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407" r:id="rId3"/>
    <p:sldId id="328" r:id="rId4"/>
    <p:sldId id="329" r:id="rId5"/>
    <p:sldId id="257" r:id="rId6"/>
    <p:sldId id="258" r:id="rId7"/>
    <p:sldId id="330" r:id="rId8"/>
    <p:sldId id="327" r:id="rId9"/>
    <p:sldId id="260" r:id="rId10"/>
    <p:sldId id="323" r:id="rId11"/>
    <p:sldId id="304" r:id="rId12"/>
    <p:sldId id="308" r:id="rId13"/>
    <p:sldId id="305" r:id="rId14"/>
    <p:sldId id="262" r:id="rId15"/>
    <p:sldId id="263" r:id="rId16"/>
    <p:sldId id="290" r:id="rId17"/>
    <p:sldId id="321" r:id="rId18"/>
    <p:sldId id="266" r:id="rId19"/>
    <p:sldId id="309" r:id="rId20"/>
    <p:sldId id="324" r:id="rId21"/>
    <p:sldId id="267" r:id="rId22"/>
    <p:sldId id="268" r:id="rId23"/>
    <p:sldId id="306" r:id="rId24"/>
    <p:sldId id="298" r:id="rId25"/>
    <p:sldId id="325" r:id="rId26"/>
    <p:sldId id="265" r:id="rId27"/>
    <p:sldId id="320" r:id="rId28"/>
    <p:sldId id="307" r:id="rId29"/>
    <p:sldId id="32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DBE8"/>
    <a:srgbClr val="8AE4B6"/>
    <a:srgbClr val="66FF33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604" y="44"/>
      </p:cViewPr>
      <p:guideLst>
        <p:guide orient="horz" pos="2183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11-23T18:45:37.66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14981 6200 616 0,'0'0'117'15,"0"0"-117"-15,-142 128-488 0</inkml:trace>
  <inkml:trace contextRef="#ctx0" brushRef="#br0" timeOffset="1801.14">9447 8464 1048 0,'0'0'141'16,"0"0"-70"-16,-121 18 39 16,74-8 4-16,-1 2 12 15,-4 3-56-15,-6 3 32 16,-6 3-58-16,-5 3 37 15,-5 4-37-15,0 2 8 16,1 2-26-16,7 3-8 16,0 3-5-16,6 4-4 15,1 2-9-15,1 4 15 0,0 6-25 16,0 6 26-16,-1 7-15 16,6 5-1-16,-1 6 0 15,6 6 0-15,2 4 0 16,5 20-10-16,1 31 22 15,4 25-31-15,7 13 32 16,13-9-26-16,14-19 12 16,2-25 0-16,2-7 1 15,18-3-3-15,7 0-3 16,5 3-1-16,10-4-5 16,-5-18 24-16,-1-21-25 15,-5-21 29-15,-2-1-25 0,12 11 9 16,7 13-3-1,12 13-3-15,3-1 12 16,-1-10-15-16,3-7 17 0,4-11-23 16,4-8 16-16,10-6-8 15,9-8 11-15,3-4-4 16,7-4 0-16,-2-4 0 16,2-5 8-16,-7-6-7 15,1-5 39-15,2-6-40 16,4-4 37-16,18-4-27 15,-10-16 12-15,4-3-6 16,-5-6-7-16,-14 3 9 16,7-4-17-16,-1 2 13 0,-9-2-13 15,-5 0 23 1,-3-4-22-16,-4-8 35 0,-2-9-37 16,-4-7 23-16,-3-12-22 15,-2-4 11-15,-7-7-6 16,-6 1-6-16,-2 0 16 15,-10 0-10-15,-3 0-7 16,-8 2 19-16,-4-2-4 16,-10 0-6-16,0-7 10 15,-11-18-1-15,-6-25-16 16,-2-31 2-16,-12-4 9 16,-20 4-12-16,-5 19 18 15,-6 23-25-15,-1 5 23 16,-8 4-18-16,-2 2 2 15,-1 0 0-15,2 15 0 0,5 15-2 16,6 16-11-16,-5 1 1 16,-15-9-3-16,-16-7-24 15,-33-12 2-15,-25 7-38 16,-24 13 16-16,-8 24 0 16,10 30-32-16,33 15-6 15,34 13 24-15,22 12 48 16,9 10-23-16,-9 10-12 15,-5 16-80-15,-1 9-62 16,-10 26-52-16,22-18-35 16,12-12-466-16</inkml:trace>
  <inkml:trace contextRef="#ctx0" brushRef="#br0" timeOffset="2785.95">9534 10618 565 0,'0'0'137'15,"0"0"-58"-15,0 0-30 16,0 0 48-16,0 0 1 15,0 0-4-15,0 0-2 16,-94-81-30-16,76 81 41 0,0 0-70 16,1 0 6-1,-4 6-27-15,1 6 11 0,5 4-21 16,2 0 6-16,1-2-6 16,5 3 25-16,5-6-3 15,0 0-24-15,2-3 0 16,0-2-13-16,0-2-3 15,4-2 14-15,5-2 1 16,1 0 2-16,-2 0 12 16,1 0-7-16,2-2 17 15,1-10 14-15,-4-5-14 16,-1 1 66-16,-3-4-47 0,-4 2 36 16,0 3-23-1,0-2 17-15,-7 5-35 0,-5 0-15 16,0 4-5-16,1 4 3 15,2 4 29-15,1 0-49 16,0 0 0-16,2 4-20 16,1 10 19-16,-1 4-2 15,4 0 2-15,0-1 1 16,2-5-15-16,0-5 14 16,0-3-53-16,4-4 53 15,5 0-52-15,-1 0 34 16,4 0-22-16,1 0 35 15,1-5-44-15,-5-10-106 16,-3-1-236-16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63D017-1E09-424A-AB81-B04F7A5E0A4A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FCB132-EB90-4DF2-A51A-6A86F7BB6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114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AA8973-E8BF-4404-BE42-240BA291B8D2}" type="slidenum">
              <a:rPr lang="en-US"/>
              <a:pPr/>
              <a:t>16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  <a:noFill/>
          <a:ln/>
        </p:spPr>
        <p:txBody>
          <a:bodyPr/>
          <a:lstStyle/>
          <a:p>
            <a:pPr eaLnBrk="1" hangingPunct="1"/>
            <a:r>
              <a:rPr lang="en-US">
                <a:cs typeface="Times New Roman" pitchFamily="18" charset="0"/>
              </a:rPr>
              <a:t>Shape determination yields only low resolution models and uses only initial portions of scattering patterns leading sometimes to ambiguous results. We propose a new method for constructing…</a:t>
            </a:r>
            <a:r>
              <a:rPr lang="en-US"/>
              <a:t>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282B9-9952-43AE-9CA4-FEE9EE847B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AC38DA-005B-43F3-939F-5BB869780B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0FDC2-A562-4562-9ECF-D39FBB6F0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CEC5-439B-4BE1-8592-FE46A226C14E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31CC4-B97D-4DFC-9ACC-D0882C07F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13D13-C454-44E4-A484-986FB0757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333-8916-4682-B031-77534FFE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982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E9C9D-EC2A-406A-A31E-72AD55DEB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69A2FE-7D55-4DB0-9C38-4E95E7F2BC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102D1-7279-4A8D-AB6D-37927BD39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CEC5-439B-4BE1-8592-FE46A226C14E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C391E5-7873-46ED-BBF0-16631EF32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82DCEE-0D41-4E3C-880B-08C07EB46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333-8916-4682-B031-77534FFE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48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E6EF60-36B3-495E-8CC3-C72A9267CF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9FBA85-6174-4A71-A831-DC52B15C44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D4FACB-D93B-40A4-975D-6CCC39F7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CEC5-439B-4BE1-8592-FE46A226C14E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19B7EE-2204-49AE-916D-6E0C5A20D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EA6EC9-3123-4A90-ABF9-906AE9DCA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333-8916-4682-B031-77534FFE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672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1ED43-6708-40A6-A7E8-581E4FAD2B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18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C1B01-041A-45D9-9606-1BFF34208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241C1-B191-4BD5-9BF9-DDBF859C5A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FEE8E-475F-490C-A2D4-C110CA17B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CEC5-439B-4BE1-8592-FE46A226C14E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726C1-25E5-4048-87D1-F49519287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51DE1-475B-4C3E-9FEB-01C7DAA98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333-8916-4682-B031-77534FFE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309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29E2B-9FCC-4AB5-B2D8-9A6438AE4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74B030-FC5C-4E09-A4E3-F8F6CC2CB8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CCEA3-9419-40DA-A129-0B5B39AC4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CEC5-439B-4BE1-8592-FE46A226C14E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5C2B3-3011-4E78-BF55-014EA9676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5EB11-B9CB-4378-ACB8-061194922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333-8916-4682-B031-77534FFE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10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2A02C-FC9F-48E1-9629-BE7C92939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1D5BB-54EB-476C-86CF-35D3BF7EB8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5F1D4F-5098-4A50-AEE6-185343F79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0CF67-696B-4087-9DD7-23DFC44E3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CEC5-439B-4BE1-8592-FE46A226C14E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F8EA36-BDE0-4476-9124-3BBD30F21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90EF2-4737-47D0-B868-B591589EA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333-8916-4682-B031-77534FFE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37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F525C-A22A-4A9B-9054-6FAC78CC2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1CFF40-FEA2-4BF7-96A3-942A06653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E95096-69F0-451F-A74C-665D841B35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BD6314-BBAE-466F-A8EA-2359ADAF4B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06365D-4EE4-44E5-830A-105FCFE711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F7345E-0764-486A-8255-51C72883A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CEC5-439B-4BE1-8592-FE46A226C14E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114D-E3E5-49C8-A5B0-3DBA19815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FEDF41-FD20-40E7-9E3D-3F89BE330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333-8916-4682-B031-77534FFE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182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5AA7E-D54B-485D-B2CC-E005BDB24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0224A2-5B62-4395-B55D-693B8C419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CEC5-439B-4BE1-8592-FE46A226C14E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7F5314-185D-4B19-99CD-4CFC56D99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DA3EE0-D13A-4D89-B0E0-FF85A97F5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333-8916-4682-B031-77534FFE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42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287EF2-080D-4803-A4D0-49A8A6CE0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CEC5-439B-4BE1-8592-FE46A226C14E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A7751F-AE45-42E5-BD08-42E4175F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C1FFB7-AB25-490B-9064-291987DBD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333-8916-4682-B031-77534FFE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622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B5F7C-01A5-4A0E-A165-74062ED63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6CDF9-22EF-4746-A84A-0EBCA46E1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9B5DD6-8C84-4ADB-86A4-B9A8150E09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2C5651-91D9-49AA-8D7B-C128901FE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CEC5-439B-4BE1-8592-FE46A226C14E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0E9D79-FDB5-4B30-92A9-A14215FFE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B0CE9A-1ADE-4D72-A4F9-E4D1D31E9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333-8916-4682-B031-77534FFE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15CDA-EEA2-44B5-8F59-AFF138A97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378263-068A-4E88-AF47-0C74AD9A5C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636002-693D-485B-A59C-2814E7A8E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5B71DC-810F-4EEB-8677-6956F8786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CEC5-439B-4BE1-8592-FE46A226C14E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45E9AF-0BEC-4CFE-ADD9-E01623AD1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BF6EE-C311-4560-A9D5-375E84F1B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333-8916-4682-B031-77534FFE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758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9EB319-3105-4FD1-B7A0-D858197B8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AA1A2E-8AC1-4D74-A0BD-BE5D43B12E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909037-0EE1-4555-9F95-B768780E70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4CEC5-439B-4BE1-8592-FE46A226C14E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87FE8-EE2B-450E-842D-DB4F94898A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BB6EB-FEAB-4463-9B84-591C4A6617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80A333-8916-4682-B031-77534FFE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4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0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jpg"/><Relationship Id="rId7" Type="http://schemas.openxmlformats.org/officeDocument/2006/relationships/image" Target="../media/image46.w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5.wmf"/><Relationship Id="rId4" Type="http://schemas.openxmlformats.org/officeDocument/2006/relationships/oleObject" Target="../embeddings/oleObject3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7.png"/><Relationship Id="rId4" Type="http://schemas.openxmlformats.org/officeDocument/2006/relationships/image" Target="../media/image5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customXml" Target="../ink/ink1.xml"/><Relationship Id="rId4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image" Target="../media/image14.pn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18.w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16.png"/><Relationship Id="rId10" Type="http://schemas.openxmlformats.org/officeDocument/2006/relationships/image" Target="../media/image120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20.jpe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C08F27F-3635-49C0-B0F6-4988EE01A14C}"/>
              </a:ext>
            </a:extLst>
          </p:cNvPr>
          <p:cNvSpPr txBox="1"/>
          <p:nvPr/>
        </p:nvSpPr>
        <p:spPr>
          <a:xfrm>
            <a:off x="3111561" y="693221"/>
            <a:ext cx="5968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/>
              <a:t>SAXS (</a:t>
            </a:r>
            <a:r>
              <a:rPr lang="pt-BR" sz="3200" dirty="0" err="1"/>
              <a:t>Small-angle</a:t>
            </a:r>
            <a:r>
              <a:rPr lang="pt-BR" sz="3200" dirty="0"/>
              <a:t> X-</a:t>
            </a:r>
            <a:r>
              <a:rPr lang="pt-BR" sz="3200" dirty="0" err="1"/>
              <a:t>ray</a:t>
            </a:r>
            <a:r>
              <a:rPr lang="pt-BR" sz="3200" dirty="0"/>
              <a:t> </a:t>
            </a:r>
            <a:r>
              <a:rPr lang="pt-BR" sz="3200" dirty="0" err="1"/>
              <a:t>scaterring</a:t>
            </a:r>
            <a:r>
              <a:rPr lang="pt-BR" sz="3200" dirty="0"/>
              <a:t>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61B50E7-9F4C-452D-BFD7-7590AEA77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744" y="2550734"/>
            <a:ext cx="4428876" cy="332165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186B37B-BE35-4FE6-8082-225C05674F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613" y="2583302"/>
            <a:ext cx="3800725" cy="328908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D806DD30-AD6B-45E2-8057-4851B93121FD}"/>
              </a:ext>
            </a:extLst>
          </p:cNvPr>
          <p:cNvSpPr txBox="1"/>
          <p:nvPr/>
        </p:nvSpPr>
        <p:spPr>
          <a:xfrm>
            <a:off x="2316032" y="2089069"/>
            <a:ext cx="2166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err="1"/>
              <a:t>Crystalline</a:t>
            </a:r>
            <a:r>
              <a:rPr lang="pt-BR" sz="2400" dirty="0"/>
              <a:t> </a:t>
            </a:r>
            <a:r>
              <a:rPr lang="pt-BR" sz="2400" dirty="0" err="1"/>
              <a:t>state</a:t>
            </a:r>
            <a:endParaRPr lang="pt-BR" sz="24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803CDB6-806A-482C-A85D-9E76F8D830BF}"/>
              </a:ext>
            </a:extLst>
          </p:cNvPr>
          <p:cNvSpPr txBox="1"/>
          <p:nvPr/>
        </p:nvSpPr>
        <p:spPr>
          <a:xfrm>
            <a:off x="8559006" y="2089068"/>
            <a:ext cx="1503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i="1" dirty="0"/>
              <a:t>In </a:t>
            </a:r>
            <a:r>
              <a:rPr lang="pt-BR" sz="2400" i="1" dirty="0" err="1"/>
              <a:t>solution</a:t>
            </a:r>
            <a:endParaRPr lang="pt-BR" sz="2400" i="1" dirty="0"/>
          </a:p>
        </p:txBody>
      </p:sp>
    </p:spTree>
    <p:extLst>
      <p:ext uri="{BB962C8B-B14F-4D97-AF65-F5344CB8AC3E}">
        <p14:creationId xmlns:p14="http://schemas.microsoft.com/office/powerpoint/2010/main" val="887264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F641E09-C765-46B8-BFAC-63164977D0FE}"/>
              </a:ext>
            </a:extLst>
          </p:cNvPr>
          <p:cNvSpPr txBox="1"/>
          <p:nvPr/>
        </p:nvSpPr>
        <p:spPr>
          <a:xfrm>
            <a:off x="182015" y="4644333"/>
            <a:ext cx="5674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Promediação</a:t>
            </a:r>
            <a:r>
              <a:rPr lang="pt-BR" dirty="0"/>
              <a:t> esférica sobre todas orientações em solução: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4878DE5-4075-4D07-AF8E-703B12DF7CED}"/>
                  </a:ext>
                </a:extLst>
              </p:cNvPr>
              <p:cNvSpPr txBox="1"/>
              <p:nvPr/>
            </p:nvSpPr>
            <p:spPr>
              <a:xfrm>
                <a:off x="3340148" y="626622"/>
                <a:ext cx="3403552" cy="10384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  <m:sSup>
                            <m:sSup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pt-B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d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4878DE5-4075-4D07-AF8E-703B12DF7C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0148" y="626622"/>
                <a:ext cx="3403552" cy="103848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9DE977B5-C76A-44C1-B11E-65E052C6D3C7}"/>
              </a:ext>
            </a:extLst>
          </p:cNvPr>
          <p:cNvSpPr txBox="1"/>
          <p:nvPr/>
        </p:nvSpPr>
        <p:spPr>
          <a:xfrm>
            <a:off x="419100" y="2476500"/>
            <a:ext cx="3660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Intensidade para a molécula isolada: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042769-AFCB-4862-8180-9A693E17B1DA}"/>
              </a:ext>
            </a:extLst>
          </p:cNvPr>
          <p:cNvSpPr txBox="1"/>
          <p:nvPr/>
        </p:nvSpPr>
        <p:spPr>
          <a:xfrm>
            <a:off x="98427" y="961200"/>
            <a:ext cx="324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Molécula isolada com N átomos: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08EABC-50A8-4EC5-9184-C83FE488B2CF}"/>
                  </a:ext>
                </a:extLst>
              </p:cNvPr>
              <p:cNvSpPr txBox="1"/>
              <p:nvPr/>
            </p:nvSpPr>
            <p:spPr>
              <a:xfrm>
                <a:off x="6743700" y="520832"/>
                <a:ext cx="3403552" cy="10384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08EABC-50A8-4EC5-9184-C83FE488B2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3700" y="520832"/>
                <a:ext cx="3403552" cy="103848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AD4F13C-20DC-4478-B6F3-81D868F6A8D7}"/>
                  </a:ext>
                </a:extLst>
              </p:cNvPr>
              <p:cNvSpPr txBox="1"/>
              <p:nvPr/>
            </p:nvSpPr>
            <p:spPr>
              <a:xfrm>
                <a:off x="3949539" y="2141921"/>
                <a:ext cx="7388201" cy="10384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sup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nary>
                                <m:naryPr>
                                  <m:chr m:val="∑"/>
                                  <m:ctrlP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pt-BR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4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pt-BR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pt-BR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pt-BR" sz="2400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</m:d>
                                </m:e>
                              </m:nary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  <m:sSup>
                            <m:sSup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pt-B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∙(</m:t>
                                  </m:r>
                                  <m:sSub>
                                    <m:sSubPr>
                                      <m:ctrlPr>
                                        <a:rPr lang="pt-BR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pt-BR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pt-BR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pt-BR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AD4F13C-20DC-4478-B6F3-81D868F6A8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9539" y="2141921"/>
                <a:ext cx="7388201" cy="103848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17C1B13-3BCE-4B78-8EDB-14BFA1656377}"/>
                  </a:ext>
                </a:extLst>
              </p:cNvPr>
              <p:cNvSpPr txBox="1"/>
              <p:nvPr/>
            </p:nvSpPr>
            <p:spPr>
              <a:xfrm>
                <a:off x="6038850" y="4503653"/>
                <a:ext cx="2994794" cy="6506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pt-B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pt-B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d>
                              <m:dPr>
                                <m:ctrlPr>
                                  <a:rPr lang="pt-BR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t-BR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𝑞</m:t>
                                </m:r>
                                <m:r>
                                  <a:rPr lang="pt-BR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∙(</m:t>
                                </m:r>
                                <m:sSub>
                                  <m:sSubPr>
                                    <m:ctrlPr>
                                      <a:rPr lang="pt-BR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pt-BR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pt-BR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pt-BR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pt-BR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sup>
                        </m:sSup>
                      </m:e>
                    </m:d>
                  </m:oMath>
                </a14:m>
                <a:r>
                  <a:rPr lang="en-US" sz="2400" dirty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dirty="0" smtClean="0">
                            <a:latin typeface="Cambria Math" panose="02040503050406030204" pitchFamily="18" charset="0"/>
                          </a:rPr>
                          <m:t>𝑠𝑒𝑛</m:t>
                        </m:r>
                        <m:r>
                          <a:rPr lang="pt-BR" sz="2400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pt-BR" sz="2400" b="0" i="1" dirty="0" smtClean="0">
                            <a:latin typeface="Cambria Math" panose="02040503050406030204" pitchFamily="18" charset="0"/>
                          </a:rPr>
                          <m:t>𝑞</m:t>
                        </m:r>
                        <m:sSub>
                          <m:sSubPr>
                            <m:ctrlPr>
                              <a:rPr lang="pt-BR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b="0" i="1" dirty="0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pt-BR" sz="2400" b="0" i="1" dirty="0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pt-BR" sz="2400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pt-BR" sz="2400" i="1" dirty="0">
                            <a:latin typeface="Cambria Math" panose="02040503050406030204" pitchFamily="18" charset="0"/>
                          </a:rPr>
                          <m:t>𝑞</m:t>
                        </m:r>
                        <m:sSub>
                          <m:sSubPr>
                            <m:ctrlPr>
                              <a:rPr lang="pt-BR" sz="24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1" dirty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pt-BR" sz="2400" i="1" dirty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17C1B13-3BCE-4B78-8EDB-14BFA16563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8850" y="4503653"/>
                <a:ext cx="2994794" cy="650691"/>
              </a:xfrm>
              <a:prstGeom prst="rect">
                <a:avLst/>
              </a:prstGeom>
              <a:blipFill>
                <a:blip r:embed="rId5"/>
                <a:stretch>
                  <a:fillRect b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D69DEA-CE88-4F96-A00F-F359803BF411}"/>
                  </a:ext>
                </a:extLst>
              </p:cNvPr>
              <p:cNvSpPr txBox="1"/>
              <p:nvPr/>
            </p:nvSpPr>
            <p:spPr>
              <a:xfrm>
                <a:off x="213171" y="5579778"/>
                <a:ext cx="7388201" cy="10384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sup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nary>
                                <m:naryPr>
                                  <m:chr m:val="∑"/>
                                  <m:ctrlP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pt-BR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4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pt-BR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pt-BR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pt-BR" sz="2400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</m:d>
                                </m:e>
                              </m:nary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  <m:f>
                            <m:f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1" dirty="0">
                                  <a:latin typeface="Cambria Math" panose="02040503050406030204" pitchFamily="18" charset="0"/>
                                </a:rPr>
                                <m:t>𝑠𝑒𝑛</m:t>
                              </m:r>
                              <m:r>
                                <a:rPr lang="pt-BR" sz="2400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sz="2400" i="1" dirty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sSub>
                                <m:sSubPr>
                                  <m:ctrlPr>
                                    <a:rPr lang="pt-BR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 dirty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pt-BR" sz="2400" i="1" dirty="0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lang="pt-BR" sz="2400" i="1" dirty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pt-BR" sz="2400" i="1" dirty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sSub>
                                <m:sSubPr>
                                  <m:ctrlPr>
                                    <a:rPr lang="pt-BR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 dirty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pt-BR" sz="2400" i="1" dirty="0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D69DEA-CE88-4F96-A00F-F359803BF4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71" y="5579778"/>
                <a:ext cx="7388201" cy="103848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B382C7A1-4D78-4BB0-9C5C-2506F67834B9}"/>
              </a:ext>
            </a:extLst>
          </p:cNvPr>
          <p:cNvSpPr txBox="1"/>
          <p:nvPr/>
        </p:nvSpPr>
        <p:spPr>
          <a:xfrm>
            <a:off x="7601372" y="5637357"/>
            <a:ext cx="4377457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Devido à </a:t>
            </a:r>
            <a:r>
              <a:rPr lang="pt-BR" dirty="0" err="1"/>
              <a:t>promediação</a:t>
            </a:r>
            <a:r>
              <a:rPr lang="pt-BR" dirty="0"/>
              <a:t> em solução, somente distâncias </a:t>
            </a:r>
            <a:r>
              <a:rPr lang="pt-BR" dirty="0" err="1"/>
              <a:t>interatômicas</a:t>
            </a:r>
            <a:r>
              <a:rPr lang="pt-BR" dirty="0"/>
              <a:t> (</a:t>
            </a:r>
            <a:r>
              <a:rPr lang="pt-BR" dirty="0" err="1"/>
              <a:t>r</a:t>
            </a:r>
            <a:r>
              <a:rPr lang="pt-BR" baseline="-25000" dirty="0" err="1"/>
              <a:t>ij</a:t>
            </a:r>
            <a:r>
              <a:rPr lang="pt-BR" dirty="0"/>
              <a:t>) são medidas, não coordenadas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5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  <p:bldP spid="13" grpId="0"/>
      <p:bldP spid="14" grpId="0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72" name="Picture 1068" descr="mar-image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958" y="1773239"/>
            <a:ext cx="4516437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Rectangle 1050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4634948" cy="1325563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sz="2800" dirty="0"/>
              <a:t>What dos the signal look like?</a:t>
            </a:r>
          </a:p>
        </p:txBody>
      </p:sp>
      <p:grpSp>
        <p:nvGrpSpPr>
          <p:cNvPr id="2" name="Group 1053"/>
          <p:cNvGrpSpPr>
            <a:grpSpLocks/>
          </p:cNvGrpSpPr>
          <p:nvPr/>
        </p:nvGrpSpPr>
        <p:grpSpPr bwMode="auto">
          <a:xfrm>
            <a:off x="2773019" y="1412876"/>
            <a:ext cx="977900" cy="758825"/>
            <a:chOff x="1655" y="890"/>
            <a:chExt cx="616" cy="478"/>
          </a:xfrm>
        </p:grpSpPr>
        <p:sp>
          <p:nvSpPr>
            <p:cNvPr id="8208" name="AutoShape 1037"/>
            <p:cNvSpPr>
              <a:spLocks noChangeArrowheads="1"/>
            </p:cNvSpPr>
            <p:nvPr/>
          </p:nvSpPr>
          <p:spPr bwMode="auto">
            <a:xfrm>
              <a:off x="1655" y="1232"/>
              <a:ext cx="136" cy="136"/>
            </a:xfrm>
            <a:prstGeom prst="irregularSeal2">
              <a:avLst/>
            </a:prstGeom>
            <a:solidFill>
              <a:srgbClr val="00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9" name="Text Box 1051"/>
            <p:cNvSpPr txBox="1">
              <a:spLocks noChangeArrowheads="1"/>
            </p:cNvSpPr>
            <p:nvPr/>
          </p:nvSpPr>
          <p:spPr bwMode="auto">
            <a:xfrm>
              <a:off x="1877" y="890"/>
              <a:ext cx="39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2"/>
                  </a:solidFill>
                </a:rPr>
                <a:t>X-rays</a:t>
              </a:r>
            </a:p>
          </p:txBody>
        </p:sp>
        <p:sp>
          <p:nvSpPr>
            <p:cNvPr id="8210" name="Line 1052"/>
            <p:cNvSpPr>
              <a:spLocks noChangeShapeType="1"/>
            </p:cNvSpPr>
            <p:nvPr/>
          </p:nvSpPr>
          <p:spPr bwMode="auto">
            <a:xfrm flipV="1">
              <a:off x="1746" y="1071"/>
              <a:ext cx="227" cy="227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056"/>
          <p:cNvGrpSpPr>
            <a:grpSpLocks/>
          </p:cNvGrpSpPr>
          <p:nvPr/>
        </p:nvGrpSpPr>
        <p:grpSpPr bwMode="auto">
          <a:xfrm>
            <a:off x="1077570" y="1484314"/>
            <a:ext cx="1655763" cy="504825"/>
            <a:chOff x="612" y="935"/>
            <a:chExt cx="1043" cy="318"/>
          </a:xfrm>
        </p:grpSpPr>
        <p:sp>
          <p:nvSpPr>
            <p:cNvPr id="8206" name="Text Box 1054"/>
            <p:cNvSpPr txBox="1">
              <a:spLocks noChangeArrowheads="1"/>
            </p:cNvSpPr>
            <p:nvPr/>
          </p:nvSpPr>
          <p:spPr bwMode="auto">
            <a:xfrm>
              <a:off x="612" y="935"/>
              <a:ext cx="576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chemeClr val="accent2"/>
                  </a:solidFill>
                </a:rPr>
                <a:t>beamstop</a:t>
              </a:r>
            </a:p>
          </p:txBody>
        </p:sp>
        <p:sp>
          <p:nvSpPr>
            <p:cNvPr id="8207" name="Line 1055"/>
            <p:cNvSpPr>
              <a:spLocks noChangeShapeType="1"/>
            </p:cNvSpPr>
            <p:nvPr/>
          </p:nvSpPr>
          <p:spPr bwMode="auto">
            <a:xfrm>
              <a:off x="1066" y="1117"/>
              <a:ext cx="589" cy="136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070"/>
          <p:cNvGrpSpPr>
            <a:grpSpLocks/>
          </p:cNvGrpSpPr>
          <p:nvPr/>
        </p:nvGrpSpPr>
        <p:grpSpPr bwMode="auto">
          <a:xfrm>
            <a:off x="2230095" y="2060576"/>
            <a:ext cx="4221164" cy="3765551"/>
            <a:chOff x="1338" y="1298"/>
            <a:chExt cx="2659" cy="2372"/>
          </a:xfrm>
        </p:grpSpPr>
        <p:sp>
          <p:nvSpPr>
            <p:cNvPr id="8200" name="Line 1062"/>
            <p:cNvSpPr>
              <a:spLocks noChangeShapeType="1"/>
            </p:cNvSpPr>
            <p:nvPr/>
          </p:nvSpPr>
          <p:spPr bwMode="auto">
            <a:xfrm flipH="1">
              <a:off x="2336" y="3249"/>
              <a:ext cx="907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1" name="Text Box 1063"/>
            <p:cNvSpPr txBox="1">
              <a:spLocks noChangeArrowheads="1"/>
            </p:cNvSpPr>
            <p:nvPr/>
          </p:nvSpPr>
          <p:spPr bwMode="auto">
            <a:xfrm>
              <a:off x="3243" y="3147"/>
              <a:ext cx="726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2"/>
                  </a:solidFill>
                </a:rPr>
                <a:t>Altos</a:t>
              </a:r>
            </a:p>
            <a:p>
              <a:pPr algn="ctr"/>
              <a:r>
                <a:rPr lang="en-US" sz="2400" dirty="0" err="1">
                  <a:solidFill>
                    <a:schemeClr val="accent2"/>
                  </a:solidFill>
                </a:rPr>
                <a:t>ângulos</a:t>
              </a:r>
              <a:endParaRPr lang="en-US" sz="2400" dirty="0">
                <a:solidFill>
                  <a:schemeClr val="accent2"/>
                </a:solidFill>
              </a:endParaRPr>
            </a:p>
          </p:txBody>
        </p:sp>
        <p:sp>
          <p:nvSpPr>
            <p:cNvPr id="8202" name="Arc 1065"/>
            <p:cNvSpPr>
              <a:spLocks/>
            </p:cNvSpPr>
            <p:nvPr/>
          </p:nvSpPr>
          <p:spPr bwMode="auto">
            <a:xfrm flipV="1">
              <a:off x="1615" y="1298"/>
              <a:ext cx="551" cy="499"/>
            </a:xfrm>
            <a:custGeom>
              <a:avLst/>
              <a:gdLst>
                <a:gd name="T0" fmla="*/ 0 w 23848"/>
                <a:gd name="T1" fmla="*/ 18 h 21600"/>
                <a:gd name="T2" fmla="*/ 551 w 23848"/>
                <a:gd name="T3" fmla="*/ 229 h 21600"/>
                <a:gd name="T4" fmla="*/ 131 w 23848"/>
                <a:gd name="T5" fmla="*/ 499 h 21600"/>
                <a:gd name="T6" fmla="*/ 0 60000 65536"/>
                <a:gd name="T7" fmla="*/ 0 60000 65536"/>
                <a:gd name="T8" fmla="*/ 0 60000 65536"/>
                <a:gd name="T9" fmla="*/ 0 w 23848"/>
                <a:gd name="T10" fmla="*/ 0 h 21600"/>
                <a:gd name="T11" fmla="*/ 23848 w 238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848" h="21600" fill="none" extrusionOk="0">
                  <a:moveTo>
                    <a:pt x="0" y="761"/>
                  </a:moveTo>
                  <a:cubicBezTo>
                    <a:pt x="1852" y="255"/>
                    <a:pt x="3763" y="-1"/>
                    <a:pt x="5683" y="0"/>
                  </a:cubicBezTo>
                  <a:cubicBezTo>
                    <a:pt x="13029" y="0"/>
                    <a:pt x="19872" y="3734"/>
                    <a:pt x="23848" y="9912"/>
                  </a:cubicBezTo>
                </a:path>
                <a:path w="23848" h="21600" stroke="0" extrusionOk="0">
                  <a:moveTo>
                    <a:pt x="0" y="761"/>
                  </a:moveTo>
                  <a:cubicBezTo>
                    <a:pt x="1852" y="255"/>
                    <a:pt x="3763" y="-1"/>
                    <a:pt x="5683" y="0"/>
                  </a:cubicBezTo>
                  <a:cubicBezTo>
                    <a:pt x="13029" y="0"/>
                    <a:pt x="19872" y="3734"/>
                    <a:pt x="23848" y="9912"/>
                  </a:cubicBezTo>
                  <a:lnTo>
                    <a:pt x="5683" y="21600"/>
                  </a:lnTo>
                  <a:close/>
                </a:path>
              </a:pathLst>
            </a:custGeom>
            <a:noFill/>
            <a:ln w="158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3" name="Arc 1066"/>
            <p:cNvSpPr>
              <a:spLocks/>
            </p:cNvSpPr>
            <p:nvPr/>
          </p:nvSpPr>
          <p:spPr bwMode="auto">
            <a:xfrm flipV="1">
              <a:off x="1338" y="1298"/>
              <a:ext cx="1681" cy="2040"/>
            </a:xfrm>
            <a:custGeom>
              <a:avLst/>
              <a:gdLst>
                <a:gd name="T0" fmla="*/ 0 w 17795"/>
                <a:gd name="T1" fmla="*/ 41 h 21600"/>
                <a:gd name="T2" fmla="*/ 1681 w 17795"/>
                <a:gd name="T3" fmla="*/ 446 h 21600"/>
                <a:gd name="T4" fmla="*/ 408 w 17795"/>
                <a:gd name="T5" fmla="*/ 2040 h 21600"/>
                <a:gd name="T6" fmla="*/ 0 60000 65536"/>
                <a:gd name="T7" fmla="*/ 0 60000 65536"/>
                <a:gd name="T8" fmla="*/ 0 60000 65536"/>
                <a:gd name="T9" fmla="*/ 0 w 17795"/>
                <a:gd name="T10" fmla="*/ 0 h 21600"/>
                <a:gd name="T11" fmla="*/ 17795 w 1779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795" h="21600" fill="none" extrusionOk="0">
                  <a:moveTo>
                    <a:pt x="-1" y="436"/>
                  </a:moveTo>
                  <a:cubicBezTo>
                    <a:pt x="1421" y="146"/>
                    <a:pt x="2869" y="-1"/>
                    <a:pt x="4321" y="0"/>
                  </a:cubicBezTo>
                  <a:cubicBezTo>
                    <a:pt x="9217" y="0"/>
                    <a:pt x="13968" y="1663"/>
                    <a:pt x="17795" y="4717"/>
                  </a:cubicBezTo>
                </a:path>
                <a:path w="17795" h="21600" stroke="0" extrusionOk="0">
                  <a:moveTo>
                    <a:pt x="-1" y="436"/>
                  </a:moveTo>
                  <a:cubicBezTo>
                    <a:pt x="1421" y="146"/>
                    <a:pt x="2869" y="-1"/>
                    <a:pt x="4321" y="0"/>
                  </a:cubicBezTo>
                  <a:cubicBezTo>
                    <a:pt x="9217" y="0"/>
                    <a:pt x="13968" y="1663"/>
                    <a:pt x="17795" y="4717"/>
                  </a:cubicBezTo>
                  <a:lnTo>
                    <a:pt x="4321" y="21600"/>
                  </a:lnTo>
                  <a:close/>
                </a:path>
              </a:pathLst>
            </a:custGeom>
            <a:noFill/>
            <a:ln w="158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4" name="Text Box 1061"/>
            <p:cNvSpPr txBox="1">
              <a:spLocks noChangeArrowheads="1"/>
            </p:cNvSpPr>
            <p:nvPr/>
          </p:nvSpPr>
          <p:spPr bwMode="auto">
            <a:xfrm>
              <a:off x="3271" y="1605"/>
              <a:ext cx="726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accent2"/>
                  </a:solidFill>
                </a:rPr>
                <a:t>Baixos</a:t>
              </a:r>
              <a:endParaRPr lang="en-US" sz="2400" dirty="0">
                <a:solidFill>
                  <a:schemeClr val="accent2"/>
                </a:solidFill>
              </a:endParaRPr>
            </a:p>
            <a:p>
              <a:pPr algn="ctr"/>
              <a:r>
                <a:rPr lang="en-US" sz="2400" dirty="0" err="1">
                  <a:solidFill>
                    <a:schemeClr val="accent2"/>
                  </a:solidFill>
                </a:rPr>
                <a:t>ângulos</a:t>
              </a:r>
              <a:endParaRPr lang="en-US" sz="2400" dirty="0">
                <a:solidFill>
                  <a:schemeClr val="accent2"/>
                </a:solidFill>
              </a:endParaRPr>
            </a:p>
          </p:txBody>
        </p:sp>
        <p:sp>
          <p:nvSpPr>
            <p:cNvPr id="8205" name="Line 1060"/>
            <p:cNvSpPr>
              <a:spLocks noChangeShapeType="1"/>
            </p:cNvSpPr>
            <p:nvPr/>
          </p:nvSpPr>
          <p:spPr bwMode="auto">
            <a:xfrm flipH="1" flipV="1">
              <a:off x="2032" y="1706"/>
              <a:ext cx="1264" cy="136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Imagem 5">
            <a:extLst>
              <a:ext uri="{FF2B5EF4-FFF2-40B4-BE49-F238E27FC236}">
                <a16:creationId xmlns:a16="http://schemas.microsoft.com/office/drawing/2014/main" id="{E9C74947-7C48-499B-B931-53A9C881C2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47" y="881856"/>
            <a:ext cx="5101813" cy="509428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AA16423-7168-44A2-9633-ECD96FA07681}"/>
              </a:ext>
            </a:extLst>
          </p:cNvPr>
          <p:cNvSpPr txBox="1"/>
          <p:nvPr/>
        </p:nvSpPr>
        <p:spPr>
          <a:xfrm>
            <a:off x="2414299" y="6279714"/>
            <a:ext cx="1006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/>
              <a:t>SAXS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AE1DE578-F50B-49EF-BA37-1BA6209E8457}"/>
              </a:ext>
            </a:extLst>
          </p:cNvPr>
          <p:cNvSpPr txBox="1"/>
          <p:nvPr/>
        </p:nvSpPr>
        <p:spPr>
          <a:xfrm>
            <a:off x="8030704" y="5998370"/>
            <a:ext cx="27588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err="1"/>
              <a:t>Crystallography</a:t>
            </a:r>
            <a:endParaRPr lang="pt-BR" sz="3200" dirty="0"/>
          </a:p>
        </p:txBody>
      </p:sp>
      <p:sp>
        <p:nvSpPr>
          <p:cNvPr id="23" name="Arc 1065">
            <a:extLst>
              <a:ext uri="{FF2B5EF4-FFF2-40B4-BE49-F238E27FC236}">
                <a16:creationId xmlns:a16="http://schemas.microsoft.com/office/drawing/2014/main" id="{04299E86-D1DC-4D91-9F09-4AE33491FD6F}"/>
              </a:ext>
            </a:extLst>
          </p:cNvPr>
          <p:cNvSpPr>
            <a:spLocks/>
          </p:cNvSpPr>
          <p:nvPr/>
        </p:nvSpPr>
        <p:spPr bwMode="auto">
          <a:xfrm rot="19592007" flipH="1">
            <a:off x="8625993" y="2883790"/>
            <a:ext cx="874713" cy="792163"/>
          </a:xfrm>
          <a:custGeom>
            <a:avLst/>
            <a:gdLst>
              <a:gd name="T0" fmla="*/ 0 w 23848"/>
              <a:gd name="T1" fmla="*/ 18 h 21600"/>
              <a:gd name="T2" fmla="*/ 551 w 23848"/>
              <a:gd name="T3" fmla="*/ 229 h 21600"/>
              <a:gd name="T4" fmla="*/ 131 w 23848"/>
              <a:gd name="T5" fmla="*/ 499 h 21600"/>
              <a:gd name="T6" fmla="*/ 0 60000 65536"/>
              <a:gd name="T7" fmla="*/ 0 60000 65536"/>
              <a:gd name="T8" fmla="*/ 0 60000 65536"/>
              <a:gd name="T9" fmla="*/ 0 w 23848"/>
              <a:gd name="T10" fmla="*/ 0 h 21600"/>
              <a:gd name="T11" fmla="*/ 23848 w 23848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848" h="21600" fill="none" extrusionOk="0">
                <a:moveTo>
                  <a:pt x="0" y="761"/>
                </a:moveTo>
                <a:cubicBezTo>
                  <a:pt x="1852" y="255"/>
                  <a:pt x="3763" y="-1"/>
                  <a:pt x="5683" y="0"/>
                </a:cubicBezTo>
                <a:cubicBezTo>
                  <a:pt x="13029" y="0"/>
                  <a:pt x="19872" y="3734"/>
                  <a:pt x="23848" y="9912"/>
                </a:cubicBezTo>
              </a:path>
              <a:path w="23848" h="21600" stroke="0" extrusionOk="0">
                <a:moveTo>
                  <a:pt x="0" y="761"/>
                </a:moveTo>
                <a:cubicBezTo>
                  <a:pt x="1852" y="255"/>
                  <a:pt x="3763" y="-1"/>
                  <a:pt x="5683" y="0"/>
                </a:cubicBezTo>
                <a:cubicBezTo>
                  <a:pt x="13029" y="0"/>
                  <a:pt x="19872" y="3734"/>
                  <a:pt x="23848" y="9912"/>
                </a:cubicBezTo>
                <a:lnTo>
                  <a:pt x="5683" y="21600"/>
                </a:lnTo>
                <a:close/>
              </a:path>
            </a:pathLst>
          </a:custGeom>
          <a:noFill/>
          <a:ln w="158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Line 1060">
            <a:extLst>
              <a:ext uri="{FF2B5EF4-FFF2-40B4-BE49-F238E27FC236}">
                <a16:creationId xmlns:a16="http://schemas.microsoft.com/office/drawing/2014/main" id="{EE72A175-B041-4600-BF9F-7B49967DC4F9}"/>
              </a:ext>
            </a:extLst>
          </p:cNvPr>
          <p:cNvSpPr>
            <a:spLocks noChangeShapeType="1"/>
          </p:cNvSpPr>
          <p:nvPr/>
        </p:nvSpPr>
        <p:spPr bwMode="auto">
          <a:xfrm rot="19592007">
            <a:off x="6679151" y="2291071"/>
            <a:ext cx="1934256" cy="132168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Line 1062">
            <a:extLst>
              <a:ext uri="{FF2B5EF4-FFF2-40B4-BE49-F238E27FC236}">
                <a16:creationId xmlns:a16="http://schemas.microsoft.com/office/drawing/2014/main" id="{18D34B49-5D40-4A45-BFE1-1637BF7CF262}"/>
              </a:ext>
            </a:extLst>
          </p:cNvPr>
          <p:cNvSpPr>
            <a:spLocks noChangeShapeType="1"/>
          </p:cNvSpPr>
          <p:nvPr/>
        </p:nvSpPr>
        <p:spPr bwMode="auto">
          <a:xfrm rot="2457202" flipV="1">
            <a:off x="6475590" y="5081970"/>
            <a:ext cx="1064496" cy="790427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" name="Arc 1066">
            <a:extLst>
              <a:ext uri="{FF2B5EF4-FFF2-40B4-BE49-F238E27FC236}">
                <a16:creationId xmlns:a16="http://schemas.microsoft.com/office/drawing/2014/main" id="{9011D813-68D6-4094-ADDE-DB63222EC852}"/>
              </a:ext>
            </a:extLst>
          </p:cNvPr>
          <p:cNvSpPr>
            <a:spLocks/>
          </p:cNvSpPr>
          <p:nvPr/>
        </p:nvSpPr>
        <p:spPr bwMode="auto">
          <a:xfrm rot="2457202" flipV="1">
            <a:off x="7573150" y="2823246"/>
            <a:ext cx="2536871" cy="3238501"/>
          </a:xfrm>
          <a:custGeom>
            <a:avLst/>
            <a:gdLst>
              <a:gd name="T0" fmla="*/ 0 w 17795"/>
              <a:gd name="T1" fmla="*/ 41 h 21600"/>
              <a:gd name="T2" fmla="*/ 1681 w 17795"/>
              <a:gd name="T3" fmla="*/ 446 h 21600"/>
              <a:gd name="T4" fmla="*/ 408 w 17795"/>
              <a:gd name="T5" fmla="*/ 2040 h 21600"/>
              <a:gd name="T6" fmla="*/ 0 60000 65536"/>
              <a:gd name="T7" fmla="*/ 0 60000 65536"/>
              <a:gd name="T8" fmla="*/ 0 60000 65536"/>
              <a:gd name="T9" fmla="*/ 0 w 17795"/>
              <a:gd name="T10" fmla="*/ 0 h 21600"/>
              <a:gd name="T11" fmla="*/ 17795 w 1779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795" h="21600" fill="none" extrusionOk="0">
                <a:moveTo>
                  <a:pt x="-1" y="436"/>
                </a:moveTo>
                <a:cubicBezTo>
                  <a:pt x="1421" y="146"/>
                  <a:pt x="2869" y="-1"/>
                  <a:pt x="4321" y="0"/>
                </a:cubicBezTo>
                <a:cubicBezTo>
                  <a:pt x="9217" y="0"/>
                  <a:pt x="13968" y="1663"/>
                  <a:pt x="17795" y="4717"/>
                </a:cubicBezTo>
              </a:path>
              <a:path w="17795" h="21600" stroke="0" extrusionOk="0">
                <a:moveTo>
                  <a:pt x="-1" y="436"/>
                </a:moveTo>
                <a:cubicBezTo>
                  <a:pt x="1421" y="146"/>
                  <a:pt x="2869" y="-1"/>
                  <a:pt x="4321" y="0"/>
                </a:cubicBezTo>
                <a:cubicBezTo>
                  <a:pt x="9217" y="0"/>
                  <a:pt x="13968" y="1663"/>
                  <a:pt x="17795" y="4717"/>
                </a:cubicBezTo>
                <a:lnTo>
                  <a:pt x="4321" y="21600"/>
                </a:lnTo>
                <a:close/>
              </a:path>
            </a:pathLst>
          </a:custGeom>
          <a:noFill/>
          <a:ln w="158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B6D71067-2FA0-45BC-8FCB-48823DE68284}"/>
              </a:ext>
            </a:extLst>
          </p:cNvPr>
          <p:cNvSpPr/>
          <p:nvPr/>
        </p:nvSpPr>
        <p:spPr>
          <a:xfrm>
            <a:off x="9367935" y="3341689"/>
            <a:ext cx="102637" cy="87311"/>
          </a:xfrm>
          <a:prstGeom prst="ellipse">
            <a:avLst/>
          </a:prstGeom>
          <a:solidFill>
            <a:srgbClr val="66FF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22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75EA0E-E246-41C5-AE39-C6252A99BA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619"/>
          <a:stretch/>
        </p:blipFill>
        <p:spPr>
          <a:xfrm>
            <a:off x="1603204" y="643467"/>
            <a:ext cx="8985591" cy="47566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ixaDeTexto 2">
                <a:extLst>
                  <a:ext uri="{FF2B5EF4-FFF2-40B4-BE49-F238E27FC236}">
                    <a16:creationId xmlns:a16="http://schemas.microsoft.com/office/drawing/2014/main" id="{ECD1E265-827E-40B0-89CA-93D92B05F805}"/>
                  </a:ext>
                </a:extLst>
              </p:cNvPr>
              <p:cNvSpPr txBox="1"/>
              <p:nvPr/>
            </p:nvSpPr>
            <p:spPr>
              <a:xfrm>
                <a:off x="3098800" y="5809742"/>
                <a:ext cx="5994398" cy="40479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b="0" i="1" dirty="0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pt-BR" dirty="0"/>
                  <a:t>, no SAXS, é o mesmo vetor espalhamento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acc>
                  </m:oMath>
                </a14:m>
                <a:r>
                  <a:rPr lang="pt-BR" dirty="0"/>
                  <a:t> da cristalografia</a:t>
                </a:r>
              </a:p>
            </p:txBody>
          </p:sp>
        </mc:Choice>
        <mc:Fallback xmlns="">
          <p:sp>
            <p:nvSpPr>
              <p:cNvPr id="3" name="CaixaDeTexto 2">
                <a:extLst>
                  <a:ext uri="{FF2B5EF4-FFF2-40B4-BE49-F238E27FC236}">
                    <a16:creationId xmlns:a16="http://schemas.microsoft.com/office/drawing/2014/main" id="{ECD1E265-827E-40B0-89CA-93D92B05F8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8800" y="5809742"/>
                <a:ext cx="5994398" cy="404791"/>
              </a:xfrm>
              <a:prstGeom prst="rect">
                <a:avLst/>
              </a:prstGeom>
              <a:blipFill>
                <a:blip r:embed="rId3"/>
                <a:stretch>
                  <a:fillRect t="-22727" r="-203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7989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4" descr="mar-image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6764" y="1773239"/>
            <a:ext cx="4516437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157162" y="-2039938"/>
            <a:ext cx="8277226" cy="8277226"/>
          </a:xfrm>
          <a:prstGeom prst="ellipse">
            <a:avLst/>
          </a:prstGeom>
          <a:solidFill>
            <a:srgbClr val="3366FF">
              <a:alpha val="50195"/>
            </a:srgbClr>
          </a:solidFill>
          <a:ln w="38100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0" name="Rectangle 34"/>
          <p:cNvSpPr>
            <a:spLocks noChangeArrowheads="1"/>
          </p:cNvSpPr>
          <p:nvPr/>
        </p:nvSpPr>
        <p:spPr bwMode="auto">
          <a:xfrm>
            <a:off x="0" y="1"/>
            <a:ext cx="8472488" cy="17002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1" name="AutoShape 33"/>
          <p:cNvSpPr>
            <a:spLocks noChangeArrowheads="1"/>
          </p:cNvSpPr>
          <p:nvPr/>
        </p:nvSpPr>
        <p:spPr bwMode="auto">
          <a:xfrm>
            <a:off x="515937" y="260350"/>
            <a:ext cx="7558088" cy="7558088"/>
          </a:xfrm>
          <a:custGeom>
            <a:avLst/>
            <a:gdLst>
              <a:gd name="T0" fmla="*/ 3779044 w 21600"/>
              <a:gd name="T1" fmla="*/ 0 h 21600"/>
              <a:gd name="T2" fmla="*/ 3654476 w 21600"/>
              <a:gd name="T3" fmla="*/ 6789333 h 21600"/>
              <a:gd name="T4" fmla="*/ 3779044 w 21600"/>
              <a:gd name="T5" fmla="*/ 1531913 h 21600"/>
              <a:gd name="T6" fmla="*/ 3903612 w 21600"/>
              <a:gd name="T7" fmla="*/ 6789333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40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535" y="17216"/>
                </a:moveTo>
                <a:cubicBezTo>
                  <a:pt x="7094" y="17074"/>
                  <a:pt x="4378" y="14243"/>
                  <a:pt x="4378" y="10800"/>
                </a:cubicBezTo>
                <a:cubicBezTo>
                  <a:pt x="4378" y="7253"/>
                  <a:pt x="7253" y="4378"/>
                  <a:pt x="10800" y="4378"/>
                </a:cubicBezTo>
                <a:cubicBezTo>
                  <a:pt x="14346" y="4378"/>
                  <a:pt x="17222" y="7253"/>
                  <a:pt x="17222" y="10800"/>
                </a:cubicBezTo>
                <a:cubicBezTo>
                  <a:pt x="17222" y="14243"/>
                  <a:pt x="14505" y="17074"/>
                  <a:pt x="11064" y="17216"/>
                </a:cubicBezTo>
                <a:lnTo>
                  <a:pt x="11245" y="21590"/>
                </a:lnTo>
                <a:cubicBezTo>
                  <a:pt x="17032" y="21351"/>
                  <a:pt x="21600" y="16591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6591"/>
                  <a:pt x="4567" y="21351"/>
                  <a:pt x="10354" y="2159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222" name="Picture 36" descr="r2d2-unsubtract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4176" y="2871788"/>
            <a:ext cx="3825875" cy="350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704" name="Rectangle 32"/>
          <p:cNvSpPr>
            <a:spLocks noChangeArrowheads="1"/>
          </p:cNvSpPr>
          <p:nvPr/>
        </p:nvSpPr>
        <p:spPr bwMode="auto">
          <a:xfrm>
            <a:off x="7007225" y="2795589"/>
            <a:ext cx="3455988" cy="3311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9224" name="Rectangle 35"/>
          <p:cNvSpPr>
            <a:spLocks noChangeArrowheads="1"/>
          </p:cNvSpPr>
          <p:nvPr/>
        </p:nvSpPr>
        <p:spPr bwMode="auto">
          <a:xfrm>
            <a:off x="7175500" y="1701800"/>
            <a:ext cx="19431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5" name="Rectangle 8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eaLnBrk="1" hangingPunct="1"/>
            <a:r>
              <a:rPr lang="en-US" sz="2800" dirty="0"/>
              <a:t>Radial averaging</a:t>
            </a:r>
          </a:p>
        </p:txBody>
      </p:sp>
      <p:sp>
        <p:nvSpPr>
          <p:cNvPr id="28701" name="Text Box 29"/>
          <p:cNvSpPr txBox="1">
            <a:spLocks noChangeArrowheads="1"/>
          </p:cNvSpPr>
          <p:nvPr/>
        </p:nvSpPr>
        <p:spPr bwMode="auto">
          <a:xfrm>
            <a:off x="7320137" y="1556792"/>
            <a:ext cx="304311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/>
              <a:t>Normalização</a:t>
            </a:r>
            <a:r>
              <a:rPr lang="en-US" dirty="0"/>
              <a:t> contra:</a:t>
            </a:r>
          </a:p>
          <a:p>
            <a:pPr>
              <a:buFontTx/>
              <a:buChar char="•"/>
            </a:pPr>
            <a:r>
              <a:rPr lang="en-US" dirty="0"/>
              <a:t> tempo </a:t>
            </a:r>
            <a:r>
              <a:rPr lang="en-US" dirty="0" err="1"/>
              <a:t>coleta</a:t>
            </a:r>
            <a:r>
              <a:rPr lang="en-US" dirty="0"/>
              <a:t>,</a:t>
            </a:r>
          </a:p>
          <a:p>
            <a:pPr>
              <a:buFontTx/>
              <a:buChar char="•"/>
            </a:pPr>
            <a:r>
              <a:rPr lang="en-US" dirty="0"/>
              <a:t> </a:t>
            </a:r>
            <a:r>
              <a:rPr lang="en-US" dirty="0" err="1"/>
              <a:t>concentração</a:t>
            </a:r>
            <a:r>
              <a:rPr lang="en-US" dirty="0"/>
              <a:t>,</a:t>
            </a:r>
          </a:p>
          <a:p>
            <a:pPr>
              <a:buFontTx/>
              <a:buChar char="•"/>
            </a:pPr>
            <a:r>
              <a:rPr lang="en-US" dirty="0"/>
              <a:t> </a:t>
            </a:r>
            <a:r>
              <a:rPr lang="en-US" dirty="0" err="1"/>
              <a:t>intensidade</a:t>
            </a:r>
            <a:r>
              <a:rPr lang="en-US" dirty="0"/>
              <a:t> </a:t>
            </a:r>
            <a:r>
              <a:rPr lang="en-US" dirty="0" err="1"/>
              <a:t>transmitida</a:t>
            </a:r>
            <a:r>
              <a:rPr lang="en-US" dirty="0"/>
              <a:t> </a:t>
            </a:r>
            <a:r>
              <a:rPr lang="en-US" dirty="0" err="1"/>
              <a:t>pela</a:t>
            </a:r>
            <a:r>
              <a:rPr lang="en-US" dirty="0"/>
              <a:t> </a:t>
            </a:r>
            <a:r>
              <a:rPr lang="en-US" dirty="0" err="1"/>
              <a:t>amostra</a:t>
            </a:r>
            <a:endParaRPr lang="en-US" dirty="0"/>
          </a:p>
        </p:txBody>
      </p:sp>
      <p:sp>
        <p:nvSpPr>
          <p:cNvPr id="9227" name="Text Box 38"/>
          <p:cNvSpPr txBox="1">
            <a:spLocks noChangeArrowheads="1"/>
          </p:cNvSpPr>
          <p:nvPr/>
        </p:nvSpPr>
        <p:spPr bwMode="auto">
          <a:xfrm>
            <a:off x="6577269" y="2752726"/>
            <a:ext cx="43313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400" dirty="0"/>
              <a:t>I(q)</a:t>
            </a:r>
          </a:p>
        </p:txBody>
      </p:sp>
      <p:sp>
        <p:nvSpPr>
          <p:cNvPr id="9228" name="Text Box 39"/>
          <p:cNvSpPr txBox="1">
            <a:spLocks noChangeArrowheads="1"/>
          </p:cNvSpPr>
          <p:nvPr/>
        </p:nvSpPr>
        <p:spPr bwMode="auto">
          <a:xfrm>
            <a:off x="9826626" y="6216651"/>
            <a:ext cx="67518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s, nm</a:t>
            </a:r>
            <a:r>
              <a:rPr lang="en-US" sz="1400" baseline="30000"/>
              <a:t>-1</a:t>
            </a:r>
          </a:p>
        </p:txBody>
      </p:sp>
      <p:sp>
        <p:nvSpPr>
          <p:cNvPr id="9229" name="Text Box 41"/>
          <p:cNvSpPr txBox="1">
            <a:spLocks noChangeArrowheads="1"/>
          </p:cNvSpPr>
          <p:nvPr/>
        </p:nvSpPr>
        <p:spPr bwMode="auto">
          <a:xfrm>
            <a:off x="7904163" y="6415088"/>
            <a:ext cx="15969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|q| = 4π </a:t>
            </a:r>
            <a:r>
              <a:rPr lang="en-US" dirty="0" err="1"/>
              <a:t>sinθ</a:t>
            </a:r>
            <a:r>
              <a:rPr lang="en-US" dirty="0">
                <a:latin typeface="MS Shell Dlg" charset="-52"/>
              </a:rPr>
              <a:t>/</a:t>
            </a:r>
            <a:r>
              <a:rPr lang="en-US" dirty="0"/>
              <a:t>λ</a:t>
            </a:r>
          </a:p>
        </p:txBody>
      </p:sp>
      <p:sp>
        <p:nvSpPr>
          <p:cNvPr id="14" name="Rectangle 34">
            <a:extLst>
              <a:ext uri="{FF2B5EF4-FFF2-40B4-BE49-F238E27FC236}">
                <a16:creationId xmlns:a16="http://schemas.microsoft.com/office/drawing/2014/main" id="{9F9857F3-5AB3-409E-8B99-E268E27C3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56792"/>
            <a:ext cx="1828750" cy="2488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0" fill="hold"/>
                                        <p:tgtEl>
                                          <p:spTgt spid="286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0" fill="hold"/>
                                        <p:tgtEl>
                                          <p:spTgt spid="286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xit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0" dur="10000"/>
                                        <p:tgtEl>
                                          <p:spTgt spid="287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3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6" grpId="0" animBg="1"/>
      <p:bldP spid="2870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9E45A6-6307-49F0-9520-E4AF481BE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552" y="1208057"/>
            <a:ext cx="7023430" cy="52178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E46BA7-A5F5-48E8-9996-F8BF96D37BCE}"/>
              </a:ext>
            </a:extLst>
          </p:cNvPr>
          <p:cNvSpPr txBox="1"/>
          <p:nvPr/>
        </p:nvSpPr>
        <p:spPr>
          <a:xfrm>
            <a:off x="1285336" y="838725"/>
            <a:ext cx="4991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Background </a:t>
            </a:r>
            <a:r>
              <a:rPr lang="pt-BR" b="1" dirty="0" err="1"/>
              <a:t>scattering</a:t>
            </a:r>
            <a:r>
              <a:rPr lang="pt-BR" b="1" dirty="0"/>
              <a:t> (</a:t>
            </a:r>
            <a:r>
              <a:rPr lang="pt-BR" b="1" dirty="0" err="1"/>
              <a:t>solvent</a:t>
            </a:r>
            <a:r>
              <a:rPr lang="pt-BR" b="1" dirty="0"/>
              <a:t>) </a:t>
            </a:r>
            <a:r>
              <a:rPr lang="pt-BR" b="1" dirty="0" err="1"/>
              <a:t>and</a:t>
            </a:r>
            <a:r>
              <a:rPr lang="pt-BR" b="1" dirty="0"/>
              <a:t> X-</a:t>
            </a:r>
            <a:r>
              <a:rPr lang="pt-BR" b="1" dirty="0" err="1"/>
              <a:t>ray</a:t>
            </a:r>
            <a:r>
              <a:rPr lang="pt-BR" b="1" dirty="0"/>
              <a:t> </a:t>
            </a:r>
            <a:r>
              <a:rPr lang="pt-BR" b="1" dirty="0" err="1"/>
              <a:t>contrast</a:t>
            </a:r>
            <a:endParaRPr lang="en-US" b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56C3771-E0DD-46FD-983B-EADA05FF0297}"/>
              </a:ext>
            </a:extLst>
          </p:cNvPr>
          <p:cNvSpPr/>
          <p:nvPr/>
        </p:nvSpPr>
        <p:spPr>
          <a:xfrm>
            <a:off x="10684673" y="3778720"/>
            <a:ext cx="308128" cy="349992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7B9714E-5448-4C44-AC1D-358BDDE63796}"/>
              </a:ext>
            </a:extLst>
          </p:cNvPr>
          <p:cNvSpPr/>
          <p:nvPr/>
        </p:nvSpPr>
        <p:spPr>
          <a:xfrm>
            <a:off x="10860505" y="3485664"/>
            <a:ext cx="308128" cy="349992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DD68180-0F6F-4B73-9914-7D2F51A61B8A}"/>
              </a:ext>
            </a:extLst>
          </p:cNvPr>
          <p:cNvSpPr/>
          <p:nvPr/>
        </p:nvSpPr>
        <p:spPr>
          <a:xfrm>
            <a:off x="10654529" y="3279688"/>
            <a:ext cx="308128" cy="349992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BBD948B-4DA3-427A-B22F-2D70516D9F5B}"/>
              </a:ext>
            </a:extLst>
          </p:cNvPr>
          <p:cNvSpPr/>
          <p:nvPr/>
        </p:nvSpPr>
        <p:spPr>
          <a:xfrm>
            <a:off x="10885625" y="3053616"/>
            <a:ext cx="308128" cy="349992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3026A57-2AB9-426C-A939-DCC9B69143A0}"/>
              </a:ext>
            </a:extLst>
          </p:cNvPr>
          <p:cNvSpPr/>
          <p:nvPr/>
        </p:nvSpPr>
        <p:spPr>
          <a:xfrm>
            <a:off x="10741609" y="2713672"/>
            <a:ext cx="308128" cy="349992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5E3117F6-6915-440F-A059-C834FFB0DB41}"/>
              </a:ext>
            </a:extLst>
          </p:cNvPr>
          <p:cNvSpPr/>
          <p:nvPr/>
        </p:nvSpPr>
        <p:spPr>
          <a:xfrm>
            <a:off x="9295358" y="2621568"/>
            <a:ext cx="576064" cy="1584176"/>
          </a:xfrm>
          <a:prstGeom prst="roundRect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nep.png">
            <a:extLst>
              <a:ext uri="{FF2B5EF4-FFF2-40B4-BE49-F238E27FC236}">
                <a16:creationId xmlns:a16="http://schemas.microsoft.com/office/drawing/2014/main" id="{3B886B04-0744-4769-9389-3D95B2041D8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25199" t="7916" r="26764" b="15559"/>
          <a:stretch>
            <a:fillRect/>
          </a:stretch>
        </p:blipFill>
        <p:spPr>
          <a:xfrm>
            <a:off x="10741609" y="2765584"/>
            <a:ext cx="288509" cy="274320"/>
          </a:xfrm>
          <a:prstGeom prst="rect">
            <a:avLst/>
          </a:prstGeom>
        </p:spPr>
      </p:pic>
      <p:pic>
        <p:nvPicPr>
          <p:cNvPr id="11" name="Picture 10" descr="nep.png">
            <a:extLst>
              <a:ext uri="{FF2B5EF4-FFF2-40B4-BE49-F238E27FC236}">
                <a16:creationId xmlns:a16="http://schemas.microsoft.com/office/drawing/2014/main" id="{EC41ACEC-4768-4E1C-A16D-FAE49F55757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25199" t="7916" r="26764" b="15559"/>
          <a:stretch>
            <a:fillRect/>
          </a:stretch>
        </p:blipFill>
        <p:spPr>
          <a:xfrm rot="2163580">
            <a:off x="10650690" y="3328273"/>
            <a:ext cx="288509" cy="274320"/>
          </a:xfrm>
          <a:prstGeom prst="rect">
            <a:avLst/>
          </a:prstGeom>
        </p:spPr>
      </p:pic>
      <p:pic>
        <p:nvPicPr>
          <p:cNvPr id="12" name="Picture 11" descr="nep.png">
            <a:extLst>
              <a:ext uri="{FF2B5EF4-FFF2-40B4-BE49-F238E27FC236}">
                <a16:creationId xmlns:a16="http://schemas.microsoft.com/office/drawing/2014/main" id="{444CF0CD-A996-4C91-8071-C51086596DD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25199" t="7916" r="26764" b="15559"/>
          <a:stretch>
            <a:fillRect/>
          </a:stretch>
        </p:blipFill>
        <p:spPr>
          <a:xfrm rot="6063954">
            <a:off x="10687644" y="3804435"/>
            <a:ext cx="288509" cy="274320"/>
          </a:xfrm>
          <a:prstGeom prst="rect">
            <a:avLst/>
          </a:prstGeom>
        </p:spPr>
      </p:pic>
      <p:pic>
        <p:nvPicPr>
          <p:cNvPr id="13" name="Picture 12" descr="nep.png">
            <a:extLst>
              <a:ext uri="{FF2B5EF4-FFF2-40B4-BE49-F238E27FC236}">
                <a16:creationId xmlns:a16="http://schemas.microsoft.com/office/drawing/2014/main" id="{9EA3EF2C-51FD-4135-895E-C5B46F79347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25199" t="7916" r="26764" b="15559"/>
          <a:stretch>
            <a:fillRect/>
          </a:stretch>
        </p:blipFill>
        <p:spPr>
          <a:xfrm rot="18540919">
            <a:off x="10866745" y="3546932"/>
            <a:ext cx="288509" cy="274320"/>
          </a:xfrm>
          <a:prstGeom prst="rect">
            <a:avLst/>
          </a:prstGeom>
        </p:spPr>
      </p:pic>
      <p:pic>
        <p:nvPicPr>
          <p:cNvPr id="14" name="Picture 13" descr="nep.png">
            <a:extLst>
              <a:ext uri="{FF2B5EF4-FFF2-40B4-BE49-F238E27FC236}">
                <a16:creationId xmlns:a16="http://schemas.microsoft.com/office/drawing/2014/main" id="{1983C8BD-7276-4CB9-B0E8-22CFA91B97E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25199" t="7916" r="26764" b="15559"/>
          <a:stretch>
            <a:fillRect/>
          </a:stretch>
        </p:blipFill>
        <p:spPr>
          <a:xfrm rot="11778269">
            <a:off x="10918330" y="3088598"/>
            <a:ext cx="288509" cy="27432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010B050-B329-4961-A177-A4738456B632}"/>
              </a:ext>
            </a:extLst>
          </p:cNvPr>
          <p:cNvGrpSpPr/>
          <p:nvPr/>
        </p:nvGrpSpPr>
        <p:grpSpPr>
          <a:xfrm>
            <a:off x="8176125" y="2621568"/>
            <a:ext cx="576064" cy="1584176"/>
            <a:chOff x="3275856" y="2492896"/>
            <a:chExt cx="576064" cy="1584176"/>
          </a:xfrm>
        </p:grpSpPr>
        <p:sp>
          <p:nvSpPr>
            <p:cNvPr id="16" name="Rounded Rectangle 10">
              <a:extLst>
                <a:ext uri="{FF2B5EF4-FFF2-40B4-BE49-F238E27FC236}">
                  <a16:creationId xmlns:a16="http://schemas.microsoft.com/office/drawing/2014/main" id="{73E5C218-5290-49A7-AD99-1F3973F7CB16}"/>
                </a:ext>
              </a:extLst>
            </p:cNvPr>
            <p:cNvSpPr/>
            <p:nvPr/>
          </p:nvSpPr>
          <p:spPr>
            <a:xfrm>
              <a:off x="3275856" y="2492896"/>
              <a:ext cx="576064" cy="1584176"/>
            </a:xfrm>
            <a:prstGeom prst="roundRect">
              <a:avLst/>
            </a:prstGeom>
            <a:blipFill>
              <a:blip r:embed="rId3" cstate="print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DB5E8D3-D551-45EE-8C82-18F25DC963C5}"/>
                </a:ext>
              </a:extLst>
            </p:cNvPr>
            <p:cNvGrpSpPr/>
            <p:nvPr/>
          </p:nvGrpSpPr>
          <p:grpSpPr>
            <a:xfrm>
              <a:off x="3294844" y="2684412"/>
              <a:ext cx="556149" cy="1320265"/>
              <a:chOff x="3294844" y="2684412"/>
              <a:chExt cx="556149" cy="1320265"/>
            </a:xfrm>
          </p:grpSpPr>
          <p:pic>
            <p:nvPicPr>
              <p:cNvPr id="18" name="Picture 17" descr="nep.png">
                <a:extLst>
                  <a:ext uri="{FF2B5EF4-FFF2-40B4-BE49-F238E27FC236}">
                    <a16:creationId xmlns:a16="http://schemas.microsoft.com/office/drawing/2014/main" id="{1FCD69B4-22D5-4401-B86C-CAA4230529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rcRect l="25199" t="7916" r="26764" b="15559"/>
              <a:stretch>
                <a:fillRect/>
              </a:stretch>
            </p:blipFill>
            <p:spPr>
              <a:xfrm>
                <a:off x="3385763" y="2684412"/>
                <a:ext cx="288509" cy="274320"/>
              </a:xfrm>
              <a:prstGeom prst="rect">
                <a:avLst/>
              </a:prstGeom>
            </p:spPr>
          </p:pic>
          <p:pic>
            <p:nvPicPr>
              <p:cNvPr id="19" name="Picture 18" descr="nep.png">
                <a:extLst>
                  <a:ext uri="{FF2B5EF4-FFF2-40B4-BE49-F238E27FC236}">
                    <a16:creationId xmlns:a16="http://schemas.microsoft.com/office/drawing/2014/main" id="{BCC472FB-1149-42E7-A9B1-C146A3DF63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rcRect l="25199" t="7916" r="26764" b="15559"/>
              <a:stretch>
                <a:fillRect/>
              </a:stretch>
            </p:blipFill>
            <p:spPr>
              <a:xfrm rot="2163580">
                <a:off x="3294844" y="3247101"/>
                <a:ext cx="288509" cy="274320"/>
              </a:xfrm>
              <a:prstGeom prst="rect">
                <a:avLst/>
              </a:prstGeom>
            </p:spPr>
          </p:pic>
          <p:pic>
            <p:nvPicPr>
              <p:cNvPr id="20" name="Picture 19" descr="nep.png">
                <a:extLst>
                  <a:ext uri="{FF2B5EF4-FFF2-40B4-BE49-F238E27FC236}">
                    <a16:creationId xmlns:a16="http://schemas.microsoft.com/office/drawing/2014/main" id="{9A00D9C8-1C73-4D93-919A-8B9014A0DF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rcRect l="25199" t="7916" r="26764" b="15559"/>
              <a:stretch>
                <a:fillRect/>
              </a:stretch>
            </p:blipFill>
            <p:spPr>
              <a:xfrm rot="6063954">
                <a:off x="3331798" y="3723263"/>
                <a:ext cx="288509" cy="274320"/>
              </a:xfrm>
              <a:prstGeom prst="rect">
                <a:avLst/>
              </a:prstGeom>
            </p:spPr>
          </p:pic>
          <p:pic>
            <p:nvPicPr>
              <p:cNvPr id="21" name="Picture 20" descr="nep.png">
                <a:extLst>
                  <a:ext uri="{FF2B5EF4-FFF2-40B4-BE49-F238E27FC236}">
                    <a16:creationId xmlns:a16="http://schemas.microsoft.com/office/drawing/2014/main" id="{1CAD68F0-8AF9-4666-8DAF-DE5A20CE22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rcRect l="25199" t="7916" r="26764" b="15559"/>
              <a:stretch>
                <a:fillRect/>
              </a:stretch>
            </p:blipFill>
            <p:spPr>
              <a:xfrm rot="18540919">
                <a:off x="3510899" y="3465760"/>
                <a:ext cx="288509" cy="274320"/>
              </a:xfrm>
              <a:prstGeom prst="rect">
                <a:avLst/>
              </a:prstGeom>
            </p:spPr>
          </p:pic>
          <p:pic>
            <p:nvPicPr>
              <p:cNvPr id="22" name="Picture 21" descr="nep.png">
                <a:extLst>
                  <a:ext uri="{FF2B5EF4-FFF2-40B4-BE49-F238E27FC236}">
                    <a16:creationId xmlns:a16="http://schemas.microsoft.com/office/drawing/2014/main" id="{38DE45B4-2B2A-4DED-9F7C-F2330809C3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rcRect l="25199" t="7916" r="26764" b="15559"/>
              <a:stretch>
                <a:fillRect/>
              </a:stretch>
            </p:blipFill>
            <p:spPr>
              <a:xfrm rot="11778269">
                <a:off x="3562484" y="3007426"/>
                <a:ext cx="288509" cy="274320"/>
              </a:xfrm>
              <a:prstGeom prst="rect">
                <a:avLst/>
              </a:prstGeom>
            </p:spPr>
          </p:pic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87831EA-F520-4E3E-A27D-27CA62753999}"/>
              </a:ext>
            </a:extLst>
          </p:cNvPr>
          <p:cNvSpPr txBox="1"/>
          <p:nvPr/>
        </p:nvSpPr>
        <p:spPr>
          <a:xfrm>
            <a:off x="8790087" y="2924355"/>
            <a:ext cx="3962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-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CC99BD-411E-4670-8893-FB411A86EF71}"/>
              </a:ext>
            </a:extLst>
          </p:cNvPr>
          <p:cNvSpPr txBox="1"/>
          <p:nvPr/>
        </p:nvSpPr>
        <p:spPr>
          <a:xfrm>
            <a:off x="9980431" y="2941607"/>
            <a:ext cx="529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=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407F23-92A0-4876-94DC-7B662452B6DD}"/>
              </a:ext>
            </a:extLst>
          </p:cNvPr>
          <p:cNvSpPr txBox="1"/>
          <p:nvPr/>
        </p:nvSpPr>
        <p:spPr>
          <a:xfrm>
            <a:off x="8248133" y="4277752"/>
            <a:ext cx="38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ρ</a:t>
            </a:r>
            <a:r>
              <a:rPr lang="en-US" baseline="-25000" dirty="0"/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CAA353-1A4C-403C-A71C-0AEAA802E9D7}"/>
              </a:ext>
            </a:extLst>
          </p:cNvPr>
          <p:cNvSpPr txBox="1"/>
          <p:nvPr/>
        </p:nvSpPr>
        <p:spPr>
          <a:xfrm>
            <a:off x="9399265" y="4296595"/>
            <a:ext cx="38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ρ</a:t>
            </a:r>
            <a:r>
              <a:rPr lang="en-US" baseline="-25000" dirty="0"/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06E524-19F2-452C-8378-B7FCCAC7E0DB}"/>
              </a:ext>
            </a:extLst>
          </p:cNvPr>
          <p:cNvSpPr txBox="1"/>
          <p:nvPr/>
        </p:nvSpPr>
        <p:spPr>
          <a:xfrm>
            <a:off x="10669601" y="4205744"/>
            <a:ext cx="431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Δρ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2235604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DD5189-AF14-4D86-B88C-3740CED53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7" y="484682"/>
            <a:ext cx="7620000" cy="572452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7683218-A793-4163-A6E5-BD15C820317A}"/>
              </a:ext>
            </a:extLst>
          </p:cNvPr>
          <p:cNvSpPr/>
          <p:nvPr/>
        </p:nvSpPr>
        <p:spPr>
          <a:xfrm>
            <a:off x="10684673" y="3778720"/>
            <a:ext cx="308128" cy="349992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5F35C34-E513-430E-8133-D6451F83F0E6}"/>
              </a:ext>
            </a:extLst>
          </p:cNvPr>
          <p:cNvSpPr/>
          <p:nvPr/>
        </p:nvSpPr>
        <p:spPr>
          <a:xfrm>
            <a:off x="10860505" y="3485664"/>
            <a:ext cx="308128" cy="349992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3D7B27A-8B6D-4227-B230-C2BD239C785E}"/>
              </a:ext>
            </a:extLst>
          </p:cNvPr>
          <p:cNvSpPr/>
          <p:nvPr/>
        </p:nvSpPr>
        <p:spPr>
          <a:xfrm>
            <a:off x="10654529" y="3279688"/>
            <a:ext cx="308128" cy="349992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1BE917E-4C6C-4A5D-B865-030EA946A766}"/>
              </a:ext>
            </a:extLst>
          </p:cNvPr>
          <p:cNvSpPr/>
          <p:nvPr/>
        </p:nvSpPr>
        <p:spPr>
          <a:xfrm>
            <a:off x="10885625" y="3053616"/>
            <a:ext cx="308128" cy="349992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B6AE30A-9F75-4D1F-98C5-8C5DC4E2311A}"/>
              </a:ext>
            </a:extLst>
          </p:cNvPr>
          <p:cNvSpPr/>
          <p:nvPr/>
        </p:nvSpPr>
        <p:spPr>
          <a:xfrm>
            <a:off x="10741609" y="2713672"/>
            <a:ext cx="308128" cy="349992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E1514C3D-4A60-4221-8333-4C763628FD23}"/>
              </a:ext>
            </a:extLst>
          </p:cNvPr>
          <p:cNvSpPr/>
          <p:nvPr/>
        </p:nvSpPr>
        <p:spPr>
          <a:xfrm>
            <a:off x="9295358" y="2621568"/>
            <a:ext cx="576064" cy="1584176"/>
          </a:xfrm>
          <a:prstGeom prst="roundRect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nep.png">
            <a:extLst>
              <a:ext uri="{FF2B5EF4-FFF2-40B4-BE49-F238E27FC236}">
                <a16:creationId xmlns:a16="http://schemas.microsoft.com/office/drawing/2014/main" id="{4516B20F-207A-4508-94B3-BF4E86216CB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25199" t="7916" r="26764" b="15559"/>
          <a:stretch>
            <a:fillRect/>
          </a:stretch>
        </p:blipFill>
        <p:spPr>
          <a:xfrm>
            <a:off x="10741609" y="2765584"/>
            <a:ext cx="288509" cy="274320"/>
          </a:xfrm>
          <a:prstGeom prst="rect">
            <a:avLst/>
          </a:prstGeom>
        </p:spPr>
      </p:pic>
      <p:pic>
        <p:nvPicPr>
          <p:cNvPr id="11" name="Picture 10" descr="nep.png">
            <a:extLst>
              <a:ext uri="{FF2B5EF4-FFF2-40B4-BE49-F238E27FC236}">
                <a16:creationId xmlns:a16="http://schemas.microsoft.com/office/drawing/2014/main" id="{7F77CD88-D88A-492E-AA9C-A3F551D324A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25199" t="7916" r="26764" b="15559"/>
          <a:stretch>
            <a:fillRect/>
          </a:stretch>
        </p:blipFill>
        <p:spPr>
          <a:xfrm rot="2163580">
            <a:off x="10650690" y="3328273"/>
            <a:ext cx="288509" cy="274320"/>
          </a:xfrm>
          <a:prstGeom prst="rect">
            <a:avLst/>
          </a:prstGeom>
        </p:spPr>
      </p:pic>
      <p:pic>
        <p:nvPicPr>
          <p:cNvPr id="12" name="Picture 11" descr="nep.png">
            <a:extLst>
              <a:ext uri="{FF2B5EF4-FFF2-40B4-BE49-F238E27FC236}">
                <a16:creationId xmlns:a16="http://schemas.microsoft.com/office/drawing/2014/main" id="{245D1A74-DACB-4A6C-8D4B-AF4C856D04D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25199" t="7916" r="26764" b="15559"/>
          <a:stretch>
            <a:fillRect/>
          </a:stretch>
        </p:blipFill>
        <p:spPr>
          <a:xfrm rot="6063954">
            <a:off x="10687644" y="3804435"/>
            <a:ext cx="288509" cy="274320"/>
          </a:xfrm>
          <a:prstGeom prst="rect">
            <a:avLst/>
          </a:prstGeom>
        </p:spPr>
      </p:pic>
      <p:pic>
        <p:nvPicPr>
          <p:cNvPr id="13" name="Picture 12" descr="nep.png">
            <a:extLst>
              <a:ext uri="{FF2B5EF4-FFF2-40B4-BE49-F238E27FC236}">
                <a16:creationId xmlns:a16="http://schemas.microsoft.com/office/drawing/2014/main" id="{9A59E1D7-B25D-40AA-AD42-E2692202448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25199" t="7916" r="26764" b="15559"/>
          <a:stretch>
            <a:fillRect/>
          </a:stretch>
        </p:blipFill>
        <p:spPr>
          <a:xfrm rot="18540919">
            <a:off x="10866745" y="3546932"/>
            <a:ext cx="288509" cy="274320"/>
          </a:xfrm>
          <a:prstGeom prst="rect">
            <a:avLst/>
          </a:prstGeom>
        </p:spPr>
      </p:pic>
      <p:pic>
        <p:nvPicPr>
          <p:cNvPr id="14" name="Picture 13" descr="nep.png">
            <a:extLst>
              <a:ext uri="{FF2B5EF4-FFF2-40B4-BE49-F238E27FC236}">
                <a16:creationId xmlns:a16="http://schemas.microsoft.com/office/drawing/2014/main" id="{7FAF5133-876C-45FB-90B1-D819CC2B1E0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25199" t="7916" r="26764" b="15559"/>
          <a:stretch>
            <a:fillRect/>
          </a:stretch>
        </p:blipFill>
        <p:spPr>
          <a:xfrm rot="11778269">
            <a:off x="10918330" y="3088598"/>
            <a:ext cx="288509" cy="27432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66C97F9-FBBC-47EC-8231-E889A91320D8}"/>
              </a:ext>
            </a:extLst>
          </p:cNvPr>
          <p:cNvGrpSpPr/>
          <p:nvPr/>
        </p:nvGrpSpPr>
        <p:grpSpPr>
          <a:xfrm>
            <a:off x="8176125" y="2621568"/>
            <a:ext cx="576064" cy="1584176"/>
            <a:chOff x="3275856" y="2492896"/>
            <a:chExt cx="576064" cy="1584176"/>
          </a:xfrm>
        </p:grpSpPr>
        <p:sp>
          <p:nvSpPr>
            <p:cNvPr id="21" name="Rounded Rectangle 10">
              <a:extLst>
                <a:ext uri="{FF2B5EF4-FFF2-40B4-BE49-F238E27FC236}">
                  <a16:creationId xmlns:a16="http://schemas.microsoft.com/office/drawing/2014/main" id="{FE242EFD-F32F-4054-99E5-1CB0D707704D}"/>
                </a:ext>
              </a:extLst>
            </p:cNvPr>
            <p:cNvSpPr/>
            <p:nvPr/>
          </p:nvSpPr>
          <p:spPr>
            <a:xfrm>
              <a:off x="3275856" y="2492896"/>
              <a:ext cx="576064" cy="1584176"/>
            </a:xfrm>
            <a:prstGeom prst="roundRect">
              <a:avLst/>
            </a:prstGeom>
            <a:blipFill>
              <a:blip r:embed="rId3" cstate="print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8223EA1-881D-414E-A448-1AB7A99C446E}"/>
                </a:ext>
              </a:extLst>
            </p:cNvPr>
            <p:cNvGrpSpPr/>
            <p:nvPr/>
          </p:nvGrpSpPr>
          <p:grpSpPr>
            <a:xfrm>
              <a:off x="3294844" y="2684412"/>
              <a:ext cx="556149" cy="1320265"/>
              <a:chOff x="3294844" y="2684412"/>
              <a:chExt cx="556149" cy="1320265"/>
            </a:xfrm>
          </p:grpSpPr>
          <p:pic>
            <p:nvPicPr>
              <p:cNvPr id="23" name="Picture 22" descr="nep.png">
                <a:extLst>
                  <a:ext uri="{FF2B5EF4-FFF2-40B4-BE49-F238E27FC236}">
                    <a16:creationId xmlns:a16="http://schemas.microsoft.com/office/drawing/2014/main" id="{CC1161CA-5BBF-4AA9-9434-57EEAC0B96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rcRect l="25199" t="7916" r="26764" b="15559"/>
              <a:stretch>
                <a:fillRect/>
              </a:stretch>
            </p:blipFill>
            <p:spPr>
              <a:xfrm>
                <a:off x="3385763" y="2684412"/>
                <a:ext cx="288509" cy="274320"/>
              </a:xfrm>
              <a:prstGeom prst="rect">
                <a:avLst/>
              </a:prstGeom>
            </p:spPr>
          </p:pic>
          <p:pic>
            <p:nvPicPr>
              <p:cNvPr id="24" name="Picture 23" descr="nep.png">
                <a:extLst>
                  <a:ext uri="{FF2B5EF4-FFF2-40B4-BE49-F238E27FC236}">
                    <a16:creationId xmlns:a16="http://schemas.microsoft.com/office/drawing/2014/main" id="{B29DF8BB-1362-4E83-9344-EB25E42574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rcRect l="25199" t="7916" r="26764" b="15559"/>
              <a:stretch>
                <a:fillRect/>
              </a:stretch>
            </p:blipFill>
            <p:spPr>
              <a:xfrm rot="2163580">
                <a:off x="3294844" y="3247101"/>
                <a:ext cx="288509" cy="274320"/>
              </a:xfrm>
              <a:prstGeom prst="rect">
                <a:avLst/>
              </a:prstGeom>
            </p:spPr>
          </p:pic>
          <p:pic>
            <p:nvPicPr>
              <p:cNvPr id="25" name="Picture 24" descr="nep.png">
                <a:extLst>
                  <a:ext uri="{FF2B5EF4-FFF2-40B4-BE49-F238E27FC236}">
                    <a16:creationId xmlns:a16="http://schemas.microsoft.com/office/drawing/2014/main" id="{95AA0301-F777-45AD-9DB8-A8D0DCFC44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rcRect l="25199" t="7916" r="26764" b="15559"/>
              <a:stretch>
                <a:fillRect/>
              </a:stretch>
            </p:blipFill>
            <p:spPr>
              <a:xfrm rot="6063954">
                <a:off x="3331798" y="3723263"/>
                <a:ext cx="288509" cy="274320"/>
              </a:xfrm>
              <a:prstGeom prst="rect">
                <a:avLst/>
              </a:prstGeom>
            </p:spPr>
          </p:pic>
          <p:pic>
            <p:nvPicPr>
              <p:cNvPr id="26" name="Picture 25" descr="nep.png">
                <a:extLst>
                  <a:ext uri="{FF2B5EF4-FFF2-40B4-BE49-F238E27FC236}">
                    <a16:creationId xmlns:a16="http://schemas.microsoft.com/office/drawing/2014/main" id="{E3F10977-3545-4A25-A0E4-3B70638532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rcRect l="25199" t="7916" r="26764" b="15559"/>
              <a:stretch>
                <a:fillRect/>
              </a:stretch>
            </p:blipFill>
            <p:spPr>
              <a:xfrm rot="18540919">
                <a:off x="3510899" y="3465760"/>
                <a:ext cx="288509" cy="274320"/>
              </a:xfrm>
              <a:prstGeom prst="rect">
                <a:avLst/>
              </a:prstGeom>
            </p:spPr>
          </p:pic>
          <p:pic>
            <p:nvPicPr>
              <p:cNvPr id="27" name="Picture 26" descr="nep.png">
                <a:extLst>
                  <a:ext uri="{FF2B5EF4-FFF2-40B4-BE49-F238E27FC236}">
                    <a16:creationId xmlns:a16="http://schemas.microsoft.com/office/drawing/2014/main" id="{C5BBB5E3-6F63-4089-B119-C9243BFD85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rcRect l="25199" t="7916" r="26764" b="15559"/>
              <a:stretch>
                <a:fillRect/>
              </a:stretch>
            </p:blipFill>
            <p:spPr>
              <a:xfrm rot="11778269">
                <a:off x="3562484" y="3007426"/>
                <a:ext cx="288509" cy="274320"/>
              </a:xfrm>
              <a:prstGeom prst="rect">
                <a:avLst/>
              </a:prstGeom>
            </p:spPr>
          </p:pic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342F738-DD76-4B61-AD1F-6CECC203F029}"/>
              </a:ext>
            </a:extLst>
          </p:cNvPr>
          <p:cNvSpPr txBox="1"/>
          <p:nvPr/>
        </p:nvSpPr>
        <p:spPr>
          <a:xfrm>
            <a:off x="8790087" y="2924355"/>
            <a:ext cx="3962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-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53255D-35A1-48BE-A98D-7DCC52CD7E3E}"/>
              </a:ext>
            </a:extLst>
          </p:cNvPr>
          <p:cNvSpPr txBox="1"/>
          <p:nvPr/>
        </p:nvSpPr>
        <p:spPr>
          <a:xfrm>
            <a:off x="9980431" y="2941607"/>
            <a:ext cx="529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=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21C561-EFB3-4FDF-A86E-FA42105FE8C9}"/>
              </a:ext>
            </a:extLst>
          </p:cNvPr>
          <p:cNvSpPr txBox="1"/>
          <p:nvPr/>
        </p:nvSpPr>
        <p:spPr>
          <a:xfrm>
            <a:off x="8248133" y="4277752"/>
            <a:ext cx="38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ρ</a:t>
            </a:r>
            <a:r>
              <a:rPr lang="en-US" baseline="-25000" dirty="0"/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01CA7C-9437-4956-9F9E-013E4E3D86FE}"/>
              </a:ext>
            </a:extLst>
          </p:cNvPr>
          <p:cNvSpPr txBox="1"/>
          <p:nvPr/>
        </p:nvSpPr>
        <p:spPr>
          <a:xfrm>
            <a:off x="9399265" y="4296595"/>
            <a:ext cx="38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ρ</a:t>
            </a:r>
            <a:r>
              <a:rPr lang="en-US" baseline="-25000" dirty="0"/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274377-3934-4D25-8386-A3A4F79ADDDF}"/>
              </a:ext>
            </a:extLst>
          </p:cNvPr>
          <p:cNvSpPr txBox="1"/>
          <p:nvPr/>
        </p:nvSpPr>
        <p:spPr>
          <a:xfrm>
            <a:off x="10669601" y="4205744"/>
            <a:ext cx="431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Δρ</a:t>
            </a:r>
            <a:endParaRPr lang="en-US" baseline="-25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8E1B55-BD21-4493-9566-7433EB6BE8BD}"/>
              </a:ext>
            </a:extLst>
          </p:cNvPr>
          <p:cNvSpPr txBox="1"/>
          <p:nvPr/>
        </p:nvSpPr>
        <p:spPr>
          <a:xfrm>
            <a:off x="4827198" y="1790342"/>
            <a:ext cx="1718932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dirty="0" err="1">
                <a:solidFill>
                  <a:srgbClr val="0000FF"/>
                </a:solidFill>
              </a:rPr>
              <a:t>Protein</a:t>
            </a:r>
            <a:r>
              <a:rPr lang="pt-BR" dirty="0">
                <a:solidFill>
                  <a:srgbClr val="0000FF"/>
                </a:solidFill>
              </a:rPr>
              <a:t> in buffer</a:t>
            </a:r>
          </a:p>
          <a:p>
            <a:r>
              <a:rPr lang="pt-BR" dirty="0"/>
              <a:t>Buffer</a:t>
            </a:r>
          </a:p>
          <a:p>
            <a:r>
              <a:rPr lang="pt-BR" dirty="0" err="1">
                <a:solidFill>
                  <a:srgbClr val="FF0000"/>
                </a:solidFill>
              </a:rPr>
              <a:t>Protein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only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165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/>
              <a:t>Resolução</a:t>
            </a:r>
            <a:r>
              <a:rPr lang="en-US" dirty="0"/>
              <a:t> x </a:t>
            </a:r>
            <a:r>
              <a:rPr lang="en-US" dirty="0" err="1"/>
              <a:t>informação</a:t>
            </a:r>
            <a:endParaRPr lang="en-US" dirty="0"/>
          </a:p>
        </p:txBody>
      </p:sp>
      <p:sp>
        <p:nvSpPr>
          <p:cNvPr id="16387" name="Rectangle 49"/>
          <p:cNvSpPr>
            <a:spLocks noChangeArrowheads="1"/>
          </p:cNvSpPr>
          <p:nvPr/>
        </p:nvSpPr>
        <p:spPr bwMode="auto">
          <a:xfrm>
            <a:off x="5192713" y="2165350"/>
            <a:ext cx="5715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336"/>
          <p:cNvGrpSpPr>
            <a:grpSpLocks/>
          </p:cNvGrpSpPr>
          <p:nvPr/>
        </p:nvGrpSpPr>
        <p:grpSpPr bwMode="auto">
          <a:xfrm>
            <a:off x="5813426" y="2165350"/>
            <a:ext cx="5954713" cy="3311526"/>
            <a:chOff x="1184" y="1616"/>
            <a:chExt cx="3751" cy="2086"/>
          </a:xfrm>
        </p:grpSpPr>
        <p:grpSp>
          <p:nvGrpSpPr>
            <p:cNvPr id="3" name="Group 42"/>
            <p:cNvGrpSpPr>
              <a:grpSpLocks/>
            </p:cNvGrpSpPr>
            <p:nvPr/>
          </p:nvGrpSpPr>
          <p:grpSpPr bwMode="auto">
            <a:xfrm>
              <a:off x="3811" y="2243"/>
              <a:ext cx="611" cy="819"/>
              <a:chOff x="3494" y="2469"/>
              <a:chExt cx="611" cy="819"/>
            </a:xfrm>
          </p:grpSpPr>
          <p:pic>
            <p:nvPicPr>
              <p:cNvPr id="16488" name="Picture 38" descr="Picture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494" y="2704"/>
                <a:ext cx="611" cy="5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489" name="Text Box 14"/>
              <p:cNvSpPr txBox="1">
                <a:spLocks noChangeArrowheads="1"/>
              </p:cNvSpPr>
              <p:nvPr/>
            </p:nvSpPr>
            <p:spPr bwMode="auto">
              <a:xfrm>
                <a:off x="3512" y="2469"/>
                <a:ext cx="558" cy="291"/>
              </a:xfrm>
              <a:prstGeom prst="rect">
                <a:avLst/>
              </a:prstGeom>
              <a:noFill/>
              <a:ln w="3175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kumimoji="1" lang="en-US" sz="1200">
                    <a:latin typeface="Impact" pitchFamily="34" charset="0"/>
                  </a:rPr>
                  <a:t>Atomic structure</a:t>
                </a:r>
                <a:endParaRPr kumimoji="1" lang="en-US" sz="2800">
                  <a:latin typeface="Impact" pitchFamily="34" charset="0"/>
                </a:endParaRPr>
              </a:p>
            </p:txBody>
          </p:sp>
        </p:grpSp>
        <p:grpSp>
          <p:nvGrpSpPr>
            <p:cNvPr id="4" name="Group 43"/>
            <p:cNvGrpSpPr>
              <a:grpSpLocks/>
            </p:cNvGrpSpPr>
            <p:nvPr/>
          </p:nvGrpSpPr>
          <p:grpSpPr bwMode="auto">
            <a:xfrm>
              <a:off x="2659" y="2393"/>
              <a:ext cx="607" cy="738"/>
              <a:chOff x="2342" y="2619"/>
              <a:chExt cx="607" cy="738"/>
            </a:xfrm>
          </p:grpSpPr>
          <p:pic>
            <p:nvPicPr>
              <p:cNvPr id="16486" name="Picture 35" descr="Picture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342" y="2619"/>
                <a:ext cx="607" cy="5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487" name="Text Box 11"/>
              <p:cNvSpPr txBox="1">
                <a:spLocks noChangeArrowheads="1"/>
              </p:cNvSpPr>
              <p:nvPr/>
            </p:nvSpPr>
            <p:spPr bwMode="auto">
              <a:xfrm>
                <a:off x="2374" y="3165"/>
                <a:ext cx="557" cy="192"/>
              </a:xfrm>
              <a:prstGeom prst="rect">
                <a:avLst/>
              </a:prstGeom>
              <a:noFill/>
              <a:ln w="3175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kumimoji="1" lang="en-US" sz="1400">
                    <a:latin typeface="Impact" pitchFamily="34" charset="0"/>
                  </a:rPr>
                  <a:t>Fold</a:t>
                </a:r>
                <a:endParaRPr kumimoji="1" lang="en-US" sz="4400">
                  <a:latin typeface="Impact" pitchFamily="34" charset="0"/>
                </a:endParaRPr>
              </a:p>
            </p:txBody>
          </p:sp>
        </p:grpSp>
        <p:grpSp>
          <p:nvGrpSpPr>
            <p:cNvPr id="5" name="Group 44"/>
            <p:cNvGrpSpPr>
              <a:grpSpLocks/>
            </p:cNvGrpSpPr>
            <p:nvPr/>
          </p:nvGrpSpPr>
          <p:grpSpPr bwMode="auto">
            <a:xfrm>
              <a:off x="1679" y="1894"/>
              <a:ext cx="611" cy="703"/>
              <a:chOff x="1362" y="2120"/>
              <a:chExt cx="611" cy="703"/>
            </a:xfrm>
          </p:grpSpPr>
          <p:pic>
            <p:nvPicPr>
              <p:cNvPr id="16484" name="Picture 32" descr="Picture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62" y="2120"/>
                <a:ext cx="611" cy="5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485" name="Text Box 8"/>
              <p:cNvSpPr txBox="1">
                <a:spLocks noChangeArrowheads="1"/>
              </p:cNvSpPr>
              <p:nvPr/>
            </p:nvSpPr>
            <p:spPr bwMode="auto">
              <a:xfrm>
                <a:off x="1376" y="2631"/>
                <a:ext cx="556" cy="192"/>
              </a:xfrm>
              <a:prstGeom prst="rect">
                <a:avLst/>
              </a:prstGeom>
              <a:noFill/>
              <a:ln w="3175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kumimoji="1" lang="en-US" sz="1400">
                    <a:latin typeface="Impact" pitchFamily="34" charset="0"/>
                  </a:rPr>
                  <a:t>Shape</a:t>
                </a:r>
                <a:endParaRPr kumimoji="1" lang="en-US" sz="4400">
                  <a:latin typeface="Impact" pitchFamily="34" charset="0"/>
                </a:endParaRPr>
              </a:p>
            </p:txBody>
          </p:sp>
        </p:grpSp>
        <p:sp>
          <p:nvSpPr>
            <p:cNvPr id="16397" name="Line 45"/>
            <p:cNvSpPr>
              <a:spLocks noChangeShapeType="1"/>
            </p:cNvSpPr>
            <p:nvPr/>
          </p:nvSpPr>
          <p:spPr bwMode="auto">
            <a:xfrm flipV="1">
              <a:off x="2290" y="1753"/>
              <a:ext cx="0" cy="1769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8" name="Line 46"/>
            <p:cNvSpPr>
              <a:spLocks noChangeShapeType="1"/>
            </p:cNvSpPr>
            <p:nvPr/>
          </p:nvSpPr>
          <p:spPr bwMode="auto">
            <a:xfrm flipV="1">
              <a:off x="3560" y="1753"/>
              <a:ext cx="0" cy="1769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9" name="Rectangle 50"/>
            <p:cNvSpPr>
              <a:spLocks noChangeArrowheads="1"/>
            </p:cNvSpPr>
            <p:nvPr/>
          </p:nvSpPr>
          <p:spPr bwMode="auto">
            <a:xfrm>
              <a:off x="1405" y="1754"/>
              <a:ext cx="3032" cy="1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0" name="Line 53"/>
            <p:cNvSpPr>
              <a:spLocks noChangeShapeType="1"/>
            </p:cNvSpPr>
            <p:nvPr/>
          </p:nvSpPr>
          <p:spPr bwMode="auto">
            <a:xfrm>
              <a:off x="1405" y="3530"/>
              <a:ext cx="30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1" name="Line 54"/>
            <p:cNvSpPr>
              <a:spLocks noChangeShapeType="1"/>
            </p:cNvSpPr>
            <p:nvPr/>
          </p:nvSpPr>
          <p:spPr bwMode="auto">
            <a:xfrm flipV="1">
              <a:off x="1405" y="3530"/>
              <a:ext cx="1" cy="2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2" name="Line 55"/>
            <p:cNvSpPr>
              <a:spLocks noChangeShapeType="1"/>
            </p:cNvSpPr>
            <p:nvPr/>
          </p:nvSpPr>
          <p:spPr bwMode="auto">
            <a:xfrm flipV="1">
              <a:off x="2271" y="3530"/>
              <a:ext cx="1" cy="2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3" name="Line 56"/>
            <p:cNvSpPr>
              <a:spLocks noChangeShapeType="1"/>
            </p:cNvSpPr>
            <p:nvPr/>
          </p:nvSpPr>
          <p:spPr bwMode="auto">
            <a:xfrm flipV="1">
              <a:off x="3137" y="3530"/>
              <a:ext cx="1" cy="2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4" name="Line 57"/>
            <p:cNvSpPr>
              <a:spLocks noChangeShapeType="1"/>
            </p:cNvSpPr>
            <p:nvPr/>
          </p:nvSpPr>
          <p:spPr bwMode="auto">
            <a:xfrm flipV="1">
              <a:off x="4003" y="3530"/>
              <a:ext cx="1" cy="2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5" name="Rectangle 58"/>
            <p:cNvSpPr>
              <a:spLocks noChangeArrowheads="1"/>
            </p:cNvSpPr>
            <p:nvPr/>
          </p:nvSpPr>
          <p:spPr bwMode="auto">
            <a:xfrm>
              <a:off x="1379" y="3595"/>
              <a:ext cx="45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  <a:endParaRPr lang="en-US"/>
            </a:p>
          </p:txBody>
        </p:sp>
        <p:sp>
          <p:nvSpPr>
            <p:cNvPr id="16406" name="Rectangle 59"/>
            <p:cNvSpPr>
              <a:spLocks noChangeArrowheads="1"/>
            </p:cNvSpPr>
            <p:nvPr/>
          </p:nvSpPr>
          <p:spPr bwMode="auto">
            <a:xfrm>
              <a:off x="2245" y="3595"/>
              <a:ext cx="45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  <a:cs typeface="Arial" pitchFamily="34" charset="0"/>
                </a:rPr>
                <a:t>5</a:t>
              </a:r>
              <a:endParaRPr lang="en-US"/>
            </a:p>
          </p:txBody>
        </p:sp>
        <p:sp>
          <p:nvSpPr>
            <p:cNvPr id="16407" name="Rectangle 60"/>
            <p:cNvSpPr>
              <a:spLocks noChangeArrowheads="1"/>
            </p:cNvSpPr>
            <p:nvPr/>
          </p:nvSpPr>
          <p:spPr bwMode="auto">
            <a:xfrm>
              <a:off x="3085" y="3595"/>
              <a:ext cx="91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  <a:cs typeface="Arial" pitchFamily="34" charset="0"/>
                </a:rPr>
                <a:t>10</a:t>
              </a:r>
              <a:endParaRPr lang="en-US"/>
            </a:p>
          </p:txBody>
        </p:sp>
        <p:sp>
          <p:nvSpPr>
            <p:cNvPr id="16408" name="Rectangle 61"/>
            <p:cNvSpPr>
              <a:spLocks noChangeArrowheads="1"/>
            </p:cNvSpPr>
            <p:nvPr/>
          </p:nvSpPr>
          <p:spPr bwMode="auto">
            <a:xfrm>
              <a:off x="3951" y="3595"/>
              <a:ext cx="91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  <a:cs typeface="Arial" pitchFamily="34" charset="0"/>
                </a:rPr>
                <a:t>15</a:t>
              </a:r>
              <a:endParaRPr lang="en-US"/>
            </a:p>
          </p:txBody>
        </p:sp>
        <p:sp>
          <p:nvSpPr>
            <p:cNvPr id="16409" name="Rectangle 62"/>
            <p:cNvSpPr>
              <a:spLocks noChangeArrowheads="1"/>
            </p:cNvSpPr>
            <p:nvPr/>
          </p:nvSpPr>
          <p:spPr bwMode="auto">
            <a:xfrm>
              <a:off x="1184" y="1696"/>
              <a:ext cx="14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US" sz="1400" dirty="0">
                  <a:solidFill>
                    <a:srgbClr val="000000"/>
                  </a:solidFill>
                  <a:cs typeface="Arial" pitchFamily="34" charset="0"/>
                </a:rPr>
                <a:t>I(s)</a:t>
              </a:r>
              <a:endParaRPr lang="en-US" sz="1400" dirty="0"/>
            </a:p>
          </p:txBody>
        </p:sp>
        <p:sp>
          <p:nvSpPr>
            <p:cNvPr id="16410" name="Line 63"/>
            <p:cNvSpPr>
              <a:spLocks noChangeShapeType="1"/>
            </p:cNvSpPr>
            <p:nvPr/>
          </p:nvSpPr>
          <p:spPr bwMode="auto">
            <a:xfrm flipV="1">
              <a:off x="1405" y="1754"/>
              <a:ext cx="1" cy="177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11" name="Line 64"/>
            <p:cNvSpPr>
              <a:spLocks noChangeShapeType="1"/>
            </p:cNvSpPr>
            <p:nvPr/>
          </p:nvSpPr>
          <p:spPr bwMode="auto">
            <a:xfrm>
              <a:off x="1384" y="3190"/>
              <a:ext cx="21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12" name="Line 65"/>
            <p:cNvSpPr>
              <a:spLocks noChangeShapeType="1"/>
            </p:cNvSpPr>
            <p:nvPr/>
          </p:nvSpPr>
          <p:spPr bwMode="auto">
            <a:xfrm>
              <a:off x="1384" y="2776"/>
              <a:ext cx="21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13" name="Line 66"/>
            <p:cNvSpPr>
              <a:spLocks noChangeShapeType="1"/>
            </p:cNvSpPr>
            <p:nvPr/>
          </p:nvSpPr>
          <p:spPr bwMode="auto">
            <a:xfrm>
              <a:off x="1384" y="2364"/>
              <a:ext cx="21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14" name="Line 67"/>
            <p:cNvSpPr>
              <a:spLocks noChangeShapeType="1"/>
            </p:cNvSpPr>
            <p:nvPr/>
          </p:nvSpPr>
          <p:spPr bwMode="auto">
            <a:xfrm>
              <a:off x="1384" y="1951"/>
              <a:ext cx="21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15" name="Rectangle 68"/>
            <p:cNvSpPr>
              <a:spLocks noChangeArrowheads="1"/>
            </p:cNvSpPr>
            <p:nvPr/>
          </p:nvSpPr>
          <p:spPr bwMode="auto">
            <a:xfrm>
              <a:off x="1284" y="3137"/>
              <a:ext cx="45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  <a:cs typeface="Arial" pitchFamily="34" charset="0"/>
                </a:rPr>
                <a:t>5</a:t>
              </a:r>
              <a:endParaRPr lang="en-US"/>
            </a:p>
          </p:txBody>
        </p:sp>
        <p:sp>
          <p:nvSpPr>
            <p:cNvPr id="16416" name="Rectangle 69"/>
            <p:cNvSpPr>
              <a:spLocks noChangeArrowheads="1"/>
            </p:cNvSpPr>
            <p:nvPr/>
          </p:nvSpPr>
          <p:spPr bwMode="auto">
            <a:xfrm>
              <a:off x="1284" y="2724"/>
              <a:ext cx="45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  <a:cs typeface="Arial" pitchFamily="34" charset="0"/>
                </a:rPr>
                <a:t>6</a:t>
              </a:r>
              <a:endParaRPr lang="en-US"/>
            </a:p>
          </p:txBody>
        </p:sp>
        <p:sp>
          <p:nvSpPr>
            <p:cNvPr id="16417" name="Rectangle 70"/>
            <p:cNvSpPr>
              <a:spLocks noChangeArrowheads="1"/>
            </p:cNvSpPr>
            <p:nvPr/>
          </p:nvSpPr>
          <p:spPr bwMode="auto">
            <a:xfrm>
              <a:off x="1284" y="2311"/>
              <a:ext cx="45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  <a:cs typeface="Arial" pitchFamily="34" charset="0"/>
                </a:rPr>
                <a:t>7</a:t>
              </a:r>
              <a:endParaRPr lang="en-US"/>
            </a:p>
          </p:txBody>
        </p:sp>
        <p:sp>
          <p:nvSpPr>
            <p:cNvPr id="16418" name="Rectangle 71"/>
            <p:cNvSpPr>
              <a:spLocks noChangeArrowheads="1"/>
            </p:cNvSpPr>
            <p:nvPr/>
          </p:nvSpPr>
          <p:spPr bwMode="auto">
            <a:xfrm>
              <a:off x="1284" y="1899"/>
              <a:ext cx="45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  <a:cs typeface="Arial" pitchFamily="34" charset="0"/>
                </a:rPr>
                <a:t>8</a:t>
              </a:r>
              <a:endParaRPr lang="en-US"/>
            </a:p>
          </p:txBody>
        </p:sp>
        <p:sp>
          <p:nvSpPr>
            <p:cNvPr id="16419" name="Line 72"/>
            <p:cNvSpPr>
              <a:spLocks noChangeShapeType="1"/>
            </p:cNvSpPr>
            <p:nvPr/>
          </p:nvSpPr>
          <p:spPr bwMode="auto">
            <a:xfrm flipV="1">
              <a:off x="4437" y="1754"/>
              <a:ext cx="1" cy="177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20" name="Freeform 73"/>
            <p:cNvSpPr>
              <a:spLocks/>
            </p:cNvSpPr>
            <p:nvPr/>
          </p:nvSpPr>
          <p:spPr bwMode="auto">
            <a:xfrm flipV="1">
              <a:off x="1405" y="2373"/>
              <a:ext cx="3031" cy="1132"/>
            </a:xfrm>
            <a:custGeom>
              <a:avLst/>
              <a:gdLst>
                <a:gd name="T0" fmla="*/ 110 w 7132"/>
                <a:gd name="T1" fmla="*/ 2739 h 2778"/>
                <a:gd name="T2" fmla="*/ 225 w 7132"/>
                <a:gd name="T3" fmla="*/ 2631 h 2778"/>
                <a:gd name="T4" fmla="*/ 339 w 7132"/>
                <a:gd name="T5" fmla="*/ 2448 h 2778"/>
                <a:gd name="T6" fmla="*/ 453 w 7132"/>
                <a:gd name="T7" fmla="*/ 2178 h 2778"/>
                <a:gd name="T8" fmla="*/ 567 w 7132"/>
                <a:gd name="T9" fmla="*/ 1814 h 2778"/>
                <a:gd name="T10" fmla="*/ 681 w 7132"/>
                <a:gd name="T11" fmla="*/ 1353 h 2778"/>
                <a:gd name="T12" fmla="*/ 795 w 7132"/>
                <a:gd name="T13" fmla="*/ 902 h 2778"/>
                <a:gd name="T14" fmla="*/ 909 w 7132"/>
                <a:gd name="T15" fmla="*/ 704 h 2778"/>
                <a:gd name="T16" fmla="*/ 1024 w 7132"/>
                <a:gd name="T17" fmla="*/ 658 h 2778"/>
                <a:gd name="T18" fmla="*/ 1138 w 7132"/>
                <a:gd name="T19" fmla="*/ 587 h 2778"/>
                <a:gd name="T20" fmla="*/ 1252 w 7132"/>
                <a:gd name="T21" fmla="*/ 513 h 2778"/>
                <a:gd name="T22" fmla="*/ 1366 w 7132"/>
                <a:gd name="T23" fmla="*/ 477 h 2778"/>
                <a:gd name="T24" fmla="*/ 1480 w 7132"/>
                <a:gd name="T25" fmla="*/ 460 h 2778"/>
                <a:gd name="T26" fmla="*/ 1594 w 7132"/>
                <a:gd name="T27" fmla="*/ 442 h 2778"/>
                <a:gd name="T28" fmla="*/ 1708 w 7132"/>
                <a:gd name="T29" fmla="*/ 435 h 2778"/>
                <a:gd name="T30" fmla="*/ 1823 w 7132"/>
                <a:gd name="T31" fmla="*/ 451 h 2778"/>
                <a:gd name="T32" fmla="*/ 1937 w 7132"/>
                <a:gd name="T33" fmla="*/ 474 h 2778"/>
                <a:gd name="T34" fmla="*/ 2051 w 7132"/>
                <a:gd name="T35" fmla="*/ 482 h 2778"/>
                <a:gd name="T36" fmla="*/ 2165 w 7132"/>
                <a:gd name="T37" fmla="*/ 471 h 2778"/>
                <a:gd name="T38" fmla="*/ 2279 w 7132"/>
                <a:gd name="T39" fmla="*/ 458 h 2778"/>
                <a:gd name="T40" fmla="*/ 2393 w 7132"/>
                <a:gd name="T41" fmla="*/ 452 h 2778"/>
                <a:gd name="T42" fmla="*/ 2507 w 7132"/>
                <a:gd name="T43" fmla="*/ 449 h 2778"/>
                <a:gd name="T44" fmla="*/ 2622 w 7132"/>
                <a:gd name="T45" fmla="*/ 434 h 2778"/>
                <a:gd name="T46" fmla="*/ 2736 w 7132"/>
                <a:gd name="T47" fmla="*/ 398 h 2778"/>
                <a:gd name="T48" fmla="*/ 2850 w 7132"/>
                <a:gd name="T49" fmla="*/ 347 h 2778"/>
                <a:gd name="T50" fmla="*/ 2964 w 7132"/>
                <a:gd name="T51" fmla="*/ 294 h 2778"/>
                <a:gd name="T52" fmla="*/ 3078 w 7132"/>
                <a:gd name="T53" fmla="*/ 251 h 2778"/>
                <a:gd name="T54" fmla="*/ 3192 w 7132"/>
                <a:gd name="T55" fmla="*/ 218 h 2778"/>
                <a:gd name="T56" fmla="*/ 3306 w 7132"/>
                <a:gd name="T57" fmla="*/ 183 h 2778"/>
                <a:gd name="T58" fmla="*/ 3421 w 7132"/>
                <a:gd name="T59" fmla="*/ 138 h 2778"/>
                <a:gd name="T60" fmla="*/ 3535 w 7132"/>
                <a:gd name="T61" fmla="*/ 86 h 2778"/>
                <a:gd name="T62" fmla="*/ 3649 w 7132"/>
                <a:gd name="T63" fmla="*/ 36 h 2778"/>
                <a:gd name="T64" fmla="*/ 3763 w 7132"/>
                <a:gd name="T65" fmla="*/ 6 h 2778"/>
                <a:gd name="T66" fmla="*/ 3877 w 7132"/>
                <a:gd name="T67" fmla="*/ 1 h 2778"/>
                <a:gd name="T68" fmla="*/ 3991 w 7132"/>
                <a:gd name="T69" fmla="*/ 10 h 2778"/>
                <a:gd name="T70" fmla="*/ 4105 w 7132"/>
                <a:gd name="T71" fmla="*/ 22 h 2778"/>
                <a:gd name="T72" fmla="*/ 4220 w 7132"/>
                <a:gd name="T73" fmla="*/ 34 h 2778"/>
                <a:gd name="T74" fmla="*/ 4334 w 7132"/>
                <a:gd name="T75" fmla="*/ 49 h 2778"/>
                <a:gd name="T76" fmla="*/ 4448 w 7132"/>
                <a:gd name="T77" fmla="*/ 76 h 2778"/>
                <a:gd name="T78" fmla="*/ 4562 w 7132"/>
                <a:gd name="T79" fmla="*/ 114 h 2778"/>
                <a:gd name="T80" fmla="*/ 4676 w 7132"/>
                <a:gd name="T81" fmla="*/ 158 h 2778"/>
                <a:gd name="T82" fmla="*/ 4790 w 7132"/>
                <a:gd name="T83" fmla="*/ 200 h 2778"/>
                <a:gd name="T84" fmla="*/ 4904 w 7132"/>
                <a:gd name="T85" fmla="*/ 235 h 2778"/>
                <a:gd name="T86" fmla="*/ 5019 w 7132"/>
                <a:gd name="T87" fmla="*/ 263 h 2778"/>
                <a:gd name="T88" fmla="*/ 5133 w 7132"/>
                <a:gd name="T89" fmla="*/ 287 h 2778"/>
                <a:gd name="T90" fmla="*/ 5247 w 7132"/>
                <a:gd name="T91" fmla="*/ 308 h 2778"/>
                <a:gd name="T92" fmla="*/ 5361 w 7132"/>
                <a:gd name="T93" fmla="*/ 331 h 2778"/>
                <a:gd name="T94" fmla="*/ 5475 w 7132"/>
                <a:gd name="T95" fmla="*/ 354 h 2778"/>
                <a:gd name="T96" fmla="*/ 5589 w 7132"/>
                <a:gd name="T97" fmla="*/ 375 h 2778"/>
                <a:gd name="T98" fmla="*/ 5703 w 7132"/>
                <a:gd name="T99" fmla="*/ 390 h 2778"/>
                <a:gd name="T100" fmla="*/ 5818 w 7132"/>
                <a:gd name="T101" fmla="*/ 397 h 2778"/>
                <a:gd name="T102" fmla="*/ 5932 w 7132"/>
                <a:gd name="T103" fmla="*/ 396 h 2778"/>
                <a:gd name="T104" fmla="*/ 6046 w 7132"/>
                <a:gd name="T105" fmla="*/ 391 h 2778"/>
                <a:gd name="T106" fmla="*/ 6160 w 7132"/>
                <a:gd name="T107" fmla="*/ 385 h 2778"/>
                <a:gd name="T108" fmla="*/ 6274 w 7132"/>
                <a:gd name="T109" fmla="*/ 383 h 2778"/>
                <a:gd name="T110" fmla="*/ 6388 w 7132"/>
                <a:gd name="T111" fmla="*/ 385 h 2778"/>
                <a:gd name="T112" fmla="*/ 6502 w 7132"/>
                <a:gd name="T113" fmla="*/ 386 h 2778"/>
                <a:gd name="T114" fmla="*/ 6617 w 7132"/>
                <a:gd name="T115" fmla="*/ 383 h 2778"/>
                <a:gd name="T116" fmla="*/ 6731 w 7132"/>
                <a:gd name="T117" fmla="*/ 374 h 2778"/>
                <a:gd name="T118" fmla="*/ 6845 w 7132"/>
                <a:gd name="T119" fmla="*/ 361 h 2778"/>
                <a:gd name="T120" fmla="*/ 6959 w 7132"/>
                <a:gd name="T121" fmla="*/ 348 h 2778"/>
                <a:gd name="T122" fmla="*/ 7073 w 7132"/>
                <a:gd name="T123" fmla="*/ 339 h 277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2778"/>
                <a:gd name="T188" fmla="*/ 7132 w 7132"/>
                <a:gd name="T189" fmla="*/ 2778 h 277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2778">
                  <a:moveTo>
                    <a:pt x="0" y="2778"/>
                  </a:moveTo>
                  <a:lnTo>
                    <a:pt x="3" y="2777"/>
                  </a:lnTo>
                  <a:lnTo>
                    <a:pt x="6" y="2777"/>
                  </a:lnTo>
                  <a:lnTo>
                    <a:pt x="9" y="2776"/>
                  </a:lnTo>
                  <a:lnTo>
                    <a:pt x="13" y="2775"/>
                  </a:lnTo>
                  <a:lnTo>
                    <a:pt x="16" y="2775"/>
                  </a:lnTo>
                  <a:lnTo>
                    <a:pt x="19" y="2774"/>
                  </a:lnTo>
                  <a:lnTo>
                    <a:pt x="22" y="2773"/>
                  </a:lnTo>
                  <a:lnTo>
                    <a:pt x="26" y="2772"/>
                  </a:lnTo>
                  <a:lnTo>
                    <a:pt x="29" y="2772"/>
                  </a:lnTo>
                  <a:lnTo>
                    <a:pt x="32" y="2771"/>
                  </a:lnTo>
                  <a:lnTo>
                    <a:pt x="35" y="2770"/>
                  </a:lnTo>
                  <a:lnTo>
                    <a:pt x="39" y="2769"/>
                  </a:lnTo>
                  <a:lnTo>
                    <a:pt x="42" y="2768"/>
                  </a:lnTo>
                  <a:lnTo>
                    <a:pt x="45" y="2768"/>
                  </a:lnTo>
                  <a:lnTo>
                    <a:pt x="48" y="2767"/>
                  </a:lnTo>
                  <a:lnTo>
                    <a:pt x="52" y="2766"/>
                  </a:lnTo>
                  <a:lnTo>
                    <a:pt x="55" y="2765"/>
                  </a:lnTo>
                  <a:lnTo>
                    <a:pt x="58" y="2764"/>
                  </a:lnTo>
                  <a:lnTo>
                    <a:pt x="61" y="2763"/>
                  </a:lnTo>
                  <a:lnTo>
                    <a:pt x="65" y="2762"/>
                  </a:lnTo>
                  <a:lnTo>
                    <a:pt x="68" y="2760"/>
                  </a:lnTo>
                  <a:lnTo>
                    <a:pt x="71" y="2759"/>
                  </a:lnTo>
                  <a:lnTo>
                    <a:pt x="75" y="2758"/>
                  </a:lnTo>
                  <a:lnTo>
                    <a:pt x="78" y="2757"/>
                  </a:lnTo>
                  <a:lnTo>
                    <a:pt x="81" y="2755"/>
                  </a:lnTo>
                  <a:lnTo>
                    <a:pt x="84" y="2754"/>
                  </a:lnTo>
                  <a:lnTo>
                    <a:pt x="88" y="2752"/>
                  </a:lnTo>
                  <a:lnTo>
                    <a:pt x="91" y="2750"/>
                  </a:lnTo>
                  <a:lnTo>
                    <a:pt x="94" y="2748"/>
                  </a:lnTo>
                  <a:lnTo>
                    <a:pt x="97" y="2747"/>
                  </a:lnTo>
                  <a:lnTo>
                    <a:pt x="101" y="2745"/>
                  </a:lnTo>
                  <a:lnTo>
                    <a:pt x="104" y="2743"/>
                  </a:lnTo>
                  <a:lnTo>
                    <a:pt x="107" y="2741"/>
                  </a:lnTo>
                  <a:lnTo>
                    <a:pt x="110" y="2739"/>
                  </a:lnTo>
                  <a:lnTo>
                    <a:pt x="114" y="2736"/>
                  </a:lnTo>
                  <a:lnTo>
                    <a:pt x="117" y="2734"/>
                  </a:lnTo>
                  <a:lnTo>
                    <a:pt x="120" y="2732"/>
                  </a:lnTo>
                  <a:lnTo>
                    <a:pt x="123" y="2730"/>
                  </a:lnTo>
                  <a:lnTo>
                    <a:pt x="127" y="2727"/>
                  </a:lnTo>
                  <a:lnTo>
                    <a:pt x="130" y="2725"/>
                  </a:lnTo>
                  <a:lnTo>
                    <a:pt x="133" y="2723"/>
                  </a:lnTo>
                  <a:lnTo>
                    <a:pt x="136" y="2720"/>
                  </a:lnTo>
                  <a:lnTo>
                    <a:pt x="140" y="2718"/>
                  </a:lnTo>
                  <a:lnTo>
                    <a:pt x="143" y="2715"/>
                  </a:lnTo>
                  <a:lnTo>
                    <a:pt x="146" y="2712"/>
                  </a:lnTo>
                  <a:lnTo>
                    <a:pt x="150" y="2710"/>
                  </a:lnTo>
                  <a:lnTo>
                    <a:pt x="153" y="2707"/>
                  </a:lnTo>
                  <a:lnTo>
                    <a:pt x="156" y="2704"/>
                  </a:lnTo>
                  <a:lnTo>
                    <a:pt x="159" y="2701"/>
                  </a:lnTo>
                  <a:lnTo>
                    <a:pt x="163" y="2699"/>
                  </a:lnTo>
                  <a:lnTo>
                    <a:pt x="166" y="2695"/>
                  </a:lnTo>
                  <a:lnTo>
                    <a:pt x="169" y="2692"/>
                  </a:lnTo>
                  <a:lnTo>
                    <a:pt x="172" y="2689"/>
                  </a:lnTo>
                  <a:lnTo>
                    <a:pt x="176" y="2686"/>
                  </a:lnTo>
                  <a:lnTo>
                    <a:pt x="179" y="2682"/>
                  </a:lnTo>
                  <a:lnTo>
                    <a:pt x="182" y="2679"/>
                  </a:lnTo>
                  <a:lnTo>
                    <a:pt x="185" y="2676"/>
                  </a:lnTo>
                  <a:lnTo>
                    <a:pt x="189" y="2672"/>
                  </a:lnTo>
                  <a:lnTo>
                    <a:pt x="192" y="2669"/>
                  </a:lnTo>
                  <a:lnTo>
                    <a:pt x="195" y="2665"/>
                  </a:lnTo>
                  <a:lnTo>
                    <a:pt x="198" y="2661"/>
                  </a:lnTo>
                  <a:lnTo>
                    <a:pt x="202" y="2658"/>
                  </a:lnTo>
                  <a:lnTo>
                    <a:pt x="205" y="2654"/>
                  </a:lnTo>
                  <a:lnTo>
                    <a:pt x="208" y="2650"/>
                  </a:lnTo>
                  <a:lnTo>
                    <a:pt x="211" y="2647"/>
                  </a:lnTo>
                  <a:lnTo>
                    <a:pt x="215" y="2643"/>
                  </a:lnTo>
                  <a:lnTo>
                    <a:pt x="218" y="2639"/>
                  </a:lnTo>
                  <a:lnTo>
                    <a:pt x="221" y="2635"/>
                  </a:lnTo>
                  <a:lnTo>
                    <a:pt x="225" y="2631"/>
                  </a:lnTo>
                  <a:lnTo>
                    <a:pt x="228" y="2627"/>
                  </a:lnTo>
                  <a:lnTo>
                    <a:pt x="231" y="2623"/>
                  </a:lnTo>
                  <a:lnTo>
                    <a:pt x="234" y="2619"/>
                  </a:lnTo>
                  <a:lnTo>
                    <a:pt x="238" y="2615"/>
                  </a:lnTo>
                  <a:lnTo>
                    <a:pt x="241" y="2610"/>
                  </a:lnTo>
                  <a:lnTo>
                    <a:pt x="244" y="2606"/>
                  </a:lnTo>
                  <a:lnTo>
                    <a:pt x="247" y="2602"/>
                  </a:lnTo>
                  <a:lnTo>
                    <a:pt x="251" y="2597"/>
                  </a:lnTo>
                  <a:lnTo>
                    <a:pt x="254" y="2592"/>
                  </a:lnTo>
                  <a:lnTo>
                    <a:pt x="257" y="2587"/>
                  </a:lnTo>
                  <a:lnTo>
                    <a:pt x="260" y="2582"/>
                  </a:lnTo>
                  <a:lnTo>
                    <a:pt x="264" y="2577"/>
                  </a:lnTo>
                  <a:lnTo>
                    <a:pt x="267" y="2572"/>
                  </a:lnTo>
                  <a:lnTo>
                    <a:pt x="270" y="2567"/>
                  </a:lnTo>
                  <a:lnTo>
                    <a:pt x="273" y="2562"/>
                  </a:lnTo>
                  <a:lnTo>
                    <a:pt x="277" y="2557"/>
                  </a:lnTo>
                  <a:lnTo>
                    <a:pt x="280" y="2552"/>
                  </a:lnTo>
                  <a:lnTo>
                    <a:pt x="283" y="2547"/>
                  </a:lnTo>
                  <a:lnTo>
                    <a:pt x="286" y="2541"/>
                  </a:lnTo>
                  <a:lnTo>
                    <a:pt x="290" y="2536"/>
                  </a:lnTo>
                  <a:lnTo>
                    <a:pt x="293" y="2531"/>
                  </a:lnTo>
                  <a:lnTo>
                    <a:pt x="296" y="2525"/>
                  </a:lnTo>
                  <a:lnTo>
                    <a:pt x="300" y="2520"/>
                  </a:lnTo>
                  <a:lnTo>
                    <a:pt x="303" y="2514"/>
                  </a:lnTo>
                  <a:lnTo>
                    <a:pt x="306" y="2509"/>
                  </a:lnTo>
                  <a:lnTo>
                    <a:pt x="309" y="2503"/>
                  </a:lnTo>
                  <a:lnTo>
                    <a:pt x="313" y="2497"/>
                  </a:lnTo>
                  <a:lnTo>
                    <a:pt x="316" y="2491"/>
                  </a:lnTo>
                  <a:lnTo>
                    <a:pt x="319" y="2486"/>
                  </a:lnTo>
                  <a:lnTo>
                    <a:pt x="322" y="2480"/>
                  </a:lnTo>
                  <a:lnTo>
                    <a:pt x="326" y="2474"/>
                  </a:lnTo>
                  <a:lnTo>
                    <a:pt x="329" y="2468"/>
                  </a:lnTo>
                  <a:lnTo>
                    <a:pt x="332" y="2461"/>
                  </a:lnTo>
                  <a:lnTo>
                    <a:pt x="335" y="2455"/>
                  </a:lnTo>
                  <a:lnTo>
                    <a:pt x="339" y="2448"/>
                  </a:lnTo>
                  <a:lnTo>
                    <a:pt x="342" y="2441"/>
                  </a:lnTo>
                  <a:lnTo>
                    <a:pt x="345" y="2435"/>
                  </a:lnTo>
                  <a:lnTo>
                    <a:pt x="348" y="2428"/>
                  </a:lnTo>
                  <a:lnTo>
                    <a:pt x="352" y="2421"/>
                  </a:lnTo>
                  <a:lnTo>
                    <a:pt x="355" y="2415"/>
                  </a:lnTo>
                  <a:lnTo>
                    <a:pt x="358" y="2408"/>
                  </a:lnTo>
                  <a:lnTo>
                    <a:pt x="361" y="2401"/>
                  </a:lnTo>
                  <a:lnTo>
                    <a:pt x="365" y="2394"/>
                  </a:lnTo>
                  <a:lnTo>
                    <a:pt x="368" y="2387"/>
                  </a:lnTo>
                  <a:lnTo>
                    <a:pt x="371" y="2380"/>
                  </a:lnTo>
                  <a:lnTo>
                    <a:pt x="375" y="2373"/>
                  </a:lnTo>
                  <a:lnTo>
                    <a:pt x="378" y="2366"/>
                  </a:lnTo>
                  <a:lnTo>
                    <a:pt x="381" y="2358"/>
                  </a:lnTo>
                  <a:lnTo>
                    <a:pt x="384" y="2351"/>
                  </a:lnTo>
                  <a:lnTo>
                    <a:pt x="388" y="2344"/>
                  </a:lnTo>
                  <a:lnTo>
                    <a:pt x="391" y="2336"/>
                  </a:lnTo>
                  <a:lnTo>
                    <a:pt x="394" y="2329"/>
                  </a:lnTo>
                  <a:lnTo>
                    <a:pt x="397" y="2321"/>
                  </a:lnTo>
                  <a:lnTo>
                    <a:pt x="401" y="2314"/>
                  </a:lnTo>
                  <a:lnTo>
                    <a:pt x="404" y="2306"/>
                  </a:lnTo>
                  <a:lnTo>
                    <a:pt x="407" y="2298"/>
                  </a:lnTo>
                  <a:lnTo>
                    <a:pt x="410" y="2290"/>
                  </a:lnTo>
                  <a:lnTo>
                    <a:pt x="414" y="2282"/>
                  </a:lnTo>
                  <a:lnTo>
                    <a:pt x="417" y="2274"/>
                  </a:lnTo>
                  <a:lnTo>
                    <a:pt x="420" y="2265"/>
                  </a:lnTo>
                  <a:lnTo>
                    <a:pt x="423" y="2257"/>
                  </a:lnTo>
                  <a:lnTo>
                    <a:pt x="427" y="2248"/>
                  </a:lnTo>
                  <a:lnTo>
                    <a:pt x="430" y="2240"/>
                  </a:lnTo>
                  <a:lnTo>
                    <a:pt x="433" y="2231"/>
                  </a:lnTo>
                  <a:lnTo>
                    <a:pt x="437" y="2223"/>
                  </a:lnTo>
                  <a:lnTo>
                    <a:pt x="440" y="2214"/>
                  </a:lnTo>
                  <a:lnTo>
                    <a:pt x="443" y="2205"/>
                  </a:lnTo>
                  <a:lnTo>
                    <a:pt x="446" y="2196"/>
                  </a:lnTo>
                  <a:lnTo>
                    <a:pt x="450" y="2187"/>
                  </a:lnTo>
                  <a:lnTo>
                    <a:pt x="453" y="2178"/>
                  </a:lnTo>
                  <a:lnTo>
                    <a:pt x="456" y="2169"/>
                  </a:lnTo>
                  <a:lnTo>
                    <a:pt x="459" y="2160"/>
                  </a:lnTo>
                  <a:lnTo>
                    <a:pt x="463" y="2151"/>
                  </a:lnTo>
                  <a:lnTo>
                    <a:pt x="466" y="2142"/>
                  </a:lnTo>
                  <a:lnTo>
                    <a:pt x="469" y="2133"/>
                  </a:lnTo>
                  <a:lnTo>
                    <a:pt x="472" y="2123"/>
                  </a:lnTo>
                  <a:lnTo>
                    <a:pt x="476" y="2114"/>
                  </a:lnTo>
                  <a:lnTo>
                    <a:pt x="479" y="2105"/>
                  </a:lnTo>
                  <a:lnTo>
                    <a:pt x="482" y="2095"/>
                  </a:lnTo>
                  <a:lnTo>
                    <a:pt x="485" y="2085"/>
                  </a:lnTo>
                  <a:lnTo>
                    <a:pt x="489" y="2076"/>
                  </a:lnTo>
                  <a:lnTo>
                    <a:pt x="492" y="2066"/>
                  </a:lnTo>
                  <a:lnTo>
                    <a:pt x="495" y="2055"/>
                  </a:lnTo>
                  <a:lnTo>
                    <a:pt x="498" y="2045"/>
                  </a:lnTo>
                  <a:lnTo>
                    <a:pt x="502" y="2035"/>
                  </a:lnTo>
                  <a:lnTo>
                    <a:pt x="505" y="2024"/>
                  </a:lnTo>
                  <a:lnTo>
                    <a:pt x="508" y="2014"/>
                  </a:lnTo>
                  <a:lnTo>
                    <a:pt x="512" y="2003"/>
                  </a:lnTo>
                  <a:lnTo>
                    <a:pt x="515" y="1993"/>
                  </a:lnTo>
                  <a:lnTo>
                    <a:pt x="518" y="1982"/>
                  </a:lnTo>
                  <a:lnTo>
                    <a:pt x="521" y="1971"/>
                  </a:lnTo>
                  <a:lnTo>
                    <a:pt x="525" y="1961"/>
                  </a:lnTo>
                  <a:lnTo>
                    <a:pt x="528" y="1950"/>
                  </a:lnTo>
                  <a:lnTo>
                    <a:pt x="531" y="1939"/>
                  </a:lnTo>
                  <a:lnTo>
                    <a:pt x="534" y="1928"/>
                  </a:lnTo>
                  <a:lnTo>
                    <a:pt x="538" y="1917"/>
                  </a:lnTo>
                  <a:lnTo>
                    <a:pt x="541" y="1906"/>
                  </a:lnTo>
                  <a:lnTo>
                    <a:pt x="544" y="1894"/>
                  </a:lnTo>
                  <a:lnTo>
                    <a:pt x="547" y="1883"/>
                  </a:lnTo>
                  <a:lnTo>
                    <a:pt x="551" y="1872"/>
                  </a:lnTo>
                  <a:lnTo>
                    <a:pt x="554" y="1860"/>
                  </a:lnTo>
                  <a:lnTo>
                    <a:pt x="557" y="1849"/>
                  </a:lnTo>
                  <a:lnTo>
                    <a:pt x="560" y="1837"/>
                  </a:lnTo>
                  <a:lnTo>
                    <a:pt x="564" y="1826"/>
                  </a:lnTo>
                  <a:lnTo>
                    <a:pt x="567" y="1814"/>
                  </a:lnTo>
                  <a:lnTo>
                    <a:pt x="570" y="1802"/>
                  </a:lnTo>
                  <a:lnTo>
                    <a:pt x="573" y="1790"/>
                  </a:lnTo>
                  <a:lnTo>
                    <a:pt x="577" y="1778"/>
                  </a:lnTo>
                  <a:lnTo>
                    <a:pt x="580" y="1765"/>
                  </a:lnTo>
                  <a:lnTo>
                    <a:pt x="583" y="1753"/>
                  </a:lnTo>
                  <a:lnTo>
                    <a:pt x="587" y="1741"/>
                  </a:lnTo>
                  <a:lnTo>
                    <a:pt x="590" y="1728"/>
                  </a:lnTo>
                  <a:lnTo>
                    <a:pt x="593" y="1716"/>
                  </a:lnTo>
                  <a:lnTo>
                    <a:pt x="596" y="1703"/>
                  </a:lnTo>
                  <a:lnTo>
                    <a:pt x="600" y="1690"/>
                  </a:lnTo>
                  <a:lnTo>
                    <a:pt x="603" y="1678"/>
                  </a:lnTo>
                  <a:lnTo>
                    <a:pt x="606" y="1665"/>
                  </a:lnTo>
                  <a:lnTo>
                    <a:pt x="609" y="1652"/>
                  </a:lnTo>
                  <a:lnTo>
                    <a:pt x="613" y="1639"/>
                  </a:lnTo>
                  <a:lnTo>
                    <a:pt x="616" y="1626"/>
                  </a:lnTo>
                  <a:lnTo>
                    <a:pt x="619" y="1613"/>
                  </a:lnTo>
                  <a:lnTo>
                    <a:pt x="622" y="1600"/>
                  </a:lnTo>
                  <a:lnTo>
                    <a:pt x="626" y="1587"/>
                  </a:lnTo>
                  <a:lnTo>
                    <a:pt x="629" y="1573"/>
                  </a:lnTo>
                  <a:lnTo>
                    <a:pt x="632" y="1560"/>
                  </a:lnTo>
                  <a:lnTo>
                    <a:pt x="635" y="1546"/>
                  </a:lnTo>
                  <a:lnTo>
                    <a:pt x="639" y="1533"/>
                  </a:lnTo>
                  <a:lnTo>
                    <a:pt x="642" y="1519"/>
                  </a:lnTo>
                  <a:lnTo>
                    <a:pt x="645" y="1506"/>
                  </a:lnTo>
                  <a:lnTo>
                    <a:pt x="648" y="1492"/>
                  </a:lnTo>
                  <a:lnTo>
                    <a:pt x="652" y="1478"/>
                  </a:lnTo>
                  <a:lnTo>
                    <a:pt x="655" y="1464"/>
                  </a:lnTo>
                  <a:lnTo>
                    <a:pt x="658" y="1451"/>
                  </a:lnTo>
                  <a:lnTo>
                    <a:pt x="662" y="1437"/>
                  </a:lnTo>
                  <a:lnTo>
                    <a:pt x="665" y="1423"/>
                  </a:lnTo>
                  <a:lnTo>
                    <a:pt x="668" y="1409"/>
                  </a:lnTo>
                  <a:lnTo>
                    <a:pt x="671" y="1395"/>
                  </a:lnTo>
                  <a:lnTo>
                    <a:pt x="675" y="1381"/>
                  </a:lnTo>
                  <a:lnTo>
                    <a:pt x="678" y="1367"/>
                  </a:lnTo>
                  <a:lnTo>
                    <a:pt x="681" y="1353"/>
                  </a:lnTo>
                  <a:lnTo>
                    <a:pt x="684" y="1339"/>
                  </a:lnTo>
                  <a:lnTo>
                    <a:pt x="688" y="1325"/>
                  </a:lnTo>
                  <a:lnTo>
                    <a:pt x="691" y="1311"/>
                  </a:lnTo>
                  <a:lnTo>
                    <a:pt x="694" y="1297"/>
                  </a:lnTo>
                  <a:lnTo>
                    <a:pt x="697" y="1283"/>
                  </a:lnTo>
                  <a:lnTo>
                    <a:pt x="701" y="1269"/>
                  </a:lnTo>
                  <a:lnTo>
                    <a:pt x="704" y="1255"/>
                  </a:lnTo>
                  <a:lnTo>
                    <a:pt x="707" y="1241"/>
                  </a:lnTo>
                  <a:lnTo>
                    <a:pt x="710" y="1227"/>
                  </a:lnTo>
                  <a:lnTo>
                    <a:pt x="714" y="1213"/>
                  </a:lnTo>
                  <a:lnTo>
                    <a:pt x="717" y="1199"/>
                  </a:lnTo>
                  <a:lnTo>
                    <a:pt x="720" y="1185"/>
                  </a:lnTo>
                  <a:lnTo>
                    <a:pt x="723" y="1171"/>
                  </a:lnTo>
                  <a:lnTo>
                    <a:pt x="727" y="1157"/>
                  </a:lnTo>
                  <a:lnTo>
                    <a:pt x="730" y="1144"/>
                  </a:lnTo>
                  <a:lnTo>
                    <a:pt x="733" y="1130"/>
                  </a:lnTo>
                  <a:lnTo>
                    <a:pt x="737" y="1117"/>
                  </a:lnTo>
                  <a:lnTo>
                    <a:pt x="740" y="1104"/>
                  </a:lnTo>
                  <a:lnTo>
                    <a:pt x="743" y="1091"/>
                  </a:lnTo>
                  <a:lnTo>
                    <a:pt x="746" y="1078"/>
                  </a:lnTo>
                  <a:lnTo>
                    <a:pt x="750" y="1065"/>
                  </a:lnTo>
                  <a:lnTo>
                    <a:pt x="753" y="1053"/>
                  </a:lnTo>
                  <a:lnTo>
                    <a:pt x="756" y="1040"/>
                  </a:lnTo>
                  <a:lnTo>
                    <a:pt x="759" y="1028"/>
                  </a:lnTo>
                  <a:lnTo>
                    <a:pt x="763" y="1016"/>
                  </a:lnTo>
                  <a:lnTo>
                    <a:pt x="766" y="1003"/>
                  </a:lnTo>
                  <a:lnTo>
                    <a:pt x="769" y="991"/>
                  </a:lnTo>
                  <a:lnTo>
                    <a:pt x="772" y="980"/>
                  </a:lnTo>
                  <a:lnTo>
                    <a:pt x="776" y="968"/>
                  </a:lnTo>
                  <a:lnTo>
                    <a:pt x="779" y="957"/>
                  </a:lnTo>
                  <a:lnTo>
                    <a:pt x="782" y="945"/>
                  </a:lnTo>
                  <a:lnTo>
                    <a:pt x="785" y="934"/>
                  </a:lnTo>
                  <a:lnTo>
                    <a:pt x="789" y="923"/>
                  </a:lnTo>
                  <a:lnTo>
                    <a:pt x="792" y="913"/>
                  </a:lnTo>
                  <a:lnTo>
                    <a:pt x="795" y="902"/>
                  </a:lnTo>
                  <a:lnTo>
                    <a:pt x="799" y="892"/>
                  </a:lnTo>
                  <a:lnTo>
                    <a:pt x="802" y="882"/>
                  </a:lnTo>
                  <a:lnTo>
                    <a:pt x="805" y="872"/>
                  </a:lnTo>
                  <a:lnTo>
                    <a:pt x="808" y="863"/>
                  </a:lnTo>
                  <a:lnTo>
                    <a:pt x="812" y="854"/>
                  </a:lnTo>
                  <a:lnTo>
                    <a:pt x="815" y="845"/>
                  </a:lnTo>
                  <a:lnTo>
                    <a:pt x="818" y="837"/>
                  </a:lnTo>
                  <a:lnTo>
                    <a:pt x="821" y="829"/>
                  </a:lnTo>
                  <a:lnTo>
                    <a:pt x="825" y="822"/>
                  </a:lnTo>
                  <a:lnTo>
                    <a:pt x="828" y="814"/>
                  </a:lnTo>
                  <a:lnTo>
                    <a:pt x="831" y="807"/>
                  </a:lnTo>
                  <a:lnTo>
                    <a:pt x="834" y="801"/>
                  </a:lnTo>
                  <a:lnTo>
                    <a:pt x="838" y="794"/>
                  </a:lnTo>
                  <a:lnTo>
                    <a:pt x="841" y="788"/>
                  </a:lnTo>
                  <a:lnTo>
                    <a:pt x="844" y="782"/>
                  </a:lnTo>
                  <a:lnTo>
                    <a:pt x="847" y="776"/>
                  </a:lnTo>
                  <a:lnTo>
                    <a:pt x="851" y="771"/>
                  </a:lnTo>
                  <a:lnTo>
                    <a:pt x="854" y="765"/>
                  </a:lnTo>
                  <a:lnTo>
                    <a:pt x="857" y="760"/>
                  </a:lnTo>
                  <a:lnTo>
                    <a:pt x="860" y="755"/>
                  </a:lnTo>
                  <a:lnTo>
                    <a:pt x="864" y="751"/>
                  </a:lnTo>
                  <a:lnTo>
                    <a:pt x="867" y="746"/>
                  </a:lnTo>
                  <a:lnTo>
                    <a:pt x="870" y="742"/>
                  </a:lnTo>
                  <a:lnTo>
                    <a:pt x="874" y="737"/>
                  </a:lnTo>
                  <a:lnTo>
                    <a:pt x="877" y="733"/>
                  </a:lnTo>
                  <a:lnTo>
                    <a:pt x="880" y="730"/>
                  </a:lnTo>
                  <a:lnTo>
                    <a:pt x="883" y="726"/>
                  </a:lnTo>
                  <a:lnTo>
                    <a:pt x="887" y="722"/>
                  </a:lnTo>
                  <a:lnTo>
                    <a:pt x="890" y="719"/>
                  </a:lnTo>
                  <a:lnTo>
                    <a:pt x="893" y="716"/>
                  </a:lnTo>
                  <a:lnTo>
                    <a:pt x="896" y="713"/>
                  </a:lnTo>
                  <a:lnTo>
                    <a:pt x="900" y="710"/>
                  </a:lnTo>
                  <a:lnTo>
                    <a:pt x="903" y="708"/>
                  </a:lnTo>
                  <a:lnTo>
                    <a:pt x="906" y="706"/>
                  </a:lnTo>
                  <a:lnTo>
                    <a:pt x="909" y="704"/>
                  </a:lnTo>
                  <a:lnTo>
                    <a:pt x="913" y="702"/>
                  </a:lnTo>
                  <a:lnTo>
                    <a:pt x="916" y="700"/>
                  </a:lnTo>
                  <a:lnTo>
                    <a:pt x="919" y="698"/>
                  </a:lnTo>
                  <a:lnTo>
                    <a:pt x="922" y="697"/>
                  </a:lnTo>
                  <a:lnTo>
                    <a:pt x="926" y="695"/>
                  </a:lnTo>
                  <a:lnTo>
                    <a:pt x="929" y="694"/>
                  </a:lnTo>
                  <a:lnTo>
                    <a:pt x="932" y="692"/>
                  </a:lnTo>
                  <a:lnTo>
                    <a:pt x="935" y="691"/>
                  </a:lnTo>
                  <a:lnTo>
                    <a:pt x="939" y="690"/>
                  </a:lnTo>
                  <a:lnTo>
                    <a:pt x="942" y="688"/>
                  </a:lnTo>
                  <a:lnTo>
                    <a:pt x="945" y="687"/>
                  </a:lnTo>
                  <a:lnTo>
                    <a:pt x="949" y="686"/>
                  </a:lnTo>
                  <a:lnTo>
                    <a:pt x="952" y="685"/>
                  </a:lnTo>
                  <a:lnTo>
                    <a:pt x="955" y="684"/>
                  </a:lnTo>
                  <a:lnTo>
                    <a:pt x="958" y="682"/>
                  </a:lnTo>
                  <a:lnTo>
                    <a:pt x="962" y="681"/>
                  </a:lnTo>
                  <a:lnTo>
                    <a:pt x="965" y="680"/>
                  </a:lnTo>
                  <a:lnTo>
                    <a:pt x="968" y="679"/>
                  </a:lnTo>
                  <a:lnTo>
                    <a:pt x="971" y="678"/>
                  </a:lnTo>
                  <a:lnTo>
                    <a:pt x="975" y="676"/>
                  </a:lnTo>
                  <a:lnTo>
                    <a:pt x="978" y="675"/>
                  </a:lnTo>
                  <a:lnTo>
                    <a:pt x="981" y="674"/>
                  </a:lnTo>
                  <a:lnTo>
                    <a:pt x="984" y="673"/>
                  </a:lnTo>
                  <a:lnTo>
                    <a:pt x="988" y="672"/>
                  </a:lnTo>
                  <a:lnTo>
                    <a:pt x="991" y="671"/>
                  </a:lnTo>
                  <a:lnTo>
                    <a:pt x="994" y="670"/>
                  </a:lnTo>
                  <a:lnTo>
                    <a:pt x="997" y="669"/>
                  </a:lnTo>
                  <a:lnTo>
                    <a:pt x="1001" y="668"/>
                  </a:lnTo>
                  <a:lnTo>
                    <a:pt x="1004" y="667"/>
                  </a:lnTo>
                  <a:lnTo>
                    <a:pt x="1007" y="665"/>
                  </a:lnTo>
                  <a:lnTo>
                    <a:pt x="1010" y="664"/>
                  </a:lnTo>
                  <a:lnTo>
                    <a:pt x="1014" y="663"/>
                  </a:lnTo>
                  <a:lnTo>
                    <a:pt x="1017" y="661"/>
                  </a:lnTo>
                  <a:lnTo>
                    <a:pt x="1020" y="660"/>
                  </a:lnTo>
                  <a:lnTo>
                    <a:pt x="1024" y="658"/>
                  </a:lnTo>
                  <a:lnTo>
                    <a:pt x="1027" y="657"/>
                  </a:lnTo>
                  <a:lnTo>
                    <a:pt x="1030" y="655"/>
                  </a:lnTo>
                  <a:lnTo>
                    <a:pt x="1033" y="654"/>
                  </a:lnTo>
                  <a:lnTo>
                    <a:pt x="1037" y="652"/>
                  </a:lnTo>
                  <a:lnTo>
                    <a:pt x="1040" y="650"/>
                  </a:lnTo>
                  <a:lnTo>
                    <a:pt x="1043" y="649"/>
                  </a:lnTo>
                  <a:lnTo>
                    <a:pt x="1046" y="647"/>
                  </a:lnTo>
                  <a:lnTo>
                    <a:pt x="1050" y="645"/>
                  </a:lnTo>
                  <a:lnTo>
                    <a:pt x="1053" y="643"/>
                  </a:lnTo>
                  <a:lnTo>
                    <a:pt x="1056" y="641"/>
                  </a:lnTo>
                  <a:lnTo>
                    <a:pt x="1059" y="639"/>
                  </a:lnTo>
                  <a:lnTo>
                    <a:pt x="1063" y="637"/>
                  </a:lnTo>
                  <a:lnTo>
                    <a:pt x="1066" y="636"/>
                  </a:lnTo>
                  <a:lnTo>
                    <a:pt x="1069" y="634"/>
                  </a:lnTo>
                  <a:lnTo>
                    <a:pt x="1072" y="632"/>
                  </a:lnTo>
                  <a:lnTo>
                    <a:pt x="1076" y="630"/>
                  </a:lnTo>
                  <a:lnTo>
                    <a:pt x="1079" y="628"/>
                  </a:lnTo>
                  <a:lnTo>
                    <a:pt x="1082" y="626"/>
                  </a:lnTo>
                  <a:lnTo>
                    <a:pt x="1085" y="624"/>
                  </a:lnTo>
                  <a:lnTo>
                    <a:pt x="1089" y="621"/>
                  </a:lnTo>
                  <a:lnTo>
                    <a:pt x="1092" y="619"/>
                  </a:lnTo>
                  <a:lnTo>
                    <a:pt x="1095" y="617"/>
                  </a:lnTo>
                  <a:lnTo>
                    <a:pt x="1099" y="615"/>
                  </a:lnTo>
                  <a:lnTo>
                    <a:pt x="1102" y="613"/>
                  </a:lnTo>
                  <a:lnTo>
                    <a:pt x="1105" y="610"/>
                  </a:lnTo>
                  <a:lnTo>
                    <a:pt x="1108" y="608"/>
                  </a:lnTo>
                  <a:lnTo>
                    <a:pt x="1112" y="606"/>
                  </a:lnTo>
                  <a:lnTo>
                    <a:pt x="1115" y="603"/>
                  </a:lnTo>
                  <a:lnTo>
                    <a:pt x="1118" y="601"/>
                  </a:lnTo>
                  <a:lnTo>
                    <a:pt x="1121" y="599"/>
                  </a:lnTo>
                  <a:lnTo>
                    <a:pt x="1125" y="596"/>
                  </a:lnTo>
                  <a:lnTo>
                    <a:pt x="1128" y="594"/>
                  </a:lnTo>
                  <a:lnTo>
                    <a:pt x="1131" y="592"/>
                  </a:lnTo>
                  <a:lnTo>
                    <a:pt x="1134" y="589"/>
                  </a:lnTo>
                  <a:lnTo>
                    <a:pt x="1138" y="587"/>
                  </a:lnTo>
                  <a:lnTo>
                    <a:pt x="1141" y="584"/>
                  </a:lnTo>
                  <a:lnTo>
                    <a:pt x="1144" y="582"/>
                  </a:lnTo>
                  <a:lnTo>
                    <a:pt x="1147" y="580"/>
                  </a:lnTo>
                  <a:lnTo>
                    <a:pt x="1151" y="577"/>
                  </a:lnTo>
                  <a:lnTo>
                    <a:pt x="1154" y="575"/>
                  </a:lnTo>
                  <a:lnTo>
                    <a:pt x="1157" y="573"/>
                  </a:lnTo>
                  <a:lnTo>
                    <a:pt x="1161" y="570"/>
                  </a:lnTo>
                  <a:lnTo>
                    <a:pt x="1164" y="568"/>
                  </a:lnTo>
                  <a:lnTo>
                    <a:pt x="1167" y="566"/>
                  </a:lnTo>
                  <a:lnTo>
                    <a:pt x="1170" y="563"/>
                  </a:lnTo>
                  <a:lnTo>
                    <a:pt x="1174" y="561"/>
                  </a:lnTo>
                  <a:lnTo>
                    <a:pt x="1177" y="559"/>
                  </a:lnTo>
                  <a:lnTo>
                    <a:pt x="1180" y="556"/>
                  </a:lnTo>
                  <a:lnTo>
                    <a:pt x="1183" y="554"/>
                  </a:lnTo>
                  <a:lnTo>
                    <a:pt x="1187" y="552"/>
                  </a:lnTo>
                  <a:lnTo>
                    <a:pt x="1190" y="550"/>
                  </a:lnTo>
                  <a:lnTo>
                    <a:pt x="1193" y="547"/>
                  </a:lnTo>
                  <a:lnTo>
                    <a:pt x="1196" y="545"/>
                  </a:lnTo>
                  <a:lnTo>
                    <a:pt x="1200" y="543"/>
                  </a:lnTo>
                  <a:lnTo>
                    <a:pt x="1203" y="541"/>
                  </a:lnTo>
                  <a:lnTo>
                    <a:pt x="1206" y="539"/>
                  </a:lnTo>
                  <a:lnTo>
                    <a:pt x="1209" y="537"/>
                  </a:lnTo>
                  <a:lnTo>
                    <a:pt x="1213" y="535"/>
                  </a:lnTo>
                  <a:lnTo>
                    <a:pt x="1216" y="533"/>
                  </a:lnTo>
                  <a:lnTo>
                    <a:pt x="1219" y="531"/>
                  </a:lnTo>
                  <a:lnTo>
                    <a:pt x="1222" y="529"/>
                  </a:lnTo>
                  <a:lnTo>
                    <a:pt x="1226" y="527"/>
                  </a:lnTo>
                  <a:lnTo>
                    <a:pt x="1229" y="525"/>
                  </a:lnTo>
                  <a:lnTo>
                    <a:pt x="1232" y="523"/>
                  </a:lnTo>
                  <a:lnTo>
                    <a:pt x="1236" y="521"/>
                  </a:lnTo>
                  <a:lnTo>
                    <a:pt x="1239" y="519"/>
                  </a:lnTo>
                  <a:lnTo>
                    <a:pt x="1242" y="518"/>
                  </a:lnTo>
                  <a:lnTo>
                    <a:pt x="1245" y="516"/>
                  </a:lnTo>
                  <a:lnTo>
                    <a:pt x="1249" y="514"/>
                  </a:lnTo>
                  <a:lnTo>
                    <a:pt x="1252" y="513"/>
                  </a:lnTo>
                  <a:lnTo>
                    <a:pt x="1255" y="511"/>
                  </a:lnTo>
                  <a:lnTo>
                    <a:pt x="1258" y="510"/>
                  </a:lnTo>
                  <a:lnTo>
                    <a:pt x="1262" y="508"/>
                  </a:lnTo>
                  <a:lnTo>
                    <a:pt x="1265" y="507"/>
                  </a:lnTo>
                  <a:lnTo>
                    <a:pt x="1268" y="505"/>
                  </a:lnTo>
                  <a:lnTo>
                    <a:pt x="1271" y="504"/>
                  </a:lnTo>
                  <a:lnTo>
                    <a:pt x="1275" y="502"/>
                  </a:lnTo>
                  <a:lnTo>
                    <a:pt x="1278" y="501"/>
                  </a:lnTo>
                  <a:lnTo>
                    <a:pt x="1281" y="500"/>
                  </a:lnTo>
                  <a:lnTo>
                    <a:pt x="1284" y="498"/>
                  </a:lnTo>
                  <a:lnTo>
                    <a:pt x="1288" y="497"/>
                  </a:lnTo>
                  <a:lnTo>
                    <a:pt x="1291" y="496"/>
                  </a:lnTo>
                  <a:lnTo>
                    <a:pt x="1294" y="495"/>
                  </a:lnTo>
                  <a:lnTo>
                    <a:pt x="1297" y="493"/>
                  </a:lnTo>
                  <a:lnTo>
                    <a:pt x="1301" y="492"/>
                  </a:lnTo>
                  <a:lnTo>
                    <a:pt x="1304" y="491"/>
                  </a:lnTo>
                  <a:lnTo>
                    <a:pt x="1307" y="490"/>
                  </a:lnTo>
                  <a:lnTo>
                    <a:pt x="1311" y="489"/>
                  </a:lnTo>
                  <a:lnTo>
                    <a:pt x="1314" y="488"/>
                  </a:lnTo>
                  <a:lnTo>
                    <a:pt x="1317" y="487"/>
                  </a:lnTo>
                  <a:lnTo>
                    <a:pt x="1320" y="487"/>
                  </a:lnTo>
                  <a:lnTo>
                    <a:pt x="1324" y="486"/>
                  </a:lnTo>
                  <a:lnTo>
                    <a:pt x="1327" y="485"/>
                  </a:lnTo>
                  <a:lnTo>
                    <a:pt x="1330" y="484"/>
                  </a:lnTo>
                  <a:lnTo>
                    <a:pt x="1333" y="483"/>
                  </a:lnTo>
                  <a:lnTo>
                    <a:pt x="1337" y="483"/>
                  </a:lnTo>
                  <a:lnTo>
                    <a:pt x="1340" y="482"/>
                  </a:lnTo>
                  <a:lnTo>
                    <a:pt x="1343" y="481"/>
                  </a:lnTo>
                  <a:lnTo>
                    <a:pt x="1346" y="480"/>
                  </a:lnTo>
                  <a:lnTo>
                    <a:pt x="1350" y="480"/>
                  </a:lnTo>
                  <a:lnTo>
                    <a:pt x="1353" y="479"/>
                  </a:lnTo>
                  <a:lnTo>
                    <a:pt x="1356" y="478"/>
                  </a:lnTo>
                  <a:lnTo>
                    <a:pt x="1359" y="478"/>
                  </a:lnTo>
                  <a:lnTo>
                    <a:pt x="1363" y="477"/>
                  </a:lnTo>
                  <a:lnTo>
                    <a:pt x="1366" y="477"/>
                  </a:lnTo>
                  <a:lnTo>
                    <a:pt x="1369" y="476"/>
                  </a:lnTo>
                  <a:lnTo>
                    <a:pt x="1372" y="475"/>
                  </a:lnTo>
                  <a:lnTo>
                    <a:pt x="1376" y="475"/>
                  </a:lnTo>
                  <a:lnTo>
                    <a:pt x="1379" y="474"/>
                  </a:lnTo>
                  <a:lnTo>
                    <a:pt x="1382" y="474"/>
                  </a:lnTo>
                  <a:lnTo>
                    <a:pt x="1386" y="473"/>
                  </a:lnTo>
                  <a:lnTo>
                    <a:pt x="1389" y="473"/>
                  </a:lnTo>
                  <a:lnTo>
                    <a:pt x="1392" y="472"/>
                  </a:lnTo>
                  <a:lnTo>
                    <a:pt x="1395" y="472"/>
                  </a:lnTo>
                  <a:lnTo>
                    <a:pt x="1399" y="471"/>
                  </a:lnTo>
                  <a:lnTo>
                    <a:pt x="1402" y="471"/>
                  </a:lnTo>
                  <a:lnTo>
                    <a:pt x="1405" y="470"/>
                  </a:lnTo>
                  <a:lnTo>
                    <a:pt x="1408" y="470"/>
                  </a:lnTo>
                  <a:lnTo>
                    <a:pt x="1412" y="470"/>
                  </a:lnTo>
                  <a:lnTo>
                    <a:pt x="1415" y="469"/>
                  </a:lnTo>
                  <a:lnTo>
                    <a:pt x="1418" y="469"/>
                  </a:lnTo>
                  <a:lnTo>
                    <a:pt x="1421" y="468"/>
                  </a:lnTo>
                  <a:lnTo>
                    <a:pt x="1425" y="468"/>
                  </a:lnTo>
                  <a:lnTo>
                    <a:pt x="1428" y="467"/>
                  </a:lnTo>
                  <a:lnTo>
                    <a:pt x="1431" y="467"/>
                  </a:lnTo>
                  <a:lnTo>
                    <a:pt x="1434" y="466"/>
                  </a:lnTo>
                  <a:lnTo>
                    <a:pt x="1438" y="466"/>
                  </a:lnTo>
                  <a:lnTo>
                    <a:pt x="1441" y="466"/>
                  </a:lnTo>
                  <a:lnTo>
                    <a:pt x="1444" y="465"/>
                  </a:lnTo>
                  <a:lnTo>
                    <a:pt x="1447" y="465"/>
                  </a:lnTo>
                  <a:lnTo>
                    <a:pt x="1451" y="464"/>
                  </a:lnTo>
                  <a:lnTo>
                    <a:pt x="1454" y="464"/>
                  </a:lnTo>
                  <a:lnTo>
                    <a:pt x="1457" y="463"/>
                  </a:lnTo>
                  <a:lnTo>
                    <a:pt x="1461" y="463"/>
                  </a:lnTo>
                  <a:lnTo>
                    <a:pt x="1464" y="462"/>
                  </a:lnTo>
                  <a:lnTo>
                    <a:pt x="1467" y="462"/>
                  </a:lnTo>
                  <a:lnTo>
                    <a:pt x="1470" y="461"/>
                  </a:lnTo>
                  <a:lnTo>
                    <a:pt x="1474" y="461"/>
                  </a:lnTo>
                  <a:lnTo>
                    <a:pt x="1477" y="460"/>
                  </a:lnTo>
                  <a:lnTo>
                    <a:pt x="1480" y="460"/>
                  </a:lnTo>
                  <a:lnTo>
                    <a:pt x="1483" y="459"/>
                  </a:lnTo>
                  <a:lnTo>
                    <a:pt x="1487" y="459"/>
                  </a:lnTo>
                  <a:lnTo>
                    <a:pt x="1490" y="458"/>
                  </a:lnTo>
                  <a:lnTo>
                    <a:pt x="1493" y="458"/>
                  </a:lnTo>
                  <a:lnTo>
                    <a:pt x="1496" y="457"/>
                  </a:lnTo>
                  <a:lnTo>
                    <a:pt x="1500" y="457"/>
                  </a:lnTo>
                  <a:lnTo>
                    <a:pt x="1503" y="456"/>
                  </a:lnTo>
                  <a:lnTo>
                    <a:pt x="1506" y="456"/>
                  </a:lnTo>
                  <a:lnTo>
                    <a:pt x="1509" y="455"/>
                  </a:lnTo>
                  <a:lnTo>
                    <a:pt x="1513" y="455"/>
                  </a:lnTo>
                  <a:lnTo>
                    <a:pt x="1516" y="454"/>
                  </a:lnTo>
                  <a:lnTo>
                    <a:pt x="1519" y="454"/>
                  </a:lnTo>
                  <a:lnTo>
                    <a:pt x="1523" y="453"/>
                  </a:lnTo>
                  <a:lnTo>
                    <a:pt x="1526" y="453"/>
                  </a:lnTo>
                  <a:lnTo>
                    <a:pt x="1529" y="452"/>
                  </a:lnTo>
                  <a:lnTo>
                    <a:pt x="1532" y="452"/>
                  </a:lnTo>
                  <a:lnTo>
                    <a:pt x="1536" y="451"/>
                  </a:lnTo>
                  <a:lnTo>
                    <a:pt x="1539" y="450"/>
                  </a:lnTo>
                  <a:lnTo>
                    <a:pt x="1542" y="450"/>
                  </a:lnTo>
                  <a:lnTo>
                    <a:pt x="1545" y="449"/>
                  </a:lnTo>
                  <a:lnTo>
                    <a:pt x="1549" y="449"/>
                  </a:lnTo>
                  <a:lnTo>
                    <a:pt x="1552" y="448"/>
                  </a:lnTo>
                  <a:lnTo>
                    <a:pt x="1555" y="448"/>
                  </a:lnTo>
                  <a:lnTo>
                    <a:pt x="1558" y="447"/>
                  </a:lnTo>
                  <a:lnTo>
                    <a:pt x="1562" y="447"/>
                  </a:lnTo>
                  <a:lnTo>
                    <a:pt x="1565" y="446"/>
                  </a:lnTo>
                  <a:lnTo>
                    <a:pt x="1568" y="446"/>
                  </a:lnTo>
                  <a:lnTo>
                    <a:pt x="1571" y="445"/>
                  </a:lnTo>
                  <a:lnTo>
                    <a:pt x="1575" y="445"/>
                  </a:lnTo>
                  <a:lnTo>
                    <a:pt x="1578" y="444"/>
                  </a:lnTo>
                  <a:lnTo>
                    <a:pt x="1581" y="444"/>
                  </a:lnTo>
                  <a:lnTo>
                    <a:pt x="1584" y="443"/>
                  </a:lnTo>
                  <a:lnTo>
                    <a:pt x="1588" y="443"/>
                  </a:lnTo>
                  <a:lnTo>
                    <a:pt x="1591" y="442"/>
                  </a:lnTo>
                  <a:lnTo>
                    <a:pt x="1594" y="442"/>
                  </a:lnTo>
                  <a:lnTo>
                    <a:pt x="1598" y="441"/>
                  </a:lnTo>
                  <a:lnTo>
                    <a:pt x="1601" y="441"/>
                  </a:lnTo>
                  <a:lnTo>
                    <a:pt x="1604" y="440"/>
                  </a:lnTo>
                  <a:lnTo>
                    <a:pt x="1607" y="440"/>
                  </a:lnTo>
                  <a:lnTo>
                    <a:pt x="1611" y="439"/>
                  </a:lnTo>
                  <a:lnTo>
                    <a:pt x="1614" y="439"/>
                  </a:lnTo>
                  <a:lnTo>
                    <a:pt x="1617" y="438"/>
                  </a:lnTo>
                  <a:lnTo>
                    <a:pt x="1620" y="438"/>
                  </a:lnTo>
                  <a:lnTo>
                    <a:pt x="1624" y="438"/>
                  </a:lnTo>
                  <a:lnTo>
                    <a:pt x="1627" y="437"/>
                  </a:lnTo>
                  <a:lnTo>
                    <a:pt x="1630" y="437"/>
                  </a:lnTo>
                  <a:lnTo>
                    <a:pt x="1633" y="437"/>
                  </a:lnTo>
                  <a:lnTo>
                    <a:pt x="1637" y="436"/>
                  </a:lnTo>
                  <a:lnTo>
                    <a:pt x="1640" y="436"/>
                  </a:lnTo>
                  <a:lnTo>
                    <a:pt x="1643" y="436"/>
                  </a:lnTo>
                  <a:lnTo>
                    <a:pt x="1646" y="436"/>
                  </a:lnTo>
                  <a:lnTo>
                    <a:pt x="1650" y="435"/>
                  </a:lnTo>
                  <a:lnTo>
                    <a:pt x="1653" y="435"/>
                  </a:lnTo>
                  <a:lnTo>
                    <a:pt x="1656" y="435"/>
                  </a:lnTo>
                  <a:lnTo>
                    <a:pt x="1659" y="435"/>
                  </a:lnTo>
                  <a:lnTo>
                    <a:pt x="1663" y="435"/>
                  </a:lnTo>
                  <a:lnTo>
                    <a:pt x="1666" y="435"/>
                  </a:lnTo>
                  <a:lnTo>
                    <a:pt x="1669" y="434"/>
                  </a:lnTo>
                  <a:lnTo>
                    <a:pt x="1673" y="434"/>
                  </a:lnTo>
                  <a:lnTo>
                    <a:pt x="1676" y="434"/>
                  </a:lnTo>
                  <a:lnTo>
                    <a:pt x="1679" y="434"/>
                  </a:lnTo>
                  <a:lnTo>
                    <a:pt x="1682" y="434"/>
                  </a:lnTo>
                  <a:lnTo>
                    <a:pt x="1686" y="434"/>
                  </a:lnTo>
                  <a:lnTo>
                    <a:pt x="1689" y="434"/>
                  </a:lnTo>
                  <a:lnTo>
                    <a:pt x="1692" y="434"/>
                  </a:lnTo>
                  <a:lnTo>
                    <a:pt x="1695" y="434"/>
                  </a:lnTo>
                  <a:lnTo>
                    <a:pt x="1699" y="434"/>
                  </a:lnTo>
                  <a:lnTo>
                    <a:pt x="1702" y="434"/>
                  </a:lnTo>
                  <a:lnTo>
                    <a:pt x="1705" y="434"/>
                  </a:lnTo>
                  <a:lnTo>
                    <a:pt x="1708" y="435"/>
                  </a:lnTo>
                  <a:lnTo>
                    <a:pt x="1712" y="435"/>
                  </a:lnTo>
                  <a:lnTo>
                    <a:pt x="1715" y="435"/>
                  </a:lnTo>
                  <a:lnTo>
                    <a:pt x="1718" y="435"/>
                  </a:lnTo>
                  <a:lnTo>
                    <a:pt x="1721" y="435"/>
                  </a:lnTo>
                  <a:lnTo>
                    <a:pt x="1725" y="436"/>
                  </a:lnTo>
                  <a:lnTo>
                    <a:pt x="1728" y="436"/>
                  </a:lnTo>
                  <a:lnTo>
                    <a:pt x="1731" y="436"/>
                  </a:lnTo>
                  <a:lnTo>
                    <a:pt x="1734" y="437"/>
                  </a:lnTo>
                  <a:lnTo>
                    <a:pt x="1738" y="437"/>
                  </a:lnTo>
                  <a:lnTo>
                    <a:pt x="1741" y="437"/>
                  </a:lnTo>
                  <a:lnTo>
                    <a:pt x="1744" y="438"/>
                  </a:lnTo>
                  <a:lnTo>
                    <a:pt x="1748" y="438"/>
                  </a:lnTo>
                  <a:lnTo>
                    <a:pt x="1751" y="439"/>
                  </a:lnTo>
                  <a:lnTo>
                    <a:pt x="1754" y="439"/>
                  </a:lnTo>
                  <a:lnTo>
                    <a:pt x="1757" y="439"/>
                  </a:lnTo>
                  <a:lnTo>
                    <a:pt x="1761" y="440"/>
                  </a:lnTo>
                  <a:lnTo>
                    <a:pt x="1764" y="440"/>
                  </a:lnTo>
                  <a:lnTo>
                    <a:pt x="1767" y="441"/>
                  </a:lnTo>
                  <a:lnTo>
                    <a:pt x="1770" y="441"/>
                  </a:lnTo>
                  <a:lnTo>
                    <a:pt x="1774" y="442"/>
                  </a:lnTo>
                  <a:lnTo>
                    <a:pt x="1777" y="442"/>
                  </a:lnTo>
                  <a:lnTo>
                    <a:pt x="1780" y="443"/>
                  </a:lnTo>
                  <a:lnTo>
                    <a:pt x="1783" y="444"/>
                  </a:lnTo>
                  <a:lnTo>
                    <a:pt x="1787" y="444"/>
                  </a:lnTo>
                  <a:lnTo>
                    <a:pt x="1790" y="445"/>
                  </a:lnTo>
                  <a:lnTo>
                    <a:pt x="1793" y="445"/>
                  </a:lnTo>
                  <a:lnTo>
                    <a:pt x="1796" y="446"/>
                  </a:lnTo>
                  <a:lnTo>
                    <a:pt x="1800" y="447"/>
                  </a:lnTo>
                  <a:lnTo>
                    <a:pt x="1803" y="447"/>
                  </a:lnTo>
                  <a:lnTo>
                    <a:pt x="1806" y="448"/>
                  </a:lnTo>
                  <a:lnTo>
                    <a:pt x="1809" y="449"/>
                  </a:lnTo>
                  <a:lnTo>
                    <a:pt x="1813" y="449"/>
                  </a:lnTo>
                  <a:lnTo>
                    <a:pt x="1816" y="450"/>
                  </a:lnTo>
                  <a:lnTo>
                    <a:pt x="1819" y="451"/>
                  </a:lnTo>
                  <a:lnTo>
                    <a:pt x="1823" y="451"/>
                  </a:lnTo>
                  <a:lnTo>
                    <a:pt x="1826" y="452"/>
                  </a:lnTo>
                  <a:lnTo>
                    <a:pt x="1829" y="453"/>
                  </a:lnTo>
                  <a:lnTo>
                    <a:pt x="1832" y="454"/>
                  </a:lnTo>
                  <a:lnTo>
                    <a:pt x="1836" y="454"/>
                  </a:lnTo>
                  <a:lnTo>
                    <a:pt x="1839" y="455"/>
                  </a:lnTo>
                  <a:lnTo>
                    <a:pt x="1842" y="456"/>
                  </a:lnTo>
                  <a:lnTo>
                    <a:pt x="1845" y="456"/>
                  </a:lnTo>
                  <a:lnTo>
                    <a:pt x="1849" y="457"/>
                  </a:lnTo>
                  <a:lnTo>
                    <a:pt x="1852" y="458"/>
                  </a:lnTo>
                  <a:lnTo>
                    <a:pt x="1855" y="459"/>
                  </a:lnTo>
                  <a:lnTo>
                    <a:pt x="1858" y="459"/>
                  </a:lnTo>
                  <a:lnTo>
                    <a:pt x="1862" y="460"/>
                  </a:lnTo>
                  <a:lnTo>
                    <a:pt x="1865" y="461"/>
                  </a:lnTo>
                  <a:lnTo>
                    <a:pt x="1868" y="461"/>
                  </a:lnTo>
                  <a:lnTo>
                    <a:pt x="1871" y="462"/>
                  </a:lnTo>
                  <a:lnTo>
                    <a:pt x="1875" y="463"/>
                  </a:lnTo>
                  <a:lnTo>
                    <a:pt x="1878" y="464"/>
                  </a:lnTo>
                  <a:lnTo>
                    <a:pt x="1881" y="464"/>
                  </a:lnTo>
                  <a:lnTo>
                    <a:pt x="1885" y="465"/>
                  </a:lnTo>
                  <a:lnTo>
                    <a:pt x="1888" y="466"/>
                  </a:lnTo>
                  <a:lnTo>
                    <a:pt x="1891" y="466"/>
                  </a:lnTo>
                  <a:lnTo>
                    <a:pt x="1894" y="467"/>
                  </a:lnTo>
                  <a:lnTo>
                    <a:pt x="1898" y="467"/>
                  </a:lnTo>
                  <a:lnTo>
                    <a:pt x="1901" y="468"/>
                  </a:lnTo>
                  <a:lnTo>
                    <a:pt x="1904" y="469"/>
                  </a:lnTo>
                  <a:lnTo>
                    <a:pt x="1907" y="469"/>
                  </a:lnTo>
                  <a:lnTo>
                    <a:pt x="1911" y="470"/>
                  </a:lnTo>
                  <a:lnTo>
                    <a:pt x="1914" y="471"/>
                  </a:lnTo>
                  <a:lnTo>
                    <a:pt x="1917" y="471"/>
                  </a:lnTo>
                  <a:lnTo>
                    <a:pt x="1920" y="472"/>
                  </a:lnTo>
                  <a:lnTo>
                    <a:pt x="1924" y="472"/>
                  </a:lnTo>
                  <a:lnTo>
                    <a:pt x="1927" y="473"/>
                  </a:lnTo>
                  <a:lnTo>
                    <a:pt x="1930" y="473"/>
                  </a:lnTo>
                  <a:lnTo>
                    <a:pt x="1933" y="474"/>
                  </a:lnTo>
                  <a:lnTo>
                    <a:pt x="1937" y="474"/>
                  </a:lnTo>
                  <a:lnTo>
                    <a:pt x="1940" y="475"/>
                  </a:lnTo>
                  <a:lnTo>
                    <a:pt x="1943" y="475"/>
                  </a:lnTo>
                  <a:lnTo>
                    <a:pt x="1946" y="476"/>
                  </a:lnTo>
                  <a:lnTo>
                    <a:pt x="1950" y="476"/>
                  </a:lnTo>
                  <a:lnTo>
                    <a:pt x="1953" y="477"/>
                  </a:lnTo>
                  <a:lnTo>
                    <a:pt x="1956" y="477"/>
                  </a:lnTo>
                  <a:lnTo>
                    <a:pt x="1960" y="478"/>
                  </a:lnTo>
                  <a:lnTo>
                    <a:pt x="1963" y="478"/>
                  </a:lnTo>
                  <a:lnTo>
                    <a:pt x="1966" y="478"/>
                  </a:lnTo>
                  <a:lnTo>
                    <a:pt x="1969" y="479"/>
                  </a:lnTo>
                  <a:lnTo>
                    <a:pt x="1973" y="479"/>
                  </a:lnTo>
                  <a:lnTo>
                    <a:pt x="1976" y="479"/>
                  </a:lnTo>
                  <a:lnTo>
                    <a:pt x="1979" y="480"/>
                  </a:lnTo>
                  <a:lnTo>
                    <a:pt x="1982" y="480"/>
                  </a:lnTo>
                  <a:lnTo>
                    <a:pt x="1986" y="480"/>
                  </a:lnTo>
                  <a:lnTo>
                    <a:pt x="1989" y="480"/>
                  </a:lnTo>
                  <a:lnTo>
                    <a:pt x="1992" y="481"/>
                  </a:lnTo>
                  <a:lnTo>
                    <a:pt x="1995" y="481"/>
                  </a:lnTo>
                  <a:lnTo>
                    <a:pt x="1999" y="481"/>
                  </a:lnTo>
                  <a:lnTo>
                    <a:pt x="2002" y="481"/>
                  </a:lnTo>
                  <a:lnTo>
                    <a:pt x="2005" y="481"/>
                  </a:lnTo>
                  <a:lnTo>
                    <a:pt x="2008" y="481"/>
                  </a:lnTo>
                  <a:lnTo>
                    <a:pt x="2012" y="482"/>
                  </a:lnTo>
                  <a:lnTo>
                    <a:pt x="2015" y="482"/>
                  </a:lnTo>
                  <a:lnTo>
                    <a:pt x="2018" y="482"/>
                  </a:lnTo>
                  <a:lnTo>
                    <a:pt x="2021" y="482"/>
                  </a:lnTo>
                  <a:lnTo>
                    <a:pt x="2025" y="482"/>
                  </a:lnTo>
                  <a:lnTo>
                    <a:pt x="2028" y="482"/>
                  </a:lnTo>
                  <a:lnTo>
                    <a:pt x="2031" y="482"/>
                  </a:lnTo>
                  <a:lnTo>
                    <a:pt x="2035" y="482"/>
                  </a:lnTo>
                  <a:lnTo>
                    <a:pt x="2038" y="482"/>
                  </a:lnTo>
                  <a:lnTo>
                    <a:pt x="2041" y="482"/>
                  </a:lnTo>
                  <a:lnTo>
                    <a:pt x="2044" y="482"/>
                  </a:lnTo>
                  <a:lnTo>
                    <a:pt x="2048" y="482"/>
                  </a:lnTo>
                  <a:lnTo>
                    <a:pt x="2051" y="482"/>
                  </a:lnTo>
                  <a:lnTo>
                    <a:pt x="2054" y="482"/>
                  </a:lnTo>
                  <a:lnTo>
                    <a:pt x="2057" y="482"/>
                  </a:lnTo>
                  <a:lnTo>
                    <a:pt x="2061" y="481"/>
                  </a:lnTo>
                  <a:lnTo>
                    <a:pt x="2064" y="481"/>
                  </a:lnTo>
                  <a:lnTo>
                    <a:pt x="2067" y="481"/>
                  </a:lnTo>
                  <a:lnTo>
                    <a:pt x="2070" y="481"/>
                  </a:lnTo>
                  <a:lnTo>
                    <a:pt x="2074" y="481"/>
                  </a:lnTo>
                  <a:lnTo>
                    <a:pt x="2077" y="480"/>
                  </a:lnTo>
                  <a:lnTo>
                    <a:pt x="2080" y="480"/>
                  </a:lnTo>
                  <a:lnTo>
                    <a:pt x="2083" y="480"/>
                  </a:lnTo>
                  <a:lnTo>
                    <a:pt x="2087" y="480"/>
                  </a:lnTo>
                  <a:lnTo>
                    <a:pt x="2090" y="480"/>
                  </a:lnTo>
                  <a:lnTo>
                    <a:pt x="2093" y="479"/>
                  </a:lnTo>
                  <a:lnTo>
                    <a:pt x="2096" y="479"/>
                  </a:lnTo>
                  <a:lnTo>
                    <a:pt x="2100" y="479"/>
                  </a:lnTo>
                  <a:lnTo>
                    <a:pt x="2103" y="478"/>
                  </a:lnTo>
                  <a:lnTo>
                    <a:pt x="2106" y="478"/>
                  </a:lnTo>
                  <a:lnTo>
                    <a:pt x="2110" y="478"/>
                  </a:lnTo>
                  <a:lnTo>
                    <a:pt x="2113" y="478"/>
                  </a:lnTo>
                  <a:lnTo>
                    <a:pt x="2116" y="477"/>
                  </a:lnTo>
                  <a:lnTo>
                    <a:pt x="2119" y="477"/>
                  </a:lnTo>
                  <a:lnTo>
                    <a:pt x="2123" y="477"/>
                  </a:lnTo>
                  <a:lnTo>
                    <a:pt x="2126" y="476"/>
                  </a:lnTo>
                  <a:lnTo>
                    <a:pt x="2129" y="476"/>
                  </a:lnTo>
                  <a:lnTo>
                    <a:pt x="2132" y="475"/>
                  </a:lnTo>
                  <a:lnTo>
                    <a:pt x="2136" y="475"/>
                  </a:lnTo>
                  <a:lnTo>
                    <a:pt x="2139" y="475"/>
                  </a:lnTo>
                  <a:lnTo>
                    <a:pt x="2142" y="474"/>
                  </a:lnTo>
                  <a:lnTo>
                    <a:pt x="2145" y="474"/>
                  </a:lnTo>
                  <a:lnTo>
                    <a:pt x="2149" y="473"/>
                  </a:lnTo>
                  <a:lnTo>
                    <a:pt x="2152" y="473"/>
                  </a:lnTo>
                  <a:lnTo>
                    <a:pt x="2155" y="473"/>
                  </a:lnTo>
                  <a:lnTo>
                    <a:pt x="2158" y="472"/>
                  </a:lnTo>
                  <a:lnTo>
                    <a:pt x="2162" y="472"/>
                  </a:lnTo>
                  <a:lnTo>
                    <a:pt x="2165" y="471"/>
                  </a:lnTo>
                  <a:lnTo>
                    <a:pt x="2168" y="471"/>
                  </a:lnTo>
                  <a:lnTo>
                    <a:pt x="2171" y="470"/>
                  </a:lnTo>
                  <a:lnTo>
                    <a:pt x="2175" y="470"/>
                  </a:lnTo>
                  <a:lnTo>
                    <a:pt x="2178" y="470"/>
                  </a:lnTo>
                  <a:lnTo>
                    <a:pt x="2181" y="469"/>
                  </a:lnTo>
                  <a:lnTo>
                    <a:pt x="2185" y="469"/>
                  </a:lnTo>
                  <a:lnTo>
                    <a:pt x="2188" y="468"/>
                  </a:lnTo>
                  <a:lnTo>
                    <a:pt x="2191" y="468"/>
                  </a:lnTo>
                  <a:lnTo>
                    <a:pt x="2194" y="468"/>
                  </a:lnTo>
                  <a:lnTo>
                    <a:pt x="2198" y="467"/>
                  </a:lnTo>
                  <a:lnTo>
                    <a:pt x="2201" y="467"/>
                  </a:lnTo>
                  <a:lnTo>
                    <a:pt x="2204" y="466"/>
                  </a:lnTo>
                  <a:lnTo>
                    <a:pt x="2207" y="466"/>
                  </a:lnTo>
                  <a:lnTo>
                    <a:pt x="2211" y="465"/>
                  </a:lnTo>
                  <a:lnTo>
                    <a:pt x="2214" y="465"/>
                  </a:lnTo>
                  <a:lnTo>
                    <a:pt x="2217" y="465"/>
                  </a:lnTo>
                  <a:lnTo>
                    <a:pt x="2220" y="464"/>
                  </a:lnTo>
                  <a:lnTo>
                    <a:pt x="2224" y="464"/>
                  </a:lnTo>
                  <a:lnTo>
                    <a:pt x="2227" y="463"/>
                  </a:lnTo>
                  <a:lnTo>
                    <a:pt x="2230" y="463"/>
                  </a:lnTo>
                  <a:lnTo>
                    <a:pt x="2233" y="463"/>
                  </a:lnTo>
                  <a:lnTo>
                    <a:pt x="2237" y="462"/>
                  </a:lnTo>
                  <a:lnTo>
                    <a:pt x="2240" y="462"/>
                  </a:lnTo>
                  <a:lnTo>
                    <a:pt x="2243" y="461"/>
                  </a:lnTo>
                  <a:lnTo>
                    <a:pt x="2247" y="461"/>
                  </a:lnTo>
                  <a:lnTo>
                    <a:pt x="2250" y="461"/>
                  </a:lnTo>
                  <a:lnTo>
                    <a:pt x="2253" y="460"/>
                  </a:lnTo>
                  <a:lnTo>
                    <a:pt x="2256" y="460"/>
                  </a:lnTo>
                  <a:lnTo>
                    <a:pt x="2260" y="460"/>
                  </a:lnTo>
                  <a:lnTo>
                    <a:pt x="2263" y="459"/>
                  </a:lnTo>
                  <a:lnTo>
                    <a:pt x="2266" y="459"/>
                  </a:lnTo>
                  <a:lnTo>
                    <a:pt x="2269" y="459"/>
                  </a:lnTo>
                  <a:lnTo>
                    <a:pt x="2273" y="458"/>
                  </a:lnTo>
                  <a:lnTo>
                    <a:pt x="2276" y="458"/>
                  </a:lnTo>
                  <a:lnTo>
                    <a:pt x="2279" y="458"/>
                  </a:lnTo>
                  <a:lnTo>
                    <a:pt x="2282" y="458"/>
                  </a:lnTo>
                  <a:lnTo>
                    <a:pt x="2286" y="457"/>
                  </a:lnTo>
                  <a:lnTo>
                    <a:pt x="2289" y="457"/>
                  </a:lnTo>
                  <a:lnTo>
                    <a:pt x="2292" y="457"/>
                  </a:lnTo>
                  <a:lnTo>
                    <a:pt x="2295" y="457"/>
                  </a:lnTo>
                  <a:lnTo>
                    <a:pt x="2299" y="456"/>
                  </a:lnTo>
                  <a:lnTo>
                    <a:pt x="2302" y="456"/>
                  </a:lnTo>
                  <a:lnTo>
                    <a:pt x="2305" y="456"/>
                  </a:lnTo>
                  <a:lnTo>
                    <a:pt x="2308" y="456"/>
                  </a:lnTo>
                  <a:lnTo>
                    <a:pt x="2312" y="455"/>
                  </a:lnTo>
                  <a:lnTo>
                    <a:pt x="2315" y="455"/>
                  </a:lnTo>
                  <a:lnTo>
                    <a:pt x="2318" y="455"/>
                  </a:lnTo>
                  <a:lnTo>
                    <a:pt x="2322" y="455"/>
                  </a:lnTo>
                  <a:lnTo>
                    <a:pt x="2325" y="455"/>
                  </a:lnTo>
                  <a:lnTo>
                    <a:pt x="2328" y="455"/>
                  </a:lnTo>
                  <a:lnTo>
                    <a:pt x="2331" y="454"/>
                  </a:lnTo>
                  <a:lnTo>
                    <a:pt x="2335" y="454"/>
                  </a:lnTo>
                  <a:lnTo>
                    <a:pt x="2338" y="454"/>
                  </a:lnTo>
                  <a:lnTo>
                    <a:pt x="2341" y="454"/>
                  </a:lnTo>
                  <a:lnTo>
                    <a:pt x="2344" y="454"/>
                  </a:lnTo>
                  <a:lnTo>
                    <a:pt x="2348" y="454"/>
                  </a:lnTo>
                  <a:lnTo>
                    <a:pt x="2351" y="454"/>
                  </a:lnTo>
                  <a:lnTo>
                    <a:pt x="2354" y="453"/>
                  </a:lnTo>
                  <a:lnTo>
                    <a:pt x="2357" y="453"/>
                  </a:lnTo>
                  <a:lnTo>
                    <a:pt x="2361" y="453"/>
                  </a:lnTo>
                  <a:lnTo>
                    <a:pt x="2364" y="453"/>
                  </a:lnTo>
                  <a:lnTo>
                    <a:pt x="2367" y="453"/>
                  </a:lnTo>
                  <a:lnTo>
                    <a:pt x="2370" y="453"/>
                  </a:lnTo>
                  <a:lnTo>
                    <a:pt x="2374" y="453"/>
                  </a:lnTo>
                  <a:lnTo>
                    <a:pt x="2377" y="453"/>
                  </a:lnTo>
                  <a:lnTo>
                    <a:pt x="2380" y="453"/>
                  </a:lnTo>
                  <a:lnTo>
                    <a:pt x="2383" y="453"/>
                  </a:lnTo>
                  <a:lnTo>
                    <a:pt x="2387" y="453"/>
                  </a:lnTo>
                  <a:lnTo>
                    <a:pt x="2390" y="453"/>
                  </a:lnTo>
                  <a:lnTo>
                    <a:pt x="2393" y="452"/>
                  </a:lnTo>
                  <a:lnTo>
                    <a:pt x="2397" y="452"/>
                  </a:lnTo>
                  <a:lnTo>
                    <a:pt x="2400" y="452"/>
                  </a:lnTo>
                  <a:lnTo>
                    <a:pt x="2403" y="452"/>
                  </a:lnTo>
                  <a:lnTo>
                    <a:pt x="2406" y="452"/>
                  </a:lnTo>
                  <a:lnTo>
                    <a:pt x="2410" y="452"/>
                  </a:lnTo>
                  <a:lnTo>
                    <a:pt x="2413" y="452"/>
                  </a:lnTo>
                  <a:lnTo>
                    <a:pt x="2416" y="452"/>
                  </a:lnTo>
                  <a:lnTo>
                    <a:pt x="2419" y="452"/>
                  </a:lnTo>
                  <a:lnTo>
                    <a:pt x="2423" y="452"/>
                  </a:lnTo>
                  <a:lnTo>
                    <a:pt x="2426" y="452"/>
                  </a:lnTo>
                  <a:lnTo>
                    <a:pt x="2429" y="452"/>
                  </a:lnTo>
                  <a:lnTo>
                    <a:pt x="2432" y="452"/>
                  </a:lnTo>
                  <a:lnTo>
                    <a:pt x="2436" y="452"/>
                  </a:lnTo>
                  <a:lnTo>
                    <a:pt x="2439" y="452"/>
                  </a:lnTo>
                  <a:lnTo>
                    <a:pt x="2442" y="452"/>
                  </a:lnTo>
                  <a:lnTo>
                    <a:pt x="2445" y="452"/>
                  </a:lnTo>
                  <a:lnTo>
                    <a:pt x="2449" y="452"/>
                  </a:lnTo>
                  <a:lnTo>
                    <a:pt x="2452" y="452"/>
                  </a:lnTo>
                  <a:lnTo>
                    <a:pt x="2455" y="451"/>
                  </a:lnTo>
                  <a:lnTo>
                    <a:pt x="2458" y="451"/>
                  </a:lnTo>
                  <a:lnTo>
                    <a:pt x="2462" y="451"/>
                  </a:lnTo>
                  <a:lnTo>
                    <a:pt x="2465" y="451"/>
                  </a:lnTo>
                  <a:lnTo>
                    <a:pt x="2468" y="451"/>
                  </a:lnTo>
                  <a:lnTo>
                    <a:pt x="2472" y="451"/>
                  </a:lnTo>
                  <a:lnTo>
                    <a:pt x="2475" y="451"/>
                  </a:lnTo>
                  <a:lnTo>
                    <a:pt x="2478" y="451"/>
                  </a:lnTo>
                  <a:lnTo>
                    <a:pt x="2481" y="451"/>
                  </a:lnTo>
                  <a:lnTo>
                    <a:pt x="2485" y="450"/>
                  </a:lnTo>
                  <a:lnTo>
                    <a:pt x="2488" y="450"/>
                  </a:lnTo>
                  <a:lnTo>
                    <a:pt x="2491" y="450"/>
                  </a:lnTo>
                  <a:lnTo>
                    <a:pt x="2494" y="450"/>
                  </a:lnTo>
                  <a:lnTo>
                    <a:pt x="2498" y="450"/>
                  </a:lnTo>
                  <a:lnTo>
                    <a:pt x="2501" y="450"/>
                  </a:lnTo>
                  <a:lnTo>
                    <a:pt x="2504" y="449"/>
                  </a:lnTo>
                  <a:lnTo>
                    <a:pt x="2507" y="449"/>
                  </a:lnTo>
                  <a:lnTo>
                    <a:pt x="2511" y="449"/>
                  </a:lnTo>
                  <a:lnTo>
                    <a:pt x="2514" y="449"/>
                  </a:lnTo>
                  <a:lnTo>
                    <a:pt x="2517" y="449"/>
                  </a:lnTo>
                  <a:lnTo>
                    <a:pt x="2520" y="448"/>
                  </a:lnTo>
                  <a:lnTo>
                    <a:pt x="2524" y="448"/>
                  </a:lnTo>
                  <a:lnTo>
                    <a:pt x="2527" y="448"/>
                  </a:lnTo>
                  <a:lnTo>
                    <a:pt x="2530" y="448"/>
                  </a:lnTo>
                  <a:lnTo>
                    <a:pt x="2533" y="447"/>
                  </a:lnTo>
                  <a:lnTo>
                    <a:pt x="2537" y="447"/>
                  </a:lnTo>
                  <a:lnTo>
                    <a:pt x="2540" y="447"/>
                  </a:lnTo>
                  <a:lnTo>
                    <a:pt x="2543" y="446"/>
                  </a:lnTo>
                  <a:lnTo>
                    <a:pt x="2547" y="446"/>
                  </a:lnTo>
                  <a:lnTo>
                    <a:pt x="2550" y="446"/>
                  </a:lnTo>
                  <a:lnTo>
                    <a:pt x="2553" y="445"/>
                  </a:lnTo>
                  <a:lnTo>
                    <a:pt x="2556" y="445"/>
                  </a:lnTo>
                  <a:lnTo>
                    <a:pt x="2560" y="444"/>
                  </a:lnTo>
                  <a:lnTo>
                    <a:pt x="2563" y="444"/>
                  </a:lnTo>
                  <a:lnTo>
                    <a:pt x="2566" y="444"/>
                  </a:lnTo>
                  <a:lnTo>
                    <a:pt x="2569" y="443"/>
                  </a:lnTo>
                  <a:lnTo>
                    <a:pt x="2573" y="443"/>
                  </a:lnTo>
                  <a:lnTo>
                    <a:pt x="2576" y="442"/>
                  </a:lnTo>
                  <a:lnTo>
                    <a:pt x="2579" y="442"/>
                  </a:lnTo>
                  <a:lnTo>
                    <a:pt x="2582" y="441"/>
                  </a:lnTo>
                  <a:lnTo>
                    <a:pt x="2586" y="441"/>
                  </a:lnTo>
                  <a:lnTo>
                    <a:pt x="2589" y="440"/>
                  </a:lnTo>
                  <a:lnTo>
                    <a:pt x="2592" y="440"/>
                  </a:lnTo>
                  <a:lnTo>
                    <a:pt x="2595" y="439"/>
                  </a:lnTo>
                  <a:lnTo>
                    <a:pt x="2599" y="438"/>
                  </a:lnTo>
                  <a:lnTo>
                    <a:pt x="2602" y="438"/>
                  </a:lnTo>
                  <a:lnTo>
                    <a:pt x="2605" y="437"/>
                  </a:lnTo>
                  <a:lnTo>
                    <a:pt x="2609" y="437"/>
                  </a:lnTo>
                  <a:lnTo>
                    <a:pt x="2612" y="436"/>
                  </a:lnTo>
                  <a:lnTo>
                    <a:pt x="2615" y="435"/>
                  </a:lnTo>
                  <a:lnTo>
                    <a:pt x="2618" y="434"/>
                  </a:lnTo>
                  <a:lnTo>
                    <a:pt x="2622" y="434"/>
                  </a:lnTo>
                  <a:lnTo>
                    <a:pt x="2625" y="433"/>
                  </a:lnTo>
                  <a:lnTo>
                    <a:pt x="2628" y="432"/>
                  </a:lnTo>
                  <a:lnTo>
                    <a:pt x="2631" y="431"/>
                  </a:lnTo>
                  <a:lnTo>
                    <a:pt x="2635" y="431"/>
                  </a:lnTo>
                  <a:lnTo>
                    <a:pt x="2638" y="430"/>
                  </a:lnTo>
                  <a:lnTo>
                    <a:pt x="2641" y="429"/>
                  </a:lnTo>
                  <a:lnTo>
                    <a:pt x="2644" y="428"/>
                  </a:lnTo>
                  <a:lnTo>
                    <a:pt x="2648" y="427"/>
                  </a:lnTo>
                  <a:lnTo>
                    <a:pt x="2651" y="426"/>
                  </a:lnTo>
                  <a:lnTo>
                    <a:pt x="2654" y="425"/>
                  </a:lnTo>
                  <a:lnTo>
                    <a:pt x="2657" y="425"/>
                  </a:lnTo>
                  <a:lnTo>
                    <a:pt x="2661" y="424"/>
                  </a:lnTo>
                  <a:lnTo>
                    <a:pt x="2664" y="423"/>
                  </a:lnTo>
                  <a:lnTo>
                    <a:pt x="2667" y="422"/>
                  </a:lnTo>
                  <a:lnTo>
                    <a:pt x="2670" y="421"/>
                  </a:lnTo>
                  <a:lnTo>
                    <a:pt x="2674" y="420"/>
                  </a:lnTo>
                  <a:lnTo>
                    <a:pt x="2677" y="419"/>
                  </a:lnTo>
                  <a:lnTo>
                    <a:pt x="2680" y="418"/>
                  </a:lnTo>
                  <a:lnTo>
                    <a:pt x="2684" y="417"/>
                  </a:lnTo>
                  <a:lnTo>
                    <a:pt x="2687" y="416"/>
                  </a:lnTo>
                  <a:lnTo>
                    <a:pt x="2690" y="415"/>
                  </a:lnTo>
                  <a:lnTo>
                    <a:pt x="2693" y="414"/>
                  </a:lnTo>
                  <a:lnTo>
                    <a:pt x="2697" y="412"/>
                  </a:lnTo>
                  <a:lnTo>
                    <a:pt x="2700" y="411"/>
                  </a:lnTo>
                  <a:lnTo>
                    <a:pt x="2703" y="410"/>
                  </a:lnTo>
                  <a:lnTo>
                    <a:pt x="2706" y="409"/>
                  </a:lnTo>
                  <a:lnTo>
                    <a:pt x="2710" y="408"/>
                  </a:lnTo>
                  <a:lnTo>
                    <a:pt x="2713" y="406"/>
                  </a:lnTo>
                  <a:lnTo>
                    <a:pt x="2716" y="405"/>
                  </a:lnTo>
                  <a:lnTo>
                    <a:pt x="2719" y="404"/>
                  </a:lnTo>
                  <a:lnTo>
                    <a:pt x="2723" y="403"/>
                  </a:lnTo>
                  <a:lnTo>
                    <a:pt x="2726" y="402"/>
                  </a:lnTo>
                  <a:lnTo>
                    <a:pt x="2729" y="400"/>
                  </a:lnTo>
                  <a:lnTo>
                    <a:pt x="2732" y="399"/>
                  </a:lnTo>
                  <a:lnTo>
                    <a:pt x="2736" y="398"/>
                  </a:lnTo>
                  <a:lnTo>
                    <a:pt x="2739" y="396"/>
                  </a:lnTo>
                  <a:lnTo>
                    <a:pt x="2742" y="395"/>
                  </a:lnTo>
                  <a:lnTo>
                    <a:pt x="2745" y="394"/>
                  </a:lnTo>
                  <a:lnTo>
                    <a:pt x="2749" y="392"/>
                  </a:lnTo>
                  <a:lnTo>
                    <a:pt x="2752" y="391"/>
                  </a:lnTo>
                  <a:lnTo>
                    <a:pt x="2755" y="390"/>
                  </a:lnTo>
                  <a:lnTo>
                    <a:pt x="2759" y="388"/>
                  </a:lnTo>
                  <a:lnTo>
                    <a:pt x="2762" y="387"/>
                  </a:lnTo>
                  <a:lnTo>
                    <a:pt x="2765" y="386"/>
                  </a:lnTo>
                  <a:lnTo>
                    <a:pt x="2768" y="384"/>
                  </a:lnTo>
                  <a:lnTo>
                    <a:pt x="2772" y="383"/>
                  </a:lnTo>
                  <a:lnTo>
                    <a:pt x="2775" y="381"/>
                  </a:lnTo>
                  <a:lnTo>
                    <a:pt x="2778" y="380"/>
                  </a:lnTo>
                  <a:lnTo>
                    <a:pt x="2781" y="379"/>
                  </a:lnTo>
                  <a:lnTo>
                    <a:pt x="2785" y="377"/>
                  </a:lnTo>
                  <a:lnTo>
                    <a:pt x="2788" y="376"/>
                  </a:lnTo>
                  <a:lnTo>
                    <a:pt x="2791" y="374"/>
                  </a:lnTo>
                  <a:lnTo>
                    <a:pt x="2794" y="373"/>
                  </a:lnTo>
                  <a:lnTo>
                    <a:pt x="2798" y="371"/>
                  </a:lnTo>
                  <a:lnTo>
                    <a:pt x="2801" y="370"/>
                  </a:lnTo>
                  <a:lnTo>
                    <a:pt x="2804" y="368"/>
                  </a:lnTo>
                  <a:lnTo>
                    <a:pt x="2807" y="367"/>
                  </a:lnTo>
                  <a:lnTo>
                    <a:pt x="2811" y="365"/>
                  </a:lnTo>
                  <a:lnTo>
                    <a:pt x="2814" y="364"/>
                  </a:lnTo>
                  <a:lnTo>
                    <a:pt x="2817" y="362"/>
                  </a:lnTo>
                  <a:lnTo>
                    <a:pt x="2820" y="360"/>
                  </a:lnTo>
                  <a:lnTo>
                    <a:pt x="2824" y="359"/>
                  </a:lnTo>
                  <a:lnTo>
                    <a:pt x="2827" y="357"/>
                  </a:lnTo>
                  <a:lnTo>
                    <a:pt x="2830" y="356"/>
                  </a:lnTo>
                  <a:lnTo>
                    <a:pt x="2834" y="354"/>
                  </a:lnTo>
                  <a:lnTo>
                    <a:pt x="2837" y="353"/>
                  </a:lnTo>
                  <a:lnTo>
                    <a:pt x="2840" y="351"/>
                  </a:lnTo>
                  <a:lnTo>
                    <a:pt x="2843" y="350"/>
                  </a:lnTo>
                  <a:lnTo>
                    <a:pt x="2847" y="348"/>
                  </a:lnTo>
                  <a:lnTo>
                    <a:pt x="2850" y="347"/>
                  </a:lnTo>
                  <a:lnTo>
                    <a:pt x="2853" y="345"/>
                  </a:lnTo>
                  <a:lnTo>
                    <a:pt x="2856" y="343"/>
                  </a:lnTo>
                  <a:lnTo>
                    <a:pt x="2860" y="342"/>
                  </a:lnTo>
                  <a:lnTo>
                    <a:pt x="2863" y="340"/>
                  </a:lnTo>
                  <a:lnTo>
                    <a:pt x="2866" y="339"/>
                  </a:lnTo>
                  <a:lnTo>
                    <a:pt x="2869" y="337"/>
                  </a:lnTo>
                  <a:lnTo>
                    <a:pt x="2873" y="336"/>
                  </a:lnTo>
                  <a:lnTo>
                    <a:pt x="2876" y="334"/>
                  </a:lnTo>
                  <a:lnTo>
                    <a:pt x="2879" y="333"/>
                  </a:lnTo>
                  <a:lnTo>
                    <a:pt x="2882" y="331"/>
                  </a:lnTo>
                  <a:lnTo>
                    <a:pt x="2886" y="329"/>
                  </a:lnTo>
                  <a:lnTo>
                    <a:pt x="2889" y="328"/>
                  </a:lnTo>
                  <a:lnTo>
                    <a:pt x="2892" y="326"/>
                  </a:lnTo>
                  <a:lnTo>
                    <a:pt x="2895" y="325"/>
                  </a:lnTo>
                  <a:lnTo>
                    <a:pt x="2899" y="323"/>
                  </a:lnTo>
                  <a:lnTo>
                    <a:pt x="2902" y="322"/>
                  </a:lnTo>
                  <a:lnTo>
                    <a:pt x="2905" y="320"/>
                  </a:lnTo>
                  <a:lnTo>
                    <a:pt x="2909" y="319"/>
                  </a:lnTo>
                  <a:lnTo>
                    <a:pt x="2912" y="317"/>
                  </a:lnTo>
                  <a:lnTo>
                    <a:pt x="2915" y="316"/>
                  </a:lnTo>
                  <a:lnTo>
                    <a:pt x="2918" y="314"/>
                  </a:lnTo>
                  <a:lnTo>
                    <a:pt x="2922" y="313"/>
                  </a:lnTo>
                  <a:lnTo>
                    <a:pt x="2925" y="311"/>
                  </a:lnTo>
                  <a:lnTo>
                    <a:pt x="2928" y="310"/>
                  </a:lnTo>
                  <a:lnTo>
                    <a:pt x="2931" y="308"/>
                  </a:lnTo>
                  <a:lnTo>
                    <a:pt x="2935" y="307"/>
                  </a:lnTo>
                  <a:lnTo>
                    <a:pt x="2938" y="305"/>
                  </a:lnTo>
                  <a:lnTo>
                    <a:pt x="2941" y="304"/>
                  </a:lnTo>
                  <a:lnTo>
                    <a:pt x="2944" y="302"/>
                  </a:lnTo>
                  <a:lnTo>
                    <a:pt x="2948" y="301"/>
                  </a:lnTo>
                  <a:lnTo>
                    <a:pt x="2951" y="300"/>
                  </a:lnTo>
                  <a:lnTo>
                    <a:pt x="2954" y="298"/>
                  </a:lnTo>
                  <a:lnTo>
                    <a:pt x="2957" y="297"/>
                  </a:lnTo>
                  <a:lnTo>
                    <a:pt x="2961" y="295"/>
                  </a:lnTo>
                  <a:lnTo>
                    <a:pt x="2964" y="294"/>
                  </a:lnTo>
                  <a:lnTo>
                    <a:pt x="2967" y="293"/>
                  </a:lnTo>
                  <a:lnTo>
                    <a:pt x="2971" y="291"/>
                  </a:lnTo>
                  <a:lnTo>
                    <a:pt x="2974" y="290"/>
                  </a:lnTo>
                  <a:lnTo>
                    <a:pt x="2977" y="288"/>
                  </a:lnTo>
                  <a:lnTo>
                    <a:pt x="2980" y="287"/>
                  </a:lnTo>
                  <a:lnTo>
                    <a:pt x="2984" y="286"/>
                  </a:lnTo>
                  <a:lnTo>
                    <a:pt x="2987" y="284"/>
                  </a:lnTo>
                  <a:lnTo>
                    <a:pt x="2990" y="283"/>
                  </a:lnTo>
                  <a:lnTo>
                    <a:pt x="2993" y="282"/>
                  </a:lnTo>
                  <a:lnTo>
                    <a:pt x="2997" y="280"/>
                  </a:lnTo>
                  <a:lnTo>
                    <a:pt x="3000" y="279"/>
                  </a:lnTo>
                  <a:lnTo>
                    <a:pt x="3003" y="278"/>
                  </a:lnTo>
                  <a:lnTo>
                    <a:pt x="3006" y="277"/>
                  </a:lnTo>
                  <a:lnTo>
                    <a:pt x="3010" y="275"/>
                  </a:lnTo>
                  <a:lnTo>
                    <a:pt x="3013" y="274"/>
                  </a:lnTo>
                  <a:lnTo>
                    <a:pt x="3016" y="273"/>
                  </a:lnTo>
                  <a:lnTo>
                    <a:pt x="3019" y="272"/>
                  </a:lnTo>
                  <a:lnTo>
                    <a:pt x="3023" y="270"/>
                  </a:lnTo>
                  <a:lnTo>
                    <a:pt x="3026" y="269"/>
                  </a:lnTo>
                  <a:lnTo>
                    <a:pt x="3029" y="268"/>
                  </a:lnTo>
                  <a:lnTo>
                    <a:pt x="3032" y="267"/>
                  </a:lnTo>
                  <a:lnTo>
                    <a:pt x="3036" y="266"/>
                  </a:lnTo>
                  <a:lnTo>
                    <a:pt x="3039" y="264"/>
                  </a:lnTo>
                  <a:lnTo>
                    <a:pt x="3042" y="263"/>
                  </a:lnTo>
                  <a:lnTo>
                    <a:pt x="3046" y="262"/>
                  </a:lnTo>
                  <a:lnTo>
                    <a:pt x="3049" y="261"/>
                  </a:lnTo>
                  <a:lnTo>
                    <a:pt x="3052" y="260"/>
                  </a:lnTo>
                  <a:lnTo>
                    <a:pt x="3055" y="259"/>
                  </a:lnTo>
                  <a:lnTo>
                    <a:pt x="3059" y="258"/>
                  </a:lnTo>
                  <a:lnTo>
                    <a:pt x="3062" y="257"/>
                  </a:lnTo>
                  <a:lnTo>
                    <a:pt x="3065" y="255"/>
                  </a:lnTo>
                  <a:lnTo>
                    <a:pt x="3068" y="254"/>
                  </a:lnTo>
                  <a:lnTo>
                    <a:pt x="3072" y="253"/>
                  </a:lnTo>
                  <a:lnTo>
                    <a:pt x="3075" y="252"/>
                  </a:lnTo>
                  <a:lnTo>
                    <a:pt x="3078" y="251"/>
                  </a:lnTo>
                  <a:lnTo>
                    <a:pt x="3081" y="250"/>
                  </a:lnTo>
                  <a:lnTo>
                    <a:pt x="3085" y="249"/>
                  </a:lnTo>
                  <a:lnTo>
                    <a:pt x="3088" y="248"/>
                  </a:lnTo>
                  <a:lnTo>
                    <a:pt x="3091" y="247"/>
                  </a:lnTo>
                  <a:lnTo>
                    <a:pt x="3094" y="246"/>
                  </a:lnTo>
                  <a:lnTo>
                    <a:pt x="3098" y="245"/>
                  </a:lnTo>
                  <a:lnTo>
                    <a:pt x="3101" y="244"/>
                  </a:lnTo>
                  <a:lnTo>
                    <a:pt x="3104" y="243"/>
                  </a:lnTo>
                  <a:lnTo>
                    <a:pt x="3107" y="242"/>
                  </a:lnTo>
                  <a:lnTo>
                    <a:pt x="3111" y="241"/>
                  </a:lnTo>
                  <a:lnTo>
                    <a:pt x="3114" y="240"/>
                  </a:lnTo>
                  <a:lnTo>
                    <a:pt x="3117" y="239"/>
                  </a:lnTo>
                  <a:lnTo>
                    <a:pt x="3121" y="238"/>
                  </a:lnTo>
                  <a:lnTo>
                    <a:pt x="3124" y="237"/>
                  </a:lnTo>
                  <a:lnTo>
                    <a:pt x="3127" y="236"/>
                  </a:lnTo>
                  <a:lnTo>
                    <a:pt x="3130" y="235"/>
                  </a:lnTo>
                  <a:lnTo>
                    <a:pt x="3134" y="234"/>
                  </a:lnTo>
                  <a:lnTo>
                    <a:pt x="3137" y="233"/>
                  </a:lnTo>
                  <a:lnTo>
                    <a:pt x="3140" y="232"/>
                  </a:lnTo>
                  <a:lnTo>
                    <a:pt x="3143" y="231"/>
                  </a:lnTo>
                  <a:lnTo>
                    <a:pt x="3147" y="230"/>
                  </a:lnTo>
                  <a:lnTo>
                    <a:pt x="3150" y="230"/>
                  </a:lnTo>
                  <a:lnTo>
                    <a:pt x="3153" y="229"/>
                  </a:lnTo>
                  <a:lnTo>
                    <a:pt x="3156" y="228"/>
                  </a:lnTo>
                  <a:lnTo>
                    <a:pt x="3160" y="227"/>
                  </a:lnTo>
                  <a:lnTo>
                    <a:pt x="3163" y="226"/>
                  </a:lnTo>
                  <a:lnTo>
                    <a:pt x="3166" y="225"/>
                  </a:lnTo>
                  <a:lnTo>
                    <a:pt x="3169" y="224"/>
                  </a:lnTo>
                  <a:lnTo>
                    <a:pt x="3173" y="223"/>
                  </a:lnTo>
                  <a:lnTo>
                    <a:pt x="3176" y="222"/>
                  </a:lnTo>
                  <a:lnTo>
                    <a:pt x="3179" y="221"/>
                  </a:lnTo>
                  <a:lnTo>
                    <a:pt x="3182" y="220"/>
                  </a:lnTo>
                  <a:lnTo>
                    <a:pt x="3186" y="219"/>
                  </a:lnTo>
                  <a:lnTo>
                    <a:pt x="3189" y="218"/>
                  </a:lnTo>
                  <a:lnTo>
                    <a:pt x="3192" y="218"/>
                  </a:lnTo>
                  <a:lnTo>
                    <a:pt x="3196" y="217"/>
                  </a:lnTo>
                  <a:lnTo>
                    <a:pt x="3199" y="216"/>
                  </a:lnTo>
                  <a:lnTo>
                    <a:pt x="3202" y="215"/>
                  </a:lnTo>
                  <a:lnTo>
                    <a:pt x="3205" y="214"/>
                  </a:lnTo>
                  <a:lnTo>
                    <a:pt x="3209" y="213"/>
                  </a:lnTo>
                  <a:lnTo>
                    <a:pt x="3212" y="212"/>
                  </a:lnTo>
                  <a:lnTo>
                    <a:pt x="3215" y="211"/>
                  </a:lnTo>
                  <a:lnTo>
                    <a:pt x="3218" y="210"/>
                  </a:lnTo>
                  <a:lnTo>
                    <a:pt x="3222" y="209"/>
                  </a:lnTo>
                  <a:lnTo>
                    <a:pt x="3225" y="208"/>
                  </a:lnTo>
                  <a:lnTo>
                    <a:pt x="3228" y="207"/>
                  </a:lnTo>
                  <a:lnTo>
                    <a:pt x="3231" y="206"/>
                  </a:lnTo>
                  <a:lnTo>
                    <a:pt x="3235" y="205"/>
                  </a:lnTo>
                  <a:lnTo>
                    <a:pt x="3238" y="204"/>
                  </a:lnTo>
                  <a:lnTo>
                    <a:pt x="3241" y="204"/>
                  </a:lnTo>
                  <a:lnTo>
                    <a:pt x="3244" y="203"/>
                  </a:lnTo>
                  <a:lnTo>
                    <a:pt x="3248" y="202"/>
                  </a:lnTo>
                  <a:lnTo>
                    <a:pt x="3251" y="201"/>
                  </a:lnTo>
                  <a:lnTo>
                    <a:pt x="3254" y="200"/>
                  </a:lnTo>
                  <a:lnTo>
                    <a:pt x="3257" y="199"/>
                  </a:lnTo>
                  <a:lnTo>
                    <a:pt x="3261" y="198"/>
                  </a:lnTo>
                  <a:lnTo>
                    <a:pt x="3264" y="197"/>
                  </a:lnTo>
                  <a:lnTo>
                    <a:pt x="3267" y="196"/>
                  </a:lnTo>
                  <a:lnTo>
                    <a:pt x="3271" y="195"/>
                  </a:lnTo>
                  <a:lnTo>
                    <a:pt x="3274" y="194"/>
                  </a:lnTo>
                  <a:lnTo>
                    <a:pt x="3277" y="193"/>
                  </a:lnTo>
                  <a:lnTo>
                    <a:pt x="3280" y="191"/>
                  </a:lnTo>
                  <a:lnTo>
                    <a:pt x="3284" y="190"/>
                  </a:lnTo>
                  <a:lnTo>
                    <a:pt x="3287" y="189"/>
                  </a:lnTo>
                  <a:lnTo>
                    <a:pt x="3290" y="188"/>
                  </a:lnTo>
                  <a:lnTo>
                    <a:pt x="3293" y="187"/>
                  </a:lnTo>
                  <a:lnTo>
                    <a:pt x="3297" y="186"/>
                  </a:lnTo>
                  <a:lnTo>
                    <a:pt x="3300" y="185"/>
                  </a:lnTo>
                  <a:lnTo>
                    <a:pt x="3303" y="184"/>
                  </a:lnTo>
                  <a:lnTo>
                    <a:pt x="3306" y="183"/>
                  </a:lnTo>
                  <a:lnTo>
                    <a:pt x="3310" y="182"/>
                  </a:lnTo>
                  <a:lnTo>
                    <a:pt x="3313" y="181"/>
                  </a:lnTo>
                  <a:lnTo>
                    <a:pt x="3316" y="180"/>
                  </a:lnTo>
                  <a:lnTo>
                    <a:pt x="3319" y="178"/>
                  </a:lnTo>
                  <a:lnTo>
                    <a:pt x="3323" y="177"/>
                  </a:lnTo>
                  <a:lnTo>
                    <a:pt x="3326" y="176"/>
                  </a:lnTo>
                  <a:lnTo>
                    <a:pt x="3329" y="175"/>
                  </a:lnTo>
                  <a:lnTo>
                    <a:pt x="3333" y="174"/>
                  </a:lnTo>
                  <a:lnTo>
                    <a:pt x="3336" y="173"/>
                  </a:lnTo>
                  <a:lnTo>
                    <a:pt x="3339" y="171"/>
                  </a:lnTo>
                  <a:lnTo>
                    <a:pt x="3342" y="170"/>
                  </a:lnTo>
                  <a:lnTo>
                    <a:pt x="3346" y="169"/>
                  </a:lnTo>
                  <a:lnTo>
                    <a:pt x="3349" y="168"/>
                  </a:lnTo>
                  <a:lnTo>
                    <a:pt x="3352" y="167"/>
                  </a:lnTo>
                  <a:lnTo>
                    <a:pt x="3355" y="165"/>
                  </a:lnTo>
                  <a:lnTo>
                    <a:pt x="3359" y="164"/>
                  </a:lnTo>
                  <a:lnTo>
                    <a:pt x="3362" y="163"/>
                  </a:lnTo>
                  <a:lnTo>
                    <a:pt x="3365" y="161"/>
                  </a:lnTo>
                  <a:lnTo>
                    <a:pt x="3368" y="160"/>
                  </a:lnTo>
                  <a:lnTo>
                    <a:pt x="3372" y="159"/>
                  </a:lnTo>
                  <a:lnTo>
                    <a:pt x="3375" y="158"/>
                  </a:lnTo>
                  <a:lnTo>
                    <a:pt x="3378" y="156"/>
                  </a:lnTo>
                  <a:lnTo>
                    <a:pt x="3381" y="155"/>
                  </a:lnTo>
                  <a:lnTo>
                    <a:pt x="3385" y="154"/>
                  </a:lnTo>
                  <a:lnTo>
                    <a:pt x="3388" y="152"/>
                  </a:lnTo>
                  <a:lnTo>
                    <a:pt x="3391" y="151"/>
                  </a:lnTo>
                  <a:lnTo>
                    <a:pt x="3394" y="150"/>
                  </a:lnTo>
                  <a:lnTo>
                    <a:pt x="3398" y="148"/>
                  </a:lnTo>
                  <a:lnTo>
                    <a:pt x="3401" y="147"/>
                  </a:lnTo>
                  <a:lnTo>
                    <a:pt x="3404" y="145"/>
                  </a:lnTo>
                  <a:lnTo>
                    <a:pt x="3408" y="144"/>
                  </a:lnTo>
                  <a:lnTo>
                    <a:pt x="3411" y="143"/>
                  </a:lnTo>
                  <a:lnTo>
                    <a:pt x="3414" y="141"/>
                  </a:lnTo>
                  <a:lnTo>
                    <a:pt x="3417" y="140"/>
                  </a:lnTo>
                  <a:lnTo>
                    <a:pt x="3421" y="138"/>
                  </a:lnTo>
                  <a:lnTo>
                    <a:pt x="3424" y="137"/>
                  </a:lnTo>
                  <a:lnTo>
                    <a:pt x="3427" y="136"/>
                  </a:lnTo>
                  <a:lnTo>
                    <a:pt x="3430" y="134"/>
                  </a:lnTo>
                  <a:lnTo>
                    <a:pt x="3434" y="133"/>
                  </a:lnTo>
                  <a:lnTo>
                    <a:pt x="3437" y="131"/>
                  </a:lnTo>
                  <a:lnTo>
                    <a:pt x="3440" y="130"/>
                  </a:lnTo>
                  <a:lnTo>
                    <a:pt x="3443" y="128"/>
                  </a:lnTo>
                  <a:lnTo>
                    <a:pt x="3447" y="127"/>
                  </a:lnTo>
                  <a:lnTo>
                    <a:pt x="3450" y="125"/>
                  </a:lnTo>
                  <a:lnTo>
                    <a:pt x="3453" y="124"/>
                  </a:lnTo>
                  <a:lnTo>
                    <a:pt x="3456" y="122"/>
                  </a:lnTo>
                  <a:lnTo>
                    <a:pt x="3460" y="121"/>
                  </a:lnTo>
                  <a:lnTo>
                    <a:pt x="3463" y="119"/>
                  </a:lnTo>
                  <a:lnTo>
                    <a:pt x="3466" y="118"/>
                  </a:lnTo>
                  <a:lnTo>
                    <a:pt x="3469" y="116"/>
                  </a:lnTo>
                  <a:lnTo>
                    <a:pt x="3473" y="115"/>
                  </a:lnTo>
                  <a:lnTo>
                    <a:pt x="3476" y="113"/>
                  </a:lnTo>
                  <a:lnTo>
                    <a:pt x="3479" y="112"/>
                  </a:lnTo>
                  <a:lnTo>
                    <a:pt x="3483" y="110"/>
                  </a:lnTo>
                  <a:lnTo>
                    <a:pt x="3486" y="109"/>
                  </a:lnTo>
                  <a:lnTo>
                    <a:pt x="3489" y="107"/>
                  </a:lnTo>
                  <a:lnTo>
                    <a:pt x="3492" y="106"/>
                  </a:lnTo>
                  <a:lnTo>
                    <a:pt x="3496" y="104"/>
                  </a:lnTo>
                  <a:lnTo>
                    <a:pt x="3499" y="103"/>
                  </a:lnTo>
                  <a:lnTo>
                    <a:pt x="3502" y="101"/>
                  </a:lnTo>
                  <a:lnTo>
                    <a:pt x="3505" y="99"/>
                  </a:lnTo>
                  <a:lnTo>
                    <a:pt x="3509" y="98"/>
                  </a:lnTo>
                  <a:lnTo>
                    <a:pt x="3512" y="96"/>
                  </a:lnTo>
                  <a:lnTo>
                    <a:pt x="3515" y="95"/>
                  </a:lnTo>
                  <a:lnTo>
                    <a:pt x="3518" y="93"/>
                  </a:lnTo>
                  <a:lnTo>
                    <a:pt x="3522" y="92"/>
                  </a:lnTo>
                  <a:lnTo>
                    <a:pt x="3525" y="90"/>
                  </a:lnTo>
                  <a:lnTo>
                    <a:pt x="3528" y="89"/>
                  </a:lnTo>
                  <a:lnTo>
                    <a:pt x="3531" y="87"/>
                  </a:lnTo>
                  <a:lnTo>
                    <a:pt x="3535" y="86"/>
                  </a:lnTo>
                  <a:lnTo>
                    <a:pt x="3538" y="84"/>
                  </a:lnTo>
                  <a:lnTo>
                    <a:pt x="3541" y="83"/>
                  </a:lnTo>
                  <a:lnTo>
                    <a:pt x="3544" y="81"/>
                  </a:lnTo>
                  <a:lnTo>
                    <a:pt x="3548" y="79"/>
                  </a:lnTo>
                  <a:lnTo>
                    <a:pt x="3551" y="78"/>
                  </a:lnTo>
                  <a:lnTo>
                    <a:pt x="3554" y="76"/>
                  </a:lnTo>
                  <a:lnTo>
                    <a:pt x="3558" y="75"/>
                  </a:lnTo>
                  <a:lnTo>
                    <a:pt x="3561" y="73"/>
                  </a:lnTo>
                  <a:lnTo>
                    <a:pt x="3564" y="72"/>
                  </a:lnTo>
                  <a:lnTo>
                    <a:pt x="3567" y="70"/>
                  </a:lnTo>
                  <a:lnTo>
                    <a:pt x="3571" y="69"/>
                  </a:lnTo>
                  <a:lnTo>
                    <a:pt x="3574" y="67"/>
                  </a:lnTo>
                  <a:lnTo>
                    <a:pt x="3577" y="66"/>
                  </a:lnTo>
                  <a:lnTo>
                    <a:pt x="3580" y="64"/>
                  </a:lnTo>
                  <a:lnTo>
                    <a:pt x="3584" y="63"/>
                  </a:lnTo>
                  <a:lnTo>
                    <a:pt x="3587" y="62"/>
                  </a:lnTo>
                  <a:lnTo>
                    <a:pt x="3590" y="60"/>
                  </a:lnTo>
                  <a:lnTo>
                    <a:pt x="3593" y="59"/>
                  </a:lnTo>
                  <a:lnTo>
                    <a:pt x="3597" y="57"/>
                  </a:lnTo>
                  <a:lnTo>
                    <a:pt x="3600" y="56"/>
                  </a:lnTo>
                  <a:lnTo>
                    <a:pt x="3603" y="55"/>
                  </a:lnTo>
                  <a:lnTo>
                    <a:pt x="3606" y="53"/>
                  </a:lnTo>
                  <a:lnTo>
                    <a:pt x="3610" y="52"/>
                  </a:lnTo>
                  <a:lnTo>
                    <a:pt x="3613" y="51"/>
                  </a:lnTo>
                  <a:lnTo>
                    <a:pt x="3616" y="49"/>
                  </a:lnTo>
                  <a:lnTo>
                    <a:pt x="3619" y="48"/>
                  </a:lnTo>
                  <a:lnTo>
                    <a:pt x="3623" y="47"/>
                  </a:lnTo>
                  <a:lnTo>
                    <a:pt x="3626" y="45"/>
                  </a:lnTo>
                  <a:lnTo>
                    <a:pt x="3629" y="44"/>
                  </a:lnTo>
                  <a:lnTo>
                    <a:pt x="3633" y="43"/>
                  </a:lnTo>
                  <a:lnTo>
                    <a:pt x="3636" y="41"/>
                  </a:lnTo>
                  <a:lnTo>
                    <a:pt x="3639" y="40"/>
                  </a:lnTo>
                  <a:lnTo>
                    <a:pt x="3642" y="39"/>
                  </a:lnTo>
                  <a:lnTo>
                    <a:pt x="3646" y="38"/>
                  </a:lnTo>
                  <a:lnTo>
                    <a:pt x="3649" y="36"/>
                  </a:lnTo>
                  <a:lnTo>
                    <a:pt x="3652" y="35"/>
                  </a:lnTo>
                  <a:lnTo>
                    <a:pt x="3655" y="34"/>
                  </a:lnTo>
                  <a:lnTo>
                    <a:pt x="3659" y="33"/>
                  </a:lnTo>
                  <a:lnTo>
                    <a:pt x="3662" y="32"/>
                  </a:lnTo>
                  <a:lnTo>
                    <a:pt x="3665" y="31"/>
                  </a:lnTo>
                  <a:lnTo>
                    <a:pt x="3668" y="29"/>
                  </a:lnTo>
                  <a:lnTo>
                    <a:pt x="3672" y="28"/>
                  </a:lnTo>
                  <a:lnTo>
                    <a:pt x="3675" y="27"/>
                  </a:lnTo>
                  <a:lnTo>
                    <a:pt x="3678" y="26"/>
                  </a:lnTo>
                  <a:lnTo>
                    <a:pt x="3681" y="25"/>
                  </a:lnTo>
                  <a:lnTo>
                    <a:pt x="3685" y="24"/>
                  </a:lnTo>
                  <a:lnTo>
                    <a:pt x="3688" y="23"/>
                  </a:lnTo>
                  <a:lnTo>
                    <a:pt x="3691" y="23"/>
                  </a:lnTo>
                  <a:lnTo>
                    <a:pt x="3695" y="22"/>
                  </a:lnTo>
                  <a:lnTo>
                    <a:pt x="3698" y="21"/>
                  </a:lnTo>
                  <a:lnTo>
                    <a:pt x="3701" y="20"/>
                  </a:lnTo>
                  <a:lnTo>
                    <a:pt x="3704" y="19"/>
                  </a:lnTo>
                  <a:lnTo>
                    <a:pt x="3708" y="18"/>
                  </a:lnTo>
                  <a:lnTo>
                    <a:pt x="3711" y="17"/>
                  </a:lnTo>
                  <a:lnTo>
                    <a:pt x="3714" y="16"/>
                  </a:lnTo>
                  <a:lnTo>
                    <a:pt x="3717" y="16"/>
                  </a:lnTo>
                  <a:lnTo>
                    <a:pt x="3721" y="15"/>
                  </a:lnTo>
                  <a:lnTo>
                    <a:pt x="3724" y="14"/>
                  </a:lnTo>
                  <a:lnTo>
                    <a:pt x="3727" y="13"/>
                  </a:lnTo>
                  <a:lnTo>
                    <a:pt x="3730" y="12"/>
                  </a:lnTo>
                  <a:lnTo>
                    <a:pt x="3734" y="12"/>
                  </a:lnTo>
                  <a:lnTo>
                    <a:pt x="3737" y="11"/>
                  </a:lnTo>
                  <a:lnTo>
                    <a:pt x="3740" y="10"/>
                  </a:lnTo>
                  <a:lnTo>
                    <a:pt x="3743" y="10"/>
                  </a:lnTo>
                  <a:lnTo>
                    <a:pt x="3747" y="9"/>
                  </a:lnTo>
                  <a:lnTo>
                    <a:pt x="3750" y="8"/>
                  </a:lnTo>
                  <a:lnTo>
                    <a:pt x="3753" y="8"/>
                  </a:lnTo>
                  <a:lnTo>
                    <a:pt x="3756" y="7"/>
                  </a:lnTo>
                  <a:lnTo>
                    <a:pt x="3760" y="7"/>
                  </a:lnTo>
                  <a:lnTo>
                    <a:pt x="3763" y="6"/>
                  </a:lnTo>
                  <a:lnTo>
                    <a:pt x="3766" y="6"/>
                  </a:lnTo>
                  <a:lnTo>
                    <a:pt x="3770" y="6"/>
                  </a:lnTo>
                  <a:lnTo>
                    <a:pt x="3773" y="5"/>
                  </a:lnTo>
                  <a:lnTo>
                    <a:pt x="3776" y="5"/>
                  </a:lnTo>
                  <a:lnTo>
                    <a:pt x="3779" y="4"/>
                  </a:lnTo>
                  <a:lnTo>
                    <a:pt x="3783" y="4"/>
                  </a:lnTo>
                  <a:lnTo>
                    <a:pt x="3786" y="4"/>
                  </a:lnTo>
                  <a:lnTo>
                    <a:pt x="3789" y="3"/>
                  </a:lnTo>
                  <a:lnTo>
                    <a:pt x="3792" y="3"/>
                  </a:lnTo>
                  <a:lnTo>
                    <a:pt x="3796" y="3"/>
                  </a:lnTo>
                  <a:lnTo>
                    <a:pt x="3799" y="2"/>
                  </a:lnTo>
                  <a:lnTo>
                    <a:pt x="3802" y="2"/>
                  </a:lnTo>
                  <a:lnTo>
                    <a:pt x="3805" y="2"/>
                  </a:lnTo>
                  <a:lnTo>
                    <a:pt x="3809" y="2"/>
                  </a:lnTo>
                  <a:lnTo>
                    <a:pt x="3812" y="1"/>
                  </a:lnTo>
                  <a:lnTo>
                    <a:pt x="3815" y="1"/>
                  </a:lnTo>
                  <a:lnTo>
                    <a:pt x="3818" y="1"/>
                  </a:lnTo>
                  <a:lnTo>
                    <a:pt x="3822" y="1"/>
                  </a:lnTo>
                  <a:lnTo>
                    <a:pt x="3825" y="1"/>
                  </a:lnTo>
                  <a:lnTo>
                    <a:pt x="3828" y="0"/>
                  </a:lnTo>
                  <a:lnTo>
                    <a:pt x="3831" y="0"/>
                  </a:lnTo>
                  <a:lnTo>
                    <a:pt x="3835" y="0"/>
                  </a:lnTo>
                  <a:lnTo>
                    <a:pt x="3838" y="0"/>
                  </a:lnTo>
                  <a:lnTo>
                    <a:pt x="3841" y="0"/>
                  </a:lnTo>
                  <a:lnTo>
                    <a:pt x="3845" y="0"/>
                  </a:lnTo>
                  <a:lnTo>
                    <a:pt x="3848" y="0"/>
                  </a:lnTo>
                  <a:lnTo>
                    <a:pt x="3851" y="0"/>
                  </a:lnTo>
                  <a:lnTo>
                    <a:pt x="3854" y="0"/>
                  </a:lnTo>
                  <a:lnTo>
                    <a:pt x="3858" y="0"/>
                  </a:lnTo>
                  <a:lnTo>
                    <a:pt x="3861" y="0"/>
                  </a:lnTo>
                  <a:lnTo>
                    <a:pt x="3864" y="0"/>
                  </a:lnTo>
                  <a:lnTo>
                    <a:pt x="3867" y="0"/>
                  </a:lnTo>
                  <a:lnTo>
                    <a:pt x="3871" y="0"/>
                  </a:lnTo>
                  <a:lnTo>
                    <a:pt x="3874" y="1"/>
                  </a:lnTo>
                  <a:lnTo>
                    <a:pt x="3877" y="1"/>
                  </a:lnTo>
                  <a:lnTo>
                    <a:pt x="3880" y="1"/>
                  </a:lnTo>
                  <a:lnTo>
                    <a:pt x="3884" y="1"/>
                  </a:lnTo>
                  <a:lnTo>
                    <a:pt x="3887" y="1"/>
                  </a:lnTo>
                  <a:lnTo>
                    <a:pt x="3890" y="1"/>
                  </a:lnTo>
                  <a:lnTo>
                    <a:pt x="3893" y="1"/>
                  </a:lnTo>
                  <a:lnTo>
                    <a:pt x="3897" y="1"/>
                  </a:lnTo>
                  <a:lnTo>
                    <a:pt x="3900" y="2"/>
                  </a:lnTo>
                  <a:lnTo>
                    <a:pt x="3903" y="2"/>
                  </a:lnTo>
                  <a:lnTo>
                    <a:pt x="3906" y="2"/>
                  </a:lnTo>
                  <a:lnTo>
                    <a:pt x="3910" y="2"/>
                  </a:lnTo>
                  <a:lnTo>
                    <a:pt x="3913" y="2"/>
                  </a:lnTo>
                  <a:lnTo>
                    <a:pt x="3916" y="3"/>
                  </a:lnTo>
                  <a:lnTo>
                    <a:pt x="3920" y="3"/>
                  </a:lnTo>
                  <a:lnTo>
                    <a:pt x="3923" y="3"/>
                  </a:lnTo>
                  <a:lnTo>
                    <a:pt x="3926" y="3"/>
                  </a:lnTo>
                  <a:lnTo>
                    <a:pt x="3929" y="4"/>
                  </a:lnTo>
                  <a:lnTo>
                    <a:pt x="3933" y="4"/>
                  </a:lnTo>
                  <a:lnTo>
                    <a:pt x="3936" y="4"/>
                  </a:lnTo>
                  <a:lnTo>
                    <a:pt x="3939" y="5"/>
                  </a:lnTo>
                  <a:lnTo>
                    <a:pt x="3942" y="5"/>
                  </a:lnTo>
                  <a:lnTo>
                    <a:pt x="3946" y="5"/>
                  </a:lnTo>
                  <a:lnTo>
                    <a:pt x="3949" y="6"/>
                  </a:lnTo>
                  <a:lnTo>
                    <a:pt x="3952" y="6"/>
                  </a:lnTo>
                  <a:lnTo>
                    <a:pt x="3955" y="6"/>
                  </a:lnTo>
                  <a:lnTo>
                    <a:pt x="3959" y="6"/>
                  </a:lnTo>
                  <a:lnTo>
                    <a:pt x="3962" y="7"/>
                  </a:lnTo>
                  <a:lnTo>
                    <a:pt x="3965" y="7"/>
                  </a:lnTo>
                  <a:lnTo>
                    <a:pt x="3968" y="7"/>
                  </a:lnTo>
                  <a:lnTo>
                    <a:pt x="3972" y="8"/>
                  </a:lnTo>
                  <a:lnTo>
                    <a:pt x="3975" y="8"/>
                  </a:lnTo>
                  <a:lnTo>
                    <a:pt x="3978" y="8"/>
                  </a:lnTo>
                  <a:lnTo>
                    <a:pt x="3981" y="9"/>
                  </a:lnTo>
                  <a:lnTo>
                    <a:pt x="3985" y="9"/>
                  </a:lnTo>
                  <a:lnTo>
                    <a:pt x="3988" y="9"/>
                  </a:lnTo>
                  <a:lnTo>
                    <a:pt x="3991" y="10"/>
                  </a:lnTo>
                  <a:lnTo>
                    <a:pt x="3995" y="10"/>
                  </a:lnTo>
                  <a:lnTo>
                    <a:pt x="3998" y="10"/>
                  </a:lnTo>
                  <a:lnTo>
                    <a:pt x="4001" y="11"/>
                  </a:lnTo>
                  <a:lnTo>
                    <a:pt x="4004" y="11"/>
                  </a:lnTo>
                  <a:lnTo>
                    <a:pt x="4008" y="12"/>
                  </a:lnTo>
                  <a:lnTo>
                    <a:pt x="4011" y="12"/>
                  </a:lnTo>
                  <a:lnTo>
                    <a:pt x="4014" y="12"/>
                  </a:lnTo>
                  <a:lnTo>
                    <a:pt x="4017" y="13"/>
                  </a:lnTo>
                  <a:lnTo>
                    <a:pt x="4021" y="13"/>
                  </a:lnTo>
                  <a:lnTo>
                    <a:pt x="4024" y="13"/>
                  </a:lnTo>
                  <a:lnTo>
                    <a:pt x="4027" y="14"/>
                  </a:lnTo>
                  <a:lnTo>
                    <a:pt x="4030" y="14"/>
                  </a:lnTo>
                  <a:lnTo>
                    <a:pt x="4034" y="14"/>
                  </a:lnTo>
                  <a:lnTo>
                    <a:pt x="4037" y="15"/>
                  </a:lnTo>
                  <a:lnTo>
                    <a:pt x="4040" y="15"/>
                  </a:lnTo>
                  <a:lnTo>
                    <a:pt x="4043" y="16"/>
                  </a:lnTo>
                  <a:lnTo>
                    <a:pt x="4047" y="16"/>
                  </a:lnTo>
                  <a:lnTo>
                    <a:pt x="4050" y="16"/>
                  </a:lnTo>
                  <a:lnTo>
                    <a:pt x="4053" y="17"/>
                  </a:lnTo>
                  <a:lnTo>
                    <a:pt x="4057" y="17"/>
                  </a:lnTo>
                  <a:lnTo>
                    <a:pt x="4060" y="17"/>
                  </a:lnTo>
                  <a:lnTo>
                    <a:pt x="4063" y="18"/>
                  </a:lnTo>
                  <a:lnTo>
                    <a:pt x="4066" y="18"/>
                  </a:lnTo>
                  <a:lnTo>
                    <a:pt x="4070" y="18"/>
                  </a:lnTo>
                  <a:lnTo>
                    <a:pt x="4073" y="19"/>
                  </a:lnTo>
                  <a:lnTo>
                    <a:pt x="4076" y="19"/>
                  </a:lnTo>
                  <a:lnTo>
                    <a:pt x="4079" y="19"/>
                  </a:lnTo>
                  <a:lnTo>
                    <a:pt x="4083" y="20"/>
                  </a:lnTo>
                  <a:lnTo>
                    <a:pt x="4086" y="20"/>
                  </a:lnTo>
                  <a:lnTo>
                    <a:pt x="4089" y="20"/>
                  </a:lnTo>
                  <a:lnTo>
                    <a:pt x="4092" y="21"/>
                  </a:lnTo>
                  <a:lnTo>
                    <a:pt x="4096" y="21"/>
                  </a:lnTo>
                  <a:lnTo>
                    <a:pt x="4099" y="21"/>
                  </a:lnTo>
                  <a:lnTo>
                    <a:pt x="4102" y="22"/>
                  </a:lnTo>
                  <a:lnTo>
                    <a:pt x="4105" y="22"/>
                  </a:lnTo>
                  <a:lnTo>
                    <a:pt x="4109" y="22"/>
                  </a:lnTo>
                  <a:lnTo>
                    <a:pt x="4112" y="23"/>
                  </a:lnTo>
                  <a:lnTo>
                    <a:pt x="4115" y="23"/>
                  </a:lnTo>
                  <a:lnTo>
                    <a:pt x="4118" y="23"/>
                  </a:lnTo>
                  <a:lnTo>
                    <a:pt x="4122" y="24"/>
                  </a:lnTo>
                  <a:lnTo>
                    <a:pt x="4125" y="24"/>
                  </a:lnTo>
                  <a:lnTo>
                    <a:pt x="4128" y="24"/>
                  </a:lnTo>
                  <a:lnTo>
                    <a:pt x="4132" y="25"/>
                  </a:lnTo>
                  <a:lnTo>
                    <a:pt x="4135" y="25"/>
                  </a:lnTo>
                  <a:lnTo>
                    <a:pt x="4138" y="25"/>
                  </a:lnTo>
                  <a:lnTo>
                    <a:pt x="4141" y="26"/>
                  </a:lnTo>
                  <a:lnTo>
                    <a:pt x="4145" y="26"/>
                  </a:lnTo>
                  <a:lnTo>
                    <a:pt x="4148" y="26"/>
                  </a:lnTo>
                  <a:lnTo>
                    <a:pt x="4151" y="27"/>
                  </a:lnTo>
                  <a:lnTo>
                    <a:pt x="4154" y="27"/>
                  </a:lnTo>
                  <a:lnTo>
                    <a:pt x="4158" y="27"/>
                  </a:lnTo>
                  <a:lnTo>
                    <a:pt x="4161" y="28"/>
                  </a:lnTo>
                  <a:lnTo>
                    <a:pt x="4164" y="28"/>
                  </a:lnTo>
                  <a:lnTo>
                    <a:pt x="4167" y="28"/>
                  </a:lnTo>
                  <a:lnTo>
                    <a:pt x="4171" y="28"/>
                  </a:lnTo>
                  <a:lnTo>
                    <a:pt x="4174" y="29"/>
                  </a:lnTo>
                  <a:lnTo>
                    <a:pt x="4177" y="29"/>
                  </a:lnTo>
                  <a:lnTo>
                    <a:pt x="4180" y="29"/>
                  </a:lnTo>
                  <a:lnTo>
                    <a:pt x="4184" y="30"/>
                  </a:lnTo>
                  <a:lnTo>
                    <a:pt x="4187" y="30"/>
                  </a:lnTo>
                  <a:lnTo>
                    <a:pt x="4190" y="30"/>
                  </a:lnTo>
                  <a:lnTo>
                    <a:pt x="4193" y="31"/>
                  </a:lnTo>
                  <a:lnTo>
                    <a:pt x="4197" y="31"/>
                  </a:lnTo>
                  <a:lnTo>
                    <a:pt x="4200" y="31"/>
                  </a:lnTo>
                  <a:lnTo>
                    <a:pt x="4203" y="32"/>
                  </a:lnTo>
                  <a:lnTo>
                    <a:pt x="4207" y="32"/>
                  </a:lnTo>
                  <a:lnTo>
                    <a:pt x="4210" y="32"/>
                  </a:lnTo>
                  <a:lnTo>
                    <a:pt x="4213" y="33"/>
                  </a:lnTo>
                  <a:lnTo>
                    <a:pt x="4216" y="33"/>
                  </a:lnTo>
                  <a:lnTo>
                    <a:pt x="4220" y="34"/>
                  </a:lnTo>
                  <a:lnTo>
                    <a:pt x="4223" y="34"/>
                  </a:lnTo>
                  <a:lnTo>
                    <a:pt x="4226" y="34"/>
                  </a:lnTo>
                  <a:lnTo>
                    <a:pt x="4229" y="35"/>
                  </a:lnTo>
                  <a:lnTo>
                    <a:pt x="4233" y="35"/>
                  </a:lnTo>
                  <a:lnTo>
                    <a:pt x="4236" y="35"/>
                  </a:lnTo>
                  <a:lnTo>
                    <a:pt x="4239" y="36"/>
                  </a:lnTo>
                  <a:lnTo>
                    <a:pt x="4242" y="36"/>
                  </a:lnTo>
                  <a:lnTo>
                    <a:pt x="4246" y="36"/>
                  </a:lnTo>
                  <a:lnTo>
                    <a:pt x="4249" y="37"/>
                  </a:lnTo>
                  <a:lnTo>
                    <a:pt x="4252" y="37"/>
                  </a:lnTo>
                  <a:lnTo>
                    <a:pt x="4255" y="38"/>
                  </a:lnTo>
                  <a:lnTo>
                    <a:pt x="4259" y="38"/>
                  </a:lnTo>
                  <a:lnTo>
                    <a:pt x="4262" y="39"/>
                  </a:lnTo>
                  <a:lnTo>
                    <a:pt x="4265" y="39"/>
                  </a:lnTo>
                  <a:lnTo>
                    <a:pt x="4268" y="39"/>
                  </a:lnTo>
                  <a:lnTo>
                    <a:pt x="4272" y="40"/>
                  </a:lnTo>
                  <a:lnTo>
                    <a:pt x="4275" y="40"/>
                  </a:lnTo>
                  <a:lnTo>
                    <a:pt x="4278" y="41"/>
                  </a:lnTo>
                  <a:lnTo>
                    <a:pt x="4282" y="41"/>
                  </a:lnTo>
                  <a:lnTo>
                    <a:pt x="4285" y="42"/>
                  </a:lnTo>
                  <a:lnTo>
                    <a:pt x="4288" y="42"/>
                  </a:lnTo>
                  <a:lnTo>
                    <a:pt x="4291" y="43"/>
                  </a:lnTo>
                  <a:lnTo>
                    <a:pt x="4295" y="43"/>
                  </a:lnTo>
                  <a:lnTo>
                    <a:pt x="4298" y="43"/>
                  </a:lnTo>
                  <a:lnTo>
                    <a:pt x="4301" y="44"/>
                  </a:lnTo>
                  <a:lnTo>
                    <a:pt x="4304" y="44"/>
                  </a:lnTo>
                  <a:lnTo>
                    <a:pt x="4308" y="45"/>
                  </a:lnTo>
                  <a:lnTo>
                    <a:pt x="4311" y="45"/>
                  </a:lnTo>
                  <a:lnTo>
                    <a:pt x="4314" y="46"/>
                  </a:lnTo>
                  <a:lnTo>
                    <a:pt x="4317" y="46"/>
                  </a:lnTo>
                  <a:lnTo>
                    <a:pt x="4321" y="47"/>
                  </a:lnTo>
                  <a:lnTo>
                    <a:pt x="4324" y="48"/>
                  </a:lnTo>
                  <a:lnTo>
                    <a:pt x="4327" y="48"/>
                  </a:lnTo>
                  <a:lnTo>
                    <a:pt x="4330" y="49"/>
                  </a:lnTo>
                  <a:lnTo>
                    <a:pt x="4334" y="49"/>
                  </a:lnTo>
                  <a:lnTo>
                    <a:pt x="4337" y="50"/>
                  </a:lnTo>
                  <a:lnTo>
                    <a:pt x="4340" y="51"/>
                  </a:lnTo>
                  <a:lnTo>
                    <a:pt x="4343" y="51"/>
                  </a:lnTo>
                  <a:lnTo>
                    <a:pt x="4347" y="52"/>
                  </a:lnTo>
                  <a:lnTo>
                    <a:pt x="4350" y="52"/>
                  </a:lnTo>
                  <a:lnTo>
                    <a:pt x="4353" y="53"/>
                  </a:lnTo>
                  <a:lnTo>
                    <a:pt x="4357" y="54"/>
                  </a:lnTo>
                  <a:lnTo>
                    <a:pt x="4360" y="54"/>
                  </a:lnTo>
                  <a:lnTo>
                    <a:pt x="4363" y="55"/>
                  </a:lnTo>
                  <a:lnTo>
                    <a:pt x="4366" y="56"/>
                  </a:lnTo>
                  <a:lnTo>
                    <a:pt x="4370" y="56"/>
                  </a:lnTo>
                  <a:lnTo>
                    <a:pt x="4373" y="57"/>
                  </a:lnTo>
                  <a:lnTo>
                    <a:pt x="4376" y="58"/>
                  </a:lnTo>
                  <a:lnTo>
                    <a:pt x="4379" y="59"/>
                  </a:lnTo>
                  <a:lnTo>
                    <a:pt x="4383" y="59"/>
                  </a:lnTo>
                  <a:lnTo>
                    <a:pt x="4386" y="60"/>
                  </a:lnTo>
                  <a:lnTo>
                    <a:pt x="4389" y="61"/>
                  </a:lnTo>
                  <a:lnTo>
                    <a:pt x="4392" y="62"/>
                  </a:lnTo>
                  <a:lnTo>
                    <a:pt x="4396" y="62"/>
                  </a:lnTo>
                  <a:lnTo>
                    <a:pt x="4399" y="63"/>
                  </a:lnTo>
                  <a:lnTo>
                    <a:pt x="4402" y="64"/>
                  </a:lnTo>
                  <a:lnTo>
                    <a:pt x="4405" y="65"/>
                  </a:lnTo>
                  <a:lnTo>
                    <a:pt x="4409" y="65"/>
                  </a:lnTo>
                  <a:lnTo>
                    <a:pt x="4412" y="66"/>
                  </a:lnTo>
                  <a:lnTo>
                    <a:pt x="4415" y="67"/>
                  </a:lnTo>
                  <a:lnTo>
                    <a:pt x="4419" y="68"/>
                  </a:lnTo>
                  <a:lnTo>
                    <a:pt x="4422" y="69"/>
                  </a:lnTo>
                  <a:lnTo>
                    <a:pt x="4425" y="70"/>
                  </a:lnTo>
                  <a:lnTo>
                    <a:pt x="4428" y="71"/>
                  </a:lnTo>
                  <a:lnTo>
                    <a:pt x="4432" y="72"/>
                  </a:lnTo>
                  <a:lnTo>
                    <a:pt x="4435" y="73"/>
                  </a:lnTo>
                  <a:lnTo>
                    <a:pt x="4438" y="73"/>
                  </a:lnTo>
                  <a:lnTo>
                    <a:pt x="4441" y="74"/>
                  </a:lnTo>
                  <a:lnTo>
                    <a:pt x="4445" y="75"/>
                  </a:lnTo>
                  <a:lnTo>
                    <a:pt x="4448" y="76"/>
                  </a:lnTo>
                  <a:lnTo>
                    <a:pt x="4451" y="77"/>
                  </a:lnTo>
                  <a:lnTo>
                    <a:pt x="4454" y="78"/>
                  </a:lnTo>
                  <a:lnTo>
                    <a:pt x="4458" y="79"/>
                  </a:lnTo>
                  <a:lnTo>
                    <a:pt x="4461" y="80"/>
                  </a:lnTo>
                  <a:lnTo>
                    <a:pt x="4464" y="81"/>
                  </a:lnTo>
                  <a:lnTo>
                    <a:pt x="4467" y="82"/>
                  </a:lnTo>
                  <a:lnTo>
                    <a:pt x="4471" y="83"/>
                  </a:lnTo>
                  <a:lnTo>
                    <a:pt x="4474" y="84"/>
                  </a:lnTo>
                  <a:lnTo>
                    <a:pt x="4477" y="85"/>
                  </a:lnTo>
                  <a:lnTo>
                    <a:pt x="4480" y="86"/>
                  </a:lnTo>
                  <a:lnTo>
                    <a:pt x="4484" y="87"/>
                  </a:lnTo>
                  <a:lnTo>
                    <a:pt x="4487" y="88"/>
                  </a:lnTo>
                  <a:lnTo>
                    <a:pt x="4490" y="89"/>
                  </a:lnTo>
                  <a:lnTo>
                    <a:pt x="4494" y="90"/>
                  </a:lnTo>
                  <a:lnTo>
                    <a:pt x="4497" y="91"/>
                  </a:lnTo>
                  <a:lnTo>
                    <a:pt x="4500" y="92"/>
                  </a:lnTo>
                  <a:lnTo>
                    <a:pt x="4503" y="94"/>
                  </a:lnTo>
                  <a:lnTo>
                    <a:pt x="4507" y="95"/>
                  </a:lnTo>
                  <a:lnTo>
                    <a:pt x="4510" y="96"/>
                  </a:lnTo>
                  <a:lnTo>
                    <a:pt x="4513" y="97"/>
                  </a:lnTo>
                  <a:lnTo>
                    <a:pt x="4516" y="98"/>
                  </a:lnTo>
                  <a:lnTo>
                    <a:pt x="4520" y="99"/>
                  </a:lnTo>
                  <a:lnTo>
                    <a:pt x="4523" y="100"/>
                  </a:lnTo>
                  <a:lnTo>
                    <a:pt x="4526" y="101"/>
                  </a:lnTo>
                  <a:lnTo>
                    <a:pt x="4529" y="103"/>
                  </a:lnTo>
                  <a:lnTo>
                    <a:pt x="4533" y="104"/>
                  </a:lnTo>
                  <a:lnTo>
                    <a:pt x="4536" y="105"/>
                  </a:lnTo>
                  <a:lnTo>
                    <a:pt x="4539" y="106"/>
                  </a:lnTo>
                  <a:lnTo>
                    <a:pt x="4542" y="107"/>
                  </a:lnTo>
                  <a:lnTo>
                    <a:pt x="4546" y="108"/>
                  </a:lnTo>
                  <a:lnTo>
                    <a:pt x="4549" y="110"/>
                  </a:lnTo>
                  <a:lnTo>
                    <a:pt x="4552" y="111"/>
                  </a:lnTo>
                  <a:lnTo>
                    <a:pt x="4555" y="112"/>
                  </a:lnTo>
                  <a:lnTo>
                    <a:pt x="4559" y="113"/>
                  </a:lnTo>
                  <a:lnTo>
                    <a:pt x="4562" y="114"/>
                  </a:lnTo>
                  <a:lnTo>
                    <a:pt x="4565" y="116"/>
                  </a:lnTo>
                  <a:lnTo>
                    <a:pt x="4569" y="117"/>
                  </a:lnTo>
                  <a:lnTo>
                    <a:pt x="4572" y="118"/>
                  </a:lnTo>
                  <a:lnTo>
                    <a:pt x="4575" y="119"/>
                  </a:lnTo>
                  <a:lnTo>
                    <a:pt x="4578" y="120"/>
                  </a:lnTo>
                  <a:lnTo>
                    <a:pt x="4582" y="122"/>
                  </a:lnTo>
                  <a:lnTo>
                    <a:pt x="4585" y="123"/>
                  </a:lnTo>
                  <a:lnTo>
                    <a:pt x="4588" y="124"/>
                  </a:lnTo>
                  <a:lnTo>
                    <a:pt x="4591" y="125"/>
                  </a:lnTo>
                  <a:lnTo>
                    <a:pt x="4595" y="127"/>
                  </a:lnTo>
                  <a:lnTo>
                    <a:pt x="4598" y="128"/>
                  </a:lnTo>
                  <a:lnTo>
                    <a:pt x="4601" y="129"/>
                  </a:lnTo>
                  <a:lnTo>
                    <a:pt x="4604" y="130"/>
                  </a:lnTo>
                  <a:lnTo>
                    <a:pt x="4608" y="132"/>
                  </a:lnTo>
                  <a:lnTo>
                    <a:pt x="4611" y="133"/>
                  </a:lnTo>
                  <a:lnTo>
                    <a:pt x="4614" y="134"/>
                  </a:lnTo>
                  <a:lnTo>
                    <a:pt x="4617" y="135"/>
                  </a:lnTo>
                  <a:lnTo>
                    <a:pt x="4621" y="137"/>
                  </a:lnTo>
                  <a:lnTo>
                    <a:pt x="4624" y="138"/>
                  </a:lnTo>
                  <a:lnTo>
                    <a:pt x="4627" y="139"/>
                  </a:lnTo>
                  <a:lnTo>
                    <a:pt x="4630" y="140"/>
                  </a:lnTo>
                  <a:lnTo>
                    <a:pt x="4634" y="142"/>
                  </a:lnTo>
                  <a:lnTo>
                    <a:pt x="4637" y="143"/>
                  </a:lnTo>
                  <a:lnTo>
                    <a:pt x="4640" y="144"/>
                  </a:lnTo>
                  <a:lnTo>
                    <a:pt x="4644" y="146"/>
                  </a:lnTo>
                  <a:lnTo>
                    <a:pt x="4647" y="147"/>
                  </a:lnTo>
                  <a:lnTo>
                    <a:pt x="4650" y="148"/>
                  </a:lnTo>
                  <a:lnTo>
                    <a:pt x="4653" y="149"/>
                  </a:lnTo>
                  <a:lnTo>
                    <a:pt x="4657" y="151"/>
                  </a:lnTo>
                  <a:lnTo>
                    <a:pt x="4660" y="152"/>
                  </a:lnTo>
                  <a:lnTo>
                    <a:pt x="4663" y="153"/>
                  </a:lnTo>
                  <a:lnTo>
                    <a:pt x="4666" y="154"/>
                  </a:lnTo>
                  <a:lnTo>
                    <a:pt x="4670" y="156"/>
                  </a:lnTo>
                  <a:lnTo>
                    <a:pt x="4673" y="157"/>
                  </a:lnTo>
                  <a:lnTo>
                    <a:pt x="4676" y="158"/>
                  </a:lnTo>
                  <a:lnTo>
                    <a:pt x="4679" y="159"/>
                  </a:lnTo>
                  <a:lnTo>
                    <a:pt x="4683" y="161"/>
                  </a:lnTo>
                  <a:lnTo>
                    <a:pt x="4686" y="162"/>
                  </a:lnTo>
                  <a:lnTo>
                    <a:pt x="4689" y="163"/>
                  </a:lnTo>
                  <a:lnTo>
                    <a:pt x="4692" y="164"/>
                  </a:lnTo>
                  <a:lnTo>
                    <a:pt x="4696" y="166"/>
                  </a:lnTo>
                  <a:lnTo>
                    <a:pt x="4699" y="167"/>
                  </a:lnTo>
                  <a:lnTo>
                    <a:pt x="4702" y="168"/>
                  </a:lnTo>
                  <a:lnTo>
                    <a:pt x="4705" y="169"/>
                  </a:lnTo>
                  <a:lnTo>
                    <a:pt x="4709" y="170"/>
                  </a:lnTo>
                  <a:lnTo>
                    <a:pt x="4712" y="172"/>
                  </a:lnTo>
                  <a:lnTo>
                    <a:pt x="4715" y="173"/>
                  </a:lnTo>
                  <a:lnTo>
                    <a:pt x="4719" y="174"/>
                  </a:lnTo>
                  <a:lnTo>
                    <a:pt x="4722" y="175"/>
                  </a:lnTo>
                  <a:lnTo>
                    <a:pt x="4725" y="177"/>
                  </a:lnTo>
                  <a:lnTo>
                    <a:pt x="4728" y="178"/>
                  </a:lnTo>
                  <a:lnTo>
                    <a:pt x="4732" y="179"/>
                  </a:lnTo>
                  <a:lnTo>
                    <a:pt x="4735" y="180"/>
                  </a:lnTo>
                  <a:lnTo>
                    <a:pt x="4738" y="181"/>
                  </a:lnTo>
                  <a:lnTo>
                    <a:pt x="4741" y="182"/>
                  </a:lnTo>
                  <a:lnTo>
                    <a:pt x="4745" y="184"/>
                  </a:lnTo>
                  <a:lnTo>
                    <a:pt x="4748" y="185"/>
                  </a:lnTo>
                  <a:lnTo>
                    <a:pt x="4751" y="186"/>
                  </a:lnTo>
                  <a:lnTo>
                    <a:pt x="4754" y="187"/>
                  </a:lnTo>
                  <a:lnTo>
                    <a:pt x="4758" y="188"/>
                  </a:lnTo>
                  <a:lnTo>
                    <a:pt x="4761" y="190"/>
                  </a:lnTo>
                  <a:lnTo>
                    <a:pt x="4764" y="191"/>
                  </a:lnTo>
                  <a:lnTo>
                    <a:pt x="4767" y="192"/>
                  </a:lnTo>
                  <a:lnTo>
                    <a:pt x="4771" y="193"/>
                  </a:lnTo>
                  <a:lnTo>
                    <a:pt x="4774" y="194"/>
                  </a:lnTo>
                  <a:lnTo>
                    <a:pt x="4777" y="195"/>
                  </a:lnTo>
                  <a:lnTo>
                    <a:pt x="4781" y="196"/>
                  </a:lnTo>
                  <a:lnTo>
                    <a:pt x="4784" y="197"/>
                  </a:lnTo>
                  <a:lnTo>
                    <a:pt x="4787" y="199"/>
                  </a:lnTo>
                  <a:lnTo>
                    <a:pt x="4790" y="200"/>
                  </a:lnTo>
                  <a:lnTo>
                    <a:pt x="4794" y="201"/>
                  </a:lnTo>
                  <a:lnTo>
                    <a:pt x="4797" y="202"/>
                  </a:lnTo>
                  <a:lnTo>
                    <a:pt x="4800" y="203"/>
                  </a:lnTo>
                  <a:lnTo>
                    <a:pt x="4803" y="204"/>
                  </a:lnTo>
                  <a:lnTo>
                    <a:pt x="4807" y="205"/>
                  </a:lnTo>
                  <a:lnTo>
                    <a:pt x="4810" y="206"/>
                  </a:lnTo>
                  <a:lnTo>
                    <a:pt x="4813" y="207"/>
                  </a:lnTo>
                  <a:lnTo>
                    <a:pt x="4816" y="208"/>
                  </a:lnTo>
                  <a:lnTo>
                    <a:pt x="4820" y="210"/>
                  </a:lnTo>
                  <a:lnTo>
                    <a:pt x="4823" y="211"/>
                  </a:lnTo>
                  <a:lnTo>
                    <a:pt x="4826" y="212"/>
                  </a:lnTo>
                  <a:lnTo>
                    <a:pt x="4829" y="213"/>
                  </a:lnTo>
                  <a:lnTo>
                    <a:pt x="4833" y="214"/>
                  </a:lnTo>
                  <a:lnTo>
                    <a:pt x="4836" y="215"/>
                  </a:lnTo>
                  <a:lnTo>
                    <a:pt x="4839" y="216"/>
                  </a:lnTo>
                  <a:lnTo>
                    <a:pt x="4842" y="217"/>
                  </a:lnTo>
                  <a:lnTo>
                    <a:pt x="4846" y="218"/>
                  </a:lnTo>
                  <a:lnTo>
                    <a:pt x="4849" y="219"/>
                  </a:lnTo>
                  <a:lnTo>
                    <a:pt x="4852" y="220"/>
                  </a:lnTo>
                  <a:lnTo>
                    <a:pt x="4856" y="221"/>
                  </a:lnTo>
                  <a:lnTo>
                    <a:pt x="4859" y="222"/>
                  </a:lnTo>
                  <a:lnTo>
                    <a:pt x="4862" y="223"/>
                  </a:lnTo>
                  <a:lnTo>
                    <a:pt x="4865" y="224"/>
                  </a:lnTo>
                  <a:lnTo>
                    <a:pt x="4869" y="225"/>
                  </a:lnTo>
                  <a:lnTo>
                    <a:pt x="4872" y="226"/>
                  </a:lnTo>
                  <a:lnTo>
                    <a:pt x="4875" y="227"/>
                  </a:lnTo>
                  <a:lnTo>
                    <a:pt x="4878" y="228"/>
                  </a:lnTo>
                  <a:lnTo>
                    <a:pt x="4882" y="229"/>
                  </a:lnTo>
                  <a:lnTo>
                    <a:pt x="4885" y="230"/>
                  </a:lnTo>
                  <a:lnTo>
                    <a:pt x="4888" y="231"/>
                  </a:lnTo>
                  <a:lnTo>
                    <a:pt x="4891" y="231"/>
                  </a:lnTo>
                  <a:lnTo>
                    <a:pt x="4895" y="232"/>
                  </a:lnTo>
                  <a:lnTo>
                    <a:pt x="4898" y="233"/>
                  </a:lnTo>
                  <a:lnTo>
                    <a:pt x="4901" y="234"/>
                  </a:lnTo>
                  <a:lnTo>
                    <a:pt x="4904" y="235"/>
                  </a:lnTo>
                  <a:lnTo>
                    <a:pt x="4908" y="236"/>
                  </a:lnTo>
                  <a:lnTo>
                    <a:pt x="4911" y="237"/>
                  </a:lnTo>
                  <a:lnTo>
                    <a:pt x="4914" y="238"/>
                  </a:lnTo>
                  <a:lnTo>
                    <a:pt x="4917" y="239"/>
                  </a:lnTo>
                  <a:lnTo>
                    <a:pt x="4921" y="240"/>
                  </a:lnTo>
                  <a:lnTo>
                    <a:pt x="4924" y="240"/>
                  </a:lnTo>
                  <a:lnTo>
                    <a:pt x="4927" y="241"/>
                  </a:lnTo>
                  <a:lnTo>
                    <a:pt x="4931" y="242"/>
                  </a:lnTo>
                  <a:lnTo>
                    <a:pt x="4934" y="243"/>
                  </a:lnTo>
                  <a:lnTo>
                    <a:pt x="4937" y="244"/>
                  </a:lnTo>
                  <a:lnTo>
                    <a:pt x="4940" y="245"/>
                  </a:lnTo>
                  <a:lnTo>
                    <a:pt x="4944" y="246"/>
                  </a:lnTo>
                  <a:lnTo>
                    <a:pt x="4947" y="246"/>
                  </a:lnTo>
                  <a:lnTo>
                    <a:pt x="4950" y="247"/>
                  </a:lnTo>
                  <a:lnTo>
                    <a:pt x="4953" y="248"/>
                  </a:lnTo>
                  <a:lnTo>
                    <a:pt x="4957" y="249"/>
                  </a:lnTo>
                  <a:lnTo>
                    <a:pt x="4960" y="250"/>
                  </a:lnTo>
                  <a:lnTo>
                    <a:pt x="4963" y="251"/>
                  </a:lnTo>
                  <a:lnTo>
                    <a:pt x="4966" y="251"/>
                  </a:lnTo>
                  <a:lnTo>
                    <a:pt x="4970" y="252"/>
                  </a:lnTo>
                  <a:lnTo>
                    <a:pt x="4973" y="253"/>
                  </a:lnTo>
                  <a:lnTo>
                    <a:pt x="4976" y="254"/>
                  </a:lnTo>
                  <a:lnTo>
                    <a:pt x="4979" y="254"/>
                  </a:lnTo>
                  <a:lnTo>
                    <a:pt x="4983" y="255"/>
                  </a:lnTo>
                  <a:lnTo>
                    <a:pt x="4986" y="256"/>
                  </a:lnTo>
                  <a:lnTo>
                    <a:pt x="4989" y="257"/>
                  </a:lnTo>
                  <a:lnTo>
                    <a:pt x="4992" y="258"/>
                  </a:lnTo>
                  <a:lnTo>
                    <a:pt x="4996" y="258"/>
                  </a:lnTo>
                  <a:lnTo>
                    <a:pt x="4999" y="259"/>
                  </a:lnTo>
                  <a:lnTo>
                    <a:pt x="5002" y="260"/>
                  </a:lnTo>
                  <a:lnTo>
                    <a:pt x="5006" y="261"/>
                  </a:lnTo>
                  <a:lnTo>
                    <a:pt x="5009" y="261"/>
                  </a:lnTo>
                  <a:lnTo>
                    <a:pt x="5012" y="262"/>
                  </a:lnTo>
                  <a:lnTo>
                    <a:pt x="5015" y="263"/>
                  </a:lnTo>
                  <a:lnTo>
                    <a:pt x="5019" y="263"/>
                  </a:lnTo>
                  <a:lnTo>
                    <a:pt x="5022" y="264"/>
                  </a:lnTo>
                  <a:lnTo>
                    <a:pt x="5025" y="265"/>
                  </a:lnTo>
                  <a:lnTo>
                    <a:pt x="5028" y="266"/>
                  </a:lnTo>
                  <a:lnTo>
                    <a:pt x="5032" y="266"/>
                  </a:lnTo>
                  <a:lnTo>
                    <a:pt x="5035" y="267"/>
                  </a:lnTo>
                  <a:lnTo>
                    <a:pt x="5038" y="268"/>
                  </a:lnTo>
                  <a:lnTo>
                    <a:pt x="5041" y="268"/>
                  </a:lnTo>
                  <a:lnTo>
                    <a:pt x="5045" y="269"/>
                  </a:lnTo>
                  <a:lnTo>
                    <a:pt x="5048" y="270"/>
                  </a:lnTo>
                  <a:lnTo>
                    <a:pt x="5051" y="271"/>
                  </a:lnTo>
                  <a:lnTo>
                    <a:pt x="5054" y="271"/>
                  </a:lnTo>
                  <a:lnTo>
                    <a:pt x="5058" y="272"/>
                  </a:lnTo>
                  <a:lnTo>
                    <a:pt x="5061" y="273"/>
                  </a:lnTo>
                  <a:lnTo>
                    <a:pt x="5064" y="273"/>
                  </a:lnTo>
                  <a:lnTo>
                    <a:pt x="5067" y="274"/>
                  </a:lnTo>
                  <a:lnTo>
                    <a:pt x="5071" y="275"/>
                  </a:lnTo>
                  <a:lnTo>
                    <a:pt x="5074" y="275"/>
                  </a:lnTo>
                  <a:lnTo>
                    <a:pt x="5077" y="276"/>
                  </a:lnTo>
                  <a:lnTo>
                    <a:pt x="5081" y="277"/>
                  </a:lnTo>
                  <a:lnTo>
                    <a:pt x="5084" y="277"/>
                  </a:lnTo>
                  <a:lnTo>
                    <a:pt x="5087" y="278"/>
                  </a:lnTo>
                  <a:lnTo>
                    <a:pt x="5090" y="279"/>
                  </a:lnTo>
                  <a:lnTo>
                    <a:pt x="5094" y="279"/>
                  </a:lnTo>
                  <a:lnTo>
                    <a:pt x="5097" y="280"/>
                  </a:lnTo>
                  <a:lnTo>
                    <a:pt x="5100" y="280"/>
                  </a:lnTo>
                  <a:lnTo>
                    <a:pt x="5103" y="281"/>
                  </a:lnTo>
                  <a:lnTo>
                    <a:pt x="5107" y="282"/>
                  </a:lnTo>
                  <a:lnTo>
                    <a:pt x="5110" y="282"/>
                  </a:lnTo>
                  <a:lnTo>
                    <a:pt x="5113" y="283"/>
                  </a:lnTo>
                  <a:lnTo>
                    <a:pt x="5116" y="284"/>
                  </a:lnTo>
                  <a:lnTo>
                    <a:pt x="5120" y="284"/>
                  </a:lnTo>
                  <a:lnTo>
                    <a:pt x="5123" y="285"/>
                  </a:lnTo>
                  <a:lnTo>
                    <a:pt x="5126" y="286"/>
                  </a:lnTo>
                  <a:lnTo>
                    <a:pt x="5129" y="286"/>
                  </a:lnTo>
                  <a:lnTo>
                    <a:pt x="5133" y="287"/>
                  </a:lnTo>
                  <a:lnTo>
                    <a:pt x="5136" y="288"/>
                  </a:lnTo>
                  <a:lnTo>
                    <a:pt x="5139" y="288"/>
                  </a:lnTo>
                  <a:lnTo>
                    <a:pt x="5143" y="289"/>
                  </a:lnTo>
                  <a:lnTo>
                    <a:pt x="5146" y="289"/>
                  </a:lnTo>
                  <a:lnTo>
                    <a:pt x="5149" y="290"/>
                  </a:lnTo>
                  <a:lnTo>
                    <a:pt x="5152" y="291"/>
                  </a:lnTo>
                  <a:lnTo>
                    <a:pt x="5156" y="291"/>
                  </a:lnTo>
                  <a:lnTo>
                    <a:pt x="5159" y="292"/>
                  </a:lnTo>
                  <a:lnTo>
                    <a:pt x="5162" y="292"/>
                  </a:lnTo>
                  <a:lnTo>
                    <a:pt x="5165" y="293"/>
                  </a:lnTo>
                  <a:lnTo>
                    <a:pt x="5169" y="294"/>
                  </a:lnTo>
                  <a:lnTo>
                    <a:pt x="5172" y="294"/>
                  </a:lnTo>
                  <a:lnTo>
                    <a:pt x="5175" y="295"/>
                  </a:lnTo>
                  <a:lnTo>
                    <a:pt x="5178" y="296"/>
                  </a:lnTo>
                  <a:lnTo>
                    <a:pt x="5182" y="296"/>
                  </a:lnTo>
                  <a:lnTo>
                    <a:pt x="5185" y="297"/>
                  </a:lnTo>
                  <a:lnTo>
                    <a:pt x="5188" y="297"/>
                  </a:lnTo>
                  <a:lnTo>
                    <a:pt x="5191" y="298"/>
                  </a:lnTo>
                  <a:lnTo>
                    <a:pt x="5195" y="299"/>
                  </a:lnTo>
                  <a:lnTo>
                    <a:pt x="5198" y="299"/>
                  </a:lnTo>
                  <a:lnTo>
                    <a:pt x="5201" y="300"/>
                  </a:lnTo>
                  <a:lnTo>
                    <a:pt x="5204" y="300"/>
                  </a:lnTo>
                  <a:lnTo>
                    <a:pt x="5208" y="301"/>
                  </a:lnTo>
                  <a:lnTo>
                    <a:pt x="5211" y="302"/>
                  </a:lnTo>
                  <a:lnTo>
                    <a:pt x="5214" y="302"/>
                  </a:lnTo>
                  <a:lnTo>
                    <a:pt x="5218" y="303"/>
                  </a:lnTo>
                  <a:lnTo>
                    <a:pt x="5221" y="304"/>
                  </a:lnTo>
                  <a:lnTo>
                    <a:pt x="5224" y="304"/>
                  </a:lnTo>
                  <a:lnTo>
                    <a:pt x="5227" y="305"/>
                  </a:lnTo>
                  <a:lnTo>
                    <a:pt x="5231" y="305"/>
                  </a:lnTo>
                  <a:lnTo>
                    <a:pt x="5234" y="306"/>
                  </a:lnTo>
                  <a:lnTo>
                    <a:pt x="5237" y="307"/>
                  </a:lnTo>
                  <a:lnTo>
                    <a:pt x="5240" y="307"/>
                  </a:lnTo>
                  <a:lnTo>
                    <a:pt x="5244" y="308"/>
                  </a:lnTo>
                  <a:lnTo>
                    <a:pt x="5247" y="308"/>
                  </a:lnTo>
                  <a:lnTo>
                    <a:pt x="5250" y="309"/>
                  </a:lnTo>
                  <a:lnTo>
                    <a:pt x="5253" y="310"/>
                  </a:lnTo>
                  <a:lnTo>
                    <a:pt x="5257" y="310"/>
                  </a:lnTo>
                  <a:lnTo>
                    <a:pt x="5260" y="311"/>
                  </a:lnTo>
                  <a:lnTo>
                    <a:pt x="5263" y="312"/>
                  </a:lnTo>
                  <a:lnTo>
                    <a:pt x="5266" y="312"/>
                  </a:lnTo>
                  <a:lnTo>
                    <a:pt x="5270" y="313"/>
                  </a:lnTo>
                  <a:lnTo>
                    <a:pt x="5273" y="313"/>
                  </a:lnTo>
                  <a:lnTo>
                    <a:pt x="5276" y="314"/>
                  </a:lnTo>
                  <a:lnTo>
                    <a:pt x="5279" y="315"/>
                  </a:lnTo>
                  <a:lnTo>
                    <a:pt x="5283" y="315"/>
                  </a:lnTo>
                  <a:lnTo>
                    <a:pt x="5286" y="316"/>
                  </a:lnTo>
                  <a:lnTo>
                    <a:pt x="5289" y="317"/>
                  </a:lnTo>
                  <a:lnTo>
                    <a:pt x="5293" y="317"/>
                  </a:lnTo>
                  <a:lnTo>
                    <a:pt x="5296" y="318"/>
                  </a:lnTo>
                  <a:lnTo>
                    <a:pt x="5299" y="318"/>
                  </a:lnTo>
                  <a:lnTo>
                    <a:pt x="5302" y="319"/>
                  </a:lnTo>
                  <a:lnTo>
                    <a:pt x="5306" y="320"/>
                  </a:lnTo>
                  <a:lnTo>
                    <a:pt x="5309" y="320"/>
                  </a:lnTo>
                  <a:lnTo>
                    <a:pt x="5312" y="321"/>
                  </a:lnTo>
                  <a:lnTo>
                    <a:pt x="5315" y="322"/>
                  </a:lnTo>
                  <a:lnTo>
                    <a:pt x="5319" y="322"/>
                  </a:lnTo>
                  <a:lnTo>
                    <a:pt x="5322" y="323"/>
                  </a:lnTo>
                  <a:lnTo>
                    <a:pt x="5325" y="324"/>
                  </a:lnTo>
                  <a:lnTo>
                    <a:pt x="5328" y="324"/>
                  </a:lnTo>
                  <a:lnTo>
                    <a:pt x="5332" y="325"/>
                  </a:lnTo>
                  <a:lnTo>
                    <a:pt x="5335" y="325"/>
                  </a:lnTo>
                  <a:lnTo>
                    <a:pt x="5338" y="326"/>
                  </a:lnTo>
                  <a:lnTo>
                    <a:pt x="5341" y="327"/>
                  </a:lnTo>
                  <a:lnTo>
                    <a:pt x="5345" y="327"/>
                  </a:lnTo>
                  <a:lnTo>
                    <a:pt x="5348" y="328"/>
                  </a:lnTo>
                  <a:lnTo>
                    <a:pt x="5351" y="329"/>
                  </a:lnTo>
                  <a:lnTo>
                    <a:pt x="5354" y="329"/>
                  </a:lnTo>
                  <a:lnTo>
                    <a:pt x="5358" y="330"/>
                  </a:lnTo>
                  <a:lnTo>
                    <a:pt x="5361" y="331"/>
                  </a:lnTo>
                  <a:lnTo>
                    <a:pt x="5364" y="331"/>
                  </a:lnTo>
                  <a:lnTo>
                    <a:pt x="5368" y="332"/>
                  </a:lnTo>
                  <a:lnTo>
                    <a:pt x="5371" y="333"/>
                  </a:lnTo>
                  <a:lnTo>
                    <a:pt x="5374" y="333"/>
                  </a:lnTo>
                  <a:lnTo>
                    <a:pt x="5377" y="334"/>
                  </a:lnTo>
                  <a:lnTo>
                    <a:pt x="5381" y="335"/>
                  </a:lnTo>
                  <a:lnTo>
                    <a:pt x="5384" y="335"/>
                  </a:lnTo>
                  <a:lnTo>
                    <a:pt x="5387" y="336"/>
                  </a:lnTo>
                  <a:lnTo>
                    <a:pt x="5390" y="337"/>
                  </a:lnTo>
                  <a:lnTo>
                    <a:pt x="5394" y="337"/>
                  </a:lnTo>
                  <a:lnTo>
                    <a:pt x="5397" y="338"/>
                  </a:lnTo>
                  <a:lnTo>
                    <a:pt x="5400" y="339"/>
                  </a:lnTo>
                  <a:lnTo>
                    <a:pt x="5403" y="339"/>
                  </a:lnTo>
                  <a:lnTo>
                    <a:pt x="5407" y="340"/>
                  </a:lnTo>
                  <a:lnTo>
                    <a:pt x="5410" y="341"/>
                  </a:lnTo>
                  <a:lnTo>
                    <a:pt x="5413" y="341"/>
                  </a:lnTo>
                  <a:lnTo>
                    <a:pt x="5416" y="342"/>
                  </a:lnTo>
                  <a:lnTo>
                    <a:pt x="5420" y="343"/>
                  </a:lnTo>
                  <a:lnTo>
                    <a:pt x="5423" y="343"/>
                  </a:lnTo>
                  <a:lnTo>
                    <a:pt x="5426" y="344"/>
                  </a:lnTo>
                  <a:lnTo>
                    <a:pt x="5429" y="344"/>
                  </a:lnTo>
                  <a:lnTo>
                    <a:pt x="5433" y="345"/>
                  </a:lnTo>
                  <a:lnTo>
                    <a:pt x="5436" y="346"/>
                  </a:lnTo>
                  <a:lnTo>
                    <a:pt x="5439" y="346"/>
                  </a:lnTo>
                  <a:lnTo>
                    <a:pt x="5443" y="347"/>
                  </a:lnTo>
                  <a:lnTo>
                    <a:pt x="5446" y="348"/>
                  </a:lnTo>
                  <a:lnTo>
                    <a:pt x="5449" y="348"/>
                  </a:lnTo>
                  <a:lnTo>
                    <a:pt x="5452" y="349"/>
                  </a:lnTo>
                  <a:lnTo>
                    <a:pt x="5456" y="350"/>
                  </a:lnTo>
                  <a:lnTo>
                    <a:pt x="5459" y="350"/>
                  </a:lnTo>
                  <a:lnTo>
                    <a:pt x="5462" y="351"/>
                  </a:lnTo>
                  <a:lnTo>
                    <a:pt x="5465" y="352"/>
                  </a:lnTo>
                  <a:lnTo>
                    <a:pt x="5469" y="352"/>
                  </a:lnTo>
                  <a:lnTo>
                    <a:pt x="5472" y="353"/>
                  </a:lnTo>
                  <a:lnTo>
                    <a:pt x="5475" y="354"/>
                  </a:lnTo>
                  <a:lnTo>
                    <a:pt x="5478" y="354"/>
                  </a:lnTo>
                  <a:lnTo>
                    <a:pt x="5482" y="355"/>
                  </a:lnTo>
                  <a:lnTo>
                    <a:pt x="5485" y="356"/>
                  </a:lnTo>
                  <a:lnTo>
                    <a:pt x="5488" y="356"/>
                  </a:lnTo>
                  <a:lnTo>
                    <a:pt x="5491" y="357"/>
                  </a:lnTo>
                  <a:lnTo>
                    <a:pt x="5495" y="357"/>
                  </a:lnTo>
                  <a:lnTo>
                    <a:pt x="5498" y="358"/>
                  </a:lnTo>
                  <a:lnTo>
                    <a:pt x="5501" y="359"/>
                  </a:lnTo>
                  <a:lnTo>
                    <a:pt x="5505" y="359"/>
                  </a:lnTo>
                  <a:lnTo>
                    <a:pt x="5508" y="360"/>
                  </a:lnTo>
                  <a:lnTo>
                    <a:pt x="5511" y="361"/>
                  </a:lnTo>
                  <a:lnTo>
                    <a:pt x="5514" y="361"/>
                  </a:lnTo>
                  <a:lnTo>
                    <a:pt x="5518" y="362"/>
                  </a:lnTo>
                  <a:lnTo>
                    <a:pt x="5521" y="363"/>
                  </a:lnTo>
                  <a:lnTo>
                    <a:pt x="5524" y="363"/>
                  </a:lnTo>
                  <a:lnTo>
                    <a:pt x="5527" y="364"/>
                  </a:lnTo>
                  <a:lnTo>
                    <a:pt x="5531" y="364"/>
                  </a:lnTo>
                  <a:lnTo>
                    <a:pt x="5534" y="365"/>
                  </a:lnTo>
                  <a:lnTo>
                    <a:pt x="5537" y="366"/>
                  </a:lnTo>
                  <a:lnTo>
                    <a:pt x="5540" y="366"/>
                  </a:lnTo>
                  <a:lnTo>
                    <a:pt x="5544" y="367"/>
                  </a:lnTo>
                  <a:lnTo>
                    <a:pt x="5547" y="367"/>
                  </a:lnTo>
                  <a:lnTo>
                    <a:pt x="5550" y="368"/>
                  </a:lnTo>
                  <a:lnTo>
                    <a:pt x="5553" y="369"/>
                  </a:lnTo>
                  <a:lnTo>
                    <a:pt x="5557" y="369"/>
                  </a:lnTo>
                  <a:lnTo>
                    <a:pt x="5560" y="370"/>
                  </a:lnTo>
                  <a:lnTo>
                    <a:pt x="5563" y="370"/>
                  </a:lnTo>
                  <a:lnTo>
                    <a:pt x="5566" y="371"/>
                  </a:lnTo>
                  <a:lnTo>
                    <a:pt x="5570" y="371"/>
                  </a:lnTo>
                  <a:lnTo>
                    <a:pt x="5573" y="372"/>
                  </a:lnTo>
                  <a:lnTo>
                    <a:pt x="5576" y="372"/>
                  </a:lnTo>
                  <a:lnTo>
                    <a:pt x="5580" y="373"/>
                  </a:lnTo>
                  <a:lnTo>
                    <a:pt x="5583" y="374"/>
                  </a:lnTo>
                  <a:lnTo>
                    <a:pt x="5586" y="374"/>
                  </a:lnTo>
                  <a:lnTo>
                    <a:pt x="5589" y="375"/>
                  </a:lnTo>
                  <a:lnTo>
                    <a:pt x="5593" y="375"/>
                  </a:lnTo>
                  <a:lnTo>
                    <a:pt x="5596" y="376"/>
                  </a:lnTo>
                  <a:lnTo>
                    <a:pt x="5599" y="376"/>
                  </a:lnTo>
                  <a:lnTo>
                    <a:pt x="5602" y="377"/>
                  </a:lnTo>
                  <a:lnTo>
                    <a:pt x="5606" y="377"/>
                  </a:lnTo>
                  <a:lnTo>
                    <a:pt x="5609" y="378"/>
                  </a:lnTo>
                  <a:lnTo>
                    <a:pt x="5612" y="378"/>
                  </a:lnTo>
                  <a:lnTo>
                    <a:pt x="5615" y="379"/>
                  </a:lnTo>
                  <a:lnTo>
                    <a:pt x="5619" y="379"/>
                  </a:lnTo>
                  <a:lnTo>
                    <a:pt x="5622" y="380"/>
                  </a:lnTo>
                  <a:lnTo>
                    <a:pt x="5625" y="380"/>
                  </a:lnTo>
                  <a:lnTo>
                    <a:pt x="5628" y="381"/>
                  </a:lnTo>
                  <a:lnTo>
                    <a:pt x="5632" y="381"/>
                  </a:lnTo>
                  <a:lnTo>
                    <a:pt x="5635" y="382"/>
                  </a:lnTo>
                  <a:lnTo>
                    <a:pt x="5638" y="382"/>
                  </a:lnTo>
                  <a:lnTo>
                    <a:pt x="5641" y="383"/>
                  </a:lnTo>
                  <a:lnTo>
                    <a:pt x="5645" y="383"/>
                  </a:lnTo>
                  <a:lnTo>
                    <a:pt x="5648" y="383"/>
                  </a:lnTo>
                  <a:lnTo>
                    <a:pt x="5651" y="384"/>
                  </a:lnTo>
                  <a:lnTo>
                    <a:pt x="5655" y="384"/>
                  </a:lnTo>
                  <a:lnTo>
                    <a:pt x="5658" y="385"/>
                  </a:lnTo>
                  <a:lnTo>
                    <a:pt x="5661" y="385"/>
                  </a:lnTo>
                  <a:lnTo>
                    <a:pt x="5664" y="386"/>
                  </a:lnTo>
                  <a:lnTo>
                    <a:pt x="5668" y="386"/>
                  </a:lnTo>
                  <a:lnTo>
                    <a:pt x="5671" y="386"/>
                  </a:lnTo>
                  <a:lnTo>
                    <a:pt x="5674" y="387"/>
                  </a:lnTo>
                  <a:lnTo>
                    <a:pt x="5677" y="387"/>
                  </a:lnTo>
                  <a:lnTo>
                    <a:pt x="5681" y="388"/>
                  </a:lnTo>
                  <a:lnTo>
                    <a:pt x="5684" y="388"/>
                  </a:lnTo>
                  <a:lnTo>
                    <a:pt x="5687" y="388"/>
                  </a:lnTo>
                  <a:lnTo>
                    <a:pt x="5690" y="389"/>
                  </a:lnTo>
                  <a:lnTo>
                    <a:pt x="5694" y="389"/>
                  </a:lnTo>
                  <a:lnTo>
                    <a:pt x="5697" y="389"/>
                  </a:lnTo>
                  <a:lnTo>
                    <a:pt x="5700" y="390"/>
                  </a:lnTo>
                  <a:lnTo>
                    <a:pt x="5703" y="390"/>
                  </a:lnTo>
                  <a:lnTo>
                    <a:pt x="5707" y="390"/>
                  </a:lnTo>
                  <a:lnTo>
                    <a:pt x="5710" y="391"/>
                  </a:lnTo>
                  <a:lnTo>
                    <a:pt x="5713" y="391"/>
                  </a:lnTo>
                  <a:lnTo>
                    <a:pt x="5716" y="391"/>
                  </a:lnTo>
                  <a:lnTo>
                    <a:pt x="5720" y="391"/>
                  </a:lnTo>
                  <a:lnTo>
                    <a:pt x="5723" y="392"/>
                  </a:lnTo>
                  <a:lnTo>
                    <a:pt x="5726" y="392"/>
                  </a:lnTo>
                  <a:lnTo>
                    <a:pt x="5730" y="392"/>
                  </a:lnTo>
                  <a:lnTo>
                    <a:pt x="5733" y="393"/>
                  </a:lnTo>
                  <a:lnTo>
                    <a:pt x="5736" y="393"/>
                  </a:lnTo>
                  <a:lnTo>
                    <a:pt x="5739" y="393"/>
                  </a:lnTo>
                  <a:lnTo>
                    <a:pt x="5743" y="393"/>
                  </a:lnTo>
                  <a:lnTo>
                    <a:pt x="5746" y="393"/>
                  </a:lnTo>
                  <a:lnTo>
                    <a:pt x="5749" y="394"/>
                  </a:lnTo>
                  <a:lnTo>
                    <a:pt x="5752" y="394"/>
                  </a:lnTo>
                  <a:lnTo>
                    <a:pt x="5756" y="394"/>
                  </a:lnTo>
                  <a:lnTo>
                    <a:pt x="5759" y="394"/>
                  </a:lnTo>
                  <a:lnTo>
                    <a:pt x="5762" y="395"/>
                  </a:lnTo>
                  <a:lnTo>
                    <a:pt x="5765" y="395"/>
                  </a:lnTo>
                  <a:lnTo>
                    <a:pt x="5769" y="395"/>
                  </a:lnTo>
                  <a:lnTo>
                    <a:pt x="5772" y="395"/>
                  </a:lnTo>
                  <a:lnTo>
                    <a:pt x="5775" y="395"/>
                  </a:lnTo>
                  <a:lnTo>
                    <a:pt x="5778" y="395"/>
                  </a:lnTo>
                  <a:lnTo>
                    <a:pt x="5782" y="396"/>
                  </a:lnTo>
                  <a:lnTo>
                    <a:pt x="5785" y="396"/>
                  </a:lnTo>
                  <a:lnTo>
                    <a:pt x="5788" y="396"/>
                  </a:lnTo>
                  <a:lnTo>
                    <a:pt x="5791" y="396"/>
                  </a:lnTo>
                  <a:lnTo>
                    <a:pt x="5795" y="396"/>
                  </a:lnTo>
                  <a:lnTo>
                    <a:pt x="5798" y="396"/>
                  </a:lnTo>
                  <a:lnTo>
                    <a:pt x="5801" y="396"/>
                  </a:lnTo>
                  <a:lnTo>
                    <a:pt x="5805" y="397"/>
                  </a:lnTo>
                  <a:lnTo>
                    <a:pt x="5808" y="397"/>
                  </a:lnTo>
                  <a:lnTo>
                    <a:pt x="5811" y="397"/>
                  </a:lnTo>
                  <a:lnTo>
                    <a:pt x="5814" y="397"/>
                  </a:lnTo>
                  <a:lnTo>
                    <a:pt x="5818" y="397"/>
                  </a:lnTo>
                  <a:lnTo>
                    <a:pt x="5821" y="397"/>
                  </a:lnTo>
                  <a:lnTo>
                    <a:pt x="5824" y="397"/>
                  </a:lnTo>
                  <a:lnTo>
                    <a:pt x="5827" y="397"/>
                  </a:lnTo>
                  <a:lnTo>
                    <a:pt x="5831" y="397"/>
                  </a:lnTo>
                  <a:lnTo>
                    <a:pt x="5834" y="397"/>
                  </a:lnTo>
                  <a:lnTo>
                    <a:pt x="5837" y="397"/>
                  </a:lnTo>
                  <a:lnTo>
                    <a:pt x="5840" y="397"/>
                  </a:lnTo>
                  <a:lnTo>
                    <a:pt x="5844" y="397"/>
                  </a:lnTo>
                  <a:lnTo>
                    <a:pt x="5847" y="397"/>
                  </a:lnTo>
                  <a:lnTo>
                    <a:pt x="5850" y="397"/>
                  </a:lnTo>
                  <a:lnTo>
                    <a:pt x="5853" y="397"/>
                  </a:lnTo>
                  <a:lnTo>
                    <a:pt x="5857" y="397"/>
                  </a:lnTo>
                  <a:lnTo>
                    <a:pt x="5860" y="397"/>
                  </a:lnTo>
                  <a:lnTo>
                    <a:pt x="5863" y="397"/>
                  </a:lnTo>
                  <a:lnTo>
                    <a:pt x="5867" y="397"/>
                  </a:lnTo>
                  <a:lnTo>
                    <a:pt x="5870" y="397"/>
                  </a:lnTo>
                  <a:lnTo>
                    <a:pt x="5873" y="397"/>
                  </a:lnTo>
                  <a:lnTo>
                    <a:pt x="5876" y="397"/>
                  </a:lnTo>
                  <a:lnTo>
                    <a:pt x="5880" y="397"/>
                  </a:lnTo>
                  <a:lnTo>
                    <a:pt x="5883" y="397"/>
                  </a:lnTo>
                  <a:lnTo>
                    <a:pt x="5886" y="397"/>
                  </a:lnTo>
                  <a:lnTo>
                    <a:pt x="5889" y="397"/>
                  </a:lnTo>
                  <a:lnTo>
                    <a:pt x="5893" y="397"/>
                  </a:lnTo>
                  <a:lnTo>
                    <a:pt x="5896" y="397"/>
                  </a:lnTo>
                  <a:lnTo>
                    <a:pt x="5899" y="397"/>
                  </a:lnTo>
                  <a:lnTo>
                    <a:pt x="5902" y="397"/>
                  </a:lnTo>
                  <a:lnTo>
                    <a:pt x="5906" y="397"/>
                  </a:lnTo>
                  <a:lnTo>
                    <a:pt x="5909" y="397"/>
                  </a:lnTo>
                  <a:lnTo>
                    <a:pt x="5912" y="396"/>
                  </a:lnTo>
                  <a:lnTo>
                    <a:pt x="5915" y="396"/>
                  </a:lnTo>
                  <a:lnTo>
                    <a:pt x="5919" y="396"/>
                  </a:lnTo>
                  <a:lnTo>
                    <a:pt x="5922" y="396"/>
                  </a:lnTo>
                  <a:lnTo>
                    <a:pt x="5925" y="396"/>
                  </a:lnTo>
                  <a:lnTo>
                    <a:pt x="5928" y="396"/>
                  </a:lnTo>
                  <a:lnTo>
                    <a:pt x="5932" y="396"/>
                  </a:lnTo>
                  <a:lnTo>
                    <a:pt x="5935" y="396"/>
                  </a:lnTo>
                  <a:lnTo>
                    <a:pt x="5938" y="396"/>
                  </a:lnTo>
                  <a:lnTo>
                    <a:pt x="5942" y="396"/>
                  </a:lnTo>
                  <a:lnTo>
                    <a:pt x="5945" y="395"/>
                  </a:lnTo>
                  <a:lnTo>
                    <a:pt x="5948" y="395"/>
                  </a:lnTo>
                  <a:lnTo>
                    <a:pt x="5951" y="395"/>
                  </a:lnTo>
                  <a:lnTo>
                    <a:pt x="5955" y="395"/>
                  </a:lnTo>
                  <a:lnTo>
                    <a:pt x="5958" y="395"/>
                  </a:lnTo>
                  <a:lnTo>
                    <a:pt x="5961" y="395"/>
                  </a:lnTo>
                  <a:lnTo>
                    <a:pt x="5964" y="395"/>
                  </a:lnTo>
                  <a:lnTo>
                    <a:pt x="5968" y="394"/>
                  </a:lnTo>
                  <a:lnTo>
                    <a:pt x="5971" y="394"/>
                  </a:lnTo>
                  <a:lnTo>
                    <a:pt x="5974" y="394"/>
                  </a:lnTo>
                  <a:lnTo>
                    <a:pt x="5977" y="394"/>
                  </a:lnTo>
                  <a:lnTo>
                    <a:pt x="5981" y="394"/>
                  </a:lnTo>
                  <a:lnTo>
                    <a:pt x="5984" y="394"/>
                  </a:lnTo>
                  <a:lnTo>
                    <a:pt x="5987" y="394"/>
                  </a:lnTo>
                  <a:lnTo>
                    <a:pt x="5990" y="393"/>
                  </a:lnTo>
                  <a:lnTo>
                    <a:pt x="5994" y="393"/>
                  </a:lnTo>
                  <a:lnTo>
                    <a:pt x="5997" y="393"/>
                  </a:lnTo>
                  <a:lnTo>
                    <a:pt x="6000" y="393"/>
                  </a:lnTo>
                  <a:lnTo>
                    <a:pt x="6003" y="393"/>
                  </a:lnTo>
                  <a:lnTo>
                    <a:pt x="6007" y="393"/>
                  </a:lnTo>
                  <a:lnTo>
                    <a:pt x="6010" y="392"/>
                  </a:lnTo>
                  <a:lnTo>
                    <a:pt x="6013" y="392"/>
                  </a:lnTo>
                  <a:lnTo>
                    <a:pt x="6017" y="392"/>
                  </a:lnTo>
                  <a:lnTo>
                    <a:pt x="6020" y="392"/>
                  </a:lnTo>
                  <a:lnTo>
                    <a:pt x="6023" y="392"/>
                  </a:lnTo>
                  <a:lnTo>
                    <a:pt x="6026" y="392"/>
                  </a:lnTo>
                  <a:lnTo>
                    <a:pt x="6030" y="391"/>
                  </a:lnTo>
                  <a:lnTo>
                    <a:pt x="6033" y="391"/>
                  </a:lnTo>
                  <a:lnTo>
                    <a:pt x="6036" y="391"/>
                  </a:lnTo>
                  <a:lnTo>
                    <a:pt x="6039" y="391"/>
                  </a:lnTo>
                  <a:lnTo>
                    <a:pt x="6043" y="391"/>
                  </a:lnTo>
                  <a:lnTo>
                    <a:pt x="6046" y="391"/>
                  </a:lnTo>
                  <a:lnTo>
                    <a:pt x="6049" y="390"/>
                  </a:lnTo>
                  <a:lnTo>
                    <a:pt x="6052" y="390"/>
                  </a:lnTo>
                  <a:lnTo>
                    <a:pt x="6056" y="390"/>
                  </a:lnTo>
                  <a:lnTo>
                    <a:pt x="6059" y="390"/>
                  </a:lnTo>
                  <a:lnTo>
                    <a:pt x="6062" y="390"/>
                  </a:lnTo>
                  <a:lnTo>
                    <a:pt x="6065" y="389"/>
                  </a:lnTo>
                  <a:lnTo>
                    <a:pt x="6069" y="389"/>
                  </a:lnTo>
                  <a:lnTo>
                    <a:pt x="6072" y="389"/>
                  </a:lnTo>
                  <a:lnTo>
                    <a:pt x="6075" y="389"/>
                  </a:lnTo>
                  <a:lnTo>
                    <a:pt x="6078" y="389"/>
                  </a:lnTo>
                  <a:lnTo>
                    <a:pt x="6082" y="389"/>
                  </a:lnTo>
                  <a:lnTo>
                    <a:pt x="6085" y="389"/>
                  </a:lnTo>
                  <a:lnTo>
                    <a:pt x="6088" y="388"/>
                  </a:lnTo>
                  <a:lnTo>
                    <a:pt x="6092" y="388"/>
                  </a:lnTo>
                  <a:lnTo>
                    <a:pt x="6095" y="388"/>
                  </a:lnTo>
                  <a:lnTo>
                    <a:pt x="6098" y="388"/>
                  </a:lnTo>
                  <a:lnTo>
                    <a:pt x="6101" y="388"/>
                  </a:lnTo>
                  <a:lnTo>
                    <a:pt x="6105" y="388"/>
                  </a:lnTo>
                  <a:lnTo>
                    <a:pt x="6108" y="387"/>
                  </a:lnTo>
                  <a:lnTo>
                    <a:pt x="6111" y="387"/>
                  </a:lnTo>
                  <a:lnTo>
                    <a:pt x="6114" y="387"/>
                  </a:lnTo>
                  <a:lnTo>
                    <a:pt x="6118" y="387"/>
                  </a:lnTo>
                  <a:lnTo>
                    <a:pt x="6121" y="387"/>
                  </a:lnTo>
                  <a:lnTo>
                    <a:pt x="6124" y="387"/>
                  </a:lnTo>
                  <a:lnTo>
                    <a:pt x="6127" y="387"/>
                  </a:lnTo>
                  <a:lnTo>
                    <a:pt x="6131" y="386"/>
                  </a:lnTo>
                  <a:lnTo>
                    <a:pt x="6134" y="386"/>
                  </a:lnTo>
                  <a:lnTo>
                    <a:pt x="6137" y="386"/>
                  </a:lnTo>
                  <a:lnTo>
                    <a:pt x="6140" y="386"/>
                  </a:lnTo>
                  <a:lnTo>
                    <a:pt x="6144" y="386"/>
                  </a:lnTo>
                  <a:lnTo>
                    <a:pt x="6147" y="386"/>
                  </a:lnTo>
                  <a:lnTo>
                    <a:pt x="6150" y="386"/>
                  </a:lnTo>
                  <a:lnTo>
                    <a:pt x="6153" y="386"/>
                  </a:lnTo>
                  <a:lnTo>
                    <a:pt x="6157" y="385"/>
                  </a:lnTo>
                  <a:lnTo>
                    <a:pt x="6160" y="385"/>
                  </a:lnTo>
                  <a:lnTo>
                    <a:pt x="6163" y="385"/>
                  </a:lnTo>
                  <a:lnTo>
                    <a:pt x="6167" y="385"/>
                  </a:lnTo>
                  <a:lnTo>
                    <a:pt x="6170" y="385"/>
                  </a:lnTo>
                  <a:lnTo>
                    <a:pt x="6173" y="385"/>
                  </a:lnTo>
                  <a:lnTo>
                    <a:pt x="6176" y="385"/>
                  </a:lnTo>
                  <a:lnTo>
                    <a:pt x="6180" y="385"/>
                  </a:lnTo>
                  <a:lnTo>
                    <a:pt x="6183" y="385"/>
                  </a:lnTo>
                  <a:lnTo>
                    <a:pt x="6186" y="385"/>
                  </a:lnTo>
                  <a:lnTo>
                    <a:pt x="6189" y="384"/>
                  </a:lnTo>
                  <a:lnTo>
                    <a:pt x="6193" y="384"/>
                  </a:lnTo>
                  <a:lnTo>
                    <a:pt x="6196" y="384"/>
                  </a:lnTo>
                  <a:lnTo>
                    <a:pt x="6199" y="384"/>
                  </a:lnTo>
                  <a:lnTo>
                    <a:pt x="6202" y="384"/>
                  </a:lnTo>
                  <a:lnTo>
                    <a:pt x="6206" y="384"/>
                  </a:lnTo>
                  <a:lnTo>
                    <a:pt x="6209" y="384"/>
                  </a:lnTo>
                  <a:lnTo>
                    <a:pt x="6212" y="384"/>
                  </a:lnTo>
                  <a:lnTo>
                    <a:pt x="6215" y="384"/>
                  </a:lnTo>
                  <a:lnTo>
                    <a:pt x="6219" y="384"/>
                  </a:lnTo>
                  <a:lnTo>
                    <a:pt x="6222" y="384"/>
                  </a:lnTo>
                  <a:lnTo>
                    <a:pt x="6225" y="384"/>
                  </a:lnTo>
                  <a:lnTo>
                    <a:pt x="6229" y="384"/>
                  </a:lnTo>
                  <a:lnTo>
                    <a:pt x="6232" y="384"/>
                  </a:lnTo>
                  <a:lnTo>
                    <a:pt x="6235" y="384"/>
                  </a:lnTo>
                  <a:lnTo>
                    <a:pt x="6238" y="384"/>
                  </a:lnTo>
                  <a:lnTo>
                    <a:pt x="6242" y="384"/>
                  </a:lnTo>
                  <a:lnTo>
                    <a:pt x="6245" y="384"/>
                  </a:lnTo>
                  <a:lnTo>
                    <a:pt x="6248" y="384"/>
                  </a:lnTo>
                  <a:lnTo>
                    <a:pt x="6251" y="384"/>
                  </a:lnTo>
                  <a:lnTo>
                    <a:pt x="6255" y="384"/>
                  </a:lnTo>
                  <a:lnTo>
                    <a:pt x="6258" y="384"/>
                  </a:lnTo>
                  <a:lnTo>
                    <a:pt x="6261" y="384"/>
                  </a:lnTo>
                  <a:lnTo>
                    <a:pt x="6264" y="384"/>
                  </a:lnTo>
                  <a:lnTo>
                    <a:pt x="6268" y="383"/>
                  </a:lnTo>
                  <a:lnTo>
                    <a:pt x="6271" y="383"/>
                  </a:lnTo>
                  <a:lnTo>
                    <a:pt x="6274" y="383"/>
                  </a:lnTo>
                  <a:lnTo>
                    <a:pt x="6277" y="383"/>
                  </a:lnTo>
                  <a:lnTo>
                    <a:pt x="6281" y="383"/>
                  </a:lnTo>
                  <a:lnTo>
                    <a:pt x="6284" y="383"/>
                  </a:lnTo>
                  <a:lnTo>
                    <a:pt x="6287" y="383"/>
                  </a:lnTo>
                  <a:lnTo>
                    <a:pt x="6290" y="384"/>
                  </a:lnTo>
                  <a:lnTo>
                    <a:pt x="6294" y="384"/>
                  </a:lnTo>
                  <a:lnTo>
                    <a:pt x="6297" y="384"/>
                  </a:lnTo>
                  <a:lnTo>
                    <a:pt x="6300" y="384"/>
                  </a:lnTo>
                  <a:lnTo>
                    <a:pt x="6304" y="384"/>
                  </a:lnTo>
                  <a:lnTo>
                    <a:pt x="6307" y="384"/>
                  </a:lnTo>
                  <a:lnTo>
                    <a:pt x="6310" y="384"/>
                  </a:lnTo>
                  <a:lnTo>
                    <a:pt x="6313" y="384"/>
                  </a:lnTo>
                  <a:lnTo>
                    <a:pt x="6317" y="384"/>
                  </a:lnTo>
                  <a:lnTo>
                    <a:pt x="6320" y="384"/>
                  </a:lnTo>
                  <a:lnTo>
                    <a:pt x="6323" y="384"/>
                  </a:lnTo>
                  <a:lnTo>
                    <a:pt x="6326" y="384"/>
                  </a:lnTo>
                  <a:lnTo>
                    <a:pt x="6330" y="384"/>
                  </a:lnTo>
                  <a:lnTo>
                    <a:pt x="6333" y="384"/>
                  </a:lnTo>
                  <a:lnTo>
                    <a:pt x="6336" y="384"/>
                  </a:lnTo>
                  <a:lnTo>
                    <a:pt x="6339" y="384"/>
                  </a:lnTo>
                  <a:lnTo>
                    <a:pt x="6343" y="384"/>
                  </a:lnTo>
                  <a:lnTo>
                    <a:pt x="6346" y="384"/>
                  </a:lnTo>
                  <a:lnTo>
                    <a:pt x="6349" y="384"/>
                  </a:lnTo>
                  <a:lnTo>
                    <a:pt x="6352" y="384"/>
                  </a:lnTo>
                  <a:lnTo>
                    <a:pt x="6356" y="384"/>
                  </a:lnTo>
                  <a:lnTo>
                    <a:pt x="6359" y="384"/>
                  </a:lnTo>
                  <a:lnTo>
                    <a:pt x="6362" y="384"/>
                  </a:lnTo>
                  <a:lnTo>
                    <a:pt x="6365" y="384"/>
                  </a:lnTo>
                  <a:lnTo>
                    <a:pt x="6369" y="384"/>
                  </a:lnTo>
                  <a:lnTo>
                    <a:pt x="6372" y="384"/>
                  </a:lnTo>
                  <a:lnTo>
                    <a:pt x="6375" y="384"/>
                  </a:lnTo>
                  <a:lnTo>
                    <a:pt x="6379" y="384"/>
                  </a:lnTo>
                  <a:lnTo>
                    <a:pt x="6382" y="384"/>
                  </a:lnTo>
                  <a:lnTo>
                    <a:pt x="6385" y="385"/>
                  </a:lnTo>
                  <a:lnTo>
                    <a:pt x="6388" y="385"/>
                  </a:lnTo>
                  <a:lnTo>
                    <a:pt x="6392" y="385"/>
                  </a:lnTo>
                  <a:lnTo>
                    <a:pt x="6395" y="385"/>
                  </a:lnTo>
                  <a:lnTo>
                    <a:pt x="6398" y="385"/>
                  </a:lnTo>
                  <a:lnTo>
                    <a:pt x="6401" y="385"/>
                  </a:lnTo>
                  <a:lnTo>
                    <a:pt x="6405" y="385"/>
                  </a:lnTo>
                  <a:lnTo>
                    <a:pt x="6408" y="385"/>
                  </a:lnTo>
                  <a:lnTo>
                    <a:pt x="6411" y="385"/>
                  </a:lnTo>
                  <a:lnTo>
                    <a:pt x="6414" y="385"/>
                  </a:lnTo>
                  <a:lnTo>
                    <a:pt x="6418" y="385"/>
                  </a:lnTo>
                  <a:lnTo>
                    <a:pt x="6421" y="385"/>
                  </a:lnTo>
                  <a:lnTo>
                    <a:pt x="6424" y="385"/>
                  </a:lnTo>
                  <a:lnTo>
                    <a:pt x="6427" y="385"/>
                  </a:lnTo>
                  <a:lnTo>
                    <a:pt x="6431" y="385"/>
                  </a:lnTo>
                  <a:lnTo>
                    <a:pt x="6434" y="385"/>
                  </a:lnTo>
                  <a:lnTo>
                    <a:pt x="6437" y="385"/>
                  </a:lnTo>
                  <a:lnTo>
                    <a:pt x="6440" y="385"/>
                  </a:lnTo>
                  <a:lnTo>
                    <a:pt x="6444" y="385"/>
                  </a:lnTo>
                  <a:lnTo>
                    <a:pt x="6447" y="385"/>
                  </a:lnTo>
                  <a:lnTo>
                    <a:pt x="6450" y="385"/>
                  </a:lnTo>
                  <a:lnTo>
                    <a:pt x="6454" y="385"/>
                  </a:lnTo>
                  <a:lnTo>
                    <a:pt x="6457" y="385"/>
                  </a:lnTo>
                  <a:lnTo>
                    <a:pt x="6460" y="385"/>
                  </a:lnTo>
                  <a:lnTo>
                    <a:pt x="6463" y="385"/>
                  </a:lnTo>
                  <a:lnTo>
                    <a:pt x="6467" y="385"/>
                  </a:lnTo>
                  <a:lnTo>
                    <a:pt x="6470" y="385"/>
                  </a:lnTo>
                  <a:lnTo>
                    <a:pt x="6473" y="386"/>
                  </a:lnTo>
                  <a:lnTo>
                    <a:pt x="6476" y="386"/>
                  </a:lnTo>
                  <a:lnTo>
                    <a:pt x="6480" y="386"/>
                  </a:lnTo>
                  <a:lnTo>
                    <a:pt x="6483" y="386"/>
                  </a:lnTo>
                  <a:lnTo>
                    <a:pt x="6486" y="386"/>
                  </a:lnTo>
                  <a:lnTo>
                    <a:pt x="6489" y="386"/>
                  </a:lnTo>
                  <a:lnTo>
                    <a:pt x="6493" y="386"/>
                  </a:lnTo>
                  <a:lnTo>
                    <a:pt x="6496" y="386"/>
                  </a:lnTo>
                  <a:lnTo>
                    <a:pt x="6499" y="386"/>
                  </a:lnTo>
                  <a:lnTo>
                    <a:pt x="6502" y="386"/>
                  </a:lnTo>
                  <a:lnTo>
                    <a:pt x="6506" y="386"/>
                  </a:lnTo>
                  <a:lnTo>
                    <a:pt x="6509" y="385"/>
                  </a:lnTo>
                  <a:lnTo>
                    <a:pt x="6512" y="385"/>
                  </a:lnTo>
                  <a:lnTo>
                    <a:pt x="6515" y="385"/>
                  </a:lnTo>
                  <a:lnTo>
                    <a:pt x="6519" y="385"/>
                  </a:lnTo>
                  <a:lnTo>
                    <a:pt x="6522" y="385"/>
                  </a:lnTo>
                  <a:lnTo>
                    <a:pt x="6525" y="385"/>
                  </a:lnTo>
                  <a:lnTo>
                    <a:pt x="6529" y="385"/>
                  </a:lnTo>
                  <a:lnTo>
                    <a:pt x="6532" y="385"/>
                  </a:lnTo>
                  <a:lnTo>
                    <a:pt x="6535" y="385"/>
                  </a:lnTo>
                  <a:lnTo>
                    <a:pt x="6538" y="385"/>
                  </a:lnTo>
                  <a:lnTo>
                    <a:pt x="6542" y="385"/>
                  </a:lnTo>
                  <a:lnTo>
                    <a:pt x="6545" y="385"/>
                  </a:lnTo>
                  <a:lnTo>
                    <a:pt x="6548" y="385"/>
                  </a:lnTo>
                  <a:lnTo>
                    <a:pt x="6551" y="385"/>
                  </a:lnTo>
                  <a:lnTo>
                    <a:pt x="6555" y="385"/>
                  </a:lnTo>
                  <a:lnTo>
                    <a:pt x="6558" y="385"/>
                  </a:lnTo>
                  <a:lnTo>
                    <a:pt x="6561" y="385"/>
                  </a:lnTo>
                  <a:lnTo>
                    <a:pt x="6564" y="385"/>
                  </a:lnTo>
                  <a:lnTo>
                    <a:pt x="6568" y="384"/>
                  </a:lnTo>
                  <a:lnTo>
                    <a:pt x="6571" y="384"/>
                  </a:lnTo>
                  <a:lnTo>
                    <a:pt x="6574" y="384"/>
                  </a:lnTo>
                  <a:lnTo>
                    <a:pt x="6577" y="384"/>
                  </a:lnTo>
                  <a:lnTo>
                    <a:pt x="6581" y="384"/>
                  </a:lnTo>
                  <a:lnTo>
                    <a:pt x="6584" y="384"/>
                  </a:lnTo>
                  <a:lnTo>
                    <a:pt x="6587" y="384"/>
                  </a:lnTo>
                  <a:lnTo>
                    <a:pt x="6591" y="384"/>
                  </a:lnTo>
                  <a:lnTo>
                    <a:pt x="6594" y="384"/>
                  </a:lnTo>
                  <a:lnTo>
                    <a:pt x="6597" y="383"/>
                  </a:lnTo>
                  <a:lnTo>
                    <a:pt x="6600" y="383"/>
                  </a:lnTo>
                  <a:lnTo>
                    <a:pt x="6604" y="383"/>
                  </a:lnTo>
                  <a:lnTo>
                    <a:pt x="6607" y="383"/>
                  </a:lnTo>
                  <a:lnTo>
                    <a:pt x="6610" y="383"/>
                  </a:lnTo>
                  <a:lnTo>
                    <a:pt x="6613" y="383"/>
                  </a:lnTo>
                  <a:lnTo>
                    <a:pt x="6617" y="383"/>
                  </a:lnTo>
                  <a:lnTo>
                    <a:pt x="6620" y="382"/>
                  </a:lnTo>
                  <a:lnTo>
                    <a:pt x="6623" y="382"/>
                  </a:lnTo>
                  <a:lnTo>
                    <a:pt x="6626" y="382"/>
                  </a:lnTo>
                  <a:lnTo>
                    <a:pt x="6630" y="382"/>
                  </a:lnTo>
                  <a:lnTo>
                    <a:pt x="6633" y="382"/>
                  </a:lnTo>
                  <a:lnTo>
                    <a:pt x="6636" y="381"/>
                  </a:lnTo>
                  <a:lnTo>
                    <a:pt x="6639" y="381"/>
                  </a:lnTo>
                  <a:lnTo>
                    <a:pt x="6643" y="381"/>
                  </a:lnTo>
                  <a:lnTo>
                    <a:pt x="6646" y="381"/>
                  </a:lnTo>
                  <a:lnTo>
                    <a:pt x="6649" y="381"/>
                  </a:lnTo>
                  <a:lnTo>
                    <a:pt x="6652" y="380"/>
                  </a:lnTo>
                  <a:lnTo>
                    <a:pt x="6656" y="380"/>
                  </a:lnTo>
                  <a:lnTo>
                    <a:pt x="6659" y="380"/>
                  </a:lnTo>
                  <a:lnTo>
                    <a:pt x="6662" y="380"/>
                  </a:lnTo>
                  <a:lnTo>
                    <a:pt x="6666" y="380"/>
                  </a:lnTo>
                  <a:lnTo>
                    <a:pt x="6669" y="379"/>
                  </a:lnTo>
                  <a:lnTo>
                    <a:pt x="6672" y="379"/>
                  </a:lnTo>
                  <a:lnTo>
                    <a:pt x="6675" y="379"/>
                  </a:lnTo>
                  <a:lnTo>
                    <a:pt x="6679" y="379"/>
                  </a:lnTo>
                  <a:lnTo>
                    <a:pt x="6682" y="378"/>
                  </a:lnTo>
                  <a:lnTo>
                    <a:pt x="6685" y="378"/>
                  </a:lnTo>
                  <a:lnTo>
                    <a:pt x="6688" y="378"/>
                  </a:lnTo>
                  <a:lnTo>
                    <a:pt x="6692" y="377"/>
                  </a:lnTo>
                  <a:lnTo>
                    <a:pt x="6695" y="377"/>
                  </a:lnTo>
                  <a:lnTo>
                    <a:pt x="6698" y="377"/>
                  </a:lnTo>
                  <a:lnTo>
                    <a:pt x="6701" y="377"/>
                  </a:lnTo>
                  <a:lnTo>
                    <a:pt x="6705" y="376"/>
                  </a:lnTo>
                  <a:lnTo>
                    <a:pt x="6708" y="376"/>
                  </a:lnTo>
                  <a:lnTo>
                    <a:pt x="6711" y="376"/>
                  </a:lnTo>
                  <a:lnTo>
                    <a:pt x="6714" y="375"/>
                  </a:lnTo>
                  <a:lnTo>
                    <a:pt x="6718" y="375"/>
                  </a:lnTo>
                  <a:lnTo>
                    <a:pt x="6721" y="375"/>
                  </a:lnTo>
                  <a:lnTo>
                    <a:pt x="6724" y="374"/>
                  </a:lnTo>
                  <a:lnTo>
                    <a:pt x="6727" y="374"/>
                  </a:lnTo>
                  <a:lnTo>
                    <a:pt x="6731" y="374"/>
                  </a:lnTo>
                  <a:lnTo>
                    <a:pt x="6734" y="373"/>
                  </a:lnTo>
                  <a:lnTo>
                    <a:pt x="6737" y="373"/>
                  </a:lnTo>
                  <a:lnTo>
                    <a:pt x="6741" y="373"/>
                  </a:lnTo>
                  <a:lnTo>
                    <a:pt x="6744" y="372"/>
                  </a:lnTo>
                  <a:lnTo>
                    <a:pt x="6747" y="372"/>
                  </a:lnTo>
                  <a:lnTo>
                    <a:pt x="6750" y="372"/>
                  </a:lnTo>
                  <a:lnTo>
                    <a:pt x="6754" y="371"/>
                  </a:lnTo>
                  <a:lnTo>
                    <a:pt x="6757" y="371"/>
                  </a:lnTo>
                  <a:lnTo>
                    <a:pt x="6760" y="371"/>
                  </a:lnTo>
                  <a:lnTo>
                    <a:pt x="6763" y="370"/>
                  </a:lnTo>
                  <a:lnTo>
                    <a:pt x="6767" y="370"/>
                  </a:lnTo>
                  <a:lnTo>
                    <a:pt x="6770" y="370"/>
                  </a:lnTo>
                  <a:lnTo>
                    <a:pt x="6773" y="369"/>
                  </a:lnTo>
                  <a:lnTo>
                    <a:pt x="6776" y="369"/>
                  </a:lnTo>
                  <a:lnTo>
                    <a:pt x="6780" y="369"/>
                  </a:lnTo>
                  <a:lnTo>
                    <a:pt x="6783" y="368"/>
                  </a:lnTo>
                  <a:lnTo>
                    <a:pt x="6786" y="368"/>
                  </a:lnTo>
                  <a:lnTo>
                    <a:pt x="6789" y="367"/>
                  </a:lnTo>
                  <a:lnTo>
                    <a:pt x="6793" y="367"/>
                  </a:lnTo>
                  <a:lnTo>
                    <a:pt x="6796" y="367"/>
                  </a:lnTo>
                  <a:lnTo>
                    <a:pt x="6799" y="366"/>
                  </a:lnTo>
                  <a:lnTo>
                    <a:pt x="6802" y="366"/>
                  </a:lnTo>
                  <a:lnTo>
                    <a:pt x="6806" y="366"/>
                  </a:lnTo>
                  <a:lnTo>
                    <a:pt x="6809" y="365"/>
                  </a:lnTo>
                  <a:lnTo>
                    <a:pt x="6812" y="365"/>
                  </a:lnTo>
                  <a:lnTo>
                    <a:pt x="6816" y="364"/>
                  </a:lnTo>
                  <a:lnTo>
                    <a:pt x="6819" y="364"/>
                  </a:lnTo>
                  <a:lnTo>
                    <a:pt x="6822" y="364"/>
                  </a:lnTo>
                  <a:lnTo>
                    <a:pt x="6825" y="363"/>
                  </a:lnTo>
                  <a:lnTo>
                    <a:pt x="6829" y="363"/>
                  </a:lnTo>
                  <a:lnTo>
                    <a:pt x="6832" y="362"/>
                  </a:lnTo>
                  <a:lnTo>
                    <a:pt x="6835" y="362"/>
                  </a:lnTo>
                  <a:lnTo>
                    <a:pt x="6838" y="362"/>
                  </a:lnTo>
                  <a:lnTo>
                    <a:pt x="6842" y="361"/>
                  </a:lnTo>
                  <a:lnTo>
                    <a:pt x="6845" y="361"/>
                  </a:lnTo>
                  <a:lnTo>
                    <a:pt x="6848" y="360"/>
                  </a:lnTo>
                  <a:lnTo>
                    <a:pt x="6851" y="360"/>
                  </a:lnTo>
                  <a:lnTo>
                    <a:pt x="6855" y="360"/>
                  </a:lnTo>
                  <a:lnTo>
                    <a:pt x="6858" y="359"/>
                  </a:lnTo>
                  <a:lnTo>
                    <a:pt x="6861" y="359"/>
                  </a:lnTo>
                  <a:lnTo>
                    <a:pt x="6864" y="358"/>
                  </a:lnTo>
                  <a:lnTo>
                    <a:pt x="6868" y="358"/>
                  </a:lnTo>
                  <a:lnTo>
                    <a:pt x="6871" y="358"/>
                  </a:lnTo>
                  <a:lnTo>
                    <a:pt x="6874" y="357"/>
                  </a:lnTo>
                  <a:lnTo>
                    <a:pt x="6877" y="357"/>
                  </a:lnTo>
                  <a:lnTo>
                    <a:pt x="6881" y="357"/>
                  </a:lnTo>
                  <a:lnTo>
                    <a:pt x="6884" y="356"/>
                  </a:lnTo>
                  <a:lnTo>
                    <a:pt x="6887" y="356"/>
                  </a:lnTo>
                  <a:lnTo>
                    <a:pt x="6891" y="355"/>
                  </a:lnTo>
                  <a:lnTo>
                    <a:pt x="6894" y="355"/>
                  </a:lnTo>
                  <a:lnTo>
                    <a:pt x="6897" y="355"/>
                  </a:lnTo>
                  <a:lnTo>
                    <a:pt x="6900" y="354"/>
                  </a:lnTo>
                  <a:lnTo>
                    <a:pt x="6904" y="354"/>
                  </a:lnTo>
                  <a:lnTo>
                    <a:pt x="6907" y="353"/>
                  </a:lnTo>
                  <a:lnTo>
                    <a:pt x="6910" y="353"/>
                  </a:lnTo>
                  <a:lnTo>
                    <a:pt x="6913" y="353"/>
                  </a:lnTo>
                  <a:lnTo>
                    <a:pt x="6917" y="352"/>
                  </a:lnTo>
                  <a:lnTo>
                    <a:pt x="6920" y="352"/>
                  </a:lnTo>
                  <a:lnTo>
                    <a:pt x="6923" y="352"/>
                  </a:lnTo>
                  <a:lnTo>
                    <a:pt x="6926" y="351"/>
                  </a:lnTo>
                  <a:lnTo>
                    <a:pt x="6930" y="351"/>
                  </a:lnTo>
                  <a:lnTo>
                    <a:pt x="6933" y="350"/>
                  </a:lnTo>
                  <a:lnTo>
                    <a:pt x="6936" y="350"/>
                  </a:lnTo>
                  <a:lnTo>
                    <a:pt x="6939" y="350"/>
                  </a:lnTo>
                  <a:lnTo>
                    <a:pt x="6943" y="349"/>
                  </a:lnTo>
                  <a:lnTo>
                    <a:pt x="6946" y="349"/>
                  </a:lnTo>
                  <a:lnTo>
                    <a:pt x="6949" y="349"/>
                  </a:lnTo>
                  <a:lnTo>
                    <a:pt x="6953" y="348"/>
                  </a:lnTo>
                  <a:lnTo>
                    <a:pt x="6956" y="348"/>
                  </a:lnTo>
                  <a:lnTo>
                    <a:pt x="6959" y="348"/>
                  </a:lnTo>
                  <a:lnTo>
                    <a:pt x="6962" y="347"/>
                  </a:lnTo>
                  <a:lnTo>
                    <a:pt x="6966" y="347"/>
                  </a:lnTo>
                  <a:lnTo>
                    <a:pt x="6969" y="347"/>
                  </a:lnTo>
                  <a:lnTo>
                    <a:pt x="6972" y="346"/>
                  </a:lnTo>
                  <a:lnTo>
                    <a:pt x="6975" y="346"/>
                  </a:lnTo>
                  <a:lnTo>
                    <a:pt x="6979" y="346"/>
                  </a:lnTo>
                  <a:lnTo>
                    <a:pt x="6982" y="346"/>
                  </a:lnTo>
                  <a:lnTo>
                    <a:pt x="6985" y="345"/>
                  </a:lnTo>
                  <a:lnTo>
                    <a:pt x="6988" y="345"/>
                  </a:lnTo>
                  <a:lnTo>
                    <a:pt x="6992" y="345"/>
                  </a:lnTo>
                  <a:lnTo>
                    <a:pt x="6995" y="344"/>
                  </a:lnTo>
                  <a:lnTo>
                    <a:pt x="6998" y="344"/>
                  </a:lnTo>
                  <a:lnTo>
                    <a:pt x="7001" y="344"/>
                  </a:lnTo>
                  <a:lnTo>
                    <a:pt x="7005" y="343"/>
                  </a:lnTo>
                  <a:lnTo>
                    <a:pt x="7008" y="343"/>
                  </a:lnTo>
                  <a:lnTo>
                    <a:pt x="7011" y="343"/>
                  </a:lnTo>
                  <a:lnTo>
                    <a:pt x="7014" y="343"/>
                  </a:lnTo>
                  <a:lnTo>
                    <a:pt x="7018" y="342"/>
                  </a:lnTo>
                  <a:lnTo>
                    <a:pt x="7021" y="342"/>
                  </a:lnTo>
                  <a:lnTo>
                    <a:pt x="7024" y="342"/>
                  </a:lnTo>
                  <a:lnTo>
                    <a:pt x="7028" y="342"/>
                  </a:lnTo>
                  <a:lnTo>
                    <a:pt x="7031" y="341"/>
                  </a:lnTo>
                  <a:lnTo>
                    <a:pt x="7034" y="341"/>
                  </a:lnTo>
                  <a:lnTo>
                    <a:pt x="7037" y="341"/>
                  </a:lnTo>
                  <a:lnTo>
                    <a:pt x="7041" y="341"/>
                  </a:lnTo>
                  <a:lnTo>
                    <a:pt x="7044" y="341"/>
                  </a:lnTo>
                  <a:lnTo>
                    <a:pt x="7047" y="340"/>
                  </a:lnTo>
                  <a:lnTo>
                    <a:pt x="7050" y="340"/>
                  </a:lnTo>
                  <a:lnTo>
                    <a:pt x="7054" y="340"/>
                  </a:lnTo>
                  <a:lnTo>
                    <a:pt x="7057" y="340"/>
                  </a:lnTo>
                  <a:lnTo>
                    <a:pt x="7060" y="339"/>
                  </a:lnTo>
                  <a:lnTo>
                    <a:pt x="7063" y="339"/>
                  </a:lnTo>
                  <a:lnTo>
                    <a:pt x="7067" y="339"/>
                  </a:lnTo>
                  <a:lnTo>
                    <a:pt x="7070" y="339"/>
                  </a:lnTo>
                  <a:lnTo>
                    <a:pt x="7073" y="339"/>
                  </a:lnTo>
                  <a:lnTo>
                    <a:pt x="7076" y="338"/>
                  </a:lnTo>
                  <a:lnTo>
                    <a:pt x="7080" y="338"/>
                  </a:lnTo>
                  <a:lnTo>
                    <a:pt x="7083" y="338"/>
                  </a:lnTo>
                  <a:lnTo>
                    <a:pt x="7086" y="338"/>
                  </a:lnTo>
                  <a:lnTo>
                    <a:pt x="7089" y="338"/>
                  </a:lnTo>
                  <a:lnTo>
                    <a:pt x="7093" y="338"/>
                  </a:lnTo>
                  <a:lnTo>
                    <a:pt x="7096" y="337"/>
                  </a:lnTo>
                  <a:lnTo>
                    <a:pt x="7099" y="337"/>
                  </a:lnTo>
                  <a:lnTo>
                    <a:pt x="7103" y="337"/>
                  </a:lnTo>
                  <a:lnTo>
                    <a:pt x="7106" y="337"/>
                  </a:lnTo>
                  <a:lnTo>
                    <a:pt x="7109" y="337"/>
                  </a:lnTo>
                  <a:lnTo>
                    <a:pt x="7112" y="337"/>
                  </a:lnTo>
                  <a:lnTo>
                    <a:pt x="7116" y="336"/>
                  </a:lnTo>
                  <a:lnTo>
                    <a:pt x="7119" y="336"/>
                  </a:lnTo>
                  <a:lnTo>
                    <a:pt x="7122" y="336"/>
                  </a:lnTo>
                  <a:lnTo>
                    <a:pt x="7125" y="336"/>
                  </a:lnTo>
                  <a:lnTo>
                    <a:pt x="7129" y="336"/>
                  </a:lnTo>
                  <a:lnTo>
                    <a:pt x="7132" y="33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21" name="Line 74"/>
            <p:cNvSpPr>
              <a:spLocks noChangeShapeType="1"/>
            </p:cNvSpPr>
            <p:nvPr/>
          </p:nvSpPr>
          <p:spPr bwMode="auto">
            <a:xfrm>
              <a:off x="4436" y="3368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22" name="Freeform 75"/>
            <p:cNvSpPr>
              <a:spLocks/>
            </p:cNvSpPr>
            <p:nvPr/>
          </p:nvSpPr>
          <p:spPr bwMode="auto">
            <a:xfrm flipV="1">
              <a:off x="1405" y="2156"/>
              <a:ext cx="3031" cy="1296"/>
            </a:xfrm>
            <a:custGeom>
              <a:avLst/>
              <a:gdLst>
                <a:gd name="T0" fmla="*/ 110 w 7132"/>
                <a:gd name="T1" fmla="*/ 3087 h 3182"/>
                <a:gd name="T2" fmla="*/ 225 w 7132"/>
                <a:gd name="T3" fmla="*/ 2799 h 3182"/>
                <a:gd name="T4" fmla="*/ 339 w 7132"/>
                <a:gd name="T5" fmla="*/ 2330 h 3182"/>
                <a:gd name="T6" fmla="*/ 453 w 7132"/>
                <a:gd name="T7" fmla="*/ 1838 h 3182"/>
                <a:gd name="T8" fmla="*/ 567 w 7132"/>
                <a:gd name="T9" fmla="*/ 1534 h 3182"/>
                <a:gd name="T10" fmla="*/ 681 w 7132"/>
                <a:gd name="T11" fmla="*/ 1268 h 3182"/>
                <a:gd name="T12" fmla="*/ 795 w 7132"/>
                <a:gd name="T13" fmla="*/ 1058 h 3182"/>
                <a:gd name="T14" fmla="*/ 909 w 7132"/>
                <a:gd name="T15" fmla="*/ 912 h 3182"/>
                <a:gd name="T16" fmla="*/ 1024 w 7132"/>
                <a:gd name="T17" fmla="*/ 734 h 3182"/>
                <a:gd name="T18" fmla="*/ 1138 w 7132"/>
                <a:gd name="T19" fmla="*/ 653 h 3182"/>
                <a:gd name="T20" fmla="*/ 1252 w 7132"/>
                <a:gd name="T21" fmla="*/ 650 h 3182"/>
                <a:gd name="T22" fmla="*/ 1366 w 7132"/>
                <a:gd name="T23" fmla="*/ 579 h 3182"/>
                <a:gd name="T24" fmla="*/ 1480 w 7132"/>
                <a:gd name="T25" fmla="*/ 489 h 3182"/>
                <a:gd name="T26" fmla="*/ 1594 w 7132"/>
                <a:gd name="T27" fmla="*/ 479 h 3182"/>
                <a:gd name="T28" fmla="*/ 1708 w 7132"/>
                <a:gd name="T29" fmla="*/ 485 h 3182"/>
                <a:gd name="T30" fmla="*/ 1823 w 7132"/>
                <a:gd name="T31" fmla="*/ 470 h 3182"/>
                <a:gd name="T32" fmla="*/ 1937 w 7132"/>
                <a:gd name="T33" fmla="*/ 468 h 3182"/>
                <a:gd name="T34" fmla="*/ 2051 w 7132"/>
                <a:gd name="T35" fmla="*/ 476 h 3182"/>
                <a:gd name="T36" fmla="*/ 2165 w 7132"/>
                <a:gd name="T37" fmla="*/ 483 h 3182"/>
                <a:gd name="T38" fmla="*/ 2279 w 7132"/>
                <a:gd name="T39" fmla="*/ 484 h 3182"/>
                <a:gd name="T40" fmla="*/ 2393 w 7132"/>
                <a:gd name="T41" fmla="*/ 464 h 3182"/>
                <a:gd name="T42" fmla="*/ 2507 w 7132"/>
                <a:gd name="T43" fmla="*/ 429 h 3182"/>
                <a:gd name="T44" fmla="*/ 2622 w 7132"/>
                <a:gd name="T45" fmla="*/ 386 h 3182"/>
                <a:gd name="T46" fmla="*/ 2736 w 7132"/>
                <a:gd name="T47" fmla="*/ 339 h 3182"/>
                <a:gd name="T48" fmla="*/ 2850 w 7132"/>
                <a:gd name="T49" fmla="*/ 302 h 3182"/>
                <a:gd name="T50" fmla="*/ 2964 w 7132"/>
                <a:gd name="T51" fmla="*/ 282 h 3182"/>
                <a:gd name="T52" fmla="*/ 3078 w 7132"/>
                <a:gd name="T53" fmla="*/ 255 h 3182"/>
                <a:gd name="T54" fmla="*/ 3192 w 7132"/>
                <a:gd name="T55" fmla="*/ 205 h 3182"/>
                <a:gd name="T56" fmla="*/ 3306 w 7132"/>
                <a:gd name="T57" fmla="*/ 137 h 3182"/>
                <a:gd name="T58" fmla="*/ 3421 w 7132"/>
                <a:gd name="T59" fmla="*/ 73 h 3182"/>
                <a:gd name="T60" fmla="*/ 3535 w 7132"/>
                <a:gd name="T61" fmla="*/ 29 h 3182"/>
                <a:gd name="T62" fmla="*/ 3649 w 7132"/>
                <a:gd name="T63" fmla="*/ 4 h 3182"/>
                <a:gd name="T64" fmla="*/ 3763 w 7132"/>
                <a:gd name="T65" fmla="*/ 3 h 3182"/>
                <a:gd name="T66" fmla="*/ 3877 w 7132"/>
                <a:gd name="T67" fmla="*/ 15 h 3182"/>
                <a:gd name="T68" fmla="*/ 3991 w 7132"/>
                <a:gd name="T69" fmla="*/ 17 h 3182"/>
                <a:gd name="T70" fmla="*/ 4105 w 7132"/>
                <a:gd name="T71" fmla="*/ 15 h 3182"/>
                <a:gd name="T72" fmla="*/ 4220 w 7132"/>
                <a:gd name="T73" fmla="*/ 30 h 3182"/>
                <a:gd name="T74" fmla="*/ 4334 w 7132"/>
                <a:gd name="T75" fmla="*/ 50 h 3182"/>
                <a:gd name="T76" fmla="*/ 4448 w 7132"/>
                <a:gd name="T77" fmla="*/ 65 h 3182"/>
                <a:gd name="T78" fmla="*/ 4562 w 7132"/>
                <a:gd name="T79" fmla="*/ 77 h 3182"/>
                <a:gd name="T80" fmla="*/ 4676 w 7132"/>
                <a:gd name="T81" fmla="*/ 98 h 3182"/>
                <a:gd name="T82" fmla="*/ 4790 w 7132"/>
                <a:gd name="T83" fmla="*/ 127 h 3182"/>
                <a:gd name="T84" fmla="*/ 4904 w 7132"/>
                <a:gd name="T85" fmla="*/ 163 h 3182"/>
                <a:gd name="T86" fmla="*/ 5019 w 7132"/>
                <a:gd name="T87" fmla="*/ 203 h 3182"/>
                <a:gd name="T88" fmla="*/ 5133 w 7132"/>
                <a:gd name="T89" fmla="*/ 239 h 3182"/>
                <a:gd name="T90" fmla="*/ 5247 w 7132"/>
                <a:gd name="T91" fmla="*/ 265 h 3182"/>
                <a:gd name="T92" fmla="*/ 5361 w 7132"/>
                <a:gd name="T93" fmla="*/ 289 h 3182"/>
                <a:gd name="T94" fmla="*/ 5475 w 7132"/>
                <a:gd name="T95" fmla="*/ 314 h 3182"/>
                <a:gd name="T96" fmla="*/ 5589 w 7132"/>
                <a:gd name="T97" fmla="*/ 332 h 3182"/>
                <a:gd name="T98" fmla="*/ 5703 w 7132"/>
                <a:gd name="T99" fmla="*/ 348 h 3182"/>
                <a:gd name="T100" fmla="*/ 5818 w 7132"/>
                <a:gd name="T101" fmla="*/ 357 h 3182"/>
                <a:gd name="T102" fmla="*/ 5932 w 7132"/>
                <a:gd name="T103" fmla="*/ 352 h 3182"/>
                <a:gd name="T104" fmla="*/ 6046 w 7132"/>
                <a:gd name="T105" fmla="*/ 345 h 3182"/>
                <a:gd name="T106" fmla="*/ 6160 w 7132"/>
                <a:gd name="T107" fmla="*/ 337 h 3182"/>
                <a:gd name="T108" fmla="*/ 6274 w 7132"/>
                <a:gd name="T109" fmla="*/ 314 h 3182"/>
                <a:gd name="T110" fmla="*/ 6388 w 7132"/>
                <a:gd name="T111" fmla="*/ 277 h 3182"/>
                <a:gd name="T112" fmla="*/ 6502 w 7132"/>
                <a:gd name="T113" fmla="*/ 248 h 3182"/>
                <a:gd name="T114" fmla="*/ 6617 w 7132"/>
                <a:gd name="T115" fmla="*/ 231 h 3182"/>
                <a:gd name="T116" fmla="*/ 6731 w 7132"/>
                <a:gd name="T117" fmla="*/ 221 h 3182"/>
                <a:gd name="T118" fmla="*/ 6845 w 7132"/>
                <a:gd name="T119" fmla="*/ 216 h 3182"/>
                <a:gd name="T120" fmla="*/ 6959 w 7132"/>
                <a:gd name="T121" fmla="*/ 212 h 3182"/>
                <a:gd name="T122" fmla="*/ 7073 w 7132"/>
                <a:gd name="T123" fmla="*/ 198 h 318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182"/>
                <a:gd name="T188" fmla="*/ 7132 w 7132"/>
                <a:gd name="T189" fmla="*/ 3182 h 318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182">
                  <a:moveTo>
                    <a:pt x="0" y="3182"/>
                  </a:moveTo>
                  <a:lnTo>
                    <a:pt x="3" y="3181"/>
                  </a:lnTo>
                  <a:lnTo>
                    <a:pt x="6" y="3180"/>
                  </a:lnTo>
                  <a:lnTo>
                    <a:pt x="9" y="3178"/>
                  </a:lnTo>
                  <a:lnTo>
                    <a:pt x="13" y="3177"/>
                  </a:lnTo>
                  <a:lnTo>
                    <a:pt x="16" y="3175"/>
                  </a:lnTo>
                  <a:lnTo>
                    <a:pt x="19" y="3174"/>
                  </a:lnTo>
                  <a:lnTo>
                    <a:pt x="22" y="3172"/>
                  </a:lnTo>
                  <a:lnTo>
                    <a:pt x="26" y="3171"/>
                  </a:lnTo>
                  <a:lnTo>
                    <a:pt x="29" y="3169"/>
                  </a:lnTo>
                  <a:lnTo>
                    <a:pt x="32" y="3168"/>
                  </a:lnTo>
                  <a:lnTo>
                    <a:pt x="35" y="3166"/>
                  </a:lnTo>
                  <a:lnTo>
                    <a:pt x="39" y="3164"/>
                  </a:lnTo>
                  <a:lnTo>
                    <a:pt x="42" y="3162"/>
                  </a:lnTo>
                  <a:lnTo>
                    <a:pt x="45" y="3160"/>
                  </a:lnTo>
                  <a:lnTo>
                    <a:pt x="48" y="3158"/>
                  </a:lnTo>
                  <a:lnTo>
                    <a:pt x="52" y="3156"/>
                  </a:lnTo>
                  <a:lnTo>
                    <a:pt x="55" y="3153"/>
                  </a:lnTo>
                  <a:lnTo>
                    <a:pt x="58" y="3151"/>
                  </a:lnTo>
                  <a:lnTo>
                    <a:pt x="61" y="3148"/>
                  </a:lnTo>
                  <a:lnTo>
                    <a:pt x="65" y="3146"/>
                  </a:lnTo>
                  <a:lnTo>
                    <a:pt x="68" y="3143"/>
                  </a:lnTo>
                  <a:lnTo>
                    <a:pt x="71" y="3140"/>
                  </a:lnTo>
                  <a:lnTo>
                    <a:pt x="75" y="3137"/>
                  </a:lnTo>
                  <a:lnTo>
                    <a:pt x="78" y="3134"/>
                  </a:lnTo>
                  <a:lnTo>
                    <a:pt x="81" y="3130"/>
                  </a:lnTo>
                  <a:lnTo>
                    <a:pt x="84" y="3126"/>
                  </a:lnTo>
                  <a:lnTo>
                    <a:pt x="88" y="3122"/>
                  </a:lnTo>
                  <a:lnTo>
                    <a:pt x="91" y="3117"/>
                  </a:lnTo>
                  <a:lnTo>
                    <a:pt x="94" y="3113"/>
                  </a:lnTo>
                  <a:lnTo>
                    <a:pt x="97" y="3108"/>
                  </a:lnTo>
                  <a:lnTo>
                    <a:pt x="101" y="3103"/>
                  </a:lnTo>
                  <a:lnTo>
                    <a:pt x="104" y="3098"/>
                  </a:lnTo>
                  <a:lnTo>
                    <a:pt x="107" y="3093"/>
                  </a:lnTo>
                  <a:lnTo>
                    <a:pt x="110" y="3087"/>
                  </a:lnTo>
                  <a:lnTo>
                    <a:pt x="114" y="3082"/>
                  </a:lnTo>
                  <a:lnTo>
                    <a:pt x="117" y="3076"/>
                  </a:lnTo>
                  <a:lnTo>
                    <a:pt x="120" y="3070"/>
                  </a:lnTo>
                  <a:lnTo>
                    <a:pt x="123" y="3064"/>
                  </a:lnTo>
                  <a:lnTo>
                    <a:pt x="127" y="3058"/>
                  </a:lnTo>
                  <a:lnTo>
                    <a:pt x="130" y="3052"/>
                  </a:lnTo>
                  <a:lnTo>
                    <a:pt x="133" y="3045"/>
                  </a:lnTo>
                  <a:lnTo>
                    <a:pt x="136" y="3039"/>
                  </a:lnTo>
                  <a:lnTo>
                    <a:pt x="140" y="3032"/>
                  </a:lnTo>
                  <a:lnTo>
                    <a:pt x="143" y="3025"/>
                  </a:lnTo>
                  <a:lnTo>
                    <a:pt x="146" y="3018"/>
                  </a:lnTo>
                  <a:lnTo>
                    <a:pt x="150" y="3011"/>
                  </a:lnTo>
                  <a:lnTo>
                    <a:pt x="153" y="3004"/>
                  </a:lnTo>
                  <a:lnTo>
                    <a:pt x="156" y="2996"/>
                  </a:lnTo>
                  <a:lnTo>
                    <a:pt x="159" y="2989"/>
                  </a:lnTo>
                  <a:lnTo>
                    <a:pt x="163" y="2981"/>
                  </a:lnTo>
                  <a:lnTo>
                    <a:pt x="166" y="2972"/>
                  </a:lnTo>
                  <a:lnTo>
                    <a:pt x="169" y="2964"/>
                  </a:lnTo>
                  <a:lnTo>
                    <a:pt x="172" y="2955"/>
                  </a:lnTo>
                  <a:lnTo>
                    <a:pt x="176" y="2946"/>
                  </a:lnTo>
                  <a:lnTo>
                    <a:pt x="179" y="2938"/>
                  </a:lnTo>
                  <a:lnTo>
                    <a:pt x="182" y="2928"/>
                  </a:lnTo>
                  <a:lnTo>
                    <a:pt x="185" y="2919"/>
                  </a:lnTo>
                  <a:lnTo>
                    <a:pt x="189" y="2910"/>
                  </a:lnTo>
                  <a:lnTo>
                    <a:pt x="192" y="2900"/>
                  </a:lnTo>
                  <a:lnTo>
                    <a:pt x="195" y="2891"/>
                  </a:lnTo>
                  <a:lnTo>
                    <a:pt x="198" y="2881"/>
                  </a:lnTo>
                  <a:lnTo>
                    <a:pt x="202" y="2871"/>
                  </a:lnTo>
                  <a:lnTo>
                    <a:pt x="205" y="2861"/>
                  </a:lnTo>
                  <a:lnTo>
                    <a:pt x="208" y="2851"/>
                  </a:lnTo>
                  <a:lnTo>
                    <a:pt x="211" y="2841"/>
                  </a:lnTo>
                  <a:lnTo>
                    <a:pt x="215" y="2831"/>
                  </a:lnTo>
                  <a:lnTo>
                    <a:pt x="218" y="2820"/>
                  </a:lnTo>
                  <a:lnTo>
                    <a:pt x="221" y="2809"/>
                  </a:lnTo>
                  <a:lnTo>
                    <a:pt x="225" y="2799"/>
                  </a:lnTo>
                  <a:lnTo>
                    <a:pt x="228" y="2788"/>
                  </a:lnTo>
                  <a:lnTo>
                    <a:pt x="231" y="2777"/>
                  </a:lnTo>
                  <a:lnTo>
                    <a:pt x="234" y="2765"/>
                  </a:lnTo>
                  <a:lnTo>
                    <a:pt x="238" y="2754"/>
                  </a:lnTo>
                  <a:lnTo>
                    <a:pt x="241" y="2743"/>
                  </a:lnTo>
                  <a:lnTo>
                    <a:pt x="244" y="2731"/>
                  </a:lnTo>
                  <a:lnTo>
                    <a:pt x="247" y="2719"/>
                  </a:lnTo>
                  <a:lnTo>
                    <a:pt x="251" y="2706"/>
                  </a:lnTo>
                  <a:lnTo>
                    <a:pt x="254" y="2694"/>
                  </a:lnTo>
                  <a:lnTo>
                    <a:pt x="257" y="2681"/>
                  </a:lnTo>
                  <a:lnTo>
                    <a:pt x="260" y="2668"/>
                  </a:lnTo>
                  <a:lnTo>
                    <a:pt x="264" y="2656"/>
                  </a:lnTo>
                  <a:lnTo>
                    <a:pt x="267" y="2643"/>
                  </a:lnTo>
                  <a:lnTo>
                    <a:pt x="270" y="2629"/>
                  </a:lnTo>
                  <a:lnTo>
                    <a:pt x="273" y="2616"/>
                  </a:lnTo>
                  <a:lnTo>
                    <a:pt x="277" y="2603"/>
                  </a:lnTo>
                  <a:lnTo>
                    <a:pt x="280" y="2589"/>
                  </a:lnTo>
                  <a:lnTo>
                    <a:pt x="283" y="2576"/>
                  </a:lnTo>
                  <a:lnTo>
                    <a:pt x="286" y="2562"/>
                  </a:lnTo>
                  <a:lnTo>
                    <a:pt x="290" y="2548"/>
                  </a:lnTo>
                  <a:lnTo>
                    <a:pt x="293" y="2534"/>
                  </a:lnTo>
                  <a:lnTo>
                    <a:pt x="296" y="2520"/>
                  </a:lnTo>
                  <a:lnTo>
                    <a:pt x="300" y="2506"/>
                  </a:lnTo>
                  <a:lnTo>
                    <a:pt x="303" y="2492"/>
                  </a:lnTo>
                  <a:lnTo>
                    <a:pt x="306" y="2478"/>
                  </a:lnTo>
                  <a:lnTo>
                    <a:pt x="309" y="2464"/>
                  </a:lnTo>
                  <a:lnTo>
                    <a:pt x="313" y="2449"/>
                  </a:lnTo>
                  <a:lnTo>
                    <a:pt x="316" y="2435"/>
                  </a:lnTo>
                  <a:lnTo>
                    <a:pt x="319" y="2420"/>
                  </a:lnTo>
                  <a:lnTo>
                    <a:pt x="322" y="2405"/>
                  </a:lnTo>
                  <a:lnTo>
                    <a:pt x="326" y="2390"/>
                  </a:lnTo>
                  <a:lnTo>
                    <a:pt x="329" y="2375"/>
                  </a:lnTo>
                  <a:lnTo>
                    <a:pt x="332" y="2360"/>
                  </a:lnTo>
                  <a:lnTo>
                    <a:pt x="335" y="2345"/>
                  </a:lnTo>
                  <a:lnTo>
                    <a:pt x="339" y="2330"/>
                  </a:lnTo>
                  <a:lnTo>
                    <a:pt x="342" y="2315"/>
                  </a:lnTo>
                  <a:lnTo>
                    <a:pt x="345" y="2299"/>
                  </a:lnTo>
                  <a:lnTo>
                    <a:pt x="348" y="2284"/>
                  </a:lnTo>
                  <a:lnTo>
                    <a:pt x="352" y="2269"/>
                  </a:lnTo>
                  <a:lnTo>
                    <a:pt x="355" y="2253"/>
                  </a:lnTo>
                  <a:lnTo>
                    <a:pt x="358" y="2238"/>
                  </a:lnTo>
                  <a:lnTo>
                    <a:pt x="361" y="2223"/>
                  </a:lnTo>
                  <a:lnTo>
                    <a:pt x="365" y="2207"/>
                  </a:lnTo>
                  <a:lnTo>
                    <a:pt x="368" y="2192"/>
                  </a:lnTo>
                  <a:lnTo>
                    <a:pt x="371" y="2177"/>
                  </a:lnTo>
                  <a:lnTo>
                    <a:pt x="375" y="2162"/>
                  </a:lnTo>
                  <a:lnTo>
                    <a:pt x="378" y="2147"/>
                  </a:lnTo>
                  <a:lnTo>
                    <a:pt x="381" y="2132"/>
                  </a:lnTo>
                  <a:lnTo>
                    <a:pt x="384" y="2117"/>
                  </a:lnTo>
                  <a:lnTo>
                    <a:pt x="388" y="2102"/>
                  </a:lnTo>
                  <a:lnTo>
                    <a:pt x="391" y="2087"/>
                  </a:lnTo>
                  <a:lnTo>
                    <a:pt x="394" y="2073"/>
                  </a:lnTo>
                  <a:lnTo>
                    <a:pt x="397" y="2058"/>
                  </a:lnTo>
                  <a:lnTo>
                    <a:pt x="401" y="2044"/>
                  </a:lnTo>
                  <a:lnTo>
                    <a:pt x="404" y="2029"/>
                  </a:lnTo>
                  <a:lnTo>
                    <a:pt x="407" y="2015"/>
                  </a:lnTo>
                  <a:lnTo>
                    <a:pt x="410" y="2002"/>
                  </a:lnTo>
                  <a:lnTo>
                    <a:pt x="414" y="1988"/>
                  </a:lnTo>
                  <a:lnTo>
                    <a:pt x="417" y="1975"/>
                  </a:lnTo>
                  <a:lnTo>
                    <a:pt x="420" y="1962"/>
                  </a:lnTo>
                  <a:lnTo>
                    <a:pt x="423" y="1948"/>
                  </a:lnTo>
                  <a:lnTo>
                    <a:pt x="427" y="1936"/>
                  </a:lnTo>
                  <a:lnTo>
                    <a:pt x="430" y="1923"/>
                  </a:lnTo>
                  <a:lnTo>
                    <a:pt x="433" y="1910"/>
                  </a:lnTo>
                  <a:lnTo>
                    <a:pt x="437" y="1898"/>
                  </a:lnTo>
                  <a:lnTo>
                    <a:pt x="440" y="1886"/>
                  </a:lnTo>
                  <a:lnTo>
                    <a:pt x="443" y="1873"/>
                  </a:lnTo>
                  <a:lnTo>
                    <a:pt x="446" y="1862"/>
                  </a:lnTo>
                  <a:lnTo>
                    <a:pt x="450" y="1850"/>
                  </a:lnTo>
                  <a:lnTo>
                    <a:pt x="453" y="1838"/>
                  </a:lnTo>
                  <a:lnTo>
                    <a:pt x="456" y="1827"/>
                  </a:lnTo>
                  <a:lnTo>
                    <a:pt x="459" y="1816"/>
                  </a:lnTo>
                  <a:lnTo>
                    <a:pt x="463" y="1805"/>
                  </a:lnTo>
                  <a:lnTo>
                    <a:pt x="466" y="1794"/>
                  </a:lnTo>
                  <a:lnTo>
                    <a:pt x="469" y="1783"/>
                  </a:lnTo>
                  <a:lnTo>
                    <a:pt x="472" y="1772"/>
                  </a:lnTo>
                  <a:lnTo>
                    <a:pt x="476" y="1762"/>
                  </a:lnTo>
                  <a:lnTo>
                    <a:pt x="479" y="1752"/>
                  </a:lnTo>
                  <a:lnTo>
                    <a:pt x="482" y="1742"/>
                  </a:lnTo>
                  <a:lnTo>
                    <a:pt x="485" y="1732"/>
                  </a:lnTo>
                  <a:lnTo>
                    <a:pt x="489" y="1722"/>
                  </a:lnTo>
                  <a:lnTo>
                    <a:pt x="492" y="1713"/>
                  </a:lnTo>
                  <a:lnTo>
                    <a:pt x="495" y="1705"/>
                  </a:lnTo>
                  <a:lnTo>
                    <a:pt x="498" y="1696"/>
                  </a:lnTo>
                  <a:lnTo>
                    <a:pt x="502" y="1687"/>
                  </a:lnTo>
                  <a:lnTo>
                    <a:pt x="505" y="1679"/>
                  </a:lnTo>
                  <a:lnTo>
                    <a:pt x="508" y="1671"/>
                  </a:lnTo>
                  <a:lnTo>
                    <a:pt x="512" y="1663"/>
                  </a:lnTo>
                  <a:lnTo>
                    <a:pt x="515" y="1654"/>
                  </a:lnTo>
                  <a:lnTo>
                    <a:pt x="518" y="1647"/>
                  </a:lnTo>
                  <a:lnTo>
                    <a:pt x="521" y="1639"/>
                  </a:lnTo>
                  <a:lnTo>
                    <a:pt x="525" y="1631"/>
                  </a:lnTo>
                  <a:lnTo>
                    <a:pt x="528" y="1623"/>
                  </a:lnTo>
                  <a:lnTo>
                    <a:pt x="531" y="1616"/>
                  </a:lnTo>
                  <a:lnTo>
                    <a:pt x="534" y="1608"/>
                  </a:lnTo>
                  <a:lnTo>
                    <a:pt x="538" y="1601"/>
                  </a:lnTo>
                  <a:lnTo>
                    <a:pt x="541" y="1593"/>
                  </a:lnTo>
                  <a:lnTo>
                    <a:pt x="544" y="1586"/>
                  </a:lnTo>
                  <a:lnTo>
                    <a:pt x="547" y="1579"/>
                  </a:lnTo>
                  <a:lnTo>
                    <a:pt x="551" y="1571"/>
                  </a:lnTo>
                  <a:lnTo>
                    <a:pt x="554" y="1564"/>
                  </a:lnTo>
                  <a:lnTo>
                    <a:pt x="557" y="1556"/>
                  </a:lnTo>
                  <a:lnTo>
                    <a:pt x="560" y="1549"/>
                  </a:lnTo>
                  <a:lnTo>
                    <a:pt x="564" y="1542"/>
                  </a:lnTo>
                  <a:lnTo>
                    <a:pt x="567" y="1534"/>
                  </a:lnTo>
                  <a:lnTo>
                    <a:pt x="570" y="1527"/>
                  </a:lnTo>
                  <a:lnTo>
                    <a:pt x="573" y="1520"/>
                  </a:lnTo>
                  <a:lnTo>
                    <a:pt x="577" y="1512"/>
                  </a:lnTo>
                  <a:lnTo>
                    <a:pt x="580" y="1505"/>
                  </a:lnTo>
                  <a:lnTo>
                    <a:pt x="583" y="1498"/>
                  </a:lnTo>
                  <a:lnTo>
                    <a:pt x="587" y="1491"/>
                  </a:lnTo>
                  <a:lnTo>
                    <a:pt x="590" y="1483"/>
                  </a:lnTo>
                  <a:lnTo>
                    <a:pt x="593" y="1476"/>
                  </a:lnTo>
                  <a:lnTo>
                    <a:pt x="596" y="1468"/>
                  </a:lnTo>
                  <a:lnTo>
                    <a:pt x="600" y="1461"/>
                  </a:lnTo>
                  <a:lnTo>
                    <a:pt x="603" y="1453"/>
                  </a:lnTo>
                  <a:lnTo>
                    <a:pt x="606" y="1446"/>
                  </a:lnTo>
                  <a:lnTo>
                    <a:pt x="609" y="1438"/>
                  </a:lnTo>
                  <a:lnTo>
                    <a:pt x="613" y="1431"/>
                  </a:lnTo>
                  <a:lnTo>
                    <a:pt x="616" y="1423"/>
                  </a:lnTo>
                  <a:lnTo>
                    <a:pt x="619" y="1415"/>
                  </a:lnTo>
                  <a:lnTo>
                    <a:pt x="622" y="1408"/>
                  </a:lnTo>
                  <a:lnTo>
                    <a:pt x="626" y="1400"/>
                  </a:lnTo>
                  <a:lnTo>
                    <a:pt x="629" y="1392"/>
                  </a:lnTo>
                  <a:lnTo>
                    <a:pt x="632" y="1384"/>
                  </a:lnTo>
                  <a:lnTo>
                    <a:pt x="635" y="1376"/>
                  </a:lnTo>
                  <a:lnTo>
                    <a:pt x="639" y="1369"/>
                  </a:lnTo>
                  <a:lnTo>
                    <a:pt x="642" y="1361"/>
                  </a:lnTo>
                  <a:lnTo>
                    <a:pt x="645" y="1353"/>
                  </a:lnTo>
                  <a:lnTo>
                    <a:pt x="648" y="1345"/>
                  </a:lnTo>
                  <a:lnTo>
                    <a:pt x="652" y="1337"/>
                  </a:lnTo>
                  <a:lnTo>
                    <a:pt x="655" y="1329"/>
                  </a:lnTo>
                  <a:lnTo>
                    <a:pt x="658" y="1322"/>
                  </a:lnTo>
                  <a:lnTo>
                    <a:pt x="662" y="1314"/>
                  </a:lnTo>
                  <a:lnTo>
                    <a:pt x="665" y="1306"/>
                  </a:lnTo>
                  <a:lnTo>
                    <a:pt x="668" y="1299"/>
                  </a:lnTo>
                  <a:lnTo>
                    <a:pt x="671" y="1291"/>
                  </a:lnTo>
                  <a:lnTo>
                    <a:pt x="675" y="1283"/>
                  </a:lnTo>
                  <a:lnTo>
                    <a:pt x="678" y="1276"/>
                  </a:lnTo>
                  <a:lnTo>
                    <a:pt x="681" y="1268"/>
                  </a:lnTo>
                  <a:lnTo>
                    <a:pt x="684" y="1261"/>
                  </a:lnTo>
                  <a:lnTo>
                    <a:pt x="688" y="1253"/>
                  </a:lnTo>
                  <a:lnTo>
                    <a:pt x="691" y="1246"/>
                  </a:lnTo>
                  <a:lnTo>
                    <a:pt x="694" y="1238"/>
                  </a:lnTo>
                  <a:lnTo>
                    <a:pt x="697" y="1231"/>
                  </a:lnTo>
                  <a:lnTo>
                    <a:pt x="701" y="1224"/>
                  </a:lnTo>
                  <a:lnTo>
                    <a:pt x="704" y="1217"/>
                  </a:lnTo>
                  <a:lnTo>
                    <a:pt x="707" y="1209"/>
                  </a:lnTo>
                  <a:lnTo>
                    <a:pt x="710" y="1202"/>
                  </a:lnTo>
                  <a:lnTo>
                    <a:pt x="714" y="1195"/>
                  </a:lnTo>
                  <a:lnTo>
                    <a:pt x="717" y="1188"/>
                  </a:lnTo>
                  <a:lnTo>
                    <a:pt x="720" y="1182"/>
                  </a:lnTo>
                  <a:lnTo>
                    <a:pt x="723" y="1175"/>
                  </a:lnTo>
                  <a:lnTo>
                    <a:pt x="727" y="1168"/>
                  </a:lnTo>
                  <a:lnTo>
                    <a:pt x="730" y="1162"/>
                  </a:lnTo>
                  <a:lnTo>
                    <a:pt x="733" y="1155"/>
                  </a:lnTo>
                  <a:lnTo>
                    <a:pt x="737" y="1149"/>
                  </a:lnTo>
                  <a:lnTo>
                    <a:pt x="740" y="1144"/>
                  </a:lnTo>
                  <a:lnTo>
                    <a:pt x="743" y="1138"/>
                  </a:lnTo>
                  <a:lnTo>
                    <a:pt x="746" y="1132"/>
                  </a:lnTo>
                  <a:lnTo>
                    <a:pt x="750" y="1126"/>
                  </a:lnTo>
                  <a:lnTo>
                    <a:pt x="753" y="1121"/>
                  </a:lnTo>
                  <a:lnTo>
                    <a:pt x="756" y="1116"/>
                  </a:lnTo>
                  <a:lnTo>
                    <a:pt x="759" y="1110"/>
                  </a:lnTo>
                  <a:lnTo>
                    <a:pt x="763" y="1105"/>
                  </a:lnTo>
                  <a:lnTo>
                    <a:pt x="766" y="1100"/>
                  </a:lnTo>
                  <a:lnTo>
                    <a:pt x="769" y="1095"/>
                  </a:lnTo>
                  <a:lnTo>
                    <a:pt x="772" y="1090"/>
                  </a:lnTo>
                  <a:lnTo>
                    <a:pt x="776" y="1085"/>
                  </a:lnTo>
                  <a:lnTo>
                    <a:pt x="779" y="1080"/>
                  </a:lnTo>
                  <a:lnTo>
                    <a:pt x="782" y="1076"/>
                  </a:lnTo>
                  <a:lnTo>
                    <a:pt x="785" y="1071"/>
                  </a:lnTo>
                  <a:lnTo>
                    <a:pt x="789" y="1067"/>
                  </a:lnTo>
                  <a:lnTo>
                    <a:pt x="792" y="1062"/>
                  </a:lnTo>
                  <a:lnTo>
                    <a:pt x="795" y="1058"/>
                  </a:lnTo>
                  <a:lnTo>
                    <a:pt x="799" y="1053"/>
                  </a:lnTo>
                  <a:lnTo>
                    <a:pt x="802" y="1049"/>
                  </a:lnTo>
                  <a:lnTo>
                    <a:pt x="805" y="1045"/>
                  </a:lnTo>
                  <a:lnTo>
                    <a:pt x="808" y="1040"/>
                  </a:lnTo>
                  <a:lnTo>
                    <a:pt x="812" y="1036"/>
                  </a:lnTo>
                  <a:lnTo>
                    <a:pt x="815" y="1032"/>
                  </a:lnTo>
                  <a:lnTo>
                    <a:pt x="818" y="1028"/>
                  </a:lnTo>
                  <a:lnTo>
                    <a:pt x="821" y="1024"/>
                  </a:lnTo>
                  <a:lnTo>
                    <a:pt x="825" y="1020"/>
                  </a:lnTo>
                  <a:lnTo>
                    <a:pt x="828" y="1016"/>
                  </a:lnTo>
                  <a:lnTo>
                    <a:pt x="831" y="1012"/>
                  </a:lnTo>
                  <a:lnTo>
                    <a:pt x="834" y="1008"/>
                  </a:lnTo>
                  <a:lnTo>
                    <a:pt x="838" y="1004"/>
                  </a:lnTo>
                  <a:lnTo>
                    <a:pt x="841" y="1000"/>
                  </a:lnTo>
                  <a:lnTo>
                    <a:pt x="844" y="997"/>
                  </a:lnTo>
                  <a:lnTo>
                    <a:pt x="847" y="993"/>
                  </a:lnTo>
                  <a:lnTo>
                    <a:pt x="851" y="989"/>
                  </a:lnTo>
                  <a:lnTo>
                    <a:pt x="854" y="985"/>
                  </a:lnTo>
                  <a:lnTo>
                    <a:pt x="857" y="981"/>
                  </a:lnTo>
                  <a:lnTo>
                    <a:pt x="860" y="977"/>
                  </a:lnTo>
                  <a:lnTo>
                    <a:pt x="864" y="973"/>
                  </a:lnTo>
                  <a:lnTo>
                    <a:pt x="867" y="969"/>
                  </a:lnTo>
                  <a:lnTo>
                    <a:pt x="870" y="965"/>
                  </a:lnTo>
                  <a:lnTo>
                    <a:pt x="874" y="961"/>
                  </a:lnTo>
                  <a:lnTo>
                    <a:pt x="877" y="956"/>
                  </a:lnTo>
                  <a:lnTo>
                    <a:pt x="880" y="952"/>
                  </a:lnTo>
                  <a:lnTo>
                    <a:pt x="883" y="948"/>
                  </a:lnTo>
                  <a:lnTo>
                    <a:pt x="887" y="943"/>
                  </a:lnTo>
                  <a:lnTo>
                    <a:pt x="890" y="939"/>
                  </a:lnTo>
                  <a:lnTo>
                    <a:pt x="893" y="935"/>
                  </a:lnTo>
                  <a:lnTo>
                    <a:pt x="896" y="930"/>
                  </a:lnTo>
                  <a:lnTo>
                    <a:pt x="900" y="926"/>
                  </a:lnTo>
                  <a:lnTo>
                    <a:pt x="903" y="921"/>
                  </a:lnTo>
                  <a:lnTo>
                    <a:pt x="906" y="916"/>
                  </a:lnTo>
                  <a:lnTo>
                    <a:pt x="909" y="912"/>
                  </a:lnTo>
                  <a:lnTo>
                    <a:pt x="913" y="907"/>
                  </a:lnTo>
                  <a:lnTo>
                    <a:pt x="916" y="902"/>
                  </a:lnTo>
                  <a:lnTo>
                    <a:pt x="919" y="897"/>
                  </a:lnTo>
                  <a:lnTo>
                    <a:pt x="922" y="892"/>
                  </a:lnTo>
                  <a:lnTo>
                    <a:pt x="926" y="887"/>
                  </a:lnTo>
                  <a:lnTo>
                    <a:pt x="929" y="882"/>
                  </a:lnTo>
                  <a:lnTo>
                    <a:pt x="932" y="877"/>
                  </a:lnTo>
                  <a:lnTo>
                    <a:pt x="935" y="872"/>
                  </a:lnTo>
                  <a:lnTo>
                    <a:pt x="939" y="867"/>
                  </a:lnTo>
                  <a:lnTo>
                    <a:pt x="942" y="862"/>
                  </a:lnTo>
                  <a:lnTo>
                    <a:pt x="945" y="857"/>
                  </a:lnTo>
                  <a:lnTo>
                    <a:pt x="949" y="851"/>
                  </a:lnTo>
                  <a:lnTo>
                    <a:pt x="952" y="846"/>
                  </a:lnTo>
                  <a:lnTo>
                    <a:pt x="955" y="841"/>
                  </a:lnTo>
                  <a:lnTo>
                    <a:pt x="958" y="835"/>
                  </a:lnTo>
                  <a:lnTo>
                    <a:pt x="962" y="830"/>
                  </a:lnTo>
                  <a:lnTo>
                    <a:pt x="965" y="825"/>
                  </a:lnTo>
                  <a:lnTo>
                    <a:pt x="968" y="819"/>
                  </a:lnTo>
                  <a:lnTo>
                    <a:pt x="971" y="814"/>
                  </a:lnTo>
                  <a:lnTo>
                    <a:pt x="975" y="809"/>
                  </a:lnTo>
                  <a:lnTo>
                    <a:pt x="978" y="803"/>
                  </a:lnTo>
                  <a:lnTo>
                    <a:pt x="981" y="798"/>
                  </a:lnTo>
                  <a:lnTo>
                    <a:pt x="984" y="793"/>
                  </a:lnTo>
                  <a:lnTo>
                    <a:pt x="988" y="788"/>
                  </a:lnTo>
                  <a:lnTo>
                    <a:pt x="991" y="783"/>
                  </a:lnTo>
                  <a:lnTo>
                    <a:pt x="994" y="778"/>
                  </a:lnTo>
                  <a:lnTo>
                    <a:pt x="997" y="773"/>
                  </a:lnTo>
                  <a:lnTo>
                    <a:pt x="1001" y="767"/>
                  </a:lnTo>
                  <a:lnTo>
                    <a:pt x="1004" y="763"/>
                  </a:lnTo>
                  <a:lnTo>
                    <a:pt x="1007" y="758"/>
                  </a:lnTo>
                  <a:lnTo>
                    <a:pt x="1010" y="753"/>
                  </a:lnTo>
                  <a:lnTo>
                    <a:pt x="1014" y="748"/>
                  </a:lnTo>
                  <a:lnTo>
                    <a:pt x="1017" y="743"/>
                  </a:lnTo>
                  <a:lnTo>
                    <a:pt x="1020" y="738"/>
                  </a:lnTo>
                  <a:lnTo>
                    <a:pt x="1024" y="734"/>
                  </a:lnTo>
                  <a:lnTo>
                    <a:pt x="1027" y="729"/>
                  </a:lnTo>
                  <a:lnTo>
                    <a:pt x="1030" y="725"/>
                  </a:lnTo>
                  <a:lnTo>
                    <a:pt x="1033" y="721"/>
                  </a:lnTo>
                  <a:lnTo>
                    <a:pt x="1037" y="716"/>
                  </a:lnTo>
                  <a:lnTo>
                    <a:pt x="1040" y="712"/>
                  </a:lnTo>
                  <a:lnTo>
                    <a:pt x="1043" y="708"/>
                  </a:lnTo>
                  <a:lnTo>
                    <a:pt x="1046" y="704"/>
                  </a:lnTo>
                  <a:lnTo>
                    <a:pt x="1050" y="701"/>
                  </a:lnTo>
                  <a:lnTo>
                    <a:pt x="1053" y="697"/>
                  </a:lnTo>
                  <a:lnTo>
                    <a:pt x="1056" y="694"/>
                  </a:lnTo>
                  <a:lnTo>
                    <a:pt x="1059" y="690"/>
                  </a:lnTo>
                  <a:lnTo>
                    <a:pt x="1063" y="687"/>
                  </a:lnTo>
                  <a:lnTo>
                    <a:pt x="1066" y="684"/>
                  </a:lnTo>
                  <a:lnTo>
                    <a:pt x="1069" y="682"/>
                  </a:lnTo>
                  <a:lnTo>
                    <a:pt x="1072" y="679"/>
                  </a:lnTo>
                  <a:lnTo>
                    <a:pt x="1076" y="677"/>
                  </a:lnTo>
                  <a:lnTo>
                    <a:pt x="1079" y="675"/>
                  </a:lnTo>
                  <a:lnTo>
                    <a:pt x="1082" y="672"/>
                  </a:lnTo>
                  <a:lnTo>
                    <a:pt x="1085" y="670"/>
                  </a:lnTo>
                  <a:lnTo>
                    <a:pt x="1089" y="668"/>
                  </a:lnTo>
                  <a:lnTo>
                    <a:pt x="1092" y="667"/>
                  </a:lnTo>
                  <a:lnTo>
                    <a:pt x="1095" y="665"/>
                  </a:lnTo>
                  <a:lnTo>
                    <a:pt x="1099" y="664"/>
                  </a:lnTo>
                  <a:lnTo>
                    <a:pt x="1102" y="662"/>
                  </a:lnTo>
                  <a:lnTo>
                    <a:pt x="1105" y="661"/>
                  </a:lnTo>
                  <a:lnTo>
                    <a:pt x="1108" y="660"/>
                  </a:lnTo>
                  <a:lnTo>
                    <a:pt x="1112" y="658"/>
                  </a:lnTo>
                  <a:lnTo>
                    <a:pt x="1115" y="657"/>
                  </a:lnTo>
                  <a:lnTo>
                    <a:pt x="1118" y="656"/>
                  </a:lnTo>
                  <a:lnTo>
                    <a:pt x="1121" y="656"/>
                  </a:lnTo>
                  <a:lnTo>
                    <a:pt x="1125" y="655"/>
                  </a:lnTo>
                  <a:lnTo>
                    <a:pt x="1128" y="654"/>
                  </a:lnTo>
                  <a:lnTo>
                    <a:pt x="1131" y="654"/>
                  </a:lnTo>
                  <a:lnTo>
                    <a:pt x="1134" y="653"/>
                  </a:lnTo>
                  <a:lnTo>
                    <a:pt x="1138" y="653"/>
                  </a:lnTo>
                  <a:lnTo>
                    <a:pt x="1141" y="652"/>
                  </a:lnTo>
                  <a:lnTo>
                    <a:pt x="1144" y="652"/>
                  </a:lnTo>
                  <a:lnTo>
                    <a:pt x="1147" y="652"/>
                  </a:lnTo>
                  <a:lnTo>
                    <a:pt x="1151" y="652"/>
                  </a:lnTo>
                  <a:lnTo>
                    <a:pt x="1154" y="652"/>
                  </a:lnTo>
                  <a:lnTo>
                    <a:pt x="1157" y="652"/>
                  </a:lnTo>
                  <a:lnTo>
                    <a:pt x="1161" y="652"/>
                  </a:lnTo>
                  <a:lnTo>
                    <a:pt x="1164" y="652"/>
                  </a:lnTo>
                  <a:lnTo>
                    <a:pt x="1167" y="652"/>
                  </a:lnTo>
                  <a:lnTo>
                    <a:pt x="1170" y="653"/>
                  </a:lnTo>
                  <a:lnTo>
                    <a:pt x="1174" y="653"/>
                  </a:lnTo>
                  <a:lnTo>
                    <a:pt x="1177" y="653"/>
                  </a:lnTo>
                  <a:lnTo>
                    <a:pt x="1180" y="653"/>
                  </a:lnTo>
                  <a:lnTo>
                    <a:pt x="1183" y="653"/>
                  </a:lnTo>
                  <a:lnTo>
                    <a:pt x="1187" y="654"/>
                  </a:lnTo>
                  <a:lnTo>
                    <a:pt x="1190" y="654"/>
                  </a:lnTo>
                  <a:lnTo>
                    <a:pt x="1193" y="654"/>
                  </a:lnTo>
                  <a:lnTo>
                    <a:pt x="1196" y="654"/>
                  </a:lnTo>
                  <a:lnTo>
                    <a:pt x="1200" y="654"/>
                  </a:lnTo>
                  <a:lnTo>
                    <a:pt x="1203" y="654"/>
                  </a:lnTo>
                  <a:lnTo>
                    <a:pt x="1206" y="655"/>
                  </a:lnTo>
                  <a:lnTo>
                    <a:pt x="1209" y="655"/>
                  </a:lnTo>
                  <a:lnTo>
                    <a:pt x="1213" y="655"/>
                  </a:lnTo>
                  <a:lnTo>
                    <a:pt x="1216" y="655"/>
                  </a:lnTo>
                  <a:lnTo>
                    <a:pt x="1219" y="654"/>
                  </a:lnTo>
                  <a:lnTo>
                    <a:pt x="1222" y="654"/>
                  </a:lnTo>
                  <a:lnTo>
                    <a:pt x="1226" y="654"/>
                  </a:lnTo>
                  <a:lnTo>
                    <a:pt x="1229" y="654"/>
                  </a:lnTo>
                  <a:lnTo>
                    <a:pt x="1232" y="653"/>
                  </a:lnTo>
                  <a:lnTo>
                    <a:pt x="1236" y="653"/>
                  </a:lnTo>
                  <a:lnTo>
                    <a:pt x="1239" y="653"/>
                  </a:lnTo>
                  <a:lnTo>
                    <a:pt x="1242" y="652"/>
                  </a:lnTo>
                  <a:lnTo>
                    <a:pt x="1245" y="651"/>
                  </a:lnTo>
                  <a:lnTo>
                    <a:pt x="1249" y="651"/>
                  </a:lnTo>
                  <a:lnTo>
                    <a:pt x="1252" y="650"/>
                  </a:lnTo>
                  <a:lnTo>
                    <a:pt x="1255" y="649"/>
                  </a:lnTo>
                  <a:lnTo>
                    <a:pt x="1258" y="648"/>
                  </a:lnTo>
                  <a:lnTo>
                    <a:pt x="1262" y="647"/>
                  </a:lnTo>
                  <a:lnTo>
                    <a:pt x="1265" y="646"/>
                  </a:lnTo>
                  <a:lnTo>
                    <a:pt x="1268" y="645"/>
                  </a:lnTo>
                  <a:lnTo>
                    <a:pt x="1271" y="644"/>
                  </a:lnTo>
                  <a:lnTo>
                    <a:pt x="1275" y="643"/>
                  </a:lnTo>
                  <a:lnTo>
                    <a:pt x="1278" y="641"/>
                  </a:lnTo>
                  <a:lnTo>
                    <a:pt x="1281" y="640"/>
                  </a:lnTo>
                  <a:lnTo>
                    <a:pt x="1284" y="638"/>
                  </a:lnTo>
                  <a:lnTo>
                    <a:pt x="1288" y="637"/>
                  </a:lnTo>
                  <a:lnTo>
                    <a:pt x="1291" y="635"/>
                  </a:lnTo>
                  <a:lnTo>
                    <a:pt x="1294" y="633"/>
                  </a:lnTo>
                  <a:lnTo>
                    <a:pt x="1297" y="632"/>
                  </a:lnTo>
                  <a:lnTo>
                    <a:pt x="1301" y="630"/>
                  </a:lnTo>
                  <a:lnTo>
                    <a:pt x="1304" y="628"/>
                  </a:lnTo>
                  <a:lnTo>
                    <a:pt x="1307" y="626"/>
                  </a:lnTo>
                  <a:lnTo>
                    <a:pt x="1311" y="624"/>
                  </a:lnTo>
                  <a:lnTo>
                    <a:pt x="1314" y="621"/>
                  </a:lnTo>
                  <a:lnTo>
                    <a:pt x="1317" y="619"/>
                  </a:lnTo>
                  <a:lnTo>
                    <a:pt x="1320" y="617"/>
                  </a:lnTo>
                  <a:lnTo>
                    <a:pt x="1324" y="614"/>
                  </a:lnTo>
                  <a:lnTo>
                    <a:pt x="1327" y="612"/>
                  </a:lnTo>
                  <a:lnTo>
                    <a:pt x="1330" y="609"/>
                  </a:lnTo>
                  <a:lnTo>
                    <a:pt x="1333" y="607"/>
                  </a:lnTo>
                  <a:lnTo>
                    <a:pt x="1337" y="604"/>
                  </a:lnTo>
                  <a:lnTo>
                    <a:pt x="1340" y="602"/>
                  </a:lnTo>
                  <a:lnTo>
                    <a:pt x="1343" y="599"/>
                  </a:lnTo>
                  <a:lnTo>
                    <a:pt x="1346" y="596"/>
                  </a:lnTo>
                  <a:lnTo>
                    <a:pt x="1350" y="593"/>
                  </a:lnTo>
                  <a:lnTo>
                    <a:pt x="1353" y="591"/>
                  </a:lnTo>
                  <a:lnTo>
                    <a:pt x="1356" y="588"/>
                  </a:lnTo>
                  <a:lnTo>
                    <a:pt x="1359" y="585"/>
                  </a:lnTo>
                  <a:lnTo>
                    <a:pt x="1363" y="582"/>
                  </a:lnTo>
                  <a:lnTo>
                    <a:pt x="1366" y="579"/>
                  </a:lnTo>
                  <a:lnTo>
                    <a:pt x="1369" y="576"/>
                  </a:lnTo>
                  <a:lnTo>
                    <a:pt x="1372" y="573"/>
                  </a:lnTo>
                  <a:lnTo>
                    <a:pt x="1376" y="570"/>
                  </a:lnTo>
                  <a:lnTo>
                    <a:pt x="1379" y="567"/>
                  </a:lnTo>
                  <a:lnTo>
                    <a:pt x="1382" y="564"/>
                  </a:lnTo>
                  <a:lnTo>
                    <a:pt x="1386" y="561"/>
                  </a:lnTo>
                  <a:lnTo>
                    <a:pt x="1389" y="558"/>
                  </a:lnTo>
                  <a:lnTo>
                    <a:pt x="1392" y="555"/>
                  </a:lnTo>
                  <a:lnTo>
                    <a:pt x="1395" y="552"/>
                  </a:lnTo>
                  <a:lnTo>
                    <a:pt x="1399" y="549"/>
                  </a:lnTo>
                  <a:lnTo>
                    <a:pt x="1402" y="546"/>
                  </a:lnTo>
                  <a:lnTo>
                    <a:pt x="1405" y="543"/>
                  </a:lnTo>
                  <a:lnTo>
                    <a:pt x="1408" y="540"/>
                  </a:lnTo>
                  <a:lnTo>
                    <a:pt x="1412" y="537"/>
                  </a:lnTo>
                  <a:lnTo>
                    <a:pt x="1415" y="534"/>
                  </a:lnTo>
                  <a:lnTo>
                    <a:pt x="1418" y="532"/>
                  </a:lnTo>
                  <a:lnTo>
                    <a:pt x="1421" y="529"/>
                  </a:lnTo>
                  <a:lnTo>
                    <a:pt x="1425" y="526"/>
                  </a:lnTo>
                  <a:lnTo>
                    <a:pt x="1428" y="523"/>
                  </a:lnTo>
                  <a:lnTo>
                    <a:pt x="1431" y="521"/>
                  </a:lnTo>
                  <a:lnTo>
                    <a:pt x="1434" y="518"/>
                  </a:lnTo>
                  <a:lnTo>
                    <a:pt x="1438" y="516"/>
                  </a:lnTo>
                  <a:lnTo>
                    <a:pt x="1441" y="513"/>
                  </a:lnTo>
                  <a:lnTo>
                    <a:pt x="1444" y="511"/>
                  </a:lnTo>
                  <a:lnTo>
                    <a:pt x="1447" y="508"/>
                  </a:lnTo>
                  <a:lnTo>
                    <a:pt x="1451" y="506"/>
                  </a:lnTo>
                  <a:lnTo>
                    <a:pt x="1454" y="504"/>
                  </a:lnTo>
                  <a:lnTo>
                    <a:pt x="1457" y="501"/>
                  </a:lnTo>
                  <a:lnTo>
                    <a:pt x="1461" y="499"/>
                  </a:lnTo>
                  <a:lnTo>
                    <a:pt x="1464" y="497"/>
                  </a:lnTo>
                  <a:lnTo>
                    <a:pt x="1467" y="495"/>
                  </a:lnTo>
                  <a:lnTo>
                    <a:pt x="1470" y="494"/>
                  </a:lnTo>
                  <a:lnTo>
                    <a:pt x="1474" y="492"/>
                  </a:lnTo>
                  <a:lnTo>
                    <a:pt x="1477" y="490"/>
                  </a:lnTo>
                  <a:lnTo>
                    <a:pt x="1480" y="489"/>
                  </a:lnTo>
                  <a:lnTo>
                    <a:pt x="1483" y="488"/>
                  </a:lnTo>
                  <a:lnTo>
                    <a:pt x="1487" y="486"/>
                  </a:lnTo>
                  <a:lnTo>
                    <a:pt x="1490" y="485"/>
                  </a:lnTo>
                  <a:lnTo>
                    <a:pt x="1493" y="484"/>
                  </a:lnTo>
                  <a:lnTo>
                    <a:pt x="1496" y="483"/>
                  </a:lnTo>
                  <a:lnTo>
                    <a:pt x="1500" y="482"/>
                  </a:lnTo>
                  <a:lnTo>
                    <a:pt x="1503" y="481"/>
                  </a:lnTo>
                  <a:lnTo>
                    <a:pt x="1506" y="480"/>
                  </a:lnTo>
                  <a:lnTo>
                    <a:pt x="1509" y="479"/>
                  </a:lnTo>
                  <a:lnTo>
                    <a:pt x="1513" y="478"/>
                  </a:lnTo>
                  <a:lnTo>
                    <a:pt x="1516" y="478"/>
                  </a:lnTo>
                  <a:lnTo>
                    <a:pt x="1519" y="477"/>
                  </a:lnTo>
                  <a:lnTo>
                    <a:pt x="1523" y="477"/>
                  </a:lnTo>
                  <a:lnTo>
                    <a:pt x="1526" y="476"/>
                  </a:lnTo>
                  <a:lnTo>
                    <a:pt x="1529" y="476"/>
                  </a:lnTo>
                  <a:lnTo>
                    <a:pt x="1532" y="475"/>
                  </a:lnTo>
                  <a:lnTo>
                    <a:pt x="1536" y="475"/>
                  </a:lnTo>
                  <a:lnTo>
                    <a:pt x="1539" y="475"/>
                  </a:lnTo>
                  <a:lnTo>
                    <a:pt x="1542" y="475"/>
                  </a:lnTo>
                  <a:lnTo>
                    <a:pt x="1545" y="475"/>
                  </a:lnTo>
                  <a:lnTo>
                    <a:pt x="1549" y="475"/>
                  </a:lnTo>
                  <a:lnTo>
                    <a:pt x="1552" y="475"/>
                  </a:lnTo>
                  <a:lnTo>
                    <a:pt x="1555" y="475"/>
                  </a:lnTo>
                  <a:lnTo>
                    <a:pt x="1558" y="475"/>
                  </a:lnTo>
                  <a:lnTo>
                    <a:pt x="1562" y="475"/>
                  </a:lnTo>
                  <a:lnTo>
                    <a:pt x="1565" y="475"/>
                  </a:lnTo>
                  <a:lnTo>
                    <a:pt x="1568" y="476"/>
                  </a:lnTo>
                  <a:lnTo>
                    <a:pt x="1571" y="476"/>
                  </a:lnTo>
                  <a:lnTo>
                    <a:pt x="1575" y="476"/>
                  </a:lnTo>
                  <a:lnTo>
                    <a:pt x="1578" y="477"/>
                  </a:lnTo>
                  <a:lnTo>
                    <a:pt x="1581" y="477"/>
                  </a:lnTo>
                  <a:lnTo>
                    <a:pt x="1584" y="478"/>
                  </a:lnTo>
                  <a:lnTo>
                    <a:pt x="1588" y="478"/>
                  </a:lnTo>
                  <a:lnTo>
                    <a:pt x="1591" y="479"/>
                  </a:lnTo>
                  <a:lnTo>
                    <a:pt x="1594" y="479"/>
                  </a:lnTo>
                  <a:lnTo>
                    <a:pt x="1598" y="479"/>
                  </a:lnTo>
                  <a:lnTo>
                    <a:pt x="1601" y="480"/>
                  </a:lnTo>
                  <a:lnTo>
                    <a:pt x="1604" y="480"/>
                  </a:lnTo>
                  <a:lnTo>
                    <a:pt x="1607" y="481"/>
                  </a:lnTo>
                  <a:lnTo>
                    <a:pt x="1611" y="481"/>
                  </a:lnTo>
                  <a:lnTo>
                    <a:pt x="1614" y="482"/>
                  </a:lnTo>
                  <a:lnTo>
                    <a:pt x="1617" y="482"/>
                  </a:lnTo>
                  <a:lnTo>
                    <a:pt x="1620" y="483"/>
                  </a:lnTo>
                  <a:lnTo>
                    <a:pt x="1624" y="483"/>
                  </a:lnTo>
                  <a:lnTo>
                    <a:pt x="1627" y="483"/>
                  </a:lnTo>
                  <a:lnTo>
                    <a:pt x="1630" y="484"/>
                  </a:lnTo>
                  <a:lnTo>
                    <a:pt x="1633" y="484"/>
                  </a:lnTo>
                  <a:lnTo>
                    <a:pt x="1637" y="484"/>
                  </a:lnTo>
                  <a:lnTo>
                    <a:pt x="1640" y="485"/>
                  </a:lnTo>
                  <a:lnTo>
                    <a:pt x="1643" y="485"/>
                  </a:lnTo>
                  <a:lnTo>
                    <a:pt x="1646" y="485"/>
                  </a:lnTo>
                  <a:lnTo>
                    <a:pt x="1650" y="486"/>
                  </a:lnTo>
                  <a:lnTo>
                    <a:pt x="1653" y="486"/>
                  </a:lnTo>
                  <a:lnTo>
                    <a:pt x="1656" y="486"/>
                  </a:lnTo>
                  <a:lnTo>
                    <a:pt x="1659" y="486"/>
                  </a:lnTo>
                  <a:lnTo>
                    <a:pt x="1663" y="486"/>
                  </a:lnTo>
                  <a:lnTo>
                    <a:pt x="1666" y="486"/>
                  </a:lnTo>
                  <a:lnTo>
                    <a:pt x="1669" y="487"/>
                  </a:lnTo>
                  <a:lnTo>
                    <a:pt x="1673" y="487"/>
                  </a:lnTo>
                  <a:lnTo>
                    <a:pt x="1676" y="487"/>
                  </a:lnTo>
                  <a:lnTo>
                    <a:pt x="1679" y="487"/>
                  </a:lnTo>
                  <a:lnTo>
                    <a:pt x="1682" y="487"/>
                  </a:lnTo>
                  <a:lnTo>
                    <a:pt x="1686" y="487"/>
                  </a:lnTo>
                  <a:lnTo>
                    <a:pt x="1689" y="486"/>
                  </a:lnTo>
                  <a:lnTo>
                    <a:pt x="1692" y="486"/>
                  </a:lnTo>
                  <a:lnTo>
                    <a:pt x="1695" y="486"/>
                  </a:lnTo>
                  <a:lnTo>
                    <a:pt x="1699" y="486"/>
                  </a:lnTo>
                  <a:lnTo>
                    <a:pt x="1702" y="486"/>
                  </a:lnTo>
                  <a:lnTo>
                    <a:pt x="1705" y="486"/>
                  </a:lnTo>
                  <a:lnTo>
                    <a:pt x="1708" y="485"/>
                  </a:lnTo>
                  <a:lnTo>
                    <a:pt x="1712" y="485"/>
                  </a:lnTo>
                  <a:lnTo>
                    <a:pt x="1715" y="485"/>
                  </a:lnTo>
                  <a:lnTo>
                    <a:pt x="1718" y="484"/>
                  </a:lnTo>
                  <a:lnTo>
                    <a:pt x="1721" y="484"/>
                  </a:lnTo>
                  <a:lnTo>
                    <a:pt x="1725" y="484"/>
                  </a:lnTo>
                  <a:lnTo>
                    <a:pt x="1728" y="483"/>
                  </a:lnTo>
                  <a:lnTo>
                    <a:pt x="1731" y="483"/>
                  </a:lnTo>
                  <a:lnTo>
                    <a:pt x="1734" y="483"/>
                  </a:lnTo>
                  <a:lnTo>
                    <a:pt x="1738" y="482"/>
                  </a:lnTo>
                  <a:lnTo>
                    <a:pt x="1741" y="482"/>
                  </a:lnTo>
                  <a:lnTo>
                    <a:pt x="1744" y="481"/>
                  </a:lnTo>
                  <a:lnTo>
                    <a:pt x="1748" y="481"/>
                  </a:lnTo>
                  <a:lnTo>
                    <a:pt x="1751" y="480"/>
                  </a:lnTo>
                  <a:lnTo>
                    <a:pt x="1754" y="480"/>
                  </a:lnTo>
                  <a:lnTo>
                    <a:pt x="1757" y="479"/>
                  </a:lnTo>
                  <a:lnTo>
                    <a:pt x="1761" y="479"/>
                  </a:lnTo>
                  <a:lnTo>
                    <a:pt x="1764" y="478"/>
                  </a:lnTo>
                  <a:lnTo>
                    <a:pt x="1767" y="478"/>
                  </a:lnTo>
                  <a:lnTo>
                    <a:pt x="1770" y="477"/>
                  </a:lnTo>
                  <a:lnTo>
                    <a:pt x="1774" y="477"/>
                  </a:lnTo>
                  <a:lnTo>
                    <a:pt x="1777" y="476"/>
                  </a:lnTo>
                  <a:lnTo>
                    <a:pt x="1780" y="476"/>
                  </a:lnTo>
                  <a:lnTo>
                    <a:pt x="1783" y="475"/>
                  </a:lnTo>
                  <a:lnTo>
                    <a:pt x="1787" y="475"/>
                  </a:lnTo>
                  <a:lnTo>
                    <a:pt x="1790" y="474"/>
                  </a:lnTo>
                  <a:lnTo>
                    <a:pt x="1793" y="474"/>
                  </a:lnTo>
                  <a:lnTo>
                    <a:pt x="1796" y="473"/>
                  </a:lnTo>
                  <a:lnTo>
                    <a:pt x="1800" y="473"/>
                  </a:lnTo>
                  <a:lnTo>
                    <a:pt x="1803" y="472"/>
                  </a:lnTo>
                  <a:lnTo>
                    <a:pt x="1806" y="472"/>
                  </a:lnTo>
                  <a:lnTo>
                    <a:pt x="1809" y="471"/>
                  </a:lnTo>
                  <a:lnTo>
                    <a:pt x="1813" y="471"/>
                  </a:lnTo>
                  <a:lnTo>
                    <a:pt x="1816" y="471"/>
                  </a:lnTo>
                  <a:lnTo>
                    <a:pt x="1819" y="470"/>
                  </a:lnTo>
                  <a:lnTo>
                    <a:pt x="1823" y="470"/>
                  </a:lnTo>
                  <a:lnTo>
                    <a:pt x="1826" y="470"/>
                  </a:lnTo>
                  <a:lnTo>
                    <a:pt x="1829" y="469"/>
                  </a:lnTo>
                  <a:lnTo>
                    <a:pt x="1832" y="469"/>
                  </a:lnTo>
                  <a:lnTo>
                    <a:pt x="1836" y="469"/>
                  </a:lnTo>
                  <a:lnTo>
                    <a:pt x="1839" y="468"/>
                  </a:lnTo>
                  <a:lnTo>
                    <a:pt x="1842" y="468"/>
                  </a:lnTo>
                  <a:lnTo>
                    <a:pt x="1845" y="468"/>
                  </a:lnTo>
                  <a:lnTo>
                    <a:pt x="1849" y="468"/>
                  </a:lnTo>
                  <a:lnTo>
                    <a:pt x="1852" y="467"/>
                  </a:lnTo>
                  <a:lnTo>
                    <a:pt x="1855" y="467"/>
                  </a:lnTo>
                  <a:lnTo>
                    <a:pt x="1858" y="467"/>
                  </a:lnTo>
                  <a:lnTo>
                    <a:pt x="1862" y="467"/>
                  </a:lnTo>
                  <a:lnTo>
                    <a:pt x="1865" y="467"/>
                  </a:lnTo>
                  <a:lnTo>
                    <a:pt x="1868" y="467"/>
                  </a:lnTo>
                  <a:lnTo>
                    <a:pt x="1871" y="466"/>
                  </a:lnTo>
                  <a:lnTo>
                    <a:pt x="1875" y="466"/>
                  </a:lnTo>
                  <a:lnTo>
                    <a:pt x="1878" y="466"/>
                  </a:lnTo>
                  <a:lnTo>
                    <a:pt x="1881" y="466"/>
                  </a:lnTo>
                  <a:lnTo>
                    <a:pt x="1885" y="466"/>
                  </a:lnTo>
                  <a:lnTo>
                    <a:pt x="1888" y="466"/>
                  </a:lnTo>
                  <a:lnTo>
                    <a:pt x="1891" y="466"/>
                  </a:lnTo>
                  <a:lnTo>
                    <a:pt x="1894" y="466"/>
                  </a:lnTo>
                  <a:lnTo>
                    <a:pt x="1898" y="466"/>
                  </a:lnTo>
                  <a:lnTo>
                    <a:pt x="1901" y="466"/>
                  </a:lnTo>
                  <a:lnTo>
                    <a:pt x="1904" y="467"/>
                  </a:lnTo>
                  <a:lnTo>
                    <a:pt x="1907" y="467"/>
                  </a:lnTo>
                  <a:lnTo>
                    <a:pt x="1911" y="467"/>
                  </a:lnTo>
                  <a:lnTo>
                    <a:pt x="1914" y="467"/>
                  </a:lnTo>
                  <a:lnTo>
                    <a:pt x="1917" y="467"/>
                  </a:lnTo>
                  <a:lnTo>
                    <a:pt x="1920" y="467"/>
                  </a:lnTo>
                  <a:lnTo>
                    <a:pt x="1924" y="467"/>
                  </a:lnTo>
                  <a:lnTo>
                    <a:pt x="1927" y="467"/>
                  </a:lnTo>
                  <a:lnTo>
                    <a:pt x="1930" y="468"/>
                  </a:lnTo>
                  <a:lnTo>
                    <a:pt x="1933" y="468"/>
                  </a:lnTo>
                  <a:lnTo>
                    <a:pt x="1937" y="468"/>
                  </a:lnTo>
                  <a:lnTo>
                    <a:pt x="1940" y="468"/>
                  </a:lnTo>
                  <a:lnTo>
                    <a:pt x="1943" y="468"/>
                  </a:lnTo>
                  <a:lnTo>
                    <a:pt x="1946" y="469"/>
                  </a:lnTo>
                  <a:lnTo>
                    <a:pt x="1950" y="469"/>
                  </a:lnTo>
                  <a:lnTo>
                    <a:pt x="1953" y="469"/>
                  </a:lnTo>
                  <a:lnTo>
                    <a:pt x="1956" y="469"/>
                  </a:lnTo>
                  <a:lnTo>
                    <a:pt x="1960" y="469"/>
                  </a:lnTo>
                  <a:lnTo>
                    <a:pt x="1963" y="470"/>
                  </a:lnTo>
                  <a:lnTo>
                    <a:pt x="1966" y="470"/>
                  </a:lnTo>
                  <a:lnTo>
                    <a:pt x="1969" y="470"/>
                  </a:lnTo>
                  <a:lnTo>
                    <a:pt x="1973" y="470"/>
                  </a:lnTo>
                  <a:lnTo>
                    <a:pt x="1976" y="471"/>
                  </a:lnTo>
                  <a:lnTo>
                    <a:pt x="1979" y="471"/>
                  </a:lnTo>
                  <a:lnTo>
                    <a:pt x="1982" y="471"/>
                  </a:lnTo>
                  <a:lnTo>
                    <a:pt x="1986" y="471"/>
                  </a:lnTo>
                  <a:lnTo>
                    <a:pt x="1989" y="472"/>
                  </a:lnTo>
                  <a:lnTo>
                    <a:pt x="1992" y="472"/>
                  </a:lnTo>
                  <a:lnTo>
                    <a:pt x="1995" y="472"/>
                  </a:lnTo>
                  <a:lnTo>
                    <a:pt x="1999" y="472"/>
                  </a:lnTo>
                  <a:lnTo>
                    <a:pt x="2002" y="472"/>
                  </a:lnTo>
                  <a:lnTo>
                    <a:pt x="2005" y="473"/>
                  </a:lnTo>
                  <a:lnTo>
                    <a:pt x="2008" y="473"/>
                  </a:lnTo>
                  <a:lnTo>
                    <a:pt x="2012" y="473"/>
                  </a:lnTo>
                  <a:lnTo>
                    <a:pt x="2015" y="473"/>
                  </a:lnTo>
                  <a:lnTo>
                    <a:pt x="2018" y="474"/>
                  </a:lnTo>
                  <a:lnTo>
                    <a:pt x="2021" y="474"/>
                  </a:lnTo>
                  <a:lnTo>
                    <a:pt x="2025" y="474"/>
                  </a:lnTo>
                  <a:lnTo>
                    <a:pt x="2028" y="474"/>
                  </a:lnTo>
                  <a:lnTo>
                    <a:pt x="2031" y="475"/>
                  </a:lnTo>
                  <a:lnTo>
                    <a:pt x="2035" y="475"/>
                  </a:lnTo>
                  <a:lnTo>
                    <a:pt x="2038" y="475"/>
                  </a:lnTo>
                  <a:lnTo>
                    <a:pt x="2041" y="475"/>
                  </a:lnTo>
                  <a:lnTo>
                    <a:pt x="2044" y="475"/>
                  </a:lnTo>
                  <a:lnTo>
                    <a:pt x="2048" y="476"/>
                  </a:lnTo>
                  <a:lnTo>
                    <a:pt x="2051" y="476"/>
                  </a:lnTo>
                  <a:lnTo>
                    <a:pt x="2054" y="476"/>
                  </a:lnTo>
                  <a:lnTo>
                    <a:pt x="2057" y="476"/>
                  </a:lnTo>
                  <a:lnTo>
                    <a:pt x="2061" y="477"/>
                  </a:lnTo>
                  <a:lnTo>
                    <a:pt x="2064" y="477"/>
                  </a:lnTo>
                  <a:lnTo>
                    <a:pt x="2067" y="477"/>
                  </a:lnTo>
                  <a:lnTo>
                    <a:pt x="2070" y="477"/>
                  </a:lnTo>
                  <a:lnTo>
                    <a:pt x="2074" y="477"/>
                  </a:lnTo>
                  <a:lnTo>
                    <a:pt x="2077" y="478"/>
                  </a:lnTo>
                  <a:lnTo>
                    <a:pt x="2080" y="478"/>
                  </a:lnTo>
                  <a:lnTo>
                    <a:pt x="2083" y="478"/>
                  </a:lnTo>
                  <a:lnTo>
                    <a:pt x="2087" y="478"/>
                  </a:lnTo>
                  <a:lnTo>
                    <a:pt x="2090" y="478"/>
                  </a:lnTo>
                  <a:lnTo>
                    <a:pt x="2093" y="479"/>
                  </a:lnTo>
                  <a:lnTo>
                    <a:pt x="2096" y="479"/>
                  </a:lnTo>
                  <a:lnTo>
                    <a:pt x="2100" y="479"/>
                  </a:lnTo>
                  <a:lnTo>
                    <a:pt x="2103" y="479"/>
                  </a:lnTo>
                  <a:lnTo>
                    <a:pt x="2106" y="479"/>
                  </a:lnTo>
                  <a:lnTo>
                    <a:pt x="2110" y="480"/>
                  </a:lnTo>
                  <a:lnTo>
                    <a:pt x="2113" y="480"/>
                  </a:lnTo>
                  <a:lnTo>
                    <a:pt x="2116" y="480"/>
                  </a:lnTo>
                  <a:lnTo>
                    <a:pt x="2119" y="480"/>
                  </a:lnTo>
                  <a:lnTo>
                    <a:pt x="2123" y="480"/>
                  </a:lnTo>
                  <a:lnTo>
                    <a:pt x="2126" y="481"/>
                  </a:lnTo>
                  <a:lnTo>
                    <a:pt x="2129" y="481"/>
                  </a:lnTo>
                  <a:lnTo>
                    <a:pt x="2132" y="481"/>
                  </a:lnTo>
                  <a:lnTo>
                    <a:pt x="2136" y="481"/>
                  </a:lnTo>
                  <a:lnTo>
                    <a:pt x="2139" y="481"/>
                  </a:lnTo>
                  <a:lnTo>
                    <a:pt x="2142" y="482"/>
                  </a:lnTo>
                  <a:lnTo>
                    <a:pt x="2145" y="482"/>
                  </a:lnTo>
                  <a:lnTo>
                    <a:pt x="2149" y="482"/>
                  </a:lnTo>
                  <a:lnTo>
                    <a:pt x="2152" y="482"/>
                  </a:lnTo>
                  <a:lnTo>
                    <a:pt x="2155" y="482"/>
                  </a:lnTo>
                  <a:lnTo>
                    <a:pt x="2158" y="483"/>
                  </a:lnTo>
                  <a:lnTo>
                    <a:pt x="2162" y="483"/>
                  </a:lnTo>
                  <a:lnTo>
                    <a:pt x="2165" y="483"/>
                  </a:lnTo>
                  <a:lnTo>
                    <a:pt x="2168" y="483"/>
                  </a:lnTo>
                  <a:lnTo>
                    <a:pt x="2171" y="483"/>
                  </a:lnTo>
                  <a:lnTo>
                    <a:pt x="2175" y="484"/>
                  </a:lnTo>
                  <a:lnTo>
                    <a:pt x="2178" y="484"/>
                  </a:lnTo>
                  <a:lnTo>
                    <a:pt x="2181" y="484"/>
                  </a:lnTo>
                  <a:lnTo>
                    <a:pt x="2185" y="484"/>
                  </a:lnTo>
                  <a:lnTo>
                    <a:pt x="2188" y="484"/>
                  </a:lnTo>
                  <a:lnTo>
                    <a:pt x="2191" y="484"/>
                  </a:lnTo>
                  <a:lnTo>
                    <a:pt x="2194" y="484"/>
                  </a:lnTo>
                  <a:lnTo>
                    <a:pt x="2198" y="485"/>
                  </a:lnTo>
                  <a:lnTo>
                    <a:pt x="2201" y="485"/>
                  </a:lnTo>
                  <a:lnTo>
                    <a:pt x="2204" y="485"/>
                  </a:lnTo>
                  <a:lnTo>
                    <a:pt x="2207" y="485"/>
                  </a:lnTo>
                  <a:lnTo>
                    <a:pt x="2211" y="485"/>
                  </a:lnTo>
                  <a:lnTo>
                    <a:pt x="2214" y="485"/>
                  </a:lnTo>
                  <a:lnTo>
                    <a:pt x="2217" y="485"/>
                  </a:lnTo>
                  <a:lnTo>
                    <a:pt x="2220" y="485"/>
                  </a:lnTo>
                  <a:lnTo>
                    <a:pt x="2224" y="485"/>
                  </a:lnTo>
                  <a:lnTo>
                    <a:pt x="2227" y="485"/>
                  </a:lnTo>
                  <a:lnTo>
                    <a:pt x="2230" y="485"/>
                  </a:lnTo>
                  <a:lnTo>
                    <a:pt x="2233" y="485"/>
                  </a:lnTo>
                  <a:lnTo>
                    <a:pt x="2237" y="485"/>
                  </a:lnTo>
                  <a:lnTo>
                    <a:pt x="2240" y="485"/>
                  </a:lnTo>
                  <a:lnTo>
                    <a:pt x="2243" y="485"/>
                  </a:lnTo>
                  <a:lnTo>
                    <a:pt x="2247" y="485"/>
                  </a:lnTo>
                  <a:lnTo>
                    <a:pt x="2250" y="485"/>
                  </a:lnTo>
                  <a:lnTo>
                    <a:pt x="2253" y="485"/>
                  </a:lnTo>
                  <a:lnTo>
                    <a:pt x="2256" y="485"/>
                  </a:lnTo>
                  <a:lnTo>
                    <a:pt x="2260" y="485"/>
                  </a:lnTo>
                  <a:lnTo>
                    <a:pt x="2263" y="485"/>
                  </a:lnTo>
                  <a:lnTo>
                    <a:pt x="2266" y="484"/>
                  </a:lnTo>
                  <a:lnTo>
                    <a:pt x="2269" y="484"/>
                  </a:lnTo>
                  <a:lnTo>
                    <a:pt x="2273" y="484"/>
                  </a:lnTo>
                  <a:lnTo>
                    <a:pt x="2276" y="484"/>
                  </a:lnTo>
                  <a:lnTo>
                    <a:pt x="2279" y="484"/>
                  </a:lnTo>
                  <a:lnTo>
                    <a:pt x="2282" y="484"/>
                  </a:lnTo>
                  <a:lnTo>
                    <a:pt x="2286" y="483"/>
                  </a:lnTo>
                  <a:lnTo>
                    <a:pt x="2289" y="483"/>
                  </a:lnTo>
                  <a:lnTo>
                    <a:pt x="2292" y="483"/>
                  </a:lnTo>
                  <a:lnTo>
                    <a:pt x="2295" y="482"/>
                  </a:lnTo>
                  <a:lnTo>
                    <a:pt x="2299" y="482"/>
                  </a:lnTo>
                  <a:lnTo>
                    <a:pt x="2302" y="482"/>
                  </a:lnTo>
                  <a:lnTo>
                    <a:pt x="2305" y="481"/>
                  </a:lnTo>
                  <a:lnTo>
                    <a:pt x="2308" y="481"/>
                  </a:lnTo>
                  <a:lnTo>
                    <a:pt x="2312" y="480"/>
                  </a:lnTo>
                  <a:lnTo>
                    <a:pt x="2315" y="480"/>
                  </a:lnTo>
                  <a:lnTo>
                    <a:pt x="2318" y="479"/>
                  </a:lnTo>
                  <a:lnTo>
                    <a:pt x="2322" y="479"/>
                  </a:lnTo>
                  <a:lnTo>
                    <a:pt x="2325" y="479"/>
                  </a:lnTo>
                  <a:lnTo>
                    <a:pt x="2328" y="478"/>
                  </a:lnTo>
                  <a:lnTo>
                    <a:pt x="2331" y="478"/>
                  </a:lnTo>
                  <a:lnTo>
                    <a:pt x="2335" y="477"/>
                  </a:lnTo>
                  <a:lnTo>
                    <a:pt x="2338" y="476"/>
                  </a:lnTo>
                  <a:lnTo>
                    <a:pt x="2341" y="476"/>
                  </a:lnTo>
                  <a:lnTo>
                    <a:pt x="2344" y="475"/>
                  </a:lnTo>
                  <a:lnTo>
                    <a:pt x="2348" y="475"/>
                  </a:lnTo>
                  <a:lnTo>
                    <a:pt x="2351" y="474"/>
                  </a:lnTo>
                  <a:lnTo>
                    <a:pt x="2354" y="474"/>
                  </a:lnTo>
                  <a:lnTo>
                    <a:pt x="2357" y="473"/>
                  </a:lnTo>
                  <a:lnTo>
                    <a:pt x="2361" y="472"/>
                  </a:lnTo>
                  <a:lnTo>
                    <a:pt x="2364" y="472"/>
                  </a:lnTo>
                  <a:lnTo>
                    <a:pt x="2367" y="471"/>
                  </a:lnTo>
                  <a:lnTo>
                    <a:pt x="2370" y="470"/>
                  </a:lnTo>
                  <a:lnTo>
                    <a:pt x="2374" y="469"/>
                  </a:lnTo>
                  <a:lnTo>
                    <a:pt x="2377" y="469"/>
                  </a:lnTo>
                  <a:lnTo>
                    <a:pt x="2380" y="468"/>
                  </a:lnTo>
                  <a:lnTo>
                    <a:pt x="2383" y="467"/>
                  </a:lnTo>
                  <a:lnTo>
                    <a:pt x="2387" y="466"/>
                  </a:lnTo>
                  <a:lnTo>
                    <a:pt x="2390" y="465"/>
                  </a:lnTo>
                  <a:lnTo>
                    <a:pt x="2393" y="464"/>
                  </a:lnTo>
                  <a:lnTo>
                    <a:pt x="2397" y="464"/>
                  </a:lnTo>
                  <a:lnTo>
                    <a:pt x="2400" y="463"/>
                  </a:lnTo>
                  <a:lnTo>
                    <a:pt x="2403" y="462"/>
                  </a:lnTo>
                  <a:lnTo>
                    <a:pt x="2406" y="461"/>
                  </a:lnTo>
                  <a:lnTo>
                    <a:pt x="2410" y="460"/>
                  </a:lnTo>
                  <a:lnTo>
                    <a:pt x="2413" y="459"/>
                  </a:lnTo>
                  <a:lnTo>
                    <a:pt x="2416" y="458"/>
                  </a:lnTo>
                  <a:lnTo>
                    <a:pt x="2419" y="457"/>
                  </a:lnTo>
                  <a:lnTo>
                    <a:pt x="2423" y="456"/>
                  </a:lnTo>
                  <a:lnTo>
                    <a:pt x="2426" y="455"/>
                  </a:lnTo>
                  <a:lnTo>
                    <a:pt x="2429" y="454"/>
                  </a:lnTo>
                  <a:lnTo>
                    <a:pt x="2432" y="453"/>
                  </a:lnTo>
                  <a:lnTo>
                    <a:pt x="2436" y="453"/>
                  </a:lnTo>
                  <a:lnTo>
                    <a:pt x="2439" y="452"/>
                  </a:lnTo>
                  <a:lnTo>
                    <a:pt x="2442" y="451"/>
                  </a:lnTo>
                  <a:lnTo>
                    <a:pt x="2445" y="450"/>
                  </a:lnTo>
                  <a:lnTo>
                    <a:pt x="2449" y="449"/>
                  </a:lnTo>
                  <a:lnTo>
                    <a:pt x="2452" y="448"/>
                  </a:lnTo>
                  <a:lnTo>
                    <a:pt x="2455" y="447"/>
                  </a:lnTo>
                  <a:lnTo>
                    <a:pt x="2458" y="445"/>
                  </a:lnTo>
                  <a:lnTo>
                    <a:pt x="2462" y="444"/>
                  </a:lnTo>
                  <a:lnTo>
                    <a:pt x="2465" y="443"/>
                  </a:lnTo>
                  <a:lnTo>
                    <a:pt x="2468" y="442"/>
                  </a:lnTo>
                  <a:lnTo>
                    <a:pt x="2472" y="441"/>
                  </a:lnTo>
                  <a:lnTo>
                    <a:pt x="2475" y="440"/>
                  </a:lnTo>
                  <a:lnTo>
                    <a:pt x="2478" y="439"/>
                  </a:lnTo>
                  <a:lnTo>
                    <a:pt x="2481" y="438"/>
                  </a:lnTo>
                  <a:lnTo>
                    <a:pt x="2485" y="437"/>
                  </a:lnTo>
                  <a:lnTo>
                    <a:pt x="2488" y="436"/>
                  </a:lnTo>
                  <a:lnTo>
                    <a:pt x="2491" y="435"/>
                  </a:lnTo>
                  <a:lnTo>
                    <a:pt x="2494" y="434"/>
                  </a:lnTo>
                  <a:lnTo>
                    <a:pt x="2498" y="432"/>
                  </a:lnTo>
                  <a:lnTo>
                    <a:pt x="2501" y="431"/>
                  </a:lnTo>
                  <a:lnTo>
                    <a:pt x="2504" y="430"/>
                  </a:lnTo>
                  <a:lnTo>
                    <a:pt x="2507" y="429"/>
                  </a:lnTo>
                  <a:lnTo>
                    <a:pt x="2511" y="428"/>
                  </a:lnTo>
                  <a:lnTo>
                    <a:pt x="2514" y="427"/>
                  </a:lnTo>
                  <a:lnTo>
                    <a:pt x="2517" y="426"/>
                  </a:lnTo>
                  <a:lnTo>
                    <a:pt x="2520" y="425"/>
                  </a:lnTo>
                  <a:lnTo>
                    <a:pt x="2524" y="423"/>
                  </a:lnTo>
                  <a:lnTo>
                    <a:pt x="2527" y="422"/>
                  </a:lnTo>
                  <a:lnTo>
                    <a:pt x="2530" y="421"/>
                  </a:lnTo>
                  <a:lnTo>
                    <a:pt x="2533" y="420"/>
                  </a:lnTo>
                  <a:lnTo>
                    <a:pt x="2537" y="419"/>
                  </a:lnTo>
                  <a:lnTo>
                    <a:pt x="2540" y="418"/>
                  </a:lnTo>
                  <a:lnTo>
                    <a:pt x="2543" y="416"/>
                  </a:lnTo>
                  <a:lnTo>
                    <a:pt x="2547" y="415"/>
                  </a:lnTo>
                  <a:lnTo>
                    <a:pt x="2550" y="414"/>
                  </a:lnTo>
                  <a:lnTo>
                    <a:pt x="2553" y="413"/>
                  </a:lnTo>
                  <a:lnTo>
                    <a:pt x="2556" y="412"/>
                  </a:lnTo>
                  <a:lnTo>
                    <a:pt x="2560" y="410"/>
                  </a:lnTo>
                  <a:lnTo>
                    <a:pt x="2563" y="409"/>
                  </a:lnTo>
                  <a:lnTo>
                    <a:pt x="2566" y="408"/>
                  </a:lnTo>
                  <a:lnTo>
                    <a:pt x="2569" y="407"/>
                  </a:lnTo>
                  <a:lnTo>
                    <a:pt x="2573" y="405"/>
                  </a:lnTo>
                  <a:lnTo>
                    <a:pt x="2576" y="404"/>
                  </a:lnTo>
                  <a:lnTo>
                    <a:pt x="2579" y="403"/>
                  </a:lnTo>
                  <a:lnTo>
                    <a:pt x="2582" y="402"/>
                  </a:lnTo>
                  <a:lnTo>
                    <a:pt x="2586" y="400"/>
                  </a:lnTo>
                  <a:lnTo>
                    <a:pt x="2589" y="399"/>
                  </a:lnTo>
                  <a:lnTo>
                    <a:pt x="2592" y="398"/>
                  </a:lnTo>
                  <a:lnTo>
                    <a:pt x="2595" y="397"/>
                  </a:lnTo>
                  <a:lnTo>
                    <a:pt x="2599" y="395"/>
                  </a:lnTo>
                  <a:lnTo>
                    <a:pt x="2602" y="394"/>
                  </a:lnTo>
                  <a:lnTo>
                    <a:pt x="2605" y="393"/>
                  </a:lnTo>
                  <a:lnTo>
                    <a:pt x="2609" y="391"/>
                  </a:lnTo>
                  <a:lnTo>
                    <a:pt x="2612" y="390"/>
                  </a:lnTo>
                  <a:lnTo>
                    <a:pt x="2615" y="389"/>
                  </a:lnTo>
                  <a:lnTo>
                    <a:pt x="2618" y="387"/>
                  </a:lnTo>
                  <a:lnTo>
                    <a:pt x="2622" y="386"/>
                  </a:lnTo>
                  <a:lnTo>
                    <a:pt x="2625" y="385"/>
                  </a:lnTo>
                  <a:lnTo>
                    <a:pt x="2628" y="383"/>
                  </a:lnTo>
                  <a:lnTo>
                    <a:pt x="2631" y="382"/>
                  </a:lnTo>
                  <a:lnTo>
                    <a:pt x="2635" y="381"/>
                  </a:lnTo>
                  <a:lnTo>
                    <a:pt x="2638" y="379"/>
                  </a:lnTo>
                  <a:lnTo>
                    <a:pt x="2641" y="378"/>
                  </a:lnTo>
                  <a:lnTo>
                    <a:pt x="2644" y="377"/>
                  </a:lnTo>
                  <a:lnTo>
                    <a:pt x="2648" y="375"/>
                  </a:lnTo>
                  <a:lnTo>
                    <a:pt x="2651" y="374"/>
                  </a:lnTo>
                  <a:lnTo>
                    <a:pt x="2654" y="373"/>
                  </a:lnTo>
                  <a:lnTo>
                    <a:pt x="2657" y="371"/>
                  </a:lnTo>
                  <a:lnTo>
                    <a:pt x="2661" y="370"/>
                  </a:lnTo>
                  <a:lnTo>
                    <a:pt x="2664" y="368"/>
                  </a:lnTo>
                  <a:lnTo>
                    <a:pt x="2667" y="367"/>
                  </a:lnTo>
                  <a:lnTo>
                    <a:pt x="2670" y="366"/>
                  </a:lnTo>
                  <a:lnTo>
                    <a:pt x="2674" y="364"/>
                  </a:lnTo>
                  <a:lnTo>
                    <a:pt x="2677" y="363"/>
                  </a:lnTo>
                  <a:lnTo>
                    <a:pt x="2680" y="361"/>
                  </a:lnTo>
                  <a:lnTo>
                    <a:pt x="2684" y="360"/>
                  </a:lnTo>
                  <a:lnTo>
                    <a:pt x="2687" y="359"/>
                  </a:lnTo>
                  <a:lnTo>
                    <a:pt x="2690" y="357"/>
                  </a:lnTo>
                  <a:lnTo>
                    <a:pt x="2693" y="356"/>
                  </a:lnTo>
                  <a:lnTo>
                    <a:pt x="2697" y="355"/>
                  </a:lnTo>
                  <a:lnTo>
                    <a:pt x="2700" y="353"/>
                  </a:lnTo>
                  <a:lnTo>
                    <a:pt x="2703" y="352"/>
                  </a:lnTo>
                  <a:lnTo>
                    <a:pt x="2706" y="350"/>
                  </a:lnTo>
                  <a:lnTo>
                    <a:pt x="2710" y="349"/>
                  </a:lnTo>
                  <a:lnTo>
                    <a:pt x="2713" y="348"/>
                  </a:lnTo>
                  <a:lnTo>
                    <a:pt x="2716" y="346"/>
                  </a:lnTo>
                  <a:lnTo>
                    <a:pt x="2719" y="345"/>
                  </a:lnTo>
                  <a:lnTo>
                    <a:pt x="2723" y="344"/>
                  </a:lnTo>
                  <a:lnTo>
                    <a:pt x="2726" y="342"/>
                  </a:lnTo>
                  <a:lnTo>
                    <a:pt x="2729" y="341"/>
                  </a:lnTo>
                  <a:lnTo>
                    <a:pt x="2732" y="340"/>
                  </a:lnTo>
                  <a:lnTo>
                    <a:pt x="2736" y="339"/>
                  </a:lnTo>
                  <a:lnTo>
                    <a:pt x="2739" y="337"/>
                  </a:lnTo>
                  <a:lnTo>
                    <a:pt x="2742" y="336"/>
                  </a:lnTo>
                  <a:lnTo>
                    <a:pt x="2745" y="335"/>
                  </a:lnTo>
                  <a:lnTo>
                    <a:pt x="2749" y="333"/>
                  </a:lnTo>
                  <a:lnTo>
                    <a:pt x="2752" y="332"/>
                  </a:lnTo>
                  <a:lnTo>
                    <a:pt x="2755" y="331"/>
                  </a:lnTo>
                  <a:lnTo>
                    <a:pt x="2759" y="330"/>
                  </a:lnTo>
                  <a:lnTo>
                    <a:pt x="2762" y="329"/>
                  </a:lnTo>
                  <a:lnTo>
                    <a:pt x="2765" y="327"/>
                  </a:lnTo>
                  <a:lnTo>
                    <a:pt x="2768" y="326"/>
                  </a:lnTo>
                  <a:lnTo>
                    <a:pt x="2772" y="325"/>
                  </a:lnTo>
                  <a:lnTo>
                    <a:pt x="2775" y="324"/>
                  </a:lnTo>
                  <a:lnTo>
                    <a:pt x="2778" y="323"/>
                  </a:lnTo>
                  <a:lnTo>
                    <a:pt x="2781" y="322"/>
                  </a:lnTo>
                  <a:lnTo>
                    <a:pt x="2785" y="321"/>
                  </a:lnTo>
                  <a:lnTo>
                    <a:pt x="2788" y="320"/>
                  </a:lnTo>
                  <a:lnTo>
                    <a:pt x="2791" y="318"/>
                  </a:lnTo>
                  <a:lnTo>
                    <a:pt x="2794" y="317"/>
                  </a:lnTo>
                  <a:lnTo>
                    <a:pt x="2798" y="316"/>
                  </a:lnTo>
                  <a:lnTo>
                    <a:pt x="2801" y="315"/>
                  </a:lnTo>
                  <a:lnTo>
                    <a:pt x="2804" y="314"/>
                  </a:lnTo>
                  <a:lnTo>
                    <a:pt x="2807" y="313"/>
                  </a:lnTo>
                  <a:lnTo>
                    <a:pt x="2811" y="313"/>
                  </a:lnTo>
                  <a:lnTo>
                    <a:pt x="2814" y="312"/>
                  </a:lnTo>
                  <a:lnTo>
                    <a:pt x="2817" y="311"/>
                  </a:lnTo>
                  <a:lnTo>
                    <a:pt x="2820" y="310"/>
                  </a:lnTo>
                  <a:lnTo>
                    <a:pt x="2824" y="309"/>
                  </a:lnTo>
                  <a:lnTo>
                    <a:pt x="2827" y="308"/>
                  </a:lnTo>
                  <a:lnTo>
                    <a:pt x="2830" y="307"/>
                  </a:lnTo>
                  <a:lnTo>
                    <a:pt x="2834" y="306"/>
                  </a:lnTo>
                  <a:lnTo>
                    <a:pt x="2837" y="306"/>
                  </a:lnTo>
                  <a:lnTo>
                    <a:pt x="2840" y="305"/>
                  </a:lnTo>
                  <a:lnTo>
                    <a:pt x="2843" y="304"/>
                  </a:lnTo>
                  <a:lnTo>
                    <a:pt x="2847" y="303"/>
                  </a:lnTo>
                  <a:lnTo>
                    <a:pt x="2850" y="302"/>
                  </a:lnTo>
                  <a:lnTo>
                    <a:pt x="2853" y="302"/>
                  </a:lnTo>
                  <a:lnTo>
                    <a:pt x="2856" y="301"/>
                  </a:lnTo>
                  <a:lnTo>
                    <a:pt x="2860" y="300"/>
                  </a:lnTo>
                  <a:lnTo>
                    <a:pt x="2863" y="300"/>
                  </a:lnTo>
                  <a:lnTo>
                    <a:pt x="2866" y="299"/>
                  </a:lnTo>
                  <a:lnTo>
                    <a:pt x="2869" y="298"/>
                  </a:lnTo>
                  <a:lnTo>
                    <a:pt x="2873" y="298"/>
                  </a:lnTo>
                  <a:lnTo>
                    <a:pt x="2876" y="297"/>
                  </a:lnTo>
                  <a:lnTo>
                    <a:pt x="2879" y="296"/>
                  </a:lnTo>
                  <a:lnTo>
                    <a:pt x="2882" y="296"/>
                  </a:lnTo>
                  <a:lnTo>
                    <a:pt x="2886" y="295"/>
                  </a:lnTo>
                  <a:lnTo>
                    <a:pt x="2889" y="295"/>
                  </a:lnTo>
                  <a:lnTo>
                    <a:pt x="2892" y="294"/>
                  </a:lnTo>
                  <a:lnTo>
                    <a:pt x="2895" y="293"/>
                  </a:lnTo>
                  <a:lnTo>
                    <a:pt x="2899" y="293"/>
                  </a:lnTo>
                  <a:lnTo>
                    <a:pt x="2902" y="292"/>
                  </a:lnTo>
                  <a:lnTo>
                    <a:pt x="2905" y="292"/>
                  </a:lnTo>
                  <a:lnTo>
                    <a:pt x="2909" y="291"/>
                  </a:lnTo>
                  <a:lnTo>
                    <a:pt x="2912" y="291"/>
                  </a:lnTo>
                  <a:lnTo>
                    <a:pt x="2915" y="290"/>
                  </a:lnTo>
                  <a:lnTo>
                    <a:pt x="2918" y="290"/>
                  </a:lnTo>
                  <a:lnTo>
                    <a:pt x="2922" y="289"/>
                  </a:lnTo>
                  <a:lnTo>
                    <a:pt x="2925" y="289"/>
                  </a:lnTo>
                  <a:lnTo>
                    <a:pt x="2928" y="288"/>
                  </a:lnTo>
                  <a:lnTo>
                    <a:pt x="2931" y="288"/>
                  </a:lnTo>
                  <a:lnTo>
                    <a:pt x="2935" y="287"/>
                  </a:lnTo>
                  <a:lnTo>
                    <a:pt x="2938" y="287"/>
                  </a:lnTo>
                  <a:lnTo>
                    <a:pt x="2941" y="286"/>
                  </a:lnTo>
                  <a:lnTo>
                    <a:pt x="2944" y="286"/>
                  </a:lnTo>
                  <a:lnTo>
                    <a:pt x="2948" y="285"/>
                  </a:lnTo>
                  <a:lnTo>
                    <a:pt x="2951" y="285"/>
                  </a:lnTo>
                  <a:lnTo>
                    <a:pt x="2954" y="284"/>
                  </a:lnTo>
                  <a:lnTo>
                    <a:pt x="2957" y="284"/>
                  </a:lnTo>
                  <a:lnTo>
                    <a:pt x="2961" y="283"/>
                  </a:lnTo>
                  <a:lnTo>
                    <a:pt x="2964" y="282"/>
                  </a:lnTo>
                  <a:lnTo>
                    <a:pt x="2967" y="282"/>
                  </a:lnTo>
                  <a:lnTo>
                    <a:pt x="2971" y="281"/>
                  </a:lnTo>
                  <a:lnTo>
                    <a:pt x="2974" y="281"/>
                  </a:lnTo>
                  <a:lnTo>
                    <a:pt x="2977" y="280"/>
                  </a:lnTo>
                  <a:lnTo>
                    <a:pt x="2980" y="280"/>
                  </a:lnTo>
                  <a:lnTo>
                    <a:pt x="2984" y="279"/>
                  </a:lnTo>
                  <a:lnTo>
                    <a:pt x="2987" y="278"/>
                  </a:lnTo>
                  <a:lnTo>
                    <a:pt x="2990" y="278"/>
                  </a:lnTo>
                  <a:lnTo>
                    <a:pt x="2993" y="277"/>
                  </a:lnTo>
                  <a:lnTo>
                    <a:pt x="2997" y="277"/>
                  </a:lnTo>
                  <a:lnTo>
                    <a:pt x="3000" y="276"/>
                  </a:lnTo>
                  <a:lnTo>
                    <a:pt x="3003" y="275"/>
                  </a:lnTo>
                  <a:lnTo>
                    <a:pt x="3006" y="275"/>
                  </a:lnTo>
                  <a:lnTo>
                    <a:pt x="3010" y="274"/>
                  </a:lnTo>
                  <a:lnTo>
                    <a:pt x="3013" y="273"/>
                  </a:lnTo>
                  <a:lnTo>
                    <a:pt x="3016" y="273"/>
                  </a:lnTo>
                  <a:lnTo>
                    <a:pt x="3019" y="272"/>
                  </a:lnTo>
                  <a:lnTo>
                    <a:pt x="3023" y="271"/>
                  </a:lnTo>
                  <a:lnTo>
                    <a:pt x="3026" y="270"/>
                  </a:lnTo>
                  <a:lnTo>
                    <a:pt x="3029" y="270"/>
                  </a:lnTo>
                  <a:lnTo>
                    <a:pt x="3032" y="269"/>
                  </a:lnTo>
                  <a:lnTo>
                    <a:pt x="3036" y="268"/>
                  </a:lnTo>
                  <a:lnTo>
                    <a:pt x="3039" y="267"/>
                  </a:lnTo>
                  <a:lnTo>
                    <a:pt x="3042" y="266"/>
                  </a:lnTo>
                  <a:lnTo>
                    <a:pt x="3046" y="265"/>
                  </a:lnTo>
                  <a:lnTo>
                    <a:pt x="3049" y="264"/>
                  </a:lnTo>
                  <a:lnTo>
                    <a:pt x="3052" y="263"/>
                  </a:lnTo>
                  <a:lnTo>
                    <a:pt x="3055" y="262"/>
                  </a:lnTo>
                  <a:lnTo>
                    <a:pt x="3059" y="262"/>
                  </a:lnTo>
                  <a:lnTo>
                    <a:pt x="3062" y="261"/>
                  </a:lnTo>
                  <a:lnTo>
                    <a:pt x="3065" y="260"/>
                  </a:lnTo>
                  <a:lnTo>
                    <a:pt x="3068" y="259"/>
                  </a:lnTo>
                  <a:lnTo>
                    <a:pt x="3072" y="258"/>
                  </a:lnTo>
                  <a:lnTo>
                    <a:pt x="3075" y="257"/>
                  </a:lnTo>
                  <a:lnTo>
                    <a:pt x="3078" y="255"/>
                  </a:lnTo>
                  <a:lnTo>
                    <a:pt x="3081" y="254"/>
                  </a:lnTo>
                  <a:lnTo>
                    <a:pt x="3085" y="253"/>
                  </a:lnTo>
                  <a:lnTo>
                    <a:pt x="3088" y="252"/>
                  </a:lnTo>
                  <a:lnTo>
                    <a:pt x="3091" y="251"/>
                  </a:lnTo>
                  <a:lnTo>
                    <a:pt x="3094" y="250"/>
                  </a:lnTo>
                  <a:lnTo>
                    <a:pt x="3098" y="249"/>
                  </a:lnTo>
                  <a:lnTo>
                    <a:pt x="3101" y="247"/>
                  </a:lnTo>
                  <a:lnTo>
                    <a:pt x="3104" y="246"/>
                  </a:lnTo>
                  <a:lnTo>
                    <a:pt x="3107" y="245"/>
                  </a:lnTo>
                  <a:lnTo>
                    <a:pt x="3111" y="244"/>
                  </a:lnTo>
                  <a:lnTo>
                    <a:pt x="3114" y="242"/>
                  </a:lnTo>
                  <a:lnTo>
                    <a:pt x="3117" y="241"/>
                  </a:lnTo>
                  <a:lnTo>
                    <a:pt x="3121" y="239"/>
                  </a:lnTo>
                  <a:lnTo>
                    <a:pt x="3124" y="238"/>
                  </a:lnTo>
                  <a:lnTo>
                    <a:pt x="3127" y="237"/>
                  </a:lnTo>
                  <a:lnTo>
                    <a:pt x="3130" y="235"/>
                  </a:lnTo>
                  <a:lnTo>
                    <a:pt x="3134" y="234"/>
                  </a:lnTo>
                  <a:lnTo>
                    <a:pt x="3137" y="232"/>
                  </a:lnTo>
                  <a:lnTo>
                    <a:pt x="3140" y="231"/>
                  </a:lnTo>
                  <a:lnTo>
                    <a:pt x="3143" y="229"/>
                  </a:lnTo>
                  <a:lnTo>
                    <a:pt x="3147" y="228"/>
                  </a:lnTo>
                  <a:lnTo>
                    <a:pt x="3150" y="226"/>
                  </a:lnTo>
                  <a:lnTo>
                    <a:pt x="3153" y="225"/>
                  </a:lnTo>
                  <a:lnTo>
                    <a:pt x="3156" y="223"/>
                  </a:lnTo>
                  <a:lnTo>
                    <a:pt x="3160" y="222"/>
                  </a:lnTo>
                  <a:lnTo>
                    <a:pt x="3163" y="220"/>
                  </a:lnTo>
                  <a:lnTo>
                    <a:pt x="3166" y="218"/>
                  </a:lnTo>
                  <a:lnTo>
                    <a:pt x="3169" y="217"/>
                  </a:lnTo>
                  <a:lnTo>
                    <a:pt x="3173" y="215"/>
                  </a:lnTo>
                  <a:lnTo>
                    <a:pt x="3176" y="214"/>
                  </a:lnTo>
                  <a:lnTo>
                    <a:pt x="3179" y="212"/>
                  </a:lnTo>
                  <a:lnTo>
                    <a:pt x="3182" y="210"/>
                  </a:lnTo>
                  <a:lnTo>
                    <a:pt x="3186" y="208"/>
                  </a:lnTo>
                  <a:lnTo>
                    <a:pt x="3189" y="207"/>
                  </a:lnTo>
                  <a:lnTo>
                    <a:pt x="3192" y="205"/>
                  </a:lnTo>
                  <a:lnTo>
                    <a:pt x="3196" y="203"/>
                  </a:lnTo>
                  <a:lnTo>
                    <a:pt x="3199" y="201"/>
                  </a:lnTo>
                  <a:lnTo>
                    <a:pt x="3202" y="199"/>
                  </a:lnTo>
                  <a:lnTo>
                    <a:pt x="3205" y="198"/>
                  </a:lnTo>
                  <a:lnTo>
                    <a:pt x="3209" y="196"/>
                  </a:lnTo>
                  <a:lnTo>
                    <a:pt x="3212" y="194"/>
                  </a:lnTo>
                  <a:lnTo>
                    <a:pt x="3215" y="192"/>
                  </a:lnTo>
                  <a:lnTo>
                    <a:pt x="3218" y="190"/>
                  </a:lnTo>
                  <a:lnTo>
                    <a:pt x="3222" y="188"/>
                  </a:lnTo>
                  <a:lnTo>
                    <a:pt x="3225" y="186"/>
                  </a:lnTo>
                  <a:lnTo>
                    <a:pt x="3228" y="184"/>
                  </a:lnTo>
                  <a:lnTo>
                    <a:pt x="3231" y="182"/>
                  </a:lnTo>
                  <a:lnTo>
                    <a:pt x="3235" y="181"/>
                  </a:lnTo>
                  <a:lnTo>
                    <a:pt x="3238" y="179"/>
                  </a:lnTo>
                  <a:lnTo>
                    <a:pt x="3241" y="177"/>
                  </a:lnTo>
                  <a:lnTo>
                    <a:pt x="3244" y="175"/>
                  </a:lnTo>
                  <a:lnTo>
                    <a:pt x="3248" y="173"/>
                  </a:lnTo>
                  <a:lnTo>
                    <a:pt x="3251" y="171"/>
                  </a:lnTo>
                  <a:lnTo>
                    <a:pt x="3254" y="169"/>
                  </a:lnTo>
                  <a:lnTo>
                    <a:pt x="3257" y="167"/>
                  </a:lnTo>
                  <a:lnTo>
                    <a:pt x="3261" y="165"/>
                  </a:lnTo>
                  <a:lnTo>
                    <a:pt x="3264" y="163"/>
                  </a:lnTo>
                  <a:lnTo>
                    <a:pt x="3267" y="161"/>
                  </a:lnTo>
                  <a:lnTo>
                    <a:pt x="3271" y="159"/>
                  </a:lnTo>
                  <a:lnTo>
                    <a:pt x="3274" y="157"/>
                  </a:lnTo>
                  <a:lnTo>
                    <a:pt x="3277" y="155"/>
                  </a:lnTo>
                  <a:lnTo>
                    <a:pt x="3280" y="153"/>
                  </a:lnTo>
                  <a:lnTo>
                    <a:pt x="3284" y="151"/>
                  </a:lnTo>
                  <a:lnTo>
                    <a:pt x="3287" y="149"/>
                  </a:lnTo>
                  <a:lnTo>
                    <a:pt x="3290" y="147"/>
                  </a:lnTo>
                  <a:lnTo>
                    <a:pt x="3293" y="145"/>
                  </a:lnTo>
                  <a:lnTo>
                    <a:pt x="3297" y="143"/>
                  </a:lnTo>
                  <a:lnTo>
                    <a:pt x="3300" y="141"/>
                  </a:lnTo>
                  <a:lnTo>
                    <a:pt x="3303" y="139"/>
                  </a:lnTo>
                  <a:lnTo>
                    <a:pt x="3306" y="137"/>
                  </a:lnTo>
                  <a:lnTo>
                    <a:pt x="3310" y="135"/>
                  </a:lnTo>
                  <a:lnTo>
                    <a:pt x="3313" y="133"/>
                  </a:lnTo>
                  <a:lnTo>
                    <a:pt x="3316" y="131"/>
                  </a:lnTo>
                  <a:lnTo>
                    <a:pt x="3319" y="129"/>
                  </a:lnTo>
                  <a:lnTo>
                    <a:pt x="3323" y="127"/>
                  </a:lnTo>
                  <a:lnTo>
                    <a:pt x="3326" y="125"/>
                  </a:lnTo>
                  <a:lnTo>
                    <a:pt x="3329" y="123"/>
                  </a:lnTo>
                  <a:lnTo>
                    <a:pt x="3333" y="121"/>
                  </a:lnTo>
                  <a:lnTo>
                    <a:pt x="3336" y="119"/>
                  </a:lnTo>
                  <a:lnTo>
                    <a:pt x="3339" y="117"/>
                  </a:lnTo>
                  <a:lnTo>
                    <a:pt x="3342" y="115"/>
                  </a:lnTo>
                  <a:lnTo>
                    <a:pt x="3346" y="113"/>
                  </a:lnTo>
                  <a:lnTo>
                    <a:pt x="3349" y="111"/>
                  </a:lnTo>
                  <a:lnTo>
                    <a:pt x="3352" y="109"/>
                  </a:lnTo>
                  <a:lnTo>
                    <a:pt x="3355" y="107"/>
                  </a:lnTo>
                  <a:lnTo>
                    <a:pt x="3359" y="106"/>
                  </a:lnTo>
                  <a:lnTo>
                    <a:pt x="3362" y="104"/>
                  </a:lnTo>
                  <a:lnTo>
                    <a:pt x="3365" y="102"/>
                  </a:lnTo>
                  <a:lnTo>
                    <a:pt x="3368" y="100"/>
                  </a:lnTo>
                  <a:lnTo>
                    <a:pt x="3372" y="98"/>
                  </a:lnTo>
                  <a:lnTo>
                    <a:pt x="3375" y="97"/>
                  </a:lnTo>
                  <a:lnTo>
                    <a:pt x="3378" y="95"/>
                  </a:lnTo>
                  <a:lnTo>
                    <a:pt x="3381" y="93"/>
                  </a:lnTo>
                  <a:lnTo>
                    <a:pt x="3385" y="91"/>
                  </a:lnTo>
                  <a:lnTo>
                    <a:pt x="3388" y="89"/>
                  </a:lnTo>
                  <a:lnTo>
                    <a:pt x="3391" y="88"/>
                  </a:lnTo>
                  <a:lnTo>
                    <a:pt x="3394" y="86"/>
                  </a:lnTo>
                  <a:lnTo>
                    <a:pt x="3398" y="84"/>
                  </a:lnTo>
                  <a:lnTo>
                    <a:pt x="3401" y="83"/>
                  </a:lnTo>
                  <a:lnTo>
                    <a:pt x="3404" y="81"/>
                  </a:lnTo>
                  <a:lnTo>
                    <a:pt x="3408" y="79"/>
                  </a:lnTo>
                  <a:lnTo>
                    <a:pt x="3411" y="78"/>
                  </a:lnTo>
                  <a:lnTo>
                    <a:pt x="3414" y="76"/>
                  </a:lnTo>
                  <a:lnTo>
                    <a:pt x="3417" y="74"/>
                  </a:lnTo>
                  <a:lnTo>
                    <a:pt x="3421" y="73"/>
                  </a:lnTo>
                  <a:lnTo>
                    <a:pt x="3424" y="71"/>
                  </a:lnTo>
                  <a:lnTo>
                    <a:pt x="3427" y="70"/>
                  </a:lnTo>
                  <a:lnTo>
                    <a:pt x="3430" y="68"/>
                  </a:lnTo>
                  <a:lnTo>
                    <a:pt x="3434" y="67"/>
                  </a:lnTo>
                  <a:lnTo>
                    <a:pt x="3437" y="65"/>
                  </a:lnTo>
                  <a:lnTo>
                    <a:pt x="3440" y="64"/>
                  </a:lnTo>
                  <a:lnTo>
                    <a:pt x="3443" y="62"/>
                  </a:lnTo>
                  <a:lnTo>
                    <a:pt x="3447" y="61"/>
                  </a:lnTo>
                  <a:lnTo>
                    <a:pt x="3450" y="60"/>
                  </a:lnTo>
                  <a:lnTo>
                    <a:pt x="3453" y="58"/>
                  </a:lnTo>
                  <a:lnTo>
                    <a:pt x="3456" y="57"/>
                  </a:lnTo>
                  <a:lnTo>
                    <a:pt x="3460" y="55"/>
                  </a:lnTo>
                  <a:lnTo>
                    <a:pt x="3463" y="54"/>
                  </a:lnTo>
                  <a:lnTo>
                    <a:pt x="3466" y="53"/>
                  </a:lnTo>
                  <a:lnTo>
                    <a:pt x="3469" y="51"/>
                  </a:lnTo>
                  <a:lnTo>
                    <a:pt x="3473" y="50"/>
                  </a:lnTo>
                  <a:lnTo>
                    <a:pt x="3476" y="49"/>
                  </a:lnTo>
                  <a:lnTo>
                    <a:pt x="3479" y="48"/>
                  </a:lnTo>
                  <a:lnTo>
                    <a:pt x="3483" y="46"/>
                  </a:lnTo>
                  <a:lnTo>
                    <a:pt x="3486" y="45"/>
                  </a:lnTo>
                  <a:lnTo>
                    <a:pt x="3489" y="44"/>
                  </a:lnTo>
                  <a:lnTo>
                    <a:pt x="3492" y="43"/>
                  </a:lnTo>
                  <a:lnTo>
                    <a:pt x="3496" y="41"/>
                  </a:lnTo>
                  <a:lnTo>
                    <a:pt x="3499" y="40"/>
                  </a:lnTo>
                  <a:lnTo>
                    <a:pt x="3502" y="39"/>
                  </a:lnTo>
                  <a:lnTo>
                    <a:pt x="3505" y="38"/>
                  </a:lnTo>
                  <a:lnTo>
                    <a:pt x="3509" y="37"/>
                  </a:lnTo>
                  <a:lnTo>
                    <a:pt x="3512" y="36"/>
                  </a:lnTo>
                  <a:lnTo>
                    <a:pt x="3515" y="35"/>
                  </a:lnTo>
                  <a:lnTo>
                    <a:pt x="3518" y="34"/>
                  </a:lnTo>
                  <a:lnTo>
                    <a:pt x="3522" y="33"/>
                  </a:lnTo>
                  <a:lnTo>
                    <a:pt x="3525" y="32"/>
                  </a:lnTo>
                  <a:lnTo>
                    <a:pt x="3528" y="31"/>
                  </a:lnTo>
                  <a:lnTo>
                    <a:pt x="3531" y="30"/>
                  </a:lnTo>
                  <a:lnTo>
                    <a:pt x="3535" y="29"/>
                  </a:lnTo>
                  <a:lnTo>
                    <a:pt x="3538" y="28"/>
                  </a:lnTo>
                  <a:lnTo>
                    <a:pt x="3541" y="27"/>
                  </a:lnTo>
                  <a:lnTo>
                    <a:pt x="3544" y="26"/>
                  </a:lnTo>
                  <a:lnTo>
                    <a:pt x="3548" y="25"/>
                  </a:lnTo>
                  <a:lnTo>
                    <a:pt x="3551" y="24"/>
                  </a:lnTo>
                  <a:lnTo>
                    <a:pt x="3554" y="23"/>
                  </a:lnTo>
                  <a:lnTo>
                    <a:pt x="3558" y="22"/>
                  </a:lnTo>
                  <a:lnTo>
                    <a:pt x="3561" y="21"/>
                  </a:lnTo>
                  <a:lnTo>
                    <a:pt x="3564" y="20"/>
                  </a:lnTo>
                  <a:lnTo>
                    <a:pt x="3567" y="20"/>
                  </a:lnTo>
                  <a:lnTo>
                    <a:pt x="3571" y="19"/>
                  </a:lnTo>
                  <a:lnTo>
                    <a:pt x="3574" y="18"/>
                  </a:lnTo>
                  <a:lnTo>
                    <a:pt x="3577" y="17"/>
                  </a:lnTo>
                  <a:lnTo>
                    <a:pt x="3580" y="16"/>
                  </a:lnTo>
                  <a:lnTo>
                    <a:pt x="3584" y="15"/>
                  </a:lnTo>
                  <a:lnTo>
                    <a:pt x="3587" y="15"/>
                  </a:lnTo>
                  <a:lnTo>
                    <a:pt x="3590" y="14"/>
                  </a:lnTo>
                  <a:lnTo>
                    <a:pt x="3593" y="13"/>
                  </a:lnTo>
                  <a:lnTo>
                    <a:pt x="3597" y="13"/>
                  </a:lnTo>
                  <a:lnTo>
                    <a:pt x="3600" y="12"/>
                  </a:lnTo>
                  <a:lnTo>
                    <a:pt x="3603" y="11"/>
                  </a:lnTo>
                  <a:lnTo>
                    <a:pt x="3606" y="11"/>
                  </a:lnTo>
                  <a:lnTo>
                    <a:pt x="3610" y="10"/>
                  </a:lnTo>
                  <a:lnTo>
                    <a:pt x="3613" y="10"/>
                  </a:lnTo>
                  <a:lnTo>
                    <a:pt x="3616" y="9"/>
                  </a:lnTo>
                  <a:lnTo>
                    <a:pt x="3619" y="8"/>
                  </a:lnTo>
                  <a:lnTo>
                    <a:pt x="3623" y="8"/>
                  </a:lnTo>
                  <a:lnTo>
                    <a:pt x="3626" y="7"/>
                  </a:lnTo>
                  <a:lnTo>
                    <a:pt x="3629" y="7"/>
                  </a:lnTo>
                  <a:lnTo>
                    <a:pt x="3633" y="6"/>
                  </a:lnTo>
                  <a:lnTo>
                    <a:pt x="3636" y="6"/>
                  </a:lnTo>
                  <a:lnTo>
                    <a:pt x="3639" y="5"/>
                  </a:lnTo>
                  <a:lnTo>
                    <a:pt x="3642" y="5"/>
                  </a:lnTo>
                  <a:lnTo>
                    <a:pt x="3646" y="4"/>
                  </a:lnTo>
                  <a:lnTo>
                    <a:pt x="3649" y="4"/>
                  </a:lnTo>
                  <a:lnTo>
                    <a:pt x="3652" y="3"/>
                  </a:lnTo>
                  <a:lnTo>
                    <a:pt x="3655" y="3"/>
                  </a:lnTo>
                  <a:lnTo>
                    <a:pt x="3659" y="3"/>
                  </a:lnTo>
                  <a:lnTo>
                    <a:pt x="3662" y="2"/>
                  </a:lnTo>
                  <a:lnTo>
                    <a:pt x="3665" y="2"/>
                  </a:lnTo>
                  <a:lnTo>
                    <a:pt x="3668" y="2"/>
                  </a:lnTo>
                  <a:lnTo>
                    <a:pt x="3672" y="1"/>
                  </a:lnTo>
                  <a:lnTo>
                    <a:pt x="3675" y="1"/>
                  </a:lnTo>
                  <a:lnTo>
                    <a:pt x="3678" y="1"/>
                  </a:lnTo>
                  <a:lnTo>
                    <a:pt x="3681" y="1"/>
                  </a:lnTo>
                  <a:lnTo>
                    <a:pt x="3685" y="1"/>
                  </a:lnTo>
                  <a:lnTo>
                    <a:pt x="3688" y="1"/>
                  </a:lnTo>
                  <a:lnTo>
                    <a:pt x="3691" y="1"/>
                  </a:lnTo>
                  <a:lnTo>
                    <a:pt x="3695" y="1"/>
                  </a:lnTo>
                  <a:lnTo>
                    <a:pt x="3698" y="0"/>
                  </a:lnTo>
                  <a:lnTo>
                    <a:pt x="3701" y="0"/>
                  </a:lnTo>
                  <a:lnTo>
                    <a:pt x="3704" y="0"/>
                  </a:lnTo>
                  <a:lnTo>
                    <a:pt x="3708" y="0"/>
                  </a:lnTo>
                  <a:lnTo>
                    <a:pt x="3711" y="0"/>
                  </a:lnTo>
                  <a:lnTo>
                    <a:pt x="3714" y="0"/>
                  </a:lnTo>
                  <a:lnTo>
                    <a:pt x="3717" y="0"/>
                  </a:lnTo>
                  <a:lnTo>
                    <a:pt x="3721" y="0"/>
                  </a:lnTo>
                  <a:lnTo>
                    <a:pt x="3724" y="1"/>
                  </a:lnTo>
                  <a:lnTo>
                    <a:pt x="3727" y="1"/>
                  </a:lnTo>
                  <a:lnTo>
                    <a:pt x="3730" y="1"/>
                  </a:lnTo>
                  <a:lnTo>
                    <a:pt x="3734" y="1"/>
                  </a:lnTo>
                  <a:lnTo>
                    <a:pt x="3737" y="1"/>
                  </a:lnTo>
                  <a:lnTo>
                    <a:pt x="3740" y="1"/>
                  </a:lnTo>
                  <a:lnTo>
                    <a:pt x="3743" y="1"/>
                  </a:lnTo>
                  <a:lnTo>
                    <a:pt x="3747" y="1"/>
                  </a:lnTo>
                  <a:lnTo>
                    <a:pt x="3750" y="2"/>
                  </a:lnTo>
                  <a:lnTo>
                    <a:pt x="3753" y="2"/>
                  </a:lnTo>
                  <a:lnTo>
                    <a:pt x="3756" y="2"/>
                  </a:lnTo>
                  <a:lnTo>
                    <a:pt x="3760" y="3"/>
                  </a:lnTo>
                  <a:lnTo>
                    <a:pt x="3763" y="3"/>
                  </a:lnTo>
                  <a:lnTo>
                    <a:pt x="3766" y="3"/>
                  </a:lnTo>
                  <a:lnTo>
                    <a:pt x="3770" y="3"/>
                  </a:lnTo>
                  <a:lnTo>
                    <a:pt x="3773" y="4"/>
                  </a:lnTo>
                  <a:lnTo>
                    <a:pt x="3776" y="4"/>
                  </a:lnTo>
                  <a:lnTo>
                    <a:pt x="3779" y="4"/>
                  </a:lnTo>
                  <a:lnTo>
                    <a:pt x="3783" y="5"/>
                  </a:lnTo>
                  <a:lnTo>
                    <a:pt x="3786" y="5"/>
                  </a:lnTo>
                  <a:lnTo>
                    <a:pt x="3789" y="6"/>
                  </a:lnTo>
                  <a:lnTo>
                    <a:pt x="3792" y="6"/>
                  </a:lnTo>
                  <a:lnTo>
                    <a:pt x="3796" y="6"/>
                  </a:lnTo>
                  <a:lnTo>
                    <a:pt x="3799" y="7"/>
                  </a:lnTo>
                  <a:lnTo>
                    <a:pt x="3802" y="7"/>
                  </a:lnTo>
                  <a:lnTo>
                    <a:pt x="3805" y="8"/>
                  </a:lnTo>
                  <a:lnTo>
                    <a:pt x="3809" y="8"/>
                  </a:lnTo>
                  <a:lnTo>
                    <a:pt x="3812" y="8"/>
                  </a:lnTo>
                  <a:lnTo>
                    <a:pt x="3815" y="9"/>
                  </a:lnTo>
                  <a:lnTo>
                    <a:pt x="3818" y="9"/>
                  </a:lnTo>
                  <a:lnTo>
                    <a:pt x="3822" y="10"/>
                  </a:lnTo>
                  <a:lnTo>
                    <a:pt x="3825" y="10"/>
                  </a:lnTo>
                  <a:lnTo>
                    <a:pt x="3828" y="10"/>
                  </a:lnTo>
                  <a:lnTo>
                    <a:pt x="3831" y="11"/>
                  </a:lnTo>
                  <a:lnTo>
                    <a:pt x="3835" y="11"/>
                  </a:lnTo>
                  <a:lnTo>
                    <a:pt x="3838" y="11"/>
                  </a:lnTo>
                  <a:lnTo>
                    <a:pt x="3841" y="12"/>
                  </a:lnTo>
                  <a:lnTo>
                    <a:pt x="3845" y="12"/>
                  </a:lnTo>
                  <a:lnTo>
                    <a:pt x="3848" y="13"/>
                  </a:lnTo>
                  <a:lnTo>
                    <a:pt x="3851" y="13"/>
                  </a:lnTo>
                  <a:lnTo>
                    <a:pt x="3854" y="13"/>
                  </a:lnTo>
                  <a:lnTo>
                    <a:pt x="3858" y="14"/>
                  </a:lnTo>
                  <a:lnTo>
                    <a:pt x="3861" y="14"/>
                  </a:lnTo>
                  <a:lnTo>
                    <a:pt x="3864" y="14"/>
                  </a:lnTo>
                  <a:lnTo>
                    <a:pt x="3867" y="15"/>
                  </a:lnTo>
                  <a:lnTo>
                    <a:pt x="3871" y="15"/>
                  </a:lnTo>
                  <a:lnTo>
                    <a:pt x="3874" y="15"/>
                  </a:lnTo>
                  <a:lnTo>
                    <a:pt x="3877" y="15"/>
                  </a:lnTo>
                  <a:lnTo>
                    <a:pt x="3880" y="16"/>
                  </a:lnTo>
                  <a:lnTo>
                    <a:pt x="3884" y="16"/>
                  </a:lnTo>
                  <a:lnTo>
                    <a:pt x="3887" y="16"/>
                  </a:lnTo>
                  <a:lnTo>
                    <a:pt x="3890" y="16"/>
                  </a:lnTo>
                  <a:lnTo>
                    <a:pt x="3893" y="17"/>
                  </a:lnTo>
                  <a:lnTo>
                    <a:pt x="3897" y="17"/>
                  </a:lnTo>
                  <a:lnTo>
                    <a:pt x="3900" y="17"/>
                  </a:lnTo>
                  <a:lnTo>
                    <a:pt x="3903" y="17"/>
                  </a:lnTo>
                  <a:lnTo>
                    <a:pt x="3906" y="17"/>
                  </a:lnTo>
                  <a:lnTo>
                    <a:pt x="3910" y="17"/>
                  </a:lnTo>
                  <a:lnTo>
                    <a:pt x="3913" y="18"/>
                  </a:lnTo>
                  <a:lnTo>
                    <a:pt x="3916" y="18"/>
                  </a:lnTo>
                  <a:lnTo>
                    <a:pt x="3920" y="18"/>
                  </a:lnTo>
                  <a:lnTo>
                    <a:pt x="3923" y="18"/>
                  </a:lnTo>
                  <a:lnTo>
                    <a:pt x="3926" y="18"/>
                  </a:lnTo>
                  <a:lnTo>
                    <a:pt x="3929" y="18"/>
                  </a:lnTo>
                  <a:lnTo>
                    <a:pt x="3933" y="18"/>
                  </a:lnTo>
                  <a:lnTo>
                    <a:pt x="3936" y="18"/>
                  </a:lnTo>
                  <a:lnTo>
                    <a:pt x="3939" y="18"/>
                  </a:lnTo>
                  <a:lnTo>
                    <a:pt x="3942" y="18"/>
                  </a:lnTo>
                  <a:lnTo>
                    <a:pt x="3946" y="18"/>
                  </a:lnTo>
                  <a:lnTo>
                    <a:pt x="3949" y="18"/>
                  </a:lnTo>
                  <a:lnTo>
                    <a:pt x="3952" y="18"/>
                  </a:lnTo>
                  <a:lnTo>
                    <a:pt x="3955" y="18"/>
                  </a:lnTo>
                  <a:lnTo>
                    <a:pt x="3959" y="18"/>
                  </a:lnTo>
                  <a:lnTo>
                    <a:pt x="3962" y="18"/>
                  </a:lnTo>
                  <a:lnTo>
                    <a:pt x="3965" y="18"/>
                  </a:lnTo>
                  <a:lnTo>
                    <a:pt x="3968" y="17"/>
                  </a:lnTo>
                  <a:lnTo>
                    <a:pt x="3972" y="17"/>
                  </a:lnTo>
                  <a:lnTo>
                    <a:pt x="3975" y="17"/>
                  </a:lnTo>
                  <a:lnTo>
                    <a:pt x="3978" y="17"/>
                  </a:lnTo>
                  <a:lnTo>
                    <a:pt x="3981" y="17"/>
                  </a:lnTo>
                  <a:lnTo>
                    <a:pt x="3985" y="17"/>
                  </a:lnTo>
                  <a:lnTo>
                    <a:pt x="3988" y="17"/>
                  </a:lnTo>
                  <a:lnTo>
                    <a:pt x="3991" y="17"/>
                  </a:lnTo>
                  <a:lnTo>
                    <a:pt x="3995" y="17"/>
                  </a:lnTo>
                  <a:lnTo>
                    <a:pt x="3998" y="16"/>
                  </a:lnTo>
                  <a:lnTo>
                    <a:pt x="4001" y="16"/>
                  </a:lnTo>
                  <a:lnTo>
                    <a:pt x="4004" y="16"/>
                  </a:lnTo>
                  <a:lnTo>
                    <a:pt x="4008" y="16"/>
                  </a:lnTo>
                  <a:lnTo>
                    <a:pt x="4011" y="16"/>
                  </a:lnTo>
                  <a:lnTo>
                    <a:pt x="4014" y="16"/>
                  </a:lnTo>
                  <a:lnTo>
                    <a:pt x="4017" y="16"/>
                  </a:lnTo>
                  <a:lnTo>
                    <a:pt x="4021" y="15"/>
                  </a:lnTo>
                  <a:lnTo>
                    <a:pt x="4024" y="15"/>
                  </a:lnTo>
                  <a:lnTo>
                    <a:pt x="4027" y="15"/>
                  </a:lnTo>
                  <a:lnTo>
                    <a:pt x="4030" y="15"/>
                  </a:lnTo>
                  <a:lnTo>
                    <a:pt x="4034" y="15"/>
                  </a:lnTo>
                  <a:lnTo>
                    <a:pt x="4037" y="15"/>
                  </a:lnTo>
                  <a:lnTo>
                    <a:pt x="4040" y="15"/>
                  </a:lnTo>
                  <a:lnTo>
                    <a:pt x="4043" y="15"/>
                  </a:lnTo>
                  <a:lnTo>
                    <a:pt x="4047" y="14"/>
                  </a:lnTo>
                  <a:lnTo>
                    <a:pt x="4050" y="14"/>
                  </a:lnTo>
                  <a:lnTo>
                    <a:pt x="4053" y="14"/>
                  </a:lnTo>
                  <a:lnTo>
                    <a:pt x="4057" y="14"/>
                  </a:lnTo>
                  <a:lnTo>
                    <a:pt x="4060" y="14"/>
                  </a:lnTo>
                  <a:lnTo>
                    <a:pt x="4063" y="14"/>
                  </a:lnTo>
                  <a:lnTo>
                    <a:pt x="4066" y="14"/>
                  </a:lnTo>
                  <a:lnTo>
                    <a:pt x="4070" y="14"/>
                  </a:lnTo>
                  <a:lnTo>
                    <a:pt x="4073" y="14"/>
                  </a:lnTo>
                  <a:lnTo>
                    <a:pt x="4076" y="14"/>
                  </a:lnTo>
                  <a:lnTo>
                    <a:pt x="4079" y="14"/>
                  </a:lnTo>
                  <a:lnTo>
                    <a:pt x="4083" y="14"/>
                  </a:lnTo>
                  <a:lnTo>
                    <a:pt x="4086" y="14"/>
                  </a:lnTo>
                  <a:lnTo>
                    <a:pt x="4089" y="14"/>
                  </a:lnTo>
                  <a:lnTo>
                    <a:pt x="4092" y="14"/>
                  </a:lnTo>
                  <a:lnTo>
                    <a:pt x="4096" y="15"/>
                  </a:lnTo>
                  <a:lnTo>
                    <a:pt x="4099" y="15"/>
                  </a:lnTo>
                  <a:lnTo>
                    <a:pt x="4102" y="15"/>
                  </a:lnTo>
                  <a:lnTo>
                    <a:pt x="4105" y="15"/>
                  </a:lnTo>
                  <a:lnTo>
                    <a:pt x="4109" y="15"/>
                  </a:lnTo>
                  <a:lnTo>
                    <a:pt x="4112" y="15"/>
                  </a:lnTo>
                  <a:lnTo>
                    <a:pt x="4115" y="16"/>
                  </a:lnTo>
                  <a:lnTo>
                    <a:pt x="4118" y="16"/>
                  </a:lnTo>
                  <a:lnTo>
                    <a:pt x="4122" y="16"/>
                  </a:lnTo>
                  <a:lnTo>
                    <a:pt x="4125" y="16"/>
                  </a:lnTo>
                  <a:lnTo>
                    <a:pt x="4128" y="16"/>
                  </a:lnTo>
                  <a:lnTo>
                    <a:pt x="4132" y="17"/>
                  </a:lnTo>
                  <a:lnTo>
                    <a:pt x="4135" y="17"/>
                  </a:lnTo>
                  <a:lnTo>
                    <a:pt x="4138" y="17"/>
                  </a:lnTo>
                  <a:lnTo>
                    <a:pt x="4141" y="18"/>
                  </a:lnTo>
                  <a:lnTo>
                    <a:pt x="4145" y="18"/>
                  </a:lnTo>
                  <a:lnTo>
                    <a:pt x="4148" y="18"/>
                  </a:lnTo>
                  <a:lnTo>
                    <a:pt x="4151" y="19"/>
                  </a:lnTo>
                  <a:lnTo>
                    <a:pt x="4154" y="19"/>
                  </a:lnTo>
                  <a:lnTo>
                    <a:pt x="4158" y="20"/>
                  </a:lnTo>
                  <a:lnTo>
                    <a:pt x="4161" y="20"/>
                  </a:lnTo>
                  <a:lnTo>
                    <a:pt x="4164" y="20"/>
                  </a:lnTo>
                  <a:lnTo>
                    <a:pt x="4167" y="21"/>
                  </a:lnTo>
                  <a:lnTo>
                    <a:pt x="4171" y="21"/>
                  </a:lnTo>
                  <a:lnTo>
                    <a:pt x="4174" y="22"/>
                  </a:lnTo>
                  <a:lnTo>
                    <a:pt x="4177" y="22"/>
                  </a:lnTo>
                  <a:lnTo>
                    <a:pt x="4180" y="23"/>
                  </a:lnTo>
                  <a:lnTo>
                    <a:pt x="4184" y="23"/>
                  </a:lnTo>
                  <a:lnTo>
                    <a:pt x="4187" y="24"/>
                  </a:lnTo>
                  <a:lnTo>
                    <a:pt x="4190" y="24"/>
                  </a:lnTo>
                  <a:lnTo>
                    <a:pt x="4193" y="25"/>
                  </a:lnTo>
                  <a:lnTo>
                    <a:pt x="4197" y="26"/>
                  </a:lnTo>
                  <a:lnTo>
                    <a:pt x="4200" y="26"/>
                  </a:lnTo>
                  <a:lnTo>
                    <a:pt x="4203" y="27"/>
                  </a:lnTo>
                  <a:lnTo>
                    <a:pt x="4207" y="27"/>
                  </a:lnTo>
                  <a:lnTo>
                    <a:pt x="4210" y="28"/>
                  </a:lnTo>
                  <a:lnTo>
                    <a:pt x="4213" y="28"/>
                  </a:lnTo>
                  <a:lnTo>
                    <a:pt x="4216" y="29"/>
                  </a:lnTo>
                  <a:lnTo>
                    <a:pt x="4220" y="30"/>
                  </a:lnTo>
                  <a:lnTo>
                    <a:pt x="4223" y="30"/>
                  </a:lnTo>
                  <a:lnTo>
                    <a:pt x="4226" y="31"/>
                  </a:lnTo>
                  <a:lnTo>
                    <a:pt x="4229" y="32"/>
                  </a:lnTo>
                  <a:lnTo>
                    <a:pt x="4233" y="32"/>
                  </a:lnTo>
                  <a:lnTo>
                    <a:pt x="4236" y="33"/>
                  </a:lnTo>
                  <a:lnTo>
                    <a:pt x="4239" y="33"/>
                  </a:lnTo>
                  <a:lnTo>
                    <a:pt x="4242" y="34"/>
                  </a:lnTo>
                  <a:lnTo>
                    <a:pt x="4246" y="35"/>
                  </a:lnTo>
                  <a:lnTo>
                    <a:pt x="4249" y="35"/>
                  </a:lnTo>
                  <a:lnTo>
                    <a:pt x="4252" y="36"/>
                  </a:lnTo>
                  <a:lnTo>
                    <a:pt x="4255" y="37"/>
                  </a:lnTo>
                  <a:lnTo>
                    <a:pt x="4259" y="37"/>
                  </a:lnTo>
                  <a:lnTo>
                    <a:pt x="4262" y="38"/>
                  </a:lnTo>
                  <a:lnTo>
                    <a:pt x="4265" y="38"/>
                  </a:lnTo>
                  <a:lnTo>
                    <a:pt x="4268" y="39"/>
                  </a:lnTo>
                  <a:lnTo>
                    <a:pt x="4272" y="40"/>
                  </a:lnTo>
                  <a:lnTo>
                    <a:pt x="4275" y="40"/>
                  </a:lnTo>
                  <a:lnTo>
                    <a:pt x="4278" y="41"/>
                  </a:lnTo>
                  <a:lnTo>
                    <a:pt x="4282" y="41"/>
                  </a:lnTo>
                  <a:lnTo>
                    <a:pt x="4285" y="42"/>
                  </a:lnTo>
                  <a:lnTo>
                    <a:pt x="4288" y="43"/>
                  </a:lnTo>
                  <a:lnTo>
                    <a:pt x="4291" y="43"/>
                  </a:lnTo>
                  <a:lnTo>
                    <a:pt x="4295" y="44"/>
                  </a:lnTo>
                  <a:lnTo>
                    <a:pt x="4298" y="44"/>
                  </a:lnTo>
                  <a:lnTo>
                    <a:pt x="4301" y="45"/>
                  </a:lnTo>
                  <a:lnTo>
                    <a:pt x="4304" y="46"/>
                  </a:lnTo>
                  <a:lnTo>
                    <a:pt x="4308" y="46"/>
                  </a:lnTo>
                  <a:lnTo>
                    <a:pt x="4311" y="47"/>
                  </a:lnTo>
                  <a:lnTo>
                    <a:pt x="4314" y="47"/>
                  </a:lnTo>
                  <a:lnTo>
                    <a:pt x="4317" y="48"/>
                  </a:lnTo>
                  <a:lnTo>
                    <a:pt x="4321" y="48"/>
                  </a:lnTo>
                  <a:lnTo>
                    <a:pt x="4324" y="49"/>
                  </a:lnTo>
                  <a:lnTo>
                    <a:pt x="4327" y="49"/>
                  </a:lnTo>
                  <a:lnTo>
                    <a:pt x="4330" y="50"/>
                  </a:lnTo>
                  <a:lnTo>
                    <a:pt x="4334" y="50"/>
                  </a:lnTo>
                  <a:lnTo>
                    <a:pt x="4337" y="51"/>
                  </a:lnTo>
                  <a:lnTo>
                    <a:pt x="4340" y="51"/>
                  </a:lnTo>
                  <a:lnTo>
                    <a:pt x="4343" y="52"/>
                  </a:lnTo>
                  <a:lnTo>
                    <a:pt x="4347" y="52"/>
                  </a:lnTo>
                  <a:lnTo>
                    <a:pt x="4350" y="53"/>
                  </a:lnTo>
                  <a:lnTo>
                    <a:pt x="4353" y="53"/>
                  </a:lnTo>
                  <a:lnTo>
                    <a:pt x="4357" y="54"/>
                  </a:lnTo>
                  <a:lnTo>
                    <a:pt x="4360" y="54"/>
                  </a:lnTo>
                  <a:lnTo>
                    <a:pt x="4363" y="55"/>
                  </a:lnTo>
                  <a:lnTo>
                    <a:pt x="4366" y="55"/>
                  </a:lnTo>
                  <a:lnTo>
                    <a:pt x="4370" y="56"/>
                  </a:lnTo>
                  <a:lnTo>
                    <a:pt x="4373" y="56"/>
                  </a:lnTo>
                  <a:lnTo>
                    <a:pt x="4376" y="57"/>
                  </a:lnTo>
                  <a:lnTo>
                    <a:pt x="4379" y="57"/>
                  </a:lnTo>
                  <a:lnTo>
                    <a:pt x="4383" y="57"/>
                  </a:lnTo>
                  <a:lnTo>
                    <a:pt x="4386" y="58"/>
                  </a:lnTo>
                  <a:lnTo>
                    <a:pt x="4389" y="58"/>
                  </a:lnTo>
                  <a:lnTo>
                    <a:pt x="4392" y="59"/>
                  </a:lnTo>
                  <a:lnTo>
                    <a:pt x="4396" y="59"/>
                  </a:lnTo>
                  <a:lnTo>
                    <a:pt x="4399" y="59"/>
                  </a:lnTo>
                  <a:lnTo>
                    <a:pt x="4402" y="60"/>
                  </a:lnTo>
                  <a:lnTo>
                    <a:pt x="4405" y="60"/>
                  </a:lnTo>
                  <a:lnTo>
                    <a:pt x="4409" y="60"/>
                  </a:lnTo>
                  <a:lnTo>
                    <a:pt x="4412" y="61"/>
                  </a:lnTo>
                  <a:lnTo>
                    <a:pt x="4415" y="61"/>
                  </a:lnTo>
                  <a:lnTo>
                    <a:pt x="4419" y="61"/>
                  </a:lnTo>
                  <a:lnTo>
                    <a:pt x="4422" y="62"/>
                  </a:lnTo>
                  <a:lnTo>
                    <a:pt x="4425" y="62"/>
                  </a:lnTo>
                  <a:lnTo>
                    <a:pt x="4428" y="63"/>
                  </a:lnTo>
                  <a:lnTo>
                    <a:pt x="4432" y="63"/>
                  </a:lnTo>
                  <a:lnTo>
                    <a:pt x="4435" y="63"/>
                  </a:lnTo>
                  <a:lnTo>
                    <a:pt x="4438" y="64"/>
                  </a:lnTo>
                  <a:lnTo>
                    <a:pt x="4441" y="64"/>
                  </a:lnTo>
                  <a:lnTo>
                    <a:pt x="4445" y="64"/>
                  </a:lnTo>
                  <a:lnTo>
                    <a:pt x="4448" y="65"/>
                  </a:lnTo>
                  <a:lnTo>
                    <a:pt x="4451" y="65"/>
                  </a:lnTo>
                  <a:lnTo>
                    <a:pt x="4454" y="65"/>
                  </a:lnTo>
                  <a:lnTo>
                    <a:pt x="4458" y="66"/>
                  </a:lnTo>
                  <a:lnTo>
                    <a:pt x="4461" y="66"/>
                  </a:lnTo>
                  <a:lnTo>
                    <a:pt x="4464" y="66"/>
                  </a:lnTo>
                  <a:lnTo>
                    <a:pt x="4467" y="66"/>
                  </a:lnTo>
                  <a:lnTo>
                    <a:pt x="4471" y="67"/>
                  </a:lnTo>
                  <a:lnTo>
                    <a:pt x="4474" y="67"/>
                  </a:lnTo>
                  <a:lnTo>
                    <a:pt x="4477" y="67"/>
                  </a:lnTo>
                  <a:lnTo>
                    <a:pt x="4480" y="68"/>
                  </a:lnTo>
                  <a:lnTo>
                    <a:pt x="4484" y="68"/>
                  </a:lnTo>
                  <a:lnTo>
                    <a:pt x="4487" y="68"/>
                  </a:lnTo>
                  <a:lnTo>
                    <a:pt x="4490" y="69"/>
                  </a:lnTo>
                  <a:lnTo>
                    <a:pt x="4494" y="69"/>
                  </a:lnTo>
                  <a:lnTo>
                    <a:pt x="4497" y="70"/>
                  </a:lnTo>
                  <a:lnTo>
                    <a:pt x="4500" y="70"/>
                  </a:lnTo>
                  <a:lnTo>
                    <a:pt x="4503" y="70"/>
                  </a:lnTo>
                  <a:lnTo>
                    <a:pt x="4507" y="71"/>
                  </a:lnTo>
                  <a:lnTo>
                    <a:pt x="4510" y="71"/>
                  </a:lnTo>
                  <a:lnTo>
                    <a:pt x="4513" y="71"/>
                  </a:lnTo>
                  <a:lnTo>
                    <a:pt x="4516" y="72"/>
                  </a:lnTo>
                  <a:lnTo>
                    <a:pt x="4520" y="72"/>
                  </a:lnTo>
                  <a:lnTo>
                    <a:pt x="4523" y="72"/>
                  </a:lnTo>
                  <a:lnTo>
                    <a:pt x="4526" y="73"/>
                  </a:lnTo>
                  <a:lnTo>
                    <a:pt x="4529" y="73"/>
                  </a:lnTo>
                  <a:lnTo>
                    <a:pt x="4533" y="74"/>
                  </a:lnTo>
                  <a:lnTo>
                    <a:pt x="4536" y="74"/>
                  </a:lnTo>
                  <a:lnTo>
                    <a:pt x="4539" y="74"/>
                  </a:lnTo>
                  <a:lnTo>
                    <a:pt x="4542" y="75"/>
                  </a:lnTo>
                  <a:lnTo>
                    <a:pt x="4546" y="75"/>
                  </a:lnTo>
                  <a:lnTo>
                    <a:pt x="4549" y="76"/>
                  </a:lnTo>
                  <a:lnTo>
                    <a:pt x="4552" y="76"/>
                  </a:lnTo>
                  <a:lnTo>
                    <a:pt x="4555" y="76"/>
                  </a:lnTo>
                  <a:lnTo>
                    <a:pt x="4559" y="77"/>
                  </a:lnTo>
                  <a:lnTo>
                    <a:pt x="4562" y="77"/>
                  </a:lnTo>
                  <a:lnTo>
                    <a:pt x="4565" y="78"/>
                  </a:lnTo>
                  <a:lnTo>
                    <a:pt x="4569" y="78"/>
                  </a:lnTo>
                  <a:lnTo>
                    <a:pt x="4572" y="79"/>
                  </a:lnTo>
                  <a:lnTo>
                    <a:pt x="4575" y="79"/>
                  </a:lnTo>
                  <a:lnTo>
                    <a:pt x="4578" y="80"/>
                  </a:lnTo>
                  <a:lnTo>
                    <a:pt x="4582" y="80"/>
                  </a:lnTo>
                  <a:lnTo>
                    <a:pt x="4585" y="81"/>
                  </a:lnTo>
                  <a:lnTo>
                    <a:pt x="4588" y="81"/>
                  </a:lnTo>
                  <a:lnTo>
                    <a:pt x="4591" y="82"/>
                  </a:lnTo>
                  <a:lnTo>
                    <a:pt x="4595" y="82"/>
                  </a:lnTo>
                  <a:lnTo>
                    <a:pt x="4598" y="83"/>
                  </a:lnTo>
                  <a:lnTo>
                    <a:pt x="4601" y="83"/>
                  </a:lnTo>
                  <a:lnTo>
                    <a:pt x="4604" y="84"/>
                  </a:lnTo>
                  <a:lnTo>
                    <a:pt x="4608" y="84"/>
                  </a:lnTo>
                  <a:lnTo>
                    <a:pt x="4611" y="85"/>
                  </a:lnTo>
                  <a:lnTo>
                    <a:pt x="4614" y="86"/>
                  </a:lnTo>
                  <a:lnTo>
                    <a:pt x="4617" y="86"/>
                  </a:lnTo>
                  <a:lnTo>
                    <a:pt x="4621" y="87"/>
                  </a:lnTo>
                  <a:lnTo>
                    <a:pt x="4624" y="87"/>
                  </a:lnTo>
                  <a:lnTo>
                    <a:pt x="4627" y="88"/>
                  </a:lnTo>
                  <a:lnTo>
                    <a:pt x="4630" y="89"/>
                  </a:lnTo>
                  <a:lnTo>
                    <a:pt x="4634" y="89"/>
                  </a:lnTo>
                  <a:lnTo>
                    <a:pt x="4637" y="90"/>
                  </a:lnTo>
                  <a:lnTo>
                    <a:pt x="4640" y="90"/>
                  </a:lnTo>
                  <a:lnTo>
                    <a:pt x="4644" y="91"/>
                  </a:lnTo>
                  <a:lnTo>
                    <a:pt x="4647" y="92"/>
                  </a:lnTo>
                  <a:lnTo>
                    <a:pt x="4650" y="92"/>
                  </a:lnTo>
                  <a:lnTo>
                    <a:pt x="4653" y="93"/>
                  </a:lnTo>
                  <a:lnTo>
                    <a:pt x="4657" y="94"/>
                  </a:lnTo>
                  <a:lnTo>
                    <a:pt x="4660" y="94"/>
                  </a:lnTo>
                  <a:lnTo>
                    <a:pt x="4663" y="95"/>
                  </a:lnTo>
                  <a:lnTo>
                    <a:pt x="4666" y="96"/>
                  </a:lnTo>
                  <a:lnTo>
                    <a:pt x="4670" y="96"/>
                  </a:lnTo>
                  <a:lnTo>
                    <a:pt x="4673" y="97"/>
                  </a:lnTo>
                  <a:lnTo>
                    <a:pt x="4676" y="98"/>
                  </a:lnTo>
                  <a:lnTo>
                    <a:pt x="4679" y="99"/>
                  </a:lnTo>
                  <a:lnTo>
                    <a:pt x="4683" y="99"/>
                  </a:lnTo>
                  <a:lnTo>
                    <a:pt x="4686" y="100"/>
                  </a:lnTo>
                  <a:lnTo>
                    <a:pt x="4689" y="101"/>
                  </a:lnTo>
                  <a:lnTo>
                    <a:pt x="4692" y="102"/>
                  </a:lnTo>
                  <a:lnTo>
                    <a:pt x="4696" y="102"/>
                  </a:lnTo>
                  <a:lnTo>
                    <a:pt x="4699" y="103"/>
                  </a:lnTo>
                  <a:lnTo>
                    <a:pt x="4702" y="104"/>
                  </a:lnTo>
                  <a:lnTo>
                    <a:pt x="4705" y="105"/>
                  </a:lnTo>
                  <a:lnTo>
                    <a:pt x="4709" y="105"/>
                  </a:lnTo>
                  <a:lnTo>
                    <a:pt x="4712" y="106"/>
                  </a:lnTo>
                  <a:lnTo>
                    <a:pt x="4715" y="107"/>
                  </a:lnTo>
                  <a:lnTo>
                    <a:pt x="4719" y="108"/>
                  </a:lnTo>
                  <a:lnTo>
                    <a:pt x="4722" y="109"/>
                  </a:lnTo>
                  <a:lnTo>
                    <a:pt x="4725" y="109"/>
                  </a:lnTo>
                  <a:lnTo>
                    <a:pt x="4728" y="110"/>
                  </a:lnTo>
                  <a:lnTo>
                    <a:pt x="4732" y="111"/>
                  </a:lnTo>
                  <a:lnTo>
                    <a:pt x="4735" y="112"/>
                  </a:lnTo>
                  <a:lnTo>
                    <a:pt x="4738" y="113"/>
                  </a:lnTo>
                  <a:lnTo>
                    <a:pt x="4741" y="114"/>
                  </a:lnTo>
                  <a:lnTo>
                    <a:pt x="4745" y="114"/>
                  </a:lnTo>
                  <a:lnTo>
                    <a:pt x="4748" y="115"/>
                  </a:lnTo>
                  <a:lnTo>
                    <a:pt x="4751" y="116"/>
                  </a:lnTo>
                  <a:lnTo>
                    <a:pt x="4754" y="117"/>
                  </a:lnTo>
                  <a:lnTo>
                    <a:pt x="4758" y="118"/>
                  </a:lnTo>
                  <a:lnTo>
                    <a:pt x="4761" y="119"/>
                  </a:lnTo>
                  <a:lnTo>
                    <a:pt x="4764" y="120"/>
                  </a:lnTo>
                  <a:lnTo>
                    <a:pt x="4767" y="120"/>
                  </a:lnTo>
                  <a:lnTo>
                    <a:pt x="4771" y="121"/>
                  </a:lnTo>
                  <a:lnTo>
                    <a:pt x="4774" y="122"/>
                  </a:lnTo>
                  <a:lnTo>
                    <a:pt x="4777" y="123"/>
                  </a:lnTo>
                  <a:lnTo>
                    <a:pt x="4781" y="124"/>
                  </a:lnTo>
                  <a:lnTo>
                    <a:pt x="4784" y="125"/>
                  </a:lnTo>
                  <a:lnTo>
                    <a:pt x="4787" y="126"/>
                  </a:lnTo>
                  <a:lnTo>
                    <a:pt x="4790" y="127"/>
                  </a:lnTo>
                  <a:lnTo>
                    <a:pt x="4794" y="128"/>
                  </a:lnTo>
                  <a:lnTo>
                    <a:pt x="4797" y="129"/>
                  </a:lnTo>
                  <a:lnTo>
                    <a:pt x="4800" y="130"/>
                  </a:lnTo>
                  <a:lnTo>
                    <a:pt x="4803" y="130"/>
                  </a:lnTo>
                  <a:lnTo>
                    <a:pt x="4807" y="131"/>
                  </a:lnTo>
                  <a:lnTo>
                    <a:pt x="4810" y="132"/>
                  </a:lnTo>
                  <a:lnTo>
                    <a:pt x="4813" y="133"/>
                  </a:lnTo>
                  <a:lnTo>
                    <a:pt x="4816" y="134"/>
                  </a:lnTo>
                  <a:lnTo>
                    <a:pt x="4820" y="135"/>
                  </a:lnTo>
                  <a:lnTo>
                    <a:pt x="4823" y="136"/>
                  </a:lnTo>
                  <a:lnTo>
                    <a:pt x="4826" y="137"/>
                  </a:lnTo>
                  <a:lnTo>
                    <a:pt x="4829" y="138"/>
                  </a:lnTo>
                  <a:lnTo>
                    <a:pt x="4833" y="139"/>
                  </a:lnTo>
                  <a:lnTo>
                    <a:pt x="4836" y="140"/>
                  </a:lnTo>
                  <a:lnTo>
                    <a:pt x="4839" y="141"/>
                  </a:lnTo>
                  <a:lnTo>
                    <a:pt x="4842" y="142"/>
                  </a:lnTo>
                  <a:lnTo>
                    <a:pt x="4846" y="143"/>
                  </a:lnTo>
                  <a:lnTo>
                    <a:pt x="4849" y="144"/>
                  </a:lnTo>
                  <a:lnTo>
                    <a:pt x="4852" y="145"/>
                  </a:lnTo>
                  <a:lnTo>
                    <a:pt x="4856" y="146"/>
                  </a:lnTo>
                  <a:lnTo>
                    <a:pt x="4859" y="147"/>
                  </a:lnTo>
                  <a:lnTo>
                    <a:pt x="4862" y="148"/>
                  </a:lnTo>
                  <a:lnTo>
                    <a:pt x="4865" y="149"/>
                  </a:lnTo>
                  <a:lnTo>
                    <a:pt x="4869" y="151"/>
                  </a:lnTo>
                  <a:lnTo>
                    <a:pt x="4872" y="152"/>
                  </a:lnTo>
                  <a:lnTo>
                    <a:pt x="4875" y="153"/>
                  </a:lnTo>
                  <a:lnTo>
                    <a:pt x="4878" y="154"/>
                  </a:lnTo>
                  <a:lnTo>
                    <a:pt x="4882" y="155"/>
                  </a:lnTo>
                  <a:lnTo>
                    <a:pt x="4885" y="156"/>
                  </a:lnTo>
                  <a:lnTo>
                    <a:pt x="4888" y="157"/>
                  </a:lnTo>
                  <a:lnTo>
                    <a:pt x="4891" y="158"/>
                  </a:lnTo>
                  <a:lnTo>
                    <a:pt x="4895" y="159"/>
                  </a:lnTo>
                  <a:lnTo>
                    <a:pt x="4898" y="160"/>
                  </a:lnTo>
                  <a:lnTo>
                    <a:pt x="4901" y="161"/>
                  </a:lnTo>
                  <a:lnTo>
                    <a:pt x="4904" y="163"/>
                  </a:lnTo>
                  <a:lnTo>
                    <a:pt x="4908" y="164"/>
                  </a:lnTo>
                  <a:lnTo>
                    <a:pt x="4911" y="165"/>
                  </a:lnTo>
                  <a:lnTo>
                    <a:pt x="4914" y="166"/>
                  </a:lnTo>
                  <a:lnTo>
                    <a:pt x="4917" y="167"/>
                  </a:lnTo>
                  <a:lnTo>
                    <a:pt x="4921" y="168"/>
                  </a:lnTo>
                  <a:lnTo>
                    <a:pt x="4924" y="169"/>
                  </a:lnTo>
                  <a:lnTo>
                    <a:pt x="4927" y="171"/>
                  </a:lnTo>
                  <a:lnTo>
                    <a:pt x="4931" y="172"/>
                  </a:lnTo>
                  <a:lnTo>
                    <a:pt x="4934" y="173"/>
                  </a:lnTo>
                  <a:lnTo>
                    <a:pt x="4937" y="174"/>
                  </a:lnTo>
                  <a:lnTo>
                    <a:pt x="4940" y="175"/>
                  </a:lnTo>
                  <a:lnTo>
                    <a:pt x="4944" y="176"/>
                  </a:lnTo>
                  <a:lnTo>
                    <a:pt x="4947" y="178"/>
                  </a:lnTo>
                  <a:lnTo>
                    <a:pt x="4950" y="179"/>
                  </a:lnTo>
                  <a:lnTo>
                    <a:pt x="4953" y="180"/>
                  </a:lnTo>
                  <a:lnTo>
                    <a:pt x="4957" y="181"/>
                  </a:lnTo>
                  <a:lnTo>
                    <a:pt x="4960" y="182"/>
                  </a:lnTo>
                  <a:lnTo>
                    <a:pt x="4963" y="183"/>
                  </a:lnTo>
                  <a:lnTo>
                    <a:pt x="4966" y="185"/>
                  </a:lnTo>
                  <a:lnTo>
                    <a:pt x="4970" y="186"/>
                  </a:lnTo>
                  <a:lnTo>
                    <a:pt x="4973" y="187"/>
                  </a:lnTo>
                  <a:lnTo>
                    <a:pt x="4976" y="188"/>
                  </a:lnTo>
                  <a:lnTo>
                    <a:pt x="4979" y="189"/>
                  </a:lnTo>
                  <a:lnTo>
                    <a:pt x="4983" y="191"/>
                  </a:lnTo>
                  <a:lnTo>
                    <a:pt x="4986" y="192"/>
                  </a:lnTo>
                  <a:lnTo>
                    <a:pt x="4989" y="193"/>
                  </a:lnTo>
                  <a:lnTo>
                    <a:pt x="4992" y="194"/>
                  </a:lnTo>
                  <a:lnTo>
                    <a:pt x="4996" y="195"/>
                  </a:lnTo>
                  <a:lnTo>
                    <a:pt x="4999" y="196"/>
                  </a:lnTo>
                  <a:lnTo>
                    <a:pt x="5002" y="198"/>
                  </a:lnTo>
                  <a:lnTo>
                    <a:pt x="5006" y="199"/>
                  </a:lnTo>
                  <a:lnTo>
                    <a:pt x="5009" y="200"/>
                  </a:lnTo>
                  <a:lnTo>
                    <a:pt x="5012" y="201"/>
                  </a:lnTo>
                  <a:lnTo>
                    <a:pt x="5015" y="202"/>
                  </a:lnTo>
                  <a:lnTo>
                    <a:pt x="5019" y="203"/>
                  </a:lnTo>
                  <a:lnTo>
                    <a:pt x="5022" y="204"/>
                  </a:lnTo>
                  <a:lnTo>
                    <a:pt x="5025" y="206"/>
                  </a:lnTo>
                  <a:lnTo>
                    <a:pt x="5028" y="207"/>
                  </a:lnTo>
                  <a:lnTo>
                    <a:pt x="5032" y="208"/>
                  </a:lnTo>
                  <a:lnTo>
                    <a:pt x="5035" y="209"/>
                  </a:lnTo>
                  <a:lnTo>
                    <a:pt x="5038" y="210"/>
                  </a:lnTo>
                  <a:lnTo>
                    <a:pt x="5041" y="211"/>
                  </a:lnTo>
                  <a:lnTo>
                    <a:pt x="5045" y="212"/>
                  </a:lnTo>
                  <a:lnTo>
                    <a:pt x="5048" y="213"/>
                  </a:lnTo>
                  <a:lnTo>
                    <a:pt x="5051" y="215"/>
                  </a:lnTo>
                  <a:lnTo>
                    <a:pt x="5054" y="216"/>
                  </a:lnTo>
                  <a:lnTo>
                    <a:pt x="5058" y="217"/>
                  </a:lnTo>
                  <a:lnTo>
                    <a:pt x="5061" y="218"/>
                  </a:lnTo>
                  <a:lnTo>
                    <a:pt x="5064" y="219"/>
                  </a:lnTo>
                  <a:lnTo>
                    <a:pt x="5067" y="220"/>
                  </a:lnTo>
                  <a:lnTo>
                    <a:pt x="5071" y="221"/>
                  </a:lnTo>
                  <a:lnTo>
                    <a:pt x="5074" y="222"/>
                  </a:lnTo>
                  <a:lnTo>
                    <a:pt x="5077" y="223"/>
                  </a:lnTo>
                  <a:lnTo>
                    <a:pt x="5081" y="224"/>
                  </a:lnTo>
                  <a:lnTo>
                    <a:pt x="5084" y="225"/>
                  </a:lnTo>
                  <a:lnTo>
                    <a:pt x="5087" y="226"/>
                  </a:lnTo>
                  <a:lnTo>
                    <a:pt x="5090" y="227"/>
                  </a:lnTo>
                  <a:lnTo>
                    <a:pt x="5094" y="228"/>
                  </a:lnTo>
                  <a:lnTo>
                    <a:pt x="5097" y="229"/>
                  </a:lnTo>
                  <a:lnTo>
                    <a:pt x="5100" y="230"/>
                  </a:lnTo>
                  <a:lnTo>
                    <a:pt x="5103" y="231"/>
                  </a:lnTo>
                  <a:lnTo>
                    <a:pt x="5107" y="232"/>
                  </a:lnTo>
                  <a:lnTo>
                    <a:pt x="5110" y="232"/>
                  </a:lnTo>
                  <a:lnTo>
                    <a:pt x="5113" y="233"/>
                  </a:lnTo>
                  <a:lnTo>
                    <a:pt x="5116" y="234"/>
                  </a:lnTo>
                  <a:lnTo>
                    <a:pt x="5120" y="235"/>
                  </a:lnTo>
                  <a:lnTo>
                    <a:pt x="5123" y="236"/>
                  </a:lnTo>
                  <a:lnTo>
                    <a:pt x="5126" y="237"/>
                  </a:lnTo>
                  <a:lnTo>
                    <a:pt x="5129" y="238"/>
                  </a:lnTo>
                  <a:lnTo>
                    <a:pt x="5133" y="239"/>
                  </a:lnTo>
                  <a:lnTo>
                    <a:pt x="5136" y="240"/>
                  </a:lnTo>
                  <a:lnTo>
                    <a:pt x="5139" y="240"/>
                  </a:lnTo>
                  <a:lnTo>
                    <a:pt x="5143" y="241"/>
                  </a:lnTo>
                  <a:lnTo>
                    <a:pt x="5146" y="242"/>
                  </a:lnTo>
                  <a:lnTo>
                    <a:pt x="5149" y="243"/>
                  </a:lnTo>
                  <a:lnTo>
                    <a:pt x="5152" y="244"/>
                  </a:lnTo>
                  <a:lnTo>
                    <a:pt x="5156" y="244"/>
                  </a:lnTo>
                  <a:lnTo>
                    <a:pt x="5159" y="245"/>
                  </a:lnTo>
                  <a:lnTo>
                    <a:pt x="5162" y="246"/>
                  </a:lnTo>
                  <a:lnTo>
                    <a:pt x="5165" y="247"/>
                  </a:lnTo>
                  <a:lnTo>
                    <a:pt x="5169" y="247"/>
                  </a:lnTo>
                  <a:lnTo>
                    <a:pt x="5172" y="248"/>
                  </a:lnTo>
                  <a:lnTo>
                    <a:pt x="5175" y="249"/>
                  </a:lnTo>
                  <a:lnTo>
                    <a:pt x="5178" y="250"/>
                  </a:lnTo>
                  <a:lnTo>
                    <a:pt x="5182" y="250"/>
                  </a:lnTo>
                  <a:lnTo>
                    <a:pt x="5185" y="251"/>
                  </a:lnTo>
                  <a:lnTo>
                    <a:pt x="5188" y="252"/>
                  </a:lnTo>
                  <a:lnTo>
                    <a:pt x="5191" y="253"/>
                  </a:lnTo>
                  <a:lnTo>
                    <a:pt x="5195" y="253"/>
                  </a:lnTo>
                  <a:lnTo>
                    <a:pt x="5198" y="254"/>
                  </a:lnTo>
                  <a:lnTo>
                    <a:pt x="5201" y="255"/>
                  </a:lnTo>
                  <a:lnTo>
                    <a:pt x="5204" y="256"/>
                  </a:lnTo>
                  <a:lnTo>
                    <a:pt x="5208" y="256"/>
                  </a:lnTo>
                  <a:lnTo>
                    <a:pt x="5211" y="257"/>
                  </a:lnTo>
                  <a:lnTo>
                    <a:pt x="5214" y="258"/>
                  </a:lnTo>
                  <a:lnTo>
                    <a:pt x="5218" y="258"/>
                  </a:lnTo>
                  <a:lnTo>
                    <a:pt x="5221" y="259"/>
                  </a:lnTo>
                  <a:lnTo>
                    <a:pt x="5224" y="260"/>
                  </a:lnTo>
                  <a:lnTo>
                    <a:pt x="5227" y="260"/>
                  </a:lnTo>
                  <a:lnTo>
                    <a:pt x="5231" y="261"/>
                  </a:lnTo>
                  <a:lnTo>
                    <a:pt x="5234" y="262"/>
                  </a:lnTo>
                  <a:lnTo>
                    <a:pt x="5237" y="262"/>
                  </a:lnTo>
                  <a:lnTo>
                    <a:pt x="5240" y="263"/>
                  </a:lnTo>
                  <a:lnTo>
                    <a:pt x="5244" y="264"/>
                  </a:lnTo>
                  <a:lnTo>
                    <a:pt x="5247" y="265"/>
                  </a:lnTo>
                  <a:lnTo>
                    <a:pt x="5250" y="265"/>
                  </a:lnTo>
                  <a:lnTo>
                    <a:pt x="5253" y="266"/>
                  </a:lnTo>
                  <a:lnTo>
                    <a:pt x="5257" y="267"/>
                  </a:lnTo>
                  <a:lnTo>
                    <a:pt x="5260" y="267"/>
                  </a:lnTo>
                  <a:lnTo>
                    <a:pt x="5263" y="268"/>
                  </a:lnTo>
                  <a:lnTo>
                    <a:pt x="5266" y="269"/>
                  </a:lnTo>
                  <a:lnTo>
                    <a:pt x="5270" y="269"/>
                  </a:lnTo>
                  <a:lnTo>
                    <a:pt x="5273" y="270"/>
                  </a:lnTo>
                  <a:lnTo>
                    <a:pt x="5276" y="271"/>
                  </a:lnTo>
                  <a:lnTo>
                    <a:pt x="5279" y="271"/>
                  </a:lnTo>
                  <a:lnTo>
                    <a:pt x="5283" y="272"/>
                  </a:lnTo>
                  <a:lnTo>
                    <a:pt x="5286" y="273"/>
                  </a:lnTo>
                  <a:lnTo>
                    <a:pt x="5289" y="274"/>
                  </a:lnTo>
                  <a:lnTo>
                    <a:pt x="5293" y="274"/>
                  </a:lnTo>
                  <a:lnTo>
                    <a:pt x="5296" y="275"/>
                  </a:lnTo>
                  <a:lnTo>
                    <a:pt x="5299" y="276"/>
                  </a:lnTo>
                  <a:lnTo>
                    <a:pt x="5302" y="276"/>
                  </a:lnTo>
                  <a:lnTo>
                    <a:pt x="5306" y="277"/>
                  </a:lnTo>
                  <a:lnTo>
                    <a:pt x="5309" y="278"/>
                  </a:lnTo>
                  <a:lnTo>
                    <a:pt x="5312" y="279"/>
                  </a:lnTo>
                  <a:lnTo>
                    <a:pt x="5315" y="279"/>
                  </a:lnTo>
                  <a:lnTo>
                    <a:pt x="5319" y="280"/>
                  </a:lnTo>
                  <a:lnTo>
                    <a:pt x="5322" y="281"/>
                  </a:lnTo>
                  <a:lnTo>
                    <a:pt x="5325" y="281"/>
                  </a:lnTo>
                  <a:lnTo>
                    <a:pt x="5328" y="282"/>
                  </a:lnTo>
                  <a:lnTo>
                    <a:pt x="5332" y="283"/>
                  </a:lnTo>
                  <a:lnTo>
                    <a:pt x="5335" y="284"/>
                  </a:lnTo>
                  <a:lnTo>
                    <a:pt x="5338" y="284"/>
                  </a:lnTo>
                  <a:lnTo>
                    <a:pt x="5341" y="285"/>
                  </a:lnTo>
                  <a:lnTo>
                    <a:pt x="5345" y="286"/>
                  </a:lnTo>
                  <a:lnTo>
                    <a:pt x="5348" y="287"/>
                  </a:lnTo>
                  <a:lnTo>
                    <a:pt x="5351" y="287"/>
                  </a:lnTo>
                  <a:lnTo>
                    <a:pt x="5354" y="288"/>
                  </a:lnTo>
                  <a:lnTo>
                    <a:pt x="5358" y="289"/>
                  </a:lnTo>
                  <a:lnTo>
                    <a:pt x="5361" y="289"/>
                  </a:lnTo>
                  <a:lnTo>
                    <a:pt x="5364" y="290"/>
                  </a:lnTo>
                  <a:lnTo>
                    <a:pt x="5368" y="291"/>
                  </a:lnTo>
                  <a:lnTo>
                    <a:pt x="5371" y="292"/>
                  </a:lnTo>
                  <a:lnTo>
                    <a:pt x="5374" y="292"/>
                  </a:lnTo>
                  <a:lnTo>
                    <a:pt x="5377" y="293"/>
                  </a:lnTo>
                  <a:lnTo>
                    <a:pt x="5381" y="294"/>
                  </a:lnTo>
                  <a:lnTo>
                    <a:pt x="5384" y="295"/>
                  </a:lnTo>
                  <a:lnTo>
                    <a:pt x="5387" y="295"/>
                  </a:lnTo>
                  <a:lnTo>
                    <a:pt x="5390" y="296"/>
                  </a:lnTo>
                  <a:lnTo>
                    <a:pt x="5394" y="297"/>
                  </a:lnTo>
                  <a:lnTo>
                    <a:pt x="5397" y="298"/>
                  </a:lnTo>
                  <a:lnTo>
                    <a:pt x="5400" y="298"/>
                  </a:lnTo>
                  <a:lnTo>
                    <a:pt x="5403" y="299"/>
                  </a:lnTo>
                  <a:lnTo>
                    <a:pt x="5407" y="300"/>
                  </a:lnTo>
                  <a:lnTo>
                    <a:pt x="5410" y="300"/>
                  </a:lnTo>
                  <a:lnTo>
                    <a:pt x="5413" y="301"/>
                  </a:lnTo>
                  <a:lnTo>
                    <a:pt x="5416" y="302"/>
                  </a:lnTo>
                  <a:lnTo>
                    <a:pt x="5420" y="302"/>
                  </a:lnTo>
                  <a:lnTo>
                    <a:pt x="5423" y="303"/>
                  </a:lnTo>
                  <a:lnTo>
                    <a:pt x="5426" y="304"/>
                  </a:lnTo>
                  <a:lnTo>
                    <a:pt x="5429" y="305"/>
                  </a:lnTo>
                  <a:lnTo>
                    <a:pt x="5433" y="305"/>
                  </a:lnTo>
                  <a:lnTo>
                    <a:pt x="5436" y="306"/>
                  </a:lnTo>
                  <a:lnTo>
                    <a:pt x="5439" y="307"/>
                  </a:lnTo>
                  <a:lnTo>
                    <a:pt x="5443" y="307"/>
                  </a:lnTo>
                  <a:lnTo>
                    <a:pt x="5446" y="308"/>
                  </a:lnTo>
                  <a:lnTo>
                    <a:pt x="5449" y="309"/>
                  </a:lnTo>
                  <a:lnTo>
                    <a:pt x="5452" y="309"/>
                  </a:lnTo>
                  <a:lnTo>
                    <a:pt x="5456" y="310"/>
                  </a:lnTo>
                  <a:lnTo>
                    <a:pt x="5459" y="311"/>
                  </a:lnTo>
                  <a:lnTo>
                    <a:pt x="5462" y="311"/>
                  </a:lnTo>
                  <a:lnTo>
                    <a:pt x="5465" y="312"/>
                  </a:lnTo>
                  <a:lnTo>
                    <a:pt x="5469" y="313"/>
                  </a:lnTo>
                  <a:lnTo>
                    <a:pt x="5472" y="313"/>
                  </a:lnTo>
                  <a:lnTo>
                    <a:pt x="5475" y="314"/>
                  </a:lnTo>
                  <a:lnTo>
                    <a:pt x="5478" y="314"/>
                  </a:lnTo>
                  <a:lnTo>
                    <a:pt x="5482" y="315"/>
                  </a:lnTo>
                  <a:lnTo>
                    <a:pt x="5485" y="316"/>
                  </a:lnTo>
                  <a:lnTo>
                    <a:pt x="5488" y="316"/>
                  </a:lnTo>
                  <a:lnTo>
                    <a:pt x="5491" y="317"/>
                  </a:lnTo>
                  <a:lnTo>
                    <a:pt x="5495" y="317"/>
                  </a:lnTo>
                  <a:lnTo>
                    <a:pt x="5498" y="318"/>
                  </a:lnTo>
                  <a:lnTo>
                    <a:pt x="5501" y="318"/>
                  </a:lnTo>
                  <a:lnTo>
                    <a:pt x="5505" y="319"/>
                  </a:lnTo>
                  <a:lnTo>
                    <a:pt x="5508" y="320"/>
                  </a:lnTo>
                  <a:lnTo>
                    <a:pt x="5511" y="320"/>
                  </a:lnTo>
                  <a:lnTo>
                    <a:pt x="5514" y="321"/>
                  </a:lnTo>
                  <a:lnTo>
                    <a:pt x="5518" y="321"/>
                  </a:lnTo>
                  <a:lnTo>
                    <a:pt x="5521" y="322"/>
                  </a:lnTo>
                  <a:lnTo>
                    <a:pt x="5524" y="322"/>
                  </a:lnTo>
                  <a:lnTo>
                    <a:pt x="5527" y="323"/>
                  </a:lnTo>
                  <a:lnTo>
                    <a:pt x="5531" y="323"/>
                  </a:lnTo>
                  <a:lnTo>
                    <a:pt x="5534" y="324"/>
                  </a:lnTo>
                  <a:lnTo>
                    <a:pt x="5537" y="324"/>
                  </a:lnTo>
                  <a:lnTo>
                    <a:pt x="5540" y="325"/>
                  </a:lnTo>
                  <a:lnTo>
                    <a:pt x="5544" y="326"/>
                  </a:lnTo>
                  <a:lnTo>
                    <a:pt x="5547" y="326"/>
                  </a:lnTo>
                  <a:lnTo>
                    <a:pt x="5550" y="327"/>
                  </a:lnTo>
                  <a:lnTo>
                    <a:pt x="5553" y="327"/>
                  </a:lnTo>
                  <a:lnTo>
                    <a:pt x="5557" y="328"/>
                  </a:lnTo>
                  <a:lnTo>
                    <a:pt x="5560" y="328"/>
                  </a:lnTo>
                  <a:lnTo>
                    <a:pt x="5563" y="328"/>
                  </a:lnTo>
                  <a:lnTo>
                    <a:pt x="5566" y="329"/>
                  </a:lnTo>
                  <a:lnTo>
                    <a:pt x="5570" y="329"/>
                  </a:lnTo>
                  <a:lnTo>
                    <a:pt x="5573" y="330"/>
                  </a:lnTo>
                  <a:lnTo>
                    <a:pt x="5576" y="330"/>
                  </a:lnTo>
                  <a:lnTo>
                    <a:pt x="5580" y="331"/>
                  </a:lnTo>
                  <a:lnTo>
                    <a:pt x="5583" y="331"/>
                  </a:lnTo>
                  <a:lnTo>
                    <a:pt x="5586" y="332"/>
                  </a:lnTo>
                  <a:lnTo>
                    <a:pt x="5589" y="332"/>
                  </a:lnTo>
                  <a:lnTo>
                    <a:pt x="5593" y="333"/>
                  </a:lnTo>
                  <a:lnTo>
                    <a:pt x="5596" y="333"/>
                  </a:lnTo>
                  <a:lnTo>
                    <a:pt x="5599" y="334"/>
                  </a:lnTo>
                  <a:lnTo>
                    <a:pt x="5602" y="334"/>
                  </a:lnTo>
                  <a:lnTo>
                    <a:pt x="5606" y="335"/>
                  </a:lnTo>
                  <a:lnTo>
                    <a:pt x="5609" y="335"/>
                  </a:lnTo>
                  <a:lnTo>
                    <a:pt x="5612" y="336"/>
                  </a:lnTo>
                  <a:lnTo>
                    <a:pt x="5615" y="336"/>
                  </a:lnTo>
                  <a:lnTo>
                    <a:pt x="5619" y="337"/>
                  </a:lnTo>
                  <a:lnTo>
                    <a:pt x="5622" y="337"/>
                  </a:lnTo>
                  <a:lnTo>
                    <a:pt x="5625" y="338"/>
                  </a:lnTo>
                  <a:lnTo>
                    <a:pt x="5628" y="338"/>
                  </a:lnTo>
                  <a:lnTo>
                    <a:pt x="5632" y="339"/>
                  </a:lnTo>
                  <a:lnTo>
                    <a:pt x="5635" y="339"/>
                  </a:lnTo>
                  <a:lnTo>
                    <a:pt x="5638" y="339"/>
                  </a:lnTo>
                  <a:lnTo>
                    <a:pt x="5641" y="340"/>
                  </a:lnTo>
                  <a:lnTo>
                    <a:pt x="5645" y="340"/>
                  </a:lnTo>
                  <a:lnTo>
                    <a:pt x="5648" y="341"/>
                  </a:lnTo>
                  <a:lnTo>
                    <a:pt x="5651" y="341"/>
                  </a:lnTo>
                  <a:lnTo>
                    <a:pt x="5655" y="342"/>
                  </a:lnTo>
                  <a:lnTo>
                    <a:pt x="5658" y="342"/>
                  </a:lnTo>
                  <a:lnTo>
                    <a:pt x="5661" y="343"/>
                  </a:lnTo>
                  <a:lnTo>
                    <a:pt x="5664" y="343"/>
                  </a:lnTo>
                  <a:lnTo>
                    <a:pt x="5668" y="343"/>
                  </a:lnTo>
                  <a:lnTo>
                    <a:pt x="5671" y="344"/>
                  </a:lnTo>
                  <a:lnTo>
                    <a:pt x="5674" y="344"/>
                  </a:lnTo>
                  <a:lnTo>
                    <a:pt x="5677" y="345"/>
                  </a:lnTo>
                  <a:lnTo>
                    <a:pt x="5681" y="345"/>
                  </a:lnTo>
                  <a:lnTo>
                    <a:pt x="5684" y="346"/>
                  </a:lnTo>
                  <a:lnTo>
                    <a:pt x="5687" y="346"/>
                  </a:lnTo>
                  <a:lnTo>
                    <a:pt x="5690" y="347"/>
                  </a:lnTo>
                  <a:lnTo>
                    <a:pt x="5694" y="347"/>
                  </a:lnTo>
                  <a:lnTo>
                    <a:pt x="5697" y="347"/>
                  </a:lnTo>
                  <a:lnTo>
                    <a:pt x="5700" y="348"/>
                  </a:lnTo>
                  <a:lnTo>
                    <a:pt x="5703" y="348"/>
                  </a:lnTo>
                  <a:lnTo>
                    <a:pt x="5707" y="349"/>
                  </a:lnTo>
                  <a:lnTo>
                    <a:pt x="5710" y="349"/>
                  </a:lnTo>
                  <a:lnTo>
                    <a:pt x="5713" y="349"/>
                  </a:lnTo>
                  <a:lnTo>
                    <a:pt x="5716" y="350"/>
                  </a:lnTo>
                  <a:lnTo>
                    <a:pt x="5720" y="350"/>
                  </a:lnTo>
                  <a:lnTo>
                    <a:pt x="5723" y="350"/>
                  </a:lnTo>
                  <a:lnTo>
                    <a:pt x="5726" y="351"/>
                  </a:lnTo>
                  <a:lnTo>
                    <a:pt x="5730" y="351"/>
                  </a:lnTo>
                  <a:lnTo>
                    <a:pt x="5733" y="351"/>
                  </a:lnTo>
                  <a:lnTo>
                    <a:pt x="5736" y="352"/>
                  </a:lnTo>
                  <a:lnTo>
                    <a:pt x="5739" y="352"/>
                  </a:lnTo>
                  <a:lnTo>
                    <a:pt x="5743" y="352"/>
                  </a:lnTo>
                  <a:lnTo>
                    <a:pt x="5746" y="353"/>
                  </a:lnTo>
                  <a:lnTo>
                    <a:pt x="5749" y="353"/>
                  </a:lnTo>
                  <a:lnTo>
                    <a:pt x="5752" y="353"/>
                  </a:lnTo>
                  <a:lnTo>
                    <a:pt x="5756" y="353"/>
                  </a:lnTo>
                  <a:lnTo>
                    <a:pt x="5759" y="354"/>
                  </a:lnTo>
                  <a:lnTo>
                    <a:pt x="5762" y="354"/>
                  </a:lnTo>
                  <a:lnTo>
                    <a:pt x="5765" y="354"/>
                  </a:lnTo>
                  <a:lnTo>
                    <a:pt x="5769" y="355"/>
                  </a:lnTo>
                  <a:lnTo>
                    <a:pt x="5772" y="355"/>
                  </a:lnTo>
                  <a:lnTo>
                    <a:pt x="5775" y="355"/>
                  </a:lnTo>
                  <a:lnTo>
                    <a:pt x="5778" y="355"/>
                  </a:lnTo>
                  <a:lnTo>
                    <a:pt x="5782" y="355"/>
                  </a:lnTo>
                  <a:lnTo>
                    <a:pt x="5785" y="356"/>
                  </a:lnTo>
                  <a:lnTo>
                    <a:pt x="5788" y="356"/>
                  </a:lnTo>
                  <a:lnTo>
                    <a:pt x="5791" y="356"/>
                  </a:lnTo>
                  <a:lnTo>
                    <a:pt x="5795" y="356"/>
                  </a:lnTo>
                  <a:lnTo>
                    <a:pt x="5798" y="356"/>
                  </a:lnTo>
                  <a:lnTo>
                    <a:pt x="5801" y="356"/>
                  </a:lnTo>
                  <a:lnTo>
                    <a:pt x="5805" y="356"/>
                  </a:lnTo>
                  <a:lnTo>
                    <a:pt x="5808" y="356"/>
                  </a:lnTo>
                  <a:lnTo>
                    <a:pt x="5811" y="356"/>
                  </a:lnTo>
                  <a:lnTo>
                    <a:pt x="5814" y="356"/>
                  </a:lnTo>
                  <a:lnTo>
                    <a:pt x="5818" y="357"/>
                  </a:lnTo>
                  <a:lnTo>
                    <a:pt x="5821" y="357"/>
                  </a:lnTo>
                  <a:lnTo>
                    <a:pt x="5824" y="357"/>
                  </a:lnTo>
                  <a:lnTo>
                    <a:pt x="5827" y="357"/>
                  </a:lnTo>
                  <a:lnTo>
                    <a:pt x="5831" y="357"/>
                  </a:lnTo>
                  <a:lnTo>
                    <a:pt x="5834" y="357"/>
                  </a:lnTo>
                  <a:lnTo>
                    <a:pt x="5837" y="357"/>
                  </a:lnTo>
                  <a:lnTo>
                    <a:pt x="5840" y="357"/>
                  </a:lnTo>
                  <a:lnTo>
                    <a:pt x="5844" y="357"/>
                  </a:lnTo>
                  <a:lnTo>
                    <a:pt x="5847" y="356"/>
                  </a:lnTo>
                  <a:lnTo>
                    <a:pt x="5850" y="356"/>
                  </a:lnTo>
                  <a:lnTo>
                    <a:pt x="5853" y="356"/>
                  </a:lnTo>
                  <a:lnTo>
                    <a:pt x="5857" y="356"/>
                  </a:lnTo>
                  <a:lnTo>
                    <a:pt x="5860" y="356"/>
                  </a:lnTo>
                  <a:lnTo>
                    <a:pt x="5863" y="356"/>
                  </a:lnTo>
                  <a:lnTo>
                    <a:pt x="5867" y="356"/>
                  </a:lnTo>
                  <a:lnTo>
                    <a:pt x="5870" y="356"/>
                  </a:lnTo>
                  <a:lnTo>
                    <a:pt x="5873" y="356"/>
                  </a:lnTo>
                  <a:lnTo>
                    <a:pt x="5876" y="356"/>
                  </a:lnTo>
                  <a:lnTo>
                    <a:pt x="5880" y="355"/>
                  </a:lnTo>
                  <a:lnTo>
                    <a:pt x="5883" y="355"/>
                  </a:lnTo>
                  <a:lnTo>
                    <a:pt x="5886" y="355"/>
                  </a:lnTo>
                  <a:lnTo>
                    <a:pt x="5889" y="355"/>
                  </a:lnTo>
                  <a:lnTo>
                    <a:pt x="5893" y="355"/>
                  </a:lnTo>
                  <a:lnTo>
                    <a:pt x="5896" y="355"/>
                  </a:lnTo>
                  <a:lnTo>
                    <a:pt x="5899" y="354"/>
                  </a:lnTo>
                  <a:lnTo>
                    <a:pt x="5902" y="354"/>
                  </a:lnTo>
                  <a:lnTo>
                    <a:pt x="5906" y="354"/>
                  </a:lnTo>
                  <a:lnTo>
                    <a:pt x="5909" y="354"/>
                  </a:lnTo>
                  <a:lnTo>
                    <a:pt x="5912" y="353"/>
                  </a:lnTo>
                  <a:lnTo>
                    <a:pt x="5915" y="353"/>
                  </a:lnTo>
                  <a:lnTo>
                    <a:pt x="5919" y="353"/>
                  </a:lnTo>
                  <a:lnTo>
                    <a:pt x="5922" y="353"/>
                  </a:lnTo>
                  <a:lnTo>
                    <a:pt x="5925" y="353"/>
                  </a:lnTo>
                  <a:lnTo>
                    <a:pt x="5928" y="352"/>
                  </a:lnTo>
                  <a:lnTo>
                    <a:pt x="5932" y="352"/>
                  </a:lnTo>
                  <a:lnTo>
                    <a:pt x="5935" y="352"/>
                  </a:lnTo>
                  <a:lnTo>
                    <a:pt x="5938" y="352"/>
                  </a:lnTo>
                  <a:lnTo>
                    <a:pt x="5942" y="352"/>
                  </a:lnTo>
                  <a:lnTo>
                    <a:pt x="5945" y="351"/>
                  </a:lnTo>
                  <a:lnTo>
                    <a:pt x="5948" y="351"/>
                  </a:lnTo>
                  <a:lnTo>
                    <a:pt x="5951" y="351"/>
                  </a:lnTo>
                  <a:lnTo>
                    <a:pt x="5955" y="351"/>
                  </a:lnTo>
                  <a:lnTo>
                    <a:pt x="5958" y="350"/>
                  </a:lnTo>
                  <a:lnTo>
                    <a:pt x="5961" y="350"/>
                  </a:lnTo>
                  <a:lnTo>
                    <a:pt x="5964" y="350"/>
                  </a:lnTo>
                  <a:lnTo>
                    <a:pt x="5968" y="350"/>
                  </a:lnTo>
                  <a:lnTo>
                    <a:pt x="5971" y="349"/>
                  </a:lnTo>
                  <a:lnTo>
                    <a:pt x="5974" y="349"/>
                  </a:lnTo>
                  <a:lnTo>
                    <a:pt x="5977" y="349"/>
                  </a:lnTo>
                  <a:lnTo>
                    <a:pt x="5981" y="349"/>
                  </a:lnTo>
                  <a:lnTo>
                    <a:pt x="5984" y="349"/>
                  </a:lnTo>
                  <a:lnTo>
                    <a:pt x="5987" y="348"/>
                  </a:lnTo>
                  <a:lnTo>
                    <a:pt x="5990" y="348"/>
                  </a:lnTo>
                  <a:lnTo>
                    <a:pt x="5994" y="348"/>
                  </a:lnTo>
                  <a:lnTo>
                    <a:pt x="5997" y="348"/>
                  </a:lnTo>
                  <a:lnTo>
                    <a:pt x="6000" y="348"/>
                  </a:lnTo>
                  <a:lnTo>
                    <a:pt x="6003" y="347"/>
                  </a:lnTo>
                  <a:lnTo>
                    <a:pt x="6007" y="347"/>
                  </a:lnTo>
                  <a:lnTo>
                    <a:pt x="6010" y="347"/>
                  </a:lnTo>
                  <a:lnTo>
                    <a:pt x="6013" y="347"/>
                  </a:lnTo>
                  <a:lnTo>
                    <a:pt x="6017" y="347"/>
                  </a:lnTo>
                  <a:lnTo>
                    <a:pt x="6020" y="347"/>
                  </a:lnTo>
                  <a:lnTo>
                    <a:pt x="6023" y="346"/>
                  </a:lnTo>
                  <a:lnTo>
                    <a:pt x="6026" y="346"/>
                  </a:lnTo>
                  <a:lnTo>
                    <a:pt x="6030" y="346"/>
                  </a:lnTo>
                  <a:lnTo>
                    <a:pt x="6033" y="346"/>
                  </a:lnTo>
                  <a:lnTo>
                    <a:pt x="6036" y="346"/>
                  </a:lnTo>
                  <a:lnTo>
                    <a:pt x="6039" y="346"/>
                  </a:lnTo>
                  <a:lnTo>
                    <a:pt x="6043" y="345"/>
                  </a:lnTo>
                  <a:lnTo>
                    <a:pt x="6046" y="345"/>
                  </a:lnTo>
                  <a:lnTo>
                    <a:pt x="6049" y="345"/>
                  </a:lnTo>
                  <a:lnTo>
                    <a:pt x="6052" y="345"/>
                  </a:lnTo>
                  <a:lnTo>
                    <a:pt x="6056" y="345"/>
                  </a:lnTo>
                  <a:lnTo>
                    <a:pt x="6059" y="345"/>
                  </a:lnTo>
                  <a:lnTo>
                    <a:pt x="6062" y="344"/>
                  </a:lnTo>
                  <a:lnTo>
                    <a:pt x="6065" y="344"/>
                  </a:lnTo>
                  <a:lnTo>
                    <a:pt x="6069" y="344"/>
                  </a:lnTo>
                  <a:lnTo>
                    <a:pt x="6072" y="344"/>
                  </a:lnTo>
                  <a:lnTo>
                    <a:pt x="6075" y="344"/>
                  </a:lnTo>
                  <a:lnTo>
                    <a:pt x="6078" y="344"/>
                  </a:lnTo>
                  <a:lnTo>
                    <a:pt x="6082" y="343"/>
                  </a:lnTo>
                  <a:lnTo>
                    <a:pt x="6085" y="343"/>
                  </a:lnTo>
                  <a:lnTo>
                    <a:pt x="6088" y="343"/>
                  </a:lnTo>
                  <a:lnTo>
                    <a:pt x="6092" y="343"/>
                  </a:lnTo>
                  <a:lnTo>
                    <a:pt x="6095" y="343"/>
                  </a:lnTo>
                  <a:lnTo>
                    <a:pt x="6098" y="343"/>
                  </a:lnTo>
                  <a:lnTo>
                    <a:pt x="6101" y="342"/>
                  </a:lnTo>
                  <a:lnTo>
                    <a:pt x="6105" y="342"/>
                  </a:lnTo>
                  <a:lnTo>
                    <a:pt x="6108" y="342"/>
                  </a:lnTo>
                  <a:lnTo>
                    <a:pt x="6111" y="342"/>
                  </a:lnTo>
                  <a:lnTo>
                    <a:pt x="6114" y="342"/>
                  </a:lnTo>
                  <a:lnTo>
                    <a:pt x="6118" y="341"/>
                  </a:lnTo>
                  <a:lnTo>
                    <a:pt x="6121" y="341"/>
                  </a:lnTo>
                  <a:lnTo>
                    <a:pt x="6124" y="341"/>
                  </a:lnTo>
                  <a:lnTo>
                    <a:pt x="6127" y="341"/>
                  </a:lnTo>
                  <a:lnTo>
                    <a:pt x="6131" y="340"/>
                  </a:lnTo>
                  <a:lnTo>
                    <a:pt x="6134" y="340"/>
                  </a:lnTo>
                  <a:lnTo>
                    <a:pt x="6137" y="340"/>
                  </a:lnTo>
                  <a:lnTo>
                    <a:pt x="6140" y="339"/>
                  </a:lnTo>
                  <a:lnTo>
                    <a:pt x="6144" y="339"/>
                  </a:lnTo>
                  <a:lnTo>
                    <a:pt x="6147" y="339"/>
                  </a:lnTo>
                  <a:lnTo>
                    <a:pt x="6150" y="338"/>
                  </a:lnTo>
                  <a:lnTo>
                    <a:pt x="6153" y="338"/>
                  </a:lnTo>
                  <a:lnTo>
                    <a:pt x="6157" y="338"/>
                  </a:lnTo>
                  <a:lnTo>
                    <a:pt x="6160" y="337"/>
                  </a:lnTo>
                  <a:lnTo>
                    <a:pt x="6163" y="337"/>
                  </a:lnTo>
                  <a:lnTo>
                    <a:pt x="6167" y="337"/>
                  </a:lnTo>
                  <a:lnTo>
                    <a:pt x="6170" y="336"/>
                  </a:lnTo>
                  <a:lnTo>
                    <a:pt x="6173" y="336"/>
                  </a:lnTo>
                  <a:lnTo>
                    <a:pt x="6176" y="335"/>
                  </a:lnTo>
                  <a:lnTo>
                    <a:pt x="6180" y="335"/>
                  </a:lnTo>
                  <a:lnTo>
                    <a:pt x="6183" y="334"/>
                  </a:lnTo>
                  <a:lnTo>
                    <a:pt x="6186" y="334"/>
                  </a:lnTo>
                  <a:lnTo>
                    <a:pt x="6189" y="333"/>
                  </a:lnTo>
                  <a:lnTo>
                    <a:pt x="6193" y="333"/>
                  </a:lnTo>
                  <a:lnTo>
                    <a:pt x="6196" y="332"/>
                  </a:lnTo>
                  <a:lnTo>
                    <a:pt x="6199" y="332"/>
                  </a:lnTo>
                  <a:lnTo>
                    <a:pt x="6202" y="331"/>
                  </a:lnTo>
                  <a:lnTo>
                    <a:pt x="6206" y="330"/>
                  </a:lnTo>
                  <a:lnTo>
                    <a:pt x="6209" y="330"/>
                  </a:lnTo>
                  <a:lnTo>
                    <a:pt x="6212" y="329"/>
                  </a:lnTo>
                  <a:lnTo>
                    <a:pt x="6215" y="328"/>
                  </a:lnTo>
                  <a:lnTo>
                    <a:pt x="6219" y="328"/>
                  </a:lnTo>
                  <a:lnTo>
                    <a:pt x="6222" y="327"/>
                  </a:lnTo>
                  <a:lnTo>
                    <a:pt x="6225" y="326"/>
                  </a:lnTo>
                  <a:lnTo>
                    <a:pt x="6229" y="326"/>
                  </a:lnTo>
                  <a:lnTo>
                    <a:pt x="6232" y="325"/>
                  </a:lnTo>
                  <a:lnTo>
                    <a:pt x="6235" y="324"/>
                  </a:lnTo>
                  <a:lnTo>
                    <a:pt x="6238" y="323"/>
                  </a:lnTo>
                  <a:lnTo>
                    <a:pt x="6242" y="322"/>
                  </a:lnTo>
                  <a:lnTo>
                    <a:pt x="6245" y="322"/>
                  </a:lnTo>
                  <a:lnTo>
                    <a:pt x="6248" y="321"/>
                  </a:lnTo>
                  <a:lnTo>
                    <a:pt x="6251" y="320"/>
                  </a:lnTo>
                  <a:lnTo>
                    <a:pt x="6255" y="319"/>
                  </a:lnTo>
                  <a:lnTo>
                    <a:pt x="6258" y="318"/>
                  </a:lnTo>
                  <a:lnTo>
                    <a:pt x="6261" y="317"/>
                  </a:lnTo>
                  <a:lnTo>
                    <a:pt x="6264" y="316"/>
                  </a:lnTo>
                  <a:lnTo>
                    <a:pt x="6268" y="316"/>
                  </a:lnTo>
                  <a:lnTo>
                    <a:pt x="6271" y="315"/>
                  </a:lnTo>
                  <a:lnTo>
                    <a:pt x="6274" y="314"/>
                  </a:lnTo>
                  <a:lnTo>
                    <a:pt x="6277" y="313"/>
                  </a:lnTo>
                  <a:lnTo>
                    <a:pt x="6281" y="312"/>
                  </a:lnTo>
                  <a:lnTo>
                    <a:pt x="6284" y="311"/>
                  </a:lnTo>
                  <a:lnTo>
                    <a:pt x="6287" y="310"/>
                  </a:lnTo>
                  <a:lnTo>
                    <a:pt x="6290" y="309"/>
                  </a:lnTo>
                  <a:lnTo>
                    <a:pt x="6294" y="308"/>
                  </a:lnTo>
                  <a:lnTo>
                    <a:pt x="6297" y="307"/>
                  </a:lnTo>
                  <a:lnTo>
                    <a:pt x="6300" y="306"/>
                  </a:lnTo>
                  <a:lnTo>
                    <a:pt x="6304" y="305"/>
                  </a:lnTo>
                  <a:lnTo>
                    <a:pt x="6307" y="304"/>
                  </a:lnTo>
                  <a:lnTo>
                    <a:pt x="6310" y="303"/>
                  </a:lnTo>
                  <a:lnTo>
                    <a:pt x="6313" y="301"/>
                  </a:lnTo>
                  <a:lnTo>
                    <a:pt x="6317" y="300"/>
                  </a:lnTo>
                  <a:lnTo>
                    <a:pt x="6320" y="299"/>
                  </a:lnTo>
                  <a:lnTo>
                    <a:pt x="6323" y="298"/>
                  </a:lnTo>
                  <a:lnTo>
                    <a:pt x="6326" y="297"/>
                  </a:lnTo>
                  <a:lnTo>
                    <a:pt x="6330" y="296"/>
                  </a:lnTo>
                  <a:lnTo>
                    <a:pt x="6333" y="295"/>
                  </a:lnTo>
                  <a:lnTo>
                    <a:pt x="6336" y="294"/>
                  </a:lnTo>
                  <a:lnTo>
                    <a:pt x="6339" y="293"/>
                  </a:lnTo>
                  <a:lnTo>
                    <a:pt x="6343" y="292"/>
                  </a:lnTo>
                  <a:lnTo>
                    <a:pt x="6346" y="291"/>
                  </a:lnTo>
                  <a:lnTo>
                    <a:pt x="6349" y="290"/>
                  </a:lnTo>
                  <a:lnTo>
                    <a:pt x="6352" y="289"/>
                  </a:lnTo>
                  <a:lnTo>
                    <a:pt x="6356" y="288"/>
                  </a:lnTo>
                  <a:lnTo>
                    <a:pt x="6359" y="286"/>
                  </a:lnTo>
                  <a:lnTo>
                    <a:pt x="6362" y="285"/>
                  </a:lnTo>
                  <a:lnTo>
                    <a:pt x="6365" y="284"/>
                  </a:lnTo>
                  <a:lnTo>
                    <a:pt x="6369" y="283"/>
                  </a:lnTo>
                  <a:lnTo>
                    <a:pt x="6372" y="282"/>
                  </a:lnTo>
                  <a:lnTo>
                    <a:pt x="6375" y="281"/>
                  </a:lnTo>
                  <a:lnTo>
                    <a:pt x="6379" y="280"/>
                  </a:lnTo>
                  <a:lnTo>
                    <a:pt x="6382" y="279"/>
                  </a:lnTo>
                  <a:lnTo>
                    <a:pt x="6385" y="278"/>
                  </a:lnTo>
                  <a:lnTo>
                    <a:pt x="6388" y="277"/>
                  </a:lnTo>
                  <a:lnTo>
                    <a:pt x="6392" y="276"/>
                  </a:lnTo>
                  <a:lnTo>
                    <a:pt x="6395" y="275"/>
                  </a:lnTo>
                  <a:lnTo>
                    <a:pt x="6398" y="274"/>
                  </a:lnTo>
                  <a:lnTo>
                    <a:pt x="6401" y="273"/>
                  </a:lnTo>
                  <a:lnTo>
                    <a:pt x="6405" y="272"/>
                  </a:lnTo>
                  <a:lnTo>
                    <a:pt x="6408" y="271"/>
                  </a:lnTo>
                  <a:lnTo>
                    <a:pt x="6411" y="270"/>
                  </a:lnTo>
                  <a:lnTo>
                    <a:pt x="6414" y="269"/>
                  </a:lnTo>
                  <a:lnTo>
                    <a:pt x="6418" y="268"/>
                  </a:lnTo>
                  <a:lnTo>
                    <a:pt x="6421" y="267"/>
                  </a:lnTo>
                  <a:lnTo>
                    <a:pt x="6424" y="266"/>
                  </a:lnTo>
                  <a:lnTo>
                    <a:pt x="6427" y="266"/>
                  </a:lnTo>
                  <a:lnTo>
                    <a:pt x="6431" y="265"/>
                  </a:lnTo>
                  <a:lnTo>
                    <a:pt x="6434" y="264"/>
                  </a:lnTo>
                  <a:lnTo>
                    <a:pt x="6437" y="263"/>
                  </a:lnTo>
                  <a:lnTo>
                    <a:pt x="6440" y="262"/>
                  </a:lnTo>
                  <a:lnTo>
                    <a:pt x="6444" y="261"/>
                  </a:lnTo>
                  <a:lnTo>
                    <a:pt x="6447" y="260"/>
                  </a:lnTo>
                  <a:lnTo>
                    <a:pt x="6450" y="260"/>
                  </a:lnTo>
                  <a:lnTo>
                    <a:pt x="6454" y="259"/>
                  </a:lnTo>
                  <a:lnTo>
                    <a:pt x="6457" y="258"/>
                  </a:lnTo>
                  <a:lnTo>
                    <a:pt x="6460" y="257"/>
                  </a:lnTo>
                  <a:lnTo>
                    <a:pt x="6463" y="256"/>
                  </a:lnTo>
                  <a:lnTo>
                    <a:pt x="6467" y="256"/>
                  </a:lnTo>
                  <a:lnTo>
                    <a:pt x="6470" y="255"/>
                  </a:lnTo>
                  <a:lnTo>
                    <a:pt x="6473" y="254"/>
                  </a:lnTo>
                  <a:lnTo>
                    <a:pt x="6476" y="254"/>
                  </a:lnTo>
                  <a:lnTo>
                    <a:pt x="6480" y="253"/>
                  </a:lnTo>
                  <a:lnTo>
                    <a:pt x="6483" y="252"/>
                  </a:lnTo>
                  <a:lnTo>
                    <a:pt x="6486" y="251"/>
                  </a:lnTo>
                  <a:lnTo>
                    <a:pt x="6489" y="251"/>
                  </a:lnTo>
                  <a:lnTo>
                    <a:pt x="6493" y="250"/>
                  </a:lnTo>
                  <a:lnTo>
                    <a:pt x="6496" y="249"/>
                  </a:lnTo>
                  <a:lnTo>
                    <a:pt x="6499" y="249"/>
                  </a:lnTo>
                  <a:lnTo>
                    <a:pt x="6502" y="248"/>
                  </a:lnTo>
                  <a:lnTo>
                    <a:pt x="6506" y="248"/>
                  </a:lnTo>
                  <a:lnTo>
                    <a:pt x="6509" y="247"/>
                  </a:lnTo>
                  <a:lnTo>
                    <a:pt x="6512" y="246"/>
                  </a:lnTo>
                  <a:lnTo>
                    <a:pt x="6515" y="246"/>
                  </a:lnTo>
                  <a:lnTo>
                    <a:pt x="6519" y="245"/>
                  </a:lnTo>
                  <a:lnTo>
                    <a:pt x="6522" y="245"/>
                  </a:lnTo>
                  <a:lnTo>
                    <a:pt x="6525" y="244"/>
                  </a:lnTo>
                  <a:lnTo>
                    <a:pt x="6529" y="243"/>
                  </a:lnTo>
                  <a:lnTo>
                    <a:pt x="6532" y="243"/>
                  </a:lnTo>
                  <a:lnTo>
                    <a:pt x="6535" y="242"/>
                  </a:lnTo>
                  <a:lnTo>
                    <a:pt x="6538" y="242"/>
                  </a:lnTo>
                  <a:lnTo>
                    <a:pt x="6542" y="241"/>
                  </a:lnTo>
                  <a:lnTo>
                    <a:pt x="6545" y="241"/>
                  </a:lnTo>
                  <a:lnTo>
                    <a:pt x="6548" y="240"/>
                  </a:lnTo>
                  <a:lnTo>
                    <a:pt x="6551" y="240"/>
                  </a:lnTo>
                  <a:lnTo>
                    <a:pt x="6555" y="239"/>
                  </a:lnTo>
                  <a:lnTo>
                    <a:pt x="6558" y="239"/>
                  </a:lnTo>
                  <a:lnTo>
                    <a:pt x="6561" y="239"/>
                  </a:lnTo>
                  <a:lnTo>
                    <a:pt x="6564" y="238"/>
                  </a:lnTo>
                  <a:lnTo>
                    <a:pt x="6568" y="238"/>
                  </a:lnTo>
                  <a:lnTo>
                    <a:pt x="6571" y="237"/>
                  </a:lnTo>
                  <a:lnTo>
                    <a:pt x="6574" y="237"/>
                  </a:lnTo>
                  <a:lnTo>
                    <a:pt x="6577" y="236"/>
                  </a:lnTo>
                  <a:lnTo>
                    <a:pt x="6581" y="236"/>
                  </a:lnTo>
                  <a:lnTo>
                    <a:pt x="6584" y="235"/>
                  </a:lnTo>
                  <a:lnTo>
                    <a:pt x="6587" y="235"/>
                  </a:lnTo>
                  <a:lnTo>
                    <a:pt x="6591" y="235"/>
                  </a:lnTo>
                  <a:lnTo>
                    <a:pt x="6594" y="234"/>
                  </a:lnTo>
                  <a:lnTo>
                    <a:pt x="6597" y="234"/>
                  </a:lnTo>
                  <a:lnTo>
                    <a:pt x="6600" y="233"/>
                  </a:lnTo>
                  <a:lnTo>
                    <a:pt x="6604" y="233"/>
                  </a:lnTo>
                  <a:lnTo>
                    <a:pt x="6607" y="232"/>
                  </a:lnTo>
                  <a:lnTo>
                    <a:pt x="6610" y="232"/>
                  </a:lnTo>
                  <a:lnTo>
                    <a:pt x="6613" y="232"/>
                  </a:lnTo>
                  <a:lnTo>
                    <a:pt x="6617" y="231"/>
                  </a:lnTo>
                  <a:lnTo>
                    <a:pt x="6620" y="231"/>
                  </a:lnTo>
                  <a:lnTo>
                    <a:pt x="6623" y="231"/>
                  </a:lnTo>
                  <a:lnTo>
                    <a:pt x="6626" y="230"/>
                  </a:lnTo>
                  <a:lnTo>
                    <a:pt x="6630" y="230"/>
                  </a:lnTo>
                  <a:lnTo>
                    <a:pt x="6633" y="230"/>
                  </a:lnTo>
                  <a:lnTo>
                    <a:pt x="6636" y="229"/>
                  </a:lnTo>
                  <a:lnTo>
                    <a:pt x="6639" y="229"/>
                  </a:lnTo>
                  <a:lnTo>
                    <a:pt x="6643" y="229"/>
                  </a:lnTo>
                  <a:lnTo>
                    <a:pt x="6646" y="228"/>
                  </a:lnTo>
                  <a:lnTo>
                    <a:pt x="6649" y="228"/>
                  </a:lnTo>
                  <a:lnTo>
                    <a:pt x="6652" y="228"/>
                  </a:lnTo>
                  <a:lnTo>
                    <a:pt x="6656" y="227"/>
                  </a:lnTo>
                  <a:lnTo>
                    <a:pt x="6659" y="227"/>
                  </a:lnTo>
                  <a:lnTo>
                    <a:pt x="6662" y="227"/>
                  </a:lnTo>
                  <a:lnTo>
                    <a:pt x="6666" y="226"/>
                  </a:lnTo>
                  <a:lnTo>
                    <a:pt x="6669" y="226"/>
                  </a:lnTo>
                  <a:lnTo>
                    <a:pt x="6672" y="226"/>
                  </a:lnTo>
                  <a:lnTo>
                    <a:pt x="6675" y="225"/>
                  </a:lnTo>
                  <a:lnTo>
                    <a:pt x="6679" y="225"/>
                  </a:lnTo>
                  <a:lnTo>
                    <a:pt x="6682" y="225"/>
                  </a:lnTo>
                  <a:lnTo>
                    <a:pt x="6685" y="224"/>
                  </a:lnTo>
                  <a:lnTo>
                    <a:pt x="6688" y="224"/>
                  </a:lnTo>
                  <a:lnTo>
                    <a:pt x="6692" y="224"/>
                  </a:lnTo>
                  <a:lnTo>
                    <a:pt x="6695" y="224"/>
                  </a:lnTo>
                  <a:lnTo>
                    <a:pt x="6698" y="223"/>
                  </a:lnTo>
                  <a:lnTo>
                    <a:pt x="6701" y="223"/>
                  </a:lnTo>
                  <a:lnTo>
                    <a:pt x="6705" y="223"/>
                  </a:lnTo>
                  <a:lnTo>
                    <a:pt x="6708" y="223"/>
                  </a:lnTo>
                  <a:lnTo>
                    <a:pt x="6711" y="222"/>
                  </a:lnTo>
                  <a:lnTo>
                    <a:pt x="6714" y="222"/>
                  </a:lnTo>
                  <a:lnTo>
                    <a:pt x="6718" y="222"/>
                  </a:lnTo>
                  <a:lnTo>
                    <a:pt x="6721" y="222"/>
                  </a:lnTo>
                  <a:lnTo>
                    <a:pt x="6724" y="222"/>
                  </a:lnTo>
                  <a:lnTo>
                    <a:pt x="6727" y="221"/>
                  </a:lnTo>
                  <a:lnTo>
                    <a:pt x="6731" y="221"/>
                  </a:lnTo>
                  <a:lnTo>
                    <a:pt x="6734" y="221"/>
                  </a:lnTo>
                  <a:lnTo>
                    <a:pt x="6737" y="221"/>
                  </a:lnTo>
                  <a:lnTo>
                    <a:pt x="6741" y="220"/>
                  </a:lnTo>
                  <a:lnTo>
                    <a:pt x="6744" y="220"/>
                  </a:lnTo>
                  <a:lnTo>
                    <a:pt x="6747" y="220"/>
                  </a:lnTo>
                  <a:lnTo>
                    <a:pt x="6750" y="220"/>
                  </a:lnTo>
                  <a:lnTo>
                    <a:pt x="6754" y="220"/>
                  </a:lnTo>
                  <a:lnTo>
                    <a:pt x="6757" y="220"/>
                  </a:lnTo>
                  <a:lnTo>
                    <a:pt x="6760" y="219"/>
                  </a:lnTo>
                  <a:lnTo>
                    <a:pt x="6763" y="219"/>
                  </a:lnTo>
                  <a:lnTo>
                    <a:pt x="6767" y="219"/>
                  </a:lnTo>
                  <a:lnTo>
                    <a:pt x="6770" y="219"/>
                  </a:lnTo>
                  <a:lnTo>
                    <a:pt x="6773" y="219"/>
                  </a:lnTo>
                  <a:lnTo>
                    <a:pt x="6776" y="219"/>
                  </a:lnTo>
                  <a:lnTo>
                    <a:pt x="6780" y="218"/>
                  </a:lnTo>
                  <a:lnTo>
                    <a:pt x="6783" y="218"/>
                  </a:lnTo>
                  <a:lnTo>
                    <a:pt x="6786" y="218"/>
                  </a:lnTo>
                  <a:lnTo>
                    <a:pt x="6789" y="218"/>
                  </a:lnTo>
                  <a:lnTo>
                    <a:pt x="6793" y="218"/>
                  </a:lnTo>
                  <a:lnTo>
                    <a:pt x="6796" y="218"/>
                  </a:lnTo>
                  <a:lnTo>
                    <a:pt x="6799" y="218"/>
                  </a:lnTo>
                  <a:lnTo>
                    <a:pt x="6802" y="217"/>
                  </a:lnTo>
                  <a:lnTo>
                    <a:pt x="6806" y="217"/>
                  </a:lnTo>
                  <a:lnTo>
                    <a:pt x="6809" y="217"/>
                  </a:lnTo>
                  <a:lnTo>
                    <a:pt x="6812" y="217"/>
                  </a:lnTo>
                  <a:lnTo>
                    <a:pt x="6816" y="217"/>
                  </a:lnTo>
                  <a:lnTo>
                    <a:pt x="6819" y="217"/>
                  </a:lnTo>
                  <a:lnTo>
                    <a:pt x="6822" y="217"/>
                  </a:lnTo>
                  <a:lnTo>
                    <a:pt x="6825" y="217"/>
                  </a:lnTo>
                  <a:lnTo>
                    <a:pt x="6829" y="217"/>
                  </a:lnTo>
                  <a:lnTo>
                    <a:pt x="6832" y="217"/>
                  </a:lnTo>
                  <a:lnTo>
                    <a:pt x="6835" y="216"/>
                  </a:lnTo>
                  <a:lnTo>
                    <a:pt x="6838" y="216"/>
                  </a:lnTo>
                  <a:lnTo>
                    <a:pt x="6842" y="216"/>
                  </a:lnTo>
                  <a:lnTo>
                    <a:pt x="6845" y="216"/>
                  </a:lnTo>
                  <a:lnTo>
                    <a:pt x="6848" y="216"/>
                  </a:lnTo>
                  <a:lnTo>
                    <a:pt x="6851" y="216"/>
                  </a:lnTo>
                  <a:lnTo>
                    <a:pt x="6855" y="216"/>
                  </a:lnTo>
                  <a:lnTo>
                    <a:pt x="6858" y="216"/>
                  </a:lnTo>
                  <a:lnTo>
                    <a:pt x="6861" y="216"/>
                  </a:lnTo>
                  <a:lnTo>
                    <a:pt x="6864" y="216"/>
                  </a:lnTo>
                  <a:lnTo>
                    <a:pt x="6868" y="215"/>
                  </a:lnTo>
                  <a:lnTo>
                    <a:pt x="6871" y="215"/>
                  </a:lnTo>
                  <a:lnTo>
                    <a:pt x="6874" y="215"/>
                  </a:lnTo>
                  <a:lnTo>
                    <a:pt x="6877" y="215"/>
                  </a:lnTo>
                  <a:lnTo>
                    <a:pt x="6881" y="215"/>
                  </a:lnTo>
                  <a:lnTo>
                    <a:pt x="6884" y="215"/>
                  </a:lnTo>
                  <a:lnTo>
                    <a:pt x="6887" y="215"/>
                  </a:lnTo>
                  <a:lnTo>
                    <a:pt x="6891" y="215"/>
                  </a:lnTo>
                  <a:lnTo>
                    <a:pt x="6894" y="215"/>
                  </a:lnTo>
                  <a:lnTo>
                    <a:pt x="6897" y="214"/>
                  </a:lnTo>
                  <a:lnTo>
                    <a:pt x="6900" y="214"/>
                  </a:lnTo>
                  <a:lnTo>
                    <a:pt x="6904" y="214"/>
                  </a:lnTo>
                  <a:lnTo>
                    <a:pt x="6907" y="214"/>
                  </a:lnTo>
                  <a:lnTo>
                    <a:pt x="6910" y="214"/>
                  </a:lnTo>
                  <a:lnTo>
                    <a:pt x="6913" y="214"/>
                  </a:lnTo>
                  <a:lnTo>
                    <a:pt x="6917" y="214"/>
                  </a:lnTo>
                  <a:lnTo>
                    <a:pt x="6920" y="214"/>
                  </a:lnTo>
                  <a:lnTo>
                    <a:pt x="6923" y="214"/>
                  </a:lnTo>
                  <a:lnTo>
                    <a:pt x="6926" y="213"/>
                  </a:lnTo>
                  <a:lnTo>
                    <a:pt x="6930" y="213"/>
                  </a:lnTo>
                  <a:lnTo>
                    <a:pt x="6933" y="213"/>
                  </a:lnTo>
                  <a:lnTo>
                    <a:pt x="6936" y="213"/>
                  </a:lnTo>
                  <a:lnTo>
                    <a:pt x="6939" y="213"/>
                  </a:lnTo>
                  <a:lnTo>
                    <a:pt x="6943" y="213"/>
                  </a:lnTo>
                  <a:lnTo>
                    <a:pt x="6946" y="212"/>
                  </a:lnTo>
                  <a:lnTo>
                    <a:pt x="6949" y="212"/>
                  </a:lnTo>
                  <a:lnTo>
                    <a:pt x="6953" y="212"/>
                  </a:lnTo>
                  <a:lnTo>
                    <a:pt x="6956" y="212"/>
                  </a:lnTo>
                  <a:lnTo>
                    <a:pt x="6959" y="212"/>
                  </a:lnTo>
                  <a:lnTo>
                    <a:pt x="6962" y="211"/>
                  </a:lnTo>
                  <a:lnTo>
                    <a:pt x="6966" y="211"/>
                  </a:lnTo>
                  <a:lnTo>
                    <a:pt x="6969" y="211"/>
                  </a:lnTo>
                  <a:lnTo>
                    <a:pt x="6972" y="211"/>
                  </a:lnTo>
                  <a:lnTo>
                    <a:pt x="6975" y="210"/>
                  </a:lnTo>
                  <a:lnTo>
                    <a:pt x="6979" y="210"/>
                  </a:lnTo>
                  <a:lnTo>
                    <a:pt x="6982" y="210"/>
                  </a:lnTo>
                  <a:lnTo>
                    <a:pt x="6985" y="210"/>
                  </a:lnTo>
                  <a:lnTo>
                    <a:pt x="6988" y="209"/>
                  </a:lnTo>
                  <a:lnTo>
                    <a:pt x="6992" y="209"/>
                  </a:lnTo>
                  <a:lnTo>
                    <a:pt x="6995" y="209"/>
                  </a:lnTo>
                  <a:lnTo>
                    <a:pt x="6998" y="208"/>
                  </a:lnTo>
                  <a:lnTo>
                    <a:pt x="7001" y="208"/>
                  </a:lnTo>
                  <a:lnTo>
                    <a:pt x="7005" y="208"/>
                  </a:lnTo>
                  <a:lnTo>
                    <a:pt x="7008" y="207"/>
                  </a:lnTo>
                  <a:lnTo>
                    <a:pt x="7011" y="207"/>
                  </a:lnTo>
                  <a:lnTo>
                    <a:pt x="7014" y="207"/>
                  </a:lnTo>
                  <a:lnTo>
                    <a:pt x="7018" y="206"/>
                  </a:lnTo>
                  <a:lnTo>
                    <a:pt x="7021" y="206"/>
                  </a:lnTo>
                  <a:lnTo>
                    <a:pt x="7024" y="206"/>
                  </a:lnTo>
                  <a:lnTo>
                    <a:pt x="7028" y="205"/>
                  </a:lnTo>
                  <a:lnTo>
                    <a:pt x="7031" y="205"/>
                  </a:lnTo>
                  <a:lnTo>
                    <a:pt x="7034" y="204"/>
                  </a:lnTo>
                  <a:lnTo>
                    <a:pt x="7037" y="204"/>
                  </a:lnTo>
                  <a:lnTo>
                    <a:pt x="7041" y="203"/>
                  </a:lnTo>
                  <a:lnTo>
                    <a:pt x="7044" y="203"/>
                  </a:lnTo>
                  <a:lnTo>
                    <a:pt x="7047" y="203"/>
                  </a:lnTo>
                  <a:lnTo>
                    <a:pt x="7050" y="202"/>
                  </a:lnTo>
                  <a:lnTo>
                    <a:pt x="7054" y="202"/>
                  </a:lnTo>
                  <a:lnTo>
                    <a:pt x="7057" y="201"/>
                  </a:lnTo>
                  <a:lnTo>
                    <a:pt x="7060" y="201"/>
                  </a:lnTo>
                  <a:lnTo>
                    <a:pt x="7063" y="200"/>
                  </a:lnTo>
                  <a:lnTo>
                    <a:pt x="7067" y="200"/>
                  </a:lnTo>
                  <a:lnTo>
                    <a:pt x="7070" y="199"/>
                  </a:lnTo>
                  <a:lnTo>
                    <a:pt x="7073" y="198"/>
                  </a:lnTo>
                  <a:lnTo>
                    <a:pt x="7076" y="198"/>
                  </a:lnTo>
                  <a:lnTo>
                    <a:pt x="7080" y="197"/>
                  </a:lnTo>
                  <a:lnTo>
                    <a:pt x="7083" y="197"/>
                  </a:lnTo>
                  <a:lnTo>
                    <a:pt x="7086" y="196"/>
                  </a:lnTo>
                  <a:lnTo>
                    <a:pt x="7089" y="196"/>
                  </a:lnTo>
                  <a:lnTo>
                    <a:pt x="7093" y="195"/>
                  </a:lnTo>
                  <a:lnTo>
                    <a:pt x="7096" y="194"/>
                  </a:lnTo>
                  <a:lnTo>
                    <a:pt x="7099" y="194"/>
                  </a:lnTo>
                  <a:lnTo>
                    <a:pt x="7103" y="193"/>
                  </a:lnTo>
                  <a:lnTo>
                    <a:pt x="7106" y="192"/>
                  </a:lnTo>
                  <a:lnTo>
                    <a:pt x="7109" y="192"/>
                  </a:lnTo>
                  <a:lnTo>
                    <a:pt x="7112" y="191"/>
                  </a:lnTo>
                  <a:lnTo>
                    <a:pt x="7116" y="190"/>
                  </a:lnTo>
                  <a:lnTo>
                    <a:pt x="7119" y="190"/>
                  </a:lnTo>
                  <a:lnTo>
                    <a:pt x="7122" y="189"/>
                  </a:lnTo>
                  <a:lnTo>
                    <a:pt x="7125" y="188"/>
                  </a:lnTo>
                  <a:lnTo>
                    <a:pt x="7129" y="188"/>
                  </a:lnTo>
                  <a:lnTo>
                    <a:pt x="7132" y="18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23" name="Line 76"/>
            <p:cNvSpPr>
              <a:spLocks noChangeShapeType="1"/>
            </p:cNvSpPr>
            <p:nvPr/>
          </p:nvSpPr>
          <p:spPr bwMode="auto">
            <a:xfrm>
              <a:off x="4436" y="3376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24" name="Freeform 77"/>
            <p:cNvSpPr>
              <a:spLocks/>
            </p:cNvSpPr>
            <p:nvPr/>
          </p:nvSpPr>
          <p:spPr bwMode="auto">
            <a:xfrm flipV="1">
              <a:off x="1405" y="1796"/>
              <a:ext cx="3031" cy="1587"/>
            </a:xfrm>
            <a:custGeom>
              <a:avLst/>
              <a:gdLst>
                <a:gd name="T0" fmla="*/ 110 w 7132"/>
                <a:gd name="T1" fmla="*/ 3690 h 3894"/>
                <a:gd name="T2" fmla="*/ 225 w 7132"/>
                <a:gd name="T3" fmla="*/ 3029 h 3894"/>
                <a:gd name="T4" fmla="*/ 339 w 7132"/>
                <a:gd name="T5" fmla="*/ 1477 h 3894"/>
                <a:gd name="T6" fmla="*/ 453 w 7132"/>
                <a:gd name="T7" fmla="*/ 1762 h 3894"/>
                <a:gd name="T8" fmla="*/ 567 w 7132"/>
                <a:gd name="T9" fmla="*/ 1190 h 3894"/>
                <a:gd name="T10" fmla="*/ 681 w 7132"/>
                <a:gd name="T11" fmla="*/ 1120 h 3894"/>
                <a:gd name="T12" fmla="*/ 795 w 7132"/>
                <a:gd name="T13" fmla="*/ 884 h 3894"/>
                <a:gd name="T14" fmla="*/ 909 w 7132"/>
                <a:gd name="T15" fmla="*/ 652 h 3894"/>
                <a:gd name="T16" fmla="*/ 1024 w 7132"/>
                <a:gd name="T17" fmla="*/ 617 h 3894"/>
                <a:gd name="T18" fmla="*/ 1138 w 7132"/>
                <a:gd name="T19" fmla="*/ 502 h 3894"/>
                <a:gd name="T20" fmla="*/ 1252 w 7132"/>
                <a:gd name="T21" fmla="*/ 454 h 3894"/>
                <a:gd name="T22" fmla="*/ 1366 w 7132"/>
                <a:gd name="T23" fmla="*/ 408 h 3894"/>
                <a:gd name="T24" fmla="*/ 1480 w 7132"/>
                <a:gd name="T25" fmla="*/ 316 h 3894"/>
                <a:gd name="T26" fmla="*/ 1594 w 7132"/>
                <a:gd name="T27" fmla="*/ 342 h 3894"/>
                <a:gd name="T28" fmla="*/ 1708 w 7132"/>
                <a:gd name="T29" fmla="*/ 374 h 3894"/>
                <a:gd name="T30" fmla="*/ 1823 w 7132"/>
                <a:gd name="T31" fmla="*/ 408 h 3894"/>
                <a:gd name="T32" fmla="*/ 1937 w 7132"/>
                <a:gd name="T33" fmla="*/ 460 h 3894"/>
                <a:gd name="T34" fmla="*/ 2051 w 7132"/>
                <a:gd name="T35" fmla="*/ 444 h 3894"/>
                <a:gd name="T36" fmla="*/ 2165 w 7132"/>
                <a:gd name="T37" fmla="*/ 439 h 3894"/>
                <a:gd name="T38" fmla="*/ 2279 w 7132"/>
                <a:gd name="T39" fmla="*/ 446 h 3894"/>
                <a:gd name="T40" fmla="*/ 2393 w 7132"/>
                <a:gd name="T41" fmla="*/ 425 h 3894"/>
                <a:gd name="T42" fmla="*/ 2507 w 7132"/>
                <a:gd name="T43" fmla="*/ 395 h 3894"/>
                <a:gd name="T44" fmla="*/ 2622 w 7132"/>
                <a:gd name="T45" fmla="*/ 385 h 3894"/>
                <a:gd name="T46" fmla="*/ 2736 w 7132"/>
                <a:gd name="T47" fmla="*/ 385 h 3894"/>
                <a:gd name="T48" fmla="*/ 2850 w 7132"/>
                <a:gd name="T49" fmla="*/ 375 h 3894"/>
                <a:gd name="T50" fmla="*/ 2964 w 7132"/>
                <a:gd name="T51" fmla="*/ 345 h 3894"/>
                <a:gd name="T52" fmla="*/ 3078 w 7132"/>
                <a:gd name="T53" fmla="*/ 286 h 3894"/>
                <a:gd name="T54" fmla="*/ 3192 w 7132"/>
                <a:gd name="T55" fmla="*/ 245 h 3894"/>
                <a:gd name="T56" fmla="*/ 3306 w 7132"/>
                <a:gd name="T57" fmla="*/ 195 h 3894"/>
                <a:gd name="T58" fmla="*/ 3421 w 7132"/>
                <a:gd name="T59" fmla="*/ 159 h 3894"/>
                <a:gd name="T60" fmla="*/ 3535 w 7132"/>
                <a:gd name="T61" fmla="*/ 130 h 3894"/>
                <a:gd name="T62" fmla="*/ 3649 w 7132"/>
                <a:gd name="T63" fmla="*/ 101 h 3894"/>
                <a:gd name="T64" fmla="*/ 3763 w 7132"/>
                <a:gd name="T65" fmla="*/ 85 h 3894"/>
                <a:gd name="T66" fmla="*/ 3877 w 7132"/>
                <a:gd name="T67" fmla="*/ 62 h 3894"/>
                <a:gd name="T68" fmla="*/ 3991 w 7132"/>
                <a:gd name="T69" fmla="*/ 34 h 3894"/>
                <a:gd name="T70" fmla="*/ 4105 w 7132"/>
                <a:gd name="T71" fmla="*/ 32 h 3894"/>
                <a:gd name="T72" fmla="*/ 4220 w 7132"/>
                <a:gd name="T73" fmla="*/ 31 h 3894"/>
                <a:gd name="T74" fmla="*/ 4334 w 7132"/>
                <a:gd name="T75" fmla="*/ 7 h 3894"/>
                <a:gd name="T76" fmla="*/ 4448 w 7132"/>
                <a:gd name="T77" fmla="*/ 2 h 3894"/>
                <a:gd name="T78" fmla="*/ 4562 w 7132"/>
                <a:gd name="T79" fmla="*/ 15 h 3894"/>
                <a:gd name="T80" fmla="*/ 4676 w 7132"/>
                <a:gd name="T81" fmla="*/ 36 h 3894"/>
                <a:gd name="T82" fmla="*/ 4790 w 7132"/>
                <a:gd name="T83" fmla="*/ 59 h 3894"/>
                <a:gd name="T84" fmla="*/ 4904 w 7132"/>
                <a:gd name="T85" fmla="*/ 77 h 3894"/>
                <a:gd name="T86" fmla="*/ 5019 w 7132"/>
                <a:gd name="T87" fmla="*/ 122 h 3894"/>
                <a:gd name="T88" fmla="*/ 5133 w 7132"/>
                <a:gd name="T89" fmla="*/ 175 h 3894"/>
                <a:gd name="T90" fmla="*/ 5247 w 7132"/>
                <a:gd name="T91" fmla="*/ 206 h 3894"/>
                <a:gd name="T92" fmla="*/ 5361 w 7132"/>
                <a:gd name="T93" fmla="*/ 233 h 3894"/>
                <a:gd name="T94" fmla="*/ 5475 w 7132"/>
                <a:gd name="T95" fmla="*/ 271 h 3894"/>
                <a:gd name="T96" fmla="*/ 5589 w 7132"/>
                <a:gd name="T97" fmla="*/ 300 h 3894"/>
                <a:gd name="T98" fmla="*/ 5703 w 7132"/>
                <a:gd name="T99" fmla="*/ 284 h 3894"/>
                <a:gd name="T100" fmla="*/ 5818 w 7132"/>
                <a:gd name="T101" fmla="*/ 249 h 3894"/>
                <a:gd name="T102" fmla="*/ 5932 w 7132"/>
                <a:gd name="T103" fmla="*/ 216 h 3894"/>
                <a:gd name="T104" fmla="*/ 6046 w 7132"/>
                <a:gd name="T105" fmla="*/ 178 h 3894"/>
                <a:gd name="T106" fmla="*/ 6160 w 7132"/>
                <a:gd name="T107" fmla="*/ 148 h 3894"/>
                <a:gd name="T108" fmla="*/ 6274 w 7132"/>
                <a:gd name="T109" fmla="*/ 134 h 3894"/>
                <a:gd name="T110" fmla="*/ 6388 w 7132"/>
                <a:gd name="T111" fmla="*/ 137 h 3894"/>
                <a:gd name="T112" fmla="*/ 6502 w 7132"/>
                <a:gd name="T113" fmla="*/ 131 h 3894"/>
                <a:gd name="T114" fmla="*/ 6617 w 7132"/>
                <a:gd name="T115" fmla="*/ 107 h 3894"/>
                <a:gd name="T116" fmla="*/ 6731 w 7132"/>
                <a:gd name="T117" fmla="*/ 97 h 3894"/>
                <a:gd name="T118" fmla="*/ 6845 w 7132"/>
                <a:gd name="T119" fmla="*/ 61 h 3894"/>
                <a:gd name="T120" fmla="*/ 6959 w 7132"/>
                <a:gd name="T121" fmla="*/ 7 h 3894"/>
                <a:gd name="T122" fmla="*/ 7073 w 7132"/>
                <a:gd name="T123" fmla="*/ 15 h 389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894"/>
                <a:gd name="T188" fmla="*/ 7132 w 7132"/>
                <a:gd name="T189" fmla="*/ 3894 h 389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894">
                  <a:moveTo>
                    <a:pt x="0" y="3894"/>
                  </a:moveTo>
                  <a:lnTo>
                    <a:pt x="3" y="3891"/>
                  </a:lnTo>
                  <a:lnTo>
                    <a:pt x="6" y="3888"/>
                  </a:lnTo>
                  <a:lnTo>
                    <a:pt x="9" y="3885"/>
                  </a:lnTo>
                  <a:lnTo>
                    <a:pt x="13" y="3883"/>
                  </a:lnTo>
                  <a:lnTo>
                    <a:pt x="16" y="3880"/>
                  </a:lnTo>
                  <a:lnTo>
                    <a:pt x="19" y="3877"/>
                  </a:lnTo>
                  <a:lnTo>
                    <a:pt x="22" y="3874"/>
                  </a:lnTo>
                  <a:lnTo>
                    <a:pt x="26" y="3870"/>
                  </a:lnTo>
                  <a:lnTo>
                    <a:pt x="29" y="3867"/>
                  </a:lnTo>
                  <a:lnTo>
                    <a:pt x="32" y="3864"/>
                  </a:lnTo>
                  <a:lnTo>
                    <a:pt x="35" y="3860"/>
                  </a:lnTo>
                  <a:lnTo>
                    <a:pt x="39" y="3857"/>
                  </a:lnTo>
                  <a:lnTo>
                    <a:pt x="42" y="3853"/>
                  </a:lnTo>
                  <a:lnTo>
                    <a:pt x="45" y="3849"/>
                  </a:lnTo>
                  <a:lnTo>
                    <a:pt x="48" y="3844"/>
                  </a:lnTo>
                  <a:lnTo>
                    <a:pt x="52" y="3840"/>
                  </a:lnTo>
                  <a:lnTo>
                    <a:pt x="55" y="3835"/>
                  </a:lnTo>
                  <a:lnTo>
                    <a:pt x="58" y="3830"/>
                  </a:lnTo>
                  <a:lnTo>
                    <a:pt x="61" y="3825"/>
                  </a:lnTo>
                  <a:lnTo>
                    <a:pt x="65" y="3820"/>
                  </a:lnTo>
                  <a:lnTo>
                    <a:pt x="68" y="3814"/>
                  </a:lnTo>
                  <a:lnTo>
                    <a:pt x="71" y="3808"/>
                  </a:lnTo>
                  <a:lnTo>
                    <a:pt x="75" y="3801"/>
                  </a:lnTo>
                  <a:lnTo>
                    <a:pt x="78" y="3795"/>
                  </a:lnTo>
                  <a:lnTo>
                    <a:pt x="81" y="3788"/>
                  </a:lnTo>
                  <a:lnTo>
                    <a:pt x="84" y="3778"/>
                  </a:lnTo>
                  <a:lnTo>
                    <a:pt x="88" y="3769"/>
                  </a:lnTo>
                  <a:lnTo>
                    <a:pt x="91" y="3758"/>
                  </a:lnTo>
                  <a:lnTo>
                    <a:pt x="94" y="3748"/>
                  </a:lnTo>
                  <a:lnTo>
                    <a:pt x="97" y="3737"/>
                  </a:lnTo>
                  <a:lnTo>
                    <a:pt x="101" y="3726"/>
                  </a:lnTo>
                  <a:lnTo>
                    <a:pt x="104" y="3714"/>
                  </a:lnTo>
                  <a:lnTo>
                    <a:pt x="107" y="3703"/>
                  </a:lnTo>
                  <a:lnTo>
                    <a:pt x="110" y="3690"/>
                  </a:lnTo>
                  <a:lnTo>
                    <a:pt x="114" y="3678"/>
                  </a:lnTo>
                  <a:lnTo>
                    <a:pt x="117" y="3665"/>
                  </a:lnTo>
                  <a:lnTo>
                    <a:pt x="120" y="3652"/>
                  </a:lnTo>
                  <a:lnTo>
                    <a:pt x="123" y="3638"/>
                  </a:lnTo>
                  <a:lnTo>
                    <a:pt x="127" y="3625"/>
                  </a:lnTo>
                  <a:lnTo>
                    <a:pt x="130" y="3611"/>
                  </a:lnTo>
                  <a:lnTo>
                    <a:pt x="133" y="3596"/>
                  </a:lnTo>
                  <a:lnTo>
                    <a:pt x="136" y="3581"/>
                  </a:lnTo>
                  <a:lnTo>
                    <a:pt x="140" y="3566"/>
                  </a:lnTo>
                  <a:lnTo>
                    <a:pt x="143" y="3551"/>
                  </a:lnTo>
                  <a:lnTo>
                    <a:pt x="146" y="3535"/>
                  </a:lnTo>
                  <a:lnTo>
                    <a:pt x="150" y="3520"/>
                  </a:lnTo>
                  <a:lnTo>
                    <a:pt x="153" y="3503"/>
                  </a:lnTo>
                  <a:lnTo>
                    <a:pt x="156" y="3487"/>
                  </a:lnTo>
                  <a:lnTo>
                    <a:pt x="159" y="3470"/>
                  </a:lnTo>
                  <a:lnTo>
                    <a:pt x="163" y="3453"/>
                  </a:lnTo>
                  <a:lnTo>
                    <a:pt x="166" y="3438"/>
                  </a:lnTo>
                  <a:lnTo>
                    <a:pt x="169" y="3422"/>
                  </a:lnTo>
                  <a:lnTo>
                    <a:pt x="172" y="3406"/>
                  </a:lnTo>
                  <a:lnTo>
                    <a:pt x="176" y="3389"/>
                  </a:lnTo>
                  <a:lnTo>
                    <a:pt x="179" y="3372"/>
                  </a:lnTo>
                  <a:lnTo>
                    <a:pt x="182" y="3354"/>
                  </a:lnTo>
                  <a:lnTo>
                    <a:pt x="185" y="3335"/>
                  </a:lnTo>
                  <a:lnTo>
                    <a:pt x="189" y="3316"/>
                  </a:lnTo>
                  <a:lnTo>
                    <a:pt x="192" y="3295"/>
                  </a:lnTo>
                  <a:lnTo>
                    <a:pt x="195" y="3274"/>
                  </a:lnTo>
                  <a:lnTo>
                    <a:pt x="198" y="3252"/>
                  </a:lnTo>
                  <a:lnTo>
                    <a:pt x="202" y="3229"/>
                  </a:lnTo>
                  <a:lnTo>
                    <a:pt x="205" y="3204"/>
                  </a:lnTo>
                  <a:lnTo>
                    <a:pt x="208" y="3178"/>
                  </a:lnTo>
                  <a:lnTo>
                    <a:pt x="211" y="3151"/>
                  </a:lnTo>
                  <a:lnTo>
                    <a:pt x="215" y="3123"/>
                  </a:lnTo>
                  <a:lnTo>
                    <a:pt x="218" y="3093"/>
                  </a:lnTo>
                  <a:lnTo>
                    <a:pt x="221" y="3062"/>
                  </a:lnTo>
                  <a:lnTo>
                    <a:pt x="225" y="3029"/>
                  </a:lnTo>
                  <a:lnTo>
                    <a:pt x="228" y="2994"/>
                  </a:lnTo>
                  <a:lnTo>
                    <a:pt x="231" y="2958"/>
                  </a:lnTo>
                  <a:lnTo>
                    <a:pt x="234" y="2919"/>
                  </a:lnTo>
                  <a:lnTo>
                    <a:pt x="238" y="2879"/>
                  </a:lnTo>
                  <a:lnTo>
                    <a:pt x="241" y="2837"/>
                  </a:lnTo>
                  <a:lnTo>
                    <a:pt x="244" y="2793"/>
                  </a:lnTo>
                  <a:lnTo>
                    <a:pt x="247" y="2743"/>
                  </a:lnTo>
                  <a:lnTo>
                    <a:pt x="251" y="2690"/>
                  </a:lnTo>
                  <a:lnTo>
                    <a:pt x="254" y="2636"/>
                  </a:lnTo>
                  <a:lnTo>
                    <a:pt x="257" y="2581"/>
                  </a:lnTo>
                  <a:lnTo>
                    <a:pt x="260" y="2525"/>
                  </a:lnTo>
                  <a:lnTo>
                    <a:pt x="264" y="2467"/>
                  </a:lnTo>
                  <a:lnTo>
                    <a:pt x="267" y="2409"/>
                  </a:lnTo>
                  <a:lnTo>
                    <a:pt x="270" y="2351"/>
                  </a:lnTo>
                  <a:lnTo>
                    <a:pt x="273" y="2293"/>
                  </a:lnTo>
                  <a:lnTo>
                    <a:pt x="277" y="2234"/>
                  </a:lnTo>
                  <a:lnTo>
                    <a:pt x="280" y="2176"/>
                  </a:lnTo>
                  <a:lnTo>
                    <a:pt x="283" y="2118"/>
                  </a:lnTo>
                  <a:lnTo>
                    <a:pt x="286" y="2061"/>
                  </a:lnTo>
                  <a:lnTo>
                    <a:pt x="290" y="2006"/>
                  </a:lnTo>
                  <a:lnTo>
                    <a:pt x="293" y="1951"/>
                  </a:lnTo>
                  <a:lnTo>
                    <a:pt x="296" y="1898"/>
                  </a:lnTo>
                  <a:lnTo>
                    <a:pt x="300" y="1847"/>
                  </a:lnTo>
                  <a:lnTo>
                    <a:pt x="303" y="1798"/>
                  </a:lnTo>
                  <a:lnTo>
                    <a:pt x="306" y="1751"/>
                  </a:lnTo>
                  <a:lnTo>
                    <a:pt x="309" y="1707"/>
                  </a:lnTo>
                  <a:lnTo>
                    <a:pt x="313" y="1665"/>
                  </a:lnTo>
                  <a:lnTo>
                    <a:pt x="316" y="1626"/>
                  </a:lnTo>
                  <a:lnTo>
                    <a:pt x="319" y="1591"/>
                  </a:lnTo>
                  <a:lnTo>
                    <a:pt x="322" y="1559"/>
                  </a:lnTo>
                  <a:lnTo>
                    <a:pt x="326" y="1531"/>
                  </a:lnTo>
                  <a:lnTo>
                    <a:pt x="329" y="1512"/>
                  </a:lnTo>
                  <a:lnTo>
                    <a:pt x="332" y="1497"/>
                  </a:lnTo>
                  <a:lnTo>
                    <a:pt x="335" y="1485"/>
                  </a:lnTo>
                  <a:lnTo>
                    <a:pt x="339" y="1477"/>
                  </a:lnTo>
                  <a:lnTo>
                    <a:pt x="342" y="1471"/>
                  </a:lnTo>
                  <a:lnTo>
                    <a:pt x="345" y="1469"/>
                  </a:lnTo>
                  <a:lnTo>
                    <a:pt x="348" y="1469"/>
                  </a:lnTo>
                  <a:lnTo>
                    <a:pt x="352" y="1472"/>
                  </a:lnTo>
                  <a:lnTo>
                    <a:pt x="355" y="1478"/>
                  </a:lnTo>
                  <a:lnTo>
                    <a:pt x="358" y="1485"/>
                  </a:lnTo>
                  <a:lnTo>
                    <a:pt x="361" y="1494"/>
                  </a:lnTo>
                  <a:lnTo>
                    <a:pt x="365" y="1505"/>
                  </a:lnTo>
                  <a:lnTo>
                    <a:pt x="368" y="1518"/>
                  </a:lnTo>
                  <a:lnTo>
                    <a:pt x="371" y="1532"/>
                  </a:lnTo>
                  <a:lnTo>
                    <a:pt x="375" y="1546"/>
                  </a:lnTo>
                  <a:lnTo>
                    <a:pt x="378" y="1562"/>
                  </a:lnTo>
                  <a:lnTo>
                    <a:pt x="381" y="1579"/>
                  </a:lnTo>
                  <a:lnTo>
                    <a:pt x="384" y="1595"/>
                  </a:lnTo>
                  <a:lnTo>
                    <a:pt x="388" y="1612"/>
                  </a:lnTo>
                  <a:lnTo>
                    <a:pt x="391" y="1630"/>
                  </a:lnTo>
                  <a:lnTo>
                    <a:pt x="394" y="1646"/>
                  </a:lnTo>
                  <a:lnTo>
                    <a:pt x="397" y="1663"/>
                  </a:lnTo>
                  <a:lnTo>
                    <a:pt x="401" y="1679"/>
                  </a:lnTo>
                  <a:lnTo>
                    <a:pt x="404" y="1694"/>
                  </a:lnTo>
                  <a:lnTo>
                    <a:pt x="407" y="1709"/>
                  </a:lnTo>
                  <a:lnTo>
                    <a:pt x="410" y="1720"/>
                  </a:lnTo>
                  <a:lnTo>
                    <a:pt x="414" y="1730"/>
                  </a:lnTo>
                  <a:lnTo>
                    <a:pt x="417" y="1739"/>
                  </a:lnTo>
                  <a:lnTo>
                    <a:pt x="420" y="1747"/>
                  </a:lnTo>
                  <a:lnTo>
                    <a:pt x="423" y="1754"/>
                  </a:lnTo>
                  <a:lnTo>
                    <a:pt x="427" y="1759"/>
                  </a:lnTo>
                  <a:lnTo>
                    <a:pt x="430" y="1764"/>
                  </a:lnTo>
                  <a:lnTo>
                    <a:pt x="433" y="1767"/>
                  </a:lnTo>
                  <a:lnTo>
                    <a:pt x="437" y="1769"/>
                  </a:lnTo>
                  <a:lnTo>
                    <a:pt x="440" y="1770"/>
                  </a:lnTo>
                  <a:lnTo>
                    <a:pt x="443" y="1769"/>
                  </a:lnTo>
                  <a:lnTo>
                    <a:pt x="446" y="1768"/>
                  </a:lnTo>
                  <a:lnTo>
                    <a:pt x="450" y="1765"/>
                  </a:lnTo>
                  <a:lnTo>
                    <a:pt x="453" y="1762"/>
                  </a:lnTo>
                  <a:lnTo>
                    <a:pt x="456" y="1757"/>
                  </a:lnTo>
                  <a:lnTo>
                    <a:pt x="459" y="1751"/>
                  </a:lnTo>
                  <a:lnTo>
                    <a:pt x="463" y="1744"/>
                  </a:lnTo>
                  <a:lnTo>
                    <a:pt x="466" y="1736"/>
                  </a:lnTo>
                  <a:lnTo>
                    <a:pt x="469" y="1726"/>
                  </a:lnTo>
                  <a:lnTo>
                    <a:pt x="472" y="1716"/>
                  </a:lnTo>
                  <a:lnTo>
                    <a:pt x="476" y="1704"/>
                  </a:lnTo>
                  <a:lnTo>
                    <a:pt x="479" y="1692"/>
                  </a:lnTo>
                  <a:lnTo>
                    <a:pt x="482" y="1678"/>
                  </a:lnTo>
                  <a:lnTo>
                    <a:pt x="485" y="1663"/>
                  </a:lnTo>
                  <a:lnTo>
                    <a:pt x="489" y="1647"/>
                  </a:lnTo>
                  <a:lnTo>
                    <a:pt x="492" y="1632"/>
                  </a:lnTo>
                  <a:lnTo>
                    <a:pt x="495" y="1616"/>
                  </a:lnTo>
                  <a:lnTo>
                    <a:pt x="498" y="1598"/>
                  </a:lnTo>
                  <a:lnTo>
                    <a:pt x="502" y="1580"/>
                  </a:lnTo>
                  <a:lnTo>
                    <a:pt x="505" y="1561"/>
                  </a:lnTo>
                  <a:lnTo>
                    <a:pt x="508" y="1542"/>
                  </a:lnTo>
                  <a:lnTo>
                    <a:pt x="512" y="1522"/>
                  </a:lnTo>
                  <a:lnTo>
                    <a:pt x="515" y="1502"/>
                  </a:lnTo>
                  <a:lnTo>
                    <a:pt x="518" y="1481"/>
                  </a:lnTo>
                  <a:lnTo>
                    <a:pt x="521" y="1460"/>
                  </a:lnTo>
                  <a:lnTo>
                    <a:pt x="525" y="1439"/>
                  </a:lnTo>
                  <a:lnTo>
                    <a:pt x="528" y="1418"/>
                  </a:lnTo>
                  <a:lnTo>
                    <a:pt x="531" y="1396"/>
                  </a:lnTo>
                  <a:lnTo>
                    <a:pt x="534" y="1375"/>
                  </a:lnTo>
                  <a:lnTo>
                    <a:pt x="538" y="1354"/>
                  </a:lnTo>
                  <a:lnTo>
                    <a:pt x="541" y="1334"/>
                  </a:lnTo>
                  <a:lnTo>
                    <a:pt x="544" y="1314"/>
                  </a:lnTo>
                  <a:lnTo>
                    <a:pt x="547" y="1294"/>
                  </a:lnTo>
                  <a:lnTo>
                    <a:pt x="551" y="1275"/>
                  </a:lnTo>
                  <a:lnTo>
                    <a:pt x="554" y="1256"/>
                  </a:lnTo>
                  <a:lnTo>
                    <a:pt x="557" y="1238"/>
                  </a:lnTo>
                  <a:lnTo>
                    <a:pt x="560" y="1221"/>
                  </a:lnTo>
                  <a:lnTo>
                    <a:pt x="564" y="1205"/>
                  </a:lnTo>
                  <a:lnTo>
                    <a:pt x="567" y="1190"/>
                  </a:lnTo>
                  <a:lnTo>
                    <a:pt x="570" y="1177"/>
                  </a:lnTo>
                  <a:lnTo>
                    <a:pt x="573" y="1165"/>
                  </a:lnTo>
                  <a:lnTo>
                    <a:pt x="577" y="1154"/>
                  </a:lnTo>
                  <a:lnTo>
                    <a:pt x="580" y="1145"/>
                  </a:lnTo>
                  <a:lnTo>
                    <a:pt x="583" y="1136"/>
                  </a:lnTo>
                  <a:lnTo>
                    <a:pt x="587" y="1129"/>
                  </a:lnTo>
                  <a:lnTo>
                    <a:pt x="590" y="1122"/>
                  </a:lnTo>
                  <a:lnTo>
                    <a:pt x="593" y="1117"/>
                  </a:lnTo>
                  <a:lnTo>
                    <a:pt x="596" y="1112"/>
                  </a:lnTo>
                  <a:lnTo>
                    <a:pt x="600" y="1108"/>
                  </a:lnTo>
                  <a:lnTo>
                    <a:pt x="603" y="1105"/>
                  </a:lnTo>
                  <a:lnTo>
                    <a:pt x="606" y="1102"/>
                  </a:lnTo>
                  <a:lnTo>
                    <a:pt x="609" y="1101"/>
                  </a:lnTo>
                  <a:lnTo>
                    <a:pt x="613" y="1099"/>
                  </a:lnTo>
                  <a:lnTo>
                    <a:pt x="616" y="1099"/>
                  </a:lnTo>
                  <a:lnTo>
                    <a:pt x="619" y="1099"/>
                  </a:lnTo>
                  <a:lnTo>
                    <a:pt x="622" y="1099"/>
                  </a:lnTo>
                  <a:lnTo>
                    <a:pt x="626" y="1099"/>
                  </a:lnTo>
                  <a:lnTo>
                    <a:pt x="629" y="1101"/>
                  </a:lnTo>
                  <a:lnTo>
                    <a:pt x="632" y="1102"/>
                  </a:lnTo>
                  <a:lnTo>
                    <a:pt x="635" y="1103"/>
                  </a:lnTo>
                  <a:lnTo>
                    <a:pt x="639" y="1105"/>
                  </a:lnTo>
                  <a:lnTo>
                    <a:pt x="642" y="1107"/>
                  </a:lnTo>
                  <a:lnTo>
                    <a:pt x="645" y="1109"/>
                  </a:lnTo>
                  <a:lnTo>
                    <a:pt x="648" y="1111"/>
                  </a:lnTo>
                  <a:lnTo>
                    <a:pt x="652" y="1113"/>
                  </a:lnTo>
                  <a:lnTo>
                    <a:pt x="655" y="1114"/>
                  </a:lnTo>
                  <a:lnTo>
                    <a:pt x="658" y="1116"/>
                  </a:lnTo>
                  <a:lnTo>
                    <a:pt x="662" y="1117"/>
                  </a:lnTo>
                  <a:lnTo>
                    <a:pt x="665" y="1118"/>
                  </a:lnTo>
                  <a:lnTo>
                    <a:pt x="668" y="1119"/>
                  </a:lnTo>
                  <a:lnTo>
                    <a:pt x="671" y="1119"/>
                  </a:lnTo>
                  <a:lnTo>
                    <a:pt x="675" y="1120"/>
                  </a:lnTo>
                  <a:lnTo>
                    <a:pt x="678" y="1120"/>
                  </a:lnTo>
                  <a:lnTo>
                    <a:pt x="681" y="1120"/>
                  </a:lnTo>
                  <a:lnTo>
                    <a:pt x="684" y="1120"/>
                  </a:lnTo>
                  <a:lnTo>
                    <a:pt x="688" y="1120"/>
                  </a:lnTo>
                  <a:lnTo>
                    <a:pt x="691" y="1119"/>
                  </a:lnTo>
                  <a:lnTo>
                    <a:pt x="694" y="1118"/>
                  </a:lnTo>
                  <a:lnTo>
                    <a:pt x="697" y="1116"/>
                  </a:lnTo>
                  <a:lnTo>
                    <a:pt x="701" y="1115"/>
                  </a:lnTo>
                  <a:lnTo>
                    <a:pt x="704" y="1112"/>
                  </a:lnTo>
                  <a:lnTo>
                    <a:pt x="707" y="1110"/>
                  </a:lnTo>
                  <a:lnTo>
                    <a:pt x="710" y="1107"/>
                  </a:lnTo>
                  <a:lnTo>
                    <a:pt x="714" y="1104"/>
                  </a:lnTo>
                  <a:lnTo>
                    <a:pt x="717" y="1100"/>
                  </a:lnTo>
                  <a:lnTo>
                    <a:pt x="720" y="1096"/>
                  </a:lnTo>
                  <a:lnTo>
                    <a:pt x="723" y="1091"/>
                  </a:lnTo>
                  <a:lnTo>
                    <a:pt x="727" y="1085"/>
                  </a:lnTo>
                  <a:lnTo>
                    <a:pt x="730" y="1079"/>
                  </a:lnTo>
                  <a:lnTo>
                    <a:pt x="733" y="1073"/>
                  </a:lnTo>
                  <a:lnTo>
                    <a:pt x="737" y="1066"/>
                  </a:lnTo>
                  <a:lnTo>
                    <a:pt x="740" y="1059"/>
                  </a:lnTo>
                  <a:lnTo>
                    <a:pt x="743" y="1051"/>
                  </a:lnTo>
                  <a:lnTo>
                    <a:pt x="746" y="1043"/>
                  </a:lnTo>
                  <a:lnTo>
                    <a:pt x="750" y="1034"/>
                  </a:lnTo>
                  <a:lnTo>
                    <a:pt x="753" y="1025"/>
                  </a:lnTo>
                  <a:lnTo>
                    <a:pt x="756" y="1015"/>
                  </a:lnTo>
                  <a:lnTo>
                    <a:pt x="759" y="1006"/>
                  </a:lnTo>
                  <a:lnTo>
                    <a:pt x="763" y="995"/>
                  </a:lnTo>
                  <a:lnTo>
                    <a:pt x="766" y="985"/>
                  </a:lnTo>
                  <a:lnTo>
                    <a:pt x="769" y="974"/>
                  </a:lnTo>
                  <a:lnTo>
                    <a:pt x="772" y="963"/>
                  </a:lnTo>
                  <a:lnTo>
                    <a:pt x="776" y="952"/>
                  </a:lnTo>
                  <a:lnTo>
                    <a:pt x="779" y="941"/>
                  </a:lnTo>
                  <a:lnTo>
                    <a:pt x="782" y="930"/>
                  </a:lnTo>
                  <a:lnTo>
                    <a:pt x="785" y="918"/>
                  </a:lnTo>
                  <a:lnTo>
                    <a:pt x="789" y="907"/>
                  </a:lnTo>
                  <a:lnTo>
                    <a:pt x="792" y="896"/>
                  </a:lnTo>
                  <a:lnTo>
                    <a:pt x="795" y="884"/>
                  </a:lnTo>
                  <a:lnTo>
                    <a:pt x="799" y="873"/>
                  </a:lnTo>
                  <a:lnTo>
                    <a:pt x="802" y="862"/>
                  </a:lnTo>
                  <a:lnTo>
                    <a:pt x="805" y="851"/>
                  </a:lnTo>
                  <a:lnTo>
                    <a:pt x="808" y="840"/>
                  </a:lnTo>
                  <a:lnTo>
                    <a:pt x="812" y="829"/>
                  </a:lnTo>
                  <a:lnTo>
                    <a:pt x="815" y="819"/>
                  </a:lnTo>
                  <a:lnTo>
                    <a:pt x="818" y="809"/>
                  </a:lnTo>
                  <a:lnTo>
                    <a:pt x="821" y="799"/>
                  </a:lnTo>
                  <a:lnTo>
                    <a:pt x="825" y="790"/>
                  </a:lnTo>
                  <a:lnTo>
                    <a:pt x="828" y="781"/>
                  </a:lnTo>
                  <a:lnTo>
                    <a:pt x="831" y="773"/>
                  </a:lnTo>
                  <a:lnTo>
                    <a:pt x="834" y="764"/>
                  </a:lnTo>
                  <a:lnTo>
                    <a:pt x="838" y="756"/>
                  </a:lnTo>
                  <a:lnTo>
                    <a:pt x="841" y="749"/>
                  </a:lnTo>
                  <a:lnTo>
                    <a:pt x="844" y="741"/>
                  </a:lnTo>
                  <a:lnTo>
                    <a:pt x="847" y="734"/>
                  </a:lnTo>
                  <a:lnTo>
                    <a:pt x="851" y="727"/>
                  </a:lnTo>
                  <a:lnTo>
                    <a:pt x="854" y="720"/>
                  </a:lnTo>
                  <a:lnTo>
                    <a:pt x="857" y="714"/>
                  </a:lnTo>
                  <a:lnTo>
                    <a:pt x="860" y="708"/>
                  </a:lnTo>
                  <a:lnTo>
                    <a:pt x="864" y="702"/>
                  </a:lnTo>
                  <a:lnTo>
                    <a:pt x="867" y="697"/>
                  </a:lnTo>
                  <a:lnTo>
                    <a:pt x="870" y="692"/>
                  </a:lnTo>
                  <a:lnTo>
                    <a:pt x="874" y="687"/>
                  </a:lnTo>
                  <a:lnTo>
                    <a:pt x="877" y="682"/>
                  </a:lnTo>
                  <a:lnTo>
                    <a:pt x="880" y="678"/>
                  </a:lnTo>
                  <a:lnTo>
                    <a:pt x="883" y="674"/>
                  </a:lnTo>
                  <a:lnTo>
                    <a:pt x="887" y="670"/>
                  </a:lnTo>
                  <a:lnTo>
                    <a:pt x="890" y="667"/>
                  </a:lnTo>
                  <a:lnTo>
                    <a:pt x="893" y="663"/>
                  </a:lnTo>
                  <a:lnTo>
                    <a:pt x="896" y="661"/>
                  </a:lnTo>
                  <a:lnTo>
                    <a:pt x="900" y="658"/>
                  </a:lnTo>
                  <a:lnTo>
                    <a:pt x="903" y="656"/>
                  </a:lnTo>
                  <a:lnTo>
                    <a:pt x="906" y="654"/>
                  </a:lnTo>
                  <a:lnTo>
                    <a:pt x="909" y="652"/>
                  </a:lnTo>
                  <a:lnTo>
                    <a:pt x="913" y="651"/>
                  </a:lnTo>
                  <a:lnTo>
                    <a:pt x="916" y="649"/>
                  </a:lnTo>
                  <a:lnTo>
                    <a:pt x="919" y="648"/>
                  </a:lnTo>
                  <a:lnTo>
                    <a:pt x="922" y="647"/>
                  </a:lnTo>
                  <a:lnTo>
                    <a:pt x="926" y="647"/>
                  </a:lnTo>
                  <a:lnTo>
                    <a:pt x="929" y="646"/>
                  </a:lnTo>
                  <a:lnTo>
                    <a:pt x="932" y="646"/>
                  </a:lnTo>
                  <a:lnTo>
                    <a:pt x="935" y="645"/>
                  </a:lnTo>
                  <a:lnTo>
                    <a:pt x="939" y="645"/>
                  </a:lnTo>
                  <a:lnTo>
                    <a:pt x="942" y="644"/>
                  </a:lnTo>
                  <a:lnTo>
                    <a:pt x="945" y="644"/>
                  </a:lnTo>
                  <a:lnTo>
                    <a:pt x="949" y="644"/>
                  </a:lnTo>
                  <a:lnTo>
                    <a:pt x="952" y="644"/>
                  </a:lnTo>
                  <a:lnTo>
                    <a:pt x="955" y="644"/>
                  </a:lnTo>
                  <a:lnTo>
                    <a:pt x="958" y="643"/>
                  </a:lnTo>
                  <a:lnTo>
                    <a:pt x="962" y="643"/>
                  </a:lnTo>
                  <a:lnTo>
                    <a:pt x="965" y="643"/>
                  </a:lnTo>
                  <a:lnTo>
                    <a:pt x="968" y="642"/>
                  </a:lnTo>
                  <a:lnTo>
                    <a:pt x="971" y="642"/>
                  </a:lnTo>
                  <a:lnTo>
                    <a:pt x="975" y="641"/>
                  </a:lnTo>
                  <a:lnTo>
                    <a:pt x="978" y="640"/>
                  </a:lnTo>
                  <a:lnTo>
                    <a:pt x="981" y="640"/>
                  </a:lnTo>
                  <a:lnTo>
                    <a:pt x="984" y="639"/>
                  </a:lnTo>
                  <a:lnTo>
                    <a:pt x="988" y="638"/>
                  </a:lnTo>
                  <a:lnTo>
                    <a:pt x="991" y="636"/>
                  </a:lnTo>
                  <a:lnTo>
                    <a:pt x="994" y="635"/>
                  </a:lnTo>
                  <a:lnTo>
                    <a:pt x="997" y="634"/>
                  </a:lnTo>
                  <a:lnTo>
                    <a:pt x="1001" y="632"/>
                  </a:lnTo>
                  <a:lnTo>
                    <a:pt x="1004" y="630"/>
                  </a:lnTo>
                  <a:lnTo>
                    <a:pt x="1007" y="628"/>
                  </a:lnTo>
                  <a:lnTo>
                    <a:pt x="1010" y="626"/>
                  </a:lnTo>
                  <a:lnTo>
                    <a:pt x="1014" y="624"/>
                  </a:lnTo>
                  <a:lnTo>
                    <a:pt x="1017" y="622"/>
                  </a:lnTo>
                  <a:lnTo>
                    <a:pt x="1020" y="620"/>
                  </a:lnTo>
                  <a:lnTo>
                    <a:pt x="1024" y="617"/>
                  </a:lnTo>
                  <a:lnTo>
                    <a:pt x="1027" y="615"/>
                  </a:lnTo>
                  <a:lnTo>
                    <a:pt x="1030" y="612"/>
                  </a:lnTo>
                  <a:lnTo>
                    <a:pt x="1033" y="609"/>
                  </a:lnTo>
                  <a:lnTo>
                    <a:pt x="1037" y="606"/>
                  </a:lnTo>
                  <a:lnTo>
                    <a:pt x="1040" y="603"/>
                  </a:lnTo>
                  <a:lnTo>
                    <a:pt x="1043" y="600"/>
                  </a:lnTo>
                  <a:lnTo>
                    <a:pt x="1046" y="597"/>
                  </a:lnTo>
                  <a:lnTo>
                    <a:pt x="1050" y="594"/>
                  </a:lnTo>
                  <a:lnTo>
                    <a:pt x="1053" y="591"/>
                  </a:lnTo>
                  <a:lnTo>
                    <a:pt x="1056" y="587"/>
                  </a:lnTo>
                  <a:lnTo>
                    <a:pt x="1059" y="584"/>
                  </a:lnTo>
                  <a:lnTo>
                    <a:pt x="1063" y="581"/>
                  </a:lnTo>
                  <a:lnTo>
                    <a:pt x="1066" y="577"/>
                  </a:lnTo>
                  <a:lnTo>
                    <a:pt x="1069" y="574"/>
                  </a:lnTo>
                  <a:lnTo>
                    <a:pt x="1072" y="571"/>
                  </a:lnTo>
                  <a:lnTo>
                    <a:pt x="1076" y="567"/>
                  </a:lnTo>
                  <a:lnTo>
                    <a:pt x="1079" y="564"/>
                  </a:lnTo>
                  <a:lnTo>
                    <a:pt x="1082" y="560"/>
                  </a:lnTo>
                  <a:lnTo>
                    <a:pt x="1085" y="557"/>
                  </a:lnTo>
                  <a:lnTo>
                    <a:pt x="1089" y="553"/>
                  </a:lnTo>
                  <a:lnTo>
                    <a:pt x="1092" y="549"/>
                  </a:lnTo>
                  <a:lnTo>
                    <a:pt x="1095" y="546"/>
                  </a:lnTo>
                  <a:lnTo>
                    <a:pt x="1099" y="542"/>
                  </a:lnTo>
                  <a:lnTo>
                    <a:pt x="1102" y="539"/>
                  </a:lnTo>
                  <a:lnTo>
                    <a:pt x="1105" y="535"/>
                  </a:lnTo>
                  <a:lnTo>
                    <a:pt x="1108" y="532"/>
                  </a:lnTo>
                  <a:lnTo>
                    <a:pt x="1112" y="528"/>
                  </a:lnTo>
                  <a:lnTo>
                    <a:pt x="1115" y="525"/>
                  </a:lnTo>
                  <a:lnTo>
                    <a:pt x="1118" y="521"/>
                  </a:lnTo>
                  <a:lnTo>
                    <a:pt x="1121" y="518"/>
                  </a:lnTo>
                  <a:lnTo>
                    <a:pt x="1125" y="515"/>
                  </a:lnTo>
                  <a:lnTo>
                    <a:pt x="1128" y="511"/>
                  </a:lnTo>
                  <a:lnTo>
                    <a:pt x="1131" y="508"/>
                  </a:lnTo>
                  <a:lnTo>
                    <a:pt x="1134" y="505"/>
                  </a:lnTo>
                  <a:lnTo>
                    <a:pt x="1138" y="502"/>
                  </a:lnTo>
                  <a:lnTo>
                    <a:pt x="1141" y="499"/>
                  </a:lnTo>
                  <a:lnTo>
                    <a:pt x="1144" y="497"/>
                  </a:lnTo>
                  <a:lnTo>
                    <a:pt x="1147" y="494"/>
                  </a:lnTo>
                  <a:lnTo>
                    <a:pt x="1151" y="492"/>
                  </a:lnTo>
                  <a:lnTo>
                    <a:pt x="1154" y="489"/>
                  </a:lnTo>
                  <a:lnTo>
                    <a:pt x="1157" y="487"/>
                  </a:lnTo>
                  <a:lnTo>
                    <a:pt x="1161" y="485"/>
                  </a:lnTo>
                  <a:lnTo>
                    <a:pt x="1164" y="482"/>
                  </a:lnTo>
                  <a:lnTo>
                    <a:pt x="1167" y="480"/>
                  </a:lnTo>
                  <a:lnTo>
                    <a:pt x="1170" y="478"/>
                  </a:lnTo>
                  <a:lnTo>
                    <a:pt x="1174" y="476"/>
                  </a:lnTo>
                  <a:lnTo>
                    <a:pt x="1177" y="475"/>
                  </a:lnTo>
                  <a:lnTo>
                    <a:pt x="1180" y="473"/>
                  </a:lnTo>
                  <a:lnTo>
                    <a:pt x="1183" y="471"/>
                  </a:lnTo>
                  <a:lnTo>
                    <a:pt x="1187" y="470"/>
                  </a:lnTo>
                  <a:lnTo>
                    <a:pt x="1190" y="468"/>
                  </a:lnTo>
                  <a:lnTo>
                    <a:pt x="1193" y="467"/>
                  </a:lnTo>
                  <a:lnTo>
                    <a:pt x="1196" y="466"/>
                  </a:lnTo>
                  <a:lnTo>
                    <a:pt x="1200" y="465"/>
                  </a:lnTo>
                  <a:lnTo>
                    <a:pt x="1203" y="463"/>
                  </a:lnTo>
                  <a:lnTo>
                    <a:pt x="1206" y="462"/>
                  </a:lnTo>
                  <a:lnTo>
                    <a:pt x="1209" y="461"/>
                  </a:lnTo>
                  <a:lnTo>
                    <a:pt x="1213" y="460"/>
                  </a:lnTo>
                  <a:lnTo>
                    <a:pt x="1216" y="460"/>
                  </a:lnTo>
                  <a:lnTo>
                    <a:pt x="1219" y="459"/>
                  </a:lnTo>
                  <a:lnTo>
                    <a:pt x="1222" y="458"/>
                  </a:lnTo>
                  <a:lnTo>
                    <a:pt x="1226" y="458"/>
                  </a:lnTo>
                  <a:lnTo>
                    <a:pt x="1229" y="457"/>
                  </a:lnTo>
                  <a:lnTo>
                    <a:pt x="1232" y="457"/>
                  </a:lnTo>
                  <a:lnTo>
                    <a:pt x="1236" y="456"/>
                  </a:lnTo>
                  <a:lnTo>
                    <a:pt x="1239" y="456"/>
                  </a:lnTo>
                  <a:lnTo>
                    <a:pt x="1242" y="455"/>
                  </a:lnTo>
                  <a:lnTo>
                    <a:pt x="1245" y="455"/>
                  </a:lnTo>
                  <a:lnTo>
                    <a:pt x="1249" y="455"/>
                  </a:lnTo>
                  <a:lnTo>
                    <a:pt x="1252" y="454"/>
                  </a:lnTo>
                  <a:lnTo>
                    <a:pt x="1255" y="454"/>
                  </a:lnTo>
                  <a:lnTo>
                    <a:pt x="1258" y="454"/>
                  </a:lnTo>
                  <a:lnTo>
                    <a:pt x="1262" y="454"/>
                  </a:lnTo>
                  <a:lnTo>
                    <a:pt x="1265" y="453"/>
                  </a:lnTo>
                  <a:lnTo>
                    <a:pt x="1268" y="453"/>
                  </a:lnTo>
                  <a:lnTo>
                    <a:pt x="1271" y="452"/>
                  </a:lnTo>
                  <a:lnTo>
                    <a:pt x="1275" y="452"/>
                  </a:lnTo>
                  <a:lnTo>
                    <a:pt x="1278" y="452"/>
                  </a:lnTo>
                  <a:lnTo>
                    <a:pt x="1281" y="451"/>
                  </a:lnTo>
                  <a:lnTo>
                    <a:pt x="1284" y="450"/>
                  </a:lnTo>
                  <a:lnTo>
                    <a:pt x="1288" y="450"/>
                  </a:lnTo>
                  <a:lnTo>
                    <a:pt x="1291" y="449"/>
                  </a:lnTo>
                  <a:lnTo>
                    <a:pt x="1294" y="448"/>
                  </a:lnTo>
                  <a:lnTo>
                    <a:pt x="1297" y="447"/>
                  </a:lnTo>
                  <a:lnTo>
                    <a:pt x="1301" y="446"/>
                  </a:lnTo>
                  <a:lnTo>
                    <a:pt x="1304" y="445"/>
                  </a:lnTo>
                  <a:lnTo>
                    <a:pt x="1307" y="444"/>
                  </a:lnTo>
                  <a:lnTo>
                    <a:pt x="1311" y="443"/>
                  </a:lnTo>
                  <a:lnTo>
                    <a:pt x="1314" y="442"/>
                  </a:lnTo>
                  <a:lnTo>
                    <a:pt x="1317" y="440"/>
                  </a:lnTo>
                  <a:lnTo>
                    <a:pt x="1320" y="439"/>
                  </a:lnTo>
                  <a:lnTo>
                    <a:pt x="1324" y="437"/>
                  </a:lnTo>
                  <a:lnTo>
                    <a:pt x="1327" y="435"/>
                  </a:lnTo>
                  <a:lnTo>
                    <a:pt x="1330" y="433"/>
                  </a:lnTo>
                  <a:lnTo>
                    <a:pt x="1333" y="431"/>
                  </a:lnTo>
                  <a:lnTo>
                    <a:pt x="1337" y="429"/>
                  </a:lnTo>
                  <a:lnTo>
                    <a:pt x="1340" y="427"/>
                  </a:lnTo>
                  <a:lnTo>
                    <a:pt x="1343" y="425"/>
                  </a:lnTo>
                  <a:lnTo>
                    <a:pt x="1346" y="423"/>
                  </a:lnTo>
                  <a:lnTo>
                    <a:pt x="1350" y="421"/>
                  </a:lnTo>
                  <a:lnTo>
                    <a:pt x="1353" y="418"/>
                  </a:lnTo>
                  <a:lnTo>
                    <a:pt x="1356" y="416"/>
                  </a:lnTo>
                  <a:lnTo>
                    <a:pt x="1359" y="413"/>
                  </a:lnTo>
                  <a:lnTo>
                    <a:pt x="1363" y="411"/>
                  </a:lnTo>
                  <a:lnTo>
                    <a:pt x="1366" y="408"/>
                  </a:lnTo>
                  <a:lnTo>
                    <a:pt x="1369" y="405"/>
                  </a:lnTo>
                  <a:lnTo>
                    <a:pt x="1372" y="402"/>
                  </a:lnTo>
                  <a:lnTo>
                    <a:pt x="1376" y="399"/>
                  </a:lnTo>
                  <a:lnTo>
                    <a:pt x="1379" y="396"/>
                  </a:lnTo>
                  <a:lnTo>
                    <a:pt x="1382" y="393"/>
                  </a:lnTo>
                  <a:lnTo>
                    <a:pt x="1386" y="390"/>
                  </a:lnTo>
                  <a:lnTo>
                    <a:pt x="1389" y="387"/>
                  </a:lnTo>
                  <a:lnTo>
                    <a:pt x="1392" y="384"/>
                  </a:lnTo>
                  <a:lnTo>
                    <a:pt x="1395" y="381"/>
                  </a:lnTo>
                  <a:lnTo>
                    <a:pt x="1399" y="378"/>
                  </a:lnTo>
                  <a:lnTo>
                    <a:pt x="1402" y="375"/>
                  </a:lnTo>
                  <a:lnTo>
                    <a:pt x="1405" y="372"/>
                  </a:lnTo>
                  <a:lnTo>
                    <a:pt x="1408" y="369"/>
                  </a:lnTo>
                  <a:lnTo>
                    <a:pt x="1412" y="366"/>
                  </a:lnTo>
                  <a:lnTo>
                    <a:pt x="1415" y="363"/>
                  </a:lnTo>
                  <a:lnTo>
                    <a:pt x="1418" y="360"/>
                  </a:lnTo>
                  <a:lnTo>
                    <a:pt x="1421" y="357"/>
                  </a:lnTo>
                  <a:lnTo>
                    <a:pt x="1425" y="354"/>
                  </a:lnTo>
                  <a:lnTo>
                    <a:pt x="1428" y="351"/>
                  </a:lnTo>
                  <a:lnTo>
                    <a:pt x="1431" y="348"/>
                  </a:lnTo>
                  <a:lnTo>
                    <a:pt x="1434" y="345"/>
                  </a:lnTo>
                  <a:lnTo>
                    <a:pt x="1438" y="342"/>
                  </a:lnTo>
                  <a:lnTo>
                    <a:pt x="1441" y="339"/>
                  </a:lnTo>
                  <a:lnTo>
                    <a:pt x="1444" y="337"/>
                  </a:lnTo>
                  <a:lnTo>
                    <a:pt x="1447" y="334"/>
                  </a:lnTo>
                  <a:lnTo>
                    <a:pt x="1451" y="332"/>
                  </a:lnTo>
                  <a:lnTo>
                    <a:pt x="1454" y="329"/>
                  </a:lnTo>
                  <a:lnTo>
                    <a:pt x="1457" y="327"/>
                  </a:lnTo>
                  <a:lnTo>
                    <a:pt x="1461" y="325"/>
                  </a:lnTo>
                  <a:lnTo>
                    <a:pt x="1464" y="323"/>
                  </a:lnTo>
                  <a:lnTo>
                    <a:pt x="1467" y="321"/>
                  </a:lnTo>
                  <a:lnTo>
                    <a:pt x="1470" y="320"/>
                  </a:lnTo>
                  <a:lnTo>
                    <a:pt x="1474" y="319"/>
                  </a:lnTo>
                  <a:lnTo>
                    <a:pt x="1477" y="317"/>
                  </a:lnTo>
                  <a:lnTo>
                    <a:pt x="1480" y="316"/>
                  </a:lnTo>
                  <a:lnTo>
                    <a:pt x="1483" y="315"/>
                  </a:lnTo>
                  <a:lnTo>
                    <a:pt x="1487" y="315"/>
                  </a:lnTo>
                  <a:lnTo>
                    <a:pt x="1490" y="314"/>
                  </a:lnTo>
                  <a:lnTo>
                    <a:pt x="1493" y="314"/>
                  </a:lnTo>
                  <a:lnTo>
                    <a:pt x="1496" y="313"/>
                  </a:lnTo>
                  <a:lnTo>
                    <a:pt x="1500" y="313"/>
                  </a:lnTo>
                  <a:lnTo>
                    <a:pt x="1503" y="313"/>
                  </a:lnTo>
                  <a:lnTo>
                    <a:pt x="1506" y="313"/>
                  </a:lnTo>
                  <a:lnTo>
                    <a:pt x="1509" y="313"/>
                  </a:lnTo>
                  <a:lnTo>
                    <a:pt x="1513" y="313"/>
                  </a:lnTo>
                  <a:lnTo>
                    <a:pt x="1516" y="313"/>
                  </a:lnTo>
                  <a:lnTo>
                    <a:pt x="1519" y="313"/>
                  </a:lnTo>
                  <a:lnTo>
                    <a:pt x="1523" y="314"/>
                  </a:lnTo>
                  <a:lnTo>
                    <a:pt x="1526" y="314"/>
                  </a:lnTo>
                  <a:lnTo>
                    <a:pt x="1529" y="315"/>
                  </a:lnTo>
                  <a:lnTo>
                    <a:pt x="1532" y="316"/>
                  </a:lnTo>
                  <a:lnTo>
                    <a:pt x="1536" y="317"/>
                  </a:lnTo>
                  <a:lnTo>
                    <a:pt x="1539" y="317"/>
                  </a:lnTo>
                  <a:lnTo>
                    <a:pt x="1542" y="318"/>
                  </a:lnTo>
                  <a:lnTo>
                    <a:pt x="1545" y="319"/>
                  </a:lnTo>
                  <a:lnTo>
                    <a:pt x="1549" y="321"/>
                  </a:lnTo>
                  <a:lnTo>
                    <a:pt x="1552" y="322"/>
                  </a:lnTo>
                  <a:lnTo>
                    <a:pt x="1555" y="323"/>
                  </a:lnTo>
                  <a:lnTo>
                    <a:pt x="1558" y="325"/>
                  </a:lnTo>
                  <a:lnTo>
                    <a:pt x="1562" y="326"/>
                  </a:lnTo>
                  <a:lnTo>
                    <a:pt x="1565" y="328"/>
                  </a:lnTo>
                  <a:lnTo>
                    <a:pt x="1568" y="329"/>
                  </a:lnTo>
                  <a:lnTo>
                    <a:pt x="1571" y="331"/>
                  </a:lnTo>
                  <a:lnTo>
                    <a:pt x="1575" y="332"/>
                  </a:lnTo>
                  <a:lnTo>
                    <a:pt x="1578" y="334"/>
                  </a:lnTo>
                  <a:lnTo>
                    <a:pt x="1581" y="336"/>
                  </a:lnTo>
                  <a:lnTo>
                    <a:pt x="1584" y="337"/>
                  </a:lnTo>
                  <a:lnTo>
                    <a:pt x="1588" y="339"/>
                  </a:lnTo>
                  <a:lnTo>
                    <a:pt x="1591" y="341"/>
                  </a:lnTo>
                  <a:lnTo>
                    <a:pt x="1594" y="342"/>
                  </a:lnTo>
                  <a:lnTo>
                    <a:pt x="1598" y="344"/>
                  </a:lnTo>
                  <a:lnTo>
                    <a:pt x="1601" y="345"/>
                  </a:lnTo>
                  <a:lnTo>
                    <a:pt x="1604" y="347"/>
                  </a:lnTo>
                  <a:lnTo>
                    <a:pt x="1607" y="349"/>
                  </a:lnTo>
                  <a:lnTo>
                    <a:pt x="1611" y="350"/>
                  </a:lnTo>
                  <a:lnTo>
                    <a:pt x="1614" y="352"/>
                  </a:lnTo>
                  <a:lnTo>
                    <a:pt x="1617" y="353"/>
                  </a:lnTo>
                  <a:lnTo>
                    <a:pt x="1620" y="354"/>
                  </a:lnTo>
                  <a:lnTo>
                    <a:pt x="1624" y="356"/>
                  </a:lnTo>
                  <a:lnTo>
                    <a:pt x="1627" y="357"/>
                  </a:lnTo>
                  <a:lnTo>
                    <a:pt x="1630" y="358"/>
                  </a:lnTo>
                  <a:lnTo>
                    <a:pt x="1633" y="359"/>
                  </a:lnTo>
                  <a:lnTo>
                    <a:pt x="1637" y="360"/>
                  </a:lnTo>
                  <a:lnTo>
                    <a:pt x="1640" y="362"/>
                  </a:lnTo>
                  <a:lnTo>
                    <a:pt x="1643" y="363"/>
                  </a:lnTo>
                  <a:lnTo>
                    <a:pt x="1646" y="364"/>
                  </a:lnTo>
                  <a:lnTo>
                    <a:pt x="1650" y="364"/>
                  </a:lnTo>
                  <a:lnTo>
                    <a:pt x="1653" y="365"/>
                  </a:lnTo>
                  <a:lnTo>
                    <a:pt x="1656" y="366"/>
                  </a:lnTo>
                  <a:lnTo>
                    <a:pt x="1659" y="367"/>
                  </a:lnTo>
                  <a:lnTo>
                    <a:pt x="1663" y="367"/>
                  </a:lnTo>
                  <a:lnTo>
                    <a:pt x="1666" y="368"/>
                  </a:lnTo>
                  <a:lnTo>
                    <a:pt x="1669" y="369"/>
                  </a:lnTo>
                  <a:lnTo>
                    <a:pt x="1673" y="369"/>
                  </a:lnTo>
                  <a:lnTo>
                    <a:pt x="1676" y="370"/>
                  </a:lnTo>
                  <a:lnTo>
                    <a:pt x="1679" y="370"/>
                  </a:lnTo>
                  <a:lnTo>
                    <a:pt x="1682" y="371"/>
                  </a:lnTo>
                  <a:lnTo>
                    <a:pt x="1686" y="371"/>
                  </a:lnTo>
                  <a:lnTo>
                    <a:pt x="1689" y="372"/>
                  </a:lnTo>
                  <a:lnTo>
                    <a:pt x="1692" y="372"/>
                  </a:lnTo>
                  <a:lnTo>
                    <a:pt x="1695" y="372"/>
                  </a:lnTo>
                  <a:lnTo>
                    <a:pt x="1699" y="373"/>
                  </a:lnTo>
                  <a:lnTo>
                    <a:pt x="1702" y="373"/>
                  </a:lnTo>
                  <a:lnTo>
                    <a:pt x="1705" y="374"/>
                  </a:lnTo>
                  <a:lnTo>
                    <a:pt x="1708" y="374"/>
                  </a:lnTo>
                  <a:lnTo>
                    <a:pt x="1712" y="374"/>
                  </a:lnTo>
                  <a:lnTo>
                    <a:pt x="1715" y="375"/>
                  </a:lnTo>
                  <a:lnTo>
                    <a:pt x="1718" y="375"/>
                  </a:lnTo>
                  <a:lnTo>
                    <a:pt x="1721" y="376"/>
                  </a:lnTo>
                  <a:lnTo>
                    <a:pt x="1725" y="376"/>
                  </a:lnTo>
                  <a:lnTo>
                    <a:pt x="1728" y="377"/>
                  </a:lnTo>
                  <a:lnTo>
                    <a:pt x="1731" y="377"/>
                  </a:lnTo>
                  <a:lnTo>
                    <a:pt x="1734" y="378"/>
                  </a:lnTo>
                  <a:lnTo>
                    <a:pt x="1738" y="378"/>
                  </a:lnTo>
                  <a:lnTo>
                    <a:pt x="1741" y="379"/>
                  </a:lnTo>
                  <a:lnTo>
                    <a:pt x="1744" y="379"/>
                  </a:lnTo>
                  <a:lnTo>
                    <a:pt x="1748" y="380"/>
                  </a:lnTo>
                  <a:lnTo>
                    <a:pt x="1751" y="381"/>
                  </a:lnTo>
                  <a:lnTo>
                    <a:pt x="1754" y="381"/>
                  </a:lnTo>
                  <a:lnTo>
                    <a:pt x="1757" y="382"/>
                  </a:lnTo>
                  <a:lnTo>
                    <a:pt x="1761" y="383"/>
                  </a:lnTo>
                  <a:lnTo>
                    <a:pt x="1764" y="384"/>
                  </a:lnTo>
                  <a:lnTo>
                    <a:pt x="1767" y="385"/>
                  </a:lnTo>
                  <a:lnTo>
                    <a:pt x="1770" y="386"/>
                  </a:lnTo>
                  <a:lnTo>
                    <a:pt x="1774" y="387"/>
                  </a:lnTo>
                  <a:lnTo>
                    <a:pt x="1777" y="388"/>
                  </a:lnTo>
                  <a:lnTo>
                    <a:pt x="1780" y="389"/>
                  </a:lnTo>
                  <a:lnTo>
                    <a:pt x="1783" y="390"/>
                  </a:lnTo>
                  <a:lnTo>
                    <a:pt x="1787" y="391"/>
                  </a:lnTo>
                  <a:lnTo>
                    <a:pt x="1790" y="392"/>
                  </a:lnTo>
                  <a:lnTo>
                    <a:pt x="1793" y="394"/>
                  </a:lnTo>
                  <a:lnTo>
                    <a:pt x="1796" y="395"/>
                  </a:lnTo>
                  <a:lnTo>
                    <a:pt x="1800" y="397"/>
                  </a:lnTo>
                  <a:lnTo>
                    <a:pt x="1803" y="398"/>
                  </a:lnTo>
                  <a:lnTo>
                    <a:pt x="1806" y="400"/>
                  </a:lnTo>
                  <a:lnTo>
                    <a:pt x="1809" y="401"/>
                  </a:lnTo>
                  <a:lnTo>
                    <a:pt x="1813" y="403"/>
                  </a:lnTo>
                  <a:lnTo>
                    <a:pt x="1816" y="405"/>
                  </a:lnTo>
                  <a:lnTo>
                    <a:pt x="1819" y="407"/>
                  </a:lnTo>
                  <a:lnTo>
                    <a:pt x="1823" y="408"/>
                  </a:lnTo>
                  <a:lnTo>
                    <a:pt x="1826" y="410"/>
                  </a:lnTo>
                  <a:lnTo>
                    <a:pt x="1829" y="412"/>
                  </a:lnTo>
                  <a:lnTo>
                    <a:pt x="1832" y="414"/>
                  </a:lnTo>
                  <a:lnTo>
                    <a:pt x="1836" y="416"/>
                  </a:lnTo>
                  <a:lnTo>
                    <a:pt x="1839" y="418"/>
                  </a:lnTo>
                  <a:lnTo>
                    <a:pt x="1842" y="420"/>
                  </a:lnTo>
                  <a:lnTo>
                    <a:pt x="1845" y="422"/>
                  </a:lnTo>
                  <a:lnTo>
                    <a:pt x="1849" y="423"/>
                  </a:lnTo>
                  <a:lnTo>
                    <a:pt x="1852" y="425"/>
                  </a:lnTo>
                  <a:lnTo>
                    <a:pt x="1855" y="427"/>
                  </a:lnTo>
                  <a:lnTo>
                    <a:pt x="1858" y="429"/>
                  </a:lnTo>
                  <a:lnTo>
                    <a:pt x="1862" y="431"/>
                  </a:lnTo>
                  <a:lnTo>
                    <a:pt x="1865" y="433"/>
                  </a:lnTo>
                  <a:lnTo>
                    <a:pt x="1868" y="435"/>
                  </a:lnTo>
                  <a:lnTo>
                    <a:pt x="1871" y="436"/>
                  </a:lnTo>
                  <a:lnTo>
                    <a:pt x="1875" y="438"/>
                  </a:lnTo>
                  <a:lnTo>
                    <a:pt x="1878" y="440"/>
                  </a:lnTo>
                  <a:lnTo>
                    <a:pt x="1881" y="441"/>
                  </a:lnTo>
                  <a:lnTo>
                    <a:pt x="1885" y="443"/>
                  </a:lnTo>
                  <a:lnTo>
                    <a:pt x="1888" y="444"/>
                  </a:lnTo>
                  <a:lnTo>
                    <a:pt x="1891" y="446"/>
                  </a:lnTo>
                  <a:lnTo>
                    <a:pt x="1894" y="447"/>
                  </a:lnTo>
                  <a:lnTo>
                    <a:pt x="1898" y="448"/>
                  </a:lnTo>
                  <a:lnTo>
                    <a:pt x="1901" y="450"/>
                  </a:lnTo>
                  <a:lnTo>
                    <a:pt x="1904" y="451"/>
                  </a:lnTo>
                  <a:lnTo>
                    <a:pt x="1907" y="452"/>
                  </a:lnTo>
                  <a:lnTo>
                    <a:pt x="1911" y="453"/>
                  </a:lnTo>
                  <a:lnTo>
                    <a:pt x="1914" y="454"/>
                  </a:lnTo>
                  <a:lnTo>
                    <a:pt x="1917" y="455"/>
                  </a:lnTo>
                  <a:lnTo>
                    <a:pt x="1920" y="456"/>
                  </a:lnTo>
                  <a:lnTo>
                    <a:pt x="1924" y="457"/>
                  </a:lnTo>
                  <a:lnTo>
                    <a:pt x="1927" y="458"/>
                  </a:lnTo>
                  <a:lnTo>
                    <a:pt x="1930" y="459"/>
                  </a:lnTo>
                  <a:lnTo>
                    <a:pt x="1933" y="459"/>
                  </a:lnTo>
                  <a:lnTo>
                    <a:pt x="1937" y="460"/>
                  </a:lnTo>
                  <a:lnTo>
                    <a:pt x="1940" y="460"/>
                  </a:lnTo>
                  <a:lnTo>
                    <a:pt x="1943" y="461"/>
                  </a:lnTo>
                  <a:lnTo>
                    <a:pt x="1946" y="461"/>
                  </a:lnTo>
                  <a:lnTo>
                    <a:pt x="1950" y="461"/>
                  </a:lnTo>
                  <a:lnTo>
                    <a:pt x="1953" y="462"/>
                  </a:lnTo>
                  <a:lnTo>
                    <a:pt x="1956" y="462"/>
                  </a:lnTo>
                  <a:lnTo>
                    <a:pt x="1960" y="462"/>
                  </a:lnTo>
                  <a:lnTo>
                    <a:pt x="1963" y="462"/>
                  </a:lnTo>
                  <a:lnTo>
                    <a:pt x="1966" y="461"/>
                  </a:lnTo>
                  <a:lnTo>
                    <a:pt x="1969" y="461"/>
                  </a:lnTo>
                  <a:lnTo>
                    <a:pt x="1973" y="461"/>
                  </a:lnTo>
                  <a:lnTo>
                    <a:pt x="1976" y="461"/>
                  </a:lnTo>
                  <a:lnTo>
                    <a:pt x="1979" y="460"/>
                  </a:lnTo>
                  <a:lnTo>
                    <a:pt x="1982" y="460"/>
                  </a:lnTo>
                  <a:lnTo>
                    <a:pt x="1986" y="459"/>
                  </a:lnTo>
                  <a:lnTo>
                    <a:pt x="1989" y="459"/>
                  </a:lnTo>
                  <a:lnTo>
                    <a:pt x="1992" y="458"/>
                  </a:lnTo>
                  <a:lnTo>
                    <a:pt x="1995" y="457"/>
                  </a:lnTo>
                  <a:lnTo>
                    <a:pt x="1999" y="457"/>
                  </a:lnTo>
                  <a:lnTo>
                    <a:pt x="2002" y="456"/>
                  </a:lnTo>
                  <a:lnTo>
                    <a:pt x="2005" y="455"/>
                  </a:lnTo>
                  <a:lnTo>
                    <a:pt x="2008" y="454"/>
                  </a:lnTo>
                  <a:lnTo>
                    <a:pt x="2012" y="454"/>
                  </a:lnTo>
                  <a:lnTo>
                    <a:pt x="2015" y="453"/>
                  </a:lnTo>
                  <a:lnTo>
                    <a:pt x="2018" y="452"/>
                  </a:lnTo>
                  <a:lnTo>
                    <a:pt x="2021" y="451"/>
                  </a:lnTo>
                  <a:lnTo>
                    <a:pt x="2025" y="450"/>
                  </a:lnTo>
                  <a:lnTo>
                    <a:pt x="2028" y="450"/>
                  </a:lnTo>
                  <a:lnTo>
                    <a:pt x="2031" y="449"/>
                  </a:lnTo>
                  <a:lnTo>
                    <a:pt x="2035" y="448"/>
                  </a:lnTo>
                  <a:lnTo>
                    <a:pt x="2038" y="447"/>
                  </a:lnTo>
                  <a:lnTo>
                    <a:pt x="2041" y="446"/>
                  </a:lnTo>
                  <a:lnTo>
                    <a:pt x="2044" y="446"/>
                  </a:lnTo>
                  <a:lnTo>
                    <a:pt x="2048" y="445"/>
                  </a:lnTo>
                  <a:lnTo>
                    <a:pt x="2051" y="444"/>
                  </a:lnTo>
                  <a:lnTo>
                    <a:pt x="2054" y="443"/>
                  </a:lnTo>
                  <a:lnTo>
                    <a:pt x="2057" y="442"/>
                  </a:lnTo>
                  <a:lnTo>
                    <a:pt x="2061" y="442"/>
                  </a:lnTo>
                  <a:lnTo>
                    <a:pt x="2064" y="441"/>
                  </a:lnTo>
                  <a:lnTo>
                    <a:pt x="2067" y="440"/>
                  </a:lnTo>
                  <a:lnTo>
                    <a:pt x="2070" y="440"/>
                  </a:lnTo>
                  <a:lnTo>
                    <a:pt x="2074" y="439"/>
                  </a:lnTo>
                  <a:lnTo>
                    <a:pt x="2077" y="439"/>
                  </a:lnTo>
                  <a:lnTo>
                    <a:pt x="2080" y="438"/>
                  </a:lnTo>
                  <a:lnTo>
                    <a:pt x="2083" y="438"/>
                  </a:lnTo>
                  <a:lnTo>
                    <a:pt x="2087" y="437"/>
                  </a:lnTo>
                  <a:lnTo>
                    <a:pt x="2090" y="437"/>
                  </a:lnTo>
                  <a:lnTo>
                    <a:pt x="2093" y="437"/>
                  </a:lnTo>
                  <a:lnTo>
                    <a:pt x="2096" y="436"/>
                  </a:lnTo>
                  <a:lnTo>
                    <a:pt x="2100" y="436"/>
                  </a:lnTo>
                  <a:lnTo>
                    <a:pt x="2103" y="436"/>
                  </a:lnTo>
                  <a:lnTo>
                    <a:pt x="2106" y="435"/>
                  </a:lnTo>
                  <a:lnTo>
                    <a:pt x="2110" y="435"/>
                  </a:lnTo>
                  <a:lnTo>
                    <a:pt x="2113" y="435"/>
                  </a:lnTo>
                  <a:lnTo>
                    <a:pt x="2116" y="435"/>
                  </a:lnTo>
                  <a:lnTo>
                    <a:pt x="2119" y="435"/>
                  </a:lnTo>
                  <a:lnTo>
                    <a:pt x="2123" y="435"/>
                  </a:lnTo>
                  <a:lnTo>
                    <a:pt x="2126" y="435"/>
                  </a:lnTo>
                  <a:lnTo>
                    <a:pt x="2129" y="435"/>
                  </a:lnTo>
                  <a:lnTo>
                    <a:pt x="2132" y="436"/>
                  </a:lnTo>
                  <a:lnTo>
                    <a:pt x="2136" y="436"/>
                  </a:lnTo>
                  <a:lnTo>
                    <a:pt x="2139" y="436"/>
                  </a:lnTo>
                  <a:lnTo>
                    <a:pt x="2142" y="436"/>
                  </a:lnTo>
                  <a:lnTo>
                    <a:pt x="2145" y="437"/>
                  </a:lnTo>
                  <a:lnTo>
                    <a:pt x="2149" y="437"/>
                  </a:lnTo>
                  <a:lnTo>
                    <a:pt x="2152" y="437"/>
                  </a:lnTo>
                  <a:lnTo>
                    <a:pt x="2155" y="438"/>
                  </a:lnTo>
                  <a:lnTo>
                    <a:pt x="2158" y="438"/>
                  </a:lnTo>
                  <a:lnTo>
                    <a:pt x="2162" y="438"/>
                  </a:lnTo>
                  <a:lnTo>
                    <a:pt x="2165" y="439"/>
                  </a:lnTo>
                  <a:lnTo>
                    <a:pt x="2168" y="439"/>
                  </a:lnTo>
                  <a:lnTo>
                    <a:pt x="2171" y="440"/>
                  </a:lnTo>
                  <a:lnTo>
                    <a:pt x="2175" y="440"/>
                  </a:lnTo>
                  <a:lnTo>
                    <a:pt x="2178" y="441"/>
                  </a:lnTo>
                  <a:lnTo>
                    <a:pt x="2181" y="441"/>
                  </a:lnTo>
                  <a:lnTo>
                    <a:pt x="2185" y="442"/>
                  </a:lnTo>
                  <a:lnTo>
                    <a:pt x="2188" y="442"/>
                  </a:lnTo>
                  <a:lnTo>
                    <a:pt x="2191" y="442"/>
                  </a:lnTo>
                  <a:lnTo>
                    <a:pt x="2194" y="443"/>
                  </a:lnTo>
                  <a:lnTo>
                    <a:pt x="2198" y="443"/>
                  </a:lnTo>
                  <a:lnTo>
                    <a:pt x="2201" y="444"/>
                  </a:lnTo>
                  <a:lnTo>
                    <a:pt x="2204" y="444"/>
                  </a:lnTo>
                  <a:lnTo>
                    <a:pt x="2207" y="444"/>
                  </a:lnTo>
                  <a:lnTo>
                    <a:pt x="2211" y="445"/>
                  </a:lnTo>
                  <a:lnTo>
                    <a:pt x="2214" y="445"/>
                  </a:lnTo>
                  <a:lnTo>
                    <a:pt x="2217" y="445"/>
                  </a:lnTo>
                  <a:lnTo>
                    <a:pt x="2220" y="445"/>
                  </a:lnTo>
                  <a:lnTo>
                    <a:pt x="2224" y="446"/>
                  </a:lnTo>
                  <a:lnTo>
                    <a:pt x="2227" y="446"/>
                  </a:lnTo>
                  <a:lnTo>
                    <a:pt x="2230" y="446"/>
                  </a:lnTo>
                  <a:lnTo>
                    <a:pt x="2233" y="446"/>
                  </a:lnTo>
                  <a:lnTo>
                    <a:pt x="2237" y="446"/>
                  </a:lnTo>
                  <a:lnTo>
                    <a:pt x="2240" y="446"/>
                  </a:lnTo>
                  <a:lnTo>
                    <a:pt x="2243" y="447"/>
                  </a:lnTo>
                  <a:lnTo>
                    <a:pt x="2247" y="447"/>
                  </a:lnTo>
                  <a:lnTo>
                    <a:pt x="2250" y="447"/>
                  </a:lnTo>
                  <a:lnTo>
                    <a:pt x="2253" y="447"/>
                  </a:lnTo>
                  <a:lnTo>
                    <a:pt x="2256" y="447"/>
                  </a:lnTo>
                  <a:lnTo>
                    <a:pt x="2260" y="447"/>
                  </a:lnTo>
                  <a:lnTo>
                    <a:pt x="2263" y="447"/>
                  </a:lnTo>
                  <a:lnTo>
                    <a:pt x="2266" y="446"/>
                  </a:lnTo>
                  <a:lnTo>
                    <a:pt x="2269" y="446"/>
                  </a:lnTo>
                  <a:lnTo>
                    <a:pt x="2273" y="446"/>
                  </a:lnTo>
                  <a:lnTo>
                    <a:pt x="2276" y="446"/>
                  </a:lnTo>
                  <a:lnTo>
                    <a:pt x="2279" y="446"/>
                  </a:lnTo>
                  <a:lnTo>
                    <a:pt x="2282" y="446"/>
                  </a:lnTo>
                  <a:lnTo>
                    <a:pt x="2286" y="445"/>
                  </a:lnTo>
                  <a:lnTo>
                    <a:pt x="2289" y="445"/>
                  </a:lnTo>
                  <a:lnTo>
                    <a:pt x="2292" y="445"/>
                  </a:lnTo>
                  <a:lnTo>
                    <a:pt x="2295" y="444"/>
                  </a:lnTo>
                  <a:lnTo>
                    <a:pt x="2299" y="444"/>
                  </a:lnTo>
                  <a:lnTo>
                    <a:pt x="2302" y="443"/>
                  </a:lnTo>
                  <a:lnTo>
                    <a:pt x="2305" y="443"/>
                  </a:lnTo>
                  <a:lnTo>
                    <a:pt x="2308" y="443"/>
                  </a:lnTo>
                  <a:lnTo>
                    <a:pt x="2312" y="442"/>
                  </a:lnTo>
                  <a:lnTo>
                    <a:pt x="2315" y="442"/>
                  </a:lnTo>
                  <a:lnTo>
                    <a:pt x="2318" y="441"/>
                  </a:lnTo>
                  <a:lnTo>
                    <a:pt x="2322" y="441"/>
                  </a:lnTo>
                  <a:lnTo>
                    <a:pt x="2325" y="440"/>
                  </a:lnTo>
                  <a:lnTo>
                    <a:pt x="2328" y="439"/>
                  </a:lnTo>
                  <a:lnTo>
                    <a:pt x="2331" y="439"/>
                  </a:lnTo>
                  <a:lnTo>
                    <a:pt x="2335" y="438"/>
                  </a:lnTo>
                  <a:lnTo>
                    <a:pt x="2338" y="438"/>
                  </a:lnTo>
                  <a:lnTo>
                    <a:pt x="2341" y="437"/>
                  </a:lnTo>
                  <a:lnTo>
                    <a:pt x="2344" y="436"/>
                  </a:lnTo>
                  <a:lnTo>
                    <a:pt x="2348" y="436"/>
                  </a:lnTo>
                  <a:lnTo>
                    <a:pt x="2351" y="435"/>
                  </a:lnTo>
                  <a:lnTo>
                    <a:pt x="2354" y="434"/>
                  </a:lnTo>
                  <a:lnTo>
                    <a:pt x="2357" y="434"/>
                  </a:lnTo>
                  <a:lnTo>
                    <a:pt x="2361" y="433"/>
                  </a:lnTo>
                  <a:lnTo>
                    <a:pt x="2364" y="432"/>
                  </a:lnTo>
                  <a:lnTo>
                    <a:pt x="2367" y="431"/>
                  </a:lnTo>
                  <a:lnTo>
                    <a:pt x="2370" y="431"/>
                  </a:lnTo>
                  <a:lnTo>
                    <a:pt x="2374" y="430"/>
                  </a:lnTo>
                  <a:lnTo>
                    <a:pt x="2377" y="429"/>
                  </a:lnTo>
                  <a:lnTo>
                    <a:pt x="2380" y="428"/>
                  </a:lnTo>
                  <a:lnTo>
                    <a:pt x="2383" y="427"/>
                  </a:lnTo>
                  <a:lnTo>
                    <a:pt x="2387" y="427"/>
                  </a:lnTo>
                  <a:lnTo>
                    <a:pt x="2390" y="426"/>
                  </a:lnTo>
                  <a:lnTo>
                    <a:pt x="2393" y="425"/>
                  </a:lnTo>
                  <a:lnTo>
                    <a:pt x="2397" y="424"/>
                  </a:lnTo>
                  <a:lnTo>
                    <a:pt x="2400" y="423"/>
                  </a:lnTo>
                  <a:lnTo>
                    <a:pt x="2403" y="423"/>
                  </a:lnTo>
                  <a:lnTo>
                    <a:pt x="2406" y="422"/>
                  </a:lnTo>
                  <a:lnTo>
                    <a:pt x="2410" y="421"/>
                  </a:lnTo>
                  <a:lnTo>
                    <a:pt x="2413" y="420"/>
                  </a:lnTo>
                  <a:lnTo>
                    <a:pt x="2416" y="419"/>
                  </a:lnTo>
                  <a:lnTo>
                    <a:pt x="2419" y="418"/>
                  </a:lnTo>
                  <a:lnTo>
                    <a:pt x="2423" y="418"/>
                  </a:lnTo>
                  <a:lnTo>
                    <a:pt x="2426" y="417"/>
                  </a:lnTo>
                  <a:lnTo>
                    <a:pt x="2429" y="416"/>
                  </a:lnTo>
                  <a:lnTo>
                    <a:pt x="2432" y="415"/>
                  </a:lnTo>
                  <a:lnTo>
                    <a:pt x="2436" y="414"/>
                  </a:lnTo>
                  <a:lnTo>
                    <a:pt x="2439" y="413"/>
                  </a:lnTo>
                  <a:lnTo>
                    <a:pt x="2442" y="412"/>
                  </a:lnTo>
                  <a:lnTo>
                    <a:pt x="2445" y="411"/>
                  </a:lnTo>
                  <a:lnTo>
                    <a:pt x="2449" y="411"/>
                  </a:lnTo>
                  <a:lnTo>
                    <a:pt x="2452" y="410"/>
                  </a:lnTo>
                  <a:lnTo>
                    <a:pt x="2455" y="409"/>
                  </a:lnTo>
                  <a:lnTo>
                    <a:pt x="2458" y="408"/>
                  </a:lnTo>
                  <a:lnTo>
                    <a:pt x="2462" y="407"/>
                  </a:lnTo>
                  <a:lnTo>
                    <a:pt x="2465" y="406"/>
                  </a:lnTo>
                  <a:lnTo>
                    <a:pt x="2468" y="405"/>
                  </a:lnTo>
                  <a:lnTo>
                    <a:pt x="2472" y="404"/>
                  </a:lnTo>
                  <a:lnTo>
                    <a:pt x="2475" y="403"/>
                  </a:lnTo>
                  <a:lnTo>
                    <a:pt x="2478" y="403"/>
                  </a:lnTo>
                  <a:lnTo>
                    <a:pt x="2481" y="402"/>
                  </a:lnTo>
                  <a:lnTo>
                    <a:pt x="2485" y="401"/>
                  </a:lnTo>
                  <a:lnTo>
                    <a:pt x="2488" y="400"/>
                  </a:lnTo>
                  <a:lnTo>
                    <a:pt x="2491" y="399"/>
                  </a:lnTo>
                  <a:lnTo>
                    <a:pt x="2494" y="398"/>
                  </a:lnTo>
                  <a:lnTo>
                    <a:pt x="2498" y="398"/>
                  </a:lnTo>
                  <a:lnTo>
                    <a:pt x="2501" y="397"/>
                  </a:lnTo>
                  <a:lnTo>
                    <a:pt x="2504" y="396"/>
                  </a:lnTo>
                  <a:lnTo>
                    <a:pt x="2507" y="395"/>
                  </a:lnTo>
                  <a:lnTo>
                    <a:pt x="2511" y="395"/>
                  </a:lnTo>
                  <a:lnTo>
                    <a:pt x="2514" y="394"/>
                  </a:lnTo>
                  <a:lnTo>
                    <a:pt x="2517" y="393"/>
                  </a:lnTo>
                  <a:lnTo>
                    <a:pt x="2520" y="393"/>
                  </a:lnTo>
                  <a:lnTo>
                    <a:pt x="2524" y="392"/>
                  </a:lnTo>
                  <a:lnTo>
                    <a:pt x="2527" y="391"/>
                  </a:lnTo>
                  <a:lnTo>
                    <a:pt x="2530" y="391"/>
                  </a:lnTo>
                  <a:lnTo>
                    <a:pt x="2533" y="390"/>
                  </a:lnTo>
                  <a:lnTo>
                    <a:pt x="2537" y="390"/>
                  </a:lnTo>
                  <a:lnTo>
                    <a:pt x="2540" y="389"/>
                  </a:lnTo>
                  <a:lnTo>
                    <a:pt x="2543" y="389"/>
                  </a:lnTo>
                  <a:lnTo>
                    <a:pt x="2547" y="389"/>
                  </a:lnTo>
                  <a:lnTo>
                    <a:pt x="2550" y="388"/>
                  </a:lnTo>
                  <a:lnTo>
                    <a:pt x="2553" y="388"/>
                  </a:lnTo>
                  <a:lnTo>
                    <a:pt x="2556" y="387"/>
                  </a:lnTo>
                  <a:lnTo>
                    <a:pt x="2560" y="387"/>
                  </a:lnTo>
                  <a:lnTo>
                    <a:pt x="2563" y="387"/>
                  </a:lnTo>
                  <a:lnTo>
                    <a:pt x="2566" y="387"/>
                  </a:lnTo>
                  <a:lnTo>
                    <a:pt x="2569" y="386"/>
                  </a:lnTo>
                  <a:lnTo>
                    <a:pt x="2573" y="386"/>
                  </a:lnTo>
                  <a:lnTo>
                    <a:pt x="2576" y="386"/>
                  </a:lnTo>
                  <a:lnTo>
                    <a:pt x="2579" y="386"/>
                  </a:lnTo>
                  <a:lnTo>
                    <a:pt x="2582" y="385"/>
                  </a:lnTo>
                  <a:lnTo>
                    <a:pt x="2586" y="385"/>
                  </a:lnTo>
                  <a:lnTo>
                    <a:pt x="2589" y="385"/>
                  </a:lnTo>
                  <a:lnTo>
                    <a:pt x="2592" y="385"/>
                  </a:lnTo>
                  <a:lnTo>
                    <a:pt x="2595" y="385"/>
                  </a:lnTo>
                  <a:lnTo>
                    <a:pt x="2599" y="385"/>
                  </a:lnTo>
                  <a:lnTo>
                    <a:pt x="2602" y="385"/>
                  </a:lnTo>
                  <a:lnTo>
                    <a:pt x="2605" y="385"/>
                  </a:lnTo>
                  <a:lnTo>
                    <a:pt x="2609" y="385"/>
                  </a:lnTo>
                  <a:lnTo>
                    <a:pt x="2612" y="385"/>
                  </a:lnTo>
                  <a:lnTo>
                    <a:pt x="2615" y="385"/>
                  </a:lnTo>
                  <a:lnTo>
                    <a:pt x="2618" y="385"/>
                  </a:lnTo>
                  <a:lnTo>
                    <a:pt x="2622" y="385"/>
                  </a:lnTo>
                  <a:lnTo>
                    <a:pt x="2625" y="385"/>
                  </a:lnTo>
                  <a:lnTo>
                    <a:pt x="2628" y="385"/>
                  </a:lnTo>
                  <a:lnTo>
                    <a:pt x="2631" y="385"/>
                  </a:lnTo>
                  <a:lnTo>
                    <a:pt x="2635" y="385"/>
                  </a:lnTo>
                  <a:lnTo>
                    <a:pt x="2638" y="386"/>
                  </a:lnTo>
                  <a:lnTo>
                    <a:pt x="2641" y="386"/>
                  </a:lnTo>
                  <a:lnTo>
                    <a:pt x="2644" y="386"/>
                  </a:lnTo>
                  <a:lnTo>
                    <a:pt x="2648" y="386"/>
                  </a:lnTo>
                  <a:lnTo>
                    <a:pt x="2651" y="386"/>
                  </a:lnTo>
                  <a:lnTo>
                    <a:pt x="2654" y="386"/>
                  </a:lnTo>
                  <a:lnTo>
                    <a:pt x="2657" y="386"/>
                  </a:lnTo>
                  <a:lnTo>
                    <a:pt x="2661" y="386"/>
                  </a:lnTo>
                  <a:lnTo>
                    <a:pt x="2664" y="386"/>
                  </a:lnTo>
                  <a:lnTo>
                    <a:pt x="2667" y="387"/>
                  </a:lnTo>
                  <a:lnTo>
                    <a:pt x="2670" y="387"/>
                  </a:lnTo>
                  <a:lnTo>
                    <a:pt x="2674" y="387"/>
                  </a:lnTo>
                  <a:lnTo>
                    <a:pt x="2677" y="387"/>
                  </a:lnTo>
                  <a:lnTo>
                    <a:pt x="2680" y="387"/>
                  </a:lnTo>
                  <a:lnTo>
                    <a:pt x="2684" y="387"/>
                  </a:lnTo>
                  <a:lnTo>
                    <a:pt x="2687" y="387"/>
                  </a:lnTo>
                  <a:lnTo>
                    <a:pt x="2690" y="387"/>
                  </a:lnTo>
                  <a:lnTo>
                    <a:pt x="2693" y="387"/>
                  </a:lnTo>
                  <a:lnTo>
                    <a:pt x="2697" y="387"/>
                  </a:lnTo>
                  <a:lnTo>
                    <a:pt x="2700" y="387"/>
                  </a:lnTo>
                  <a:lnTo>
                    <a:pt x="2703" y="387"/>
                  </a:lnTo>
                  <a:lnTo>
                    <a:pt x="2706" y="387"/>
                  </a:lnTo>
                  <a:lnTo>
                    <a:pt x="2710" y="386"/>
                  </a:lnTo>
                  <a:lnTo>
                    <a:pt x="2713" y="386"/>
                  </a:lnTo>
                  <a:lnTo>
                    <a:pt x="2716" y="386"/>
                  </a:lnTo>
                  <a:lnTo>
                    <a:pt x="2719" y="386"/>
                  </a:lnTo>
                  <a:lnTo>
                    <a:pt x="2723" y="386"/>
                  </a:lnTo>
                  <a:lnTo>
                    <a:pt x="2726" y="386"/>
                  </a:lnTo>
                  <a:lnTo>
                    <a:pt x="2729" y="385"/>
                  </a:lnTo>
                  <a:lnTo>
                    <a:pt x="2732" y="385"/>
                  </a:lnTo>
                  <a:lnTo>
                    <a:pt x="2736" y="385"/>
                  </a:lnTo>
                  <a:lnTo>
                    <a:pt x="2739" y="385"/>
                  </a:lnTo>
                  <a:lnTo>
                    <a:pt x="2742" y="385"/>
                  </a:lnTo>
                  <a:lnTo>
                    <a:pt x="2745" y="384"/>
                  </a:lnTo>
                  <a:lnTo>
                    <a:pt x="2749" y="384"/>
                  </a:lnTo>
                  <a:lnTo>
                    <a:pt x="2752" y="384"/>
                  </a:lnTo>
                  <a:lnTo>
                    <a:pt x="2755" y="384"/>
                  </a:lnTo>
                  <a:lnTo>
                    <a:pt x="2759" y="383"/>
                  </a:lnTo>
                  <a:lnTo>
                    <a:pt x="2762" y="383"/>
                  </a:lnTo>
                  <a:lnTo>
                    <a:pt x="2765" y="383"/>
                  </a:lnTo>
                  <a:lnTo>
                    <a:pt x="2768" y="383"/>
                  </a:lnTo>
                  <a:lnTo>
                    <a:pt x="2772" y="382"/>
                  </a:lnTo>
                  <a:lnTo>
                    <a:pt x="2775" y="382"/>
                  </a:lnTo>
                  <a:lnTo>
                    <a:pt x="2778" y="382"/>
                  </a:lnTo>
                  <a:lnTo>
                    <a:pt x="2781" y="382"/>
                  </a:lnTo>
                  <a:lnTo>
                    <a:pt x="2785" y="381"/>
                  </a:lnTo>
                  <a:lnTo>
                    <a:pt x="2788" y="381"/>
                  </a:lnTo>
                  <a:lnTo>
                    <a:pt x="2791" y="381"/>
                  </a:lnTo>
                  <a:lnTo>
                    <a:pt x="2794" y="380"/>
                  </a:lnTo>
                  <a:lnTo>
                    <a:pt x="2798" y="380"/>
                  </a:lnTo>
                  <a:lnTo>
                    <a:pt x="2801" y="380"/>
                  </a:lnTo>
                  <a:lnTo>
                    <a:pt x="2804" y="379"/>
                  </a:lnTo>
                  <a:lnTo>
                    <a:pt x="2807" y="379"/>
                  </a:lnTo>
                  <a:lnTo>
                    <a:pt x="2811" y="379"/>
                  </a:lnTo>
                  <a:lnTo>
                    <a:pt x="2814" y="379"/>
                  </a:lnTo>
                  <a:lnTo>
                    <a:pt x="2817" y="378"/>
                  </a:lnTo>
                  <a:lnTo>
                    <a:pt x="2820" y="378"/>
                  </a:lnTo>
                  <a:lnTo>
                    <a:pt x="2824" y="378"/>
                  </a:lnTo>
                  <a:lnTo>
                    <a:pt x="2827" y="377"/>
                  </a:lnTo>
                  <a:lnTo>
                    <a:pt x="2830" y="377"/>
                  </a:lnTo>
                  <a:lnTo>
                    <a:pt x="2834" y="377"/>
                  </a:lnTo>
                  <a:lnTo>
                    <a:pt x="2837" y="376"/>
                  </a:lnTo>
                  <a:lnTo>
                    <a:pt x="2840" y="376"/>
                  </a:lnTo>
                  <a:lnTo>
                    <a:pt x="2843" y="376"/>
                  </a:lnTo>
                  <a:lnTo>
                    <a:pt x="2847" y="375"/>
                  </a:lnTo>
                  <a:lnTo>
                    <a:pt x="2850" y="375"/>
                  </a:lnTo>
                  <a:lnTo>
                    <a:pt x="2853" y="375"/>
                  </a:lnTo>
                  <a:lnTo>
                    <a:pt x="2856" y="374"/>
                  </a:lnTo>
                  <a:lnTo>
                    <a:pt x="2860" y="374"/>
                  </a:lnTo>
                  <a:lnTo>
                    <a:pt x="2863" y="373"/>
                  </a:lnTo>
                  <a:lnTo>
                    <a:pt x="2866" y="373"/>
                  </a:lnTo>
                  <a:lnTo>
                    <a:pt x="2869" y="372"/>
                  </a:lnTo>
                  <a:lnTo>
                    <a:pt x="2873" y="372"/>
                  </a:lnTo>
                  <a:lnTo>
                    <a:pt x="2876" y="371"/>
                  </a:lnTo>
                  <a:lnTo>
                    <a:pt x="2879" y="371"/>
                  </a:lnTo>
                  <a:lnTo>
                    <a:pt x="2882" y="370"/>
                  </a:lnTo>
                  <a:lnTo>
                    <a:pt x="2886" y="370"/>
                  </a:lnTo>
                  <a:lnTo>
                    <a:pt x="2889" y="369"/>
                  </a:lnTo>
                  <a:lnTo>
                    <a:pt x="2892" y="368"/>
                  </a:lnTo>
                  <a:lnTo>
                    <a:pt x="2895" y="368"/>
                  </a:lnTo>
                  <a:lnTo>
                    <a:pt x="2899" y="367"/>
                  </a:lnTo>
                  <a:lnTo>
                    <a:pt x="2902" y="366"/>
                  </a:lnTo>
                  <a:lnTo>
                    <a:pt x="2905" y="366"/>
                  </a:lnTo>
                  <a:lnTo>
                    <a:pt x="2909" y="365"/>
                  </a:lnTo>
                  <a:lnTo>
                    <a:pt x="2912" y="364"/>
                  </a:lnTo>
                  <a:lnTo>
                    <a:pt x="2915" y="363"/>
                  </a:lnTo>
                  <a:lnTo>
                    <a:pt x="2918" y="362"/>
                  </a:lnTo>
                  <a:lnTo>
                    <a:pt x="2922" y="362"/>
                  </a:lnTo>
                  <a:lnTo>
                    <a:pt x="2925" y="361"/>
                  </a:lnTo>
                  <a:lnTo>
                    <a:pt x="2928" y="360"/>
                  </a:lnTo>
                  <a:lnTo>
                    <a:pt x="2931" y="359"/>
                  </a:lnTo>
                  <a:lnTo>
                    <a:pt x="2935" y="358"/>
                  </a:lnTo>
                  <a:lnTo>
                    <a:pt x="2938" y="356"/>
                  </a:lnTo>
                  <a:lnTo>
                    <a:pt x="2941" y="355"/>
                  </a:lnTo>
                  <a:lnTo>
                    <a:pt x="2944" y="354"/>
                  </a:lnTo>
                  <a:lnTo>
                    <a:pt x="2948" y="353"/>
                  </a:lnTo>
                  <a:lnTo>
                    <a:pt x="2951" y="351"/>
                  </a:lnTo>
                  <a:lnTo>
                    <a:pt x="2954" y="350"/>
                  </a:lnTo>
                  <a:lnTo>
                    <a:pt x="2957" y="348"/>
                  </a:lnTo>
                  <a:lnTo>
                    <a:pt x="2961" y="347"/>
                  </a:lnTo>
                  <a:lnTo>
                    <a:pt x="2964" y="345"/>
                  </a:lnTo>
                  <a:lnTo>
                    <a:pt x="2967" y="344"/>
                  </a:lnTo>
                  <a:lnTo>
                    <a:pt x="2971" y="342"/>
                  </a:lnTo>
                  <a:lnTo>
                    <a:pt x="2974" y="341"/>
                  </a:lnTo>
                  <a:lnTo>
                    <a:pt x="2977" y="339"/>
                  </a:lnTo>
                  <a:lnTo>
                    <a:pt x="2980" y="338"/>
                  </a:lnTo>
                  <a:lnTo>
                    <a:pt x="2984" y="336"/>
                  </a:lnTo>
                  <a:lnTo>
                    <a:pt x="2987" y="334"/>
                  </a:lnTo>
                  <a:lnTo>
                    <a:pt x="2990" y="333"/>
                  </a:lnTo>
                  <a:lnTo>
                    <a:pt x="2993" y="331"/>
                  </a:lnTo>
                  <a:lnTo>
                    <a:pt x="2997" y="329"/>
                  </a:lnTo>
                  <a:lnTo>
                    <a:pt x="3000" y="328"/>
                  </a:lnTo>
                  <a:lnTo>
                    <a:pt x="3003" y="326"/>
                  </a:lnTo>
                  <a:lnTo>
                    <a:pt x="3006" y="324"/>
                  </a:lnTo>
                  <a:lnTo>
                    <a:pt x="3010" y="322"/>
                  </a:lnTo>
                  <a:lnTo>
                    <a:pt x="3013" y="321"/>
                  </a:lnTo>
                  <a:lnTo>
                    <a:pt x="3016" y="319"/>
                  </a:lnTo>
                  <a:lnTo>
                    <a:pt x="3019" y="317"/>
                  </a:lnTo>
                  <a:lnTo>
                    <a:pt x="3023" y="315"/>
                  </a:lnTo>
                  <a:lnTo>
                    <a:pt x="3026" y="313"/>
                  </a:lnTo>
                  <a:lnTo>
                    <a:pt x="3029" y="312"/>
                  </a:lnTo>
                  <a:lnTo>
                    <a:pt x="3032" y="310"/>
                  </a:lnTo>
                  <a:lnTo>
                    <a:pt x="3036" y="308"/>
                  </a:lnTo>
                  <a:lnTo>
                    <a:pt x="3039" y="306"/>
                  </a:lnTo>
                  <a:lnTo>
                    <a:pt x="3042" y="305"/>
                  </a:lnTo>
                  <a:lnTo>
                    <a:pt x="3046" y="303"/>
                  </a:lnTo>
                  <a:lnTo>
                    <a:pt x="3049" y="301"/>
                  </a:lnTo>
                  <a:lnTo>
                    <a:pt x="3052" y="299"/>
                  </a:lnTo>
                  <a:lnTo>
                    <a:pt x="3055" y="298"/>
                  </a:lnTo>
                  <a:lnTo>
                    <a:pt x="3059" y="296"/>
                  </a:lnTo>
                  <a:lnTo>
                    <a:pt x="3062" y="294"/>
                  </a:lnTo>
                  <a:lnTo>
                    <a:pt x="3065" y="293"/>
                  </a:lnTo>
                  <a:lnTo>
                    <a:pt x="3068" y="291"/>
                  </a:lnTo>
                  <a:lnTo>
                    <a:pt x="3072" y="290"/>
                  </a:lnTo>
                  <a:lnTo>
                    <a:pt x="3075" y="288"/>
                  </a:lnTo>
                  <a:lnTo>
                    <a:pt x="3078" y="286"/>
                  </a:lnTo>
                  <a:lnTo>
                    <a:pt x="3081" y="285"/>
                  </a:lnTo>
                  <a:lnTo>
                    <a:pt x="3085" y="283"/>
                  </a:lnTo>
                  <a:lnTo>
                    <a:pt x="3088" y="282"/>
                  </a:lnTo>
                  <a:lnTo>
                    <a:pt x="3091" y="280"/>
                  </a:lnTo>
                  <a:lnTo>
                    <a:pt x="3094" y="279"/>
                  </a:lnTo>
                  <a:lnTo>
                    <a:pt x="3098" y="278"/>
                  </a:lnTo>
                  <a:lnTo>
                    <a:pt x="3101" y="276"/>
                  </a:lnTo>
                  <a:lnTo>
                    <a:pt x="3104" y="275"/>
                  </a:lnTo>
                  <a:lnTo>
                    <a:pt x="3107" y="274"/>
                  </a:lnTo>
                  <a:lnTo>
                    <a:pt x="3111" y="272"/>
                  </a:lnTo>
                  <a:lnTo>
                    <a:pt x="3114" y="271"/>
                  </a:lnTo>
                  <a:lnTo>
                    <a:pt x="3117" y="270"/>
                  </a:lnTo>
                  <a:lnTo>
                    <a:pt x="3121" y="269"/>
                  </a:lnTo>
                  <a:lnTo>
                    <a:pt x="3124" y="268"/>
                  </a:lnTo>
                  <a:lnTo>
                    <a:pt x="3127" y="267"/>
                  </a:lnTo>
                  <a:lnTo>
                    <a:pt x="3130" y="265"/>
                  </a:lnTo>
                  <a:lnTo>
                    <a:pt x="3134" y="264"/>
                  </a:lnTo>
                  <a:lnTo>
                    <a:pt x="3137" y="263"/>
                  </a:lnTo>
                  <a:lnTo>
                    <a:pt x="3140" y="262"/>
                  </a:lnTo>
                  <a:lnTo>
                    <a:pt x="3143" y="261"/>
                  </a:lnTo>
                  <a:lnTo>
                    <a:pt x="3147" y="260"/>
                  </a:lnTo>
                  <a:lnTo>
                    <a:pt x="3150" y="259"/>
                  </a:lnTo>
                  <a:lnTo>
                    <a:pt x="3153" y="258"/>
                  </a:lnTo>
                  <a:lnTo>
                    <a:pt x="3156" y="257"/>
                  </a:lnTo>
                  <a:lnTo>
                    <a:pt x="3160" y="256"/>
                  </a:lnTo>
                  <a:lnTo>
                    <a:pt x="3163" y="255"/>
                  </a:lnTo>
                  <a:lnTo>
                    <a:pt x="3166" y="254"/>
                  </a:lnTo>
                  <a:lnTo>
                    <a:pt x="3169" y="253"/>
                  </a:lnTo>
                  <a:lnTo>
                    <a:pt x="3173" y="251"/>
                  </a:lnTo>
                  <a:lnTo>
                    <a:pt x="3176" y="250"/>
                  </a:lnTo>
                  <a:lnTo>
                    <a:pt x="3179" y="249"/>
                  </a:lnTo>
                  <a:lnTo>
                    <a:pt x="3182" y="248"/>
                  </a:lnTo>
                  <a:lnTo>
                    <a:pt x="3186" y="247"/>
                  </a:lnTo>
                  <a:lnTo>
                    <a:pt x="3189" y="246"/>
                  </a:lnTo>
                  <a:lnTo>
                    <a:pt x="3192" y="245"/>
                  </a:lnTo>
                  <a:lnTo>
                    <a:pt x="3196" y="243"/>
                  </a:lnTo>
                  <a:lnTo>
                    <a:pt x="3199" y="242"/>
                  </a:lnTo>
                  <a:lnTo>
                    <a:pt x="3202" y="241"/>
                  </a:lnTo>
                  <a:lnTo>
                    <a:pt x="3205" y="240"/>
                  </a:lnTo>
                  <a:lnTo>
                    <a:pt x="3209" y="238"/>
                  </a:lnTo>
                  <a:lnTo>
                    <a:pt x="3212" y="237"/>
                  </a:lnTo>
                  <a:lnTo>
                    <a:pt x="3215" y="236"/>
                  </a:lnTo>
                  <a:lnTo>
                    <a:pt x="3218" y="234"/>
                  </a:lnTo>
                  <a:lnTo>
                    <a:pt x="3222" y="233"/>
                  </a:lnTo>
                  <a:lnTo>
                    <a:pt x="3225" y="232"/>
                  </a:lnTo>
                  <a:lnTo>
                    <a:pt x="3228" y="230"/>
                  </a:lnTo>
                  <a:lnTo>
                    <a:pt x="3231" y="229"/>
                  </a:lnTo>
                  <a:lnTo>
                    <a:pt x="3235" y="228"/>
                  </a:lnTo>
                  <a:lnTo>
                    <a:pt x="3238" y="226"/>
                  </a:lnTo>
                  <a:lnTo>
                    <a:pt x="3241" y="225"/>
                  </a:lnTo>
                  <a:lnTo>
                    <a:pt x="3244" y="223"/>
                  </a:lnTo>
                  <a:lnTo>
                    <a:pt x="3248" y="222"/>
                  </a:lnTo>
                  <a:lnTo>
                    <a:pt x="3251" y="220"/>
                  </a:lnTo>
                  <a:lnTo>
                    <a:pt x="3254" y="219"/>
                  </a:lnTo>
                  <a:lnTo>
                    <a:pt x="3257" y="218"/>
                  </a:lnTo>
                  <a:lnTo>
                    <a:pt x="3261" y="216"/>
                  </a:lnTo>
                  <a:lnTo>
                    <a:pt x="3264" y="215"/>
                  </a:lnTo>
                  <a:lnTo>
                    <a:pt x="3267" y="213"/>
                  </a:lnTo>
                  <a:lnTo>
                    <a:pt x="3271" y="212"/>
                  </a:lnTo>
                  <a:lnTo>
                    <a:pt x="3274" y="210"/>
                  </a:lnTo>
                  <a:lnTo>
                    <a:pt x="3277" y="209"/>
                  </a:lnTo>
                  <a:lnTo>
                    <a:pt x="3280" y="207"/>
                  </a:lnTo>
                  <a:lnTo>
                    <a:pt x="3284" y="206"/>
                  </a:lnTo>
                  <a:lnTo>
                    <a:pt x="3287" y="204"/>
                  </a:lnTo>
                  <a:lnTo>
                    <a:pt x="3290" y="203"/>
                  </a:lnTo>
                  <a:lnTo>
                    <a:pt x="3293" y="201"/>
                  </a:lnTo>
                  <a:lnTo>
                    <a:pt x="3297" y="200"/>
                  </a:lnTo>
                  <a:lnTo>
                    <a:pt x="3300" y="198"/>
                  </a:lnTo>
                  <a:lnTo>
                    <a:pt x="3303" y="197"/>
                  </a:lnTo>
                  <a:lnTo>
                    <a:pt x="3306" y="195"/>
                  </a:lnTo>
                  <a:lnTo>
                    <a:pt x="3310" y="194"/>
                  </a:lnTo>
                  <a:lnTo>
                    <a:pt x="3313" y="192"/>
                  </a:lnTo>
                  <a:lnTo>
                    <a:pt x="3316" y="191"/>
                  </a:lnTo>
                  <a:lnTo>
                    <a:pt x="3319" y="190"/>
                  </a:lnTo>
                  <a:lnTo>
                    <a:pt x="3323" y="188"/>
                  </a:lnTo>
                  <a:lnTo>
                    <a:pt x="3326" y="187"/>
                  </a:lnTo>
                  <a:lnTo>
                    <a:pt x="3329" y="185"/>
                  </a:lnTo>
                  <a:lnTo>
                    <a:pt x="3333" y="184"/>
                  </a:lnTo>
                  <a:lnTo>
                    <a:pt x="3336" y="183"/>
                  </a:lnTo>
                  <a:lnTo>
                    <a:pt x="3339" y="182"/>
                  </a:lnTo>
                  <a:lnTo>
                    <a:pt x="3342" y="180"/>
                  </a:lnTo>
                  <a:lnTo>
                    <a:pt x="3346" y="179"/>
                  </a:lnTo>
                  <a:lnTo>
                    <a:pt x="3349" y="178"/>
                  </a:lnTo>
                  <a:lnTo>
                    <a:pt x="3352" y="177"/>
                  </a:lnTo>
                  <a:lnTo>
                    <a:pt x="3355" y="176"/>
                  </a:lnTo>
                  <a:lnTo>
                    <a:pt x="3359" y="175"/>
                  </a:lnTo>
                  <a:lnTo>
                    <a:pt x="3362" y="174"/>
                  </a:lnTo>
                  <a:lnTo>
                    <a:pt x="3365" y="173"/>
                  </a:lnTo>
                  <a:lnTo>
                    <a:pt x="3368" y="172"/>
                  </a:lnTo>
                  <a:lnTo>
                    <a:pt x="3372" y="171"/>
                  </a:lnTo>
                  <a:lnTo>
                    <a:pt x="3375" y="170"/>
                  </a:lnTo>
                  <a:lnTo>
                    <a:pt x="3378" y="169"/>
                  </a:lnTo>
                  <a:lnTo>
                    <a:pt x="3381" y="168"/>
                  </a:lnTo>
                  <a:lnTo>
                    <a:pt x="3385" y="167"/>
                  </a:lnTo>
                  <a:lnTo>
                    <a:pt x="3388" y="167"/>
                  </a:lnTo>
                  <a:lnTo>
                    <a:pt x="3391" y="166"/>
                  </a:lnTo>
                  <a:lnTo>
                    <a:pt x="3394" y="165"/>
                  </a:lnTo>
                  <a:lnTo>
                    <a:pt x="3398" y="164"/>
                  </a:lnTo>
                  <a:lnTo>
                    <a:pt x="3401" y="163"/>
                  </a:lnTo>
                  <a:lnTo>
                    <a:pt x="3404" y="162"/>
                  </a:lnTo>
                  <a:lnTo>
                    <a:pt x="3408" y="162"/>
                  </a:lnTo>
                  <a:lnTo>
                    <a:pt x="3411" y="161"/>
                  </a:lnTo>
                  <a:lnTo>
                    <a:pt x="3414" y="160"/>
                  </a:lnTo>
                  <a:lnTo>
                    <a:pt x="3417" y="159"/>
                  </a:lnTo>
                  <a:lnTo>
                    <a:pt x="3421" y="159"/>
                  </a:lnTo>
                  <a:lnTo>
                    <a:pt x="3424" y="158"/>
                  </a:lnTo>
                  <a:lnTo>
                    <a:pt x="3427" y="157"/>
                  </a:lnTo>
                  <a:lnTo>
                    <a:pt x="3430" y="156"/>
                  </a:lnTo>
                  <a:lnTo>
                    <a:pt x="3434" y="156"/>
                  </a:lnTo>
                  <a:lnTo>
                    <a:pt x="3437" y="155"/>
                  </a:lnTo>
                  <a:lnTo>
                    <a:pt x="3440" y="154"/>
                  </a:lnTo>
                  <a:lnTo>
                    <a:pt x="3443" y="153"/>
                  </a:lnTo>
                  <a:lnTo>
                    <a:pt x="3447" y="153"/>
                  </a:lnTo>
                  <a:lnTo>
                    <a:pt x="3450" y="152"/>
                  </a:lnTo>
                  <a:lnTo>
                    <a:pt x="3453" y="151"/>
                  </a:lnTo>
                  <a:lnTo>
                    <a:pt x="3456" y="150"/>
                  </a:lnTo>
                  <a:lnTo>
                    <a:pt x="3460" y="150"/>
                  </a:lnTo>
                  <a:lnTo>
                    <a:pt x="3463" y="149"/>
                  </a:lnTo>
                  <a:lnTo>
                    <a:pt x="3466" y="148"/>
                  </a:lnTo>
                  <a:lnTo>
                    <a:pt x="3469" y="147"/>
                  </a:lnTo>
                  <a:lnTo>
                    <a:pt x="3473" y="146"/>
                  </a:lnTo>
                  <a:lnTo>
                    <a:pt x="3476" y="146"/>
                  </a:lnTo>
                  <a:lnTo>
                    <a:pt x="3479" y="145"/>
                  </a:lnTo>
                  <a:lnTo>
                    <a:pt x="3483" y="144"/>
                  </a:lnTo>
                  <a:lnTo>
                    <a:pt x="3486" y="143"/>
                  </a:lnTo>
                  <a:lnTo>
                    <a:pt x="3489" y="142"/>
                  </a:lnTo>
                  <a:lnTo>
                    <a:pt x="3492" y="141"/>
                  </a:lnTo>
                  <a:lnTo>
                    <a:pt x="3496" y="141"/>
                  </a:lnTo>
                  <a:lnTo>
                    <a:pt x="3499" y="140"/>
                  </a:lnTo>
                  <a:lnTo>
                    <a:pt x="3502" y="139"/>
                  </a:lnTo>
                  <a:lnTo>
                    <a:pt x="3505" y="138"/>
                  </a:lnTo>
                  <a:lnTo>
                    <a:pt x="3509" y="137"/>
                  </a:lnTo>
                  <a:lnTo>
                    <a:pt x="3512" y="136"/>
                  </a:lnTo>
                  <a:lnTo>
                    <a:pt x="3515" y="135"/>
                  </a:lnTo>
                  <a:lnTo>
                    <a:pt x="3518" y="134"/>
                  </a:lnTo>
                  <a:lnTo>
                    <a:pt x="3522" y="133"/>
                  </a:lnTo>
                  <a:lnTo>
                    <a:pt x="3525" y="132"/>
                  </a:lnTo>
                  <a:lnTo>
                    <a:pt x="3528" y="131"/>
                  </a:lnTo>
                  <a:lnTo>
                    <a:pt x="3531" y="131"/>
                  </a:lnTo>
                  <a:lnTo>
                    <a:pt x="3535" y="130"/>
                  </a:lnTo>
                  <a:lnTo>
                    <a:pt x="3538" y="129"/>
                  </a:lnTo>
                  <a:lnTo>
                    <a:pt x="3541" y="128"/>
                  </a:lnTo>
                  <a:lnTo>
                    <a:pt x="3544" y="127"/>
                  </a:lnTo>
                  <a:lnTo>
                    <a:pt x="3548" y="126"/>
                  </a:lnTo>
                  <a:lnTo>
                    <a:pt x="3551" y="125"/>
                  </a:lnTo>
                  <a:lnTo>
                    <a:pt x="3554" y="124"/>
                  </a:lnTo>
                  <a:lnTo>
                    <a:pt x="3558" y="123"/>
                  </a:lnTo>
                  <a:lnTo>
                    <a:pt x="3561" y="122"/>
                  </a:lnTo>
                  <a:lnTo>
                    <a:pt x="3564" y="121"/>
                  </a:lnTo>
                  <a:lnTo>
                    <a:pt x="3567" y="120"/>
                  </a:lnTo>
                  <a:lnTo>
                    <a:pt x="3571" y="119"/>
                  </a:lnTo>
                  <a:lnTo>
                    <a:pt x="3574" y="118"/>
                  </a:lnTo>
                  <a:lnTo>
                    <a:pt x="3577" y="117"/>
                  </a:lnTo>
                  <a:lnTo>
                    <a:pt x="3580" y="116"/>
                  </a:lnTo>
                  <a:lnTo>
                    <a:pt x="3584" y="115"/>
                  </a:lnTo>
                  <a:lnTo>
                    <a:pt x="3587" y="115"/>
                  </a:lnTo>
                  <a:lnTo>
                    <a:pt x="3590" y="114"/>
                  </a:lnTo>
                  <a:lnTo>
                    <a:pt x="3593" y="113"/>
                  </a:lnTo>
                  <a:lnTo>
                    <a:pt x="3597" y="112"/>
                  </a:lnTo>
                  <a:lnTo>
                    <a:pt x="3600" y="111"/>
                  </a:lnTo>
                  <a:lnTo>
                    <a:pt x="3603" y="111"/>
                  </a:lnTo>
                  <a:lnTo>
                    <a:pt x="3606" y="110"/>
                  </a:lnTo>
                  <a:lnTo>
                    <a:pt x="3610" y="109"/>
                  </a:lnTo>
                  <a:lnTo>
                    <a:pt x="3613" y="108"/>
                  </a:lnTo>
                  <a:lnTo>
                    <a:pt x="3616" y="108"/>
                  </a:lnTo>
                  <a:lnTo>
                    <a:pt x="3619" y="107"/>
                  </a:lnTo>
                  <a:lnTo>
                    <a:pt x="3623" y="106"/>
                  </a:lnTo>
                  <a:lnTo>
                    <a:pt x="3626" y="105"/>
                  </a:lnTo>
                  <a:lnTo>
                    <a:pt x="3629" y="105"/>
                  </a:lnTo>
                  <a:lnTo>
                    <a:pt x="3633" y="104"/>
                  </a:lnTo>
                  <a:lnTo>
                    <a:pt x="3636" y="103"/>
                  </a:lnTo>
                  <a:lnTo>
                    <a:pt x="3639" y="103"/>
                  </a:lnTo>
                  <a:lnTo>
                    <a:pt x="3642" y="102"/>
                  </a:lnTo>
                  <a:lnTo>
                    <a:pt x="3646" y="102"/>
                  </a:lnTo>
                  <a:lnTo>
                    <a:pt x="3649" y="101"/>
                  </a:lnTo>
                  <a:lnTo>
                    <a:pt x="3652" y="100"/>
                  </a:lnTo>
                  <a:lnTo>
                    <a:pt x="3655" y="100"/>
                  </a:lnTo>
                  <a:lnTo>
                    <a:pt x="3659" y="99"/>
                  </a:lnTo>
                  <a:lnTo>
                    <a:pt x="3662" y="99"/>
                  </a:lnTo>
                  <a:lnTo>
                    <a:pt x="3665" y="98"/>
                  </a:lnTo>
                  <a:lnTo>
                    <a:pt x="3668" y="98"/>
                  </a:lnTo>
                  <a:lnTo>
                    <a:pt x="3672" y="97"/>
                  </a:lnTo>
                  <a:lnTo>
                    <a:pt x="3675" y="97"/>
                  </a:lnTo>
                  <a:lnTo>
                    <a:pt x="3678" y="96"/>
                  </a:lnTo>
                  <a:lnTo>
                    <a:pt x="3681" y="96"/>
                  </a:lnTo>
                  <a:lnTo>
                    <a:pt x="3685" y="95"/>
                  </a:lnTo>
                  <a:lnTo>
                    <a:pt x="3688" y="95"/>
                  </a:lnTo>
                  <a:lnTo>
                    <a:pt x="3691" y="94"/>
                  </a:lnTo>
                  <a:lnTo>
                    <a:pt x="3695" y="94"/>
                  </a:lnTo>
                  <a:lnTo>
                    <a:pt x="3698" y="93"/>
                  </a:lnTo>
                  <a:lnTo>
                    <a:pt x="3701" y="93"/>
                  </a:lnTo>
                  <a:lnTo>
                    <a:pt x="3704" y="92"/>
                  </a:lnTo>
                  <a:lnTo>
                    <a:pt x="3708" y="92"/>
                  </a:lnTo>
                  <a:lnTo>
                    <a:pt x="3711" y="92"/>
                  </a:lnTo>
                  <a:lnTo>
                    <a:pt x="3714" y="91"/>
                  </a:lnTo>
                  <a:lnTo>
                    <a:pt x="3717" y="91"/>
                  </a:lnTo>
                  <a:lnTo>
                    <a:pt x="3721" y="90"/>
                  </a:lnTo>
                  <a:lnTo>
                    <a:pt x="3724" y="90"/>
                  </a:lnTo>
                  <a:lnTo>
                    <a:pt x="3727" y="89"/>
                  </a:lnTo>
                  <a:lnTo>
                    <a:pt x="3730" y="89"/>
                  </a:lnTo>
                  <a:lnTo>
                    <a:pt x="3734" y="89"/>
                  </a:lnTo>
                  <a:lnTo>
                    <a:pt x="3737" y="88"/>
                  </a:lnTo>
                  <a:lnTo>
                    <a:pt x="3740" y="88"/>
                  </a:lnTo>
                  <a:lnTo>
                    <a:pt x="3743" y="87"/>
                  </a:lnTo>
                  <a:lnTo>
                    <a:pt x="3747" y="87"/>
                  </a:lnTo>
                  <a:lnTo>
                    <a:pt x="3750" y="86"/>
                  </a:lnTo>
                  <a:lnTo>
                    <a:pt x="3753" y="86"/>
                  </a:lnTo>
                  <a:lnTo>
                    <a:pt x="3756" y="85"/>
                  </a:lnTo>
                  <a:lnTo>
                    <a:pt x="3760" y="85"/>
                  </a:lnTo>
                  <a:lnTo>
                    <a:pt x="3763" y="85"/>
                  </a:lnTo>
                  <a:lnTo>
                    <a:pt x="3766" y="84"/>
                  </a:lnTo>
                  <a:lnTo>
                    <a:pt x="3770" y="84"/>
                  </a:lnTo>
                  <a:lnTo>
                    <a:pt x="3773" y="83"/>
                  </a:lnTo>
                  <a:lnTo>
                    <a:pt x="3776" y="83"/>
                  </a:lnTo>
                  <a:lnTo>
                    <a:pt x="3779" y="82"/>
                  </a:lnTo>
                  <a:lnTo>
                    <a:pt x="3783" y="82"/>
                  </a:lnTo>
                  <a:lnTo>
                    <a:pt x="3786" y="81"/>
                  </a:lnTo>
                  <a:lnTo>
                    <a:pt x="3789" y="80"/>
                  </a:lnTo>
                  <a:lnTo>
                    <a:pt x="3792" y="80"/>
                  </a:lnTo>
                  <a:lnTo>
                    <a:pt x="3796" y="79"/>
                  </a:lnTo>
                  <a:lnTo>
                    <a:pt x="3799" y="79"/>
                  </a:lnTo>
                  <a:lnTo>
                    <a:pt x="3802" y="78"/>
                  </a:lnTo>
                  <a:lnTo>
                    <a:pt x="3805" y="78"/>
                  </a:lnTo>
                  <a:lnTo>
                    <a:pt x="3809" y="77"/>
                  </a:lnTo>
                  <a:lnTo>
                    <a:pt x="3812" y="76"/>
                  </a:lnTo>
                  <a:lnTo>
                    <a:pt x="3815" y="76"/>
                  </a:lnTo>
                  <a:lnTo>
                    <a:pt x="3818" y="75"/>
                  </a:lnTo>
                  <a:lnTo>
                    <a:pt x="3822" y="74"/>
                  </a:lnTo>
                  <a:lnTo>
                    <a:pt x="3825" y="74"/>
                  </a:lnTo>
                  <a:lnTo>
                    <a:pt x="3828" y="73"/>
                  </a:lnTo>
                  <a:lnTo>
                    <a:pt x="3831" y="72"/>
                  </a:lnTo>
                  <a:lnTo>
                    <a:pt x="3835" y="72"/>
                  </a:lnTo>
                  <a:lnTo>
                    <a:pt x="3838" y="71"/>
                  </a:lnTo>
                  <a:lnTo>
                    <a:pt x="3841" y="70"/>
                  </a:lnTo>
                  <a:lnTo>
                    <a:pt x="3845" y="70"/>
                  </a:lnTo>
                  <a:lnTo>
                    <a:pt x="3848" y="69"/>
                  </a:lnTo>
                  <a:lnTo>
                    <a:pt x="3851" y="68"/>
                  </a:lnTo>
                  <a:lnTo>
                    <a:pt x="3854" y="67"/>
                  </a:lnTo>
                  <a:lnTo>
                    <a:pt x="3858" y="66"/>
                  </a:lnTo>
                  <a:lnTo>
                    <a:pt x="3861" y="66"/>
                  </a:lnTo>
                  <a:lnTo>
                    <a:pt x="3864" y="65"/>
                  </a:lnTo>
                  <a:lnTo>
                    <a:pt x="3867" y="64"/>
                  </a:lnTo>
                  <a:lnTo>
                    <a:pt x="3871" y="63"/>
                  </a:lnTo>
                  <a:lnTo>
                    <a:pt x="3874" y="62"/>
                  </a:lnTo>
                  <a:lnTo>
                    <a:pt x="3877" y="62"/>
                  </a:lnTo>
                  <a:lnTo>
                    <a:pt x="3880" y="61"/>
                  </a:lnTo>
                  <a:lnTo>
                    <a:pt x="3884" y="60"/>
                  </a:lnTo>
                  <a:lnTo>
                    <a:pt x="3887" y="59"/>
                  </a:lnTo>
                  <a:lnTo>
                    <a:pt x="3890" y="58"/>
                  </a:lnTo>
                  <a:lnTo>
                    <a:pt x="3893" y="57"/>
                  </a:lnTo>
                  <a:lnTo>
                    <a:pt x="3897" y="56"/>
                  </a:lnTo>
                  <a:lnTo>
                    <a:pt x="3900" y="56"/>
                  </a:lnTo>
                  <a:lnTo>
                    <a:pt x="3903" y="55"/>
                  </a:lnTo>
                  <a:lnTo>
                    <a:pt x="3906" y="54"/>
                  </a:lnTo>
                  <a:lnTo>
                    <a:pt x="3910" y="53"/>
                  </a:lnTo>
                  <a:lnTo>
                    <a:pt x="3913" y="52"/>
                  </a:lnTo>
                  <a:lnTo>
                    <a:pt x="3916" y="51"/>
                  </a:lnTo>
                  <a:lnTo>
                    <a:pt x="3920" y="50"/>
                  </a:lnTo>
                  <a:lnTo>
                    <a:pt x="3923" y="49"/>
                  </a:lnTo>
                  <a:lnTo>
                    <a:pt x="3926" y="49"/>
                  </a:lnTo>
                  <a:lnTo>
                    <a:pt x="3929" y="48"/>
                  </a:lnTo>
                  <a:lnTo>
                    <a:pt x="3933" y="47"/>
                  </a:lnTo>
                  <a:lnTo>
                    <a:pt x="3936" y="46"/>
                  </a:lnTo>
                  <a:lnTo>
                    <a:pt x="3939" y="45"/>
                  </a:lnTo>
                  <a:lnTo>
                    <a:pt x="3942" y="44"/>
                  </a:lnTo>
                  <a:lnTo>
                    <a:pt x="3946" y="44"/>
                  </a:lnTo>
                  <a:lnTo>
                    <a:pt x="3949" y="43"/>
                  </a:lnTo>
                  <a:lnTo>
                    <a:pt x="3952" y="42"/>
                  </a:lnTo>
                  <a:lnTo>
                    <a:pt x="3955" y="41"/>
                  </a:lnTo>
                  <a:lnTo>
                    <a:pt x="3959" y="40"/>
                  </a:lnTo>
                  <a:lnTo>
                    <a:pt x="3962" y="40"/>
                  </a:lnTo>
                  <a:lnTo>
                    <a:pt x="3965" y="39"/>
                  </a:lnTo>
                  <a:lnTo>
                    <a:pt x="3968" y="38"/>
                  </a:lnTo>
                  <a:lnTo>
                    <a:pt x="3972" y="38"/>
                  </a:lnTo>
                  <a:lnTo>
                    <a:pt x="3975" y="37"/>
                  </a:lnTo>
                  <a:lnTo>
                    <a:pt x="3978" y="36"/>
                  </a:lnTo>
                  <a:lnTo>
                    <a:pt x="3981" y="36"/>
                  </a:lnTo>
                  <a:lnTo>
                    <a:pt x="3985" y="35"/>
                  </a:lnTo>
                  <a:lnTo>
                    <a:pt x="3988" y="35"/>
                  </a:lnTo>
                  <a:lnTo>
                    <a:pt x="3991" y="34"/>
                  </a:lnTo>
                  <a:lnTo>
                    <a:pt x="3995" y="33"/>
                  </a:lnTo>
                  <a:lnTo>
                    <a:pt x="3998" y="33"/>
                  </a:lnTo>
                  <a:lnTo>
                    <a:pt x="4001" y="33"/>
                  </a:lnTo>
                  <a:lnTo>
                    <a:pt x="4004" y="32"/>
                  </a:lnTo>
                  <a:lnTo>
                    <a:pt x="4008" y="32"/>
                  </a:lnTo>
                  <a:lnTo>
                    <a:pt x="4011" y="32"/>
                  </a:lnTo>
                  <a:lnTo>
                    <a:pt x="4014" y="31"/>
                  </a:lnTo>
                  <a:lnTo>
                    <a:pt x="4017" y="31"/>
                  </a:lnTo>
                  <a:lnTo>
                    <a:pt x="4021" y="31"/>
                  </a:lnTo>
                  <a:lnTo>
                    <a:pt x="4024" y="31"/>
                  </a:lnTo>
                  <a:lnTo>
                    <a:pt x="4027" y="30"/>
                  </a:lnTo>
                  <a:lnTo>
                    <a:pt x="4030" y="30"/>
                  </a:lnTo>
                  <a:lnTo>
                    <a:pt x="4034" y="30"/>
                  </a:lnTo>
                  <a:lnTo>
                    <a:pt x="4037" y="30"/>
                  </a:lnTo>
                  <a:lnTo>
                    <a:pt x="4040" y="30"/>
                  </a:lnTo>
                  <a:lnTo>
                    <a:pt x="4043" y="30"/>
                  </a:lnTo>
                  <a:lnTo>
                    <a:pt x="4047" y="30"/>
                  </a:lnTo>
                  <a:lnTo>
                    <a:pt x="4050" y="30"/>
                  </a:lnTo>
                  <a:lnTo>
                    <a:pt x="4053" y="30"/>
                  </a:lnTo>
                  <a:lnTo>
                    <a:pt x="4057" y="30"/>
                  </a:lnTo>
                  <a:lnTo>
                    <a:pt x="4060" y="30"/>
                  </a:lnTo>
                  <a:lnTo>
                    <a:pt x="4063" y="30"/>
                  </a:lnTo>
                  <a:lnTo>
                    <a:pt x="4066" y="30"/>
                  </a:lnTo>
                  <a:lnTo>
                    <a:pt x="4070" y="30"/>
                  </a:lnTo>
                  <a:lnTo>
                    <a:pt x="4073" y="30"/>
                  </a:lnTo>
                  <a:lnTo>
                    <a:pt x="4076" y="30"/>
                  </a:lnTo>
                  <a:lnTo>
                    <a:pt x="4079" y="31"/>
                  </a:lnTo>
                  <a:lnTo>
                    <a:pt x="4083" y="31"/>
                  </a:lnTo>
                  <a:lnTo>
                    <a:pt x="4086" y="31"/>
                  </a:lnTo>
                  <a:lnTo>
                    <a:pt x="4089" y="31"/>
                  </a:lnTo>
                  <a:lnTo>
                    <a:pt x="4092" y="31"/>
                  </a:lnTo>
                  <a:lnTo>
                    <a:pt x="4096" y="32"/>
                  </a:lnTo>
                  <a:lnTo>
                    <a:pt x="4099" y="32"/>
                  </a:lnTo>
                  <a:lnTo>
                    <a:pt x="4102" y="32"/>
                  </a:lnTo>
                  <a:lnTo>
                    <a:pt x="4105" y="32"/>
                  </a:lnTo>
                  <a:lnTo>
                    <a:pt x="4109" y="33"/>
                  </a:lnTo>
                  <a:lnTo>
                    <a:pt x="4112" y="33"/>
                  </a:lnTo>
                  <a:lnTo>
                    <a:pt x="4115" y="33"/>
                  </a:lnTo>
                  <a:lnTo>
                    <a:pt x="4118" y="34"/>
                  </a:lnTo>
                  <a:lnTo>
                    <a:pt x="4122" y="34"/>
                  </a:lnTo>
                  <a:lnTo>
                    <a:pt x="4125" y="34"/>
                  </a:lnTo>
                  <a:lnTo>
                    <a:pt x="4128" y="34"/>
                  </a:lnTo>
                  <a:lnTo>
                    <a:pt x="4132" y="34"/>
                  </a:lnTo>
                  <a:lnTo>
                    <a:pt x="4135" y="35"/>
                  </a:lnTo>
                  <a:lnTo>
                    <a:pt x="4138" y="35"/>
                  </a:lnTo>
                  <a:lnTo>
                    <a:pt x="4141" y="35"/>
                  </a:lnTo>
                  <a:lnTo>
                    <a:pt x="4145" y="35"/>
                  </a:lnTo>
                  <a:lnTo>
                    <a:pt x="4148" y="35"/>
                  </a:lnTo>
                  <a:lnTo>
                    <a:pt x="4151" y="35"/>
                  </a:lnTo>
                  <a:lnTo>
                    <a:pt x="4154" y="35"/>
                  </a:lnTo>
                  <a:lnTo>
                    <a:pt x="4158" y="36"/>
                  </a:lnTo>
                  <a:lnTo>
                    <a:pt x="4161" y="36"/>
                  </a:lnTo>
                  <a:lnTo>
                    <a:pt x="4164" y="36"/>
                  </a:lnTo>
                  <a:lnTo>
                    <a:pt x="4167" y="36"/>
                  </a:lnTo>
                  <a:lnTo>
                    <a:pt x="4171" y="35"/>
                  </a:lnTo>
                  <a:lnTo>
                    <a:pt x="4174" y="35"/>
                  </a:lnTo>
                  <a:lnTo>
                    <a:pt x="4177" y="35"/>
                  </a:lnTo>
                  <a:lnTo>
                    <a:pt x="4180" y="35"/>
                  </a:lnTo>
                  <a:lnTo>
                    <a:pt x="4184" y="35"/>
                  </a:lnTo>
                  <a:lnTo>
                    <a:pt x="4187" y="35"/>
                  </a:lnTo>
                  <a:lnTo>
                    <a:pt x="4190" y="34"/>
                  </a:lnTo>
                  <a:lnTo>
                    <a:pt x="4193" y="34"/>
                  </a:lnTo>
                  <a:lnTo>
                    <a:pt x="4197" y="34"/>
                  </a:lnTo>
                  <a:lnTo>
                    <a:pt x="4200" y="34"/>
                  </a:lnTo>
                  <a:lnTo>
                    <a:pt x="4203" y="33"/>
                  </a:lnTo>
                  <a:lnTo>
                    <a:pt x="4207" y="33"/>
                  </a:lnTo>
                  <a:lnTo>
                    <a:pt x="4210" y="33"/>
                  </a:lnTo>
                  <a:lnTo>
                    <a:pt x="4213" y="32"/>
                  </a:lnTo>
                  <a:lnTo>
                    <a:pt x="4216" y="32"/>
                  </a:lnTo>
                  <a:lnTo>
                    <a:pt x="4220" y="31"/>
                  </a:lnTo>
                  <a:lnTo>
                    <a:pt x="4223" y="31"/>
                  </a:lnTo>
                  <a:lnTo>
                    <a:pt x="4226" y="30"/>
                  </a:lnTo>
                  <a:lnTo>
                    <a:pt x="4229" y="30"/>
                  </a:lnTo>
                  <a:lnTo>
                    <a:pt x="4233" y="29"/>
                  </a:lnTo>
                  <a:lnTo>
                    <a:pt x="4236" y="28"/>
                  </a:lnTo>
                  <a:lnTo>
                    <a:pt x="4239" y="28"/>
                  </a:lnTo>
                  <a:lnTo>
                    <a:pt x="4242" y="27"/>
                  </a:lnTo>
                  <a:lnTo>
                    <a:pt x="4246" y="26"/>
                  </a:lnTo>
                  <a:lnTo>
                    <a:pt x="4249" y="26"/>
                  </a:lnTo>
                  <a:lnTo>
                    <a:pt x="4252" y="25"/>
                  </a:lnTo>
                  <a:lnTo>
                    <a:pt x="4255" y="24"/>
                  </a:lnTo>
                  <a:lnTo>
                    <a:pt x="4259" y="24"/>
                  </a:lnTo>
                  <a:lnTo>
                    <a:pt x="4262" y="23"/>
                  </a:lnTo>
                  <a:lnTo>
                    <a:pt x="4265" y="22"/>
                  </a:lnTo>
                  <a:lnTo>
                    <a:pt x="4268" y="21"/>
                  </a:lnTo>
                  <a:lnTo>
                    <a:pt x="4272" y="21"/>
                  </a:lnTo>
                  <a:lnTo>
                    <a:pt x="4275" y="20"/>
                  </a:lnTo>
                  <a:lnTo>
                    <a:pt x="4278" y="19"/>
                  </a:lnTo>
                  <a:lnTo>
                    <a:pt x="4282" y="18"/>
                  </a:lnTo>
                  <a:lnTo>
                    <a:pt x="4285" y="17"/>
                  </a:lnTo>
                  <a:lnTo>
                    <a:pt x="4288" y="17"/>
                  </a:lnTo>
                  <a:lnTo>
                    <a:pt x="4291" y="16"/>
                  </a:lnTo>
                  <a:lnTo>
                    <a:pt x="4295" y="15"/>
                  </a:lnTo>
                  <a:lnTo>
                    <a:pt x="4298" y="14"/>
                  </a:lnTo>
                  <a:lnTo>
                    <a:pt x="4301" y="13"/>
                  </a:lnTo>
                  <a:lnTo>
                    <a:pt x="4304" y="13"/>
                  </a:lnTo>
                  <a:lnTo>
                    <a:pt x="4308" y="12"/>
                  </a:lnTo>
                  <a:lnTo>
                    <a:pt x="4311" y="11"/>
                  </a:lnTo>
                  <a:lnTo>
                    <a:pt x="4314" y="10"/>
                  </a:lnTo>
                  <a:lnTo>
                    <a:pt x="4317" y="10"/>
                  </a:lnTo>
                  <a:lnTo>
                    <a:pt x="4321" y="9"/>
                  </a:lnTo>
                  <a:lnTo>
                    <a:pt x="4324" y="8"/>
                  </a:lnTo>
                  <a:lnTo>
                    <a:pt x="4327" y="8"/>
                  </a:lnTo>
                  <a:lnTo>
                    <a:pt x="4330" y="7"/>
                  </a:lnTo>
                  <a:lnTo>
                    <a:pt x="4334" y="7"/>
                  </a:lnTo>
                  <a:lnTo>
                    <a:pt x="4337" y="6"/>
                  </a:lnTo>
                  <a:lnTo>
                    <a:pt x="4340" y="6"/>
                  </a:lnTo>
                  <a:lnTo>
                    <a:pt x="4343" y="5"/>
                  </a:lnTo>
                  <a:lnTo>
                    <a:pt x="4347" y="5"/>
                  </a:lnTo>
                  <a:lnTo>
                    <a:pt x="4350" y="4"/>
                  </a:lnTo>
                  <a:lnTo>
                    <a:pt x="4353" y="4"/>
                  </a:lnTo>
                  <a:lnTo>
                    <a:pt x="4357" y="3"/>
                  </a:lnTo>
                  <a:lnTo>
                    <a:pt x="4360" y="3"/>
                  </a:lnTo>
                  <a:lnTo>
                    <a:pt x="4363" y="2"/>
                  </a:lnTo>
                  <a:lnTo>
                    <a:pt x="4366" y="2"/>
                  </a:lnTo>
                  <a:lnTo>
                    <a:pt x="4370" y="2"/>
                  </a:lnTo>
                  <a:lnTo>
                    <a:pt x="4373" y="2"/>
                  </a:lnTo>
                  <a:lnTo>
                    <a:pt x="4376" y="1"/>
                  </a:lnTo>
                  <a:lnTo>
                    <a:pt x="4379" y="1"/>
                  </a:lnTo>
                  <a:lnTo>
                    <a:pt x="4383" y="1"/>
                  </a:lnTo>
                  <a:lnTo>
                    <a:pt x="4386" y="1"/>
                  </a:lnTo>
                  <a:lnTo>
                    <a:pt x="4389" y="0"/>
                  </a:lnTo>
                  <a:lnTo>
                    <a:pt x="4392" y="0"/>
                  </a:lnTo>
                  <a:lnTo>
                    <a:pt x="4396" y="0"/>
                  </a:lnTo>
                  <a:lnTo>
                    <a:pt x="4399" y="0"/>
                  </a:lnTo>
                  <a:lnTo>
                    <a:pt x="4402" y="0"/>
                  </a:lnTo>
                  <a:lnTo>
                    <a:pt x="4405" y="0"/>
                  </a:lnTo>
                  <a:lnTo>
                    <a:pt x="4409" y="0"/>
                  </a:lnTo>
                  <a:lnTo>
                    <a:pt x="4412" y="0"/>
                  </a:lnTo>
                  <a:lnTo>
                    <a:pt x="4415" y="0"/>
                  </a:lnTo>
                  <a:lnTo>
                    <a:pt x="4419" y="0"/>
                  </a:lnTo>
                  <a:lnTo>
                    <a:pt x="4422" y="0"/>
                  </a:lnTo>
                  <a:lnTo>
                    <a:pt x="4425" y="1"/>
                  </a:lnTo>
                  <a:lnTo>
                    <a:pt x="4428" y="1"/>
                  </a:lnTo>
                  <a:lnTo>
                    <a:pt x="4432" y="1"/>
                  </a:lnTo>
                  <a:lnTo>
                    <a:pt x="4435" y="1"/>
                  </a:lnTo>
                  <a:lnTo>
                    <a:pt x="4438" y="1"/>
                  </a:lnTo>
                  <a:lnTo>
                    <a:pt x="4441" y="2"/>
                  </a:lnTo>
                  <a:lnTo>
                    <a:pt x="4445" y="2"/>
                  </a:lnTo>
                  <a:lnTo>
                    <a:pt x="4448" y="2"/>
                  </a:lnTo>
                  <a:lnTo>
                    <a:pt x="4451" y="2"/>
                  </a:lnTo>
                  <a:lnTo>
                    <a:pt x="4454" y="3"/>
                  </a:lnTo>
                  <a:lnTo>
                    <a:pt x="4458" y="3"/>
                  </a:lnTo>
                  <a:lnTo>
                    <a:pt x="4461" y="3"/>
                  </a:lnTo>
                  <a:lnTo>
                    <a:pt x="4464" y="3"/>
                  </a:lnTo>
                  <a:lnTo>
                    <a:pt x="4467" y="4"/>
                  </a:lnTo>
                  <a:lnTo>
                    <a:pt x="4471" y="4"/>
                  </a:lnTo>
                  <a:lnTo>
                    <a:pt x="4474" y="4"/>
                  </a:lnTo>
                  <a:lnTo>
                    <a:pt x="4477" y="5"/>
                  </a:lnTo>
                  <a:lnTo>
                    <a:pt x="4480" y="5"/>
                  </a:lnTo>
                  <a:lnTo>
                    <a:pt x="4484" y="5"/>
                  </a:lnTo>
                  <a:lnTo>
                    <a:pt x="4487" y="6"/>
                  </a:lnTo>
                  <a:lnTo>
                    <a:pt x="4490" y="6"/>
                  </a:lnTo>
                  <a:lnTo>
                    <a:pt x="4494" y="6"/>
                  </a:lnTo>
                  <a:lnTo>
                    <a:pt x="4497" y="7"/>
                  </a:lnTo>
                  <a:lnTo>
                    <a:pt x="4500" y="7"/>
                  </a:lnTo>
                  <a:lnTo>
                    <a:pt x="4503" y="8"/>
                  </a:lnTo>
                  <a:lnTo>
                    <a:pt x="4507" y="8"/>
                  </a:lnTo>
                  <a:lnTo>
                    <a:pt x="4510" y="8"/>
                  </a:lnTo>
                  <a:lnTo>
                    <a:pt x="4513" y="9"/>
                  </a:lnTo>
                  <a:lnTo>
                    <a:pt x="4516" y="9"/>
                  </a:lnTo>
                  <a:lnTo>
                    <a:pt x="4520" y="9"/>
                  </a:lnTo>
                  <a:lnTo>
                    <a:pt x="4523" y="10"/>
                  </a:lnTo>
                  <a:lnTo>
                    <a:pt x="4526" y="10"/>
                  </a:lnTo>
                  <a:lnTo>
                    <a:pt x="4529" y="11"/>
                  </a:lnTo>
                  <a:lnTo>
                    <a:pt x="4533" y="11"/>
                  </a:lnTo>
                  <a:lnTo>
                    <a:pt x="4536" y="11"/>
                  </a:lnTo>
                  <a:lnTo>
                    <a:pt x="4539" y="12"/>
                  </a:lnTo>
                  <a:lnTo>
                    <a:pt x="4542" y="12"/>
                  </a:lnTo>
                  <a:lnTo>
                    <a:pt x="4546" y="13"/>
                  </a:lnTo>
                  <a:lnTo>
                    <a:pt x="4549" y="13"/>
                  </a:lnTo>
                  <a:lnTo>
                    <a:pt x="4552" y="13"/>
                  </a:lnTo>
                  <a:lnTo>
                    <a:pt x="4555" y="14"/>
                  </a:lnTo>
                  <a:lnTo>
                    <a:pt x="4559" y="14"/>
                  </a:lnTo>
                  <a:lnTo>
                    <a:pt x="4562" y="15"/>
                  </a:lnTo>
                  <a:lnTo>
                    <a:pt x="4565" y="15"/>
                  </a:lnTo>
                  <a:lnTo>
                    <a:pt x="4569" y="16"/>
                  </a:lnTo>
                  <a:lnTo>
                    <a:pt x="4572" y="16"/>
                  </a:lnTo>
                  <a:lnTo>
                    <a:pt x="4575" y="17"/>
                  </a:lnTo>
                  <a:lnTo>
                    <a:pt x="4578" y="17"/>
                  </a:lnTo>
                  <a:lnTo>
                    <a:pt x="4582" y="18"/>
                  </a:lnTo>
                  <a:lnTo>
                    <a:pt x="4585" y="18"/>
                  </a:lnTo>
                  <a:lnTo>
                    <a:pt x="4588" y="19"/>
                  </a:lnTo>
                  <a:lnTo>
                    <a:pt x="4591" y="19"/>
                  </a:lnTo>
                  <a:lnTo>
                    <a:pt x="4595" y="20"/>
                  </a:lnTo>
                  <a:lnTo>
                    <a:pt x="4598" y="20"/>
                  </a:lnTo>
                  <a:lnTo>
                    <a:pt x="4601" y="21"/>
                  </a:lnTo>
                  <a:lnTo>
                    <a:pt x="4604" y="21"/>
                  </a:lnTo>
                  <a:lnTo>
                    <a:pt x="4608" y="22"/>
                  </a:lnTo>
                  <a:lnTo>
                    <a:pt x="4611" y="23"/>
                  </a:lnTo>
                  <a:lnTo>
                    <a:pt x="4614" y="23"/>
                  </a:lnTo>
                  <a:lnTo>
                    <a:pt x="4617" y="24"/>
                  </a:lnTo>
                  <a:lnTo>
                    <a:pt x="4621" y="24"/>
                  </a:lnTo>
                  <a:lnTo>
                    <a:pt x="4624" y="25"/>
                  </a:lnTo>
                  <a:lnTo>
                    <a:pt x="4627" y="26"/>
                  </a:lnTo>
                  <a:lnTo>
                    <a:pt x="4630" y="26"/>
                  </a:lnTo>
                  <a:lnTo>
                    <a:pt x="4634" y="27"/>
                  </a:lnTo>
                  <a:lnTo>
                    <a:pt x="4637" y="28"/>
                  </a:lnTo>
                  <a:lnTo>
                    <a:pt x="4640" y="28"/>
                  </a:lnTo>
                  <a:lnTo>
                    <a:pt x="4644" y="29"/>
                  </a:lnTo>
                  <a:lnTo>
                    <a:pt x="4647" y="30"/>
                  </a:lnTo>
                  <a:lnTo>
                    <a:pt x="4650" y="30"/>
                  </a:lnTo>
                  <a:lnTo>
                    <a:pt x="4653" y="31"/>
                  </a:lnTo>
                  <a:lnTo>
                    <a:pt x="4657" y="32"/>
                  </a:lnTo>
                  <a:lnTo>
                    <a:pt x="4660" y="32"/>
                  </a:lnTo>
                  <a:lnTo>
                    <a:pt x="4663" y="33"/>
                  </a:lnTo>
                  <a:lnTo>
                    <a:pt x="4666" y="34"/>
                  </a:lnTo>
                  <a:lnTo>
                    <a:pt x="4670" y="35"/>
                  </a:lnTo>
                  <a:lnTo>
                    <a:pt x="4673" y="35"/>
                  </a:lnTo>
                  <a:lnTo>
                    <a:pt x="4676" y="36"/>
                  </a:lnTo>
                  <a:lnTo>
                    <a:pt x="4679" y="37"/>
                  </a:lnTo>
                  <a:lnTo>
                    <a:pt x="4683" y="38"/>
                  </a:lnTo>
                  <a:lnTo>
                    <a:pt x="4686" y="38"/>
                  </a:lnTo>
                  <a:lnTo>
                    <a:pt x="4689" y="39"/>
                  </a:lnTo>
                  <a:lnTo>
                    <a:pt x="4692" y="40"/>
                  </a:lnTo>
                  <a:lnTo>
                    <a:pt x="4696" y="41"/>
                  </a:lnTo>
                  <a:lnTo>
                    <a:pt x="4699" y="41"/>
                  </a:lnTo>
                  <a:lnTo>
                    <a:pt x="4702" y="42"/>
                  </a:lnTo>
                  <a:lnTo>
                    <a:pt x="4705" y="43"/>
                  </a:lnTo>
                  <a:lnTo>
                    <a:pt x="4709" y="44"/>
                  </a:lnTo>
                  <a:lnTo>
                    <a:pt x="4712" y="44"/>
                  </a:lnTo>
                  <a:lnTo>
                    <a:pt x="4715" y="45"/>
                  </a:lnTo>
                  <a:lnTo>
                    <a:pt x="4719" y="46"/>
                  </a:lnTo>
                  <a:lnTo>
                    <a:pt x="4722" y="46"/>
                  </a:lnTo>
                  <a:lnTo>
                    <a:pt x="4725" y="47"/>
                  </a:lnTo>
                  <a:lnTo>
                    <a:pt x="4728" y="48"/>
                  </a:lnTo>
                  <a:lnTo>
                    <a:pt x="4732" y="48"/>
                  </a:lnTo>
                  <a:lnTo>
                    <a:pt x="4735" y="49"/>
                  </a:lnTo>
                  <a:lnTo>
                    <a:pt x="4738" y="50"/>
                  </a:lnTo>
                  <a:lnTo>
                    <a:pt x="4741" y="50"/>
                  </a:lnTo>
                  <a:lnTo>
                    <a:pt x="4745" y="51"/>
                  </a:lnTo>
                  <a:lnTo>
                    <a:pt x="4748" y="52"/>
                  </a:lnTo>
                  <a:lnTo>
                    <a:pt x="4751" y="52"/>
                  </a:lnTo>
                  <a:lnTo>
                    <a:pt x="4754" y="53"/>
                  </a:lnTo>
                  <a:lnTo>
                    <a:pt x="4758" y="53"/>
                  </a:lnTo>
                  <a:lnTo>
                    <a:pt x="4761" y="54"/>
                  </a:lnTo>
                  <a:lnTo>
                    <a:pt x="4764" y="55"/>
                  </a:lnTo>
                  <a:lnTo>
                    <a:pt x="4767" y="55"/>
                  </a:lnTo>
                  <a:lnTo>
                    <a:pt x="4771" y="56"/>
                  </a:lnTo>
                  <a:lnTo>
                    <a:pt x="4774" y="56"/>
                  </a:lnTo>
                  <a:lnTo>
                    <a:pt x="4777" y="57"/>
                  </a:lnTo>
                  <a:lnTo>
                    <a:pt x="4781" y="57"/>
                  </a:lnTo>
                  <a:lnTo>
                    <a:pt x="4784" y="58"/>
                  </a:lnTo>
                  <a:lnTo>
                    <a:pt x="4787" y="58"/>
                  </a:lnTo>
                  <a:lnTo>
                    <a:pt x="4790" y="59"/>
                  </a:lnTo>
                  <a:lnTo>
                    <a:pt x="4794" y="59"/>
                  </a:lnTo>
                  <a:lnTo>
                    <a:pt x="4797" y="60"/>
                  </a:lnTo>
                  <a:lnTo>
                    <a:pt x="4800" y="60"/>
                  </a:lnTo>
                  <a:lnTo>
                    <a:pt x="4803" y="61"/>
                  </a:lnTo>
                  <a:lnTo>
                    <a:pt x="4807" y="61"/>
                  </a:lnTo>
                  <a:lnTo>
                    <a:pt x="4810" y="61"/>
                  </a:lnTo>
                  <a:lnTo>
                    <a:pt x="4813" y="62"/>
                  </a:lnTo>
                  <a:lnTo>
                    <a:pt x="4816" y="62"/>
                  </a:lnTo>
                  <a:lnTo>
                    <a:pt x="4820" y="63"/>
                  </a:lnTo>
                  <a:lnTo>
                    <a:pt x="4823" y="63"/>
                  </a:lnTo>
                  <a:lnTo>
                    <a:pt x="4826" y="64"/>
                  </a:lnTo>
                  <a:lnTo>
                    <a:pt x="4829" y="64"/>
                  </a:lnTo>
                  <a:lnTo>
                    <a:pt x="4833" y="64"/>
                  </a:lnTo>
                  <a:lnTo>
                    <a:pt x="4836" y="65"/>
                  </a:lnTo>
                  <a:lnTo>
                    <a:pt x="4839" y="65"/>
                  </a:lnTo>
                  <a:lnTo>
                    <a:pt x="4842" y="66"/>
                  </a:lnTo>
                  <a:lnTo>
                    <a:pt x="4846" y="66"/>
                  </a:lnTo>
                  <a:lnTo>
                    <a:pt x="4849" y="67"/>
                  </a:lnTo>
                  <a:lnTo>
                    <a:pt x="4852" y="67"/>
                  </a:lnTo>
                  <a:lnTo>
                    <a:pt x="4856" y="67"/>
                  </a:lnTo>
                  <a:lnTo>
                    <a:pt x="4859" y="68"/>
                  </a:lnTo>
                  <a:lnTo>
                    <a:pt x="4862" y="68"/>
                  </a:lnTo>
                  <a:lnTo>
                    <a:pt x="4865" y="69"/>
                  </a:lnTo>
                  <a:lnTo>
                    <a:pt x="4869" y="69"/>
                  </a:lnTo>
                  <a:lnTo>
                    <a:pt x="4872" y="70"/>
                  </a:lnTo>
                  <a:lnTo>
                    <a:pt x="4875" y="70"/>
                  </a:lnTo>
                  <a:lnTo>
                    <a:pt x="4878" y="71"/>
                  </a:lnTo>
                  <a:lnTo>
                    <a:pt x="4882" y="72"/>
                  </a:lnTo>
                  <a:lnTo>
                    <a:pt x="4885" y="72"/>
                  </a:lnTo>
                  <a:lnTo>
                    <a:pt x="4888" y="73"/>
                  </a:lnTo>
                  <a:lnTo>
                    <a:pt x="4891" y="73"/>
                  </a:lnTo>
                  <a:lnTo>
                    <a:pt x="4895" y="74"/>
                  </a:lnTo>
                  <a:lnTo>
                    <a:pt x="4898" y="75"/>
                  </a:lnTo>
                  <a:lnTo>
                    <a:pt x="4901" y="76"/>
                  </a:lnTo>
                  <a:lnTo>
                    <a:pt x="4904" y="77"/>
                  </a:lnTo>
                  <a:lnTo>
                    <a:pt x="4908" y="77"/>
                  </a:lnTo>
                  <a:lnTo>
                    <a:pt x="4911" y="78"/>
                  </a:lnTo>
                  <a:lnTo>
                    <a:pt x="4914" y="79"/>
                  </a:lnTo>
                  <a:lnTo>
                    <a:pt x="4917" y="80"/>
                  </a:lnTo>
                  <a:lnTo>
                    <a:pt x="4921" y="81"/>
                  </a:lnTo>
                  <a:lnTo>
                    <a:pt x="4924" y="82"/>
                  </a:lnTo>
                  <a:lnTo>
                    <a:pt x="4927" y="83"/>
                  </a:lnTo>
                  <a:lnTo>
                    <a:pt x="4931" y="84"/>
                  </a:lnTo>
                  <a:lnTo>
                    <a:pt x="4934" y="85"/>
                  </a:lnTo>
                  <a:lnTo>
                    <a:pt x="4937" y="86"/>
                  </a:lnTo>
                  <a:lnTo>
                    <a:pt x="4940" y="87"/>
                  </a:lnTo>
                  <a:lnTo>
                    <a:pt x="4944" y="88"/>
                  </a:lnTo>
                  <a:lnTo>
                    <a:pt x="4947" y="89"/>
                  </a:lnTo>
                  <a:lnTo>
                    <a:pt x="4950" y="91"/>
                  </a:lnTo>
                  <a:lnTo>
                    <a:pt x="4953" y="92"/>
                  </a:lnTo>
                  <a:lnTo>
                    <a:pt x="4957" y="93"/>
                  </a:lnTo>
                  <a:lnTo>
                    <a:pt x="4960" y="94"/>
                  </a:lnTo>
                  <a:lnTo>
                    <a:pt x="4963" y="96"/>
                  </a:lnTo>
                  <a:lnTo>
                    <a:pt x="4966" y="97"/>
                  </a:lnTo>
                  <a:lnTo>
                    <a:pt x="4970" y="98"/>
                  </a:lnTo>
                  <a:lnTo>
                    <a:pt x="4973" y="100"/>
                  </a:lnTo>
                  <a:lnTo>
                    <a:pt x="4976" y="101"/>
                  </a:lnTo>
                  <a:lnTo>
                    <a:pt x="4979" y="103"/>
                  </a:lnTo>
                  <a:lnTo>
                    <a:pt x="4983" y="104"/>
                  </a:lnTo>
                  <a:lnTo>
                    <a:pt x="4986" y="106"/>
                  </a:lnTo>
                  <a:lnTo>
                    <a:pt x="4989" y="107"/>
                  </a:lnTo>
                  <a:lnTo>
                    <a:pt x="4992" y="109"/>
                  </a:lnTo>
                  <a:lnTo>
                    <a:pt x="4996" y="110"/>
                  </a:lnTo>
                  <a:lnTo>
                    <a:pt x="4999" y="112"/>
                  </a:lnTo>
                  <a:lnTo>
                    <a:pt x="5002" y="114"/>
                  </a:lnTo>
                  <a:lnTo>
                    <a:pt x="5006" y="115"/>
                  </a:lnTo>
                  <a:lnTo>
                    <a:pt x="5009" y="117"/>
                  </a:lnTo>
                  <a:lnTo>
                    <a:pt x="5012" y="119"/>
                  </a:lnTo>
                  <a:lnTo>
                    <a:pt x="5015" y="120"/>
                  </a:lnTo>
                  <a:lnTo>
                    <a:pt x="5019" y="122"/>
                  </a:lnTo>
                  <a:lnTo>
                    <a:pt x="5022" y="124"/>
                  </a:lnTo>
                  <a:lnTo>
                    <a:pt x="5025" y="125"/>
                  </a:lnTo>
                  <a:lnTo>
                    <a:pt x="5028" y="127"/>
                  </a:lnTo>
                  <a:lnTo>
                    <a:pt x="5032" y="129"/>
                  </a:lnTo>
                  <a:lnTo>
                    <a:pt x="5035" y="130"/>
                  </a:lnTo>
                  <a:lnTo>
                    <a:pt x="5038" y="132"/>
                  </a:lnTo>
                  <a:lnTo>
                    <a:pt x="5041" y="134"/>
                  </a:lnTo>
                  <a:lnTo>
                    <a:pt x="5045" y="135"/>
                  </a:lnTo>
                  <a:lnTo>
                    <a:pt x="5048" y="137"/>
                  </a:lnTo>
                  <a:lnTo>
                    <a:pt x="5051" y="139"/>
                  </a:lnTo>
                  <a:lnTo>
                    <a:pt x="5054" y="140"/>
                  </a:lnTo>
                  <a:lnTo>
                    <a:pt x="5058" y="142"/>
                  </a:lnTo>
                  <a:lnTo>
                    <a:pt x="5061" y="144"/>
                  </a:lnTo>
                  <a:lnTo>
                    <a:pt x="5064" y="145"/>
                  </a:lnTo>
                  <a:lnTo>
                    <a:pt x="5067" y="147"/>
                  </a:lnTo>
                  <a:lnTo>
                    <a:pt x="5071" y="149"/>
                  </a:lnTo>
                  <a:lnTo>
                    <a:pt x="5074" y="150"/>
                  </a:lnTo>
                  <a:lnTo>
                    <a:pt x="5077" y="152"/>
                  </a:lnTo>
                  <a:lnTo>
                    <a:pt x="5081" y="153"/>
                  </a:lnTo>
                  <a:lnTo>
                    <a:pt x="5084" y="155"/>
                  </a:lnTo>
                  <a:lnTo>
                    <a:pt x="5087" y="156"/>
                  </a:lnTo>
                  <a:lnTo>
                    <a:pt x="5090" y="158"/>
                  </a:lnTo>
                  <a:lnTo>
                    <a:pt x="5094" y="159"/>
                  </a:lnTo>
                  <a:lnTo>
                    <a:pt x="5097" y="161"/>
                  </a:lnTo>
                  <a:lnTo>
                    <a:pt x="5100" y="162"/>
                  </a:lnTo>
                  <a:lnTo>
                    <a:pt x="5103" y="164"/>
                  </a:lnTo>
                  <a:lnTo>
                    <a:pt x="5107" y="165"/>
                  </a:lnTo>
                  <a:lnTo>
                    <a:pt x="5110" y="166"/>
                  </a:lnTo>
                  <a:lnTo>
                    <a:pt x="5113" y="168"/>
                  </a:lnTo>
                  <a:lnTo>
                    <a:pt x="5116" y="169"/>
                  </a:lnTo>
                  <a:lnTo>
                    <a:pt x="5120" y="170"/>
                  </a:lnTo>
                  <a:lnTo>
                    <a:pt x="5123" y="172"/>
                  </a:lnTo>
                  <a:lnTo>
                    <a:pt x="5126" y="173"/>
                  </a:lnTo>
                  <a:lnTo>
                    <a:pt x="5129" y="174"/>
                  </a:lnTo>
                  <a:lnTo>
                    <a:pt x="5133" y="175"/>
                  </a:lnTo>
                  <a:lnTo>
                    <a:pt x="5136" y="177"/>
                  </a:lnTo>
                  <a:lnTo>
                    <a:pt x="5139" y="178"/>
                  </a:lnTo>
                  <a:lnTo>
                    <a:pt x="5143" y="179"/>
                  </a:lnTo>
                  <a:lnTo>
                    <a:pt x="5146" y="180"/>
                  </a:lnTo>
                  <a:lnTo>
                    <a:pt x="5149" y="181"/>
                  </a:lnTo>
                  <a:lnTo>
                    <a:pt x="5152" y="182"/>
                  </a:lnTo>
                  <a:lnTo>
                    <a:pt x="5156" y="183"/>
                  </a:lnTo>
                  <a:lnTo>
                    <a:pt x="5159" y="184"/>
                  </a:lnTo>
                  <a:lnTo>
                    <a:pt x="5162" y="185"/>
                  </a:lnTo>
                  <a:lnTo>
                    <a:pt x="5165" y="186"/>
                  </a:lnTo>
                  <a:lnTo>
                    <a:pt x="5169" y="187"/>
                  </a:lnTo>
                  <a:lnTo>
                    <a:pt x="5172" y="188"/>
                  </a:lnTo>
                  <a:lnTo>
                    <a:pt x="5175" y="189"/>
                  </a:lnTo>
                  <a:lnTo>
                    <a:pt x="5178" y="190"/>
                  </a:lnTo>
                  <a:lnTo>
                    <a:pt x="5182" y="191"/>
                  </a:lnTo>
                  <a:lnTo>
                    <a:pt x="5185" y="191"/>
                  </a:lnTo>
                  <a:lnTo>
                    <a:pt x="5188" y="192"/>
                  </a:lnTo>
                  <a:lnTo>
                    <a:pt x="5191" y="193"/>
                  </a:lnTo>
                  <a:lnTo>
                    <a:pt x="5195" y="194"/>
                  </a:lnTo>
                  <a:lnTo>
                    <a:pt x="5198" y="195"/>
                  </a:lnTo>
                  <a:lnTo>
                    <a:pt x="5201" y="196"/>
                  </a:lnTo>
                  <a:lnTo>
                    <a:pt x="5204" y="196"/>
                  </a:lnTo>
                  <a:lnTo>
                    <a:pt x="5208" y="197"/>
                  </a:lnTo>
                  <a:lnTo>
                    <a:pt x="5211" y="198"/>
                  </a:lnTo>
                  <a:lnTo>
                    <a:pt x="5214" y="199"/>
                  </a:lnTo>
                  <a:lnTo>
                    <a:pt x="5218" y="199"/>
                  </a:lnTo>
                  <a:lnTo>
                    <a:pt x="5221" y="200"/>
                  </a:lnTo>
                  <a:lnTo>
                    <a:pt x="5224" y="201"/>
                  </a:lnTo>
                  <a:lnTo>
                    <a:pt x="5227" y="202"/>
                  </a:lnTo>
                  <a:lnTo>
                    <a:pt x="5231" y="202"/>
                  </a:lnTo>
                  <a:lnTo>
                    <a:pt x="5234" y="203"/>
                  </a:lnTo>
                  <a:lnTo>
                    <a:pt x="5237" y="204"/>
                  </a:lnTo>
                  <a:lnTo>
                    <a:pt x="5240" y="204"/>
                  </a:lnTo>
                  <a:lnTo>
                    <a:pt x="5244" y="205"/>
                  </a:lnTo>
                  <a:lnTo>
                    <a:pt x="5247" y="206"/>
                  </a:lnTo>
                  <a:lnTo>
                    <a:pt x="5250" y="207"/>
                  </a:lnTo>
                  <a:lnTo>
                    <a:pt x="5253" y="207"/>
                  </a:lnTo>
                  <a:lnTo>
                    <a:pt x="5257" y="208"/>
                  </a:lnTo>
                  <a:lnTo>
                    <a:pt x="5260" y="209"/>
                  </a:lnTo>
                  <a:lnTo>
                    <a:pt x="5263" y="209"/>
                  </a:lnTo>
                  <a:lnTo>
                    <a:pt x="5266" y="210"/>
                  </a:lnTo>
                  <a:lnTo>
                    <a:pt x="5270" y="211"/>
                  </a:lnTo>
                  <a:lnTo>
                    <a:pt x="5273" y="212"/>
                  </a:lnTo>
                  <a:lnTo>
                    <a:pt x="5276" y="212"/>
                  </a:lnTo>
                  <a:lnTo>
                    <a:pt x="5279" y="213"/>
                  </a:lnTo>
                  <a:lnTo>
                    <a:pt x="5283" y="214"/>
                  </a:lnTo>
                  <a:lnTo>
                    <a:pt x="5286" y="214"/>
                  </a:lnTo>
                  <a:lnTo>
                    <a:pt x="5289" y="215"/>
                  </a:lnTo>
                  <a:lnTo>
                    <a:pt x="5293" y="216"/>
                  </a:lnTo>
                  <a:lnTo>
                    <a:pt x="5296" y="217"/>
                  </a:lnTo>
                  <a:lnTo>
                    <a:pt x="5299" y="217"/>
                  </a:lnTo>
                  <a:lnTo>
                    <a:pt x="5302" y="218"/>
                  </a:lnTo>
                  <a:lnTo>
                    <a:pt x="5306" y="219"/>
                  </a:lnTo>
                  <a:lnTo>
                    <a:pt x="5309" y="220"/>
                  </a:lnTo>
                  <a:lnTo>
                    <a:pt x="5312" y="220"/>
                  </a:lnTo>
                  <a:lnTo>
                    <a:pt x="5315" y="221"/>
                  </a:lnTo>
                  <a:lnTo>
                    <a:pt x="5319" y="222"/>
                  </a:lnTo>
                  <a:lnTo>
                    <a:pt x="5322" y="223"/>
                  </a:lnTo>
                  <a:lnTo>
                    <a:pt x="5325" y="223"/>
                  </a:lnTo>
                  <a:lnTo>
                    <a:pt x="5328" y="224"/>
                  </a:lnTo>
                  <a:lnTo>
                    <a:pt x="5332" y="225"/>
                  </a:lnTo>
                  <a:lnTo>
                    <a:pt x="5335" y="226"/>
                  </a:lnTo>
                  <a:lnTo>
                    <a:pt x="5338" y="227"/>
                  </a:lnTo>
                  <a:lnTo>
                    <a:pt x="5341" y="228"/>
                  </a:lnTo>
                  <a:lnTo>
                    <a:pt x="5345" y="228"/>
                  </a:lnTo>
                  <a:lnTo>
                    <a:pt x="5348" y="229"/>
                  </a:lnTo>
                  <a:lnTo>
                    <a:pt x="5351" y="230"/>
                  </a:lnTo>
                  <a:lnTo>
                    <a:pt x="5354" y="231"/>
                  </a:lnTo>
                  <a:lnTo>
                    <a:pt x="5358" y="232"/>
                  </a:lnTo>
                  <a:lnTo>
                    <a:pt x="5361" y="233"/>
                  </a:lnTo>
                  <a:lnTo>
                    <a:pt x="5364" y="234"/>
                  </a:lnTo>
                  <a:lnTo>
                    <a:pt x="5368" y="235"/>
                  </a:lnTo>
                  <a:lnTo>
                    <a:pt x="5371" y="236"/>
                  </a:lnTo>
                  <a:lnTo>
                    <a:pt x="5374" y="237"/>
                  </a:lnTo>
                  <a:lnTo>
                    <a:pt x="5377" y="238"/>
                  </a:lnTo>
                  <a:lnTo>
                    <a:pt x="5381" y="239"/>
                  </a:lnTo>
                  <a:lnTo>
                    <a:pt x="5384" y="240"/>
                  </a:lnTo>
                  <a:lnTo>
                    <a:pt x="5387" y="241"/>
                  </a:lnTo>
                  <a:lnTo>
                    <a:pt x="5390" y="242"/>
                  </a:lnTo>
                  <a:lnTo>
                    <a:pt x="5394" y="243"/>
                  </a:lnTo>
                  <a:lnTo>
                    <a:pt x="5397" y="244"/>
                  </a:lnTo>
                  <a:lnTo>
                    <a:pt x="5400" y="245"/>
                  </a:lnTo>
                  <a:lnTo>
                    <a:pt x="5403" y="246"/>
                  </a:lnTo>
                  <a:lnTo>
                    <a:pt x="5407" y="247"/>
                  </a:lnTo>
                  <a:lnTo>
                    <a:pt x="5410" y="248"/>
                  </a:lnTo>
                  <a:lnTo>
                    <a:pt x="5413" y="249"/>
                  </a:lnTo>
                  <a:lnTo>
                    <a:pt x="5416" y="250"/>
                  </a:lnTo>
                  <a:lnTo>
                    <a:pt x="5420" y="251"/>
                  </a:lnTo>
                  <a:lnTo>
                    <a:pt x="5423" y="252"/>
                  </a:lnTo>
                  <a:lnTo>
                    <a:pt x="5426" y="253"/>
                  </a:lnTo>
                  <a:lnTo>
                    <a:pt x="5429" y="255"/>
                  </a:lnTo>
                  <a:lnTo>
                    <a:pt x="5433" y="256"/>
                  </a:lnTo>
                  <a:lnTo>
                    <a:pt x="5436" y="257"/>
                  </a:lnTo>
                  <a:lnTo>
                    <a:pt x="5439" y="258"/>
                  </a:lnTo>
                  <a:lnTo>
                    <a:pt x="5443" y="259"/>
                  </a:lnTo>
                  <a:lnTo>
                    <a:pt x="5446" y="260"/>
                  </a:lnTo>
                  <a:lnTo>
                    <a:pt x="5449" y="261"/>
                  </a:lnTo>
                  <a:lnTo>
                    <a:pt x="5452" y="263"/>
                  </a:lnTo>
                  <a:lnTo>
                    <a:pt x="5456" y="264"/>
                  </a:lnTo>
                  <a:lnTo>
                    <a:pt x="5459" y="265"/>
                  </a:lnTo>
                  <a:lnTo>
                    <a:pt x="5462" y="266"/>
                  </a:lnTo>
                  <a:lnTo>
                    <a:pt x="5465" y="267"/>
                  </a:lnTo>
                  <a:lnTo>
                    <a:pt x="5469" y="269"/>
                  </a:lnTo>
                  <a:lnTo>
                    <a:pt x="5472" y="270"/>
                  </a:lnTo>
                  <a:lnTo>
                    <a:pt x="5475" y="271"/>
                  </a:lnTo>
                  <a:lnTo>
                    <a:pt x="5478" y="272"/>
                  </a:lnTo>
                  <a:lnTo>
                    <a:pt x="5482" y="273"/>
                  </a:lnTo>
                  <a:lnTo>
                    <a:pt x="5485" y="274"/>
                  </a:lnTo>
                  <a:lnTo>
                    <a:pt x="5488" y="276"/>
                  </a:lnTo>
                  <a:lnTo>
                    <a:pt x="5491" y="277"/>
                  </a:lnTo>
                  <a:lnTo>
                    <a:pt x="5495" y="278"/>
                  </a:lnTo>
                  <a:lnTo>
                    <a:pt x="5498" y="279"/>
                  </a:lnTo>
                  <a:lnTo>
                    <a:pt x="5501" y="280"/>
                  </a:lnTo>
                  <a:lnTo>
                    <a:pt x="5505" y="281"/>
                  </a:lnTo>
                  <a:lnTo>
                    <a:pt x="5508" y="282"/>
                  </a:lnTo>
                  <a:lnTo>
                    <a:pt x="5511" y="283"/>
                  </a:lnTo>
                  <a:lnTo>
                    <a:pt x="5514" y="284"/>
                  </a:lnTo>
                  <a:lnTo>
                    <a:pt x="5518" y="285"/>
                  </a:lnTo>
                  <a:lnTo>
                    <a:pt x="5521" y="286"/>
                  </a:lnTo>
                  <a:lnTo>
                    <a:pt x="5524" y="287"/>
                  </a:lnTo>
                  <a:lnTo>
                    <a:pt x="5527" y="288"/>
                  </a:lnTo>
                  <a:lnTo>
                    <a:pt x="5531" y="289"/>
                  </a:lnTo>
                  <a:lnTo>
                    <a:pt x="5534" y="290"/>
                  </a:lnTo>
                  <a:lnTo>
                    <a:pt x="5537" y="291"/>
                  </a:lnTo>
                  <a:lnTo>
                    <a:pt x="5540" y="292"/>
                  </a:lnTo>
                  <a:lnTo>
                    <a:pt x="5544" y="293"/>
                  </a:lnTo>
                  <a:lnTo>
                    <a:pt x="5547" y="294"/>
                  </a:lnTo>
                  <a:lnTo>
                    <a:pt x="5550" y="294"/>
                  </a:lnTo>
                  <a:lnTo>
                    <a:pt x="5553" y="295"/>
                  </a:lnTo>
                  <a:lnTo>
                    <a:pt x="5557" y="295"/>
                  </a:lnTo>
                  <a:lnTo>
                    <a:pt x="5560" y="296"/>
                  </a:lnTo>
                  <a:lnTo>
                    <a:pt x="5563" y="297"/>
                  </a:lnTo>
                  <a:lnTo>
                    <a:pt x="5566" y="297"/>
                  </a:lnTo>
                  <a:lnTo>
                    <a:pt x="5570" y="298"/>
                  </a:lnTo>
                  <a:lnTo>
                    <a:pt x="5573" y="298"/>
                  </a:lnTo>
                  <a:lnTo>
                    <a:pt x="5576" y="298"/>
                  </a:lnTo>
                  <a:lnTo>
                    <a:pt x="5580" y="299"/>
                  </a:lnTo>
                  <a:lnTo>
                    <a:pt x="5583" y="299"/>
                  </a:lnTo>
                  <a:lnTo>
                    <a:pt x="5586" y="299"/>
                  </a:lnTo>
                  <a:lnTo>
                    <a:pt x="5589" y="300"/>
                  </a:lnTo>
                  <a:lnTo>
                    <a:pt x="5593" y="300"/>
                  </a:lnTo>
                  <a:lnTo>
                    <a:pt x="5596" y="300"/>
                  </a:lnTo>
                  <a:lnTo>
                    <a:pt x="5599" y="300"/>
                  </a:lnTo>
                  <a:lnTo>
                    <a:pt x="5602" y="300"/>
                  </a:lnTo>
                  <a:lnTo>
                    <a:pt x="5606" y="300"/>
                  </a:lnTo>
                  <a:lnTo>
                    <a:pt x="5609" y="301"/>
                  </a:lnTo>
                  <a:lnTo>
                    <a:pt x="5612" y="301"/>
                  </a:lnTo>
                  <a:lnTo>
                    <a:pt x="5615" y="300"/>
                  </a:lnTo>
                  <a:lnTo>
                    <a:pt x="5619" y="300"/>
                  </a:lnTo>
                  <a:lnTo>
                    <a:pt x="5622" y="300"/>
                  </a:lnTo>
                  <a:lnTo>
                    <a:pt x="5625" y="300"/>
                  </a:lnTo>
                  <a:lnTo>
                    <a:pt x="5628" y="300"/>
                  </a:lnTo>
                  <a:lnTo>
                    <a:pt x="5632" y="299"/>
                  </a:lnTo>
                  <a:lnTo>
                    <a:pt x="5635" y="299"/>
                  </a:lnTo>
                  <a:lnTo>
                    <a:pt x="5638" y="299"/>
                  </a:lnTo>
                  <a:lnTo>
                    <a:pt x="5641" y="298"/>
                  </a:lnTo>
                  <a:lnTo>
                    <a:pt x="5645" y="298"/>
                  </a:lnTo>
                  <a:lnTo>
                    <a:pt x="5648" y="297"/>
                  </a:lnTo>
                  <a:lnTo>
                    <a:pt x="5651" y="296"/>
                  </a:lnTo>
                  <a:lnTo>
                    <a:pt x="5655" y="296"/>
                  </a:lnTo>
                  <a:lnTo>
                    <a:pt x="5658" y="295"/>
                  </a:lnTo>
                  <a:lnTo>
                    <a:pt x="5661" y="295"/>
                  </a:lnTo>
                  <a:lnTo>
                    <a:pt x="5664" y="294"/>
                  </a:lnTo>
                  <a:lnTo>
                    <a:pt x="5668" y="293"/>
                  </a:lnTo>
                  <a:lnTo>
                    <a:pt x="5671" y="292"/>
                  </a:lnTo>
                  <a:lnTo>
                    <a:pt x="5674" y="292"/>
                  </a:lnTo>
                  <a:lnTo>
                    <a:pt x="5677" y="291"/>
                  </a:lnTo>
                  <a:lnTo>
                    <a:pt x="5681" y="290"/>
                  </a:lnTo>
                  <a:lnTo>
                    <a:pt x="5684" y="289"/>
                  </a:lnTo>
                  <a:lnTo>
                    <a:pt x="5687" y="288"/>
                  </a:lnTo>
                  <a:lnTo>
                    <a:pt x="5690" y="288"/>
                  </a:lnTo>
                  <a:lnTo>
                    <a:pt x="5694" y="287"/>
                  </a:lnTo>
                  <a:lnTo>
                    <a:pt x="5697" y="286"/>
                  </a:lnTo>
                  <a:lnTo>
                    <a:pt x="5700" y="285"/>
                  </a:lnTo>
                  <a:lnTo>
                    <a:pt x="5703" y="284"/>
                  </a:lnTo>
                  <a:lnTo>
                    <a:pt x="5707" y="283"/>
                  </a:lnTo>
                  <a:lnTo>
                    <a:pt x="5710" y="282"/>
                  </a:lnTo>
                  <a:lnTo>
                    <a:pt x="5713" y="281"/>
                  </a:lnTo>
                  <a:lnTo>
                    <a:pt x="5716" y="280"/>
                  </a:lnTo>
                  <a:lnTo>
                    <a:pt x="5720" y="279"/>
                  </a:lnTo>
                  <a:lnTo>
                    <a:pt x="5723" y="278"/>
                  </a:lnTo>
                  <a:lnTo>
                    <a:pt x="5726" y="277"/>
                  </a:lnTo>
                  <a:lnTo>
                    <a:pt x="5730" y="276"/>
                  </a:lnTo>
                  <a:lnTo>
                    <a:pt x="5733" y="275"/>
                  </a:lnTo>
                  <a:lnTo>
                    <a:pt x="5736" y="274"/>
                  </a:lnTo>
                  <a:lnTo>
                    <a:pt x="5739" y="273"/>
                  </a:lnTo>
                  <a:lnTo>
                    <a:pt x="5743" y="272"/>
                  </a:lnTo>
                  <a:lnTo>
                    <a:pt x="5746" y="271"/>
                  </a:lnTo>
                  <a:lnTo>
                    <a:pt x="5749" y="270"/>
                  </a:lnTo>
                  <a:lnTo>
                    <a:pt x="5752" y="269"/>
                  </a:lnTo>
                  <a:lnTo>
                    <a:pt x="5756" y="268"/>
                  </a:lnTo>
                  <a:lnTo>
                    <a:pt x="5759" y="267"/>
                  </a:lnTo>
                  <a:lnTo>
                    <a:pt x="5762" y="266"/>
                  </a:lnTo>
                  <a:lnTo>
                    <a:pt x="5765" y="265"/>
                  </a:lnTo>
                  <a:lnTo>
                    <a:pt x="5769" y="264"/>
                  </a:lnTo>
                  <a:lnTo>
                    <a:pt x="5772" y="263"/>
                  </a:lnTo>
                  <a:lnTo>
                    <a:pt x="5775" y="262"/>
                  </a:lnTo>
                  <a:lnTo>
                    <a:pt x="5778" y="261"/>
                  </a:lnTo>
                  <a:lnTo>
                    <a:pt x="5782" y="260"/>
                  </a:lnTo>
                  <a:lnTo>
                    <a:pt x="5785" y="259"/>
                  </a:lnTo>
                  <a:lnTo>
                    <a:pt x="5788" y="258"/>
                  </a:lnTo>
                  <a:lnTo>
                    <a:pt x="5791" y="257"/>
                  </a:lnTo>
                  <a:lnTo>
                    <a:pt x="5795" y="256"/>
                  </a:lnTo>
                  <a:lnTo>
                    <a:pt x="5798" y="255"/>
                  </a:lnTo>
                  <a:lnTo>
                    <a:pt x="5801" y="254"/>
                  </a:lnTo>
                  <a:lnTo>
                    <a:pt x="5805" y="253"/>
                  </a:lnTo>
                  <a:lnTo>
                    <a:pt x="5808" y="252"/>
                  </a:lnTo>
                  <a:lnTo>
                    <a:pt x="5811" y="251"/>
                  </a:lnTo>
                  <a:lnTo>
                    <a:pt x="5814" y="250"/>
                  </a:lnTo>
                  <a:lnTo>
                    <a:pt x="5818" y="249"/>
                  </a:lnTo>
                  <a:lnTo>
                    <a:pt x="5821" y="248"/>
                  </a:lnTo>
                  <a:lnTo>
                    <a:pt x="5824" y="247"/>
                  </a:lnTo>
                  <a:lnTo>
                    <a:pt x="5827" y="246"/>
                  </a:lnTo>
                  <a:lnTo>
                    <a:pt x="5831" y="245"/>
                  </a:lnTo>
                  <a:lnTo>
                    <a:pt x="5834" y="244"/>
                  </a:lnTo>
                  <a:lnTo>
                    <a:pt x="5837" y="244"/>
                  </a:lnTo>
                  <a:lnTo>
                    <a:pt x="5840" y="243"/>
                  </a:lnTo>
                  <a:lnTo>
                    <a:pt x="5844" y="242"/>
                  </a:lnTo>
                  <a:lnTo>
                    <a:pt x="5847" y="241"/>
                  </a:lnTo>
                  <a:lnTo>
                    <a:pt x="5850" y="240"/>
                  </a:lnTo>
                  <a:lnTo>
                    <a:pt x="5853" y="239"/>
                  </a:lnTo>
                  <a:lnTo>
                    <a:pt x="5857" y="238"/>
                  </a:lnTo>
                  <a:lnTo>
                    <a:pt x="5860" y="237"/>
                  </a:lnTo>
                  <a:lnTo>
                    <a:pt x="5863" y="236"/>
                  </a:lnTo>
                  <a:lnTo>
                    <a:pt x="5867" y="235"/>
                  </a:lnTo>
                  <a:lnTo>
                    <a:pt x="5870" y="235"/>
                  </a:lnTo>
                  <a:lnTo>
                    <a:pt x="5873" y="234"/>
                  </a:lnTo>
                  <a:lnTo>
                    <a:pt x="5876" y="233"/>
                  </a:lnTo>
                  <a:lnTo>
                    <a:pt x="5880" y="232"/>
                  </a:lnTo>
                  <a:lnTo>
                    <a:pt x="5883" y="231"/>
                  </a:lnTo>
                  <a:lnTo>
                    <a:pt x="5886" y="230"/>
                  </a:lnTo>
                  <a:lnTo>
                    <a:pt x="5889" y="229"/>
                  </a:lnTo>
                  <a:lnTo>
                    <a:pt x="5893" y="228"/>
                  </a:lnTo>
                  <a:lnTo>
                    <a:pt x="5896" y="227"/>
                  </a:lnTo>
                  <a:lnTo>
                    <a:pt x="5899" y="226"/>
                  </a:lnTo>
                  <a:lnTo>
                    <a:pt x="5902" y="225"/>
                  </a:lnTo>
                  <a:lnTo>
                    <a:pt x="5906" y="224"/>
                  </a:lnTo>
                  <a:lnTo>
                    <a:pt x="5909" y="223"/>
                  </a:lnTo>
                  <a:lnTo>
                    <a:pt x="5912" y="222"/>
                  </a:lnTo>
                  <a:lnTo>
                    <a:pt x="5915" y="221"/>
                  </a:lnTo>
                  <a:lnTo>
                    <a:pt x="5919" y="220"/>
                  </a:lnTo>
                  <a:lnTo>
                    <a:pt x="5922" y="219"/>
                  </a:lnTo>
                  <a:lnTo>
                    <a:pt x="5925" y="218"/>
                  </a:lnTo>
                  <a:lnTo>
                    <a:pt x="5928" y="217"/>
                  </a:lnTo>
                  <a:lnTo>
                    <a:pt x="5932" y="216"/>
                  </a:lnTo>
                  <a:lnTo>
                    <a:pt x="5935" y="215"/>
                  </a:lnTo>
                  <a:lnTo>
                    <a:pt x="5938" y="214"/>
                  </a:lnTo>
                  <a:lnTo>
                    <a:pt x="5942" y="213"/>
                  </a:lnTo>
                  <a:lnTo>
                    <a:pt x="5945" y="212"/>
                  </a:lnTo>
                  <a:lnTo>
                    <a:pt x="5948" y="211"/>
                  </a:lnTo>
                  <a:lnTo>
                    <a:pt x="5951" y="210"/>
                  </a:lnTo>
                  <a:lnTo>
                    <a:pt x="5955" y="209"/>
                  </a:lnTo>
                  <a:lnTo>
                    <a:pt x="5958" y="208"/>
                  </a:lnTo>
                  <a:lnTo>
                    <a:pt x="5961" y="207"/>
                  </a:lnTo>
                  <a:lnTo>
                    <a:pt x="5964" y="206"/>
                  </a:lnTo>
                  <a:lnTo>
                    <a:pt x="5968" y="205"/>
                  </a:lnTo>
                  <a:lnTo>
                    <a:pt x="5971" y="204"/>
                  </a:lnTo>
                  <a:lnTo>
                    <a:pt x="5974" y="202"/>
                  </a:lnTo>
                  <a:lnTo>
                    <a:pt x="5977" y="201"/>
                  </a:lnTo>
                  <a:lnTo>
                    <a:pt x="5981" y="200"/>
                  </a:lnTo>
                  <a:lnTo>
                    <a:pt x="5984" y="199"/>
                  </a:lnTo>
                  <a:lnTo>
                    <a:pt x="5987" y="198"/>
                  </a:lnTo>
                  <a:lnTo>
                    <a:pt x="5990" y="197"/>
                  </a:lnTo>
                  <a:lnTo>
                    <a:pt x="5994" y="196"/>
                  </a:lnTo>
                  <a:lnTo>
                    <a:pt x="5997" y="195"/>
                  </a:lnTo>
                  <a:lnTo>
                    <a:pt x="6000" y="194"/>
                  </a:lnTo>
                  <a:lnTo>
                    <a:pt x="6003" y="193"/>
                  </a:lnTo>
                  <a:lnTo>
                    <a:pt x="6007" y="191"/>
                  </a:lnTo>
                  <a:lnTo>
                    <a:pt x="6010" y="190"/>
                  </a:lnTo>
                  <a:lnTo>
                    <a:pt x="6013" y="189"/>
                  </a:lnTo>
                  <a:lnTo>
                    <a:pt x="6017" y="188"/>
                  </a:lnTo>
                  <a:lnTo>
                    <a:pt x="6020" y="187"/>
                  </a:lnTo>
                  <a:lnTo>
                    <a:pt x="6023" y="186"/>
                  </a:lnTo>
                  <a:lnTo>
                    <a:pt x="6026" y="185"/>
                  </a:lnTo>
                  <a:lnTo>
                    <a:pt x="6030" y="184"/>
                  </a:lnTo>
                  <a:lnTo>
                    <a:pt x="6033" y="183"/>
                  </a:lnTo>
                  <a:lnTo>
                    <a:pt x="6036" y="182"/>
                  </a:lnTo>
                  <a:lnTo>
                    <a:pt x="6039" y="180"/>
                  </a:lnTo>
                  <a:lnTo>
                    <a:pt x="6043" y="179"/>
                  </a:lnTo>
                  <a:lnTo>
                    <a:pt x="6046" y="178"/>
                  </a:lnTo>
                  <a:lnTo>
                    <a:pt x="6049" y="177"/>
                  </a:lnTo>
                  <a:lnTo>
                    <a:pt x="6052" y="176"/>
                  </a:lnTo>
                  <a:lnTo>
                    <a:pt x="6056" y="175"/>
                  </a:lnTo>
                  <a:lnTo>
                    <a:pt x="6059" y="174"/>
                  </a:lnTo>
                  <a:lnTo>
                    <a:pt x="6062" y="173"/>
                  </a:lnTo>
                  <a:lnTo>
                    <a:pt x="6065" y="172"/>
                  </a:lnTo>
                  <a:lnTo>
                    <a:pt x="6069" y="171"/>
                  </a:lnTo>
                  <a:lnTo>
                    <a:pt x="6072" y="170"/>
                  </a:lnTo>
                  <a:lnTo>
                    <a:pt x="6075" y="169"/>
                  </a:lnTo>
                  <a:lnTo>
                    <a:pt x="6078" y="168"/>
                  </a:lnTo>
                  <a:lnTo>
                    <a:pt x="6082" y="167"/>
                  </a:lnTo>
                  <a:lnTo>
                    <a:pt x="6085" y="166"/>
                  </a:lnTo>
                  <a:lnTo>
                    <a:pt x="6088" y="165"/>
                  </a:lnTo>
                  <a:lnTo>
                    <a:pt x="6092" y="164"/>
                  </a:lnTo>
                  <a:lnTo>
                    <a:pt x="6095" y="163"/>
                  </a:lnTo>
                  <a:lnTo>
                    <a:pt x="6098" y="163"/>
                  </a:lnTo>
                  <a:lnTo>
                    <a:pt x="6101" y="162"/>
                  </a:lnTo>
                  <a:lnTo>
                    <a:pt x="6105" y="161"/>
                  </a:lnTo>
                  <a:lnTo>
                    <a:pt x="6108" y="160"/>
                  </a:lnTo>
                  <a:lnTo>
                    <a:pt x="6111" y="159"/>
                  </a:lnTo>
                  <a:lnTo>
                    <a:pt x="6114" y="158"/>
                  </a:lnTo>
                  <a:lnTo>
                    <a:pt x="6118" y="157"/>
                  </a:lnTo>
                  <a:lnTo>
                    <a:pt x="6121" y="156"/>
                  </a:lnTo>
                  <a:lnTo>
                    <a:pt x="6124" y="156"/>
                  </a:lnTo>
                  <a:lnTo>
                    <a:pt x="6127" y="155"/>
                  </a:lnTo>
                  <a:lnTo>
                    <a:pt x="6131" y="154"/>
                  </a:lnTo>
                  <a:lnTo>
                    <a:pt x="6134" y="153"/>
                  </a:lnTo>
                  <a:lnTo>
                    <a:pt x="6137" y="153"/>
                  </a:lnTo>
                  <a:lnTo>
                    <a:pt x="6140" y="152"/>
                  </a:lnTo>
                  <a:lnTo>
                    <a:pt x="6144" y="151"/>
                  </a:lnTo>
                  <a:lnTo>
                    <a:pt x="6147" y="150"/>
                  </a:lnTo>
                  <a:lnTo>
                    <a:pt x="6150" y="150"/>
                  </a:lnTo>
                  <a:lnTo>
                    <a:pt x="6153" y="149"/>
                  </a:lnTo>
                  <a:lnTo>
                    <a:pt x="6157" y="148"/>
                  </a:lnTo>
                  <a:lnTo>
                    <a:pt x="6160" y="148"/>
                  </a:lnTo>
                  <a:lnTo>
                    <a:pt x="6163" y="147"/>
                  </a:lnTo>
                  <a:lnTo>
                    <a:pt x="6167" y="146"/>
                  </a:lnTo>
                  <a:lnTo>
                    <a:pt x="6170" y="146"/>
                  </a:lnTo>
                  <a:lnTo>
                    <a:pt x="6173" y="145"/>
                  </a:lnTo>
                  <a:lnTo>
                    <a:pt x="6176" y="145"/>
                  </a:lnTo>
                  <a:lnTo>
                    <a:pt x="6180" y="144"/>
                  </a:lnTo>
                  <a:lnTo>
                    <a:pt x="6183" y="143"/>
                  </a:lnTo>
                  <a:lnTo>
                    <a:pt x="6186" y="143"/>
                  </a:lnTo>
                  <a:lnTo>
                    <a:pt x="6189" y="142"/>
                  </a:lnTo>
                  <a:lnTo>
                    <a:pt x="6193" y="142"/>
                  </a:lnTo>
                  <a:lnTo>
                    <a:pt x="6196" y="141"/>
                  </a:lnTo>
                  <a:lnTo>
                    <a:pt x="6199" y="141"/>
                  </a:lnTo>
                  <a:lnTo>
                    <a:pt x="6202" y="140"/>
                  </a:lnTo>
                  <a:lnTo>
                    <a:pt x="6206" y="140"/>
                  </a:lnTo>
                  <a:lnTo>
                    <a:pt x="6209" y="140"/>
                  </a:lnTo>
                  <a:lnTo>
                    <a:pt x="6212" y="139"/>
                  </a:lnTo>
                  <a:lnTo>
                    <a:pt x="6215" y="139"/>
                  </a:lnTo>
                  <a:lnTo>
                    <a:pt x="6219" y="138"/>
                  </a:lnTo>
                  <a:lnTo>
                    <a:pt x="6222" y="138"/>
                  </a:lnTo>
                  <a:lnTo>
                    <a:pt x="6225" y="138"/>
                  </a:lnTo>
                  <a:lnTo>
                    <a:pt x="6229" y="137"/>
                  </a:lnTo>
                  <a:lnTo>
                    <a:pt x="6232" y="137"/>
                  </a:lnTo>
                  <a:lnTo>
                    <a:pt x="6235" y="137"/>
                  </a:lnTo>
                  <a:lnTo>
                    <a:pt x="6238" y="137"/>
                  </a:lnTo>
                  <a:lnTo>
                    <a:pt x="6242" y="136"/>
                  </a:lnTo>
                  <a:lnTo>
                    <a:pt x="6245" y="136"/>
                  </a:lnTo>
                  <a:lnTo>
                    <a:pt x="6248" y="136"/>
                  </a:lnTo>
                  <a:lnTo>
                    <a:pt x="6251" y="136"/>
                  </a:lnTo>
                  <a:lnTo>
                    <a:pt x="6255" y="135"/>
                  </a:lnTo>
                  <a:lnTo>
                    <a:pt x="6258" y="135"/>
                  </a:lnTo>
                  <a:lnTo>
                    <a:pt x="6261" y="135"/>
                  </a:lnTo>
                  <a:lnTo>
                    <a:pt x="6264" y="135"/>
                  </a:lnTo>
                  <a:lnTo>
                    <a:pt x="6268" y="135"/>
                  </a:lnTo>
                  <a:lnTo>
                    <a:pt x="6271" y="135"/>
                  </a:lnTo>
                  <a:lnTo>
                    <a:pt x="6274" y="134"/>
                  </a:lnTo>
                  <a:lnTo>
                    <a:pt x="6277" y="134"/>
                  </a:lnTo>
                  <a:lnTo>
                    <a:pt x="6281" y="134"/>
                  </a:lnTo>
                  <a:lnTo>
                    <a:pt x="6284" y="134"/>
                  </a:lnTo>
                  <a:lnTo>
                    <a:pt x="6287" y="134"/>
                  </a:lnTo>
                  <a:lnTo>
                    <a:pt x="6290" y="134"/>
                  </a:lnTo>
                  <a:lnTo>
                    <a:pt x="6294" y="134"/>
                  </a:lnTo>
                  <a:lnTo>
                    <a:pt x="6297" y="134"/>
                  </a:lnTo>
                  <a:lnTo>
                    <a:pt x="6300" y="134"/>
                  </a:lnTo>
                  <a:lnTo>
                    <a:pt x="6304" y="134"/>
                  </a:lnTo>
                  <a:lnTo>
                    <a:pt x="6307" y="134"/>
                  </a:lnTo>
                  <a:lnTo>
                    <a:pt x="6310" y="134"/>
                  </a:lnTo>
                  <a:lnTo>
                    <a:pt x="6313" y="134"/>
                  </a:lnTo>
                  <a:lnTo>
                    <a:pt x="6317" y="134"/>
                  </a:lnTo>
                  <a:lnTo>
                    <a:pt x="6320" y="135"/>
                  </a:lnTo>
                  <a:lnTo>
                    <a:pt x="6323" y="135"/>
                  </a:lnTo>
                  <a:lnTo>
                    <a:pt x="6326" y="135"/>
                  </a:lnTo>
                  <a:lnTo>
                    <a:pt x="6330" y="135"/>
                  </a:lnTo>
                  <a:lnTo>
                    <a:pt x="6333" y="135"/>
                  </a:lnTo>
                  <a:lnTo>
                    <a:pt x="6336" y="135"/>
                  </a:lnTo>
                  <a:lnTo>
                    <a:pt x="6339" y="135"/>
                  </a:lnTo>
                  <a:lnTo>
                    <a:pt x="6343" y="135"/>
                  </a:lnTo>
                  <a:lnTo>
                    <a:pt x="6346" y="135"/>
                  </a:lnTo>
                  <a:lnTo>
                    <a:pt x="6349" y="135"/>
                  </a:lnTo>
                  <a:lnTo>
                    <a:pt x="6352" y="136"/>
                  </a:lnTo>
                  <a:lnTo>
                    <a:pt x="6356" y="136"/>
                  </a:lnTo>
                  <a:lnTo>
                    <a:pt x="6359" y="136"/>
                  </a:lnTo>
                  <a:lnTo>
                    <a:pt x="6362" y="136"/>
                  </a:lnTo>
                  <a:lnTo>
                    <a:pt x="6365" y="136"/>
                  </a:lnTo>
                  <a:lnTo>
                    <a:pt x="6369" y="136"/>
                  </a:lnTo>
                  <a:lnTo>
                    <a:pt x="6372" y="136"/>
                  </a:lnTo>
                  <a:lnTo>
                    <a:pt x="6375" y="137"/>
                  </a:lnTo>
                  <a:lnTo>
                    <a:pt x="6379" y="137"/>
                  </a:lnTo>
                  <a:lnTo>
                    <a:pt x="6382" y="137"/>
                  </a:lnTo>
                  <a:lnTo>
                    <a:pt x="6385" y="137"/>
                  </a:lnTo>
                  <a:lnTo>
                    <a:pt x="6388" y="137"/>
                  </a:lnTo>
                  <a:lnTo>
                    <a:pt x="6392" y="137"/>
                  </a:lnTo>
                  <a:lnTo>
                    <a:pt x="6395" y="137"/>
                  </a:lnTo>
                  <a:lnTo>
                    <a:pt x="6398" y="137"/>
                  </a:lnTo>
                  <a:lnTo>
                    <a:pt x="6401" y="138"/>
                  </a:lnTo>
                  <a:lnTo>
                    <a:pt x="6405" y="138"/>
                  </a:lnTo>
                  <a:lnTo>
                    <a:pt x="6408" y="138"/>
                  </a:lnTo>
                  <a:lnTo>
                    <a:pt x="6411" y="138"/>
                  </a:lnTo>
                  <a:lnTo>
                    <a:pt x="6414" y="138"/>
                  </a:lnTo>
                  <a:lnTo>
                    <a:pt x="6418" y="138"/>
                  </a:lnTo>
                  <a:lnTo>
                    <a:pt x="6421" y="138"/>
                  </a:lnTo>
                  <a:lnTo>
                    <a:pt x="6424" y="138"/>
                  </a:lnTo>
                  <a:lnTo>
                    <a:pt x="6427" y="138"/>
                  </a:lnTo>
                  <a:lnTo>
                    <a:pt x="6431" y="138"/>
                  </a:lnTo>
                  <a:lnTo>
                    <a:pt x="6434" y="138"/>
                  </a:lnTo>
                  <a:lnTo>
                    <a:pt x="6437" y="138"/>
                  </a:lnTo>
                  <a:lnTo>
                    <a:pt x="6440" y="137"/>
                  </a:lnTo>
                  <a:lnTo>
                    <a:pt x="6444" y="137"/>
                  </a:lnTo>
                  <a:lnTo>
                    <a:pt x="6447" y="137"/>
                  </a:lnTo>
                  <a:lnTo>
                    <a:pt x="6450" y="137"/>
                  </a:lnTo>
                  <a:lnTo>
                    <a:pt x="6454" y="137"/>
                  </a:lnTo>
                  <a:lnTo>
                    <a:pt x="6457" y="137"/>
                  </a:lnTo>
                  <a:lnTo>
                    <a:pt x="6460" y="136"/>
                  </a:lnTo>
                  <a:lnTo>
                    <a:pt x="6463" y="136"/>
                  </a:lnTo>
                  <a:lnTo>
                    <a:pt x="6467" y="136"/>
                  </a:lnTo>
                  <a:lnTo>
                    <a:pt x="6470" y="135"/>
                  </a:lnTo>
                  <a:lnTo>
                    <a:pt x="6473" y="135"/>
                  </a:lnTo>
                  <a:lnTo>
                    <a:pt x="6476" y="135"/>
                  </a:lnTo>
                  <a:lnTo>
                    <a:pt x="6480" y="134"/>
                  </a:lnTo>
                  <a:lnTo>
                    <a:pt x="6483" y="134"/>
                  </a:lnTo>
                  <a:lnTo>
                    <a:pt x="6486" y="133"/>
                  </a:lnTo>
                  <a:lnTo>
                    <a:pt x="6489" y="133"/>
                  </a:lnTo>
                  <a:lnTo>
                    <a:pt x="6493" y="132"/>
                  </a:lnTo>
                  <a:lnTo>
                    <a:pt x="6496" y="132"/>
                  </a:lnTo>
                  <a:lnTo>
                    <a:pt x="6499" y="131"/>
                  </a:lnTo>
                  <a:lnTo>
                    <a:pt x="6502" y="131"/>
                  </a:lnTo>
                  <a:lnTo>
                    <a:pt x="6506" y="130"/>
                  </a:lnTo>
                  <a:lnTo>
                    <a:pt x="6509" y="130"/>
                  </a:lnTo>
                  <a:lnTo>
                    <a:pt x="6512" y="129"/>
                  </a:lnTo>
                  <a:lnTo>
                    <a:pt x="6515" y="129"/>
                  </a:lnTo>
                  <a:lnTo>
                    <a:pt x="6519" y="128"/>
                  </a:lnTo>
                  <a:lnTo>
                    <a:pt x="6522" y="127"/>
                  </a:lnTo>
                  <a:lnTo>
                    <a:pt x="6525" y="127"/>
                  </a:lnTo>
                  <a:lnTo>
                    <a:pt x="6529" y="126"/>
                  </a:lnTo>
                  <a:lnTo>
                    <a:pt x="6532" y="125"/>
                  </a:lnTo>
                  <a:lnTo>
                    <a:pt x="6535" y="124"/>
                  </a:lnTo>
                  <a:lnTo>
                    <a:pt x="6538" y="124"/>
                  </a:lnTo>
                  <a:lnTo>
                    <a:pt x="6542" y="123"/>
                  </a:lnTo>
                  <a:lnTo>
                    <a:pt x="6545" y="122"/>
                  </a:lnTo>
                  <a:lnTo>
                    <a:pt x="6548" y="121"/>
                  </a:lnTo>
                  <a:lnTo>
                    <a:pt x="6551" y="120"/>
                  </a:lnTo>
                  <a:lnTo>
                    <a:pt x="6555" y="120"/>
                  </a:lnTo>
                  <a:lnTo>
                    <a:pt x="6558" y="119"/>
                  </a:lnTo>
                  <a:lnTo>
                    <a:pt x="6561" y="118"/>
                  </a:lnTo>
                  <a:lnTo>
                    <a:pt x="6564" y="117"/>
                  </a:lnTo>
                  <a:lnTo>
                    <a:pt x="6568" y="117"/>
                  </a:lnTo>
                  <a:lnTo>
                    <a:pt x="6571" y="116"/>
                  </a:lnTo>
                  <a:lnTo>
                    <a:pt x="6574" y="115"/>
                  </a:lnTo>
                  <a:lnTo>
                    <a:pt x="6577" y="114"/>
                  </a:lnTo>
                  <a:lnTo>
                    <a:pt x="6581" y="114"/>
                  </a:lnTo>
                  <a:lnTo>
                    <a:pt x="6584" y="113"/>
                  </a:lnTo>
                  <a:lnTo>
                    <a:pt x="6587" y="112"/>
                  </a:lnTo>
                  <a:lnTo>
                    <a:pt x="6591" y="111"/>
                  </a:lnTo>
                  <a:lnTo>
                    <a:pt x="6594" y="111"/>
                  </a:lnTo>
                  <a:lnTo>
                    <a:pt x="6597" y="110"/>
                  </a:lnTo>
                  <a:lnTo>
                    <a:pt x="6600" y="110"/>
                  </a:lnTo>
                  <a:lnTo>
                    <a:pt x="6604" y="109"/>
                  </a:lnTo>
                  <a:lnTo>
                    <a:pt x="6607" y="108"/>
                  </a:lnTo>
                  <a:lnTo>
                    <a:pt x="6610" y="108"/>
                  </a:lnTo>
                  <a:lnTo>
                    <a:pt x="6613" y="107"/>
                  </a:lnTo>
                  <a:lnTo>
                    <a:pt x="6617" y="107"/>
                  </a:lnTo>
                  <a:lnTo>
                    <a:pt x="6620" y="106"/>
                  </a:lnTo>
                  <a:lnTo>
                    <a:pt x="6623" y="106"/>
                  </a:lnTo>
                  <a:lnTo>
                    <a:pt x="6626" y="105"/>
                  </a:lnTo>
                  <a:lnTo>
                    <a:pt x="6630" y="105"/>
                  </a:lnTo>
                  <a:lnTo>
                    <a:pt x="6633" y="104"/>
                  </a:lnTo>
                  <a:lnTo>
                    <a:pt x="6636" y="104"/>
                  </a:lnTo>
                  <a:lnTo>
                    <a:pt x="6639" y="104"/>
                  </a:lnTo>
                  <a:lnTo>
                    <a:pt x="6643" y="103"/>
                  </a:lnTo>
                  <a:lnTo>
                    <a:pt x="6646" y="103"/>
                  </a:lnTo>
                  <a:lnTo>
                    <a:pt x="6649" y="103"/>
                  </a:lnTo>
                  <a:lnTo>
                    <a:pt x="6652" y="102"/>
                  </a:lnTo>
                  <a:lnTo>
                    <a:pt x="6656" y="102"/>
                  </a:lnTo>
                  <a:lnTo>
                    <a:pt x="6659" y="102"/>
                  </a:lnTo>
                  <a:lnTo>
                    <a:pt x="6662" y="101"/>
                  </a:lnTo>
                  <a:lnTo>
                    <a:pt x="6666" y="101"/>
                  </a:lnTo>
                  <a:lnTo>
                    <a:pt x="6669" y="101"/>
                  </a:lnTo>
                  <a:lnTo>
                    <a:pt x="6672" y="101"/>
                  </a:lnTo>
                  <a:lnTo>
                    <a:pt x="6675" y="101"/>
                  </a:lnTo>
                  <a:lnTo>
                    <a:pt x="6679" y="100"/>
                  </a:lnTo>
                  <a:lnTo>
                    <a:pt x="6682" y="100"/>
                  </a:lnTo>
                  <a:lnTo>
                    <a:pt x="6685" y="100"/>
                  </a:lnTo>
                  <a:lnTo>
                    <a:pt x="6688" y="100"/>
                  </a:lnTo>
                  <a:lnTo>
                    <a:pt x="6692" y="100"/>
                  </a:lnTo>
                  <a:lnTo>
                    <a:pt x="6695" y="100"/>
                  </a:lnTo>
                  <a:lnTo>
                    <a:pt x="6698" y="99"/>
                  </a:lnTo>
                  <a:lnTo>
                    <a:pt x="6701" y="99"/>
                  </a:lnTo>
                  <a:lnTo>
                    <a:pt x="6705" y="99"/>
                  </a:lnTo>
                  <a:lnTo>
                    <a:pt x="6708" y="99"/>
                  </a:lnTo>
                  <a:lnTo>
                    <a:pt x="6711" y="99"/>
                  </a:lnTo>
                  <a:lnTo>
                    <a:pt x="6714" y="98"/>
                  </a:lnTo>
                  <a:lnTo>
                    <a:pt x="6718" y="98"/>
                  </a:lnTo>
                  <a:lnTo>
                    <a:pt x="6721" y="98"/>
                  </a:lnTo>
                  <a:lnTo>
                    <a:pt x="6724" y="98"/>
                  </a:lnTo>
                  <a:lnTo>
                    <a:pt x="6727" y="98"/>
                  </a:lnTo>
                  <a:lnTo>
                    <a:pt x="6731" y="97"/>
                  </a:lnTo>
                  <a:lnTo>
                    <a:pt x="6734" y="97"/>
                  </a:lnTo>
                  <a:lnTo>
                    <a:pt x="6737" y="97"/>
                  </a:lnTo>
                  <a:lnTo>
                    <a:pt x="6741" y="96"/>
                  </a:lnTo>
                  <a:lnTo>
                    <a:pt x="6744" y="96"/>
                  </a:lnTo>
                  <a:lnTo>
                    <a:pt x="6747" y="95"/>
                  </a:lnTo>
                  <a:lnTo>
                    <a:pt x="6750" y="95"/>
                  </a:lnTo>
                  <a:lnTo>
                    <a:pt x="6754" y="94"/>
                  </a:lnTo>
                  <a:lnTo>
                    <a:pt x="6757" y="94"/>
                  </a:lnTo>
                  <a:lnTo>
                    <a:pt x="6760" y="93"/>
                  </a:lnTo>
                  <a:lnTo>
                    <a:pt x="6763" y="93"/>
                  </a:lnTo>
                  <a:lnTo>
                    <a:pt x="6767" y="92"/>
                  </a:lnTo>
                  <a:lnTo>
                    <a:pt x="6770" y="91"/>
                  </a:lnTo>
                  <a:lnTo>
                    <a:pt x="6773" y="90"/>
                  </a:lnTo>
                  <a:lnTo>
                    <a:pt x="6776" y="89"/>
                  </a:lnTo>
                  <a:lnTo>
                    <a:pt x="6780" y="88"/>
                  </a:lnTo>
                  <a:lnTo>
                    <a:pt x="6783" y="88"/>
                  </a:lnTo>
                  <a:lnTo>
                    <a:pt x="6786" y="86"/>
                  </a:lnTo>
                  <a:lnTo>
                    <a:pt x="6789" y="85"/>
                  </a:lnTo>
                  <a:lnTo>
                    <a:pt x="6793" y="84"/>
                  </a:lnTo>
                  <a:lnTo>
                    <a:pt x="6796" y="83"/>
                  </a:lnTo>
                  <a:lnTo>
                    <a:pt x="6799" y="82"/>
                  </a:lnTo>
                  <a:lnTo>
                    <a:pt x="6802" y="81"/>
                  </a:lnTo>
                  <a:lnTo>
                    <a:pt x="6806" y="79"/>
                  </a:lnTo>
                  <a:lnTo>
                    <a:pt x="6809" y="78"/>
                  </a:lnTo>
                  <a:lnTo>
                    <a:pt x="6812" y="77"/>
                  </a:lnTo>
                  <a:lnTo>
                    <a:pt x="6816" y="75"/>
                  </a:lnTo>
                  <a:lnTo>
                    <a:pt x="6819" y="74"/>
                  </a:lnTo>
                  <a:lnTo>
                    <a:pt x="6822" y="72"/>
                  </a:lnTo>
                  <a:lnTo>
                    <a:pt x="6825" y="71"/>
                  </a:lnTo>
                  <a:lnTo>
                    <a:pt x="6829" y="69"/>
                  </a:lnTo>
                  <a:lnTo>
                    <a:pt x="6832" y="67"/>
                  </a:lnTo>
                  <a:lnTo>
                    <a:pt x="6835" y="66"/>
                  </a:lnTo>
                  <a:lnTo>
                    <a:pt x="6838" y="64"/>
                  </a:lnTo>
                  <a:lnTo>
                    <a:pt x="6842" y="62"/>
                  </a:lnTo>
                  <a:lnTo>
                    <a:pt x="6845" y="61"/>
                  </a:lnTo>
                  <a:lnTo>
                    <a:pt x="6848" y="59"/>
                  </a:lnTo>
                  <a:lnTo>
                    <a:pt x="6851" y="57"/>
                  </a:lnTo>
                  <a:lnTo>
                    <a:pt x="6855" y="55"/>
                  </a:lnTo>
                  <a:lnTo>
                    <a:pt x="6858" y="53"/>
                  </a:lnTo>
                  <a:lnTo>
                    <a:pt x="6861" y="51"/>
                  </a:lnTo>
                  <a:lnTo>
                    <a:pt x="6864" y="50"/>
                  </a:lnTo>
                  <a:lnTo>
                    <a:pt x="6868" y="48"/>
                  </a:lnTo>
                  <a:lnTo>
                    <a:pt x="6871" y="46"/>
                  </a:lnTo>
                  <a:lnTo>
                    <a:pt x="6874" y="44"/>
                  </a:lnTo>
                  <a:lnTo>
                    <a:pt x="6877" y="42"/>
                  </a:lnTo>
                  <a:lnTo>
                    <a:pt x="6881" y="40"/>
                  </a:lnTo>
                  <a:lnTo>
                    <a:pt x="6884" y="38"/>
                  </a:lnTo>
                  <a:lnTo>
                    <a:pt x="6887" y="36"/>
                  </a:lnTo>
                  <a:lnTo>
                    <a:pt x="6891" y="34"/>
                  </a:lnTo>
                  <a:lnTo>
                    <a:pt x="6894" y="33"/>
                  </a:lnTo>
                  <a:lnTo>
                    <a:pt x="6897" y="31"/>
                  </a:lnTo>
                  <a:lnTo>
                    <a:pt x="6900" y="29"/>
                  </a:lnTo>
                  <a:lnTo>
                    <a:pt x="6904" y="27"/>
                  </a:lnTo>
                  <a:lnTo>
                    <a:pt x="6907" y="26"/>
                  </a:lnTo>
                  <a:lnTo>
                    <a:pt x="6910" y="24"/>
                  </a:lnTo>
                  <a:lnTo>
                    <a:pt x="6913" y="22"/>
                  </a:lnTo>
                  <a:lnTo>
                    <a:pt x="6917" y="21"/>
                  </a:lnTo>
                  <a:lnTo>
                    <a:pt x="6920" y="19"/>
                  </a:lnTo>
                  <a:lnTo>
                    <a:pt x="6923" y="18"/>
                  </a:lnTo>
                  <a:lnTo>
                    <a:pt x="6926" y="17"/>
                  </a:lnTo>
                  <a:lnTo>
                    <a:pt x="6930" y="15"/>
                  </a:lnTo>
                  <a:lnTo>
                    <a:pt x="6933" y="14"/>
                  </a:lnTo>
                  <a:lnTo>
                    <a:pt x="6936" y="13"/>
                  </a:lnTo>
                  <a:lnTo>
                    <a:pt x="6939" y="12"/>
                  </a:lnTo>
                  <a:lnTo>
                    <a:pt x="6943" y="11"/>
                  </a:lnTo>
                  <a:lnTo>
                    <a:pt x="6946" y="10"/>
                  </a:lnTo>
                  <a:lnTo>
                    <a:pt x="6949" y="9"/>
                  </a:lnTo>
                  <a:lnTo>
                    <a:pt x="6953" y="8"/>
                  </a:lnTo>
                  <a:lnTo>
                    <a:pt x="6956" y="8"/>
                  </a:lnTo>
                  <a:lnTo>
                    <a:pt x="6959" y="7"/>
                  </a:lnTo>
                  <a:lnTo>
                    <a:pt x="6962" y="6"/>
                  </a:lnTo>
                  <a:lnTo>
                    <a:pt x="6966" y="6"/>
                  </a:lnTo>
                  <a:lnTo>
                    <a:pt x="6969" y="5"/>
                  </a:lnTo>
                  <a:lnTo>
                    <a:pt x="6972" y="5"/>
                  </a:lnTo>
                  <a:lnTo>
                    <a:pt x="6975" y="5"/>
                  </a:lnTo>
                  <a:lnTo>
                    <a:pt x="6979" y="4"/>
                  </a:lnTo>
                  <a:lnTo>
                    <a:pt x="6982" y="4"/>
                  </a:lnTo>
                  <a:lnTo>
                    <a:pt x="6985" y="4"/>
                  </a:lnTo>
                  <a:lnTo>
                    <a:pt x="6988" y="4"/>
                  </a:lnTo>
                  <a:lnTo>
                    <a:pt x="6992" y="4"/>
                  </a:lnTo>
                  <a:lnTo>
                    <a:pt x="6995" y="4"/>
                  </a:lnTo>
                  <a:lnTo>
                    <a:pt x="6998" y="4"/>
                  </a:lnTo>
                  <a:lnTo>
                    <a:pt x="7001" y="4"/>
                  </a:lnTo>
                  <a:lnTo>
                    <a:pt x="7005" y="4"/>
                  </a:lnTo>
                  <a:lnTo>
                    <a:pt x="7008" y="4"/>
                  </a:lnTo>
                  <a:lnTo>
                    <a:pt x="7011" y="5"/>
                  </a:lnTo>
                  <a:lnTo>
                    <a:pt x="7014" y="5"/>
                  </a:lnTo>
                  <a:lnTo>
                    <a:pt x="7018" y="5"/>
                  </a:lnTo>
                  <a:lnTo>
                    <a:pt x="7021" y="6"/>
                  </a:lnTo>
                  <a:lnTo>
                    <a:pt x="7024" y="6"/>
                  </a:lnTo>
                  <a:lnTo>
                    <a:pt x="7028" y="7"/>
                  </a:lnTo>
                  <a:lnTo>
                    <a:pt x="7031" y="7"/>
                  </a:lnTo>
                  <a:lnTo>
                    <a:pt x="7034" y="8"/>
                  </a:lnTo>
                  <a:lnTo>
                    <a:pt x="7037" y="8"/>
                  </a:lnTo>
                  <a:lnTo>
                    <a:pt x="7041" y="9"/>
                  </a:lnTo>
                  <a:lnTo>
                    <a:pt x="7044" y="10"/>
                  </a:lnTo>
                  <a:lnTo>
                    <a:pt x="7047" y="10"/>
                  </a:lnTo>
                  <a:lnTo>
                    <a:pt x="7050" y="11"/>
                  </a:lnTo>
                  <a:lnTo>
                    <a:pt x="7054" y="11"/>
                  </a:lnTo>
                  <a:lnTo>
                    <a:pt x="7057" y="12"/>
                  </a:lnTo>
                  <a:lnTo>
                    <a:pt x="7060" y="13"/>
                  </a:lnTo>
                  <a:lnTo>
                    <a:pt x="7063" y="13"/>
                  </a:lnTo>
                  <a:lnTo>
                    <a:pt x="7067" y="14"/>
                  </a:lnTo>
                  <a:lnTo>
                    <a:pt x="7070" y="15"/>
                  </a:lnTo>
                  <a:lnTo>
                    <a:pt x="7073" y="15"/>
                  </a:lnTo>
                  <a:lnTo>
                    <a:pt x="7076" y="16"/>
                  </a:lnTo>
                  <a:lnTo>
                    <a:pt x="7080" y="16"/>
                  </a:lnTo>
                  <a:lnTo>
                    <a:pt x="7083" y="17"/>
                  </a:lnTo>
                  <a:lnTo>
                    <a:pt x="7086" y="17"/>
                  </a:lnTo>
                  <a:lnTo>
                    <a:pt x="7089" y="18"/>
                  </a:lnTo>
                  <a:lnTo>
                    <a:pt x="7093" y="18"/>
                  </a:lnTo>
                  <a:lnTo>
                    <a:pt x="7096" y="18"/>
                  </a:lnTo>
                  <a:lnTo>
                    <a:pt x="7099" y="19"/>
                  </a:lnTo>
                  <a:lnTo>
                    <a:pt x="7103" y="19"/>
                  </a:lnTo>
                  <a:lnTo>
                    <a:pt x="7106" y="19"/>
                  </a:lnTo>
                  <a:lnTo>
                    <a:pt x="7109" y="19"/>
                  </a:lnTo>
                  <a:lnTo>
                    <a:pt x="7112" y="19"/>
                  </a:lnTo>
                  <a:lnTo>
                    <a:pt x="7116" y="19"/>
                  </a:lnTo>
                  <a:lnTo>
                    <a:pt x="7119" y="19"/>
                  </a:lnTo>
                  <a:lnTo>
                    <a:pt x="7122" y="19"/>
                  </a:lnTo>
                  <a:lnTo>
                    <a:pt x="7125" y="19"/>
                  </a:lnTo>
                  <a:lnTo>
                    <a:pt x="7129" y="19"/>
                  </a:lnTo>
                  <a:lnTo>
                    <a:pt x="7132" y="1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25" name="Line 78"/>
            <p:cNvSpPr>
              <a:spLocks noChangeShapeType="1"/>
            </p:cNvSpPr>
            <p:nvPr/>
          </p:nvSpPr>
          <p:spPr bwMode="auto">
            <a:xfrm>
              <a:off x="4436" y="3375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26" name="Freeform 79"/>
            <p:cNvSpPr>
              <a:spLocks/>
            </p:cNvSpPr>
            <p:nvPr/>
          </p:nvSpPr>
          <p:spPr bwMode="auto">
            <a:xfrm flipV="1">
              <a:off x="1405" y="2276"/>
              <a:ext cx="3031" cy="1213"/>
            </a:xfrm>
            <a:custGeom>
              <a:avLst/>
              <a:gdLst>
                <a:gd name="T0" fmla="*/ 110 w 7132"/>
                <a:gd name="T1" fmla="*/ 2924 h 2979"/>
                <a:gd name="T2" fmla="*/ 225 w 7132"/>
                <a:gd name="T3" fmla="*/ 2766 h 2979"/>
                <a:gd name="T4" fmla="*/ 339 w 7132"/>
                <a:gd name="T5" fmla="*/ 2496 h 2979"/>
                <a:gd name="T6" fmla="*/ 453 w 7132"/>
                <a:gd name="T7" fmla="*/ 2107 h 2979"/>
                <a:gd name="T8" fmla="*/ 567 w 7132"/>
                <a:gd name="T9" fmla="*/ 1611 h 2979"/>
                <a:gd name="T10" fmla="*/ 681 w 7132"/>
                <a:gd name="T11" fmla="*/ 1095 h 2979"/>
                <a:gd name="T12" fmla="*/ 795 w 7132"/>
                <a:gd name="T13" fmla="*/ 746 h 2979"/>
                <a:gd name="T14" fmla="*/ 909 w 7132"/>
                <a:gd name="T15" fmla="*/ 609 h 2979"/>
                <a:gd name="T16" fmla="*/ 1024 w 7132"/>
                <a:gd name="T17" fmla="*/ 580 h 2979"/>
                <a:gd name="T18" fmla="*/ 1138 w 7132"/>
                <a:gd name="T19" fmla="*/ 547 h 2979"/>
                <a:gd name="T20" fmla="*/ 1252 w 7132"/>
                <a:gd name="T21" fmla="*/ 450 h 2979"/>
                <a:gd name="T22" fmla="*/ 1366 w 7132"/>
                <a:gd name="T23" fmla="*/ 340 h 2979"/>
                <a:gd name="T24" fmla="*/ 1480 w 7132"/>
                <a:gd name="T25" fmla="*/ 346 h 2979"/>
                <a:gd name="T26" fmla="*/ 1594 w 7132"/>
                <a:gd name="T27" fmla="*/ 440 h 2979"/>
                <a:gd name="T28" fmla="*/ 1708 w 7132"/>
                <a:gd name="T29" fmla="*/ 499 h 2979"/>
                <a:gd name="T30" fmla="*/ 1823 w 7132"/>
                <a:gd name="T31" fmla="*/ 494 h 2979"/>
                <a:gd name="T32" fmla="*/ 1937 w 7132"/>
                <a:gd name="T33" fmla="*/ 462 h 2979"/>
                <a:gd name="T34" fmla="*/ 2051 w 7132"/>
                <a:gd name="T35" fmla="*/ 437 h 2979"/>
                <a:gd name="T36" fmla="*/ 2165 w 7132"/>
                <a:gd name="T37" fmla="*/ 418 h 2979"/>
                <a:gd name="T38" fmla="*/ 2279 w 7132"/>
                <a:gd name="T39" fmla="*/ 400 h 2979"/>
                <a:gd name="T40" fmla="*/ 2393 w 7132"/>
                <a:gd name="T41" fmla="*/ 396 h 2979"/>
                <a:gd name="T42" fmla="*/ 2507 w 7132"/>
                <a:gd name="T43" fmla="*/ 401 h 2979"/>
                <a:gd name="T44" fmla="*/ 2622 w 7132"/>
                <a:gd name="T45" fmla="*/ 394 h 2979"/>
                <a:gd name="T46" fmla="*/ 2736 w 7132"/>
                <a:gd name="T47" fmla="*/ 365 h 2979"/>
                <a:gd name="T48" fmla="*/ 2850 w 7132"/>
                <a:gd name="T49" fmla="*/ 317 h 2979"/>
                <a:gd name="T50" fmla="*/ 2964 w 7132"/>
                <a:gd name="T51" fmla="*/ 256 h 2979"/>
                <a:gd name="T52" fmla="*/ 3078 w 7132"/>
                <a:gd name="T53" fmla="*/ 198 h 2979"/>
                <a:gd name="T54" fmla="*/ 3192 w 7132"/>
                <a:gd name="T55" fmla="*/ 162 h 2979"/>
                <a:gd name="T56" fmla="*/ 3306 w 7132"/>
                <a:gd name="T57" fmla="*/ 144 h 2979"/>
                <a:gd name="T58" fmla="*/ 3421 w 7132"/>
                <a:gd name="T59" fmla="*/ 127 h 2979"/>
                <a:gd name="T60" fmla="*/ 3535 w 7132"/>
                <a:gd name="T61" fmla="*/ 104 h 2979"/>
                <a:gd name="T62" fmla="*/ 3649 w 7132"/>
                <a:gd name="T63" fmla="*/ 74 h 2979"/>
                <a:gd name="T64" fmla="*/ 3763 w 7132"/>
                <a:gd name="T65" fmla="*/ 42 h 2979"/>
                <a:gd name="T66" fmla="*/ 3877 w 7132"/>
                <a:gd name="T67" fmla="*/ 17 h 2979"/>
                <a:gd name="T68" fmla="*/ 3991 w 7132"/>
                <a:gd name="T69" fmla="*/ 6 h 2979"/>
                <a:gd name="T70" fmla="*/ 4105 w 7132"/>
                <a:gd name="T71" fmla="*/ 2 h 2979"/>
                <a:gd name="T72" fmla="*/ 4220 w 7132"/>
                <a:gd name="T73" fmla="*/ 0 h 2979"/>
                <a:gd name="T74" fmla="*/ 4334 w 7132"/>
                <a:gd name="T75" fmla="*/ 4 h 2979"/>
                <a:gd name="T76" fmla="*/ 4448 w 7132"/>
                <a:gd name="T77" fmla="*/ 23 h 2979"/>
                <a:gd name="T78" fmla="*/ 4562 w 7132"/>
                <a:gd name="T79" fmla="*/ 56 h 2979"/>
                <a:gd name="T80" fmla="*/ 4676 w 7132"/>
                <a:gd name="T81" fmla="*/ 98 h 2979"/>
                <a:gd name="T82" fmla="*/ 4790 w 7132"/>
                <a:gd name="T83" fmla="*/ 144 h 2979"/>
                <a:gd name="T84" fmla="*/ 4904 w 7132"/>
                <a:gd name="T85" fmla="*/ 190 h 2979"/>
                <a:gd name="T86" fmla="*/ 5019 w 7132"/>
                <a:gd name="T87" fmla="*/ 235 h 2979"/>
                <a:gd name="T88" fmla="*/ 5133 w 7132"/>
                <a:gd name="T89" fmla="*/ 276 h 2979"/>
                <a:gd name="T90" fmla="*/ 5247 w 7132"/>
                <a:gd name="T91" fmla="*/ 310 h 2979"/>
                <a:gd name="T92" fmla="*/ 5361 w 7132"/>
                <a:gd name="T93" fmla="*/ 335 h 2979"/>
                <a:gd name="T94" fmla="*/ 5475 w 7132"/>
                <a:gd name="T95" fmla="*/ 352 h 2979"/>
                <a:gd name="T96" fmla="*/ 5589 w 7132"/>
                <a:gd name="T97" fmla="*/ 361 h 2979"/>
                <a:gd name="T98" fmla="*/ 5703 w 7132"/>
                <a:gd name="T99" fmla="*/ 359 h 2979"/>
                <a:gd name="T100" fmla="*/ 5818 w 7132"/>
                <a:gd name="T101" fmla="*/ 352 h 2979"/>
                <a:gd name="T102" fmla="*/ 5932 w 7132"/>
                <a:gd name="T103" fmla="*/ 351 h 2979"/>
                <a:gd name="T104" fmla="*/ 6046 w 7132"/>
                <a:gd name="T105" fmla="*/ 358 h 2979"/>
                <a:gd name="T106" fmla="*/ 6160 w 7132"/>
                <a:gd name="T107" fmla="*/ 370 h 2979"/>
                <a:gd name="T108" fmla="*/ 6274 w 7132"/>
                <a:gd name="T109" fmla="*/ 378 h 2979"/>
                <a:gd name="T110" fmla="*/ 6388 w 7132"/>
                <a:gd name="T111" fmla="*/ 376 h 2979"/>
                <a:gd name="T112" fmla="*/ 6502 w 7132"/>
                <a:gd name="T113" fmla="*/ 362 h 2979"/>
                <a:gd name="T114" fmla="*/ 6617 w 7132"/>
                <a:gd name="T115" fmla="*/ 345 h 2979"/>
                <a:gd name="T116" fmla="*/ 6731 w 7132"/>
                <a:gd name="T117" fmla="*/ 331 h 2979"/>
                <a:gd name="T118" fmla="*/ 6845 w 7132"/>
                <a:gd name="T119" fmla="*/ 321 h 2979"/>
                <a:gd name="T120" fmla="*/ 6959 w 7132"/>
                <a:gd name="T121" fmla="*/ 309 h 2979"/>
                <a:gd name="T122" fmla="*/ 7073 w 7132"/>
                <a:gd name="T123" fmla="*/ 295 h 297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2979"/>
                <a:gd name="T188" fmla="*/ 7132 w 7132"/>
                <a:gd name="T189" fmla="*/ 2979 h 297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2979">
                  <a:moveTo>
                    <a:pt x="0" y="2979"/>
                  </a:moveTo>
                  <a:lnTo>
                    <a:pt x="3" y="2978"/>
                  </a:lnTo>
                  <a:lnTo>
                    <a:pt x="6" y="2977"/>
                  </a:lnTo>
                  <a:lnTo>
                    <a:pt x="9" y="2976"/>
                  </a:lnTo>
                  <a:lnTo>
                    <a:pt x="13" y="2976"/>
                  </a:lnTo>
                  <a:lnTo>
                    <a:pt x="16" y="2975"/>
                  </a:lnTo>
                  <a:lnTo>
                    <a:pt x="19" y="2974"/>
                  </a:lnTo>
                  <a:lnTo>
                    <a:pt x="22" y="2973"/>
                  </a:lnTo>
                  <a:lnTo>
                    <a:pt x="26" y="2972"/>
                  </a:lnTo>
                  <a:lnTo>
                    <a:pt x="29" y="2971"/>
                  </a:lnTo>
                  <a:lnTo>
                    <a:pt x="32" y="2970"/>
                  </a:lnTo>
                  <a:lnTo>
                    <a:pt x="35" y="2969"/>
                  </a:lnTo>
                  <a:lnTo>
                    <a:pt x="39" y="2968"/>
                  </a:lnTo>
                  <a:lnTo>
                    <a:pt x="42" y="2966"/>
                  </a:lnTo>
                  <a:lnTo>
                    <a:pt x="45" y="2965"/>
                  </a:lnTo>
                  <a:lnTo>
                    <a:pt x="48" y="2964"/>
                  </a:lnTo>
                  <a:lnTo>
                    <a:pt x="52" y="2963"/>
                  </a:lnTo>
                  <a:lnTo>
                    <a:pt x="55" y="2961"/>
                  </a:lnTo>
                  <a:lnTo>
                    <a:pt x="58" y="2960"/>
                  </a:lnTo>
                  <a:lnTo>
                    <a:pt x="61" y="2958"/>
                  </a:lnTo>
                  <a:lnTo>
                    <a:pt x="65" y="2957"/>
                  </a:lnTo>
                  <a:lnTo>
                    <a:pt x="68" y="2955"/>
                  </a:lnTo>
                  <a:lnTo>
                    <a:pt x="71" y="2954"/>
                  </a:lnTo>
                  <a:lnTo>
                    <a:pt x="75" y="2952"/>
                  </a:lnTo>
                  <a:lnTo>
                    <a:pt x="78" y="2950"/>
                  </a:lnTo>
                  <a:lnTo>
                    <a:pt x="81" y="2948"/>
                  </a:lnTo>
                  <a:lnTo>
                    <a:pt x="84" y="2946"/>
                  </a:lnTo>
                  <a:lnTo>
                    <a:pt x="88" y="2943"/>
                  </a:lnTo>
                  <a:lnTo>
                    <a:pt x="91" y="2941"/>
                  </a:lnTo>
                  <a:lnTo>
                    <a:pt x="94" y="2938"/>
                  </a:lnTo>
                  <a:lnTo>
                    <a:pt x="97" y="2936"/>
                  </a:lnTo>
                  <a:lnTo>
                    <a:pt x="101" y="2933"/>
                  </a:lnTo>
                  <a:lnTo>
                    <a:pt x="104" y="2930"/>
                  </a:lnTo>
                  <a:lnTo>
                    <a:pt x="107" y="2927"/>
                  </a:lnTo>
                  <a:lnTo>
                    <a:pt x="110" y="2924"/>
                  </a:lnTo>
                  <a:lnTo>
                    <a:pt x="114" y="2921"/>
                  </a:lnTo>
                  <a:lnTo>
                    <a:pt x="117" y="2918"/>
                  </a:lnTo>
                  <a:lnTo>
                    <a:pt x="120" y="2915"/>
                  </a:lnTo>
                  <a:lnTo>
                    <a:pt x="123" y="2912"/>
                  </a:lnTo>
                  <a:lnTo>
                    <a:pt x="127" y="2908"/>
                  </a:lnTo>
                  <a:lnTo>
                    <a:pt x="130" y="2905"/>
                  </a:lnTo>
                  <a:lnTo>
                    <a:pt x="133" y="2901"/>
                  </a:lnTo>
                  <a:lnTo>
                    <a:pt x="136" y="2898"/>
                  </a:lnTo>
                  <a:lnTo>
                    <a:pt x="140" y="2894"/>
                  </a:lnTo>
                  <a:lnTo>
                    <a:pt x="143" y="2890"/>
                  </a:lnTo>
                  <a:lnTo>
                    <a:pt x="146" y="2886"/>
                  </a:lnTo>
                  <a:lnTo>
                    <a:pt x="150" y="2882"/>
                  </a:lnTo>
                  <a:lnTo>
                    <a:pt x="153" y="2879"/>
                  </a:lnTo>
                  <a:lnTo>
                    <a:pt x="156" y="2874"/>
                  </a:lnTo>
                  <a:lnTo>
                    <a:pt x="159" y="2870"/>
                  </a:lnTo>
                  <a:lnTo>
                    <a:pt x="163" y="2866"/>
                  </a:lnTo>
                  <a:lnTo>
                    <a:pt x="166" y="2862"/>
                  </a:lnTo>
                  <a:lnTo>
                    <a:pt x="169" y="2857"/>
                  </a:lnTo>
                  <a:lnTo>
                    <a:pt x="172" y="2852"/>
                  </a:lnTo>
                  <a:lnTo>
                    <a:pt x="176" y="2847"/>
                  </a:lnTo>
                  <a:lnTo>
                    <a:pt x="179" y="2842"/>
                  </a:lnTo>
                  <a:lnTo>
                    <a:pt x="182" y="2837"/>
                  </a:lnTo>
                  <a:lnTo>
                    <a:pt x="185" y="2832"/>
                  </a:lnTo>
                  <a:lnTo>
                    <a:pt x="189" y="2827"/>
                  </a:lnTo>
                  <a:lnTo>
                    <a:pt x="192" y="2822"/>
                  </a:lnTo>
                  <a:lnTo>
                    <a:pt x="195" y="2816"/>
                  </a:lnTo>
                  <a:lnTo>
                    <a:pt x="198" y="2811"/>
                  </a:lnTo>
                  <a:lnTo>
                    <a:pt x="202" y="2806"/>
                  </a:lnTo>
                  <a:lnTo>
                    <a:pt x="205" y="2800"/>
                  </a:lnTo>
                  <a:lnTo>
                    <a:pt x="208" y="2795"/>
                  </a:lnTo>
                  <a:lnTo>
                    <a:pt x="211" y="2789"/>
                  </a:lnTo>
                  <a:lnTo>
                    <a:pt x="215" y="2783"/>
                  </a:lnTo>
                  <a:lnTo>
                    <a:pt x="218" y="2778"/>
                  </a:lnTo>
                  <a:lnTo>
                    <a:pt x="221" y="2772"/>
                  </a:lnTo>
                  <a:lnTo>
                    <a:pt x="225" y="2766"/>
                  </a:lnTo>
                  <a:lnTo>
                    <a:pt x="228" y="2760"/>
                  </a:lnTo>
                  <a:lnTo>
                    <a:pt x="231" y="2754"/>
                  </a:lnTo>
                  <a:lnTo>
                    <a:pt x="234" y="2748"/>
                  </a:lnTo>
                  <a:lnTo>
                    <a:pt x="238" y="2742"/>
                  </a:lnTo>
                  <a:lnTo>
                    <a:pt x="241" y="2735"/>
                  </a:lnTo>
                  <a:lnTo>
                    <a:pt x="244" y="2729"/>
                  </a:lnTo>
                  <a:lnTo>
                    <a:pt x="247" y="2722"/>
                  </a:lnTo>
                  <a:lnTo>
                    <a:pt x="251" y="2715"/>
                  </a:lnTo>
                  <a:lnTo>
                    <a:pt x="254" y="2708"/>
                  </a:lnTo>
                  <a:lnTo>
                    <a:pt x="257" y="2701"/>
                  </a:lnTo>
                  <a:lnTo>
                    <a:pt x="260" y="2694"/>
                  </a:lnTo>
                  <a:lnTo>
                    <a:pt x="264" y="2686"/>
                  </a:lnTo>
                  <a:lnTo>
                    <a:pt x="267" y="2679"/>
                  </a:lnTo>
                  <a:lnTo>
                    <a:pt x="270" y="2671"/>
                  </a:lnTo>
                  <a:lnTo>
                    <a:pt x="273" y="2664"/>
                  </a:lnTo>
                  <a:lnTo>
                    <a:pt x="277" y="2656"/>
                  </a:lnTo>
                  <a:lnTo>
                    <a:pt x="280" y="2649"/>
                  </a:lnTo>
                  <a:lnTo>
                    <a:pt x="283" y="2641"/>
                  </a:lnTo>
                  <a:lnTo>
                    <a:pt x="286" y="2633"/>
                  </a:lnTo>
                  <a:lnTo>
                    <a:pt x="290" y="2625"/>
                  </a:lnTo>
                  <a:lnTo>
                    <a:pt x="293" y="2617"/>
                  </a:lnTo>
                  <a:lnTo>
                    <a:pt x="296" y="2609"/>
                  </a:lnTo>
                  <a:lnTo>
                    <a:pt x="300" y="2601"/>
                  </a:lnTo>
                  <a:lnTo>
                    <a:pt x="303" y="2593"/>
                  </a:lnTo>
                  <a:lnTo>
                    <a:pt x="306" y="2585"/>
                  </a:lnTo>
                  <a:lnTo>
                    <a:pt x="309" y="2576"/>
                  </a:lnTo>
                  <a:lnTo>
                    <a:pt x="313" y="2568"/>
                  </a:lnTo>
                  <a:lnTo>
                    <a:pt x="316" y="2560"/>
                  </a:lnTo>
                  <a:lnTo>
                    <a:pt x="319" y="2551"/>
                  </a:lnTo>
                  <a:lnTo>
                    <a:pt x="322" y="2542"/>
                  </a:lnTo>
                  <a:lnTo>
                    <a:pt x="326" y="2534"/>
                  </a:lnTo>
                  <a:lnTo>
                    <a:pt x="329" y="2524"/>
                  </a:lnTo>
                  <a:lnTo>
                    <a:pt x="332" y="2515"/>
                  </a:lnTo>
                  <a:lnTo>
                    <a:pt x="335" y="2505"/>
                  </a:lnTo>
                  <a:lnTo>
                    <a:pt x="339" y="2496"/>
                  </a:lnTo>
                  <a:lnTo>
                    <a:pt x="342" y="2486"/>
                  </a:lnTo>
                  <a:lnTo>
                    <a:pt x="345" y="2477"/>
                  </a:lnTo>
                  <a:lnTo>
                    <a:pt x="348" y="2467"/>
                  </a:lnTo>
                  <a:lnTo>
                    <a:pt x="352" y="2457"/>
                  </a:lnTo>
                  <a:lnTo>
                    <a:pt x="355" y="2447"/>
                  </a:lnTo>
                  <a:lnTo>
                    <a:pt x="358" y="2437"/>
                  </a:lnTo>
                  <a:lnTo>
                    <a:pt x="361" y="2427"/>
                  </a:lnTo>
                  <a:lnTo>
                    <a:pt x="365" y="2417"/>
                  </a:lnTo>
                  <a:lnTo>
                    <a:pt x="368" y="2407"/>
                  </a:lnTo>
                  <a:lnTo>
                    <a:pt x="371" y="2396"/>
                  </a:lnTo>
                  <a:lnTo>
                    <a:pt x="375" y="2386"/>
                  </a:lnTo>
                  <a:lnTo>
                    <a:pt x="378" y="2376"/>
                  </a:lnTo>
                  <a:lnTo>
                    <a:pt x="381" y="2365"/>
                  </a:lnTo>
                  <a:lnTo>
                    <a:pt x="384" y="2354"/>
                  </a:lnTo>
                  <a:lnTo>
                    <a:pt x="388" y="2344"/>
                  </a:lnTo>
                  <a:lnTo>
                    <a:pt x="391" y="2333"/>
                  </a:lnTo>
                  <a:lnTo>
                    <a:pt x="394" y="2322"/>
                  </a:lnTo>
                  <a:lnTo>
                    <a:pt x="397" y="2311"/>
                  </a:lnTo>
                  <a:lnTo>
                    <a:pt x="401" y="2300"/>
                  </a:lnTo>
                  <a:lnTo>
                    <a:pt x="404" y="2289"/>
                  </a:lnTo>
                  <a:lnTo>
                    <a:pt x="407" y="2278"/>
                  </a:lnTo>
                  <a:lnTo>
                    <a:pt x="410" y="2266"/>
                  </a:lnTo>
                  <a:lnTo>
                    <a:pt x="414" y="2255"/>
                  </a:lnTo>
                  <a:lnTo>
                    <a:pt x="417" y="2243"/>
                  </a:lnTo>
                  <a:lnTo>
                    <a:pt x="420" y="2231"/>
                  </a:lnTo>
                  <a:lnTo>
                    <a:pt x="423" y="2219"/>
                  </a:lnTo>
                  <a:lnTo>
                    <a:pt x="427" y="2207"/>
                  </a:lnTo>
                  <a:lnTo>
                    <a:pt x="430" y="2194"/>
                  </a:lnTo>
                  <a:lnTo>
                    <a:pt x="433" y="2182"/>
                  </a:lnTo>
                  <a:lnTo>
                    <a:pt x="437" y="2170"/>
                  </a:lnTo>
                  <a:lnTo>
                    <a:pt x="440" y="2157"/>
                  </a:lnTo>
                  <a:lnTo>
                    <a:pt x="443" y="2145"/>
                  </a:lnTo>
                  <a:lnTo>
                    <a:pt x="446" y="2132"/>
                  </a:lnTo>
                  <a:lnTo>
                    <a:pt x="450" y="2120"/>
                  </a:lnTo>
                  <a:lnTo>
                    <a:pt x="453" y="2107"/>
                  </a:lnTo>
                  <a:lnTo>
                    <a:pt x="456" y="2094"/>
                  </a:lnTo>
                  <a:lnTo>
                    <a:pt x="459" y="2081"/>
                  </a:lnTo>
                  <a:lnTo>
                    <a:pt x="463" y="2068"/>
                  </a:lnTo>
                  <a:lnTo>
                    <a:pt x="466" y="2055"/>
                  </a:lnTo>
                  <a:lnTo>
                    <a:pt x="469" y="2042"/>
                  </a:lnTo>
                  <a:lnTo>
                    <a:pt x="472" y="2029"/>
                  </a:lnTo>
                  <a:lnTo>
                    <a:pt x="476" y="2016"/>
                  </a:lnTo>
                  <a:lnTo>
                    <a:pt x="479" y="2003"/>
                  </a:lnTo>
                  <a:lnTo>
                    <a:pt x="482" y="1989"/>
                  </a:lnTo>
                  <a:lnTo>
                    <a:pt x="485" y="1976"/>
                  </a:lnTo>
                  <a:lnTo>
                    <a:pt x="489" y="1962"/>
                  </a:lnTo>
                  <a:lnTo>
                    <a:pt x="492" y="1948"/>
                  </a:lnTo>
                  <a:lnTo>
                    <a:pt x="495" y="1934"/>
                  </a:lnTo>
                  <a:lnTo>
                    <a:pt x="498" y="1920"/>
                  </a:lnTo>
                  <a:lnTo>
                    <a:pt x="502" y="1906"/>
                  </a:lnTo>
                  <a:lnTo>
                    <a:pt x="505" y="1892"/>
                  </a:lnTo>
                  <a:lnTo>
                    <a:pt x="508" y="1878"/>
                  </a:lnTo>
                  <a:lnTo>
                    <a:pt x="512" y="1863"/>
                  </a:lnTo>
                  <a:lnTo>
                    <a:pt x="515" y="1849"/>
                  </a:lnTo>
                  <a:lnTo>
                    <a:pt x="518" y="1835"/>
                  </a:lnTo>
                  <a:lnTo>
                    <a:pt x="521" y="1820"/>
                  </a:lnTo>
                  <a:lnTo>
                    <a:pt x="525" y="1806"/>
                  </a:lnTo>
                  <a:lnTo>
                    <a:pt x="528" y="1791"/>
                  </a:lnTo>
                  <a:lnTo>
                    <a:pt x="531" y="1776"/>
                  </a:lnTo>
                  <a:lnTo>
                    <a:pt x="534" y="1762"/>
                  </a:lnTo>
                  <a:lnTo>
                    <a:pt x="538" y="1747"/>
                  </a:lnTo>
                  <a:lnTo>
                    <a:pt x="541" y="1732"/>
                  </a:lnTo>
                  <a:lnTo>
                    <a:pt x="544" y="1717"/>
                  </a:lnTo>
                  <a:lnTo>
                    <a:pt x="547" y="1702"/>
                  </a:lnTo>
                  <a:lnTo>
                    <a:pt x="551" y="1687"/>
                  </a:lnTo>
                  <a:lnTo>
                    <a:pt x="554" y="1672"/>
                  </a:lnTo>
                  <a:lnTo>
                    <a:pt x="557" y="1657"/>
                  </a:lnTo>
                  <a:lnTo>
                    <a:pt x="560" y="1642"/>
                  </a:lnTo>
                  <a:lnTo>
                    <a:pt x="564" y="1627"/>
                  </a:lnTo>
                  <a:lnTo>
                    <a:pt x="567" y="1611"/>
                  </a:lnTo>
                  <a:lnTo>
                    <a:pt x="570" y="1596"/>
                  </a:lnTo>
                  <a:lnTo>
                    <a:pt x="573" y="1581"/>
                  </a:lnTo>
                  <a:lnTo>
                    <a:pt x="577" y="1566"/>
                  </a:lnTo>
                  <a:lnTo>
                    <a:pt x="580" y="1550"/>
                  </a:lnTo>
                  <a:lnTo>
                    <a:pt x="583" y="1535"/>
                  </a:lnTo>
                  <a:lnTo>
                    <a:pt x="587" y="1520"/>
                  </a:lnTo>
                  <a:lnTo>
                    <a:pt x="590" y="1505"/>
                  </a:lnTo>
                  <a:lnTo>
                    <a:pt x="593" y="1489"/>
                  </a:lnTo>
                  <a:lnTo>
                    <a:pt x="596" y="1474"/>
                  </a:lnTo>
                  <a:lnTo>
                    <a:pt x="600" y="1459"/>
                  </a:lnTo>
                  <a:lnTo>
                    <a:pt x="603" y="1443"/>
                  </a:lnTo>
                  <a:lnTo>
                    <a:pt x="606" y="1428"/>
                  </a:lnTo>
                  <a:lnTo>
                    <a:pt x="609" y="1413"/>
                  </a:lnTo>
                  <a:lnTo>
                    <a:pt x="613" y="1397"/>
                  </a:lnTo>
                  <a:lnTo>
                    <a:pt x="616" y="1382"/>
                  </a:lnTo>
                  <a:lnTo>
                    <a:pt x="619" y="1367"/>
                  </a:lnTo>
                  <a:lnTo>
                    <a:pt x="622" y="1352"/>
                  </a:lnTo>
                  <a:lnTo>
                    <a:pt x="626" y="1337"/>
                  </a:lnTo>
                  <a:lnTo>
                    <a:pt x="629" y="1322"/>
                  </a:lnTo>
                  <a:lnTo>
                    <a:pt x="632" y="1306"/>
                  </a:lnTo>
                  <a:lnTo>
                    <a:pt x="635" y="1292"/>
                  </a:lnTo>
                  <a:lnTo>
                    <a:pt x="639" y="1277"/>
                  </a:lnTo>
                  <a:lnTo>
                    <a:pt x="642" y="1262"/>
                  </a:lnTo>
                  <a:lnTo>
                    <a:pt x="645" y="1247"/>
                  </a:lnTo>
                  <a:lnTo>
                    <a:pt x="648" y="1232"/>
                  </a:lnTo>
                  <a:lnTo>
                    <a:pt x="652" y="1218"/>
                  </a:lnTo>
                  <a:lnTo>
                    <a:pt x="655" y="1204"/>
                  </a:lnTo>
                  <a:lnTo>
                    <a:pt x="658" y="1190"/>
                  </a:lnTo>
                  <a:lnTo>
                    <a:pt x="662" y="1176"/>
                  </a:lnTo>
                  <a:lnTo>
                    <a:pt x="665" y="1162"/>
                  </a:lnTo>
                  <a:lnTo>
                    <a:pt x="668" y="1148"/>
                  </a:lnTo>
                  <a:lnTo>
                    <a:pt x="671" y="1135"/>
                  </a:lnTo>
                  <a:lnTo>
                    <a:pt x="675" y="1121"/>
                  </a:lnTo>
                  <a:lnTo>
                    <a:pt x="678" y="1108"/>
                  </a:lnTo>
                  <a:lnTo>
                    <a:pt x="681" y="1095"/>
                  </a:lnTo>
                  <a:lnTo>
                    <a:pt x="684" y="1081"/>
                  </a:lnTo>
                  <a:lnTo>
                    <a:pt x="688" y="1068"/>
                  </a:lnTo>
                  <a:lnTo>
                    <a:pt x="691" y="1056"/>
                  </a:lnTo>
                  <a:lnTo>
                    <a:pt x="694" y="1043"/>
                  </a:lnTo>
                  <a:lnTo>
                    <a:pt x="697" y="1030"/>
                  </a:lnTo>
                  <a:lnTo>
                    <a:pt x="701" y="1018"/>
                  </a:lnTo>
                  <a:lnTo>
                    <a:pt x="704" y="1006"/>
                  </a:lnTo>
                  <a:lnTo>
                    <a:pt x="707" y="994"/>
                  </a:lnTo>
                  <a:lnTo>
                    <a:pt x="710" y="982"/>
                  </a:lnTo>
                  <a:lnTo>
                    <a:pt x="714" y="970"/>
                  </a:lnTo>
                  <a:lnTo>
                    <a:pt x="717" y="958"/>
                  </a:lnTo>
                  <a:lnTo>
                    <a:pt x="720" y="947"/>
                  </a:lnTo>
                  <a:lnTo>
                    <a:pt x="723" y="935"/>
                  </a:lnTo>
                  <a:lnTo>
                    <a:pt x="727" y="924"/>
                  </a:lnTo>
                  <a:lnTo>
                    <a:pt x="730" y="913"/>
                  </a:lnTo>
                  <a:lnTo>
                    <a:pt x="733" y="903"/>
                  </a:lnTo>
                  <a:lnTo>
                    <a:pt x="737" y="893"/>
                  </a:lnTo>
                  <a:lnTo>
                    <a:pt x="740" y="883"/>
                  </a:lnTo>
                  <a:lnTo>
                    <a:pt x="743" y="874"/>
                  </a:lnTo>
                  <a:lnTo>
                    <a:pt x="746" y="864"/>
                  </a:lnTo>
                  <a:lnTo>
                    <a:pt x="750" y="855"/>
                  </a:lnTo>
                  <a:lnTo>
                    <a:pt x="753" y="846"/>
                  </a:lnTo>
                  <a:lnTo>
                    <a:pt x="756" y="838"/>
                  </a:lnTo>
                  <a:lnTo>
                    <a:pt x="759" y="829"/>
                  </a:lnTo>
                  <a:lnTo>
                    <a:pt x="763" y="821"/>
                  </a:lnTo>
                  <a:lnTo>
                    <a:pt x="766" y="812"/>
                  </a:lnTo>
                  <a:lnTo>
                    <a:pt x="769" y="804"/>
                  </a:lnTo>
                  <a:lnTo>
                    <a:pt x="772" y="796"/>
                  </a:lnTo>
                  <a:lnTo>
                    <a:pt x="776" y="789"/>
                  </a:lnTo>
                  <a:lnTo>
                    <a:pt x="779" y="781"/>
                  </a:lnTo>
                  <a:lnTo>
                    <a:pt x="782" y="774"/>
                  </a:lnTo>
                  <a:lnTo>
                    <a:pt x="785" y="767"/>
                  </a:lnTo>
                  <a:lnTo>
                    <a:pt x="789" y="759"/>
                  </a:lnTo>
                  <a:lnTo>
                    <a:pt x="792" y="753"/>
                  </a:lnTo>
                  <a:lnTo>
                    <a:pt x="795" y="746"/>
                  </a:lnTo>
                  <a:lnTo>
                    <a:pt x="799" y="739"/>
                  </a:lnTo>
                  <a:lnTo>
                    <a:pt x="802" y="733"/>
                  </a:lnTo>
                  <a:lnTo>
                    <a:pt x="805" y="726"/>
                  </a:lnTo>
                  <a:lnTo>
                    <a:pt x="808" y="720"/>
                  </a:lnTo>
                  <a:lnTo>
                    <a:pt x="812" y="714"/>
                  </a:lnTo>
                  <a:lnTo>
                    <a:pt x="815" y="708"/>
                  </a:lnTo>
                  <a:lnTo>
                    <a:pt x="818" y="703"/>
                  </a:lnTo>
                  <a:lnTo>
                    <a:pt x="821" y="698"/>
                  </a:lnTo>
                  <a:lnTo>
                    <a:pt x="825" y="693"/>
                  </a:lnTo>
                  <a:lnTo>
                    <a:pt x="828" y="689"/>
                  </a:lnTo>
                  <a:lnTo>
                    <a:pt x="831" y="684"/>
                  </a:lnTo>
                  <a:lnTo>
                    <a:pt x="834" y="680"/>
                  </a:lnTo>
                  <a:lnTo>
                    <a:pt x="838" y="676"/>
                  </a:lnTo>
                  <a:lnTo>
                    <a:pt x="841" y="671"/>
                  </a:lnTo>
                  <a:lnTo>
                    <a:pt x="844" y="667"/>
                  </a:lnTo>
                  <a:lnTo>
                    <a:pt x="847" y="663"/>
                  </a:lnTo>
                  <a:lnTo>
                    <a:pt x="851" y="660"/>
                  </a:lnTo>
                  <a:lnTo>
                    <a:pt x="854" y="656"/>
                  </a:lnTo>
                  <a:lnTo>
                    <a:pt x="857" y="652"/>
                  </a:lnTo>
                  <a:lnTo>
                    <a:pt x="860" y="649"/>
                  </a:lnTo>
                  <a:lnTo>
                    <a:pt x="864" y="645"/>
                  </a:lnTo>
                  <a:lnTo>
                    <a:pt x="867" y="642"/>
                  </a:lnTo>
                  <a:lnTo>
                    <a:pt x="870" y="639"/>
                  </a:lnTo>
                  <a:lnTo>
                    <a:pt x="874" y="636"/>
                  </a:lnTo>
                  <a:lnTo>
                    <a:pt x="877" y="633"/>
                  </a:lnTo>
                  <a:lnTo>
                    <a:pt x="880" y="630"/>
                  </a:lnTo>
                  <a:lnTo>
                    <a:pt x="883" y="627"/>
                  </a:lnTo>
                  <a:lnTo>
                    <a:pt x="887" y="624"/>
                  </a:lnTo>
                  <a:lnTo>
                    <a:pt x="890" y="621"/>
                  </a:lnTo>
                  <a:lnTo>
                    <a:pt x="893" y="619"/>
                  </a:lnTo>
                  <a:lnTo>
                    <a:pt x="896" y="616"/>
                  </a:lnTo>
                  <a:lnTo>
                    <a:pt x="900" y="614"/>
                  </a:lnTo>
                  <a:lnTo>
                    <a:pt x="903" y="613"/>
                  </a:lnTo>
                  <a:lnTo>
                    <a:pt x="906" y="611"/>
                  </a:lnTo>
                  <a:lnTo>
                    <a:pt x="909" y="609"/>
                  </a:lnTo>
                  <a:lnTo>
                    <a:pt x="913" y="608"/>
                  </a:lnTo>
                  <a:lnTo>
                    <a:pt x="916" y="606"/>
                  </a:lnTo>
                  <a:lnTo>
                    <a:pt x="919" y="604"/>
                  </a:lnTo>
                  <a:lnTo>
                    <a:pt x="922" y="603"/>
                  </a:lnTo>
                  <a:lnTo>
                    <a:pt x="926" y="602"/>
                  </a:lnTo>
                  <a:lnTo>
                    <a:pt x="929" y="600"/>
                  </a:lnTo>
                  <a:lnTo>
                    <a:pt x="932" y="599"/>
                  </a:lnTo>
                  <a:lnTo>
                    <a:pt x="935" y="598"/>
                  </a:lnTo>
                  <a:lnTo>
                    <a:pt x="939" y="597"/>
                  </a:lnTo>
                  <a:lnTo>
                    <a:pt x="942" y="595"/>
                  </a:lnTo>
                  <a:lnTo>
                    <a:pt x="945" y="594"/>
                  </a:lnTo>
                  <a:lnTo>
                    <a:pt x="949" y="593"/>
                  </a:lnTo>
                  <a:lnTo>
                    <a:pt x="952" y="592"/>
                  </a:lnTo>
                  <a:lnTo>
                    <a:pt x="955" y="591"/>
                  </a:lnTo>
                  <a:lnTo>
                    <a:pt x="958" y="590"/>
                  </a:lnTo>
                  <a:lnTo>
                    <a:pt x="962" y="590"/>
                  </a:lnTo>
                  <a:lnTo>
                    <a:pt x="965" y="589"/>
                  </a:lnTo>
                  <a:lnTo>
                    <a:pt x="968" y="588"/>
                  </a:lnTo>
                  <a:lnTo>
                    <a:pt x="971" y="587"/>
                  </a:lnTo>
                  <a:lnTo>
                    <a:pt x="975" y="586"/>
                  </a:lnTo>
                  <a:lnTo>
                    <a:pt x="978" y="586"/>
                  </a:lnTo>
                  <a:lnTo>
                    <a:pt x="981" y="585"/>
                  </a:lnTo>
                  <a:lnTo>
                    <a:pt x="984" y="585"/>
                  </a:lnTo>
                  <a:lnTo>
                    <a:pt x="988" y="584"/>
                  </a:lnTo>
                  <a:lnTo>
                    <a:pt x="991" y="584"/>
                  </a:lnTo>
                  <a:lnTo>
                    <a:pt x="994" y="583"/>
                  </a:lnTo>
                  <a:lnTo>
                    <a:pt x="997" y="583"/>
                  </a:lnTo>
                  <a:lnTo>
                    <a:pt x="1001" y="583"/>
                  </a:lnTo>
                  <a:lnTo>
                    <a:pt x="1004" y="582"/>
                  </a:lnTo>
                  <a:lnTo>
                    <a:pt x="1007" y="582"/>
                  </a:lnTo>
                  <a:lnTo>
                    <a:pt x="1010" y="581"/>
                  </a:lnTo>
                  <a:lnTo>
                    <a:pt x="1014" y="581"/>
                  </a:lnTo>
                  <a:lnTo>
                    <a:pt x="1017" y="581"/>
                  </a:lnTo>
                  <a:lnTo>
                    <a:pt x="1020" y="580"/>
                  </a:lnTo>
                  <a:lnTo>
                    <a:pt x="1024" y="580"/>
                  </a:lnTo>
                  <a:lnTo>
                    <a:pt x="1027" y="579"/>
                  </a:lnTo>
                  <a:lnTo>
                    <a:pt x="1030" y="579"/>
                  </a:lnTo>
                  <a:lnTo>
                    <a:pt x="1033" y="579"/>
                  </a:lnTo>
                  <a:lnTo>
                    <a:pt x="1037" y="578"/>
                  </a:lnTo>
                  <a:lnTo>
                    <a:pt x="1040" y="578"/>
                  </a:lnTo>
                  <a:lnTo>
                    <a:pt x="1043" y="577"/>
                  </a:lnTo>
                  <a:lnTo>
                    <a:pt x="1046" y="577"/>
                  </a:lnTo>
                  <a:lnTo>
                    <a:pt x="1050" y="576"/>
                  </a:lnTo>
                  <a:lnTo>
                    <a:pt x="1053" y="576"/>
                  </a:lnTo>
                  <a:lnTo>
                    <a:pt x="1056" y="575"/>
                  </a:lnTo>
                  <a:lnTo>
                    <a:pt x="1059" y="574"/>
                  </a:lnTo>
                  <a:lnTo>
                    <a:pt x="1063" y="574"/>
                  </a:lnTo>
                  <a:lnTo>
                    <a:pt x="1066" y="573"/>
                  </a:lnTo>
                  <a:lnTo>
                    <a:pt x="1069" y="572"/>
                  </a:lnTo>
                  <a:lnTo>
                    <a:pt x="1072" y="572"/>
                  </a:lnTo>
                  <a:lnTo>
                    <a:pt x="1076" y="571"/>
                  </a:lnTo>
                  <a:lnTo>
                    <a:pt x="1079" y="570"/>
                  </a:lnTo>
                  <a:lnTo>
                    <a:pt x="1082" y="569"/>
                  </a:lnTo>
                  <a:lnTo>
                    <a:pt x="1085" y="568"/>
                  </a:lnTo>
                  <a:lnTo>
                    <a:pt x="1089" y="567"/>
                  </a:lnTo>
                  <a:lnTo>
                    <a:pt x="1092" y="566"/>
                  </a:lnTo>
                  <a:lnTo>
                    <a:pt x="1095" y="565"/>
                  </a:lnTo>
                  <a:lnTo>
                    <a:pt x="1099" y="564"/>
                  </a:lnTo>
                  <a:lnTo>
                    <a:pt x="1102" y="563"/>
                  </a:lnTo>
                  <a:lnTo>
                    <a:pt x="1105" y="562"/>
                  </a:lnTo>
                  <a:lnTo>
                    <a:pt x="1108" y="561"/>
                  </a:lnTo>
                  <a:lnTo>
                    <a:pt x="1112" y="559"/>
                  </a:lnTo>
                  <a:lnTo>
                    <a:pt x="1115" y="558"/>
                  </a:lnTo>
                  <a:lnTo>
                    <a:pt x="1118" y="557"/>
                  </a:lnTo>
                  <a:lnTo>
                    <a:pt x="1121" y="555"/>
                  </a:lnTo>
                  <a:lnTo>
                    <a:pt x="1125" y="554"/>
                  </a:lnTo>
                  <a:lnTo>
                    <a:pt x="1128" y="552"/>
                  </a:lnTo>
                  <a:lnTo>
                    <a:pt x="1131" y="550"/>
                  </a:lnTo>
                  <a:lnTo>
                    <a:pt x="1134" y="549"/>
                  </a:lnTo>
                  <a:lnTo>
                    <a:pt x="1138" y="547"/>
                  </a:lnTo>
                  <a:lnTo>
                    <a:pt x="1141" y="545"/>
                  </a:lnTo>
                  <a:lnTo>
                    <a:pt x="1144" y="543"/>
                  </a:lnTo>
                  <a:lnTo>
                    <a:pt x="1147" y="541"/>
                  </a:lnTo>
                  <a:lnTo>
                    <a:pt x="1151" y="539"/>
                  </a:lnTo>
                  <a:lnTo>
                    <a:pt x="1154" y="537"/>
                  </a:lnTo>
                  <a:lnTo>
                    <a:pt x="1157" y="535"/>
                  </a:lnTo>
                  <a:lnTo>
                    <a:pt x="1161" y="533"/>
                  </a:lnTo>
                  <a:lnTo>
                    <a:pt x="1164" y="531"/>
                  </a:lnTo>
                  <a:lnTo>
                    <a:pt x="1167" y="528"/>
                  </a:lnTo>
                  <a:lnTo>
                    <a:pt x="1170" y="526"/>
                  </a:lnTo>
                  <a:lnTo>
                    <a:pt x="1174" y="523"/>
                  </a:lnTo>
                  <a:lnTo>
                    <a:pt x="1177" y="521"/>
                  </a:lnTo>
                  <a:lnTo>
                    <a:pt x="1180" y="518"/>
                  </a:lnTo>
                  <a:lnTo>
                    <a:pt x="1183" y="516"/>
                  </a:lnTo>
                  <a:lnTo>
                    <a:pt x="1187" y="513"/>
                  </a:lnTo>
                  <a:lnTo>
                    <a:pt x="1190" y="510"/>
                  </a:lnTo>
                  <a:lnTo>
                    <a:pt x="1193" y="508"/>
                  </a:lnTo>
                  <a:lnTo>
                    <a:pt x="1196" y="505"/>
                  </a:lnTo>
                  <a:lnTo>
                    <a:pt x="1200" y="502"/>
                  </a:lnTo>
                  <a:lnTo>
                    <a:pt x="1203" y="499"/>
                  </a:lnTo>
                  <a:lnTo>
                    <a:pt x="1206" y="496"/>
                  </a:lnTo>
                  <a:lnTo>
                    <a:pt x="1209" y="493"/>
                  </a:lnTo>
                  <a:lnTo>
                    <a:pt x="1213" y="490"/>
                  </a:lnTo>
                  <a:lnTo>
                    <a:pt x="1216" y="487"/>
                  </a:lnTo>
                  <a:lnTo>
                    <a:pt x="1219" y="484"/>
                  </a:lnTo>
                  <a:lnTo>
                    <a:pt x="1222" y="480"/>
                  </a:lnTo>
                  <a:lnTo>
                    <a:pt x="1226" y="477"/>
                  </a:lnTo>
                  <a:lnTo>
                    <a:pt x="1229" y="474"/>
                  </a:lnTo>
                  <a:lnTo>
                    <a:pt x="1232" y="470"/>
                  </a:lnTo>
                  <a:lnTo>
                    <a:pt x="1236" y="467"/>
                  </a:lnTo>
                  <a:lnTo>
                    <a:pt x="1239" y="464"/>
                  </a:lnTo>
                  <a:lnTo>
                    <a:pt x="1242" y="460"/>
                  </a:lnTo>
                  <a:lnTo>
                    <a:pt x="1245" y="457"/>
                  </a:lnTo>
                  <a:lnTo>
                    <a:pt x="1249" y="453"/>
                  </a:lnTo>
                  <a:lnTo>
                    <a:pt x="1252" y="450"/>
                  </a:lnTo>
                  <a:lnTo>
                    <a:pt x="1255" y="446"/>
                  </a:lnTo>
                  <a:lnTo>
                    <a:pt x="1258" y="443"/>
                  </a:lnTo>
                  <a:lnTo>
                    <a:pt x="1262" y="439"/>
                  </a:lnTo>
                  <a:lnTo>
                    <a:pt x="1265" y="435"/>
                  </a:lnTo>
                  <a:lnTo>
                    <a:pt x="1268" y="432"/>
                  </a:lnTo>
                  <a:lnTo>
                    <a:pt x="1271" y="428"/>
                  </a:lnTo>
                  <a:lnTo>
                    <a:pt x="1275" y="425"/>
                  </a:lnTo>
                  <a:lnTo>
                    <a:pt x="1278" y="421"/>
                  </a:lnTo>
                  <a:lnTo>
                    <a:pt x="1281" y="417"/>
                  </a:lnTo>
                  <a:lnTo>
                    <a:pt x="1284" y="414"/>
                  </a:lnTo>
                  <a:lnTo>
                    <a:pt x="1288" y="410"/>
                  </a:lnTo>
                  <a:lnTo>
                    <a:pt x="1291" y="407"/>
                  </a:lnTo>
                  <a:lnTo>
                    <a:pt x="1294" y="403"/>
                  </a:lnTo>
                  <a:lnTo>
                    <a:pt x="1297" y="400"/>
                  </a:lnTo>
                  <a:lnTo>
                    <a:pt x="1301" y="396"/>
                  </a:lnTo>
                  <a:lnTo>
                    <a:pt x="1304" y="393"/>
                  </a:lnTo>
                  <a:lnTo>
                    <a:pt x="1307" y="389"/>
                  </a:lnTo>
                  <a:lnTo>
                    <a:pt x="1311" y="386"/>
                  </a:lnTo>
                  <a:lnTo>
                    <a:pt x="1314" y="383"/>
                  </a:lnTo>
                  <a:lnTo>
                    <a:pt x="1317" y="380"/>
                  </a:lnTo>
                  <a:lnTo>
                    <a:pt x="1320" y="377"/>
                  </a:lnTo>
                  <a:lnTo>
                    <a:pt x="1324" y="374"/>
                  </a:lnTo>
                  <a:lnTo>
                    <a:pt x="1327" y="371"/>
                  </a:lnTo>
                  <a:lnTo>
                    <a:pt x="1330" y="368"/>
                  </a:lnTo>
                  <a:lnTo>
                    <a:pt x="1333" y="365"/>
                  </a:lnTo>
                  <a:lnTo>
                    <a:pt x="1337" y="362"/>
                  </a:lnTo>
                  <a:lnTo>
                    <a:pt x="1340" y="359"/>
                  </a:lnTo>
                  <a:lnTo>
                    <a:pt x="1343" y="357"/>
                  </a:lnTo>
                  <a:lnTo>
                    <a:pt x="1346" y="354"/>
                  </a:lnTo>
                  <a:lnTo>
                    <a:pt x="1350" y="351"/>
                  </a:lnTo>
                  <a:lnTo>
                    <a:pt x="1353" y="349"/>
                  </a:lnTo>
                  <a:lnTo>
                    <a:pt x="1356" y="347"/>
                  </a:lnTo>
                  <a:lnTo>
                    <a:pt x="1359" y="344"/>
                  </a:lnTo>
                  <a:lnTo>
                    <a:pt x="1363" y="342"/>
                  </a:lnTo>
                  <a:lnTo>
                    <a:pt x="1366" y="340"/>
                  </a:lnTo>
                  <a:lnTo>
                    <a:pt x="1369" y="338"/>
                  </a:lnTo>
                  <a:lnTo>
                    <a:pt x="1372" y="336"/>
                  </a:lnTo>
                  <a:lnTo>
                    <a:pt x="1376" y="334"/>
                  </a:lnTo>
                  <a:lnTo>
                    <a:pt x="1379" y="333"/>
                  </a:lnTo>
                  <a:lnTo>
                    <a:pt x="1382" y="331"/>
                  </a:lnTo>
                  <a:lnTo>
                    <a:pt x="1386" y="330"/>
                  </a:lnTo>
                  <a:lnTo>
                    <a:pt x="1389" y="329"/>
                  </a:lnTo>
                  <a:lnTo>
                    <a:pt x="1392" y="328"/>
                  </a:lnTo>
                  <a:lnTo>
                    <a:pt x="1395" y="327"/>
                  </a:lnTo>
                  <a:lnTo>
                    <a:pt x="1399" y="326"/>
                  </a:lnTo>
                  <a:lnTo>
                    <a:pt x="1402" y="326"/>
                  </a:lnTo>
                  <a:lnTo>
                    <a:pt x="1405" y="325"/>
                  </a:lnTo>
                  <a:lnTo>
                    <a:pt x="1408" y="325"/>
                  </a:lnTo>
                  <a:lnTo>
                    <a:pt x="1412" y="325"/>
                  </a:lnTo>
                  <a:lnTo>
                    <a:pt x="1415" y="325"/>
                  </a:lnTo>
                  <a:lnTo>
                    <a:pt x="1418" y="325"/>
                  </a:lnTo>
                  <a:lnTo>
                    <a:pt x="1421" y="325"/>
                  </a:lnTo>
                  <a:lnTo>
                    <a:pt x="1425" y="325"/>
                  </a:lnTo>
                  <a:lnTo>
                    <a:pt x="1428" y="326"/>
                  </a:lnTo>
                  <a:lnTo>
                    <a:pt x="1431" y="326"/>
                  </a:lnTo>
                  <a:lnTo>
                    <a:pt x="1434" y="327"/>
                  </a:lnTo>
                  <a:lnTo>
                    <a:pt x="1438" y="327"/>
                  </a:lnTo>
                  <a:lnTo>
                    <a:pt x="1441" y="328"/>
                  </a:lnTo>
                  <a:lnTo>
                    <a:pt x="1444" y="329"/>
                  </a:lnTo>
                  <a:lnTo>
                    <a:pt x="1447" y="330"/>
                  </a:lnTo>
                  <a:lnTo>
                    <a:pt x="1451" y="331"/>
                  </a:lnTo>
                  <a:lnTo>
                    <a:pt x="1454" y="332"/>
                  </a:lnTo>
                  <a:lnTo>
                    <a:pt x="1457" y="334"/>
                  </a:lnTo>
                  <a:lnTo>
                    <a:pt x="1461" y="335"/>
                  </a:lnTo>
                  <a:lnTo>
                    <a:pt x="1464" y="336"/>
                  </a:lnTo>
                  <a:lnTo>
                    <a:pt x="1467" y="338"/>
                  </a:lnTo>
                  <a:lnTo>
                    <a:pt x="1470" y="340"/>
                  </a:lnTo>
                  <a:lnTo>
                    <a:pt x="1474" y="342"/>
                  </a:lnTo>
                  <a:lnTo>
                    <a:pt x="1477" y="344"/>
                  </a:lnTo>
                  <a:lnTo>
                    <a:pt x="1480" y="346"/>
                  </a:lnTo>
                  <a:lnTo>
                    <a:pt x="1483" y="348"/>
                  </a:lnTo>
                  <a:lnTo>
                    <a:pt x="1487" y="350"/>
                  </a:lnTo>
                  <a:lnTo>
                    <a:pt x="1490" y="353"/>
                  </a:lnTo>
                  <a:lnTo>
                    <a:pt x="1493" y="355"/>
                  </a:lnTo>
                  <a:lnTo>
                    <a:pt x="1496" y="358"/>
                  </a:lnTo>
                  <a:lnTo>
                    <a:pt x="1500" y="360"/>
                  </a:lnTo>
                  <a:lnTo>
                    <a:pt x="1503" y="363"/>
                  </a:lnTo>
                  <a:lnTo>
                    <a:pt x="1506" y="365"/>
                  </a:lnTo>
                  <a:lnTo>
                    <a:pt x="1509" y="368"/>
                  </a:lnTo>
                  <a:lnTo>
                    <a:pt x="1513" y="370"/>
                  </a:lnTo>
                  <a:lnTo>
                    <a:pt x="1516" y="373"/>
                  </a:lnTo>
                  <a:lnTo>
                    <a:pt x="1519" y="376"/>
                  </a:lnTo>
                  <a:lnTo>
                    <a:pt x="1523" y="379"/>
                  </a:lnTo>
                  <a:lnTo>
                    <a:pt x="1526" y="381"/>
                  </a:lnTo>
                  <a:lnTo>
                    <a:pt x="1529" y="384"/>
                  </a:lnTo>
                  <a:lnTo>
                    <a:pt x="1532" y="387"/>
                  </a:lnTo>
                  <a:lnTo>
                    <a:pt x="1536" y="390"/>
                  </a:lnTo>
                  <a:lnTo>
                    <a:pt x="1539" y="393"/>
                  </a:lnTo>
                  <a:lnTo>
                    <a:pt x="1542" y="395"/>
                  </a:lnTo>
                  <a:lnTo>
                    <a:pt x="1545" y="398"/>
                  </a:lnTo>
                  <a:lnTo>
                    <a:pt x="1549" y="401"/>
                  </a:lnTo>
                  <a:lnTo>
                    <a:pt x="1552" y="404"/>
                  </a:lnTo>
                  <a:lnTo>
                    <a:pt x="1555" y="407"/>
                  </a:lnTo>
                  <a:lnTo>
                    <a:pt x="1558" y="410"/>
                  </a:lnTo>
                  <a:lnTo>
                    <a:pt x="1562" y="413"/>
                  </a:lnTo>
                  <a:lnTo>
                    <a:pt x="1565" y="415"/>
                  </a:lnTo>
                  <a:lnTo>
                    <a:pt x="1568" y="418"/>
                  </a:lnTo>
                  <a:lnTo>
                    <a:pt x="1571" y="421"/>
                  </a:lnTo>
                  <a:lnTo>
                    <a:pt x="1575" y="424"/>
                  </a:lnTo>
                  <a:lnTo>
                    <a:pt x="1578" y="426"/>
                  </a:lnTo>
                  <a:lnTo>
                    <a:pt x="1581" y="429"/>
                  </a:lnTo>
                  <a:lnTo>
                    <a:pt x="1584" y="432"/>
                  </a:lnTo>
                  <a:lnTo>
                    <a:pt x="1588" y="434"/>
                  </a:lnTo>
                  <a:lnTo>
                    <a:pt x="1591" y="437"/>
                  </a:lnTo>
                  <a:lnTo>
                    <a:pt x="1594" y="440"/>
                  </a:lnTo>
                  <a:lnTo>
                    <a:pt x="1598" y="442"/>
                  </a:lnTo>
                  <a:lnTo>
                    <a:pt x="1601" y="445"/>
                  </a:lnTo>
                  <a:lnTo>
                    <a:pt x="1604" y="447"/>
                  </a:lnTo>
                  <a:lnTo>
                    <a:pt x="1607" y="450"/>
                  </a:lnTo>
                  <a:lnTo>
                    <a:pt x="1611" y="452"/>
                  </a:lnTo>
                  <a:lnTo>
                    <a:pt x="1614" y="454"/>
                  </a:lnTo>
                  <a:lnTo>
                    <a:pt x="1617" y="457"/>
                  </a:lnTo>
                  <a:lnTo>
                    <a:pt x="1620" y="459"/>
                  </a:lnTo>
                  <a:lnTo>
                    <a:pt x="1624" y="461"/>
                  </a:lnTo>
                  <a:lnTo>
                    <a:pt x="1627" y="463"/>
                  </a:lnTo>
                  <a:lnTo>
                    <a:pt x="1630" y="465"/>
                  </a:lnTo>
                  <a:lnTo>
                    <a:pt x="1633" y="467"/>
                  </a:lnTo>
                  <a:lnTo>
                    <a:pt x="1637" y="469"/>
                  </a:lnTo>
                  <a:lnTo>
                    <a:pt x="1640" y="471"/>
                  </a:lnTo>
                  <a:lnTo>
                    <a:pt x="1643" y="473"/>
                  </a:lnTo>
                  <a:lnTo>
                    <a:pt x="1646" y="475"/>
                  </a:lnTo>
                  <a:lnTo>
                    <a:pt x="1650" y="476"/>
                  </a:lnTo>
                  <a:lnTo>
                    <a:pt x="1653" y="478"/>
                  </a:lnTo>
                  <a:lnTo>
                    <a:pt x="1656" y="480"/>
                  </a:lnTo>
                  <a:lnTo>
                    <a:pt x="1659" y="481"/>
                  </a:lnTo>
                  <a:lnTo>
                    <a:pt x="1663" y="483"/>
                  </a:lnTo>
                  <a:lnTo>
                    <a:pt x="1666" y="484"/>
                  </a:lnTo>
                  <a:lnTo>
                    <a:pt x="1669" y="486"/>
                  </a:lnTo>
                  <a:lnTo>
                    <a:pt x="1673" y="487"/>
                  </a:lnTo>
                  <a:lnTo>
                    <a:pt x="1676" y="488"/>
                  </a:lnTo>
                  <a:lnTo>
                    <a:pt x="1679" y="490"/>
                  </a:lnTo>
                  <a:lnTo>
                    <a:pt x="1682" y="491"/>
                  </a:lnTo>
                  <a:lnTo>
                    <a:pt x="1686" y="492"/>
                  </a:lnTo>
                  <a:lnTo>
                    <a:pt x="1689" y="493"/>
                  </a:lnTo>
                  <a:lnTo>
                    <a:pt x="1692" y="494"/>
                  </a:lnTo>
                  <a:lnTo>
                    <a:pt x="1695" y="495"/>
                  </a:lnTo>
                  <a:lnTo>
                    <a:pt x="1699" y="496"/>
                  </a:lnTo>
                  <a:lnTo>
                    <a:pt x="1702" y="497"/>
                  </a:lnTo>
                  <a:lnTo>
                    <a:pt x="1705" y="498"/>
                  </a:lnTo>
                  <a:lnTo>
                    <a:pt x="1708" y="499"/>
                  </a:lnTo>
                  <a:lnTo>
                    <a:pt x="1712" y="499"/>
                  </a:lnTo>
                  <a:lnTo>
                    <a:pt x="1715" y="500"/>
                  </a:lnTo>
                  <a:lnTo>
                    <a:pt x="1718" y="500"/>
                  </a:lnTo>
                  <a:lnTo>
                    <a:pt x="1721" y="501"/>
                  </a:lnTo>
                  <a:lnTo>
                    <a:pt x="1725" y="501"/>
                  </a:lnTo>
                  <a:lnTo>
                    <a:pt x="1728" y="501"/>
                  </a:lnTo>
                  <a:lnTo>
                    <a:pt x="1731" y="502"/>
                  </a:lnTo>
                  <a:lnTo>
                    <a:pt x="1734" y="502"/>
                  </a:lnTo>
                  <a:lnTo>
                    <a:pt x="1738" y="502"/>
                  </a:lnTo>
                  <a:lnTo>
                    <a:pt x="1741" y="502"/>
                  </a:lnTo>
                  <a:lnTo>
                    <a:pt x="1744" y="502"/>
                  </a:lnTo>
                  <a:lnTo>
                    <a:pt x="1748" y="503"/>
                  </a:lnTo>
                  <a:lnTo>
                    <a:pt x="1751" y="503"/>
                  </a:lnTo>
                  <a:lnTo>
                    <a:pt x="1754" y="503"/>
                  </a:lnTo>
                  <a:lnTo>
                    <a:pt x="1757" y="503"/>
                  </a:lnTo>
                  <a:lnTo>
                    <a:pt x="1761" y="502"/>
                  </a:lnTo>
                  <a:lnTo>
                    <a:pt x="1764" y="502"/>
                  </a:lnTo>
                  <a:lnTo>
                    <a:pt x="1767" y="502"/>
                  </a:lnTo>
                  <a:lnTo>
                    <a:pt x="1770" y="502"/>
                  </a:lnTo>
                  <a:lnTo>
                    <a:pt x="1774" y="502"/>
                  </a:lnTo>
                  <a:lnTo>
                    <a:pt x="1777" y="502"/>
                  </a:lnTo>
                  <a:lnTo>
                    <a:pt x="1780" y="501"/>
                  </a:lnTo>
                  <a:lnTo>
                    <a:pt x="1783" y="501"/>
                  </a:lnTo>
                  <a:lnTo>
                    <a:pt x="1787" y="501"/>
                  </a:lnTo>
                  <a:lnTo>
                    <a:pt x="1790" y="500"/>
                  </a:lnTo>
                  <a:lnTo>
                    <a:pt x="1793" y="500"/>
                  </a:lnTo>
                  <a:lnTo>
                    <a:pt x="1796" y="499"/>
                  </a:lnTo>
                  <a:lnTo>
                    <a:pt x="1800" y="499"/>
                  </a:lnTo>
                  <a:lnTo>
                    <a:pt x="1803" y="498"/>
                  </a:lnTo>
                  <a:lnTo>
                    <a:pt x="1806" y="497"/>
                  </a:lnTo>
                  <a:lnTo>
                    <a:pt x="1809" y="497"/>
                  </a:lnTo>
                  <a:lnTo>
                    <a:pt x="1813" y="496"/>
                  </a:lnTo>
                  <a:lnTo>
                    <a:pt x="1816" y="495"/>
                  </a:lnTo>
                  <a:lnTo>
                    <a:pt x="1819" y="495"/>
                  </a:lnTo>
                  <a:lnTo>
                    <a:pt x="1823" y="494"/>
                  </a:lnTo>
                  <a:lnTo>
                    <a:pt x="1826" y="493"/>
                  </a:lnTo>
                  <a:lnTo>
                    <a:pt x="1829" y="492"/>
                  </a:lnTo>
                  <a:lnTo>
                    <a:pt x="1832" y="491"/>
                  </a:lnTo>
                  <a:lnTo>
                    <a:pt x="1836" y="491"/>
                  </a:lnTo>
                  <a:lnTo>
                    <a:pt x="1839" y="490"/>
                  </a:lnTo>
                  <a:lnTo>
                    <a:pt x="1842" y="489"/>
                  </a:lnTo>
                  <a:lnTo>
                    <a:pt x="1845" y="488"/>
                  </a:lnTo>
                  <a:lnTo>
                    <a:pt x="1849" y="487"/>
                  </a:lnTo>
                  <a:lnTo>
                    <a:pt x="1852" y="486"/>
                  </a:lnTo>
                  <a:lnTo>
                    <a:pt x="1855" y="486"/>
                  </a:lnTo>
                  <a:lnTo>
                    <a:pt x="1858" y="485"/>
                  </a:lnTo>
                  <a:lnTo>
                    <a:pt x="1862" y="484"/>
                  </a:lnTo>
                  <a:lnTo>
                    <a:pt x="1865" y="483"/>
                  </a:lnTo>
                  <a:lnTo>
                    <a:pt x="1868" y="482"/>
                  </a:lnTo>
                  <a:lnTo>
                    <a:pt x="1871" y="481"/>
                  </a:lnTo>
                  <a:lnTo>
                    <a:pt x="1875" y="480"/>
                  </a:lnTo>
                  <a:lnTo>
                    <a:pt x="1878" y="479"/>
                  </a:lnTo>
                  <a:lnTo>
                    <a:pt x="1881" y="478"/>
                  </a:lnTo>
                  <a:lnTo>
                    <a:pt x="1885" y="477"/>
                  </a:lnTo>
                  <a:lnTo>
                    <a:pt x="1888" y="476"/>
                  </a:lnTo>
                  <a:lnTo>
                    <a:pt x="1891" y="475"/>
                  </a:lnTo>
                  <a:lnTo>
                    <a:pt x="1894" y="474"/>
                  </a:lnTo>
                  <a:lnTo>
                    <a:pt x="1898" y="473"/>
                  </a:lnTo>
                  <a:lnTo>
                    <a:pt x="1901" y="472"/>
                  </a:lnTo>
                  <a:lnTo>
                    <a:pt x="1904" y="471"/>
                  </a:lnTo>
                  <a:lnTo>
                    <a:pt x="1907" y="470"/>
                  </a:lnTo>
                  <a:lnTo>
                    <a:pt x="1911" y="469"/>
                  </a:lnTo>
                  <a:lnTo>
                    <a:pt x="1914" y="469"/>
                  </a:lnTo>
                  <a:lnTo>
                    <a:pt x="1917" y="468"/>
                  </a:lnTo>
                  <a:lnTo>
                    <a:pt x="1920" y="467"/>
                  </a:lnTo>
                  <a:lnTo>
                    <a:pt x="1924" y="466"/>
                  </a:lnTo>
                  <a:lnTo>
                    <a:pt x="1927" y="465"/>
                  </a:lnTo>
                  <a:lnTo>
                    <a:pt x="1930" y="464"/>
                  </a:lnTo>
                  <a:lnTo>
                    <a:pt x="1933" y="463"/>
                  </a:lnTo>
                  <a:lnTo>
                    <a:pt x="1937" y="462"/>
                  </a:lnTo>
                  <a:lnTo>
                    <a:pt x="1940" y="461"/>
                  </a:lnTo>
                  <a:lnTo>
                    <a:pt x="1943" y="460"/>
                  </a:lnTo>
                  <a:lnTo>
                    <a:pt x="1946" y="460"/>
                  </a:lnTo>
                  <a:lnTo>
                    <a:pt x="1950" y="459"/>
                  </a:lnTo>
                  <a:lnTo>
                    <a:pt x="1953" y="458"/>
                  </a:lnTo>
                  <a:lnTo>
                    <a:pt x="1956" y="457"/>
                  </a:lnTo>
                  <a:lnTo>
                    <a:pt x="1960" y="456"/>
                  </a:lnTo>
                  <a:lnTo>
                    <a:pt x="1963" y="455"/>
                  </a:lnTo>
                  <a:lnTo>
                    <a:pt x="1966" y="455"/>
                  </a:lnTo>
                  <a:lnTo>
                    <a:pt x="1969" y="454"/>
                  </a:lnTo>
                  <a:lnTo>
                    <a:pt x="1973" y="453"/>
                  </a:lnTo>
                  <a:lnTo>
                    <a:pt x="1976" y="452"/>
                  </a:lnTo>
                  <a:lnTo>
                    <a:pt x="1979" y="452"/>
                  </a:lnTo>
                  <a:lnTo>
                    <a:pt x="1982" y="451"/>
                  </a:lnTo>
                  <a:lnTo>
                    <a:pt x="1986" y="450"/>
                  </a:lnTo>
                  <a:lnTo>
                    <a:pt x="1989" y="449"/>
                  </a:lnTo>
                  <a:lnTo>
                    <a:pt x="1992" y="449"/>
                  </a:lnTo>
                  <a:lnTo>
                    <a:pt x="1995" y="448"/>
                  </a:lnTo>
                  <a:lnTo>
                    <a:pt x="1999" y="447"/>
                  </a:lnTo>
                  <a:lnTo>
                    <a:pt x="2002" y="447"/>
                  </a:lnTo>
                  <a:lnTo>
                    <a:pt x="2005" y="446"/>
                  </a:lnTo>
                  <a:lnTo>
                    <a:pt x="2008" y="445"/>
                  </a:lnTo>
                  <a:lnTo>
                    <a:pt x="2012" y="445"/>
                  </a:lnTo>
                  <a:lnTo>
                    <a:pt x="2015" y="444"/>
                  </a:lnTo>
                  <a:lnTo>
                    <a:pt x="2018" y="443"/>
                  </a:lnTo>
                  <a:lnTo>
                    <a:pt x="2021" y="443"/>
                  </a:lnTo>
                  <a:lnTo>
                    <a:pt x="2025" y="442"/>
                  </a:lnTo>
                  <a:lnTo>
                    <a:pt x="2028" y="441"/>
                  </a:lnTo>
                  <a:lnTo>
                    <a:pt x="2031" y="441"/>
                  </a:lnTo>
                  <a:lnTo>
                    <a:pt x="2035" y="440"/>
                  </a:lnTo>
                  <a:lnTo>
                    <a:pt x="2038" y="439"/>
                  </a:lnTo>
                  <a:lnTo>
                    <a:pt x="2041" y="439"/>
                  </a:lnTo>
                  <a:lnTo>
                    <a:pt x="2044" y="438"/>
                  </a:lnTo>
                  <a:lnTo>
                    <a:pt x="2048" y="438"/>
                  </a:lnTo>
                  <a:lnTo>
                    <a:pt x="2051" y="437"/>
                  </a:lnTo>
                  <a:lnTo>
                    <a:pt x="2054" y="437"/>
                  </a:lnTo>
                  <a:lnTo>
                    <a:pt x="2057" y="436"/>
                  </a:lnTo>
                  <a:lnTo>
                    <a:pt x="2061" y="435"/>
                  </a:lnTo>
                  <a:lnTo>
                    <a:pt x="2064" y="435"/>
                  </a:lnTo>
                  <a:lnTo>
                    <a:pt x="2067" y="434"/>
                  </a:lnTo>
                  <a:lnTo>
                    <a:pt x="2070" y="434"/>
                  </a:lnTo>
                  <a:lnTo>
                    <a:pt x="2074" y="433"/>
                  </a:lnTo>
                  <a:lnTo>
                    <a:pt x="2077" y="433"/>
                  </a:lnTo>
                  <a:lnTo>
                    <a:pt x="2080" y="432"/>
                  </a:lnTo>
                  <a:lnTo>
                    <a:pt x="2083" y="432"/>
                  </a:lnTo>
                  <a:lnTo>
                    <a:pt x="2087" y="431"/>
                  </a:lnTo>
                  <a:lnTo>
                    <a:pt x="2090" y="431"/>
                  </a:lnTo>
                  <a:lnTo>
                    <a:pt x="2093" y="430"/>
                  </a:lnTo>
                  <a:lnTo>
                    <a:pt x="2096" y="429"/>
                  </a:lnTo>
                  <a:lnTo>
                    <a:pt x="2100" y="429"/>
                  </a:lnTo>
                  <a:lnTo>
                    <a:pt x="2103" y="428"/>
                  </a:lnTo>
                  <a:lnTo>
                    <a:pt x="2106" y="428"/>
                  </a:lnTo>
                  <a:lnTo>
                    <a:pt x="2110" y="427"/>
                  </a:lnTo>
                  <a:lnTo>
                    <a:pt x="2113" y="427"/>
                  </a:lnTo>
                  <a:lnTo>
                    <a:pt x="2116" y="426"/>
                  </a:lnTo>
                  <a:lnTo>
                    <a:pt x="2119" y="426"/>
                  </a:lnTo>
                  <a:lnTo>
                    <a:pt x="2123" y="425"/>
                  </a:lnTo>
                  <a:lnTo>
                    <a:pt x="2126" y="424"/>
                  </a:lnTo>
                  <a:lnTo>
                    <a:pt x="2129" y="424"/>
                  </a:lnTo>
                  <a:lnTo>
                    <a:pt x="2132" y="423"/>
                  </a:lnTo>
                  <a:lnTo>
                    <a:pt x="2136" y="423"/>
                  </a:lnTo>
                  <a:lnTo>
                    <a:pt x="2139" y="422"/>
                  </a:lnTo>
                  <a:lnTo>
                    <a:pt x="2142" y="422"/>
                  </a:lnTo>
                  <a:lnTo>
                    <a:pt x="2145" y="421"/>
                  </a:lnTo>
                  <a:lnTo>
                    <a:pt x="2149" y="421"/>
                  </a:lnTo>
                  <a:lnTo>
                    <a:pt x="2152" y="420"/>
                  </a:lnTo>
                  <a:lnTo>
                    <a:pt x="2155" y="419"/>
                  </a:lnTo>
                  <a:lnTo>
                    <a:pt x="2158" y="419"/>
                  </a:lnTo>
                  <a:lnTo>
                    <a:pt x="2162" y="418"/>
                  </a:lnTo>
                  <a:lnTo>
                    <a:pt x="2165" y="418"/>
                  </a:lnTo>
                  <a:lnTo>
                    <a:pt x="2168" y="417"/>
                  </a:lnTo>
                  <a:lnTo>
                    <a:pt x="2171" y="417"/>
                  </a:lnTo>
                  <a:lnTo>
                    <a:pt x="2175" y="416"/>
                  </a:lnTo>
                  <a:lnTo>
                    <a:pt x="2178" y="415"/>
                  </a:lnTo>
                  <a:lnTo>
                    <a:pt x="2181" y="415"/>
                  </a:lnTo>
                  <a:lnTo>
                    <a:pt x="2185" y="414"/>
                  </a:lnTo>
                  <a:lnTo>
                    <a:pt x="2188" y="414"/>
                  </a:lnTo>
                  <a:lnTo>
                    <a:pt x="2191" y="413"/>
                  </a:lnTo>
                  <a:lnTo>
                    <a:pt x="2194" y="413"/>
                  </a:lnTo>
                  <a:lnTo>
                    <a:pt x="2198" y="412"/>
                  </a:lnTo>
                  <a:lnTo>
                    <a:pt x="2201" y="411"/>
                  </a:lnTo>
                  <a:lnTo>
                    <a:pt x="2204" y="411"/>
                  </a:lnTo>
                  <a:lnTo>
                    <a:pt x="2207" y="410"/>
                  </a:lnTo>
                  <a:lnTo>
                    <a:pt x="2211" y="410"/>
                  </a:lnTo>
                  <a:lnTo>
                    <a:pt x="2214" y="409"/>
                  </a:lnTo>
                  <a:lnTo>
                    <a:pt x="2217" y="409"/>
                  </a:lnTo>
                  <a:lnTo>
                    <a:pt x="2220" y="408"/>
                  </a:lnTo>
                  <a:lnTo>
                    <a:pt x="2224" y="408"/>
                  </a:lnTo>
                  <a:lnTo>
                    <a:pt x="2227" y="407"/>
                  </a:lnTo>
                  <a:lnTo>
                    <a:pt x="2230" y="407"/>
                  </a:lnTo>
                  <a:lnTo>
                    <a:pt x="2233" y="406"/>
                  </a:lnTo>
                  <a:lnTo>
                    <a:pt x="2237" y="406"/>
                  </a:lnTo>
                  <a:lnTo>
                    <a:pt x="2240" y="405"/>
                  </a:lnTo>
                  <a:lnTo>
                    <a:pt x="2243" y="405"/>
                  </a:lnTo>
                  <a:lnTo>
                    <a:pt x="2247" y="404"/>
                  </a:lnTo>
                  <a:lnTo>
                    <a:pt x="2250" y="404"/>
                  </a:lnTo>
                  <a:lnTo>
                    <a:pt x="2253" y="403"/>
                  </a:lnTo>
                  <a:lnTo>
                    <a:pt x="2256" y="403"/>
                  </a:lnTo>
                  <a:lnTo>
                    <a:pt x="2260" y="402"/>
                  </a:lnTo>
                  <a:lnTo>
                    <a:pt x="2263" y="402"/>
                  </a:lnTo>
                  <a:lnTo>
                    <a:pt x="2266" y="402"/>
                  </a:lnTo>
                  <a:lnTo>
                    <a:pt x="2269" y="401"/>
                  </a:lnTo>
                  <a:lnTo>
                    <a:pt x="2273" y="401"/>
                  </a:lnTo>
                  <a:lnTo>
                    <a:pt x="2276" y="400"/>
                  </a:lnTo>
                  <a:lnTo>
                    <a:pt x="2279" y="400"/>
                  </a:lnTo>
                  <a:lnTo>
                    <a:pt x="2282" y="400"/>
                  </a:lnTo>
                  <a:lnTo>
                    <a:pt x="2286" y="399"/>
                  </a:lnTo>
                  <a:lnTo>
                    <a:pt x="2289" y="399"/>
                  </a:lnTo>
                  <a:lnTo>
                    <a:pt x="2292" y="399"/>
                  </a:lnTo>
                  <a:lnTo>
                    <a:pt x="2295" y="398"/>
                  </a:lnTo>
                  <a:lnTo>
                    <a:pt x="2299" y="398"/>
                  </a:lnTo>
                  <a:lnTo>
                    <a:pt x="2302" y="398"/>
                  </a:lnTo>
                  <a:lnTo>
                    <a:pt x="2305" y="398"/>
                  </a:lnTo>
                  <a:lnTo>
                    <a:pt x="2308" y="397"/>
                  </a:lnTo>
                  <a:lnTo>
                    <a:pt x="2312" y="397"/>
                  </a:lnTo>
                  <a:lnTo>
                    <a:pt x="2315" y="397"/>
                  </a:lnTo>
                  <a:lnTo>
                    <a:pt x="2318" y="397"/>
                  </a:lnTo>
                  <a:lnTo>
                    <a:pt x="2322" y="397"/>
                  </a:lnTo>
                  <a:lnTo>
                    <a:pt x="2325" y="396"/>
                  </a:lnTo>
                  <a:lnTo>
                    <a:pt x="2328" y="396"/>
                  </a:lnTo>
                  <a:lnTo>
                    <a:pt x="2331" y="396"/>
                  </a:lnTo>
                  <a:lnTo>
                    <a:pt x="2335" y="396"/>
                  </a:lnTo>
                  <a:lnTo>
                    <a:pt x="2338" y="396"/>
                  </a:lnTo>
                  <a:lnTo>
                    <a:pt x="2341" y="396"/>
                  </a:lnTo>
                  <a:lnTo>
                    <a:pt x="2344" y="396"/>
                  </a:lnTo>
                  <a:lnTo>
                    <a:pt x="2348" y="396"/>
                  </a:lnTo>
                  <a:lnTo>
                    <a:pt x="2351" y="395"/>
                  </a:lnTo>
                  <a:lnTo>
                    <a:pt x="2354" y="395"/>
                  </a:lnTo>
                  <a:lnTo>
                    <a:pt x="2357" y="395"/>
                  </a:lnTo>
                  <a:lnTo>
                    <a:pt x="2361" y="395"/>
                  </a:lnTo>
                  <a:lnTo>
                    <a:pt x="2364" y="395"/>
                  </a:lnTo>
                  <a:lnTo>
                    <a:pt x="2367" y="395"/>
                  </a:lnTo>
                  <a:lnTo>
                    <a:pt x="2370" y="395"/>
                  </a:lnTo>
                  <a:lnTo>
                    <a:pt x="2374" y="395"/>
                  </a:lnTo>
                  <a:lnTo>
                    <a:pt x="2377" y="395"/>
                  </a:lnTo>
                  <a:lnTo>
                    <a:pt x="2380" y="396"/>
                  </a:lnTo>
                  <a:lnTo>
                    <a:pt x="2383" y="396"/>
                  </a:lnTo>
                  <a:lnTo>
                    <a:pt x="2387" y="396"/>
                  </a:lnTo>
                  <a:lnTo>
                    <a:pt x="2390" y="396"/>
                  </a:lnTo>
                  <a:lnTo>
                    <a:pt x="2393" y="396"/>
                  </a:lnTo>
                  <a:lnTo>
                    <a:pt x="2397" y="396"/>
                  </a:lnTo>
                  <a:lnTo>
                    <a:pt x="2400" y="396"/>
                  </a:lnTo>
                  <a:lnTo>
                    <a:pt x="2403" y="396"/>
                  </a:lnTo>
                  <a:lnTo>
                    <a:pt x="2406" y="396"/>
                  </a:lnTo>
                  <a:lnTo>
                    <a:pt x="2410" y="397"/>
                  </a:lnTo>
                  <a:lnTo>
                    <a:pt x="2413" y="397"/>
                  </a:lnTo>
                  <a:lnTo>
                    <a:pt x="2416" y="397"/>
                  </a:lnTo>
                  <a:lnTo>
                    <a:pt x="2419" y="397"/>
                  </a:lnTo>
                  <a:lnTo>
                    <a:pt x="2423" y="397"/>
                  </a:lnTo>
                  <a:lnTo>
                    <a:pt x="2426" y="397"/>
                  </a:lnTo>
                  <a:lnTo>
                    <a:pt x="2429" y="398"/>
                  </a:lnTo>
                  <a:lnTo>
                    <a:pt x="2432" y="398"/>
                  </a:lnTo>
                  <a:lnTo>
                    <a:pt x="2436" y="398"/>
                  </a:lnTo>
                  <a:lnTo>
                    <a:pt x="2439" y="398"/>
                  </a:lnTo>
                  <a:lnTo>
                    <a:pt x="2442" y="398"/>
                  </a:lnTo>
                  <a:lnTo>
                    <a:pt x="2445" y="398"/>
                  </a:lnTo>
                  <a:lnTo>
                    <a:pt x="2449" y="399"/>
                  </a:lnTo>
                  <a:lnTo>
                    <a:pt x="2452" y="399"/>
                  </a:lnTo>
                  <a:lnTo>
                    <a:pt x="2455" y="399"/>
                  </a:lnTo>
                  <a:lnTo>
                    <a:pt x="2458" y="399"/>
                  </a:lnTo>
                  <a:lnTo>
                    <a:pt x="2462" y="399"/>
                  </a:lnTo>
                  <a:lnTo>
                    <a:pt x="2465" y="399"/>
                  </a:lnTo>
                  <a:lnTo>
                    <a:pt x="2468" y="400"/>
                  </a:lnTo>
                  <a:lnTo>
                    <a:pt x="2472" y="400"/>
                  </a:lnTo>
                  <a:lnTo>
                    <a:pt x="2475" y="400"/>
                  </a:lnTo>
                  <a:lnTo>
                    <a:pt x="2478" y="400"/>
                  </a:lnTo>
                  <a:lnTo>
                    <a:pt x="2481" y="400"/>
                  </a:lnTo>
                  <a:lnTo>
                    <a:pt x="2485" y="400"/>
                  </a:lnTo>
                  <a:lnTo>
                    <a:pt x="2488" y="401"/>
                  </a:lnTo>
                  <a:lnTo>
                    <a:pt x="2491" y="401"/>
                  </a:lnTo>
                  <a:lnTo>
                    <a:pt x="2494" y="401"/>
                  </a:lnTo>
                  <a:lnTo>
                    <a:pt x="2498" y="401"/>
                  </a:lnTo>
                  <a:lnTo>
                    <a:pt x="2501" y="401"/>
                  </a:lnTo>
                  <a:lnTo>
                    <a:pt x="2504" y="401"/>
                  </a:lnTo>
                  <a:lnTo>
                    <a:pt x="2507" y="401"/>
                  </a:lnTo>
                  <a:lnTo>
                    <a:pt x="2511" y="401"/>
                  </a:lnTo>
                  <a:lnTo>
                    <a:pt x="2514" y="401"/>
                  </a:lnTo>
                  <a:lnTo>
                    <a:pt x="2517" y="401"/>
                  </a:lnTo>
                  <a:lnTo>
                    <a:pt x="2520" y="401"/>
                  </a:lnTo>
                  <a:lnTo>
                    <a:pt x="2524" y="401"/>
                  </a:lnTo>
                  <a:lnTo>
                    <a:pt x="2527" y="402"/>
                  </a:lnTo>
                  <a:lnTo>
                    <a:pt x="2530" y="401"/>
                  </a:lnTo>
                  <a:lnTo>
                    <a:pt x="2533" y="401"/>
                  </a:lnTo>
                  <a:lnTo>
                    <a:pt x="2537" y="401"/>
                  </a:lnTo>
                  <a:lnTo>
                    <a:pt x="2540" y="401"/>
                  </a:lnTo>
                  <a:lnTo>
                    <a:pt x="2543" y="401"/>
                  </a:lnTo>
                  <a:lnTo>
                    <a:pt x="2547" y="401"/>
                  </a:lnTo>
                  <a:lnTo>
                    <a:pt x="2550" y="401"/>
                  </a:lnTo>
                  <a:lnTo>
                    <a:pt x="2553" y="401"/>
                  </a:lnTo>
                  <a:lnTo>
                    <a:pt x="2556" y="401"/>
                  </a:lnTo>
                  <a:lnTo>
                    <a:pt x="2560" y="401"/>
                  </a:lnTo>
                  <a:lnTo>
                    <a:pt x="2563" y="400"/>
                  </a:lnTo>
                  <a:lnTo>
                    <a:pt x="2566" y="400"/>
                  </a:lnTo>
                  <a:lnTo>
                    <a:pt x="2569" y="400"/>
                  </a:lnTo>
                  <a:lnTo>
                    <a:pt x="2573" y="400"/>
                  </a:lnTo>
                  <a:lnTo>
                    <a:pt x="2576" y="400"/>
                  </a:lnTo>
                  <a:lnTo>
                    <a:pt x="2579" y="399"/>
                  </a:lnTo>
                  <a:lnTo>
                    <a:pt x="2582" y="399"/>
                  </a:lnTo>
                  <a:lnTo>
                    <a:pt x="2586" y="399"/>
                  </a:lnTo>
                  <a:lnTo>
                    <a:pt x="2589" y="399"/>
                  </a:lnTo>
                  <a:lnTo>
                    <a:pt x="2592" y="398"/>
                  </a:lnTo>
                  <a:lnTo>
                    <a:pt x="2595" y="398"/>
                  </a:lnTo>
                  <a:lnTo>
                    <a:pt x="2599" y="398"/>
                  </a:lnTo>
                  <a:lnTo>
                    <a:pt x="2602" y="397"/>
                  </a:lnTo>
                  <a:lnTo>
                    <a:pt x="2605" y="397"/>
                  </a:lnTo>
                  <a:lnTo>
                    <a:pt x="2609" y="396"/>
                  </a:lnTo>
                  <a:lnTo>
                    <a:pt x="2612" y="396"/>
                  </a:lnTo>
                  <a:lnTo>
                    <a:pt x="2615" y="396"/>
                  </a:lnTo>
                  <a:lnTo>
                    <a:pt x="2618" y="395"/>
                  </a:lnTo>
                  <a:lnTo>
                    <a:pt x="2622" y="394"/>
                  </a:lnTo>
                  <a:lnTo>
                    <a:pt x="2625" y="394"/>
                  </a:lnTo>
                  <a:lnTo>
                    <a:pt x="2628" y="393"/>
                  </a:lnTo>
                  <a:lnTo>
                    <a:pt x="2631" y="393"/>
                  </a:lnTo>
                  <a:lnTo>
                    <a:pt x="2635" y="392"/>
                  </a:lnTo>
                  <a:lnTo>
                    <a:pt x="2638" y="392"/>
                  </a:lnTo>
                  <a:lnTo>
                    <a:pt x="2641" y="391"/>
                  </a:lnTo>
                  <a:lnTo>
                    <a:pt x="2644" y="390"/>
                  </a:lnTo>
                  <a:lnTo>
                    <a:pt x="2648" y="390"/>
                  </a:lnTo>
                  <a:lnTo>
                    <a:pt x="2651" y="389"/>
                  </a:lnTo>
                  <a:lnTo>
                    <a:pt x="2654" y="388"/>
                  </a:lnTo>
                  <a:lnTo>
                    <a:pt x="2657" y="388"/>
                  </a:lnTo>
                  <a:lnTo>
                    <a:pt x="2661" y="387"/>
                  </a:lnTo>
                  <a:lnTo>
                    <a:pt x="2664" y="386"/>
                  </a:lnTo>
                  <a:lnTo>
                    <a:pt x="2667" y="385"/>
                  </a:lnTo>
                  <a:lnTo>
                    <a:pt x="2670" y="385"/>
                  </a:lnTo>
                  <a:lnTo>
                    <a:pt x="2674" y="384"/>
                  </a:lnTo>
                  <a:lnTo>
                    <a:pt x="2677" y="383"/>
                  </a:lnTo>
                  <a:lnTo>
                    <a:pt x="2680" y="382"/>
                  </a:lnTo>
                  <a:lnTo>
                    <a:pt x="2684" y="382"/>
                  </a:lnTo>
                  <a:lnTo>
                    <a:pt x="2687" y="381"/>
                  </a:lnTo>
                  <a:lnTo>
                    <a:pt x="2690" y="380"/>
                  </a:lnTo>
                  <a:lnTo>
                    <a:pt x="2693" y="379"/>
                  </a:lnTo>
                  <a:lnTo>
                    <a:pt x="2697" y="378"/>
                  </a:lnTo>
                  <a:lnTo>
                    <a:pt x="2700" y="377"/>
                  </a:lnTo>
                  <a:lnTo>
                    <a:pt x="2703" y="376"/>
                  </a:lnTo>
                  <a:lnTo>
                    <a:pt x="2706" y="375"/>
                  </a:lnTo>
                  <a:lnTo>
                    <a:pt x="2710" y="374"/>
                  </a:lnTo>
                  <a:lnTo>
                    <a:pt x="2713" y="373"/>
                  </a:lnTo>
                  <a:lnTo>
                    <a:pt x="2716" y="372"/>
                  </a:lnTo>
                  <a:lnTo>
                    <a:pt x="2719" y="371"/>
                  </a:lnTo>
                  <a:lnTo>
                    <a:pt x="2723" y="370"/>
                  </a:lnTo>
                  <a:lnTo>
                    <a:pt x="2726" y="369"/>
                  </a:lnTo>
                  <a:lnTo>
                    <a:pt x="2729" y="368"/>
                  </a:lnTo>
                  <a:lnTo>
                    <a:pt x="2732" y="366"/>
                  </a:lnTo>
                  <a:lnTo>
                    <a:pt x="2736" y="365"/>
                  </a:lnTo>
                  <a:lnTo>
                    <a:pt x="2739" y="364"/>
                  </a:lnTo>
                  <a:lnTo>
                    <a:pt x="2742" y="363"/>
                  </a:lnTo>
                  <a:lnTo>
                    <a:pt x="2745" y="362"/>
                  </a:lnTo>
                  <a:lnTo>
                    <a:pt x="2749" y="361"/>
                  </a:lnTo>
                  <a:lnTo>
                    <a:pt x="2752" y="359"/>
                  </a:lnTo>
                  <a:lnTo>
                    <a:pt x="2755" y="358"/>
                  </a:lnTo>
                  <a:lnTo>
                    <a:pt x="2759" y="357"/>
                  </a:lnTo>
                  <a:lnTo>
                    <a:pt x="2762" y="356"/>
                  </a:lnTo>
                  <a:lnTo>
                    <a:pt x="2765" y="355"/>
                  </a:lnTo>
                  <a:lnTo>
                    <a:pt x="2768" y="353"/>
                  </a:lnTo>
                  <a:lnTo>
                    <a:pt x="2772" y="352"/>
                  </a:lnTo>
                  <a:lnTo>
                    <a:pt x="2775" y="351"/>
                  </a:lnTo>
                  <a:lnTo>
                    <a:pt x="2778" y="349"/>
                  </a:lnTo>
                  <a:lnTo>
                    <a:pt x="2781" y="348"/>
                  </a:lnTo>
                  <a:lnTo>
                    <a:pt x="2785" y="347"/>
                  </a:lnTo>
                  <a:lnTo>
                    <a:pt x="2788" y="345"/>
                  </a:lnTo>
                  <a:lnTo>
                    <a:pt x="2791" y="344"/>
                  </a:lnTo>
                  <a:lnTo>
                    <a:pt x="2794" y="342"/>
                  </a:lnTo>
                  <a:lnTo>
                    <a:pt x="2798" y="341"/>
                  </a:lnTo>
                  <a:lnTo>
                    <a:pt x="2801" y="340"/>
                  </a:lnTo>
                  <a:lnTo>
                    <a:pt x="2804" y="338"/>
                  </a:lnTo>
                  <a:lnTo>
                    <a:pt x="2807" y="337"/>
                  </a:lnTo>
                  <a:lnTo>
                    <a:pt x="2811" y="335"/>
                  </a:lnTo>
                  <a:lnTo>
                    <a:pt x="2814" y="334"/>
                  </a:lnTo>
                  <a:lnTo>
                    <a:pt x="2817" y="332"/>
                  </a:lnTo>
                  <a:lnTo>
                    <a:pt x="2820" y="331"/>
                  </a:lnTo>
                  <a:lnTo>
                    <a:pt x="2824" y="329"/>
                  </a:lnTo>
                  <a:lnTo>
                    <a:pt x="2827" y="328"/>
                  </a:lnTo>
                  <a:lnTo>
                    <a:pt x="2830" y="326"/>
                  </a:lnTo>
                  <a:lnTo>
                    <a:pt x="2834" y="325"/>
                  </a:lnTo>
                  <a:lnTo>
                    <a:pt x="2837" y="323"/>
                  </a:lnTo>
                  <a:lnTo>
                    <a:pt x="2840" y="322"/>
                  </a:lnTo>
                  <a:lnTo>
                    <a:pt x="2843" y="320"/>
                  </a:lnTo>
                  <a:lnTo>
                    <a:pt x="2847" y="318"/>
                  </a:lnTo>
                  <a:lnTo>
                    <a:pt x="2850" y="317"/>
                  </a:lnTo>
                  <a:lnTo>
                    <a:pt x="2853" y="315"/>
                  </a:lnTo>
                  <a:lnTo>
                    <a:pt x="2856" y="314"/>
                  </a:lnTo>
                  <a:lnTo>
                    <a:pt x="2860" y="312"/>
                  </a:lnTo>
                  <a:lnTo>
                    <a:pt x="2863" y="310"/>
                  </a:lnTo>
                  <a:lnTo>
                    <a:pt x="2866" y="309"/>
                  </a:lnTo>
                  <a:lnTo>
                    <a:pt x="2869" y="307"/>
                  </a:lnTo>
                  <a:lnTo>
                    <a:pt x="2873" y="305"/>
                  </a:lnTo>
                  <a:lnTo>
                    <a:pt x="2876" y="304"/>
                  </a:lnTo>
                  <a:lnTo>
                    <a:pt x="2879" y="302"/>
                  </a:lnTo>
                  <a:lnTo>
                    <a:pt x="2882" y="300"/>
                  </a:lnTo>
                  <a:lnTo>
                    <a:pt x="2886" y="298"/>
                  </a:lnTo>
                  <a:lnTo>
                    <a:pt x="2889" y="297"/>
                  </a:lnTo>
                  <a:lnTo>
                    <a:pt x="2892" y="295"/>
                  </a:lnTo>
                  <a:lnTo>
                    <a:pt x="2895" y="293"/>
                  </a:lnTo>
                  <a:lnTo>
                    <a:pt x="2899" y="291"/>
                  </a:lnTo>
                  <a:lnTo>
                    <a:pt x="2902" y="290"/>
                  </a:lnTo>
                  <a:lnTo>
                    <a:pt x="2905" y="288"/>
                  </a:lnTo>
                  <a:lnTo>
                    <a:pt x="2909" y="286"/>
                  </a:lnTo>
                  <a:lnTo>
                    <a:pt x="2912" y="284"/>
                  </a:lnTo>
                  <a:lnTo>
                    <a:pt x="2915" y="283"/>
                  </a:lnTo>
                  <a:lnTo>
                    <a:pt x="2918" y="281"/>
                  </a:lnTo>
                  <a:lnTo>
                    <a:pt x="2922" y="279"/>
                  </a:lnTo>
                  <a:lnTo>
                    <a:pt x="2925" y="277"/>
                  </a:lnTo>
                  <a:lnTo>
                    <a:pt x="2928" y="276"/>
                  </a:lnTo>
                  <a:lnTo>
                    <a:pt x="2931" y="274"/>
                  </a:lnTo>
                  <a:lnTo>
                    <a:pt x="2935" y="272"/>
                  </a:lnTo>
                  <a:lnTo>
                    <a:pt x="2938" y="270"/>
                  </a:lnTo>
                  <a:lnTo>
                    <a:pt x="2941" y="268"/>
                  </a:lnTo>
                  <a:lnTo>
                    <a:pt x="2944" y="267"/>
                  </a:lnTo>
                  <a:lnTo>
                    <a:pt x="2948" y="265"/>
                  </a:lnTo>
                  <a:lnTo>
                    <a:pt x="2951" y="263"/>
                  </a:lnTo>
                  <a:lnTo>
                    <a:pt x="2954" y="261"/>
                  </a:lnTo>
                  <a:lnTo>
                    <a:pt x="2957" y="259"/>
                  </a:lnTo>
                  <a:lnTo>
                    <a:pt x="2961" y="258"/>
                  </a:lnTo>
                  <a:lnTo>
                    <a:pt x="2964" y="256"/>
                  </a:lnTo>
                  <a:lnTo>
                    <a:pt x="2967" y="254"/>
                  </a:lnTo>
                  <a:lnTo>
                    <a:pt x="2971" y="252"/>
                  </a:lnTo>
                  <a:lnTo>
                    <a:pt x="2974" y="250"/>
                  </a:lnTo>
                  <a:lnTo>
                    <a:pt x="2977" y="249"/>
                  </a:lnTo>
                  <a:lnTo>
                    <a:pt x="2980" y="247"/>
                  </a:lnTo>
                  <a:lnTo>
                    <a:pt x="2984" y="245"/>
                  </a:lnTo>
                  <a:lnTo>
                    <a:pt x="2987" y="243"/>
                  </a:lnTo>
                  <a:lnTo>
                    <a:pt x="2990" y="242"/>
                  </a:lnTo>
                  <a:lnTo>
                    <a:pt x="2993" y="240"/>
                  </a:lnTo>
                  <a:lnTo>
                    <a:pt x="2997" y="238"/>
                  </a:lnTo>
                  <a:lnTo>
                    <a:pt x="3000" y="236"/>
                  </a:lnTo>
                  <a:lnTo>
                    <a:pt x="3003" y="235"/>
                  </a:lnTo>
                  <a:lnTo>
                    <a:pt x="3006" y="233"/>
                  </a:lnTo>
                  <a:lnTo>
                    <a:pt x="3010" y="231"/>
                  </a:lnTo>
                  <a:lnTo>
                    <a:pt x="3013" y="229"/>
                  </a:lnTo>
                  <a:lnTo>
                    <a:pt x="3016" y="228"/>
                  </a:lnTo>
                  <a:lnTo>
                    <a:pt x="3019" y="226"/>
                  </a:lnTo>
                  <a:lnTo>
                    <a:pt x="3023" y="224"/>
                  </a:lnTo>
                  <a:lnTo>
                    <a:pt x="3026" y="223"/>
                  </a:lnTo>
                  <a:lnTo>
                    <a:pt x="3029" y="221"/>
                  </a:lnTo>
                  <a:lnTo>
                    <a:pt x="3032" y="219"/>
                  </a:lnTo>
                  <a:lnTo>
                    <a:pt x="3036" y="218"/>
                  </a:lnTo>
                  <a:lnTo>
                    <a:pt x="3039" y="216"/>
                  </a:lnTo>
                  <a:lnTo>
                    <a:pt x="3042" y="215"/>
                  </a:lnTo>
                  <a:lnTo>
                    <a:pt x="3046" y="213"/>
                  </a:lnTo>
                  <a:lnTo>
                    <a:pt x="3049" y="212"/>
                  </a:lnTo>
                  <a:lnTo>
                    <a:pt x="3052" y="210"/>
                  </a:lnTo>
                  <a:lnTo>
                    <a:pt x="3055" y="208"/>
                  </a:lnTo>
                  <a:lnTo>
                    <a:pt x="3059" y="207"/>
                  </a:lnTo>
                  <a:lnTo>
                    <a:pt x="3062" y="205"/>
                  </a:lnTo>
                  <a:lnTo>
                    <a:pt x="3065" y="204"/>
                  </a:lnTo>
                  <a:lnTo>
                    <a:pt x="3068" y="202"/>
                  </a:lnTo>
                  <a:lnTo>
                    <a:pt x="3072" y="201"/>
                  </a:lnTo>
                  <a:lnTo>
                    <a:pt x="3075" y="200"/>
                  </a:lnTo>
                  <a:lnTo>
                    <a:pt x="3078" y="198"/>
                  </a:lnTo>
                  <a:lnTo>
                    <a:pt x="3081" y="197"/>
                  </a:lnTo>
                  <a:lnTo>
                    <a:pt x="3085" y="195"/>
                  </a:lnTo>
                  <a:lnTo>
                    <a:pt x="3088" y="194"/>
                  </a:lnTo>
                  <a:lnTo>
                    <a:pt x="3091" y="193"/>
                  </a:lnTo>
                  <a:lnTo>
                    <a:pt x="3094" y="191"/>
                  </a:lnTo>
                  <a:lnTo>
                    <a:pt x="3098" y="190"/>
                  </a:lnTo>
                  <a:lnTo>
                    <a:pt x="3101" y="189"/>
                  </a:lnTo>
                  <a:lnTo>
                    <a:pt x="3104" y="187"/>
                  </a:lnTo>
                  <a:lnTo>
                    <a:pt x="3107" y="186"/>
                  </a:lnTo>
                  <a:lnTo>
                    <a:pt x="3111" y="185"/>
                  </a:lnTo>
                  <a:lnTo>
                    <a:pt x="3114" y="184"/>
                  </a:lnTo>
                  <a:lnTo>
                    <a:pt x="3117" y="183"/>
                  </a:lnTo>
                  <a:lnTo>
                    <a:pt x="3121" y="182"/>
                  </a:lnTo>
                  <a:lnTo>
                    <a:pt x="3124" y="181"/>
                  </a:lnTo>
                  <a:lnTo>
                    <a:pt x="3127" y="179"/>
                  </a:lnTo>
                  <a:lnTo>
                    <a:pt x="3130" y="178"/>
                  </a:lnTo>
                  <a:lnTo>
                    <a:pt x="3134" y="177"/>
                  </a:lnTo>
                  <a:lnTo>
                    <a:pt x="3137" y="176"/>
                  </a:lnTo>
                  <a:lnTo>
                    <a:pt x="3140" y="175"/>
                  </a:lnTo>
                  <a:lnTo>
                    <a:pt x="3143" y="174"/>
                  </a:lnTo>
                  <a:lnTo>
                    <a:pt x="3147" y="173"/>
                  </a:lnTo>
                  <a:lnTo>
                    <a:pt x="3150" y="172"/>
                  </a:lnTo>
                  <a:lnTo>
                    <a:pt x="3153" y="171"/>
                  </a:lnTo>
                  <a:lnTo>
                    <a:pt x="3156" y="171"/>
                  </a:lnTo>
                  <a:lnTo>
                    <a:pt x="3160" y="170"/>
                  </a:lnTo>
                  <a:lnTo>
                    <a:pt x="3163" y="169"/>
                  </a:lnTo>
                  <a:lnTo>
                    <a:pt x="3166" y="168"/>
                  </a:lnTo>
                  <a:lnTo>
                    <a:pt x="3169" y="167"/>
                  </a:lnTo>
                  <a:lnTo>
                    <a:pt x="3173" y="166"/>
                  </a:lnTo>
                  <a:lnTo>
                    <a:pt x="3176" y="165"/>
                  </a:lnTo>
                  <a:lnTo>
                    <a:pt x="3179" y="164"/>
                  </a:lnTo>
                  <a:lnTo>
                    <a:pt x="3182" y="164"/>
                  </a:lnTo>
                  <a:lnTo>
                    <a:pt x="3186" y="163"/>
                  </a:lnTo>
                  <a:lnTo>
                    <a:pt x="3189" y="162"/>
                  </a:lnTo>
                  <a:lnTo>
                    <a:pt x="3192" y="162"/>
                  </a:lnTo>
                  <a:lnTo>
                    <a:pt x="3196" y="161"/>
                  </a:lnTo>
                  <a:lnTo>
                    <a:pt x="3199" y="160"/>
                  </a:lnTo>
                  <a:lnTo>
                    <a:pt x="3202" y="160"/>
                  </a:lnTo>
                  <a:lnTo>
                    <a:pt x="3205" y="159"/>
                  </a:lnTo>
                  <a:lnTo>
                    <a:pt x="3209" y="158"/>
                  </a:lnTo>
                  <a:lnTo>
                    <a:pt x="3212" y="158"/>
                  </a:lnTo>
                  <a:lnTo>
                    <a:pt x="3215" y="157"/>
                  </a:lnTo>
                  <a:lnTo>
                    <a:pt x="3218" y="157"/>
                  </a:lnTo>
                  <a:lnTo>
                    <a:pt x="3222" y="156"/>
                  </a:lnTo>
                  <a:lnTo>
                    <a:pt x="3225" y="156"/>
                  </a:lnTo>
                  <a:lnTo>
                    <a:pt x="3228" y="155"/>
                  </a:lnTo>
                  <a:lnTo>
                    <a:pt x="3231" y="154"/>
                  </a:lnTo>
                  <a:lnTo>
                    <a:pt x="3235" y="154"/>
                  </a:lnTo>
                  <a:lnTo>
                    <a:pt x="3238" y="153"/>
                  </a:lnTo>
                  <a:lnTo>
                    <a:pt x="3241" y="153"/>
                  </a:lnTo>
                  <a:lnTo>
                    <a:pt x="3244" y="152"/>
                  </a:lnTo>
                  <a:lnTo>
                    <a:pt x="3248" y="152"/>
                  </a:lnTo>
                  <a:lnTo>
                    <a:pt x="3251" y="151"/>
                  </a:lnTo>
                  <a:lnTo>
                    <a:pt x="3254" y="151"/>
                  </a:lnTo>
                  <a:lnTo>
                    <a:pt x="3257" y="150"/>
                  </a:lnTo>
                  <a:lnTo>
                    <a:pt x="3261" y="150"/>
                  </a:lnTo>
                  <a:lnTo>
                    <a:pt x="3264" y="150"/>
                  </a:lnTo>
                  <a:lnTo>
                    <a:pt x="3267" y="149"/>
                  </a:lnTo>
                  <a:lnTo>
                    <a:pt x="3271" y="149"/>
                  </a:lnTo>
                  <a:lnTo>
                    <a:pt x="3274" y="148"/>
                  </a:lnTo>
                  <a:lnTo>
                    <a:pt x="3277" y="148"/>
                  </a:lnTo>
                  <a:lnTo>
                    <a:pt x="3280" y="147"/>
                  </a:lnTo>
                  <a:lnTo>
                    <a:pt x="3284" y="147"/>
                  </a:lnTo>
                  <a:lnTo>
                    <a:pt x="3287" y="147"/>
                  </a:lnTo>
                  <a:lnTo>
                    <a:pt x="3290" y="146"/>
                  </a:lnTo>
                  <a:lnTo>
                    <a:pt x="3293" y="146"/>
                  </a:lnTo>
                  <a:lnTo>
                    <a:pt x="3297" y="145"/>
                  </a:lnTo>
                  <a:lnTo>
                    <a:pt x="3300" y="145"/>
                  </a:lnTo>
                  <a:lnTo>
                    <a:pt x="3303" y="144"/>
                  </a:lnTo>
                  <a:lnTo>
                    <a:pt x="3306" y="144"/>
                  </a:lnTo>
                  <a:lnTo>
                    <a:pt x="3310" y="144"/>
                  </a:lnTo>
                  <a:lnTo>
                    <a:pt x="3313" y="143"/>
                  </a:lnTo>
                  <a:lnTo>
                    <a:pt x="3316" y="143"/>
                  </a:lnTo>
                  <a:lnTo>
                    <a:pt x="3319" y="142"/>
                  </a:lnTo>
                  <a:lnTo>
                    <a:pt x="3323" y="142"/>
                  </a:lnTo>
                  <a:lnTo>
                    <a:pt x="3326" y="142"/>
                  </a:lnTo>
                  <a:lnTo>
                    <a:pt x="3329" y="141"/>
                  </a:lnTo>
                  <a:lnTo>
                    <a:pt x="3333" y="141"/>
                  </a:lnTo>
                  <a:lnTo>
                    <a:pt x="3336" y="140"/>
                  </a:lnTo>
                  <a:lnTo>
                    <a:pt x="3339" y="140"/>
                  </a:lnTo>
                  <a:lnTo>
                    <a:pt x="3342" y="139"/>
                  </a:lnTo>
                  <a:lnTo>
                    <a:pt x="3346" y="139"/>
                  </a:lnTo>
                  <a:lnTo>
                    <a:pt x="3349" y="139"/>
                  </a:lnTo>
                  <a:lnTo>
                    <a:pt x="3352" y="138"/>
                  </a:lnTo>
                  <a:lnTo>
                    <a:pt x="3355" y="138"/>
                  </a:lnTo>
                  <a:lnTo>
                    <a:pt x="3359" y="137"/>
                  </a:lnTo>
                  <a:lnTo>
                    <a:pt x="3362" y="137"/>
                  </a:lnTo>
                  <a:lnTo>
                    <a:pt x="3365" y="136"/>
                  </a:lnTo>
                  <a:lnTo>
                    <a:pt x="3368" y="136"/>
                  </a:lnTo>
                  <a:lnTo>
                    <a:pt x="3372" y="135"/>
                  </a:lnTo>
                  <a:lnTo>
                    <a:pt x="3375" y="135"/>
                  </a:lnTo>
                  <a:lnTo>
                    <a:pt x="3378" y="134"/>
                  </a:lnTo>
                  <a:lnTo>
                    <a:pt x="3381" y="134"/>
                  </a:lnTo>
                  <a:lnTo>
                    <a:pt x="3385" y="133"/>
                  </a:lnTo>
                  <a:lnTo>
                    <a:pt x="3388" y="133"/>
                  </a:lnTo>
                  <a:lnTo>
                    <a:pt x="3391" y="132"/>
                  </a:lnTo>
                  <a:lnTo>
                    <a:pt x="3394" y="132"/>
                  </a:lnTo>
                  <a:lnTo>
                    <a:pt x="3398" y="131"/>
                  </a:lnTo>
                  <a:lnTo>
                    <a:pt x="3401" y="131"/>
                  </a:lnTo>
                  <a:lnTo>
                    <a:pt x="3404" y="130"/>
                  </a:lnTo>
                  <a:lnTo>
                    <a:pt x="3408" y="130"/>
                  </a:lnTo>
                  <a:lnTo>
                    <a:pt x="3411" y="129"/>
                  </a:lnTo>
                  <a:lnTo>
                    <a:pt x="3414" y="129"/>
                  </a:lnTo>
                  <a:lnTo>
                    <a:pt x="3417" y="128"/>
                  </a:lnTo>
                  <a:lnTo>
                    <a:pt x="3421" y="127"/>
                  </a:lnTo>
                  <a:lnTo>
                    <a:pt x="3424" y="127"/>
                  </a:lnTo>
                  <a:lnTo>
                    <a:pt x="3427" y="126"/>
                  </a:lnTo>
                  <a:lnTo>
                    <a:pt x="3430" y="126"/>
                  </a:lnTo>
                  <a:lnTo>
                    <a:pt x="3434" y="125"/>
                  </a:lnTo>
                  <a:lnTo>
                    <a:pt x="3437" y="124"/>
                  </a:lnTo>
                  <a:lnTo>
                    <a:pt x="3440" y="124"/>
                  </a:lnTo>
                  <a:lnTo>
                    <a:pt x="3443" y="123"/>
                  </a:lnTo>
                  <a:lnTo>
                    <a:pt x="3447" y="123"/>
                  </a:lnTo>
                  <a:lnTo>
                    <a:pt x="3450" y="122"/>
                  </a:lnTo>
                  <a:lnTo>
                    <a:pt x="3453" y="121"/>
                  </a:lnTo>
                  <a:lnTo>
                    <a:pt x="3456" y="121"/>
                  </a:lnTo>
                  <a:lnTo>
                    <a:pt x="3460" y="120"/>
                  </a:lnTo>
                  <a:lnTo>
                    <a:pt x="3463" y="119"/>
                  </a:lnTo>
                  <a:lnTo>
                    <a:pt x="3466" y="119"/>
                  </a:lnTo>
                  <a:lnTo>
                    <a:pt x="3469" y="118"/>
                  </a:lnTo>
                  <a:lnTo>
                    <a:pt x="3473" y="117"/>
                  </a:lnTo>
                  <a:lnTo>
                    <a:pt x="3476" y="117"/>
                  </a:lnTo>
                  <a:lnTo>
                    <a:pt x="3479" y="116"/>
                  </a:lnTo>
                  <a:lnTo>
                    <a:pt x="3483" y="115"/>
                  </a:lnTo>
                  <a:lnTo>
                    <a:pt x="3486" y="115"/>
                  </a:lnTo>
                  <a:lnTo>
                    <a:pt x="3489" y="114"/>
                  </a:lnTo>
                  <a:lnTo>
                    <a:pt x="3492" y="113"/>
                  </a:lnTo>
                  <a:lnTo>
                    <a:pt x="3496" y="113"/>
                  </a:lnTo>
                  <a:lnTo>
                    <a:pt x="3499" y="112"/>
                  </a:lnTo>
                  <a:lnTo>
                    <a:pt x="3502" y="111"/>
                  </a:lnTo>
                  <a:lnTo>
                    <a:pt x="3505" y="110"/>
                  </a:lnTo>
                  <a:lnTo>
                    <a:pt x="3509" y="110"/>
                  </a:lnTo>
                  <a:lnTo>
                    <a:pt x="3512" y="109"/>
                  </a:lnTo>
                  <a:lnTo>
                    <a:pt x="3515" y="108"/>
                  </a:lnTo>
                  <a:lnTo>
                    <a:pt x="3518" y="107"/>
                  </a:lnTo>
                  <a:lnTo>
                    <a:pt x="3522" y="107"/>
                  </a:lnTo>
                  <a:lnTo>
                    <a:pt x="3525" y="106"/>
                  </a:lnTo>
                  <a:lnTo>
                    <a:pt x="3528" y="105"/>
                  </a:lnTo>
                  <a:lnTo>
                    <a:pt x="3531" y="104"/>
                  </a:lnTo>
                  <a:lnTo>
                    <a:pt x="3535" y="104"/>
                  </a:lnTo>
                  <a:lnTo>
                    <a:pt x="3538" y="103"/>
                  </a:lnTo>
                  <a:lnTo>
                    <a:pt x="3541" y="102"/>
                  </a:lnTo>
                  <a:lnTo>
                    <a:pt x="3544" y="101"/>
                  </a:lnTo>
                  <a:lnTo>
                    <a:pt x="3548" y="100"/>
                  </a:lnTo>
                  <a:lnTo>
                    <a:pt x="3551" y="100"/>
                  </a:lnTo>
                  <a:lnTo>
                    <a:pt x="3554" y="99"/>
                  </a:lnTo>
                  <a:lnTo>
                    <a:pt x="3558" y="98"/>
                  </a:lnTo>
                  <a:lnTo>
                    <a:pt x="3561" y="97"/>
                  </a:lnTo>
                  <a:lnTo>
                    <a:pt x="3564" y="96"/>
                  </a:lnTo>
                  <a:lnTo>
                    <a:pt x="3567" y="96"/>
                  </a:lnTo>
                  <a:lnTo>
                    <a:pt x="3571" y="95"/>
                  </a:lnTo>
                  <a:lnTo>
                    <a:pt x="3574" y="94"/>
                  </a:lnTo>
                  <a:lnTo>
                    <a:pt x="3577" y="93"/>
                  </a:lnTo>
                  <a:lnTo>
                    <a:pt x="3580" y="92"/>
                  </a:lnTo>
                  <a:lnTo>
                    <a:pt x="3584" y="92"/>
                  </a:lnTo>
                  <a:lnTo>
                    <a:pt x="3587" y="91"/>
                  </a:lnTo>
                  <a:lnTo>
                    <a:pt x="3590" y="90"/>
                  </a:lnTo>
                  <a:lnTo>
                    <a:pt x="3593" y="89"/>
                  </a:lnTo>
                  <a:lnTo>
                    <a:pt x="3597" y="88"/>
                  </a:lnTo>
                  <a:lnTo>
                    <a:pt x="3600" y="87"/>
                  </a:lnTo>
                  <a:lnTo>
                    <a:pt x="3603" y="86"/>
                  </a:lnTo>
                  <a:lnTo>
                    <a:pt x="3606" y="86"/>
                  </a:lnTo>
                  <a:lnTo>
                    <a:pt x="3610" y="85"/>
                  </a:lnTo>
                  <a:lnTo>
                    <a:pt x="3613" y="84"/>
                  </a:lnTo>
                  <a:lnTo>
                    <a:pt x="3616" y="83"/>
                  </a:lnTo>
                  <a:lnTo>
                    <a:pt x="3619" y="82"/>
                  </a:lnTo>
                  <a:lnTo>
                    <a:pt x="3623" y="81"/>
                  </a:lnTo>
                  <a:lnTo>
                    <a:pt x="3626" y="80"/>
                  </a:lnTo>
                  <a:lnTo>
                    <a:pt x="3629" y="79"/>
                  </a:lnTo>
                  <a:lnTo>
                    <a:pt x="3633" y="79"/>
                  </a:lnTo>
                  <a:lnTo>
                    <a:pt x="3636" y="78"/>
                  </a:lnTo>
                  <a:lnTo>
                    <a:pt x="3639" y="77"/>
                  </a:lnTo>
                  <a:lnTo>
                    <a:pt x="3642" y="76"/>
                  </a:lnTo>
                  <a:lnTo>
                    <a:pt x="3646" y="75"/>
                  </a:lnTo>
                  <a:lnTo>
                    <a:pt x="3649" y="74"/>
                  </a:lnTo>
                  <a:lnTo>
                    <a:pt x="3652" y="73"/>
                  </a:lnTo>
                  <a:lnTo>
                    <a:pt x="3655" y="72"/>
                  </a:lnTo>
                  <a:lnTo>
                    <a:pt x="3659" y="71"/>
                  </a:lnTo>
                  <a:lnTo>
                    <a:pt x="3662" y="71"/>
                  </a:lnTo>
                  <a:lnTo>
                    <a:pt x="3665" y="70"/>
                  </a:lnTo>
                  <a:lnTo>
                    <a:pt x="3668" y="69"/>
                  </a:lnTo>
                  <a:lnTo>
                    <a:pt x="3672" y="68"/>
                  </a:lnTo>
                  <a:lnTo>
                    <a:pt x="3675" y="67"/>
                  </a:lnTo>
                  <a:lnTo>
                    <a:pt x="3678" y="66"/>
                  </a:lnTo>
                  <a:lnTo>
                    <a:pt x="3681" y="65"/>
                  </a:lnTo>
                  <a:lnTo>
                    <a:pt x="3685" y="64"/>
                  </a:lnTo>
                  <a:lnTo>
                    <a:pt x="3688" y="63"/>
                  </a:lnTo>
                  <a:lnTo>
                    <a:pt x="3691" y="62"/>
                  </a:lnTo>
                  <a:lnTo>
                    <a:pt x="3695" y="61"/>
                  </a:lnTo>
                  <a:lnTo>
                    <a:pt x="3698" y="60"/>
                  </a:lnTo>
                  <a:lnTo>
                    <a:pt x="3701" y="60"/>
                  </a:lnTo>
                  <a:lnTo>
                    <a:pt x="3704" y="59"/>
                  </a:lnTo>
                  <a:lnTo>
                    <a:pt x="3708" y="58"/>
                  </a:lnTo>
                  <a:lnTo>
                    <a:pt x="3711" y="57"/>
                  </a:lnTo>
                  <a:lnTo>
                    <a:pt x="3714" y="56"/>
                  </a:lnTo>
                  <a:lnTo>
                    <a:pt x="3717" y="55"/>
                  </a:lnTo>
                  <a:lnTo>
                    <a:pt x="3721" y="54"/>
                  </a:lnTo>
                  <a:lnTo>
                    <a:pt x="3724" y="53"/>
                  </a:lnTo>
                  <a:lnTo>
                    <a:pt x="3727" y="52"/>
                  </a:lnTo>
                  <a:lnTo>
                    <a:pt x="3730" y="51"/>
                  </a:lnTo>
                  <a:lnTo>
                    <a:pt x="3734" y="50"/>
                  </a:lnTo>
                  <a:lnTo>
                    <a:pt x="3737" y="50"/>
                  </a:lnTo>
                  <a:lnTo>
                    <a:pt x="3740" y="49"/>
                  </a:lnTo>
                  <a:lnTo>
                    <a:pt x="3743" y="48"/>
                  </a:lnTo>
                  <a:lnTo>
                    <a:pt x="3747" y="47"/>
                  </a:lnTo>
                  <a:lnTo>
                    <a:pt x="3750" y="46"/>
                  </a:lnTo>
                  <a:lnTo>
                    <a:pt x="3753" y="45"/>
                  </a:lnTo>
                  <a:lnTo>
                    <a:pt x="3756" y="44"/>
                  </a:lnTo>
                  <a:lnTo>
                    <a:pt x="3760" y="43"/>
                  </a:lnTo>
                  <a:lnTo>
                    <a:pt x="3763" y="42"/>
                  </a:lnTo>
                  <a:lnTo>
                    <a:pt x="3766" y="42"/>
                  </a:lnTo>
                  <a:lnTo>
                    <a:pt x="3770" y="41"/>
                  </a:lnTo>
                  <a:lnTo>
                    <a:pt x="3773" y="40"/>
                  </a:lnTo>
                  <a:lnTo>
                    <a:pt x="3776" y="39"/>
                  </a:lnTo>
                  <a:lnTo>
                    <a:pt x="3779" y="38"/>
                  </a:lnTo>
                  <a:lnTo>
                    <a:pt x="3783" y="37"/>
                  </a:lnTo>
                  <a:lnTo>
                    <a:pt x="3786" y="37"/>
                  </a:lnTo>
                  <a:lnTo>
                    <a:pt x="3789" y="36"/>
                  </a:lnTo>
                  <a:lnTo>
                    <a:pt x="3792" y="35"/>
                  </a:lnTo>
                  <a:lnTo>
                    <a:pt x="3796" y="34"/>
                  </a:lnTo>
                  <a:lnTo>
                    <a:pt x="3799" y="33"/>
                  </a:lnTo>
                  <a:lnTo>
                    <a:pt x="3802" y="33"/>
                  </a:lnTo>
                  <a:lnTo>
                    <a:pt x="3805" y="32"/>
                  </a:lnTo>
                  <a:lnTo>
                    <a:pt x="3809" y="31"/>
                  </a:lnTo>
                  <a:lnTo>
                    <a:pt x="3812" y="30"/>
                  </a:lnTo>
                  <a:lnTo>
                    <a:pt x="3815" y="30"/>
                  </a:lnTo>
                  <a:lnTo>
                    <a:pt x="3818" y="29"/>
                  </a:lnTo>
                  <a:lnTo>
                    <a:pt x="3822" y="28"/>
                  </a:lnTo>
                  <a:lnTo>
                    <a:pt x="3825" y="27"/>
                  </a:lnTo>
                  <a:lnTo>
                    <a:pt x="3828" y="27"/>
                  </a:lnTo>
                  <a:lnTo>
                    <a:pt x="3831" y="26"/>
                  </a:lnTo>
                  <a:lnTo>
                    <a:pt x="3835" y="25"/>
                  </a:lnTo>
                  <a:lnTo>
                    <a:pt x="3838" y="25"/>
                  </a:lnTo>
                  <a:lnTo>
                    <a:pt x="3841" y="24"/>
                  </a:lnTo>
                  <a:lnTo>
                    <a:pt x="3845" y="23"/>
                  </a:lnTo>
                  <a:lnTo>
                    <a:pt x="3848" y="23"/>
                  </a:lnTo>
                  <a:lnTo>
                    <a:pt x="3851" y="22"/>
                  </a:lnTo>
                  <a:lnTo>
                    <a:pt x="3854" y="21"/>
                  </a:lnTo>
                  <a:lnTo>
                    <a:pt x="3858" y="21"/>
                  </a:lnTo>
                  <a:lnTo>
                    <a:pt x="3861" y="20"/>
                  </a:lnTo>
                  <a:lnTo>
                    <a:pt x="3864" y="20"/>
                  </a:lnTo>
                  <a:lnTo>
                    <a:pt x="3867" y="19"/>
                  </a:lnTo>
                  <a:lnTo>
                    <a:pt x="3871" y="19"/>
                  </a:lnTo>
                  <a:lnTo>
                    <a:pt x="3874" y="18"/>
                  </a:lnTo>
                  <a:lnTo>
                    <a:pt x="3877" y="17"/>
                  </a:lnTo>
                  <a:lnTo>
                    <a:pt x="3880" y="17"/>
                  </a:lnTo>
                  <a:lnTo>
                    <a:pt x="3884" y="16"/>
                  </a:lnTo>
                  <a:lnTo>
                    <a:pt x="3887" y="16"/>
                  </a:lnTo>
                  <a:lnTo>
                    <a:pt x="3890" y="15"/>
                  </a:lnTo>
                  <a:lnTo>
                    <a:pt x="3893" y="15"/>
                  </a:lnTo>
                  <a:lnTo>
                    <a:pt x="3897" y="14"/>
                  </a:lnTo>
                  <a:lnTo>
                    <a:pt x="3900" y="14"/>
                  </a:lnTo>
                  <a:lnTo>
                    <a:pt x="3903" y="14"/>
                  </a:lnTo>
                  <a:lnTo>
                    <a:pt x="3906" y="13"/>
                  </a:lnTo>
                  <a:lnTo>
                    <a:pt x="3910" y="13"/>
                  </a:lnTo>
                  <a:lnTo>
                    <a:pt x="3913" y="12"/>
                  </a:lnTo>
                  <a:lnTo>
                    <a:pt x="3916" y="12"/>
                  </a:lnTo>
                  <a:lnTo>
                    <a:pt x="3920" y="11"/>
                  </a:lnTo>
                  <a:lnTo>
                    <a:pt x="3923" y="11"/>
                  </a:lnTo>
                  <a:lnTo>
                    <a:pt x="3926" y="11"/>
                  </a:lnTo>
                  <a:lnTo>
                    <a:pt x="3929" y="10"/>
                  </a:lnTo>
                  <a:lnTo>
                    <a:pt x="3933" y="10"/>
                  </a:lnTo>
                  <a:lnTo>
                    <a:pt x="3936" y="10"/>
                  </a:lnTo>
                  <a:lnTo>
                    <a:pt x="3939" y="10"/>
                  </a:lnTo>
                  <a:lnTo>
                    <a:pt x="3942" y="9"/>
                  </a:lnTo>
                  <a:lnTo>
                    <a:pt x="3946" y="9"/>
                  </a:lnTo>
                  <a:lnTo>
                    <a:pt x="3949" y="9"/>
                  </a:lnTo>
                  <a:lnTo>
                    <a:pt x="3952" y="8"/>
                  </a:lnTo>
                  <a:lnTo>
                    <a:pt x="3955" y="8"/>
                  </a:lnTo>
                  <a:lnTo>
                    <a:pt x="3959" y="8"/>
                  </a:lnTo>
                  <a:lnTo>
                    <a:pt x="3962" y="8"/>
                  </a:lnTo>
                  <a:lnTo>
                    <a:pt x="3965" y="8"/>
                  </a:lnTo>
                  <a:lnTo>
                    <a:pt x="3968" y="7"/>
                  </a:lnTo>
                  <a:lnTo>
                    <a:pt x="3972" y="7"/>
                  </a:lnTo>
                  <a:lnTo>
                    <a:pt x="3975" y="7"/>
                  </a:lnTo>
                  <a:lnTo>
                    <a:pt x="3978" y="7"/>
                  </a:lnTo>
                  <a:lnTo>
                    <a:pt x="3981" y="6"/>
                  </a:lnTo>
                  <a:lnTo>
                    <a:pt x="3985" y="6"/>
                  </a:lnTo>
                  <a:lnTo>
                    <a:pt x="3988" y="6"/>
                  </a:lnTo>
                  <a:lnTo>
                    <a:pt x="3991" y="6"/>
                  </a:lnTo>
                  <a:lnTo>
                    <a:pt x="3995" y="6"/>
                  </a:lnTo>
                  <a:lnTo>
                    <a:pt x="3998" y="6"/>
                  </a:lnTo>
                  <a:lnTo>
                    <a:pt x="4001" y="5"/>
                  </a:lnTo>
                  <a:lnTo>
                    <a:pt x="4004" y="5"/>
                  </a:lnTo>
                  <a:lnTo>
                    <a:pt x="4008" y="5"/>
                  </a:lnTo>
                  <a:lnTo>
                    <a:pt x="4011" y="5"/>
                  </a:lnTo>
                  <a:lnTo>
                    <a:pt x="4014" y="5"/>
                  </a:lnTo>
                  <a:lnTo>
                    <a:pt x="4017" y="5"/>
                  </a:lnTo>
                  <a:lnTo>
                    <a:pt x="4021" y="5"/>
                  </a:lnTo>
                  <a:lnTo>
                    <a:pt x="4024" y="5"/>
                  </a:lnTo>
                  <a:lnTo>
                    <a:pt x="4027" y="4"/>
                  </a:lnTo>
                  <a:lnTo>
                    <a:pt x="4030" y="4"/>
                  </a:lnTo>
                  <a:lnTo>
                    <a:pt x="4034" y="4"/>
                  </a:lnTo>
                  <a:lnTo>
                    <a:pt x="4037" y="4"/>
                  </a:lnTo>
                  <a:lnTo>
                    <a:pt x="4040" y="4"/>
                  </a:lnTo>
                  <a:lnTo>
                    <a:pt x="4043" y="4"/>
                  </a:lnTo>
                  <a:lnTo>
                    <a:pt x="4047" y="4"/>
                  </a:lnTo>
                  <a:lnTo>
                    <a:pt x="4050" y="4"/>
                  </a:lnTo>
                  <a:lnTo>
                    <a:pt x="4053" y="4"/>
                  </a:lnTo>
                  <a:lnTo>
                    <a:pt x="4057" y="4"/>
                  </a:lnTo>
                  <a:lnTo>
                    <a:pt x="4060" y="3"/>
                  </a:lnTo>
                  <a:lnTo>
                    <a:pt x="4063" y="3"/>
                  </a:lnTo>
                  <a:lnTo>
                    <a:pt x="4066" y="3"/>
                  </a:lnTo>
                  <a:lnTo>
                    <a:pt x="4070" y="3"/>
                  </a:lnTo>
                  <a:lnTo>
                    <a:pt x="4073" y="3"/>
                  </a:lnTo>
                  <a:lnTo>
                    <a:pt x="4076" y="3"/>
                  </a:lnTo>
                  <a:lnTo>
                    <a:pt x="4079" y="3"/>
                  </a:lnTo>
                  <a:lnTo>
                    <a:pt x="4083" y="3"/>
                  </a:lnTo>
                  <a:lnTo>
                    <a:pt x="4086" y="3"/>
                  </a:lnTo>
                  <a:lnTo>
                    <a:pt x="4089" y="3"/>
                  </a:lnTo>
                  <a:lnTo>
                    <a:pt x="4092" y="3"/>
                  </a:lnTo>
                  <a:lnTo>
                    <a:pt x="4096" y="3"/>
                  </a:lnTo>
                  <a:lnTo>
                    <a:pt x="4099" y="2"/>
                  </a:lnTo>
                  <a:lnTo>
                    <a:pt x="4102" y="2"/>
                  </a:lnTo>
                  <a:lnTo>
                    <a:pt x="4105" y="2"/>
                  </a:lnTo>
                  <a:lnTo>
                    <a:pt x="4109" y="2"/>
                  </a:lnTo>
                  <a:lnTo>
                    <a:pt x="4112" y="2"/>
                  </a:lnTo>
                  <a:lnTo>
                    <a:pt x="4115" y="2"/>
                  </a:lnTo>
                  <a:lnTo>
                    <a:pt x="4118" y="2"/>
                  </a:lnTo>
                  <a:lnTo>
                    <a:pt x="4122" y="2"/>
                  </a:lnTo>
                  <a:lnTo>
                    <a:pt x="4125" y="2"/>
                  </a:lnTo>
                  <a:lnTo>
                    <a:pt x="4128" y="2"/>
                  </a:lnTo>
                  <a:lnTo>
                    <a:pt x="4132" y="2"/>
                  </a:lnTo>
                  <a:lnTo>
                    <a:pt x="4135" y="2"/>
                  </a:lnTo>
                  <a:lnTo>
                    <a:pt x="4138" y="1"/>
                  </a:lnTo>
                  <a:lnTo>
                    <a:pt x="4141" y="1"/>
                  </a:lnTo>
                  <a:lnTo>
                    <a:pt x="4145" y="1"/>
                  </a:lnTo>
                  <a:lnTo>
                    <a:pt x="4148" y="1"/>
                  </a:lnTo>
                  <a:lnTo>
                    <a:pt x="4151" y="1"/>
                  </a:lnTo>
                  <a:lnTo>
                    <a:pt x="4154" y="1"/>
                  </a:lnTo>
                  <a:lnTo>
                    <a:pt x="4158" y="1"/>
                  </a:lnTo>
                  <a:lnTo>
                    <a:pt x="4161" y="1"/>
                  </a:lnTo>
                  <a:lnTo>
                    <a:pt x="4164" y="1"/>
                  </a:lnTo>
                  <a:lnTo>
                    <a:pt x="4167" y="1"/>
                  </a:lnTo>
                  <a:lnTo>
                    <a:pt x="4171" y="1"/>
                  </a:lnTo>
                  <a:lnTo>
                    <a:pt x="4174" y="0"/>
                  </a:lnTo>
                  <a:lnTo>
                    <a:pt x="4177" y="0"/>
                  </a:lnTo>
                  <a:lnTo>
                    <a:pt x="4180" y="0"/>
                  </a:lnTo>
                  <a:lnTo>
                    <a:pt x="4184" y="0"/>
                  </a:lnTo>
                  <a:lnTo>
                    <a:pt x="4187" y="0"/>
                  </a:lnTo>
                  <a:lnTo>
                    <a:pt x="4190" y="0"/>
                  </a:lnTo>
                  <a:lnTo>
                    <a:pt x="4193" y="0"/>
                  </a:lnTo>
                  <a:lnTo>
                    <a:pt x="4197" y="0"/>
                  </a:lnTo>
                  <a:lnTo>
                    <a:pt x="4200" y="0"/>
                  </a:lnTo>
                  <a:lnTo>
                    <a:pt x="4203" y="0"/>
                  </a:lnTo>
                  <a:lnTo>
                    <a:pt x="4207" y="0"/>
                  </a:lnTo>
                  <a:lnTo>
                    <a:pt x="4210" y="0"/>
                  </a:lnTo>
                  <a:lnTo>
                    <a:pt x="4213" y="0"/>
                  </a:lnTo>
                  <a:lnTo>
                    <a:pt x="4216" y="0"/>
                  </a:lnTo>
                  <a:lnTo>
                    <a:pt x="4220" y="0"/>
                  </a:lnTo>
                  <a:lnTo>
                    <a:pt x="4223" y="0"/>
                  </a:lnTo>
                  <a:lnTo>
                    <a:pt x="4226" y="0"/>
                  </a:lnTo>
                  <a:lnTo>
                    <a:pt x="4229" y="0"/>
                  </a:lnTo>
                  <a:lnTo>
                    <a:pt x="4233" y="0"/>
                  </a:lnTo>
                  <a:lnTo>
                    <a:pt x="4236" y="0"/>
                  </a:lnTo>
                  <a:lnTo>
                    <a:pt x="4239" y="0"/>
                  </a:lnTo>
                  <a:lnTo>
                    <a:pt x="4242" y="0"/>
                  </a:lnTo>
                  <a:lnTo>
                    <a:pt x="4246" y="0"/>
                  </a:lnTo>
                  <a:lnTo>
                    <a:pt x="4249" y="0"/>
                  </a:lnTo>
                  <a:lnTo>
                    <a:pt x="4252" y="0"/>
                  </a:lnTo>
                  <a:lnTo>
                    <a:pt x="4255" y="0"/>
                  </a:lnTo>
                  <a:lnTo>
                    <a:pt x="4259" y="0"/>
                  </a:lnTo>
                  <a:lnTo>
                    <a:pt x="4262" y="0"/>
                  </a:lnTo>
                  <a:lnTo>
                    <a:pt x="4265" y="0"/>
                  </a:lnTo>
                  <a:lnTo>
                    <a:pt x="4268" y="0"/>
                  </a:lnTo>
                  <a:lnTo>
                    <a:pt x="4272" y="0"/>
                  </a:lnTo>
                  <a:lnTo>
                    <a:pt x="4275" y="0"/>
                  </a:lnTo>
                  <a:lnTo>
                    <a:pt x="4278" y="0"/>
                  </a:lnTo>
                  <a:lnTo>
                    <a:pt x="4282" y="1"/>
                  </a:lnTo>
                  <a:lnTo>
                    <a:pt x="4285" y="1"/>
                  </a:lnTo>
                  <a:lnTo>
                    <a:pt x="4288" y="1"/>
                  </a:lnTo>
                  <a:lnTo>
                    <a:pt x="4291" y="1"/>
                  </a:lnTo>
                  <a:lnTo>
                    <a:pt x="4295" y="1"/>
                  </a:lnTo>
                  <a:lnTo>
                    <a:pt x="4298" y="1"/>
                  </a:lnTo>
                  <a:lnTo>
                    <a:pt x="4301" y="1"/>
                  </a:lnTo>
                  <a:lnTo>
                    <a:pt x="4304" y="2"/>
                  </a:lnTo>
                  <a:lnTo>
                    <a:pt x="4308" y="2"/>
                  </a:lnTo>
                  <a:lnTo>
                    <a:pt x="4311" y="2"/>
                  </a:lnTo>
                  <a:lnTo>
                    <a:pt x="4314" y="2"/>
                  </a:lnTo>
                  <a:lnTo>
                    <a:pt x="4317" y="2"/>
                  </a:lnTo>
                  <a:lnTo>
                    <a:pt x="4321" y="3"/>
                  </a:lnTo>
                  <a:lnTo>
                    <a:pt x="4324" y="3"/>
                  </a:lnTo>
                  <a:lnTo>
                    <a:pt x="4327" y="3"/>
                  </a:lnTo>
                  <a:lnTo>
                    <a:pt x="4330" y="4"/>
                  </a:lnTo>
                  <a:lnTo>
                    <a:pt x="4334" y="4"/>
                  </a:lnTo>
                  <a:lnTo>
                    <a:pt x="4337" y="4"/>
                  </a:lnTo>
                  <a:lnTo>
                    <a:pt x="4340" y="5"/>
                  </a:lnTo>
                  <a:lnTo>
                    <a:pt x="4343" y="5"/>
                  </a:lnTo>
                  <a:lnTo>
                    <a:pt x="4347" y="5"/>
                  </a:lnTo>
                  <a:lnTo>
                    <a:pt x="4350" y="6"/>
                  </a:lnTo>
                  <a:lnTo>
                    <a:pt x="4353" y="6"/>
                  </a:lnTo>
                  <a:lnTo>
                    <a:pt x="4357" y="6"/>
                  </a:lnTo>
                  <a:lnTo>
                    <a:pt x="4360" y="7"/>
                  </a:lnTo>
                  <a:lnTo>
                    <a:pt x="4363" y="7"/>
                  </a:lnTo>
                  <a:lnTo>
                    <a:pt x="4366" y="8"/>
                  </a:lnTo>
                  <a:lnTo>
                    <a:pt x="4370" y="8"/>
                  </a:lnTo>
                  <a:lnTo>
                    <a:pt x="4373" y="9"/>
                  </a:lnTo>
                  <a:lnTo>
                    <a:pt x="4376" y="9"/>
                  </a:lnTo>
                  <a:lnTo>
                    <a:pt x="4379" y="10"/>
                  </a:lnTo>
                  <a:lnTo>
                    <a:pt x="4383" y="10"/>
                  </a:lnTo>
                  <a:lnTo>
                    <a:pt x="4386" y="11"/>
                  </a:lnTo>
                  <a:lnTo>
                    <a:pt x="4389" y="11"/>
                  </a:lnTo>
                  <a:lnTo>
                    <a:pt x="4392" y="12"/>
                  </a:lnTo>
                  <a:lnTo>
                    <a:pt x="4396" y="12"/>
                  </a:lnTo>
                  <a:lnTo>
                    <a:pt x="4399" y="13"/>
                  </a:lnTo>
                  <a:lnTo>
                    <a:pt x="4402" y="13"/>
                  </a:lnTo>
                  <a:lnTo>
                    <a:pt x="4405" y="14"/>
                  </a:lnTo>
                  <a:lnTo>
                    <a:pt x="4409" y="14"/>
                  </a:lnTo>
                  <a:lnTo>
                    <a:pt x="4412" y="15"/>
                  </a:lnTo>
                  <a:lnTo>
                    <a:pt x="4415" y="16"/>
                  </a:lnTo>
                  <a:lnTo>
                    <a:pt x="4419" y="16"/>
                  </a:lnTo>
                  <a:lnTo>
                    <a:pt x="4422" y="17"/>
                  </a:lnTo>
                  <a:lnTo>
                    <a:pt x="4425" y="18"/>
                  </a:lnTo>
                  <a:lnTo>
                    <a:pt x="4428" y="18"/>
                  </a:lnTo>
                  <a:lnTo>
                    <a:pt x="4432" y="19"/>
                  </a:lnTo>
                  <a:lnTo>
                    <a:pt x="4435" y="20"/>
                  </a:lnTo>
                  <a:lnTo>
                    <a:pt x="4438" y="21"/>
                  </a:lnTo>
                  <a:lnTo>
                    <a:pt x="4441" y="21"/>
                  </a:lnTo>
                  <a:lnTo>
                    <a:pt x="4445" y="22"/>
                  </a:lnTo>
                  <a:lnTo>
                    <a:pt x="4448" y="23"/>
                  </a:lnTo>
                  <a:lnTo>
                    <a:pt x="4451" y="24"/>
                  </a:lnTo>
                  <a:lnTo>
                    <a:pt x="4454" y="24"/>
                  </a:lnTo>
                  <a:lnTo>
                    <a:pt x="4458" y="25"/>
                  </a:lnTo>
                  <a:lnTo>
                    <a:pt x="4461" y="26"/>
                  </a:lnTo>
                  <a:lnTo>
                    <a:pt x="4464" y="27"/>
                  </a:lnTo>
                  <a:lnTo>
                    <a:pt x="4467" y="28"/>
                  </a:lnTo>
                  <a:lnTo>
                    <a:pt x="4471" y="28"/>
                  </a:lnTo>
                  <a:lnTo>
                    <a:pt x="4474" y="29"/>
                  </a:lnTo>
                  <a:lnTo>
                    <a:pt x="4477" y="30"/>
                  </a:lnTo>
                  <a:lnTo>
                    <a:pt x="4480" y="31"/>
                  </a:lnTo>
                  <a:lnTo>
                    <a:pt x="4484" y="32"/>
                  </a:lnTo>
                  <a:lnTo>
                    <a:pt x="4487" y="33"/>
                  </a:lnTo>
                  <a:lnTo>
                    <a:pt x="4490" y="34"/>
                  </a:lnTo>
                  <a:lnTo>
                    <a:pt x="4494" y="35"/>
                  </a:lnTo>
                  <a:lnTo>
                    <a:pt x="4497" y="35"/>
                  </a:lnTo>
                  <a:lnTo>
                    <a:pt x="4500" y="36"/>
                  </a:lnTo>
                  <a:lnTo>
                    <a:pt x="4503" y="37"/>
                  </a:lnTo>
                  <a:lnTo>
                    <a:pt x="4507" y="38"/>
                  </a:lnTo>
                  <a:lnTo>
                    <a:pt x="4510" y="39"/>
                  </a:lnTo>
                  <a:lnTo>
                    <a:pt x="4513" y="40"/>
                  </a:lnTo>
                  <a:lnTo>
                    <a:pt x="4516" y="41"/>
                  </a:lnTo>
                  <a:lnTo>
                    <a:pt x="4520" y="42"/>
                  </a:lnTo>
                  <a:lnTo>
                    <a:pt x="4523" y="43"/>
                  </a:lnTo>
                  <a:lnTo>
                    <a:pt x="4526" y="44"/>
                  </a:lnTo>
                  <a:lnTo>
                    <a:pt x="4529" y="45"/>
                  </a:lnTo>
                  <a:lnTo>
                    <a:pt x="4533" y="46"/>
                  </a:lnTo>
                  <a:lnTo>
                    <a:pt x="4536" y="47"/>
                  </a:lnTo>
                  <a:lnTo>
                    <a:pt x="4539" y="48"/>
                  </a:lnTo>
                  <a:lnTo>
                    <a:pt x="4542" y="49"/>
                  </a:lnTo>
                  <a:lnTo>
                    <a:pt x="4546" y="50"/>
                  </a:lnTo>
                  <a:lnTo>
                    <a:pt x="4549" y="51"/>
                  </a:lnTo>
                  <a:lnTo>
                    <a:pt x="4552" y="53"/>
                  </a:lnTo>
                  <a:lnTo>
                    <a:pt x="4555" y="54"/>
                  </a:lnTo>
                  <a:lnTo>
                    <a:pt x="4559" y="55"/>
                  </a:lnTo>
                  <a:lnTo>
                    <a:pt x="4562" y="56"/>
                  </a:lnTo>
                  <a:lnTo>
                    <a:pt x="4565" y="57"/>
                  </a:lnTo>
                  <a:lnTo>
                    <a:pt x="4569" y="58"/>
                  </a:lnTo>
                  <a:lnTo>
                    <a:pt x="4572" y="59"/>
                  </a:lnTo>
                  <a:lnTo>
                    <a:pt x="4575" y="60"/>
                  </a:lnTo>
                  <a:lnTo>
                    <a:pt x="4578" y="61"/>
                  </a:lnTo>
                  <a:lnTo>
                    <a:pt x="4582" y="63"/>
                  </a:lnTo>
                  <a:lnTo>
                    <a:pt x="4585" y="64"/>
                  </a:lnTo>
                  <a:lnTo>
                    <a:pt x="4588" y="65"/>
                  </a:lnTo>
                  <a:lnTo>
                    <a:pt x="4591" y="66"/>
                  </a:lnTo>
                  <a:lnTo>
                    <a:pt x="4595" y="67"/>
                  </a:lnTo>
                  <a:lnTo>
                    <a:pt x="4598" y="68"/>
                  </a:lnTo>
                  <a:lnTo>
                    <a:pt x="4601" y="70"/>
                  </a:lnTo>
                  <a:lnTo>
                    <a:pt x="4604" y="71"/>
                  </a:lnTo>
                  <a:lnTo>
                    <a:pt x="4608" y="72"/>
                  </a:lnTo>
                  <a:lnTo>
                    <a:pt x="4611" y="73"/>
                  </a:lnTo>
                  <a:lnTo>
                    <a:pt x="4614" y="74"/>
                  </a:lnTo>
                  <a:lnTo>
                    <a:pt x="4617" y="76"/>
                  </a:lnTo>
                  <a:lnTo>
                    <a:pt x="4621" y="77"/>
                  </a:lnTo>
                  <a:lnTo>
                    <a:pt x="4624" y="78"/>
                  </a:lnTo>
                  <a:lnTo>
                    <a:pt x="4627" y="79"/>
                  </a:lnTo>
                  <a:lnTo>
                    <a:pt x="4630" y="80"/>
                  </a:lnTo>
                  <a:lnTo>
                    <a:pt x="4634" y="82"/>
                  </a:lnTo>
                  <a:lnTo>
                    <a:pt x="4637" y="83"/>
                  </a:lnTo>
                  <a:lnTo>
                    <a:pt x="4640" y="84"/>
                  </a:lnTo>
                  <a:lnTo>
                    <a:pt x="4644" y="85"/>
                  </a:lnTo>
                  <a:lnTo>
                    <a:pt x="4647" y="86"/>
                  </a:lnTo>
                  <a:lnTo>
                    <a:pt x="4650" y="88"/>
                  </a:lnTo>
                  <a:lnTo>
                    <a:pt x="4653" y="89"/>
                  </a:lnTo>
                  <a:lnTo>
                    <a:pt x="4657" y="90"/>
                  </a:lnTo>
                  <a:lnTo>
                    <a:pt x="4660" y="92"/>
                  </a:lnTo>
                  <a:lnTo>
                    <a:pt x="4663" y="93"/>
                  </a:lnTo>
                  <a:lnTo>
                    <a:pt x="4666" y="94"/>
                  </a:lnTo>
                  <a:lnTo>
                    <a:pt x="4670" y="95"/>
                  </a:lnTo>
                  <a:lnTo>
                    <a:pt x="4673" y="97"/>
                  </a:lnTo>
                  <a:lnTo>
                    <a:pt x="4676" y="98"/>
                  </a:lnTo>
                  <a:lnTo>
                    <a:pt x="4679" y="99"/>
                  </a:lnTo>
                  <a:lnTo>
                    <a:pt x="4683" y="101"/>
                  </a:lnTo>
                  <a:lnTo>
                    <a:pt x="4686" y="102"/>
                  </a:lnTo>
                  <a:lnTo>
                    <a:pt x="4689" y="103"/>
                  </a:lnTo>
                  <a:lnTo>
                    <a:pt x="4692" y="104"/>
                  </a:lnTo>
                  <a:lnTo>
                    <a:pt x="4696" y="106"/>
                  </a:lnTo>
                  <a:lnTo>
                    <a:pt x="4699" y="107"/>
                  </a:lnTo>
                  <a:lnTo>
                    <a:pt x="4702" y="108"/>
                  </a:lnTo>
                  <a:lnTo>
                    <a:pt x="4705" y="110"/>
                  </a:lnTo>
                  <a:lnTo>
                    <a:pt x="4709" y="111"/>
                  </a:lnTo>
                  <a:lnTo>
                    <a:pt x="4712" y="112"/>
                  </a:lnTo>
                  <a:lnTo>
                    <a:pt x="4715" y="114"/>
                  </a:lnTo>
                  <a:lnTo>
                    <a:pt x="4719" y="115"/>
                  </a:lnTo>
                  <a:lnTo>
                    <a:pt x="4722" y="116"/>
                  </a:lnTo>
                  <a:lnTo>
                    <a:pt x="4725" y="117"/>
                  </a:lnTo>
                  <a:lnTo>
                    <a:pt x="4728" y="119"/>
                  </a:lnTo>
                  <a:lnTo>
                    <a:pt x="4732" y="120"/>
                  </a:lnTo>
                  <a:lnTo>
                    <a:pt x="4735" y="121"/>
                  </a:lnTo>
                  <a:lnTo>
                    <a:pt x="4738" y="123"/>
                  </a:lnTo>
                  <a:lnTo>
                    <a:pt x="4741" y="124"/>
                  </a:lnTo>
                  <a:lnTo>
                    <a:pt x="4745" y="125"/>
                  </a:lnTo>
                  <a:lnTo>
                    <a:pt x="4748" y="127"/>
                  </a:lnTo>
                  <a:lnTo>
                    <a:pt x="4751" y="128"/>
                  </a:lnTo>
                  <a:lnTo>
                    <a:pt x="4754" y="129"/>
                  </a:lnTo>
                  <a:lnTo>
                    <a:pt x="4758" y="131"/>
                  </a:lnTo>
                  <a:lnTo>
                    <a:pt x="4761" y="132"/>
                  </a:lnTo>
                  <a:lnTo>
                    <a:pt x="4764" y="133"/>
                  </a:lnTo>
                  <a:lnTo>
                    <a:pt x="4767" y="135"/>
                  </a:lnTo>
                  <a:lnTo>
                    <a:pt x="4771" y="136"/>
                  </a:lnTo>
                  <a:lnTo>
                    <a:pt x="4774" y="137"/>
                  </a:lnTo>
                  <a:lnTo>
                    <a:pt x="4777" y="139"/>
                  </a:lnTo>
                  <a:lnTo>
                    <a:pt x="4781" y="140"/>
                  </a:lnTo>
                  <a:lnTo>
                    <a:pt x="4784" y="141"/>
                  </a:lnTo>
                  <a:lnTo>
                    <a:pt x="4787" y="143"/>
                  </a:lnTo>
                  <a:lnTo>
                    <a:pt x="4790" y="144"/>
                  </a:lnTo>
                  <a:lnTo>
                    <a:pt x="4794" y="145"/>
                  </a:lnTo>
                  <a:lnTo>
                    <a:pt x="4797" y="147"/>
                  </a:lnTo>
                  <a:lnTo>
                    <a:pt x="4800" y="148"/>
                  </a:lnTo>
                  <a:lnTo>
                    <a:pt x="4803" y="149"/>
                  </a:lnTo>
                  <a:lnTo>
                    <a:pt x="4807" y="151"/>
                  </a:lnTo>
                  <a:lnTo>
                    <a:pt x="4810" y="152"/>
                  </a:lnTo>
                  <a:lnTo>
                    <a:pt x="4813" y="153"/>
                  </a:lnTo>
                  <a:lnTo>
                    <a:pt x="4816" y="155"/>
                  </a:lnTo>
                  <a:lnTo>
                    <a:pt x="4820" y="156"/>
                  </a:lnTo>
                  <a:lnTo>
                    <a:pt x="4823" y="157"/>
                  </a:lnTo>
                  <a:lnTo>
                    <a:pt x="4826" y="159"/>
                  </a:lnTo>
                  <a:lnTo>
                    <a:pt x="4829" y="160"/>
                  </a:lnTo>
                  <a:lnTo>
                    <a:pt x="4833" y="161"/>
                  </a:lnTo>
                  <a:lnTo>
                    <a:pt x="4836" y="162"/>
                  </a:lnTo>
                  <a:lnTo>
                    <a:pt x="4839" y="164"/>
                  </a:lnTo>
                  <a:lnTo>
                    <a:pt x="4842" y="165"/>
                  </a:lnTo>
                  <a:lnTo>
                    <a:pt x="4846" y="166"/>
                  </a:lnTo>
                  <a:lnTo>
                    <a:pt x="4849" y="168"/>
                  </a:lnTo>
                  <a:lnTo>
                    <a:pt x="4852" y="169"/>
                  </a:lnTo>
                  <a:lnTo>
                    <a:pt x="4856" y="170"/>
                  </a:lnTo>
                  <a:lnTo>
                    <a:pt x="4859" y="172"/>
                  </a:lnTo>
                  <a:lnTo>
                    <a:pt x="4862" y="173"/>
                  </a:lnTo>
                  <a:lnTo>
                    <a:pt x="4865" y="174"/>
                  </a:lnTo>
                  <a:lnTo>
                    <a:pt x="4869" y="176"/>
                  </a:lnTo>
                  <a:lnTo>
                    <a:pt x="4872" y="177"/>
                  </a:lnTo>
                  <a:lnTo>
                    <a:pt x="4875" y="178"/>
                  </a:lnTo>
                  <a:lnTo>
                    <a:pt x="4878" y="180"/>
                  </a:lnTo>
                  <a:lnTo>
                    <a:pt x="4882" y="181"/>
                  </a:lnTo>
                  <a:lnTo>
                    <a:pt x="4885" y="182"/>
                  </a:lnTo>
                  <a:lnTo>
                    <a:pt x="4888" y="184"/>
                  </a:lnTo>
                  <a:lnTo>
                    <a:pt x="4891" y="185"/>
                  </a:lnTo>
                  <a:lnTo>
                    <a:pt x="4895" y="186"/>
                  </a:lnTo>
                  <a:lnTo>
                    <a:pt x="4898" y="188"/>
                  </a:lnTo>
                  <a:lnTo>
                    <a:pt x="4901" y="189"/>
                  </a:lnTo>
                  <a:lnTo>
                    <a:pt x="4904" y="190"/>
                  </a:lnTo>
                  <a:lnTo>
                    <a:pt x="4908" y="191"/>
                  </a:lnTo>
                  <a:lnTo>
                    <a:pt x="4911" y="193"/>
                  </a:lnTo>
                  <a:lnTo>
                    <a:pt x="4914" y="194"/>
                  </a:lnTo>
                  <a:lnTo>
                    <a:pt x="4917" y="195"/>
                  </a:lnTo>
                  <a:lnTo>
                    <a:pt x="4921" y="197"/>
                  </a:lnTo>
                  <a:lnTo>
                    <a:pt x="4924" y="198"/>
                  </a:lnTo>
                  <a:lnTo>
                    <a:pt x="4927" y="199"/>
                  </a:lnTo>
                  <a:lnTo>
                    <a:pt x="4931" y="201"/>
                  </a:lnTo>
                  <a:lnTo>
                    <a:pt x="4934" y="202"/>
                  </a:lnTo>
                  <a:lnTo>
                    <a:pt x="4937" y="203"/>
                  </a:lnTo>
                  <a:lnTo>
                    <a:pt x="4940" y="204"/>
                  </a:lnTo>
                  <a:lnTo>
                    <a:pt x="4944" y="206"/>
                  </a:lnTo>
                  <a:lnTo>
                    <a:pt x="4947" y="207"/>
                  </a:lnTo>
                  <a:lnTo>
                    <a:pt x="4950" y="208"/>
                  </a:lnTo>
                  <a:lnTo>
                    <a:pt x="4953" y="210"/>
                  </a:lnTo>
                  <a:lnTo>
                    <a:pt x="4957" y="211"/>
                  </a:lnTo>
                  <a:lnTo>
                    <a:pt x="4960" y="212"/>
                  </a:lnTo>
                  <a:lnTo>
                    <a:pt x="4963" y="214"/>
                  </a:lnTo>
                  <a:lnTo>
                    <a:pt x="4966" y="215"/>
                  </a:lnTo>
                  <a:lnTo>
                    <a:pt x="4970" y="216"/>
                  </a:lnTo>
                  <a:lnTo>
                    <a:pt x="4973" y="217"/>
                  </a:lnTo>
                  <a:lnTo>
                    <a:pt x="4976" y="219"/>
                  </a:lnTo>
                  <a:lnTo>
                    <a:pt x="4979" y="220"/>
                  </a:lnTo>
                  <a:lnTo>
                    <a:pt x="4983" y="221"/>
                  </a:lnTo>
                  <a:lnTo>
                    <a:pt x="4986" y="222"/>
                  </a:lnTo>
                  <a:lnTo>
                    <a:pt x="4989" y="224"/>
                  </a:lnTo>
                  <a:lnTo>
                    <a:pt x="4992" y="225"/>
                  </a:lnTo>
                  <a:lnTo>
                    <a:pt x="4996" y="226"/>
                  </a:lnTo>
                  <a:lnTo>
                    <a:pt x="4999" y="228"/>
                  </a:lnTo>
                  <a:lnTo>
                    <a:pt x="5002" y="229"/>
                  </a:lnTo>
                  <a:lnTo>
                    <a:pt x="5006" y="230"/>
                  </a:lnTo>
                  <a:lnTo>
                    <a:pt x="5009" y="231"/>
                  </a:lnTo>
                  <a:lnTo>
                    <a:pt x="5012" y="233"/>
                  </a:lnTo>
                  <a:lnTo>
                    <a:pt x="5015" y="234"/>
                  </a:lnTo>
                  <a:lnTo>
                    <a:pt x="5019" y="235"/>
                  </a:lnTo>
                  <a:lnTo>
                    <a:pt x="5022" y="236"/>
                  </a:lnTo>
                  <a:lnTo>
                    <a:pt x="5025" y="238"/>
                  </a:lnTo>
                  <a:lnTo>
                    <a:pt x="5028" y="239"/>
                  </a:lnTo>
                  <a:lnTo>
                    <a:pt x="5032" y="240"/>
                  </a:lnTo>
                  <a:lnTo>
                    <a:pt x="5035" y="241"/>
                  </a:lnTo>
                  <a:lnTo>
                    <a:pt x="5038" y="243"/>
                  </a:lnTo>
                  <a:lnTo>
                    <a:pt x="5041" y="244"/>
                  </a:lnTo>
                  <a:lnTo>
                    <a:pt x="5045" y="245"/>
                  </a:lnTo>
                  <a:lnTo>
                    <a:pt x="5048" y="246"/>
                  </a:lnTo>
                  <a:lnTo>
                    <a:pt x="5051" y="248"/>
                  </a:lnTo>
                  <a:lnTo>
                    <a:pt x="5054" y="249"/>
                  </a:lnTo>
                  <a:lnTo>
                    <a:pt x="5058" y="250"/>
                  </a:lnTo>
                  <a:lnTo>
                    <a:pt x="5061" y="251"/>
                  </a:lnTo>
                  <a:lnTo>
                    <a:pt x="5064" y="252"/>
                  </a:lnTo>
                  <a:lnTo>
                    <a:pt x="5067" y="254"/>
                  </a:lnTo>
                  <a:lnTo>
                    <a:pt x="5071" y="255"/>
                  </a:lnTo>
                  <a:lnTo>
                    <a:pt x="5074" y="256"/>
                  </a:lnTo>
                  <a:lnTo>
                    <a:pt x="5077" y="257"/>
                  </a:lnTo>
                  <a:lnTo>
                    <a:pt x="5081" y="258"/>
                  </a:lnTo>
                  <a:lnTo>
                    <a:pt x="5084" y="259"/>
                  </a:lnTo>
                  <a:lnTo>
                    <a:pt x="5087" y="261"/>
                  </a:lnTo>
                  <a:lnTo>
                    <a:pt x="5090" y="262"/>
                  </a:lnTo>
                  <a:lnTo>
                    <a:pt x="5094" y="263"/>
                  </a:lnTo>
                  <a:lnTo>
                    <a:pt x="5097" y="264"/>
                  </a:lnTo>
                  <a:lnTo>
                    <a:pt x="5100" y="265"/>
                  </a:lnTo>
                  <a:lnTo>
                    <a:pt x="5103" y="266"/>
                  </a:lnTo>
                  <a:lnTo>
                    <a:pt x="5107" y="267"/>
                  </a:lnTo>
                  <a:lnTo>
                    <a:pt x="5110" y="269"/>
                  </a:lnTo>
                  <a:lnTo>
                    <a:pt x="5113" y="270"/>
                  </a:lnTo>
                  <a:lnTo>
                    <a:pt x="5116" y="271"/>
                  </a:lnTo>
                  <a:lnTo>
                    <a:pt x="5120" y="272"/>
                  </a:lnTo>
                  <a:lnTo>
                    <a:pt x="5123" y="273"/>
                  </a:lnTo>
                  <a:lnTo>
                    <a:pt x="5126" y="274"/>
                  </a:lnTo>
                  <a:lnTo>
                    <a:pt x="5129" y="275"/>
                  </a:lnTo>
                  <a:lnTo>
                    <a:pt x="5133" y="276"/>
                  </a:lnTo>
                  <a:lnTo>
                    <a:pt x="5136" y="278"/>
                  </a:lnTo>
                  <a:lnTo>
                    <a:pt x="5139" y="279"/>
                  </a:lnTo>
                  <a:lnTo>
                    <a:pt x="5143" y="280"/>
                  </a:lnTo>
                  <a:lnTo>
                    <a:pt x="5146" y="281"/>
                  </a:lnTo>
                  <a:lnTo>
                    <a:pt x="5149" y="282"/>
                  </a:lnTo>
                  <a:lnTo>
                    <a:pt x="5152" y="283"/>
                  </a:lnTo>
                  <a:lnTo>
                    <a:pt x="5156" y="284"/>
                  </a:lnTo>
                  <a:lnTo>
                    <a:pt x="5159" y="285"/>
                  </a:lnTo>
                  <a:lnTo>
                    <a:pt x="5162" y="286"/>
                  </a:lnTo>
                  <a:lnTo>
                    <a:pt x="5165" y="287"/>
                  </a:lnTo>
                  <a:lnTo>
                    <a:pt x="5169" y="288"/>
                  </a:lnTo>
                  <a:lnTo>
                    <a:pt x="5172" y="289"/>
                  </a:lnTo>
                  <a:lnTo>
                    <a:pt x="5175" y="290"/>
                  </a:lnTo>
                  <a:lnTo>
                    <a:pt x="5178" y="291"/>
                  </a:lnTo>
                  <a:lnTo>
                    <a:pt x="5182" y="292"/>
                  </a:lnTo>
                  <a:lnTo>
                    <a:pt x="5185" y="293"/>
                  </a:lnTo>
                  <a:lnTo>
                    <a:pt x="5188" y="294"/>
                  </a:lnTo>
                  <a:lnTo>
                    <a:pt x="5191" y="295"/>
                  </a:lnTo>
                  <a:lnTo>
                    <a:pt x="5195" y="296"/>
                  </a:lnTo>
                  <a:lnTo>
                    <a:pt x="5198" y="297"/>
                  </a:lnTo>
                  <a:lnTo>
                    <a:pt x="5201" y="298"/>
                  </a:lnTo>
                  <a:lnTo>
                    <a:pt x="5204" y="299"/>
                  </a:lnTo>
                  <a:lnTo>
                    <a:pt x="5208" y="299"/>
                  </a:lnTo>
                  <a:lnTo>
                    <a:pt x="5211" y="300"/>
                  </a:lnTo>
                  <a:lnTo>
                    <a:pt x="5214" y="301"/>
                  </a:lnTo>
                  <a:lnTo>
                    <a:pt x="5218" y="302"/>
                  </a:lnTo>
                  <a:lnTo>
                    <a:pt x="5221" y="303"/>
                  </a:lnTo>
                  <a:lnTo>
                    <a:pt x="5224" y="304"/>
                  </a:lnTo>
                  <a:lnTo>
                    <a:pt x="5227" y="305"/>
                  </a:lnTo>
                  <a:lnTo>
                    <a:pt x="5231" y="306"/>
                  </a:lnTo>
                  <a:lnTo>
                    <a:pt x="5234" y="307"/>
                  </a:lnTo>
                  <a:lnTo>
                    <a:pt x="5237" y="307"/>
                  </a:lnTo>
                  <a:lnTo>
                    <a:pt x="5240" y="308"/>
                  </a:lnTo>
                  <a:lnTo>
                    <a:pt x="5244" y="309"/>
                  </a:lnTo>
                  <a:lnTo>
                    <a:pt x="5247" y="310"/>
                  </a:lnTo>
                  <a:lnTo>
                    <a:pt x="5250" y="311"/>
                  </a:lnTo>
                  <a:lnTo>
                    <a:pt x="5253" y="311"/>
                  </a:lnTo>
                  <a:lnTo>
                    <a:pt x="5257" y="312"/>
                  </a:lnTo>
                  <a:lnTo>
                    <a:pt x="5260" y="313"/>
                  </a:lnTo>
                  <a:lnTo>
                    <a:pt x="5263" y="314"/>
                  </a:lnTo>
                  <a:lnTo>
                    <a:pt x="5266" y="315"/>
                  </a:lnTo>
                  <a:lnTo>
                    <a:pt x="5270" y="315"/>
                  </a:lnTo>
                  <a:lnTo>
                    <a:pt x="5273" y="316"/>
                  </a:lnTo>
                  <a:lnTo>
                    <a:pt x="5276" y="317"/>
                  </a:lnTo>
                  <a:lnTo>
                    <a:pt x="5279" y="318"/>
                  </a:lnTo>
                  <a:lnTo>
                    <a:pt x="5283" y="318"/>
                  </a:lnTo>
                  <a:lnTo>
                    <a:pt x="5286" y="319"/>
                  </a:lnTo>
                  <a:lnTo>
                    <a:pt x="5289" y="320"/>
                  </a:lnTo>
                  <a:lnTo>
                    <a:pt x="5293" y="321"/>
                  </a:lnTo>
                  <a:lnTo>
                    <a:pt x="5296" y="321"/>
                  </a:lnTo>
                  <a:lnTo>
                    <a:pt x="5299" y="322"/>
                  </a:lnTo>
                  <a:lnTo>
                    <a:pt x="5302" y="323"/>
                  </a:lnTo>
                  <a:lnTo>
                    <a:pt x="5306" y="324"/>
                  </a:lnTo>
                  <a:lnTo>
                    <a:pt x="5309" y="324"/>
                  </a:lnTo>
                  <a:lnTo>
                    <a:pt x="5312" y="325"/>
                  </a:lnTo>
                  <a:lnTo>
                    <a:pt x="5315" y="326"/>
                  </a:lnTo>
                  <a:lnTo>
                    <a:pt x="5319" y="326"/>
                  </a:lnTo>
                  <a:lnTo>
                    <a:pt x="5322" y="327"/>
                  </a:lnTo>
                  <a:lnTo>
                    <a:pt x="5325" y="328"/>
                  </a:lnTo>
                  <a:lnTo>
                    <a:pt x="5328" y="328"/>
                  </a:lnTo>
                  <a:lnTo>
                    <a:pt x="5332" y="329"/>
                  </a:lnTo>
                  <a:lnTo>
                    <a:pt x="5335" y="330"/>
                  </a:lnTo>
                  <a:lnTo>
                    <a:pt x="5338" y="330"/>
                  </a:lnTo>
                  <a:lnTo>
                    <a:pt x="5341" y="331"/>
                  </a:lnTo>
                  <a:lnTo>
                    <a:pt x="5345" y="331"/>
                  </a:lnTo>
                  <a:lnTo>
                    <a:pt x="5348" y="332"/>
                  </a:lnTo>
                  <a:lnTo>
                    <a:pt x="5351" y="333"/>
                  </a:lnTo>
                  <a:lnTo>
                    <a:pt x="5354" y="333"/>
                  </a:lnTo>
                  <a:lnTo>
                    <a:pt x="5358" y="334"/>
                  </a:lnTo>
                  <a:lnTo>
                    <a:pt x="5361" y="335"/>
                  </a:lnTo>
                  <a:lnTo>
                    <a:pt x="5364" y="335"/>
                  </a:lnTo>
                  <a:lnTo>
                    <a:pt x="5368" y="336"/>
                  </a:lnTo>
                  <a:lnTo>
                    <a:pt x="5371" y="336"/>
                  </a:lnTo>
                  <a:lnTo>
                    <a:pt x="5374" y="337"/>
                  </a:lnTo>
                  <a:lnTo>
                    <a:pt x="5377" y="338"/>
                  </a:lnTo>
                  <a:lnTo>
                    <a:pt x="5381" y="338"/>
                  </a:lnTo>
                  <a:lnTo>
                    <a:pt x="5384" y="339"/>
                  </a:lnTo>
                  <a:lnTo>
                    <a:pt x="5387" y="339"/>
                  </a:lnTo>
                  <a:lnTo>
                    <a:pt x="5390" y="340"/>
                  </a:lnTo>
                  <a:lnTo>
                    <a:pt x="5394" y="340"/>
                  </a:lnTo>
                  <a:lnTo>
                    <a:pt x="5397" y="341"/>
                  </a:lnTo>
                  <a:lnTo>
                    <a:pt x="5400" y="341"/>
                  </a:lnTo>
                  <a:lnTo>
                    <a:pt x="5403" y="342"/>
                  </a:lnTo>
                  <a:lnTo>
                    <a:pt x="5407" y="342"/>
                  </a:lnTo>
                  <a:lnTo>
                    <a:pt x="5410" y="343"/>
                  </a:lnTo>
                  <a:lnTo>
                    <a:pt x="5413" y="343"/>
                  </a:lnTo>
                  <a:lnTo>
                    <a:pt x="5416" y="344"/>
                  </a:lnTo>
                  <a:lnTo>
                    <a:pt x="5420" y="344"/>
                  </a:lnTo>
                  <a:lnTo>
                    <a:pt x="5423" y="345"/>
                  </a:lnTo>
                  <a:lnTo>
                    <a:pt x="5426" y="345"/>
                  </a:lnTo>
                  <a:lnTo>
                    <a:pt x="5429" y="346"/>
                  </a:lnTo>
                  <a:lnTo>
                    <a:pt x="5433" y="346"/>
                  </a:lnTo>
                  <a:lnTo>
                    <a:pt x="5436" y="347"/>
                  </a:lnTo>
                  <a:lnTo>
                    <a:pt x="5439" y="347"/>
                  </a:lnTo>
                  <a:lnTo>
                    <a:pt x="5443" y="348"/>
                  </a:lnTo>
                  <a:lnTo>
                    <a:pt x="5446" y="348"/>
                  </a:lnTo>
                  <a:lnTo>
                    <a:pt x="5449" y="349"/>
                  </a:lnTo>
                  <a:lnTo>
                    <a:pt x="5452" y="349"/>
                  </a:lnTo>
                  <a:lnTo>
                    <a:pt x="5456" y="350"/>
                  </a:lnTo>
                  <a:lnTo>
                    <a:pt x="5459" y="350"/>
                  </a:lnTo>
                  <a:lnTo>
                    <a:pt x="5462" y="350"/>
                  </a:lnTo>
                  <a:lnTo>
                    <a:pt x="5465" y="351"/>
                  </a:lnTo>
                  <a:lnTo>
                    <a:pt x="5469" y="351"/>
                  </a:lnTo>
                  <a:lnTo>
                    <a:pt x="5472" y="352"/>
                  </a:lnTo>
                  <a:lnTo>
                    <a:pt x="5475" y="352"/>
                  </a:lnTo>
                  <a:lnTo>
                    <a:pt x="5478" y="352"/>
                  </a:lnTo>
                  <a:lnTo>
                    <a:pt x="5482" y="353"/>
                  </a:lnTo>
                  <a:lnTo>
                    <a:pt x="5485" y="353"/>
                  </a:lnTo>
                  <a:lnTo>
                    <a:pt x="5488" y="353"/>
                  </a:lnTo>
                  <a:lnTo>
                    <a:pt x="5491" y="354"/>
                  </a:lnTo>
                  <a:lnTo>
                    <a:pt x="5495" y="354"/>
                  </a:lnTo>
                  <a:lnTo>
                    <a:pt x="5498" y="355"/>
                  </a:lnTo>
                  <a:lnTo>
                    <a:pt x="5501" y="355"/>
                  </a:lnTo>
                  <a:lnTo>
                    <a:pt x="5505" y="355"/>
                  </a:lnTo>
                  <a:lnTo>
                    <a:pt x="5508" y="355"/>
                  </a:lnTo>
                  <a:lnTo>
                    <a:pt x="5511" y="356"/>
                  </a:lnTo>
                  <a:lnTo>
                    <a:pt x="5514" y="356"/>
                  </a:lnTo>
                  <a:lnTo>
                    <a:pt x="5518" y="356"/>
                  </a:lnTo>
                  <a:lnTo>
                    <a:pt x="5521" y="357"/>
                  </a:lnTo>
                  <a:lnTo>
                    <a:pt x="5524" y="357"/>
                  </a:lnTo>
                  <a:lnTo>
                    <a:pt x="5527" y="357"/>
                  </a:lnTo>
                  <a:lnTo>
                    <a:pt x="5531" y="358"/>
                  </a:lnTo>
                  <a:lnTo>
                    <a:pt x="5534" y="358"/>
                  </a:lnTo>
                  <a:lnTo>
                    <a:pt x="5537" y="358"/>
                  </a:lnTo>
                  <a:lnTo>
                    <a:pt x="5540" y="358"/>
                  </a:lnTo>
                  <a:lnTo>
                    <a:pt x="5544" y="359"/>
                  </a:lnTo>
                  <a:lnTo>
                    <a:pt x="5547" y="359"/>
                  </a:lnTo>
                  <a:lnTo>
                    <a:pt x="5550" y="359"/>
                  </a:lnTo>
                  <a:lnTo>
                    <a:pt x="5553" y="359"/>
                  </a:lnTo>
                  <a:lnTo>
                    <a:pt x="5557" y="359"/>
                  </a:lnTo>
                  <a:lnTo>
                    <a:pt x="5560" y="360"/>
                  </a:lnTo>
                  <a:lnTo>
                    <a:pt x="5563" y="360"/>
                  </a:lnTo>
                  <a:lnTo>
                    <a:pt x="5566" y="360"/>
                  </a:lnTo>
                  <a:lnTo>
                    <a:pt x="5570" y="360"/>
                  </a:lnTo>
                  <a:lnTo>
                    <a:pt x="5573" y="360"/>
                  </a:lnTo>
                  <a:lnTo>
                    <a:pt x="5576" y="360"/>
                  </a:lnTo>
                  <a:lnTo>
                    <a:pt x="5580" y="360"/>
                  </a:lnTo>
                  <a:lnTo>
                    <a:pt x="5583" y="360"/>
                  </a:lnTo>
                  <a:lnTo>
                    <a:pt x="5586" y="361"/>
                  </a:lnTo>
                  <a:lnTo>
                    <a:pt x="5589" y="361"/>
                  </a:lnTo>
                  <a:lnTo>
                    <a:pt x="5593" y="361"/>
                  </a:lnTo>
                  <a:lnTo>
                    <a:pt x="5596" y="361"/>
                  </a:lnTo>
                  <a:lnTo>
                    <a:pt x="5599" y="361"/>
                  </a:lnTo>
                  <a:lnTo>
                    <a:pt x="5602" y="361"/>
                  </a:lnTo>
                  <a:lnTo>
                    <a:pt x="5606" y="361"/>
                  </a:lnTo>
                  <a:lnTo>
                    <a:pt x="5609" y="361"/>
                  </a:lnTo>
                  <a:lnTo>
                    <a:pt x="5612" y="361"/>
                  </a:lnTo>
                  <a:lnTo>
                    <a:pt x="5615" y="361"/>
                  </a:lnTo>
                  <a:lnTo>
                    <a:pt x="5619" y="361"/>
                  </a:lnTo>
                  <a:lnTo>
                    <a:pt x="5622" y="361"/>
                  </a:lnTo>
                  <a:lnTo>
                    <a:pt x="5625" y="361"/>
                  </a:lnTo>
                  <a:lnTo>
                    <a:pt x="5628" y="361"/>
                  </a:lnTo>
                  <a:lnTo>
                    <a:pt x="5632" y="361"/>
                  </a:lnTo>
                  <a:lnTo>
                    <a:pt x="5635" y="361"/>
                  </a:lnTo>
                  <a:lnTo>
                    <a:pt x="5638" y="361"/>
                  </a:lnTo>
                  <a:lnTo>
                    <a:pt x="5641" y="361"/>
                  </a:lnTo>
                  <a:lnTo>
                    <a:pt x="5645" y="361"/>
                  </a:lnTo>
                  <a:lnTo>
                    <a:pt x="5648" y="361"/>
                  </a:lnTo>
                  <a:lnTo>
                    <a:pt x="5651" y="361"/>
                  </a:lnTo>
                  <a:lnTo>
                    <a:pt x="5655" y="361"/>
                  </a:lnTo>
                  <a:lnTo>
                    <a:pt x="5658" y="361"/>
                  </a:lnTo>
                  <a:lnTo>
                    <a:pt x="5661" y="361"/>
                  </a:lnTo>
                  <a:lnTo>
                    <a:pt x="5664" y="361"/>
                  </a:lnTo>
                  <a:lnTo>
                    <a:pt x="5668" y="361"/>
                  </a:lnTo>
                  <a:lnTo>
                    <a:pt x="5671" y="360"/>
                  </a:lnTo>
                  <a:lnTo>
                    <a:pt x="5674" y="360"/>
                  </a:lnTo>
                  <a:lnTo>
                    <a:pt x="5677" y="360"/>
                  </a:lnTo>
                  <a:lnTo>
                    <a:pt x="5681" y="360"/>
                  </a:lnTo>
                  <a:lnTo>
                    <a:pt x="5684" y="360"/>
                  </a:lnTo>
                  <a:lnTo>
                    <a:pt x="5687" y="360"/>
                  </a:lnTo>
                  <a:lnTo>
                    <a:pt x="5690" y="360"/>
                  </a:lnTo>
                  <a:lnTo>
                    <a:pt x="5694" y="360"/>
                  </a:lnTo>
                  <a:lnTo>
                    <a:pt x="5697" y="359"/>
                  </a:lnTo>
                  <a:lnTo>
                    <a:pt x="5700" y="359"/>
                  </a:lnTo>
                  <a:lnTo>
                    <a:pt x="5703" y="359"/>
                  </a:lnTo>
                  <a:lnTo>
                    <a:pt x="5707" y="359"/>
                  </a:lnTo>
                  <a:lnTo>
                    <a:pt x="5710" y="359"/>
                  </a:lnTo>
                  <a:lnTo>
                    <a:pt x="5713" y="359"/>
                  </a:lnTo>
                  <a:lnTo>
                    <a:pt x="5716" y="358"/>
                  </a:lnTo>
                  <a:lnTo>
                    <a:pt x="5720" y="358"/>
                  </a:lnTo>
                  <a:lnTo>
                    <a:pt x="5723" y="358"/>
                  </a:lnTo>
                  <a:lnTo>
                    <a:pt x="5726" y="358"/>
                  </a:lnTo>
                  <a:lnTo>
                    <a:pt x="5730" y="358"/>
                  </a:lnTo>
                  <a:lnTo>
                    <a:pt x="5733" y="357"/>
                  </a:lnTo>
                  <a:lnTo>
                    <a:pt x="5736" y="357"/>
                  </a:lnTo>
                  <a:lnTo>
                    <a:pt x="5739" y="357"/>
                  </a:lnTo>
                  <a:lnTo>
                    <a:pt x="5743" y="357"/>
                  </a:lnTo>
                  <a:lnTo>
                    <a:pt x="5746" y="357"/>
                  </a:lnTo>
                  <a:lnTo>
                    <a:pt x="5749" y="356"/>
                  </a:lnTo>
                  <a:lnTo>
                    <a:pt x="5752" y="356"/>
                  </a:lnTo>
                  <a:lnTo>
                    <a:pt x="5756" y="356"/>
                  </a:lnTo>
                  <a:lnTo>
                    <a:pt x="5759" y="356"/>
                  </a:lnTo>
                  <a:lnTo>
                    <a:pt x="5762" y="356"/>
                  </a:lnTo>
                  <a:lnTo>
                    <a:pt x="5765" y="355"/>
                  </a:lnTo>
                  <a:lnTo>
                    <a:pt x="5769" y="355"/>
                  </a:lnTo>
                  <a:lnTo>
                    <a:pt x="5772" y="355"/>
                  </a:lnTo>
                  <a:lnTo>
                    <a:pt x="5775" y="355"/>
                  </a:lnTo>
                  <a:lnTo>
                    <a:pt x="5778" y="355"/>
                  </a:lnTo>
                  <a:lnTo>
                    <a:pt x="5782" y="354"/>
                  </a:lnTo>
                  <a:lnTo>
                    <a:pt x="5785" y="354"/>
                  </a:lnTo>
                  <a:lnTo>
                    <a:pt x="5788" y="354"/>
                  </a:lnTo>
                  <a:lnTo>
                    <a:pt x="5791" y="354"/>
                  </a:lnTo>
                  <a:lnTo>
                    <a:pt x="5795" y="354"/>
                  </a:lnTo>
                  <a:lnTo>
                    <a:pt x="5798" y="353"/>
                  </a:lnTo>
                  <a:lnTo>
                    <a:pt x="5801" y="353"/>
                  </a:lnTo>
                  <a:lnTo>
                    <a:pt x="5805" y="353"/>
                  </a:lnTo>
                  <a:lnTo>
                    <a:pt x="5808" y="353"/>
                  </a:lnTo>
                  <a:lnTo>
                    <a:pt x="5811" y="353"/>
                  </a:lnTo>
                  <a:lnTo>
                    <a:pt x="5814" y="353"/>
                  </a:lnTo>
                  <a:lnTo>
                    <a:pt x="5818" y="352"/>
                  </a:lnTo>
                  <a:lnTo>
                    <a:pt x="5821" y="352"/>
                  </a:lnTo>
                  <a:lnTo>
                    <a:pt x="5824" y="352"/>
                  </a:lnTo>
                  <a:lnTo>
                    <a:pt x="5827" y="352"/>
                  </a:lnTo>
                  <a:lnTo>
                    <a:pt x="5831" y="352"/>
                  </a:lnTo>
                  <a:lnTo>
                    <a:pt x="5834" y="352"/>
                  </a:lnTo>
                  <a:lnTo>
                    <a:pt x="5837" y="352"/>
                  </a:lnTo>
                  <a:lnTo>
                    <a:pt x="5840" y="351"/>
                  </a:lnTo>
                  <a:lnTo>
                    <a:pt x="5844" y="351"/>
                  </a:lnTo>
                  <a:lnTo>
                    <a:pt x="5847" y="351"/>
                  </a:lnTo>
                  <a:lnTo>
                    <a:pt x="5850" y="351"/>
                  </a:lnTo>
                  <a:lnTo>
                    <a:pt x="5853" y="351"/>
                  </a:lnTo>
                  <a:lnTo>
                    <a:pt x="5857" y="351"/>
                  </a:lnTo>
                  <a:lnTo>
                    <a:pt x="5860" y="351"/>
                  </a:lnTo>
                  <a:lnTo>
                    <a:pt x="5863" y="351"/>
                  </a:lnTo>
                  <a:lnTo>
                    <a:pt x="5867" y="351"/>
                  </a:lnTo>
                  <a:lnTo>
                    <a:pt x="5870" y="350"/>
                  </a:lnTo>
                  <a:lnTo>
                    <a:pt x="5873" y="350"/>
                  </a:lnTo>
                  <a:lnTo>
                    <a:pt x="5876" y="350"/>
                  </a:lnTo>
                  <a:lnTo>
                    <a:pt x="5880" y="350"/>
                  </a:lnTo>
                  <a:lnTo>
                    <a:pt x="5883" y="350"/>
                  </a:lnTo>
                  <a:lnTo>
                    <a:pt x="5886" y="350"/>
                  </a:lnTo>
                  <a:lnTo>
                    <a:pt x="5889" y="350"/>
                  </a:lnTo>
                  <a:lnTo>
                    <a:pt x="5893" y="350"/>
                  </a:lnTo>
                  <a:lnTo>
                    <a:pt x="5896" y="350"/>
                  </a:lnTo>
                  <a:lnTo>
                    <a:pt x="5899" y="350"/>
                  </a:lnTo>
                  <a:lnTo>
                    <a:pt x="5902" y="350"/>
                  </a:lnTo>
                  <a:lnTo>
                    <a:pt x="5906" y="350"/>
                  </a:lnTo>
                  <a:lnTo>
                    <a:pt x="5909" y="350"/>
                  </a:lnTo>
                  <a:lnTo>
                    <a:pt x="5912" y="350"/>
                  </a:lnTo>
                  <a:lnTo>
                    <a:pt x="5915" y="350"/>
                  </a:lnTo>
                  <a:lnTo>
                    <a:pt x="5919" y="350"/>
                  </a:lnTo>
                  <a:lnTo>
                    <a:pt x="5922" y="350"/>
                  </a:lnTo>
                  <a:lnTo>
                    <a:pt x="5925" y="351"/>
                  </a:lnTo>
                  <a:lnTo>
                    <a:pt x="5928" y="351"/>
                  </a:lnTo>
                  <a:lnTo>
                    <a:pt x="5932" y="351"/>
                  </a:lnTo>
                  <a:lnTo>
                    <a:pt x="5935" y="351"/>
                  </a:lnTo>
                  <a:lnTo>
                    <a:pt x="5938" y="351"/>
                  </a:lnTo>
                  <a:lnTo>
                    <a:pt x="5942" y="351"/>
                  </a:lnTo>
                  <a:lnTo>
                    <a:pt x="5945" y="351"/>
                  </a:lnTo>
                  <a:lnTo>
                    <a:pt x="5948" y="351"/>
                  </a:lnTo>
                  <a:lnTo>
                    <a:pt x="5951" y="351"/>
                  </a:lnTo>
                  <a:lnTo>
                    <a:pt x="5955" y="351"/>
                  </a:lnTo>
                  <a:lnTo>
                    <a:pt x="5958" y="352"/>
                  </a:lnTo>
                  <a:lnTo>
                    <a:pt x="5961" y="352"/>
                  </a:lnTo>
                  <a:lnTo>
                    <a:pt x="5964" y="352"/>
                  </a:lnTo>
                  <a:lnTo>
                    <a:pt x="5968" y="352"/>
                  </a:lnTo>
                  <a:lnTo>
                    <a:pt x="5971" y="352"/>
                  </a:lnTo>
                  <a:lnTo>
                    <a:pt x="5974" y="352"/>
                  </a:lnTo>
                  <a:lnTo>
                    <a:pt x="5977" y="353"/>
                  </a:lnTo>
                  <a:lnTo>
                    <a:pt x="5981" y="353"/>
                  </a:lnTo>
                  <a:lnTo>
                    <a:pt x="5984" y="353"/>
                  </a:lnTo>
                  <a:lnTo>
                    <a:pt x="5987" y="353"/>
                  </a:lnTo>
                  <a:lnTo>
                    <a:pt x="5990" y="353"/>
                  </a:lnTo>
                  <a:lnTo>
                    <a:pt x="5994" y="354"/>
                  </a:lnTo>
                  <a:lnTo>
                    <a:pt x="5997" y="354"/>
                  </a:lnTo>
                  <a:lnTo>
                    <a:pt x="6000" y="354"/>
                  </a:lnTo>
                  <a:lnTo>
                    <a:pt x="6003" y="354"/>
                  </a:lnTo>
                  <a:lnTo>
                    <a:pt x="6007" y="355"/>
                  </a:lnTo>
                  <a:lnTo>
                    <a:pt x="6010" y="355"/>
                  </a:lnTo>
                  <a:lnTo>
                    <a:pt x="6013" y="355"/>
                  </a:lnTo>
                  <a:lnTo>
                    <a:pt x="6017" y="355"/>
                  </a:lnTo>
                  <a:lnTo>
                    <a:pt x="6020" y="356"/>
                  </a:lnTo>
                  <a:lnTo>
                    <a:pt x="6023" y="356"/>
                  </a:lnTo>
                  <a:lnTo>
                    <a:pt x="6026" y="356"/>
                  </a:lnTo>
                  <a:lnTo>
                    <a:pt x="6030" y="356"/>
                  </a:lnTo>
                  <a:lnTo>
                    <a:pt x="6033" y="357"/>
                  </a:lnTo>
                  <a:lnTo>
                    <a:pt x="6036" y="357"/>
                  </a:lnTo>
                  <a:lnTo>
                    <a:pt x="6039" y="357"/>
                  </a:lnTo>
                  <a:lnTo>
                    <a:pt x="6043" y="358"/>
                  </a:lnTo>
                  <a:lnTo>
                    <a:pt x="6046" y="358"/>
                  </a:lnTo>
                  <a:lnTo>
                    <a:pt x="6049" y="358"/>
                  </a:lnTo>
                  <a:lnTo>
                    <a:pt x="6052" y="359"/>
                  </a:lnTo>
                  <a:lnTo>
                    <a:pt x="6056" y="359"/>
                  </a:lnTo>
                  <a:lnTo>
                    <a:pt x="6059" y="359"/>
                  </a:lnTo>
                  <a:lnTo>
                    <a:pt x="6062" y="360"/>
                  </a:lnTo>
                  <a:lnTo>
                    <a:pt x="6065" y="360"/>
                  </a:lnTo>
                  <a:lnTo>
                    <a:pt x="6069" y="360"/>
                  </a:lnTo>
                  <a:lnTo>
                    <a:pt x="6072" y="361"/>
                  </a:lnTo>
                  <a:lnTo>
                    <a:pt x="6075" y="361"/>
                  </a:lnTo>
                  <a:lnTo>
                    <a:pt x="6078" y="361"/>
                  </a:lnTo>
                  <a:lnTo>
                    <a:pt x="6082" y="361"/>
                  </a:lnTo>
                  <a:lnTo>
                    <a:pt x="6085" y="362"/>
                  </a:lnTo>
                  <a:lnTo>
                    <a:pt x="6088" y="362"/>
                  </a:lnTo>
                  <a:lnTo>
                    <a:pt x="6092" y="363"/>
                  </a:lnTo>
                  <a:lnTo>
                    <a:pt x="6095" y="363"/>
                  </a:lnTo>
                  <a:lnTo>
                    <a:pt x="6098" y="363"/>
                  </a:lnTo>
                  <a:lnTo>
                    <a:pt x="6101" y="364"/>
                  </a:lnTo>
                  <a:lnTo>
                    <a:pt x="6105" y="364"/>
                  </a:lnTo>
                  <a:lnTo>
                    <a:pt x="6108" y="364"/>
                  </a:lnTo>
                  <a:lnTo>
                    <a:pt x="6111" y="365"/>
                  </a:lnTo>
                  <a:lnTo>
                    <a:pt x="6114" y="365"/>
                  </a:lnTo>
                  <a:lnTo>
                    <a:pt x="6118" y="365"/>
                  </a:lnTo>
                  <a:lnTo>
                    <a:pt x="6121" y="366"/>
                  </a:lnTo>
                  <a:lnTo>
                    <a:pt x="6124" y="366"/>
                  </a:lnTo>
                  <a:lnTo>
                    <a:pt x="6127" y="366"/>
                  </a:lnTo>
                  <a:lnTo>
                    <a:pt x="6131" y="367"/>
                  </a:lnTo>
                  <a:lnTo>
                    <a:pt x="6134" y="367"/>
                  </a:lnTo>
                  <a:lnTo>
                    <a:pt x="6137" y="367"/>
                  </a:lnTo>
                  <a:lnTo>
                    <a:pt x="6140" y="368"/>
                  </a:lnTo>
                  <a:lnTo>
                    <a:pt x="6144" y="368"/>
                  </a:lnTo>
                  <a:lnTo>
                    <a:pt x="6147" y="368"/>
                  </a:lnTo>
                  <a:lnTo>
                    <a:pt x="6150" y="369"/>
                  </a:lnTo>
                  <a:lnTo>
                    <a:pt x="6153" y="369"/>
                  </a:lnTo>
                  <a:lnTo>
                    <a:pt x="6157" y="369"/>
                  </a:lnTo>
                  <a:lnTo>
                    <a:pt x="6160" y="370"/>
                  </a:lnTo>
                  <a:lnTo>
                    <a:pt x="6163" y="370"/>
                  </a:lnTo>
                  <a:lnTo>
                    <a:pt x="6167" y="370"/>
                  </a:lnTo>
                  <a:lnTo>
                    <a:pt x="6170" y="371"/>
                  </a:lnTo>
                  <a:lnTo>
                    <a:pt x="6173" y="371"/>
                  </a:lnTo>
                  <a:lnTo>
                    <a:pt x="6176" y="371"/>
                  </a:lnTo>
                  <a:lnTo>
                    <a:pt x="6180" y="371"/>
                  </a:lnTo>
                  <a:lnTo>
                    <a:pt x="6183" y="372"/>
                  </a:lnTo>
                  <a:lnTo>
                    <a:pt x="6186" y="372"/>
                  </a:lnTo>
                  <a:lnTo>
                    <a:pt x="6189" y="372"/>
                  </a:lnTo>
                  <a:lnTo>
                    <a:pt x="6193" y="373"/>
                  </a:lnTo>
                  <a:lnTo>
                    <a:pt x="6196" y="373"/>
                  </a:lnTo>
                  <a:lnTo>
                    <a:pt x="6199" y="373"/>
                  </a:lnTo>
                  <a:lnTo>
                    <a:pt x="6202" y="373"/>
                  </a:lnTo>
                  <a:lnTo>
                    <a:pt x="6206" y="374"/>
                  </a:lnTo>
                  <a:lnTo>
                    <a:pt x="6209" y="374"/>
                  </a:lnTo>
                  <a:lnTo>
                    <a:pt x="6212" y="374"/>
                  </a:lnTo>
                  <a:lnTo>
                    <a:pt x="6215" y="374"/>
                  </a:lnTo>
                  <a:lnTo>
                    <a:pt x="6219" y="375"/>
                  </a:lnTo>
                  <a:lnTo>
                    <a:pt x="6222" y="375"/>
                  </a:lnTo>
                  <a:lnTo>
                    <a:pt x="6225" y="375"/>
                  </a:lnTo>
                  <a:lnTo>
                    <a:pt x="6229" y="375"/>
                  </a:lnTo>
                  <a:lnTo>
                    <a:pt x="6232" y="376"/>
                  </a:lnTo>
                  <a:lnTo>
                    <a:pt x="6235" y="376"/>
                  </a:lnTo>
                  <a:lnTo>
                    <a:pt x="6238" y="376"/>
                  </a:lnTo>
                  <a:lnTo>
                    <a:pt x="6242" y="376"/>
                  </a:lnTo>
                  <a:lnTo>
                    <a:pt x="6245" y="376"/>
                  </a:lnTo>
                  <a:lnTo>
                    <a:pt x="6248" y="377"/>
                  </a:lnTo>
                  <a:lnTo>
                    <a:pt x="6251" y="377"/>
                  </a:lnTo>
                  <a:lnTo>
                    <a:pt x="6255" y="377"/>
                  </a:lnTo>
                  <a:lnTo>
                    <a:pt x="6258" y="377"/>
                  </a:lnTo>
                  <a:lnTo>
                    <a:pt x="6261" y="377"/>
                  </a:lnTo>
                  <a:lnTo>
                    <a:pt x="6264" y="377"/>
                  </a:lnTo>
                  <a:lnTo>
                    <a:pt x="6268" y="378"/>
                  </a:lnTo>
                  <a:lnTo>
                    <a:pt x="6271" y="378"/>
                  </a:lnTo>
                  <a:lnTo>
                    <a:pt x="6274" y="378"/>
                  </a:lnTo>
                  <a:lnTo>
                    <a:pt x="6277" y="378"/>
                  </a:lnTo>
                  <a:lnTo>
                    <a:pt x="6281" y="378"/>
                  </a:lnTo>
                  <a:lnTo>
                    <a:pt x="6284" y="378"/>
                  </a:lnTo>
                  <a:lnTo>
                    <a:pt x="6287" y="378"/>
                  </a:lnTo>
                  <a:lnTo>
                    <a:pt x="6290" y="378"/>
                  </a:lnTo>
                  <a:lnTo>
                    <a:pt x="6294" y="378"/>
                  </a:lnTo>
                  <a:lnTo>
                    <a:pt x="6297" y="378"/>
                  </a:lnTo>
                  <a:lnTo>
                    <a:pt x="6300" y="378"/>
                  </a:lnTo>
                  <a:lnTo>
                    <a:pt x="6304" y="378"/>
                  </a:lnTo>
                  <a:lnTo>
                    <a:pt x="6307" y="378"/>
                  </a:lnTo>
                  <a:lnTo>
                    <a:pt x="6310" y="378"/>
                  </a:lnTo>
                  <a:lnTo>
                    <a:pt x="6313" y="378"/>
                  </a:lnTo>
                  <a:lnTo>
                    <a:pt x="6317" y="378"/>
                  </a:lnTo>
                  <a:lnTo>
                    <a:pt x="6320" y="378"/>
                  </a:lnTo>
                  <a:lnTo>
                    <a:pt x="6323" y="378"/>
                  </a:lnTo>
                  <a:lnTo>
                    <a:pt x="6326" y="378"/>
                  </a:lnTo>
                  <a:lnTo>
                    <a:pt x="6330" y="378"/>
                  </a:lnTo>
                  <a:lnTo>
                    <a:pt x="6333" y="378"/>
                  </a:lnTo>
                  <a:lnTo>
                    <a:pt x="6336" y="378"/>
                  </a:lnTo>
                  <a:lnTo>
                    <a:pt x="6339" y="378"/>
                  </a:lnTo>
                  <a:lnTo>
                    <a:pt x="6343" y="378"/>
                  </a:lnTo>
                  <a:lnTo>
                    <a:pt x="6346" y="378"/>
                  </a:lnTo>
                  <a:lnTo>
                    <a:pt x="6349" y="378"/>
                  </a:lnTo>
                  <a:lnTo>
                    <a:pt x="6352" y="378"/>
                  </a:lnTo>
                  <a:lnTo>
                    <a:pt x="6356" y="378"/>
                  </a:lnTo>
                  <a:lnTo>
                    <a:pt x="6359" y="377"/>
                  </a:lnTo>
                  <a:lnTo>
                    <a:pt x="6362" y="377"/>
                  </a:lnTo>
                  <a:lnTo>
                    <a:pt x="6365" y="377"/>
                  </a:lnTo>
                  <a:lnTo>
                    <a:pt x="6369" y="377"/>
                  </a:lnTo>
                  <a:lnTo>
                    <a:pt x="6372" y="377"/>
                  </a:lnTo>
                  <a:lnTo>
                    <a:pt x="6375" y="376"/>
                  </a:lnTo>
                  <a:lnTo>
                    <a:pt x="6379" y="376"/>
                  </a:lnTo>
                  <a:lnTo>
                    <a:pt x="6382" y="376"/>
                  </a:lnTo>
                  <a:lnTo>
                    <a:pt x="6385" y="376"/>
                  </a:lnTo>
                  <a:lnTo>
                    <a:pt x="6388" y="376"/>
                  </a:lnTo>
                  <a:lnTo>
                    <a:pt x="6392" y="375"/>
                  </a:lnTo>
                  <a:lnTo>
                    <a:pt x="6395" y="375"/>
                  </a:lnTo>
                  <a:lnTo>
                    <a:pt x="6398" y="375"/>
                  </a:lnTo>
                  <a:lnTo>
                    <a:pt x="6401" y="375"/>
                  </a:lnTo>
                  <a:lnTo>
                    <a:pt x="6405" y="374"/>
                  </a:lnTo>
                  <a:lnTo>
                    <a:pt x="6408" y="374"/>
                  </a:lnTo>
                  <a:lnTo>
                    <a:pt x="6411" y="374"/>
                  </a:lnTo>
                  <a:lnTo>
                    <a:pt x="6414" y="373"/>
                  </a:lnTo>
                  <a:lnTo>
                    <a:pt x="6418" y="373"/>
                  </a:lnTo>
                  <a:lnTo>
                    <a:pt x="6421" y="373"/>
                  </a:lnTo>
                  <a:lnTo>
                    <a:pt x="6424" y="372"/>
                  </a:lnTo>
                  <a:lnTo>
                    <a:pt x="6427" y="372"/>
                  </a:lnTo>
                  <a:lnTo>
                    <a:pt x="6431" y="372"/>
                  </a:lnTo>
                  <a:lnTo>
                    <a:pt x="6434" y="371"/>
                  </a:lnTo>
                  <a:lnTo>
                    <a:pt x="6437" y="371"/>
                  </a:lnTo>
                  <a:lnTo>
                    <a:pt x="6440" y="371"/>
                  </a:lnTo>
                  <a:lnTo>
                    <a:pt x="6444" y="370"/>
                  </a:lnTo>
                  <a:lnTo>
                    <a:pt x="6447" y="370"/>
                  </a:lnTo>
                  <a:lnTo>
                    <a:pt x="6450" y="369"/>
                  </a:lnTo>
                  <a:lnTo>
                    <a:pt x="6454" y="369"/>
                  </a:lnTo>
                  <a:lnTo>
                    <a:pt x="6457" y="369"/>
                  </a:lnTo>
                  <a:lnTo>
                    <a:pt x="6460" y="368"/>
                  </a:lnTo>
                  <a:lnTo>
                    <a:pt x="6463" y="368"/>
                  </a:lnTo>
                  <a:lnTo>
                    <a:pt x="6467" y="367"/>
                  </a:lnTo>
                  <a:lnTo>
                    <a:pt x="6470" y="367"/>
                  </a:lnTo>
                  <a:lnTo>
                    <a:pt x="6473" y="366"/>
                  </a:lnTo>
                  <a:lnTo>
                    <a:pt x="6476" y="366"/>
                  </a:lnTo>
                  <a:lnTo>
                    <a:pt x="6480" y="366"/>
                  </a:lnTo>
                  <a:lnTo>
                    <a:pt x="6483" y="365"/>
                  </a:lnTo>
                  <a:lnTo>
                    <a:pt x="6486" y="365"/>
                  </a:lnTo>
                  <a:lnTo>
                    <a:pt x="6489" y="364"/>
                  </a:lnTo>
                  <a:lnTo>
                    <a:pt x="6493" y="364"/>
                  </a:lnTo>
                  <a:lnTo>
                    <a:pt x="6496" y="363"/>
                  </a:lnTo>
                  <a:lnTo>
                    <a:pt x="6499" y="363"/>
                  </a:lnTo>
                  <a:lnTo>
                    <a:pt x="6502" y="362"/>
                  </a:lnTo>
                  <a:lnTo>
                    <a:pt x="6506" y="362"/>
                  </a:lnTo>
                  <a:lnTo>
                    <a:pt x="6509" y="361"/>
                  </a:lnTo>
                  <a:lnTo>
                    <a:pt x="6512" y="361"/>
                  </a:lnTo>
                  <a:lnTo>
                    <a:pt x="6515" y="360"/>
                  </a:lnTo>
                  <a:lnTo>
                    <a:pt x="6519" y="360"/>
                  </a:lnTo>
                  <a:lnTo>
                    <a:pt x="6522" y="359"/>
                  </a:lnTo>
                  <a:lnTo>
                    <a:pt x="6525" y="359"/>
                  </a:lnTo>
                  <a:lnTo>
                    <a:pt x="6529" y="358"/>
                  </a:lnTo>
                  <a:lnTo>
                    <a:pt x="6532" y="358"/>
                  </a:lnTo>
                  <a:lnTo>
                    <a:pt x="6535" y="357"/>
                  </a:lnTo>
                  <a:lnTo>
                    <a:pt x="6538" y="357"/>
                  </a:lnTo>
                  <a:lnTo>
                    <a:pt x="6542" y="356"/>
                  </a:lnTo>
                  <a:lnTo>
                    <a:pt x="6545" y="356"/>
                  </a:lnTo>
                  <a:lnTo>
                    <a:pt x="6548" y="355"/>
                  </a:lnTo>
                  <a:lnTo>
                    <a:pt x="6551" y="355"/>
                  </a:lnTo>
                  <a:lnTo>
                    <a:pt x="6555" y="354"/>
                  </a:lnTo>
                  <a:lnTo>
                    <a:pt x="6558" y="354"/>
                  </a:lnTo>
                  <a:lnTo>
                    <a:pt x="6561" y="353"/>
                  </a:lnTo>
                  <a:lnTo>
                    <a:pt x="6564" y="353"/>
                  </a:lnTo>
                  <a:lnTo>
                    <a:pt x="6568" y="352"/>
                  </a:lnTo>
                  <a:lnTo>
                    <a:pt x="6571" y="352"/>
                  </a:lnTo>
                  <a:lnTo>
                    <a:pt x="6574" y="351"/>
                  </a:lnTo>
                  <a:lnTo>
                    <a:pt x="6577" y="351"/>
                  </a:lnTo>
                  <a:lnTo>
                    <a:pt x="6581" y="350"/>
                  </a:lnTo>
                  <a:lnTo>
                    <a:pt x="6584" y="350"/>
                  </a:lnTo>
                  <a:lnTo>
                    <a:pt x="6587" y="349"/>
                  </a:lnTo>
                  <a:lnTo>
                    <a:pt x="6591" y="349"/>
                  </a:lnTo>
                  <a:lnTo>
                    <a:pt x="6594" y="348"/>
                  </a:lnTo>
                  <a:lnTo>
                    <a:pt x="6597" y="348"/>
                  </a:lnTo>
                  <a:lnTo>
                    <a:pt x="6600" y="347"/>
                  </a:lnTo>
                  <a:lnTo>
                    <a:pt x="6604" y="347"/>
                  </a:lnTo>
                  <a:lnTo>
                    <a:pt x="6607" y="346"/>
                  </a:lnTo>
                  <a:lnTo>
                    <a:pt x="6610" y="346"/>
                  </a:lnTo>
                  <a:lnTo>
                    <a:pt x="6613" y="345"/>
                  </a:lnTo>
                  <a:lnTo>
                    <a:pt x="6617" y="345"/>
                  </a:lnTo>
                  <a:lnTo>
                    <a:pt x="6620" y="344"/>
                  </a:lnTo>
                  <a:lnTo>
                    <a:pt x="6623" y="344"/>
                  </a:lnTo>
                  <a:lnTo>
                    <a:pt x="6626" y="343"/>
                  </a:lnTo>
                  <a:lnTo>
                    <a:pt x="6630" y="343"/>
                  </a:lnTo>
                  <a:lnTo>
                    <a:pt x="6633" y="342"/>
                  </a:lnTo>
                  <a:lnTo>
                    <a:pt x="6636" y="342"/>
                  </a:lnTo>
                  <a:lnTo>
                    <a:pt x="6639" y="342"/>
                  </a:lnTo>
                  <a:lnTo>
                    <a:pt x="6643" y="341"/>
                  </a:lnTo>
                  <a:lnTo>
                    <a:pt x="6646" y="341"/>
                  </a:lnTo>
                  <a:lnTo>
                    <a:pt x="6649" y="340"/>
                  </a:lnTo>
                  <a:lnTo>
                    <a:pt x="6652" y="340"/>
                  </a:lnTo>
                  <a:lnTo>
                    <a:pt x="6656" y="339"/>
                  </a:lnTo>
                  <a:lnTo>
                    <a:pt x="6659" y="339"/>
                  </a:lnTo>
                  <a:lnTo>
                    <a:pt x="6662" y="339"/>
                  </a:lnTo>
                  <a:lnTo>
                    <a:pt x="6666" y="338"/>
                  </a:lnTo>
                  <a:lnTo>
                    <a:pt x="6669" y="338"/>
                  </a:lnTo>
                  <a:lnTo>
                    <a:pt x="6672" y="337"/>
                  </a:lnTo>
                  <a:lnTo>
                    <a:pt x="6675" y="337"/>
                  </a:lnTo>
                  <a:lnTo>
                    <a:pt x="6679" y="337"/>
                  </a:lnTo>
                  <a:lnTo>
                    <a:pt x="6682" y="336"/>
                  </a:lnTo>
                  <a:lnTo>
                    <a:pt x="6685" y="336"/>
                  </a:lnTo>
                  <a:lnTo>
                    <a:pt x="6688" y="336"/>
                  </a:lnTo>
                  <a:lnTo>
                    <a:pt x="6692" y="335"/>
                  </a:lnTo>
                  <a:lnTo>
                    <a:pt x="6695" y="335"/>
                  </a:lnTo>
                  <a:lnTo>
                    <a:pt x="6698" y="335"/>
                  </a:lnTo>
                  <a:lnTo>
                    <a:pt x="6701" y="334"/>
                  </a:lnTo>
                  <a:lnTo>
                    <a:pt x="6705" y="334"/>
                  </a:lnTo>
                  <a:lnTo>
                    <a:pt x="6708" y="333"/>
                  </a:lnTo>
                  <a:lnTo>
                    <a:pt x="6711" y="333"/>
                  </a:lnTo>
                  <a:lnTo>
                    <a:pt x="6714" y="333"/>
                  </a:lnTo>
                  <a:lnTo>
                    <a:pt x="6718" y="332"/>
                  </a:lnTo>
                  <a:lnTo>
                    <a:pt x="6721" y="332"/>
                  </a:lnTo>
                  <a:lnTo>
                    <a:pt x="6724" y="332"/>
                  </a:lnTo>
                  <a:lnTo>
                    <a:pt x="6727" y="332"/>
                  </a:lnTo>
                  <a:lnTo>
                    <a:pt x="6731" y="331"/>
                  </a:lnTo>
                  <a:lnTo>
                    <a:pt x="6734" y="331"/>
                  </a:lnTo>
                  <a:lnTo>
                    <a:pt x="6737" y="331"/>
                  </a:lnTo>
                  <a:lnTo>
                    <a:pt x="6741" y="330"/>
                  </a:lnTo>
                  <a:lnTo>
                    <a:pt x="6744" y="330"/>
                  </a:lnTo>
                  <a:lnTo>
                    <a:pt x="6747" y="330"/>
                  </a:lnTo>
                  <a:lnTo>
                    <a:pt x="6750" y="329"/>
                  </a:lnTo>
                  <a:lnTo>
                    <a:pt x="6754" y="329"/>
                  </a:lnTo>
                  <a:lnTo>
                    <a:pt x="6757" y="329"/>
                  </a:lnTo>
                  <a:lnTo>
                    <a:pt x="6760" y="328"/>
                  </a:lnTo>
                  <a:lnTo>
                    <a:pt x="6763" y="328"/>
                  </a:lnTo>
                  <a:lnTo>
                    <a:pt x="6767" y="328"/>
                  </a:lnTo>
                  <a:lnTo>
                    <a:pt x="6770" y="328"/>
                  </a:lnTo>
                  <a:lnTo>
                    <a:pt x="6773" y="327"/>
                  </a:lnTo>
                  <a:lnTo>
                    <a:pt x="6776" y="327"/>
                  </a:lnTo>
                  <a:lnTo>
                    <a:pt x="6780" y="327"/>
                  </a:lnTo>
                  <a:lnTo>
                    <a:pt x="6783" y="326"/>
                  </a:lnTo>
                  <a:lnTo>
                    <a:pt x="6786" y="326"/>
                  </a:lnTo>
                  <a:lnTo>
                    <a:pt x="6789" y="326"/>
                  </a:lnTo>
                  <a:lnTo>
                    <a:pt x="6793" y="326"/>
                  </a:lnTo>
                  <a:lnTo>
                    <a:pt x="6796" y="325"/>
                  </a:lnTo>
                  <a:lnTo>
                    <a:pt x="6799" y="325"/>
                  </a:lnTo>
                  <a:lnTo>
                    <a:pt x="6802" y="325"/>
                  </a:lnTo>
                  <a:lnTo>
                    <a:pt x="6806" y="325"/>
                  </a:lnTo>
                  <a:lnTo>
                    <a:pt x="6809" y="324"/>
                  </a:lnTo>
                  <a:lnTo>
                    <a:pt x="6812" y="324"/>
                  </a:lnTo>
                  <a:lnTo>
                    <a:pt x="6816" y="324"/>
                  </a:lnTo>
                  <a:lnTo>
                    <a:pt x="6819" y="323"/>
                  </a:lnTo>
                  <a:lnTo>
                    <a:pt x="6822" y="323"/>
                  </a:lnTo>
                  <a:lnTo>
                    <a:pt x="6825" y="323"/>
                  </a:lnTo>
                  <a:lnTo>
                    <a:pt x="6829" y="323"/>
                  </a:lnTo>
                  <a:lnTo>
                    <a:pt x="6832" y="322"/>
                  </a:lnTo>
                  <a:lnTo>
                    <a:pt x="6835" y="322"/>
                  </a:lnTo>
                  <a:lnTo>
                    <a:pt x="6838" y="322"/>
                  </a:lnTo>
                  <a:lnTo>
                    <a:pt x="6842" y="321"/>
                  </a:lnTo>
                  <a:lnTo>
                    <a:pt x="6845" y="321"/>
                  </a:lnTo>
                  <a:lnTo>
                    <a:pt x="6848" y="321"/>
                  </a:lnTo>
                  <a:lnTo>
                    <a:pt x="6851" y="320"/>
                  </a:lnTo>
                  <a:lnTo>
                    <a:pt x="6855" y="320"/>
                  </a:lnTo>
                  <a:lnTo>
                    <a:pt x="6858" y="320"/>
                  </a:lnTo>
                  <a:lnTo>
                    <a:pt x="6861" y="320"/>
                  </a:lnTo>
                  <a:lnTo>
                    <a:pt x="6864" y="319"/>
                  </a:lnTo>
                  <a:lnTo>
                    <a:pt x="6868" y="319"/>
                  </a:lnTo>
                  <a:lnTo>
                    <a:pt x="6871" y="319"/>
                  </a:lnTo>
                  <a:lnTo>
                    <a:pt x="6874" y="318"/>
                  </a:lnTo>
                  <a:lnTo>
                    <a:pt x="6877" y="318"/>
                  </a:lnTo>
                  <a:lnTo>
                    <a:pt x="6881" y="318"/>
                  </a:lnTo>
                  <a:lnTo>
                    <a:pt x="6884" y="317"/>
                  </a:lnTo>
                  <a:lnTo>
                    <a:pt x="6887" y="317"/>
                  </a:lnTo>
                  <a:lnTo>
                    <a:pt x="6891" y="317"/>
                  </a:lnTo>
                  <a:lnTo>
                    <a:pt x="6894" y="316"/>
                  </a:lnTo>
                  <a:lnTo>
                    <a:pt x="6897" y="316"/>
                  </a:lnTo>
                  <a:lnTo>
                    <a:pt x="6900" y="316"/>
                  </a:lnTo>
                  <a:lnTo>
                    <a:pt x="6904" y="315"/>
                  </a:lnTo>
                  <a:lnTo>
                    <a:pt x="6907" y="315"/>
                  </a:lnTo>
                  <a:lnTo>
                    <a:pt x="6910" y="315"/>
                  </a:lnTo>
                  <a:lnTo>
                    <a:pt x="6913" y="314"/>
                  </a:lnTo>
                  <a:lnTo>
                    <a:pt x="6917" y="314"/>
                  </a:lnTo>
                  <a:lnTo>
                    <a:pt x="6920" y="314"/>
                  </a:lnTo>
                  <a:lnTo>
                    <a:pt x="6923" y="313"/>
                  </a:lnTo>
                  <a:lnTo>
                    <a:pt x="6926" y="313"/>
                  </a:lnTo>
                  <a:lnTo>
                    <a:pt x="6930" y="313"/>
                  </a:lnTo>
                  <a:lnTo>
                    <a:pt x="6933" y="312"/>
                  </a:lnTo>
                  <a:lnTo>
                    <a:pt x="6936" y="312"/>
                  </a:lnTo>
                  <a:lnTo>
                    <a:pt x="6939" y="311"/>
                  </a:lnTo>
                  <a:lnTo>
                    <a:pt x="6943" y="311"/>
                  </a:lnTo>
                  <a:lnTo>
                    <a:pt x="6946" y="311"/>
                  </a:lnTo>
                  <a:lnTo>
                    <a:pt x="6949" y="310"/>
                  </a:lnTo>
                  <a:lnTo>
                    <a:pt x="6953" y="310"/>
                  </a:lnTo>
                  <a:lnTo>
                    <a:pt x="6956" y="310"/>
                  </a:lnTo>
                  <a:lnTo>
                    <a:pt x="6959" y="309"/>
                  </a:lnTo>
                  <a:lnTo>
                    <a:pt x="6962" y="309"/>
                  </a:lnTo>
                  <a:lnTo>
                    <a:pt x="6966" y="308"/>
                  </a:lnTo>
                  <a:lnTo>
                    <a:pt x="6969" y="308"/>
                  </a:lnTo>
                  <a:lnTo>
                    <a:pt x="6972" y="308"/>
                  </a:lnTo>
                  <a:lnTo>
                    <a:pt x="6975" y="307"/>
                  </a:lnTo>
                  <a:lnTo>
                    <a:pt x="6979" y="307"/>
                  </a:lnTo>
                  <a:lnTo>
                    <a:pt x="6982" y="306"/>
                  </a:lnTo>
                  <a:lnTo>
                    <a:pt x="6985" y="306"/>
                  </a:lnTo>
                  <a:lnTo>
                    <a:pt x="6988" y="306"/>
                  </a:lnTo>
                  <a:lnTo>
                    <a:pt x="6992" y="305"/>
                  </a:lnTo>
                  <a:lnTo>
                    <a:pt x="6995" y="305"/>
                  </a:lnTo>
                  <a:lnTo>
                    <a:pt x="6998" y="304"/>
                  </a:lnTo>
                  <a:lnTo>
                    <a:pt x="7001" y="304"/>
                  </a:lnTo>
                  <a:lnTo>
                    <a:pt x="7005" y="304"/>
                  </a:lnTo>
                  <a:lnTo>
                    <a:pt x="7008" y="303"/>
                  </a:lnTo>
                  <a:lnTo>
                    <a:pt x="7011" y="303"/>
                  </a:lnTo>
                  <a:lnTo>
                    <a:pt x="7014" y="302"/>
                  </a:lnTo>
                  <a:lnTo>
                    <a:pt x="7018" y="302"/>
                  </a:lnTo>
                  <a:lnTo>
                    <a:pt x="7021" y="301"/>
                  </a:lnTo>
                  <a:lnTo>
                    <a:pt x="7024" y="301"/>
                  </a:lnTo>
                  <a:lnTo>
                    <a:pt x="7028" y="301"/>
                  </a:lnTo>
                  <a:lnTo>
                    <a:pt x="7031" y="300"/>
                  </a:lnTo>
                  <a:lnTo>
                    <a:pt x="7034" y="300"/>
                  </a:lnTo>
                  <a:lnTo>
                    <a:pt x="7037" y="299"/>
                  </a:lnTo>
                  <a:lnTo>
                    <a:pt x="7041" y="299"/>
                  </a:lnTo>
                  <a:lnTo>
                    <a:pt x="7044" y="299"/>
                  </a:lnTo>
                  <a:lnTo>
                    <a:pt x="7047" y="298"/>
                  </a:lnTo>
                  <a:lnTo>
                    <a:pt x="7050" y="298"/>
                  </a:lnTo>
                  <a:lnTo>
                    <a:pt x="7054" y="297"/>
                  </a:lnTo>
                  <a:lnTo>
                    <a:pt x="7057" y="297"/>
                  </a:lnTo>
                  <a:lnTo>
                    <a:pt x="7060" y="296"/>
                  </a:lnTo>
                  <a:lnTo>
                    <a:pt x="7063" y="296"/>
                  </a:lnTo>
                  <a:lnTo>
                    <a:pt x="7067" y="296"/>
                  </a:lnTo>
                  <a:lnTo>
                    <a:pt x="7070" y="295"/>
                  </a:lnTo>
                  <a:lnTo>
                    <a:pt x="7073" y="295"/>
                  </a:lnTo>
                  <a:lnTo>
                    <a:pt x="7076" y="294"/>
                  </a:lnTo>
                  <a:lnTo>
                    <a:pt x="7080" y="294"/>
                  </a:lnTo>
                  <a:lnTo>
                    <a:pt x="7083" y="293"/>
                  </a:lnTo>
                  <a:lnTo>
                    <a:pt x="7086" y="293"/>
                  </a:lnTo>
                  <a:lnTo>
                    <a:pt x="7089" y="293"/>
                  </a:lnTo>
                  <a:lnTo>
                    <a:pt x="7093" y="292"/>
                  </a:lnTo>
                  <a:lnTo>
                    <a:pt x="7096" y="292"/>
                  </a:lnTo>
                  <a:lnTo>
                    <a:pt x="7099" y="291"/>
                  </a:lnTo>
                  <a:lnTo>
                    <a:pt x="7103" y="291"/>
                  </a:lnTo>
                  <a:lnTo>
                    <a:pt x="7106" y="290"/>
                  </a:lnTo>
                  <a:lnTo>
                    <a:pt x="7109" y="290"/>
                  </a:lnTo>
                  <a:lnTo>
                    <a:pt x="7112" y="290"/>
                  </a:lnTo>
                  <a:lnTo>
                    <a:pt x="7116" y="289"/>
                  </a:lnTo>
                  <a:lnTo>
                    <a:pt x="7119" y="289"/>
                  </a:lnTo>
                  <a:lnTo>
                    <a:pt x="7122" y="288"/>
                  </a:lnTo>
                  <a:lnTo>
                    <a:pt x="7125" y="288"/>
                  </a:lnTo>
                  <a:lnTo>
                    <a:pt x="7129" y="287"/>
                  </a:lnTo>
                  <a:lnTo>
                    <a:pt x="7132" y="28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27" name="Line 80"/>
            <p:cNvSpPr>
              <a:spLocks noChangeShapeType="1"/>
            </p:cNvSpPr>
            <p:nvPr/>
          </p:nvSpPr>
          <p:spPr bwMode="auto">
            <a:xfrm>
              <a:off x="4436" y="337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28" name="Freeform 81"/>
            <p:cNvSpPr>
              <a:spLocks/>
            </p:cNvSpPr>
            <p:nvPr/>
          </p:nvSpPr>
          <p:spPr bwMode="auto">
            <a:xfrm flipV="1">
              <a:off x="1405" y="2258"/>
              <a:ext cx="3031" cy="1229"/>
            </a:xfrm>
            <a:custGeom>
              <a:avLst/>
              <a:gdLst>
                <a:gd name="T0" fmla="*/ 110 w 7132"/>
                <a:gd name="T1" fmla="*/ 2958 h 3018"/>
                <a:gd name="T2" fmla="*/ 225 w 7132"/>
                <a:gd name="T3" fmla="*/ 2783 h 3018"/>
                <a:gd name="T4" fmla="*/ 339 w 7132"/>
                <a:gd name="T5" fmla="*/ 2484 h 3018"/>
                <a:gd name="T6" fmla="*/ 453 w 7132"/>
                <a:gd name="T7" fmla="*/ 2054 h 3018"/>
                <a:gd name="T8" fmla="*/ 567 w 7132"/>
                <a:gd name="T9" fmla="*/ 1535 h 3018"/>
                <a:gd name="T10" fmla="*/ 681 w 7132"/>
                <a:gd name="T11" fmla="*/ 1111 h 3018"/>
                <a:gd name="T12" fmla="*/ 795 w 7132"/>
                <a:gd name="T13" fmla="*/ 872 h 3018"/>
                <a:gd name="T14" fmla="*/ 909 w 7132"/>
                <a:gd name="T15" fmla="*/ 698 h 3018"/>
                <a:gd name="T16" fmla="*/ 1024 w 7132"/>
                <a:gd name="T17" fmla="*/ 611 h 3018"/>
                <a:gd name="T18" fmla="*/ 1138 w 7132"/>
                <a:gd name="T19" fmla="*/ 574 h 3018"/>
                <a:gd name="T20" fmla="*/ 1252 w 7132"/>
                <a:gd name="T21" fmla="*/ 502 h 3018"/>
                <a:gd name="T22" fmla="*/ 1366 w 7132"/>
                <a:gd name="T23" fmla="*/ 419 h 3018"/>
                <a:gd name="T24" fmla="*/ 1480 w 7132"/>
                <a:gd name="T25" fmla="*/ 384 h 3018"/>
                <a:gd name="T26" fmla="*/ 1594 w 7132"/>
                <a:gd name="T27" fmla="*/ 382 h 3018"/>
                <a:gd name="T28" fmla="*/ 1708 w 7132"/>
                <a:gd name="T29" fmla="*/ 372 h 3018"/>
                <a:gd name="T30" fmla="*/ 1823 w 7132"/>
                <a:gd name="T31" fmla="*/ 345 h 3018"/>
                <a:gd name="T32" fmla="*/ 1937 w 7132"/>
                <a:gd name="T33" fmla="*/ 314 h 3018"/>
                <a:gd name="T34" fmla="*/ 2051 w 7132"/>
                <a:gd name="T35" fmla="*/ 296 h 3018"/>
                <a:gd name="T36" fmla="*/ 2165 w 7132"/>
                <a:gd name="T37" fmla="*/ 297 h 3018"/>
                <a:gd name="T38" fmla="*/ 2279 w 7132"/>
                <a:gd name="T39" fmla="*/ 305 h 3018"/>
                <a:gd name="T40" fmla="*/ 2393 w 7132"/>
                <a:gd name="T41" fmla="*/ 302 h 3018"/>
                <a:gd name="T42" fmla="*/ 2507 w 7132"/>
                <a:gd name="T43" fmla="*/ 282 h 3018"/>
                <a:gd name="T44" fmla="*/ 2622 w 7132"/>
                <a:gd name="T45" fmla="*/ 250 h 3018"/>
                <a:gd name="T46" fmla="*/ 2736 w 7132"/>
                <a:gd name="T47" fmla="*/ 221 h 3018"/>
                <a:gd name="T48" fmla="*/ 2850 w 7132"/>
                <a:gd name="T49" fmla="*/ 199 h 3018"/>
                <a:gd name="T50" fmla="*/ 2964 w 7132"/>
                <a:gd name="T51" fmla="*/ 177 h 3018"/>
                <a:gd name="T52" fmla="*/ 3078 w 7132"/>
                <a:gd name="T53" fmla="*/ 145 h 3018"/>
                <a:gd name="T54" fmla="*/ 3192 w 7132"/>
                <a:gd name="T55" fmla="*/ 105 h 3018"/>
                <a:gd name="T56" fmla="*/ 3306 w 7132"/>
                <a:gd name="T57" fmla="*/ 64 h 3018"/>
                <a:gd name="T58" fmla="*/ 3421 w 7132"/>
                <a:gd name="T59" fmla="*/ 35 h 3018"/>
                <a:gd name="T60" fmla="*/ 3535 w 7132"/>
                <a:gd name="T61" fmla="*/ 30 h 3018"/>
                <a:gd name="T62" fmla="*/ 3649 w 7132"/>
                <a:gd name="T63" fmla="*/ 46 h 3018"/>
                <a:gd name="T64" fmla="*/ 3763 w 7132"/>
                <a:gd name="T65" fmla="*/ 64 h 3018"/>
                <a:gd name="T66" fmla="*/ 3877 w 7132"/>
                <a:gd name="T67" fmla="*/ 59 h 3018"/>
                <a:gd name="T68" fmla="*/ 3991 w 7132"/>
                <a:gd name="T69" fmla="*/ 30 h 3018"/>
                <a:gd name="T70" fmla="*/ 4105 w 7132"/>
                <a:gd name="T71" fmla="*/ 3 h 3018"/>
                <a:gd name="T72" fmla="*/ 4220 w 7132"/>
                <a:gd name="T73" fmla="*/ 7 h 3018"/>
                <a:gd name="T74" fmla="*/ 4334 w 7132"/>
                <a:gd name="T75" fmla="*/ 36 h 3018"/>
                <a:gd name="T76" fmla="*/ 4448 w 7132"/>
                <a:gd name="T77" fmla="*/ 62 h 3018"/>
                <a:gd name="T78" fmla="*/ 4562 w 7132"/>
                <a:gd name="T79" fmla="*/ 78 h 3018"/>
                <a:gd name="T80" fmla="*/ 4676 w 7132"/>
                <a:gd name="T81" fmla="*/ 100 h 3018"/>
                <a:gd name="T82" fmla="*/ 4790 w 7132"/>
                <a:gd name="T83" fmla="*/ 142 h 3018"/>
                <a:gd name="T84" fmla="*/ 4904 w 7132"/>
                <a:gd name="T85" fmla="*/ 197 h 3018"/>
                <a:gd name="T86" fmla="*/ 5019 w 7132"/>
                <a:gd name="T87" fmla="*/ 254 h 3018"/>
                <a:gd name="T88" fmla="*/ 5133 w 7132"/>
                <a:gd name="T89" fmla="*/ 304 h 3018"/>
                <a:gd name="T90" fmla="*/ 5247 w 7132"/>
                <a:gd name="T91" fmla="*/ 345 h 3018"/>
                <a:gd name="T92" fmla="*/ 5361 w 7132"/>
                <a:gd name="T93" fmla="*/ 379 h 3018"/>
                <a:gd name="T94" fmla="*/ 5475 w 7132"/>
                <a:gd name="T95" fmla="*/ 408 h 3018"/>
                <a:gd name="T96" fmla="*/ 5589 w 7132"/>
                <a:gd name="T97" fmla="*/ 428 h 3018"/>
                <a:gd name="T98" fmla="*/ 5703 w 7132"/>
                <a:gd name="T99" fmla="*/ 431 h 3018"/>
                <a:gd name="T100" fmla="*/ 5818 w 7132"/>
                <a:gd name="T101" fmla="*/ 419 h 3018"/>
                <a:gd name="T102" fmla="*/ 5932 w 7132"/>
                <a:gd name="T103" fmla="*/ 405 h 3018"/>
                <a:gd name="T104" fmla="*/ 6046 w 7132"/>
                <a:gd name="T105" fmla="*/ 396 h 3018"/>
                <a:gd name="T106" fmla="*/ 6160 w 7132"/>
                <a:gd name="T107" fmla="*/ 386 h 3018"/>
                <a:gd name="T108" fmla="*/ 6274 w 7132"/>
                <a:gd name="T109" fmla="*/ 370 h 3018"/>
                <a:gd name="T110" fmla="*/ 6388 w 7132"/>
                <a:gd name="T111" fmla="*/ 356 h 3018"/>
                <a:gd name="T112" fmla="*/ 6502 w 7132"/>
                <a:gd name="T113" fmla="*/ 347 h 3018"/>
                <a:gd name="T114" fmla="*/ 6617 w 7132"/>
                <a:gd name="T115" fmla="*/ 336 h 3018"/>
                <a:gd name="T116" fmla="*/ 6731 w 7132"/>
                <a:gd name="T117" fmla="*/ 319 h 3018"/>
                <a:gd name="T118" fmla="*/ 6845 w 7132"/>
                <a:gd name="T119" fmla="*/ 298 h 3018"/>
                <a:gd name="T120" fmla="*/ 6959 w 7132"/>
                <a:gd name="T121" fmla="*/ 283 h 3018"/>
                <a:gd name="T122" fmla="*/ 7073 w 7132"/>
                <a:gd name="T123" fmla="*/ 279 h 301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018"/>
                <a:gd name="T188" fmla="*/ 7132 w 7132"/>
                <a:gd name="T189" fmla="*/ 3018 h 301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018">
                  <a:moveTo>
                    <a:pt x="0" y="3018"/>
                  </a:moveTo>
                  <a:lnTo>
                    <a:pt x="3" y="3017"/>
                  </a:lnTo>
                  <a:lnTo>
                    <a:pt x="6" y="3016"/>
                  </a:lnTo>
                  <a:lnTo>
                    <a:pt x="9" y="3015"/>
                  </a:lnTo>
                  <a:lnTo>
                    <a:pt x="13" y="3014"/>
                  </a:lnTo>
                  <a:lnTo>
                    <a:pt x="16" y="3013"/>
                  </a:lnTo>
                  <a:lnTo>
                    <a:pt x="19" y="3012"/>
                  </a:lnTo>
                  <a:lnTo>
                    <a:pt x="22" y="3011"/>
                  </a:lnTo>
                  <a:lnTo>
                    <a:pt x="26" y="3010"/>
                  </a:lnTo>
                  <a:lnTo>
                    <a:pt x="29" y="3009"/>
                  </a:lnTo>
                  <a:lnTo>
                    <a:pt x="32" y="3008"/>
                  </a:lnTo>
                  <a:lnTo>
                    <a:pt x="35" y="3007"/>
                  </a:lnTo>
                  <a:lnTo>
                    <a:pt x="39" y="3005"/>
                  </a:lnTo>
                  <a:lnTo>
                    <a:pt x="42" y="3004"/>
                  </a:lnTo>
                  <a:lnTo>
                    <a:pt x="45" y="3003"/>
                  </a:lnTo>
                  <a:lnTo>
                    <a:pt x="48" y="3002"/>
                  </a:lnTo>
                  <a:lnTo>
                    <a:pt x="52" y="3000"/>
                  </a:lnTo>
                  <a:lnTo>
                    <a:pt x="55" y="2999"/>
                  </a:lnTo>
                  <a:lnTo>
                    <a:pt x="58" y="2997"/>
                  </a:lnTo>
                  <a:lnTo>
                    <a:pt x="61" y="2996"/>
                  </a:lnTo>
                  <a:lnTo>
                    <a:pt x="65" y="2994"/>
                  </a:lnTo>
                  <a:lnTo>
                    <a:pt x="68" y="2992"/>
                  </a:lnTo>
                  <a:lnTo>
                    <a:pt x="71" y="2990"/>
                  </a:lnTo>
                  <a:lnTo>
                    <a:pt x="75" y="2988"/>
                  </a:lnTo>
                  <a:lnTo>
                    <a:pt x="78" y="2986"/>
                  </a:lnTo>
                  <a:lnTo>
                    <a:pt x="81" y="2984"/>
                  </a:lnTo>
                  <a:lnTo>
                    <a:pt x="84" y="2982"/>
                  </a:lnTo>
                  <a:lnTo>
                    <a:pt x="88" y="2979"/>
                  </a:lnTo>
                  <a:lnTo>
                    <a:pt x="91" y="2976"/>
                  </a:lnTo>
                  <a:lnTo>
                    <a:pt x="94" y="2974"/>
                  </a:lnTo>
                  <a:lnTo>
                    <a:pt x="97" y="2971"/>
                  </a:lnTo>
                  <a:lnTo>
                    <a:pt x="101" y="2968"/>
                  </a:lnTo>
                  <a:lnTo>
                    <a:pt x="104" y="2965"/>
                  </a:lnTo>
                  <a:lnTo>
                    <a:pt x="107" y="2961"/>
                  </a:lnTo>
                  <a:lnTo>
                    <a:pt x="110" y="2958"/>
                  </a:lnTo>
                  <a:lnTo>
                    <a:pt x="114" y="2955"/>
                  </a:lnTo>
                  <a:lnTo>
                    <a:pt x="117" y="2951"/>
                  </a:lnTo>
                  <a:lnTo>
                    <a:pt x="120" y="2948"/>
                  </a:lnTo>
                  <a:lnTo>
                    <a:pt x="123" y="2944"/>
                  </a:lnTo>
                  <a:lnTo>
                    <a:pt x="127" y="2941"/>
                  </a:lnTo>
                  <a:lnTo>
                    <a:pt x="130" y="2937"/>
                  </a:lnTo>
                  <a:lnTo>
                    <a:pt x="133" y="2933"/>
                  </a:lnTo>
                  <a:lnTo>
                    <a:pt x="136" y="2929"/>
                  </a:lnTo>
                  <a:lnTo>
                    <a:pt x="140" y="2925"/>
                  </a:lnTo>
                  <a:lnTo>
                    <a:pt x="143" y="2921"/>
                  </a:lnTo>
                  <a:lnTo>
                    <a:pt x="146" y="2916"/>
                  </a:lnTo>
                  <a:lnTo>
                    <a:pt x="150" y="2912"/>
                  </a:lnTo>
                  <a:lnTo>
                    <a:pt x="153" y="2908"/>
                  </a:lnTo>
                  <a:lnTo>
                    <a:pt x="156" y="2903"/>
                  </a:lnTo>
                  <a:lnTo>
                    <a:pt x="159" y="2899"/>
                  </a:lnTo>
                  <a:lnTo>
                    <a:pt x="163" y="2894"/>
                  </a:lnTo>
                  <a:lnTo>
                    <a:pt x="166" y="2889"/>
                  </a:lnTo>
                  <a:lnTo>
                    <a:pt x="169" y="2884"/>
                  </a:lnTo>
                  <a:lnTo>
                    <a:pt x="172" y="2879"/>
                  </a:lnTo>
                  <a:lnTo>
                    <a:pt x="176" y="2873"/>
                  </a:lnTo>
                  <a:lnTo>
                    <a:pt x="179" y="2868"/>
                  </a:lnTo>
                  <a:lnTo>
                    <a:pt x="182" y="2862"/>
                  </a:lnTo>
                  <a:lnTo>
                    <a:pt x="185" y="2857"/>
                  </a:lnTo>
                  <a:lnTo>
                    <a:pt x="189" y="2851"/>
                  </a:lnTo>
                  <a:lnTo>
                    <a:pt x="192" y="2845"/>
                  </a:lnTo>
                  <a:lnTo>
                    <a:pt x="195" y="2839"/>
                  </a:lnTo>
                  <a:lnTo>
                    <a:pt x="198" y="2833"/>
                  </a:lnTo>
                  <a:lnTo>
                    <a:pt x="202" y="2827"/>
                  </a:lnTo>
                  <a:lnTo>
                    <a:pt x="205" y="2821"/>
                  </a:lnTo>
                  <a:lnTo>
                    <a:pt x="208" y="2815"/>
                  </a:lnTo>
                  <a:lnTo>
                    <a:pt x="211" y="2809"/>
                  </a:lnTo>
                  <a:lnTo>
                    <a:pt x="215" y="2803"/>
                  </a:lnTo>
                  <a:lnTo>
                    <a:pt x="218" y="2796"/>
                  </a:lnTo>
                  <a:lnTo>
                    <a:pt x="221" y="2790"/>
                  </a:lnTo>
                  <a:lnTo>
                    <a:pt x="225" y="2783"/>
                  </a:lnTo>
                  <a:lnTo>
                    <a:pt x="228" y="2777"/>
                  </a:lnTo>
                  <a:lnTo>
                    <a:pt x="231" y="2770"/>
                  </a:lnTo>
                  <a:lnTo>
                    <a:pt x="234" y="2763"/>
                  </a:lnTo>
                  <a:lnTo>
                    <a:pt x="238" y="2757"/>
                  </a:lnTo>
                  <a:lnTo>
                    <a:pt x="241" y="2750"/>
                  </a:lnTo>
                  <a:lnTo>
                    <a:pt x="244" y="2743"/>
                  </a:lnTo>
                  <a:lnTo>
                    <a:pt x="247" y="2735"/>
                  </a:lnTo>
                  <a:lnTo>
                    <a:pt x="251" y="2727"/>
                  </a:lnTo>
                  <a:lnTo>
                    <a:pt x="254" y="2719"/>
                  </a:lnTo>
                  <a:lnTo>
                    <a:pt x="257" y="2711"/>
                  </a:lnTo>
                  <a:lnTo>
                    <a:pt x="260" y="2703"/>
                  </a:lnTo>
                  <a:lnTo>
                    <a:pt x="264" y="2695"/>
                  </a:lnTo>
                  <a:lnTo>
                    <a:pt x="267" y="2687"/>
                  </a:lnTo>
                  <a:lnTo>
                    <a:pt x="270" y="2679"/>
                  </a:lnTo>
                  <a:lnTo>
                    <a:pt x="273" y="2671"/>
                  </a:lnTo>
                  <a:lnTo>
                    <a:pt x="277" y="2662"/>
                  </a:lnTo>
                  <a:lnTo>
                    <a:pt x="280" y="2654"/>
                  </a:lnTo>
                  <a:lnTo>
                    <a:pt x="283" y="2645"/>
                  </a:lnTo>
                  <a:lnTo>
                    <a:pt x="286" y="2636"/>
                  </a:lnTo>
                  <a:lnTo>
                    <a:pt x="290" y="2628"/>
                  </a:lnTo>
                  <a:lnTo>
                    <a:pt x="293" y="2619"/>
                  </a:lnTo>
                  <a:lnTo>
                    <a:pt x="296" y="2610"/>
                  </a:lnTo>
                  <a:lnTo>
                    <a:pt x="300" y="2601"/>
                  </a:lnTo>
                  <a:lnTo>
                    <a:pt x="303" y="2592"/>
                  </a:lnTo>
                  <a:lnTo>
                    <a:pt x="306" y="2583"/>
                  </a:lnTo>
                  <a:lnTo>
                    <a:pt x="309" y="2574"/>
                  </a:lnTo>
                  <a:lnTo>
                    <a:pt x="313" y="2564"/>
                  </a:lnTo>
                  <a:lnTo>
                    <a:pt x="316" y="2555"/>
                  </a:lnTo>
                  <a:lnTo>
                    <a:pt x="319" y="2545"/>
                  </a:lnTo>
                  <a:lnTo>
                    <a:pt x="322" y="2536"/>
                  </a:lnTo>
                  <a:lnTo>
                    <a:pt x="326" y="2526"/>
                  </a:lnTo>
                  <a:lnTo>
                    <a:pt x="329" y="2516"/>
                  </a:lnTo>
                  <a:lnTo>
                    <a:pt x="332" y="2505"/>
                  </a:lnTo>
                  <a:lnTo>
                    <a:pt x="335" y="2495"/>
                  </a:lnTo>
                  <a:lnTo>
                    <a:pt x="339" y="2484"/>
                  </a:lnTo>
                  <a:lnTo>
                    <a:pt x="342" y="2474"/>
                  </a:lnTo>
                  <a:lnTo>
                    <a:pt x="345" y="2463"/>
                  </a:lnTo>
                  <a:lnTo>
                    <a:pt x="348" y="2452"/>
                  </a:lnTo>
                  <a:lnTo>
                    <a:pt x="352" y="2441"/>
                  </a:lnTo>
                  <a:lnTo>
                    <a:pt x="355" y="2430"/>
                  </a:lnTo>
                  <a:lnTo>
                    <a:pt x="358" y="2419"/>
                  </a:lnTo>
                  <a:lnTo>
                    <a:pt x="361" y="2408"/>
                  </a:lnTo>
                  <a:lnTo>
                    <a:pt x="365" y="2397"/>
                  </a:lnTo>
                  <a:lnTo>
                    <a:pt x="368" y="2385"/>
                  </a:lnTo>
                  <a:lnTo>
                    <a:pt x="371" y="2374"/>
                  </a:lnTo>
                  <a:lnTo>
                    <a:pt x="375" y="2362"/>
                  </a:lnTo>
                  <a:lnTo>
                    <a:pt x="378" y="2351"/>
                  </a:lnTo>
                  <a:lnTo>
                    <a:pt x="381" y="2339"/>
                  </a:lnTo>
                  <a:lnTo>
                    <a:pt x="384" y="2327"/>
                  </a:lnTo>
                  <a:lnTo>
                    <a:pt x="388" y="2315"/>
                  </a:lnTo>
                  <a:lnTo>
                    <a:pt x="391" y="2303"/>
                  </a:lnTo>
                  <a:lnTo>
                    <a:pt x="394" y="2291"/>
                  </a:lnTo>
                  <a:lnTo>
                    <a:pt x="397" y="2279"/>
                  </a:lnTo>
                  <a:lnTo>
                    <a:pt x="401" y="2267"/>
                  </a:lnTo>
                  <a:lnTo>
                    <a:pt x="404" y="2255"/>
                  </a:lnTo>
                  <a:lnTo>
                    <a:pt x="407" y="2242"/>
                  </a:lnTo>
                  <a:lnTo>
                    <a:pt x="410" y="2229"/>
                  </a:lnTo>
                  <a:lnTo>
                    <a:pt x="414" y="2216"/>
                  </a:lnTo>
                  <a:lnTo>
                    <a:pt x="417" y="2203"/>
                  </a:lnTo>
                  <a:lnTo>
                    <a:pt x="420" y="2190"/>
                  </a:lnTo>
                  <a:lnTo>
                    <a:pt x="423" y="2177"/>
                  </a:lnTo>
                  <a:lnTo>
                    <a:pt x="427" y="2164"/>
                  </a:lnTo>
                  <a:lnTo>
                    <a:pt x="430" y="2150"/>
                  </a:lnTo>
                  <a:lnTo>
                    <a:pt x="433" y="2137"/>
                  </a:lnTo>
                  <a:lnTo>
                    <a:pt x="437" y="2123"/>
                  </a:lnTo>
                  <a:lnTo>
                    <a:pt x="440" y="2110"/>
                  </a:lnTo>
                  <a:lnTo>
                    <a:pt x="443" y="2096"/>
                  </a:lnTo>
                  <a:lnTo>
                    <a:pt x="446" y="2082"/>
                  </a:lnTo>
                  <a:lnTo>
                    <a:pt x="450" y="2068"/>
                  </a:lnTo>
                  <a:lnTo>
                    <a:pt x="453" y="2054"/>
                  </a:lnTo>
                  <a:lnTo>
                    <a:pt x="456" y="2040"/>
                  </a:lnTo>
                  <a:lnTo>
                    <a:pt x="459" y="2026"/>
                  </a:lnTo>
                  <a:lnTo>
                    <a:pt x="463" y="2012"/>
                  </a:lnTo>
                  <a:lnTo>
                    <a:pt x="466" y="1998"/>
                  </a:lnTo>
                  <a:lnTo>
                    <a:pt x="469" y="1984"/>
                  </a:lnTo>
                  <a:lnTo>
                    <a:pt x="472" y="1969"/>
                  </a:lnTo>
                  <a:lnTo>
                    <a:pt x="476" y="1955"/>
                  </a:lnTo>
                  <a:lnTo>
                    <a:pt x="479" y="1940"/>
                  </a:lnTo>
                  <a:lnTo>
                    <a:pt x="482" y="1926"/>
                  </a:lnTo>
                  <a:lnTo>
                    <a:pt x="485" y="1911"/>
                  </a:lnTo>
                  <a:lnTo>
                    <a:pt x="489" y="1896"/>
                  </a:lnTo>
                  <a:lnTo>
                    <a:pt x="492" y="1881"/>
                  </a:lnTo>
                  <a:lnTo>
                    <a:pt x="495" y="1866"/>
                  </a:lnTo>
                  <a:lnTo>
                    <a:pt x="498" y="1852"/>
                  </a:lnTo>
                  <a:lnTo>
                    <a:pt x="502" y="1837"/>
                  </a:lnTo>
                  <a:lnTo>
                    <a:pt x="505" y="1822"/>
                  </a:lnTo>
                  <a:lnTo>
                    <a:pt x="508" y="1806"/>
                  </a:lnTo>
                  <a:lnTo>
                    <a:pt x="512" y="1791"/>
                  </a:lnTo>
                  <a:lnTo>
                    <a:pt x="515" y="1776"/>
                  </a:lnTo>
                  <a:lnTo>
                    <a:pt x="518" y="1761"/>
                  </a:lnTo>
                  <a:lnTo>
                    <a:pt x="521" y="1746"/>
                  </a:lnTo>
                  <a:lnTo>
                    <a:pt x="525" y="1731"/>
                  </a:lnTo>
                  <a:lnTo>
                    <a:pt x="528" y="1716"/>
                  </a:lnTo>
                  <a:lnTo>
                    <a:pt x="531" y="1700"/>
                  </a:lnTo>
                  <a:lnTo>
                    <a:pt x="534" y="1685"/>
                  </a:lnTo>
                  <a:lnTo>
                    <a:pt x="538" y="1670"/>
                  </a:lnTo>
                  <a:lnTo>
                    <a:pt x="541" y="1655"/>
                  </a:lnTo>
                  <a:lnTo>
                    <a:pt x="544" y="1640"/>
                  </a:lnTo>
                  <a:lnTo>
                    <a:pt x="547" y="1625"/>
                  </a:lnTo>
                  <a:lnTo>
                    <a:pt x="551" y="1610"/>
                  </a:lnTo>
                  <a:lnTo>
                    <a:pt x="554" y="1595"/>
                  </a:lnTo>
                  <a:lnTo>
                    <a:pt x="557" y="1580"/>
                  </a:lnTo>
                  <a:lnTo>
                    <a:pt x="560" y="1565"/>
                  </a:lnTo>
                  <a:lnTo>
                    <a:pt x="564" y="1550"/>
                  </a:lnTo>
                  <a:lnTo>
                    <a:pt x="567" y="1535"/>
                  </a:lnTo>
                  <a:lnTo>
                    <a:pt x="570" y="1521"/>
                  </a:lnTo>
                  <a:lnTo>
                    <a:pt x="573" y="1506"/>
                  </a:lnTo>
                  <a:lnTo>
                    <a:pt x="577" y="1492"/>
                  </a:lnTo>
                  <a:lnTo>
                    <a:pt x="580" y="1478"/>
                  </a:lnTo>
                  <a:lnTo>
                    <a:pt x="583" y="1464"/>
                  </a:lnTo>
                  <a:lnTo>
                    <a:pt x="587" y="1450"/>
                  </a:lnTo>
                  <a:lnTo>
                    <a:pt x="590" y="1436"/>
                  </a:lnTo>
                  <a:lnTo>
                    <a:pt x="593" y="1422"/>
                  </a:lnTo>
                  <a:lnTo>
                    <a:pt x="596" y="1408"/>
                  </a:lnTo>
                  <a:lnTo>
                    <a:pt x="600" y="1395"/>
                  </a:lnTo>
                  <a:lnTo>
                    <a:pt x="603" y="1381"/>
                  </a:lnTo>
                  <a:lnTo>
                    <a:pt x="606" y="1368"/>
                  </a:lnTo>
                  <a:lnTo>
                    <a:pt x="609" y="1355"/>
                  </a:lnTo>
                  <a:lnTo>
                    <a:pt x="613" y="1342"/>
                  </a:lnTo>
                  <a:lnTo>
                    <a:pt x="616" y="1329"/>
                  </a:lnTo>
                  <a:lnTo>
                    <a:pt x="619" y="1316"/>
                  </a:lnTo>
                  <a:lnTo>
                    <a:pt x="622" y="1303"/>
                  </a:lnTo>
                  <a:lnTo>
                    <a:pt x="626" y="1291"/>
                  </a:lnTo>
                  <a:lnTo>
                    <a:pt x="629" y="1279"/>
                  </a:lnTo>
                  <a:lnTo>
                    <a:pt x="632" y="1267"/>
                  </a:lnTo>
                  <a:lnTo>
                    <a:pt x="635" y="1255"/>
                  </a:lnTo>
                  <a:lnTo>
                    <a:pt x="639" y="1243"/>
                  </a:lnTo>
                  <a:lnTo>
                    <a:pt x="642" y="1231"/>
                  </a:lnTo>
                  <a:lnTo>
                    <a:pt x="645" y="1220"/>
                  </a:lnTo>
                  <a:lnTo>
                    <a:pt x="648" y="1208"/>
                  </a:lnTo>
                  <a:lnTo>
                    <a:pt x="652" y="1197"/>
                  </a:lnTo>
                  <a:lnTo>
                    <a:pt x="655" y="1187"/>
                  </a:lnTo>
                  <a:lnTo>
                    <a:pt x="658" y="1177"/>
                  </a:lnTo>
                  <a:lnTo>
                    <a:pt x="662" y="1167"/>
                  </a:lnTo>
                  <a:lnTo>
                    <a:pt x="665" y="1157"/>
                  </a:lnTo>
                  <a:lnTo>
                    <a:pt x="668" y="1148"/>
                  </a:lnTo>
                  <a:lnTo>
                    <a:pt x="671" y="1138"/>
                  </a:lnTo>
                  <a:lnTo>
                    <a:pt x="675" y="1129"/>
                  </a:lnTo>
                  <a:lnTo>
                    <a:pt x="678" y="1120"/>
                  </a:lnTo>
                  <a:lnTo>
                    <a:pt x="681" y="1111"/>
                  </a:lnTo>
                  <a:lnTo>
                    <a:pt x="684" y="1102"/>
                  </a:lnTo>
                  <a:lnTo>
                    <a:pt x="688" y="1094"/>
                  </a:lnTo>
                  <a:lnTo>
                    <a:pt x="691" y="1085"/>
                  </a:lnTo>
                  <a:lnTo>
                    <a:pt x="694" y="1077"/>
                  </a:lnTo>
                  <a:lnTo>
                    <a:pt x="697" y="1069"/>
                  </a:lnTo>
                  <a:lnTo>
                    <a:pt x="701" y="1061"/>
                  </a:lnTo>
                  <a:lnTo>
                    <a:pt x="704" y="1053"/>
                  </a:lnTo>
                  <a:lnTo>
                    <a:pt x="707" y="1045"/>
                  </a:lnTo>
                  <a:lnTo>
                    <a:pt x="710" y="1037"/>
                  </a:lnTo>
                  <a:lnTo>
                    <a:pt x="714" y="1029"/>
                  </a:lnTo>
                  <a:lnTo>
                    <a:pt x="717" y="1022"/>
                  </a:lnTo>
                  <a:lnTo>
                    <a:pt x="720" y="1015"/>
                  </a:lnTo>
                  <a:lnTo>
                    <a:pt x="723" y="1007"/>
                  </a:lnTo>
                  <a:lnTo>
                    <a:pt x="727" y="1000"/>
                  </a:lnTo>
                  <a:lnTo>
                    <a:pt x="730" y="993"/>
                  </a:lnTo>
                  <a:lnTo>
                    <a:pt x="733" y="986"/>
                  </a:lnTo>
                  <a:lnTo>
                    <a:pt x="737" y="979"/>
                  </a:lnTo>
                  <a:lnTo>
                    <a:pt x="740" y="973"/>
                  </a:lnTo>
                  <a:lnTo>
                    <a:pt x="743" y="967"/>
                  </a:lnTo>
                  <a:lnTo>
                    <a:pt x="746" y="960"/>
                  </a:lnTo>
                  <a:lnTo>
                    <a:pt x="750" y="954"/>
                  </a:lnTo>
                  <a:lnTo>
                    <a:pt x="753" y="948"/>
                  </a:lnTo>
                  <a:lnTo>
                    <a:pt x="756" y="942"/>
                  </a:lnTo>
                  <a:lnTo>
                    <a:pt x="759" y="936"/>
                  </a:lnTo>
                  <a:lnTo>
                    <a:pt x="763" y="930"/>
                  </a:lnTo>
                  <a:lnTo>
                    <a:pt x="766" y="924"/>
                  </a:lnTo>
                  <a:lnTo>
                    <a:pt x="769" y="918"/>
                  </a:lnTo>
                  <a:lnTo>
                    <a:pt x="772" y="912"/>
                  </a:lnTo>
                  <a:lnTo>
                    <a:pt x="776" y="906"/>
                  </a:lnTo>
                  <a:lnTo>
                    <a:pt x="779" y="901"/>
                  </a:lnTo>
                  <a:lnTo>
                    <a:pt x="782" y="895"/>
                  </a:lnTo>
                  <a:lnTo>
                    <a:pt x="785" y="889"/>
                  </a:lnTo>
                  <a:lnTo>
                    <a:pt x="789" y="883"/>
                  </a:lnTo>
                  <a:lnTo>
                    <a:pt x="792" y="878"/>
                  </a:lnTo>
                  <a:lnTo>
                    <a:pt x="795" y="872"/>
                  </a:lnTo>
                  <a:lnTo>
                    <a:pt x="799" y="866"/>
                  </a:lnTo>
                  <a:lnTo>
                    <a:pt x="802" y="860"/>
                  </a:lnTo>
                  <a:lnTo>
                    <a:pt x="805" y="855"/>
                  </a:lnTo>
                  <a:lnTo>
                    <a:pt x="808" y="849"/>
                  </a:lnTo>
                  <a:lnTo>
                    <a:pt x="812" y="843"/>
                  </a:lnTo>
                  <a:lnTo>
                    <a:pt x="815" y="838"/>
                  </a:lnTo>
                  <a:lnTo>
                    <a:pt x="818" y="832"/>
                  </a:lnTo>
                  <a:lnTo>
                    <a:pt x="821" y="827"/>
                  </a:lnTo>
                  <a:lnTo>
                    <a:pt x="825" y="822"/>
                  </a:lnTo>
                  <a:lnTo>
                    <a:pt x="828" y="817"/>
                  </a:lnTo>
                  <a:lnTo>
                    <a:pt x="831" y="812"/>
                  </a:lnTo>
                  <a:lnTo>
                    <a:pt x="834" y="807"/>
                  </a:lnTo>
                  <a:lnTo>
                    <a:pt x="838" y="801"/>
                  </a:lnTo>
                  <a:lnTo>
                    <a:pt x="841" y="796"/>
                  </a:lnTo>
                  <a:lnTo>
                    <a:pt x="844" y="791"/>
                  </a:lnTo>
                  <a:lnTo>
                    <a:pt x="847" y="786"/>
                  </a:lnTo>
                  <a:lnTo>
                    <a:pt x="851" y="781"/>
                  </a:lnTo>
                  <a:lnTo>
                    <a:pt x="854" y="776"/>
                  </a:lnTo>
                  <a:lnTo>
                    <a:pt x="857" y="771"/>
                  </a:lnTo>
                  <a:lnTo>
                    <a:pt x="860" y="766"/>
                  </a:lnTo>
                  <a:lnTo>
                    <a:pt x="864" y="761"/>
                  </a:lnTo>
                  <a:lnTo>
                    <a:pt x="867" y="756"/>
                  </a:lnTo>
                  <a:lnTo>
                    <a:pt x="870" y="751"/>
                  </a:lnTo>
                  <a:lnTo>
                    <a:pt x="874" y="746"/>
                  </a:lnTo>
                  <a:lnTo>
                    <a:pt x="877" y="741"/>
                  </a:lnTo>
                  <a:lnTo>
                    <a:pt x="880" y="736"/>
                  </a:lnTo>
                  <a:lnTo>
                    <a:pt x="883" y="732"/>
                  </a:lnTo>
                  <a:lnTo>
                    <a:pt x="887" y="727"/>
                  </a:lnTo>
                  <a:lnTo>
                    <a:pt x="890" y="722"/>
                  </a:lnTo>
                  <a:lnTo>
                    <a:pt x="893" y="718"/>
                  </a:lnTo>
                  <a:lnTo>
                    <a:pt x="896" y="713"/>
                  </a:lnTo>
                  <a:lnTo>
                    <a:pt x="900" y="709"/>
                  </a:lnTo>
                  <a:lnTo>
                    <a:pt x="903" y="705"/>
                  </a:lnTo>
                  <a:lnTo>
                    <a:pt x="906" y="701"/>
                  </a:lnTo>
                  <a:lnTo>
                    <a:pt x="909" y="698"/>
                  </a:lnTo>
                  <a:lnTo>
                    <a:pt x="913" y="694"/>
                  </a:lnTo>
                  <a:lnTo>
                    <a:pt x="916" y="690"/>
                  </a:lnTo>
                  <a:lnTo>
                    <a:pt x="919" y="686"/>
                  </a:lnTo>
                  <a:lnTo>
                    <a:pt x="922" y="683"/>
                  </a:lnTo>
                  <a:lnTo>
                    <a:pt x="926" y="679"/>
                  </a:lnTo>
                  <a:lnTo>
                    <a:pt x="929" y="676"/>
                  </a:lnTo>
                  <a:lnTo>
                    <a:pt x="932" y="673"/>
                  </a:lnTo>
                  <a:lnTo>
                    <a:pt x="935" y="669"/>
                  </a:lnTo>
                  <a:lnTo>
                    <a:pt x="939" y="666"/>
                  </a:lnTo>
                  <a:lnTo>
                    <a:pt x="942" y="663"/>
                  </a:lnTo>
                  <a:lnTo>
                    <a:pt x="945" y="660"/>
                  </a:lnTo>
                  <a:lnTo>
                    <a:pt x="949" y="657"/>
                  </a:lnTo>
                  <a:lnTo>
                    <a:pt x="952" y="654"/>
                  </a:lnTo>
                  <a:lnTo>
                    <a:pt x="955" y="651"/>
                  </a:lnTo>
                  <a:lnTo>
                    <a:pt x="958" y="648"/>
                  </a:lnTo>
                  <a:lnTo>
                    <a:pt x="962" y="646"/>
                  </a:lnTo>
                  <a:lnTo>
                    <a:pt x="965" y="643"/>
                  </a:lnTo>
                  <a:lnTo>
                    <a:pt x="968" y="640"/>
                  </a:lnTo>
                  <a:lnTo>
                    <a:pt x="971" y="638"/>
                  </a:lnTo>
                  <a:lnTo>
                    <a:pt x="975" y="636"/>
                  </a:lnTo>
                  <a:lnTo>
                    <a:pt x="978" y="633"/>
                  </a:lnTo>
                  <a:lnTo>
                    <a:pt x="981" y="631"/>
                  </a:lnTo>
                  <a:lnTo>
                    <a:pt x="984" y="629"/>
                  </a:lnTo>
                  <a:lnTo>
                    <a:pt x="988" y="628"/>
                  </a:lnTo>
                  <a:lnTo>
                    <a:pt x="991" y="626"/>
                  </a:lnTo>
                  <a:lnTo>
                    <a:pt x="994" y="624"/>
                  </a:lnTo>
                  <a:lnTo>
                    <a:pt x="997" y="622"/>
                  </a:lnTo>
                  <a:lnTo>
                    <a:pt x="1001" y="621"/>
                  </a:lnTo>
                  <a:lnTo>
                    <a:pt x="1004" y="619"/>
                  </a:lnTo>
                  <a:lnTo>
                    <a:pt x="1007" y="618"/>
                  </a:lnTo>
                  <a:lnTo>
                    <a:pt x="1010" y="617"/>
                  </a:lnTo>
                  <a:lnTo>
                    <a:pt x="1014" y="615"/>
                  </a:lnTo>
                  <a:lnTo>
                    <a:pt x="1017" y="614"/>
                  </a:lnTo>
                  <a:lnTo>
                    <a:pt x="1020" y="613"/>
                  </a:lnTo>
                  <a:lnTo>
                    <a:pt x="1024" y="611"/>
                  </a:lnTo>
                  <a:lnTo>
                    <a:pt x="1027" y="610"/>
                  </a:lnTo>
                  <a:lnTo>
                    <a:pt x="1030" y="609"/>
                  </a:lnTo>
                  <a:lnTo>
                    <a:pt x="1033" y="608"/>
                  </a:lnTo>
                  <a:lnTo>
                    <a:pt x="1037" y="607"/>
                  </a:lnTo>
                  <a:lnTo>
                    <a:pt x="1040" y="606"/>
                  </a:lnTo>
                  <a:lnTo>
                    <a:pt x="1043" y="605"/>
                  </a:lnTo>
                  <a:lnTo>
                    <a:pt x="1046" y="604"/>
                  </a:lnTo>
                  <a:lnTo>
                    <a:pt x="1050" y="603"/>
                  </a:lnTo>
                  <a:lnTo>
                    <a:pt x="1053" y="602"/>
                  </a:lnTo>
                  <a:lnTo>
                    <a:pt x="1056" y="601"/>
                  </a:lnTo>
                  <a:lnTo>
                    <a:pt x="1059" y="600"/>
                  </a:lnTo>
                  <a:lnTo>
                    <a:pt x="1063" y="599"/>
                  </a:lnTo>
                  <a:lnTo>
                    <a:pt x="1066" y="598"/>
                  </a:lnTo>
                  <a:lnTo>
                    <a:pt x="1069" y="597"/>
                  </a:lnTo>
                  <a:lnTo>
                    <a:pt x="1072" y="596"/>
                  </a:lnTo>
                  <a:lnTo>
                    <a:pt x="1076" y="595"/>
                  </a:lnTo>
                  <a:lnTo>
                    <a:pt x="1079" y="594"/>
                  </a:lnTo>
                  <a:lnTo>
                    <a:pt x="1082" y="593"/>
                  </a:lnTo>
                  <a:lnTo>
                    <a:pt x="1085" y="592"/>
                  </a:lnTo>
                  <a:lnTo>
                    <a:pt x="1089" y="591"/>
                  </a:lnTo>
                  <a:lnTo>
                    <a:pt x="1092" y="590"/>
                  </a:lnTo>
                  <a:lnTo>
                    <a:pt x="1095" y="589"/>
                  </a:lnTo>
                  <a:lnTo>
                    <a:pt x="1099" y="588"/>
                  </a:lnTo>
                  <a:lnTo>
                    <a:pt x="1102" y="587"/>
                  </a:lnTo>
                  <a:lnTo>
                    <a:pt x="1105" y="586"/>
                  </a:lnTo>
                  <a:lnTo>
                    <a:pt x="1108" y="585"/>
                  </a:lnTo>
                  <a:lnTo>
                    <a:pt x="1112" y="584"/>
                  </a:lnTo>
                  <a:lnTo>
                    <a:pt x="1115" y="583"/>
                  </a:lnTo>
                  <a:lnTo>
                    <a:pt x="1118" y="582"/>
                  </a:lnTo>
                  <a:lnTo>
                    <a:pt x="1121" y="581"/>
                  </a:lnTo>
                  <a:lnTo>
                    <a:pt x="1125" y="579"/>
                  </a:lnTo>
                  <a:lnTo>
                    <a:pt x="1128" y="578"/>
                  </a:lnTo>
                  <a:lnTo>
                    <a:pt x="1131" y="577"/>
                  </a:lnTo>
                  <a:lnTo>
                    <a:pt x="1134" y="575"/>
                  </a:lnTo>
                  <a:lnTo>
                    <a:pt x="1138" y="574"/>
                  </a:lnTo>
                  <a:lnTo>
                    <a:pt x="1141" y="573"/>
                  </a:lnTo>
                  <a:lnTo>
                    <a:pt x="1144" y="571"/>
                  </a:lnTo>
                  <a:lnTo>
                    <a:pt x="1147" y="570"/>
                  </a:lnTo>
                  <a:lnTo>
                    <a:pt x="1151" y="568"/>
                  </a:lnTo>
                  <a:lnTo>
                    <a:pt x="1154" y="566"/>
                  </a:lnTo>
                  <a:lnTo>
                    <a:pt x="1157" y="565"/>
                  </a:lnTo>
                  <a:lnTo>
                    <a:pt x="1161" y="563"/>
                  </a:lnTo>
                  <a:lnTo>
                    <a:pt x="1164" y="561"/>
                  </a:lnTo>
                  <a:lnTo>
                    <a:pt x="1167" y="560"/>
                  </a:lnTo>
                  <a:lnTo>
                    <a:pt x="1170" y="558"/>
                  </a:lnTo>
                  <a:lnTo>
                    <a:pt x="1174" y="556"/>
                  </a:lnTo>
                  <a:lnTo>
                    <a:pt x="1177" y="554"/>
                  </a:lnTo>
                  <a:lnTo>
                    <a:pt x="1180" y="552"/>
                  </a:lnTo>
                  <a:lnTo>
                    <a:pt x="1183" y="550"/>
                  </a:lnTo>
                  <a:lnTo>
                    <a:pt x="1187" y="548"/>
                  </a:lnTo>
                  <a:lnTo>
                    <a:pt x="1190" y="546"/>
                  </a:lnTo>
                  <a:lnTo>
                    <a:pt x="1193" y="544"/>
                  </a:lnTo>
                  <a:lnTo>
                    <a:pt x="1196" y="542"/>
                  </a:lnTo>
                  <a:lnTo>
                    <a:pt x="1200" y="540"/>
                  </a:lnTo>
                  <a:lnTo>
                    <a:pt x="1203" y="538"/>
                  </a:lnTo>
                  <a:lnTo>
                    <a:pt x="1206" y="535"/>
                  </a:lnTo>
                  <a:lnTo>
                    <a:pt x="1209" y="533"/>
                  </a:lnTo>
                  <a:lnTo>
                    <a:pt x="1213" y="531"/>
                  </a:lnTo>
                  <a:lnTo>
                    <a:pt x="1216" y="529"/>
                  </a:lnTo>
                  <a:lnTo>
                    <a:pt x="1219" y="526"/>
                  </a:lnTo>
                  <a:lnTo>
                    <a:pt x="1222" y="524"/>
                  </a:lnTo>
                  <a:lnTo>
                    <a:pt x="1226" y="522"/>
                  </a:lnTo>
                  <a:lnTo>
                    <a:pt x="1229" y="519"/>
                  </a:lnTo>
                  <a:lnTo>
                    <a:pt x="1232" y="517"/>
                  </a:lnTo>
                  <a:lnTo>
                    <a:pt x="1236" y="514"/>
                  </a:lnTo>
                  <a:lnTo>
                    <a:pt x="1239" y="512"/>
                  </a:lnTo>
                  <a:lnTo>
                    <a:pt x="1242" y="509"/>
                  </a:lnTo>
                  <a:lnTo>
                    <a:pt x="1245" y="507"/>
                  </a:lnTo>
                  <a:lnTo>
                    <a:pt x="1249" y="504"/>
                  </a:lnTo>
                  <a:lnTo>
                    <a:pt x="1252" y="502"/>
                  </a:lnTo>
                  <a:lnTo>
                    <a:pt x="1255" y="499"/>
                  </a:lnTo>
                  <a:lnTo>
                    <a:pt x="1258" y="497"/>
                  </a:lnTo>
                  <a:lnTo>
                    <a:pt x="1262" y="494"/>
                  </a:lnTo>
                  <a:lnTo>
                    <a:pt x="1265" y="491"/>
                  </a:lnTo>
                  <a:lnTo>
                    <a:pt x="1268" y="489"/>
                  </a:lnTo>
                  <a:lnTo>
                    <a:pt x="1271" y="486"/>
                  </a:lnTo>
                  <a:lnTo>
                    <a:pt x="1275" y="484"/>
                  </a:lnTo>
                  <a:lnTo>
                    <a:pt x="1278" y="481"/>
                  </a:lnTo>
                  <a:lnTo>
                    <a:pt x="1281" y="478"/>
                  </a:lnTo>
                  <a:lnTo>
                    <a:pt x="1284" y="476"/>
                  </a:lnTo>
                  <a:lnTo>
                    <a:pt x="1288" y="473"/>
                  </a:lnTo>
                  <a:lnTo>
                    <a:pt x="1291" y="471"/>
                  </a:lnTo>
                  <a:lnTo>
                    <a:pt x="1294" y="468"/>
                  </a:lnTo>
                  <a:lnTo>
                    <a:pt x="1297" y="466"/>
                  </a:lnTo>
                  <a:lnTo>
                    <a:pt x="1301" y="463"/>
                  </a:lnTo>
                  <a:lnTo>
                    <a:pt x="1304" y="461"/>
                  </a:lnTo>
                  <a:lnTo>
                    <a:pt x="1307" y="458"/>
                  </a:lnTo>
                  <a:lnTo>
                    <a:pt x="1311" y="456"/>
                  </a:lnTo>
                  <a:lnTo>
                    <a:pt x="1314" y="453"/>
                  </a:lnTo>
                  <a:lnTo>
                    <a:pt x="1317" y="451"/>
                  </a:lnTo>
                  <a:lnTo>
                    <a:pt x="1320" y="449"/>
                  </a:lnTo>
                  <a:lnTo>
                    <a:pt x="1324" y="446"/>
                  </a:lnTo>
                  <a:lnTo>
                    <a:pt x="1327" y="444"/>
                  </a:lnTo>
                  <a:lnTo>
                    <a:pt x="1330" y="442"/>
                  </a:lnTo>
                  <a:lnTo>
                    <a:pt x="1333" y="440"/>
                  </a:lnTo>
                  <a:lnTo>
                    <a:pt x="1337" y="437"/>
                  </a:lnTo>
                  <a:lnTo>
                    <a:pt x="1340" y="435"/>
                  </a:lnTo>
                  <a:lnTo>
                    <a:pt x="1343" y="433"/>
                  </a:lnTo>
                  <a:lnTo>
                    <a:pt x="1346" y="431"/>
                  </a:lnTo>
                  <a:lnTo>
                    <a:pt x="1350" y="429"/>
                  </a:lnTo>
                  <a:lnTo>
                    <a:pt x="1353" y="427"/>
                  </a:lnTo>
                  <a:lnTo>
                    <a:pt x="1356" y="425"/>
                  </a:lnTo>
                  <a:lnTo>
                    <a:pt x="1359" y="423"/>
                  </a:lnTo>
                  <a:lnTo>
                    <a:pt x="1363" y="421"/>
                  </a:lnTo>
                  <a:lnTo>
                    <a:pt x="1366" y="419"/>
                  </a:lnTo>
                  <a:lnTo>
                    <a:pt x="1369" y="417"/>
                  </a:lnTo>
                  <a:lnTo>
                    <a:pt x="1372" y="416"/>
                  </a:lnTo>
                  <a:lnTo>
                    <a:pt x="1376" y="414"/>
                  </a:lnTo>
                  <a:lnTo>
                    <a:pt x="1379" y="412"/>
                  </a:lnTo>
                  <a:lnTo>
                    <a:pt x="1382" y="411"/>
                  </a:lnTo>
                  <a:lnTo>
                    <a:pt x="1386" y="409"/>
                  </a:lnTo>
                  <a:lnTo>
                    <a:pt x="1389" y="408"/>
                  </a:lnTo>
                  <a:lnTo>
                    <a:pt x="1392" y="406"/>
                  </a:lnTo>
                  <a:lnTo>
                    <a:pt x="1395" y="405"/>
                  </a:lnTo>
                  <a:lnTo>
                    <a:pt x="1399" y="403"/>
                  </a:lnTo>
                  <a:lnTo>
                    <a:pt x="1402" y="402"/>
                  </a:lnTo>
                  <a:lnTo>
                    <a:pt x="1405" y="401"/>
                  </a:lnTo>
                  <a:lnTo>
                    <a:pt x="1408" y="400"/>
                  </a:lnTo>
                  <a:lnTo>
                    <a:pt x="1412" y="399"/>
                  </a:lnTo>
                  <a:lnTo>
                    <a:pt x="1415" y="398"/>
                  </a:lnTo>
                  <a:lnTo>
                    <a:pt x="1418" y="397"/>
                  </a:lnTo>
                  <a:lnTo>
                    <a:pt x="1421" y="396"/>
                  </a:lnTo>
                  <a:lnTo>
                    <a:pt x="1425" y="395"/>
                  </a:lnTo>
                  <a:lnTo>
                    <a:pt x="1428" y="394"/>
                  </a:lnTo>
                  <a:lnTo>
                    <a:pt x="1431" y="393"/>
                  </a:lnTo>
                  <a:lnTo>
                    <a:pt x="1434" y="392"/>
                  </a:lnTo>
                  <a:lnTo>
                    <a:pt x="1438" y="391"/>
                  </a:lnTo>
                  <a:lnTo>
                    <a:pt x="1441" y="391"/>
                  </a:lnTo>
                  <a:lnTo>
                    <a:pt x="1444" y="390"/>
                  </a:lnTo>
                  <a:lnTo>
                    <a:pt x="1447" y="389"/>
                  </a:lnTo>
                  <a:lnTo>
                    <a:pt x="1451" y="388"/>
                  </a:lnTo>
                  <a:lnTo>
                    <a:pt x="1454" y="388"/>
                  </a:lnTo>
                  <a:lnTo>
                    <a:pt x="1457" y="387"/>
                  </a:lnTo>
                  <a:lnTo>
                    <a:pt x="1461" y="387"/>
                  </a:lnTo>
                  <a:lnTo>
                    <a:pt x="1464" y="386"/>
                  </a:lnTo>
                  <a:lnTo>
                    <a:pt x="1467" y="386"/>
                  </a:lnTo>
                  <a:lnTo>
                    <a:pt x="1470" y="385"/>
                  </a:lnTo>
                  <a:lnTo>
                    <a:pt x="1474" y="385"/>
                  </a:lnTo>
                  <a:lnTo>
                    <a:pt x="1477" y="385"/>
                  </a:lnTo>
                  <a:lnTo>
                    <a:pt x="1480" y="384"/>
                  </a:lnTo>
                  <a:lnTo>
                    <a:pt x="1483" y="384"/>
                  </a:lnTo>
                  <a:lnTo>
                    <a:pt x="1487" y="384"/>
                  </a:lnTo>
                  <a:lnTo>
                    <a:pt x="1490" y="384"/>
                  </a:lnTo>
                  <a:lnTo>
                    <a:pt x="1493" y="384"/>
                  </a:lnTo>
                  <a:lnTo>
                    <a:pt x="1496" y="383"/>
                  </a:lnTo>
                  <a:lnTo>
                    <a:pt x="1500" y="383"/>
                  </a:lnTo>
                  <a:lnTo>
                    <a:pt x="1503" y="383"/>
                  </a:lnTo>
                  <a:lnTo>
                    <a:pt x="1506" y="383"/>
                  </a:lnTo>
                  <a:lnTo>
                    <a:pt x="1509" y="383"/>
                  </a:lnTo>
                  <a:lnTo>
                    <a:pt x="1513" y="383"/>
                  </a:lnTo>
                  <a:lnTo>
                    <a:pt x="1516" y="383"/>
                  </a:lnTo>
                  <a:lnTo>
                    <a:pt x="1519" y="383"/>
                  </a:lnTo>
                  <a:lnTo>
                    <a:pt x="1523" y="383"/>
                  </a:lnTo>
                  <a:lnTo>
                    <a:pt x="1526" y="383"/>
                  </a:lnTo>
                  <a:lnTo>
                    <a:pt x="1529" y="383"/>
                  </a:lnTo>
                  <a:lnTo>
                    <a:pt x="1532" y="383"/>
                  </a:lnTo>
                  <a:lnTo>
                    <a:pt x="1536" y="383"/>
                  </a:lnTo>
                  <a:lnTo>
                    <a:pt x="1539" y="383"/>
                  </a:lnTo>
                  <a:lnTo>
                    <a:pt x="1542" y="383"/>
                  </a:lnTo>
                  <a:lnTo>
                    <a:pt x="1545" y="382"/>
                  </a:lnTo>
                  <a:lnTo>
                    <a:pt x="1549" y="382"/>
                  </a:lnTo>
                  <a:lnTo>
                    <a:pt x="1552" y="382"/>
                  </a:lnTo>
                  <a:lnTo>
                    <a:pt x="1555" y="383"/>
                  </a:lnTo>
                  <a:lnTo>
                    <a:pt x="1558" y="383"/>
                  </a:lnTo>
                  <a:lnTo>
                    <a:pt x="1562" y="383"/>
                  </a:lnTo>
                  <a:lnTo>
                    <a:pt x="1565" y="383"/>
                  </a:lnTo>
                  <a:lnTo>
                    <a:pt x="1568" y="383"/>
                  </a:lnTo>
                  <a:lnTo>
                    <a:pt x="1571" y="383"/>
                  </a:lnTo>
                  <a:lnTo>
                    <a:pt x="1575" y="383"/>
                  </a:lnTo>
                  <a:lnTo>
                    <a:pt x="1578" y="383"/>
                  </a:lnTo>
                  <a:lnTo>
                    <a:pt x="1581" y="383"/>
                  </a:lnTo>
                  <a:lnTo>
                    <a:pt x="1584" y="383"/>
                  </a:lnTo>
                  <a:lnTo>
                    <a:pt x="1588" y="382"/>
                  </a:lnTo>
                  <a:lnTo>
                    <a:pt x="1591" y="382"/>
                  </a:lnTo>
                  <a:lnTo>
                    <a:pt x="1594" y="382"/>
                  </a:lnTo>
                  <a:lnTo>
                    <a:pt x="1598" y="382"/>
                  </a:lnTo>
                  <a:lnTo>
                    <a:pt x="1601" y="382"/>
                  </a:lnTo>
                  <a:lnTo>
                    <a:pt x="1604" y="382"/>
                  </a:lnTo>
                  <a:lnTo>
                    <a:pt x="1607" y="382"/>
                  </a:lnTo>
                  <a:lnTo>
                    <a:pt x="1611" y="382"/>
                  </a:lnTo>
                  <a:lnTo>
                    <a:pt x="1614" y="382"/>
                  </a:lnTo>
                  <a:lnTo>
                    <a:pt x="1617" y="382"/>
                  </a:lnTo>
                  <a:lnTo>
                    <a:pt x="1620" y="382"/>
                  </a:lnTo>
                  <a:lnTo>
                    <a:pt x="1624" y="381"/>
                  </a:lnTo>
                  <a:lnTo>
                    <a:pt x="1627" y="381"/>
                  </a:lnTo>
                  <a:lnTo>
                    <a:pt x="1630" y="381"/>
                  </a:lnTo>
                  <a:lnTo>
                    <a:pt x="1633" y="381"/>
                  </a:lnTo>
                  <a:lnTo>
                    <a:pt x="1637" y="381"/>
                  </a:lnTo>
                  <a:lnTo>
                    <a:pt x="1640" y="380"/>
                  </a:lnTo>
                  <a:lnTo>
                    <a:pt x="1643" y="380"/>
                  </a:lnTo>
                  <a:lnTo>
                    <a:pt x="1646" y="380"/>
                  </a:lnTo>
                  <a:lnTo>
                    <a:pt x="1650" y="380"/>
                  </a:lnTo>
                  <a:lnTo>
                    <a:pt x="1653" y="379"/>
                  </a:lnTo>
                  <a:lnTo>
                    <a:pt x="1656" y="379"/>
                  </a:lnTo>
                  <a:lnTo>
                    <a:pt x="1659" y="379"/>
                  </a:lnTo>
                  <a:lnTo>
                    <a:pt x="1663" y="378"/>
                  </a:lnTo>
                  <a:lnTo>
                    <a:pt x="1666" y="378"/>
                  </a:lnTo>
                  <a:lnTo>
                    <a:pt x="1669" y="377"/>
                  </a:lnTo>
                  <a:lnTo>
                    <a:pt x="1673" y="377"/>
                  </a:lnTo>
                  <a:lnTo>
                    <a:pt x="1676" y="377"/>
                  </a:lnTo>
                  <a:lnTo>
                    <a:pt x="1679" y="376"/>
                  </a:lnTo>
                  <a:lnTo>
                    <a:pt x="1682" y="376"/>
                  </a:lnTo>
                  <a:lnTo>
                    <a:pt x="1686" y="375"/>
                  </a:lnTo>
                  <a:lnTo>
                    <a:pt x="1689" y="375"/>
                  </a:lnTo>
                  <a:lnTo>
                    <a:pt x="1692" y="374"/>
                  </a:lnTo>
                  <a:lnTo>
                    <a:pt x="1695" y="374"/>
                  </a:lnTo>
                  <a:lnTo>
                    <a:pt x="1699" y="373"/>
                  </a:lnTo>
                  <a:lnTo>
                    <a:pt x="1702" y="373"/>
                  </a:lnTo>
                  <a:lnTo>
                    <a:pt x="1705" y="372"/>
                  </a:lnTo>
                  <a:lnTo>
                    <a:pt x="1708" y="372"/>
                  </a:lnTo>
                  <a:lnTo>
                    <a:pt x="1712" y="371"/>
                  </a:lnTo>
                  <a:lnTo>
                    <a:pt x="1715" y="371"/>
                  </a:lnTo>
                  <a:lnTo>
                    <a:pt x="1718" y="370"/>
                  </a:lnTo>
                  <a:lnTo>
                    <a:pt x="1721" y="369"/>
                  </a:lnTo>
                  <a:lnTo>
                    <a:pt x="1725" y="369"/>
                  </a:lnTo>
                  <a:lnTo>
                    <a:pt x="1728" y="368"/>
                  </a:lnTo>
                  <a:lnTo>
                    <a:pt x="1731" y="367"/>
                  </a:lnTo>
                  <a:lnTo>
                    <a:pt x="1734" y="367"/>
                  </a:lnTo>
                  <a:lnTo>
                    <a:pt x="1738" y="366"/>
                  </a:lnTo>
                  <a:lnTo>
                    <a:pt x="1741" y="365"/>
                  </a:lnTo>
                  <a:lnTo>
                    <a:pt x="1744" y="364"/>
                  </a:lnTo>
                  <a:lnTo>
                    <a:pt x="1748" y="364"/>
                  </a:lnTo>
                  <a:lnTo>
                    <a:pt x="1751" y="363"/>
                  </a:lnTo>
                  <a:lnTo>
                    <a:pt x="1754" y="362"/>
                  </a:lnTo>
                  <a:lnTo>
                    <a:pt x="1757" y="362"/>
                  </a:lnTo>
                  <a:lnTo>
                    <a:pt x="1761" y="361"/>
                  </a:lnTo>
                  <a:lnTo>
                    <a:pt x="1764" y="360"/>
                  </a:lnTo>
                  <a:lnTo>
                    <a:pt x="1767" y="359"/>
                  </a:lnTo>
                  <a:lnTo>
                    <a:pt x="1770" y="358"/>
                  </a:lnTo>
                  <a:lnTo>
                    <a:pt x="1774" y="358"/>
                  </a:lnTo>
                  <a:lnTo>
                    <a:pt x="1777" y="357"/>
                  </a:lnTo>
                  <a:lnTo>
                    <a:pt x="1780" y="356"/>
                  </a:lnTo>
                  <a:lnTo>
                    <a:pt x="1783" y="355"/>
                  </a:lnTo>
                  <a:lnTo>
                    <a:pt x="1787" y="354"/>
                  </a:lnTo>
                  <a:lnTo>
                    <a:pt x="1790" y="353"/>
                  </a:lnTo>
                  <a:lnTo>
                    <a:pt x="1793" y="353"/>
                  </a:lnTo>
                  <a:lnTo>
                    <a:pt x="1796" y="352"/>
                  </a:lnTo>
                  <a:lnTo>
                    <a:pt x="1800" y="351"/>
                  </a:lnTo>
                  <a:lnTo>
                    <a:pt x="1803" y="350"/>
                  </a:lnTo>
                  <a:lnTo>
                    <a:pt x="1806" y="349"/>
                  </a:lnTo>
                  <a:lnTo>
                    <a:pt x="1809" y="348"/>
                  </a:lnTo>
                  <a:lnTo>
                    <a:pt x="1813" y="347"/>
                  </a:lnTo>
                  <a:lnTo>
                    <a:pt x="1816" y="346"/>
                  </a:lnTo>
                  <a:lnTo>
                    <a:pt x="1819" y="346"/>
                  </a:lnTo>
                  <a:lnTo>
                    <a:pt x="1823" y="345"/>
                  </a:lnTo>
                  <a:lnTo>
                    <a:pt x="1826" y="344"/>
                  </a:lnTo>
                  <a:lnTo>
                    <a:pt x="1829" y="343"/>
                  </a:lnTo>
                  <a:lnTo>
                    <a:pt x="1832" y="342"/>
                  </a:lnTo>
                  <a:lnTo>
                    <a:pt x="1836" y="341"/>
                  </a:lnTo>
                  <a:lnTo>
                    <a:pt x="1839" y="340"/>
                  </a:lnTo>
                  <a:lnTo>
                    <a:pt x="1842" y="339"/>
                  </a:lnTo>
                  <a:lnTo>
                    <a:pt x="1845" y="338"/>
                  </a:lnTo>
                  <a:lnTo>
                    <a:pt x="1849" y="337"/>
                  </a:lnTo>
                  <a:lnTo>
                    <a:pt x="1852" y="337"/>
                  </a:lnTo>
                  <a:lnTo>
                    <a:pt x="1855" y="336"/>
                  </a:lnTo>
                  <a:lnTo>
                    <a:pt x="1858" y="335"/>
                  </a:lnTo>
                  <a:lnTo>
                    <a:pt x="1862" y="334"/>
                  </a:lnTo>
                  <a:lnTo>
                    <a:pt x="1865" y="333"/>
                  </a:lnTo>
                  <a:lnTo>
                    <a:pt x="1868" y="332"/>
                  </a:lnTo>
                  <a:lnTo>
                    <a:pt x="1871" y="331"/>
                  </a:lnTo>
                  <a:lnTo>
                    <a:pt x="1875" y="330"/>
                  </a:lnTo>
                  <a:lnTo>
                    <a:pt x="1878" y="329"/>
                  </a:lnTo>
                  <a:lnTo>
                    <a:pt x="1881" y="328"/>
                  </a:lnTo>
                  <a:lnTo>
                    <a:pt x="1885" y="328"/>
                  </a:lnTo>
                  <a:lnTo>
                    <a:pt x="1888" y="327"/>
                  </a:lnTo>
                  <a:lnTo>
                    <a:pt x="1891" y="326"/>
                  </a:lnTo>
                  <a:lnTo>
                    <a:pt x="1894" y="325"/>
                  </a:lnTo>
                  <a:lnTo>
                    <a:pt x="1898" y="324"/>
                  </a:lnTo>
                  <a:lnTo>
                    <a:pt x="1901" y="323"/>
                  </a:lnTo>
                  <a:lnTo>
                    <a:pt x="1904" y="322"/>
                  </a:lnTo>
                  <a:lnTo>
                    <a:pt x="1907" y="322"/>
                  </a:lnTo>
                  <a:lnTo>
                    <a:pt x="1911" y="321"/>
                  </a:lnTo>
                  <a:lnTo>
                    <a:pt x="1914" y="320"/>
                  </a:lnTo>
                  <a:lnTo>
                    <a:pt x="1917" y="319"/>
                  </a:lnTo>
                  <a:lnTo>
                    <a:pt x="1920" y="318"/>
                  </a:lnTo>
                  <a:lnTo>
                    <a:pt x="1924" y="318"/>
                  </a:lnTo>
                  <a:lnTo>
                    <a:pt x="1927" y="317"/>
                  </a:lnTo>
                  <a:lnTo>
                    <a:pt x="1930" y="316"/>
                  </a:lnTo>
                  <a:lnTo>
                    <a:pt x="1933" y="315"/>
                  </a:lnTo>
                  <a:lnTo>
                    <a:pt x="1937" y="314"/>
                  </a:lnTo>
                  <a:lnTo>
                    <a:pt x="1940" y="314"/>
                  </a:lnTo>
                  <a:lnTo>
                    <a:pt x="1943" y="313"/>
                  </a:lnTo>
                  <a:lnTo>
                    <a:pt x="1946" y="312"/>
                  </a:lnTo>
                  <a:lnTo>
                    <a:pt x="1950" y="311"/>
                  </a:lnTo>
                  <a:lnTo>
                    <a:pt x="1953" y="311"/>
                  </a:lnTo>
                  <a:lnTo>
                    <a:pt x="1956" y="310"/>
                  </a:lnTo>
                  <a:lnTo>
                    <a:pt x="1960" y="309"/>
                  </a:lnTo>
                  <a:lnTo>
                    <a:pt x="1963" y="309"/>
                  </a:lnTo>
                  <a:lnTo>
                    <a:pt x="1966" y="308"/>
                  </a:lnTo>
                  <a:lnTo>
                    <a:pt x="1969" y="307"/>
                  </a:lnTo>
                  <a:lnTo>
                    <a:pt x="1973" y="307"/>
                  </a:lnTo>
                  <a:lnTo>
                    <a:pt x="1976" y="306"/>
                  </a:lnTo>
                  <a:lnTo>
                    <a:pt x="1979" y="306"/>
                  </a:lnTo>
                  <a:lnTo>
                    <a:pt x="1982" y="305"/>
                  </a:lnTo>
                  <a:lnTo>
                    <a:pt x="1986" y="304"/>
                  </a:lnTo>
                  <a:lnTo>
                    <a:pt x="1989" y="304"/>
                  </a:lnTo>
                  <a:lnTo>
                    <a:pt x="1992" y="303"/>
                  </a:lnTo>
                  <a:lnTo>
                    <a:pt x="1995" y="303"/>
                  </a:lnTo>
                  <a:lnTo>
                    <a:pt x="1999" y="302"/>
                  </a:lnTo>
                  <a:lnTo>
                    <a:pt x="2002" y="302"/>
                  </a:lnTo>
                  <a:lnTo>
                    <a:pt x="2005" y="301"/>
                  </a:lnTo>
                  <a:lnTo>
                    <a:pt x="2008" y="301"/>
                  </a:lnTo>
                  <a:lnTo>
                    <a:pt x="2012" y="300"/>
                  </a:lnTo>
                  <a:lnTo>
                    <a:pt x="2015" y="300"/>
                  </a:lnTo>
                  <a:lnTo>
                    <a:pt x="2018" y="300"/>
                  </a:lnTo>
                  <a:lnTo>
                    <a:pt x="2021" y="299"/>
                  </a:lnTo>
                  <a:lnTo>
                    <a:pt x="2025" y="299"/>
                  </a:lnTo>
                  <a:lnTo>
                    <a:pt x="2028" y="298"/>
                  </a:lnTo>
                  <a:lnTo>
                    <a:pt x="2031" y="298"/>
                  </a:lnTo>
                  <a:lnTo>
                    <a:pt x="2035" y="298"/>
                  </a:lnTo>
                  <a:lnTo>
                    <a:pt x="2038" y="297"/>
                  </a:lnTo>
                  <a:lnTo>
                    <a:pt x="2041" y="297"/>
                  </a:lnTo>
                  <a:lnTo>
                    <a:pt x="2044" y="297"/>
                  </a:lnTo>
                  <a:lnTo>
                    <a:pt x="2048" y="296"/>
                  </a:lnTo>
                  <a:lnTo>
                    <a:pt x="2051" y="296"/>
                  </a:lnTo>
                  <a:lnTo>
                    <a:pt x="2054" y="296"/>
                  </a:lnTo>
                  <a:lnTo>
                    <a:pt x="2057" y="296"/>
                  </a:lnTo>
                  <a:lnTo>
                    <a:pt x="2061" y="296"/>
                  </a:lnTo>
                  <a:lnTo>
                    <a:pt x="2064" y="295"/>
                  </a:lnTo>
                  <a:lnTo>
                    <a:pt x="2067" y="295"/>
                  </a:lnTo>
                  <a:lnTo>
                    <a:pt x="2070" y="295"/>
                  </a:lnTo>
                  <a:lnTo>
                    <a:pt x="2074" y="295"/>
                  </a:lnTo>
                  <a:lnTo>
                    <a:pt x="2077" y="295"/>
                  </a:lnTo>
                  <a:lnTo>
                    <a:pt x="2080" y="295"/>
                  </a:lnTo>
                  <a:lnTo>
                    <a:pt x="2083" y="295"/>
                  </a:lnTo>
                  <a:lnTo>
                    <a:pt x="2087" y="295"/>
                  </a:lnTo>
                  <a:lnTo>
                    <a:pt x="2090" y="295"/>
                  </a:lnTo>
                  <a:lnTo>
                    <a:pt x="2093" y="295"/>
                  </a:lnTo>
                  <a:lnTo>
                    <a:pt x="2096" y="295"/>
                  </a:lnTo>
                  <a:lnTo>
                    <a:pt x="2100" y="294"/>
                  </a:lnTo>
                  <a:lnTo>
                    <a:pt x="2103" y="294"/>
                  </a:lnTo>
                  <a:lnTo>
                    <a:pt x="2106" y="294"/>
                  </a:lnTo>
                  <a:lnTo>
                    <a:pt x="2110" y="294"/>
                  </a:lnTo>
                  <a:lnTo>
                    <a:pt x="2113" y="295"/>
                  </a:lnTo>
                  <a:lnTo>
                    <a:pt x="2116" y="295"/>
                  </a:lnTo>
                  <a:lnTo>
                    <a:pt x="2119" y="295"/>
                  </a:lnTo>
                  <a:lnTo>
                    <a:pt x="2123" y="295"/>
                  </a:lnTo>
                  <a:lnTo>
                    <a:pt x="2126" y="295"/>
                  </a:lnTo>
                  <a:lnTo>
                    <a:pt x="2129" y="295"/>
                  </a:lnTo>
                  <a:lnTo>
                    <a:pt x="2132" y="295"/>
                  </a:lnTo>
                  <a:lnTo>
                    <a:pt x="2136" y="295"/>
                  </a:lnTo>
                  <a:lnTo>
                    <a:pt x="2139" y="295"/>
                  </a:lnTo>
                  <a:lnTo>
                    <a:pt x="2142" y="296"/>
                  </a:lnTo>
                  <a:lnTo>
                    <a:pt x="2145" y="296"/>
                  </a:lnTo>
                  <a:lnTo>
                    <a:pt x="2149" y="296"/>
                  </a:lnTo>
                  <a:lnTo>
                    <a:pt x="2152" y="296"/>
                  </a:lnTo>
                  <a:lnTo>
                    <a:pt x="2155" y="296"/>
                  </a:lnTo>
                  <a:lnTo>
                    <a:pt x="2158" y="296"/>
                  </a:lnTo>
                  <a:lnTo>
                    <a:pt x="2162" y="297"/>
                  </a:lnTo>
                  <a:lnTo>
                    <a:pt x="2165" y="297"/>
                  </a:lnTo>
                  <a:lnTo>
                    <a:pt x="2168" y="297"/>
                  </a:lnTo>
                  <a:lnTo>
                    <a:pt x="2171" y="297"/>
                  </a:lnTo>
                  <a:lnTo>
                    <a:pt x="2175" y="298"/>
                  </a:lnTo>
                  <a:lnTo>
                    <a:pt x="2178" y="298"/>
                  </a:lnTo>
                  <a:lnTo>
                    <a:pt x="2181" y="298"/>
                  </a:lnTo>
                  <a:lnTo>
                    <a:pt x="2185" y="298"/>
                  </a:lnTo>
                  <a:lnTo>
                    <a:pt x="2188" y="298"/>
                  </a:lnTo>
                  <a:lnTo>
                    <a:pt x="2191" y="299"/>
                  </a:lnTo>
                  <a:lnTo>
                    <a:pt x="2194" y="299"/>
                  </a:lnTo>
                  <a:lnTo>
                    <a:pt x="2198" y="299"/>
                  </a:lnTo>
                  <a:lnTo>
                    <a:pt x="2201" y="299"/>
                  </a:lnTo>
                  <a:lnTo>
                    <a:pt x="2204" y="300"/>
                  </a:lnTo>
                  <a:lnTo>
                    <a:pt x="2207" y="300"/>
                  </a:lnTo>
                  <a:lnTo>
                    <a:pt x="2211" y="300"/>
                  </a:lnTo>
                  <a:lnTo>
                    <a:pt x="2214" y="300"/>
                  </a:lnTo>
                  <a:lnTo>
                    <a:pt x="2217" y="301"/>
                  </a:lnTo>
                  <a:lnTo>
                    <a:pt x="2220" y="301"/>
                  </a:lnTo>
                  <a:lnTo>
                    <a:pt x="2224" y="301"/>
                  </a:lnTo>
                  <a:lnTo>
                    <a:pt x="2227" y="302"/>
                  </a:lnTo>
                  <a:lnTo>
                    <a:pt x="2230" y="302"/>
                  </a:lnTo>
                  <a:lnTo>
                    <a:pt x="2233" y="302"/>
                  </a:lnTo>
                  <a:lnTo>
                    <a:pt x="2237" y="302"/>
                  </a:lnTo>
                  <a:lnTo>
                    <a:pt x="2240" y="303"/>
                  </a:lnTo>
                  <a:lnTo>
                    <a:pt x="2243" y="303"/>
                  </a:lnTo>
                  <a:lnTo>
                    <a:pt x="2247" y="303"/>
                  </a:lnTo>
                  <a:lnTo>
                    <a:pt x="2250" y="303"/>
                  </a:lnTo>
                  <a:lnTo>
                    <a:pt x="2253" y="303"/>
                  </a:lnTo>
                  <a:lnTo>
                    <a:pt x="2256" y="304"/>
                  </a:lnTo>
                  <a:lnTo>
                    <a:pt x="2260" y="304"/>
                  </a:lnTo>
                  <a:lnTo>
                    <a:pt x="2263" y="304"/>
                  </a:lnTo>
                  <a:lnTo>
                    <a:pt x="2266" y="304"/>
                  </a:lnTo>
                  <a:lnTo>
                    <a:pt x="2269" y="304"/>
                  </a:lnTo>
                  <a:lnTo>
                    <a:pt x="2273" y="305"/>
                  </a:lnTo>
                  <a:lnTo>
                    <a:pt x="2276" y="305"/>
                  </a:lnTo>
                  <a:lnTo>
                    <a:pt x="2279" y="305"/>
                  </a:lnTo>
                  <a:lnTo>
                    <a:pt x="2282" y="305"/>
                  </a:lnTo>
                  <a:lnTo>
                    <a:pt x="2286" y="305"/>
                  </a:lnTo>
                  <a:lnTo>
                    <a:pt x="2289" y="305"/>
                  </a:lnTo>
                  <a:lnTo>
                    <a:pt x="2292" y="305"/>
                  </a:lnTo>
                  <a:lnTo>
                    <a:pt x="2295" y="306"/>
                  </a:lnTo>
                  <a:lnTo>
                    <a:pt x="2299" y="306"/>
                  </a:lnTo>
                  <a:lnTo>
                    <a:pt x="2302" y="306"/>
                  </a:lnTo>
                  <a:lnTo>
                    <a:pt x="2305" y="306"/>
                  </a:lnTo>
                  <a:lnTo>
                    <a:pt x="2308" y="306"/>
                  </a:lnTo>
                  <a:lnTo>
                    <a:pt x="2312" y="306"/>
                  </a:lnTo>
                  <a:lnTo>
                    <a:pt x="2315" y="306"/>
                  </a:lnTo>
                  <a:lnTo>
                    <a:pt x="2318" y="306"/>
                  </a:lnTo>
                  <a:lnTo>
                    <a:pt x="2322" y="306"/>
                  </a:lnTo>
                  <a:lnTo>
                    <a:pt x="2325" y="306"/>
                  </a:lnTo>
                  <a:lnTo>
                    <a:pt x="2328" y="306"/>
                  </a:lnTo>
                  <a:lnTo>
                    <a:pt x="2331" y="306"/>
                  </a:lnTo>
                  <a:lnTo>
                    <a:pt x="2335" y="306"/>
                  </a:lnTo>
                  <a:lnTo>
                    <a:pt x="2338" y="306"/>
                  </a:lnTo>
                  <a:lnTo>
                    <a:pt x="2341" y="306"/>
                  </a:lnTo>
                  <a:lnTo>
                    <a:pt x="2344" y="306"/>
                  </a:lnTo>
                  <a:lnTo>
                    <a:pt x="2348" y="306"/>
                  </a:lnTo>
                  <a:lnTo>
                    <a:pt x="2351" y="305"/>
                  </a:lnTo>
                  <a:lnTo>
                    <a:pt x="2354" y="305"/>
                  </a:lnTo>
                  <a:lnTo>
                    <a:pt x="2357" y="305"/>
                  </a:lnTo>
                  <a:lnTo>
                    <a:pt x="2361" y="305"/>
                  </a:lnTo>
                  <a:lnTo>
                    <a:pt x="2364" y="305"/>
                  </a:lnTo>
                  <a:lnTo>
                    <a:pt x="2367" y="305"/>
                  </a:lnTo>
                  <a:lnTo>
                    <a:pt x="2370" y="304"/>
                  </a:lnTo>
                  <a:lnTo>
                    <a:pt x="2374" y="304"/>
                  </a:lnTo>
                  <a:lnTo>
                    <a:pt x="2377" y="304"/>
                  </a:lnTo>
                  <a:lnTo>
                    <a:pt x="2380" y="304"/>
                  </a:lnTo>
                  <a:lnTo>
                    <a:pt x="2383" y="303"/>
                  </a:lnTo>
                  <a:lnTo>
                    <a:pt x="2387" y="303"/>
                  </a:lnTo>
                  <a:lnTo>
                    <a:pt x="2390" y="303"/>
                  </a:lnTo>
                  <a:lnTo>
                    <a:pt x="2393" y="302"/>
                  </a:lnTo>
                  <a:lnTo>
                    <a:pt x="2397" y="302"/>
                  </a:lnTo>
                  <a:lnTo>
                    <a:pt x="2400" y="302"/>
                  </a:lnTo>
                  <a:lnTo>
                    <a:pt x="2403" y="301"/>
                  </a:lnTo>
                  <a:lnTo>
                    <a:pt x="2406" y="301"/>
                  </a:lnTo>
                  <a:lnTo>
                    <a:pt x="2410" y="300"/>
                  </a:lnTo>
                  <a:lnTo>
                    <a:pt x="2413" y="300"/>
                  </a:lnTo>
                  <a:lnTo>
                    <a:pt x="2416" y="300"/>
                  </a:lnTo>
                  <a:lnTo>
                    <a:pt x="2419" y="299"/>
                  </a:lnTo>
                  <a:lnTo>
                    <a:pt x="2423" y="299"/>
                  </a:lnTo>
                  <a:lnTo>
                    <a:pt x="2426" y="298"/>
                  </a:lnTo>
                  <a:lnTo>
                    <a:pt x="2429" y="298"/>
                  </a:lnTo>
                  <a:lnTo>
                    <a:pt x="2432" y="297"/>
                  </a:lnTo>
                  <a:lnTo>
                    <a:pt x="2436" y="297"/>
                  </a:lnTo>
                  <a:lnTo>
                    <a:pt x="2439" y="296"/>
                  </a:lnTo>
                  <a:lnTo>
                    <a:pt x="2442" y="296"/>
                  </a:lnTo>
                  <a:lnTo>
                    <a:pt x="2445" y="295"/>
                  </a:lnTo>
                  <a:lnTo>
                    <a:pt x="2449" y="295"/>
                  </a:lnTo>
                  <a:lnTo>
                    <a:pt x="2452" y="294"/>
                  </a:lnTo>
                  <a:lnTo>
                    <a:pt x="2455" y="293"/>
                  </a:lnTo>
                  <a:lnTo>
                    <a:pt x="2458" y="293"/>
                  </a:lnTo>
                  <a:lnTo>
                    <a:pt x="2462" y="292"/>
                  </a:lnTo>
                  <a:lnTo>
                    <a:pt x="2465" y="291"/>
                  </a:lnTo>
                  <a:lnTo>
                    <a:pt x="2468" y="291"/>
                  </a:lnTo>
                  <a:lnTo>
                    <a:pt x="2472" y="290"/>
                  </a:lnTo>
                  <a:lnTo>
                    <a:pt x="2475" y="289"/>
                  </a:lnTo>
                  <a:lnTo>
                    <a:pt x="2478" y="289"/>
                  </a:lnTo>
                  <a:lnTo>
                    <a:pt x="2481" y="288"/>
                  </a:lnTo>
                  <a:lnTo>
                    <a:pt x="2485" y="287"/>
                  </a:lnTo>
                  <a:lnTo>
                    <a:pt x="2488" y="286"/>
                  </a:lnTo>
                  <a:lnTo>
                    <a:pt x="2491" y="286"/>
                  </a:lnTo>
                  <a:lnTo>
                    <a:pt x="2494" y="285"/>
                  </a:lnTo>
                  <a:lnTo>
                    <a:pt x="2498" y="284"/>
                  </a:lnTo>
                  <a:lnTo>
                    <a:pt x="2501" y="283"/>
                  </a:lnTo>
                  <a:lnTo>
                    <a:pt x="2504" y="282"/>
                  </a:lnTo>
                  <a:lnTo>
                    <a:pt x="2507" y="282"/>
                  </a:lnTo>
                  <a:lnTo>
                    <a:pt x="2511" y="281"/>
                  </a:lnTo>
                  <a:lnTo>
                    <a:pt x="2514" y="280"/>
                  </a:lnTo>
                  <a:lnTo>
                    <a:pt x="2517" y="279"/>
                  </a:lnTo>
                  <a:lnTo>
                    <a:pt x="2520" y="278"/>
                  </a:lnTo>
                  <a:lnTo>
                    <a:pt x="2524" y="278"/>
                  </a:lnTo>
                  <a:lnTo>
                    <a:pt x="2527" y="277"/>
                  </a:lnTo>
                  <a:lnTo>
                    <a:pt x="2530" y="276"/>
                  </a:lnTo>
                  <a:lnTo>
                    <a:pt x="2533" y="275"/>
                  </a:lnTo>
                  <a:lnTo>
                    <a:pt x="2537" y="274"/>
                  </a:lnTo>
                  <a:lnTo>
                    <a:pt x="2540" y="273"/>
                  </a:lnTo>
                  <a:lnTo>
                    <a:pt x="2543" y="272"/>
                  </a:lnTo>
                  <a:lnTo>
                    <a:pt x="2547" y="271"/>
                  </a:lnTo>
                  <a:lnTo>
                    <a:pt x="2550" y="271"/>
                  </a:lnTo>
                  <a:lnTo>
                    <a:pt x="2553" y="270"/>
                  </a:lnTo>
                  <a:lnTo>
                    <a:pt x="2556" y="269"/>
                  </a:lnTo>
                  <a:lnTo>
                    <a:pt x="2560" y="268"/>
                  </a:lnTo>
                  <a:lnTo>
                    <a:pt x="2563" y="267"/>
                  </a:lnTo>
                  <a:lnTo>
                    <a:pt x="2566" y="266"/>
                  </a:lnTo>
                  <a:lnTo>
                    <a:pt x="2569" y="265"/>
                  </a:lnTo>
                  <a:lnTo>
                    <a:pt x="2573" y="264"/>
                  </a:lnTo>
                  <a:lnTo>
                    <a:pt x="2576" y="263"/>
                  </a:lnTo>
                  <a:lnTo>
                    <a:pt x="2579" y="262"/>
                  </a:lnTo>
                  <a:lnTo>
                    <a:pt x="2582" y="261"/>
                  </a:lnTo>
                  <a:lnTo>
                    <a:pt x="2586" y="260"/>
                  </a:lnTo>
                  <a:lnTo>
                    <a:pt x="2589" y="259"/>
                  </a:lnTo>
                  <a:lnTo>
                    <a:pt x="2592" y="259"/>
                  </a:lnTo>
                  <a:lnTo>
                    <a:pt x="2595" y="258"/>
                  </a:lnTo>
                  <a:lnTo>
                    <a:pt x="2599" y="257"/>
                  </a:lnTo>
                  <a:lnTo>
                    <a:pt x="2602" y="256"/>
                  </a:lnTo>
                  <a:lnTo>
                    <a:pt x="2605" y="255"/>
                  </a:lnTo>
                  <a:lnTo>
                    <a:pt x="2609" y="254"/>
                  </a:lnTo>
                  <a:lnTo>
                    <a:pt x="2612" y="253"/>
                  </a:lnTo>
                  <a:lnTo>
                    <a:pt x="2615" y="252"/>
                  </a:lnTo>
                  <a:lnTo>
                    <a:pt x="2618" y="251"/>
                  </a:lnTo>
                  <a:lnTo>
                    <a:pt x="2622" y="250"/>
                  </a:lnTo>
                  <a:lnTo>
                    <a:pt x="2625" y="249"/>
                  </a:lnTo>
                  <a:lnTo>
                    <a:pt x="2628" y="248"/>
                  </a:lnTo>
                  <a:lnTo>
                    <a:pt x="2631" y="247"/>
                  </a:lnTo>
                  <a:lnTo>
                    <a:pt x="2635" y="246"/>
                  </a:lnTo>
                  <a:lnTo>
                    <a:pt x="2638" y="245"/>
                  </a:lnTo>
                  <a:lnTo>
                    <a:pt x="2641" y="245"/>
                  </a:lnTo>
                  <a:lnTo>
                    <a:pt x="2644" y="244"/>
                  </a:lnTo>
                  <a:lnTo>
                    <a:pt x="2648" y="243"/>
                  </a:lnTo>
                  <a:lnTo>
                    <a:pt x="2651" y="242"/>
                  </a:lnTo>
                  <a:lnTo>
                    <a:pt x="2654" y="241"/>
                  </a:lnTo>
                  <a:lnTo>
                    <a:pt x="2657" y="240"/>
                  </a:lnTo>
                  <a:lnTo>
                    <a:pt x="2661" y="239"/>
                  </a:lnTo>
                  <a:lnTo>
                    <a:pt x="2664" y="238"/>
                  </a:lnTo>
                  <a:lnTo>
                    <a:pt x="2667" y="237"/>
                  </a:lnTo>
                  <a:lnTo>
                    <a:pt x="2670" y="237"/>
                  </a:lnTo>
                  <a:lnTo>
                    <a:pt x="2674" y="236"/>
                  </a:lnTo>
                  <a:lnTo>
                    <a:pt x="2677" y="235"/>
                  </a:lnTo>
                  <a:lnTo>
                    <a:pt x="2680" y="234"/>
                  </a:lnTo>
                  <a:lnTo>
                    <a:pt x="2684" y="233"/>
                  </a:lnTo>
                  <a:lnTo>
                    <a:pt x="2687" y="232"/>
                  </a:lnTo>
                  <a:lnTo>
                    <a:pt x="2690" y="231"/>
                  </a:lnTo>
                  <a:lnTo>
                    <a:pt x="2693" y="231"/>
                  </a:lnTo>
                  <a:lnTo>
                    <a:pt x="2697" y="230"/>
                  </a:lnTo>
                  <a:lnTo>
                    <a:pt x="2700" y="229"/>
                  </a:lnTo>
                  <a:lnTo>
                    <a:pt x="2703" y="228"/>
                  </a:lnTo>
                  <a:lnTo>
                    <a:pt x="2706" y="227"/>
                  </a:lnTo>
                  <a:lnTo>
                    <a:pt x="2710" y="227"/>
                  </a:lnTo>
                  <a:lnTo>
                    <a:pt x="2713" y="226"/>
                  </a:lnTo>
                  <a:lnTo>
                    <a:pt x="2716" y="225"/>
                  </a:lnTo>
                  <a:lnTo>
                    <a:pt x="2719" y="224"/>
                  </a:lnTo>
                  <a:lnTo>
                    <a:pt x="2723" y="224"/>
                  </a:lnTo>
                  <a:lnTo>
                    <a:pt x="2726" y="223"/>
                  </a:lnTo>
                  <a:lnTo>
                    <a:pt x="2729" y="222"/>
                  </a:lnTo>
                  <a:lnTo>
                    <a:pt x="2732" y="221"/>
                  </a:lnTo>
                  <a:lnTo>
                    <a:pt x="2736" y="221"/>
                  </a:lnTo>
                  <a:lnTo>
                    <a:pt x="2739" y="220"/>
                  </a:lnTo>
                  <a:lnTo>
                    <a:pt x="2742" y="219"/>
                  </a:lnTo>
                  <a:lnTo>
                    <a:pt x="2745" y="218"/>
                  </a:lnTo>
                  <a:lnTo>
                    <a:pt x="2749" y="218"/>
                  </a:lnTo>
                  <a:lnTo>
                    <a:pt x="2752" y="217"/>
                  </a:lnTo>
                  <a:lnTo>
                    <a:pt x="2755" y="216"/>
                  </a:lnTo>
                  <a:lnTo>
                    <a:pt x="2759" y="216"/>
                  </a:lnTo>
                  <a:lnTo>
                    <a:pt x="2762" y="215"/>
                  </a:lnTo>
                  <a:lnTo>
                    <a:pt x="2765" y="214"/>
                  </a:lnTo>
                  <a:lnTo>
                    <a:pt x="2768" y="214"/>
                  </a:lnTo>
                  <a:lnTo>
                    <a:pt x="2772" y="213"/>
                  </a:lnTo>
                  <a:lnTo>
                    <a:pt x="2775" y="212"/>
                  </a:lnTo>
                  <a:lnTo>
                    <a:pt x="2778" y="212"/>
                  </a:lnTo>
                  <a:lnTo>
                    <a:pt x="2781" y="211"/>
                  </a:lnTo>
                  <a:lnTo>
                    <a:pt x="2785" y="210"/>
                  </a:lnTo>
                  <a:lnTo>
                    <a:pt x="2788" y="210"/>
                  </a:lnTo>
                  <a:lnTo>
                    <a:pt x="2791" y="209"/>
                  </a:lnTo>
                  <a:lnTo>
                    <a:pt x="2794" y="209"/>
                  </a:lnTo>
                  <a:lnTo>
                    <a:pt x="2798" y="208"/>
                  </a:lnTo>
                  <a:lnTo>
                    <a:pt x="2801" y="207"/>
                  </a:lnTo>
                  <a:lnTo>
                    <a:pt x="2804" y="207"/>
                  </a:lnTo>
                  <a:lnTo>
                    <a:pt x="2807" y="206"/>
                  </a:lnTo>
                  <a:lnTo>
                    <a:pt x="2811" y="206"/>
                  </a:lnTo>
                  <a:lnTo>
                    <a:pt x="2814" y="205"/>
                  </a:lnTo>
                  <a:lnTo>
                    <a:pt x="2817" y="204"/>
                  </a:lnTo>
                  <a:lnTo>
                    <a:pt x="2820" y="204"/>
                  </a:lnTo>
                  <a:lnTo>
                    <a:pt x="2824" y="203"/>
                  </a:lnTo>
                  <a:lnTo>
                    <a:pt x="2827" y="203"/>
                  </a:lnTo>
                  <a:lnTo>
                    <a:pt x="2830" y="202"/>
                  </a:lnTo>
                  <a:lnTo>
                    <a:pt x="2834" y="202"/>
                  </a:lnTo>
                  <a:lnTo>
                    <a:pt x="2837" y="201"/>
                  </a:lnTo>
                  <a:lnTo>
                    <a:pt x="2840" y="200"/>
                  </a:lnTo>
                  <a:lnTo>
                    <a:pt x="2843" y="200"/>
                  </a:lnTo>
                  <a:lnTo>
                    <a:pt x="2847" y="199"/>
                  </a:lnTo>
                  <a:lnTo>
                    <a:pt x="2850" y="199"/>
                  </a:lnTo>
                  <a:lnTo>
                    <a:pt x="2853" y="198"/>
                  </a:lnTo>
                  <a:lnTo>
                    <a:pt x="2856" y="198"/>
                  </a:lnTo>
                  <a:lnTo>
                    <a:pt x="2860" y="197"/>
                  </a:lnTo>
                  <a:lnTo>
                    <a:pt x="2863" y="196"/>
                  </a:lnTo>
                  <a:lnTo>
                    <a:pt x="2866" y="196"/>
                  </a:lnTo>
                  <a:lnTo>
                    <a:pt x="2869" y="195"/>
                  </a:lnTo>
                  <a:lnTo>
                    <a:pt x="2873" y="195"/>
                  </a:lnTo>
                  <a:lnTo>
                    <a:pt x="2876" y="194"/>
                  </a:lnTo>
                  <a:lnTo>
                    <a:pt x="2879" y="194"/>
                  </a:lnTo>
                  <a:lnTo>
                    <a:pt x="2882" y="193"/>
                  </a:lnTo>
                  <a:lnTo>
                    <a:pt x="2886" y="192"/>
                  </a:lnTo>
                  <a:lnTo>
                    <a:pt x="2889" y="192"/>
                  </a:lnTo>
                  <a:lnTo>
                    <a:pt x="2892" y="191"/>
                  </a:lnTo>
                  <a:lnTo>
                    <a:pt x="2895" y="191"/>
                  </a:lnTo>
                  <a:lnTo>
                    <a:pt x="2899" y="190"/>
                  </a:lnTo>
                  <a:lnTo>
                    <a:pt x="2902" y="189"/>
                  </a:lnTo>
                  <a:lnTo>
                    <a:pt x="2905" y="189"/>
                  </a:lnTo>
                  <a:lnTo>
                    <a:pt x="2909" y="188"/>
                  </a:lnTo>
                  <a:lnTo>
                    <a:pt x="2912" y="188"/>
                  </a:lnTo>
                  <a:lnTo>
                    <a:pt x="2915" y="187"/>
                  </a:lnTo>
                  <a:lnTo>
                    <a:pt x="2918" y="186"/>
                  </a:lnTo>
                  <a:lnTo>
                    <a:pt x="2922" y="186"/>
                  </a:lnTo>
                  <a:lnTo>
                    <a:pt x="2925" y="185"/>
                  </a:lnTo>
                  <a:lnTo>
                    <a:pt x="2928" y="184"/>
                  </a:lnTo>
                  <a:lnTo>
                    <a:pt x="2931" y="184"/>
                  </a:lnTo>
                  <a:lnTo>
                    <a:pt x="2935" y="183"/>
                  </a:lnTo>
                  <a:lnTo>
                    <a:pt x="2938" y="182"/>
                  </a:lnTo>
                  <a:lnTo>
                    <a:pt x="2941" y="182"/>
                  </a:lnTo>
                  <a:lnTo>
                    <a:pt x="2944" y="181"/>
                  </a:lnTo>
                  <a:lnTo>
                    <a:pt x="2948" y="180"/>
                  </a:lnTo>
                  <a:lnTo>
                    <a:pt x="2951" y="180"/>
                  </a:lnTo>
                  <a:lnTo>
                    <a:pt x="2954" y="179"/>
                  </a:lnTo>
                  <a:lnTo>
                    <a:pt x="2957" y="178"/>
                  </a:lnTo>
                  <a:lnTo>
                    <a:pt x="2961" y="178"/>
                  </a:lnTo>
                  <a:lnTo>
                    <a:pt x="2964" y="177"/>
                  </a:lnTo>
                  <a:lnTo>
                    <a:pt x="2967" y="176"/>
                  </a:lnTo>
                  <a:lnTo>
                    <a:pt x="2971" y="175"/>
                  </a:lnTo>
                  <a:lnTo>
                    <a:pt x="2974" y="175"/>
                  </a:lnTo>
                  <a:lnTo>
                    <a:pt x="2977" y="174"/>
                  </a:lnTo>
                  <a:lnTo>
                    <a:pt x="2980" y="173"/>
                  </a:lnTo>
                  <a:lnTo>
                    <a:pt x="2984" y="172"/>
                  </a:lnTo>
                  <a:lnTo>
                    <a:pt x="2987" y="171"/>
                  </a:lnTo>
                  <a:lnTo>
                    <a:pt x="2990" y="171"/>
                  </a:lnTo>
                  <a:lnTo>
                    <a:pt x="2993" y="170"/>
                  </a:lnTo>
                  <a:lnTo>
                    <a:pt x="2997" y="169"/>
                  </a:lnTo>
                  <a:lnTo>
                    <a:pt x="3000" y="168"/>
                  </a:lnTo>
                  <a:lnTo>
                    <a:pt x="3003" y="167"/>
                  </a:lnTo>
                  <a:lnTo>
                    <a:pt x="3006" y="167"/>
                  </a:lnTo>
                  <a:lnTo>
                    <a:pt x="3010" y="166"/>
                  </a:lnTo>
                  <a:lnTo>
                    <a:pt x="3013" y="165"/>
                  </a:lnTo>
                  <a:lnTo>
                    <a:pt x="3016" y="164"/>
                  </a:lnTo>
                  <a:lnTo>
                    <a:pt x="3019" y="163"/>
                  </a:lnTo>
                  <a:lnTo>
                    <a:pt x="3023" y="162"/>
                  </a:lnTo>
                  <a:lnTo>
                    <a:pt x="3026" y="161"/>
                  </a:lnTo>
                  <a:lnTo>
                    <a:pt x="3029" y="160"/>
                  </a:lnTo>
                  <a:lnTo>
                    <a:pt x="3032" y="159"/>
                  </a:lnTo>
                  <a:lnTo>
                    <a:pt x="3036" y="158"/>
                  </a:lnTo>
                  <a:lnTo>
                    <a:pt x="3039" y="158"/>
                  </a:lnTo>
                  <a:lnTo>
                    <a:pt x="3042" y="157"/>
                  </a:lnTo>
                  <a:lnTo>
                    <a:pt x="3046" y="156"/>
                  </a:lnTo>
                  <a:lnTo>
                    <a:pt x="3049" y="155"/>
                  </a:lnTo>
                  <a:lnTo>
                    <a:pt x="3052" y="154"/>
                  </a:lnTo>
                  <a:lnTo>
                    <a:pt x="3055" y="153"/>
                  </a:lnTo>
                  <a:lnTo>
                    <a:pt x="3059" y="152"/>
                  </a:lnTo>
                  <a:lnTo>
                    <a:pt x="3062" y="151"/>
                  </a:lnTo>
                  <a:lnTo>
                    <a:pt x="3065" y="150"/>
                  </a:lnTo>
                  <a:lnTo>
                    <a:pt x="3068" y="149"/>
                  </a:lnTo>
                  <a:lnTo>
                    <a:pt x="3072" y="148"/>
                  </a:lnTo>
                  <a:lnTo>
                    <a:pt x="3075" y="147"/>
                  </a:lnTo>
                  <a:lnTo>
                    <a:pt x="3078" y="145"/>
                  </a:lnTo>
                  <a:lnTo>
                    <a:pt x="3081" y="144"/>
                  </a:lnTo>
                  <a:lnTo>
                    <a:pt x="3085" y="143"/>
                  </a:lnTo>
                  <a:lnTo>
                    <a:pt x="3088" y="142"/>
                  </a:lnTo>
                  <a:lnTo>
                    <a:pt x="3091" y="141"/>
                  </a:lnTo>
                  <a:lnTo>
                    <a:pt x="3094" y="140"/>
                  </a:lnTo>
                  <a:lnTo>
                    <a:pt x="3098" y="139"/>
                  </a:lnTo>
                  <a:lnTo>
                    <a:pt x="3101" y="138"/>
                  </a:lnTo>
                  <a:lnTo>
                    <a:pt x="3104" y="137"/>
                  </a:lnTo>
                  <a:lnTo>
                    <a:pt x="3107" y="136"/>
                  </a:lnTo>
                  <a:lnTo>
                    <a:pt x="3111" y="135"/>
                  </a:lnTo>
                  <a:lnTo>
                    <a:pt x="3114" y="133"/>
                  </a:lnTo>
                  <a:lnTo>
                    <a:pt x="3117" y="132"/>
                  </a:lnTo>
                  <a:lnTo>
                    <a:pt x="3121" y="131"/>
                  </a:lnTo>
                  <a:lnTo>
                    <a:pt x="3124" y="130"/>
                  </a:lnTo>
                  <a:lnTo>
                    <a:pt x="3127" y="129"/>
                  </a:lnTo>
                  <a:lnTo>
                    <a:pt x="3130" y="128"/>
                  </a:lnTo>
                  <a:lnTo>
                    <a:pt x="3134" y="126"/>
                  </a:lnTo>
                  <a:lnTo>
                    <a:pt x="3137" y="125"/>
                  </a:lnTo>
                  <a:lnTo>
                    <a:pt x="3140" y="124"/>
                  </a:lnTo>
                  <a:lnTo>
                    <a:pt x="3143" y="123"/>
                  </a:lnTo>
                  <a:lnTo>
                    <a:pt x="3147" y="122"/>
                  </a:lnTo>
                  <a:lnTo>
                    <a:pt x="3150" y="121"/>
                  </a:lnTo>
                  <a:lnTo>
                    <a:pt x="3153" y="119"/>
                  </a:lnTo>
                  <a:lnTo>
                    <a:pt x="3156" y="118"/>
                  </a:lnTo>
                  <a:lnTo>
                    <a:pt x="3160" y="117"/>
                  </a:lnTo>
                  <a:lnTo>
                    <a:pt x="3163" y="116"/>
                  </a:lnTo>
                  <a:lnTo>
                    <a:pt x="3166" y="115"/>
                  </a:lnTo>
                  <a:lnTo>
                    <a:pt x="3169" y="113"/>
                  </a:lnTo>
                  <a:lnTo>
                    <a:pt x="3173" y="112"/>
                  </a:lnTo>
                  <a:lnTo>
                    <a:pt x="3176" y="111"/>
                  </a:lnTo>
                  <a:lnTo>
                    <a:pt x="3179" y="110"/>
                  </a:lnTo>
                  <a:lnTo>
                    <a:pt x="3182" y="108"/>
                  </a:lnTo>
                  <a:lnTo>
                    <a:pt x="3186" y="107"/>
                  </a:lnTo>
                  <a:lnTo>
                    <a:pt x="3189" y="106"/>
                  </a:lnTo>
                  <a:lnTo>
                    <a:pt x="3192" y="105"/>
                  </a:lnTo>
                  <a:lnTo>
                    <a:pt x="3196" y="104"/>
                  </a:lnTo>
                  <a:lnTo>
                    <a:pt x="3199" y="102"/>
                  </a:lnTo>
                  <a:lnTo>
                    <a:pt x="3202" y="101"/>
                  </a:lnTo>
                  <a:lnTo>
                    <a:pt x="3205" y="100"/>
                  </a:lnTo>
                  <a:lnTo>
                    <a:pt x="3209" y="99"/>
                  </a:lnTo>
                  <a:lnTo>
                    <a:pt x="3212" y="98"/>
                  </a:lnTo>
                  <a:lnTo>
                    <a:pt x="3215" y="96"/>
                  </a:lnTo>
                  <a:lnTo>
                    <a:pt x="3218" y="95"/>
                  </a:lnTo>
                  <a:lnTo>
                    <a:pt x="3222" y="94"/>
                  </a:lnTo>
                  <a:lnTo>
                    <a:pt x="3225" y="93"/>
                  </a:lnTo>
                  <a:lnTo>
                    <a:pt x="3228" y="91"/>
                  </a:lnTo>
                  <a:lnTo>
                    <a:pt x="3231" y="90"/>
                  </a:lnTo>
                  <a:lnTo>
                    <a:pt x="3235" y="89"/>
                  </a:lnTo>
                  <a:lnTo>
                    <a:pt x="3238" y="88"/>
                  </a:lnTo>
                  <a:lnTo>
                    <a:pt x="3241" y="87"/>
                  </a:lnTo>
                  <a:lnTo>
                    <a:pt x="3244" y="85"/>
                  </a:lnTo>
                  <a:lnTo>
                    <a:pt x="3248" y="84"/>
                  </a:lnTo>
                  <a:lnTo>
                    <a:pt x="3251" y="83"/>
                  </a:lnTo>
                  <a:lnTo>
                    <a:pt x="3254" y="82"/>
                  </a:lnTo>
                  <a:lnTo>
                    <a:pt x="3257" y="81"/>
                  </a:lnTo>
                  <a:lnTo>
                    <a:pt x="3261" y="80"/>
                  </a:lnTo>
                  <a:lnTo>
                    <a:pt x="3264" y="78"/>
                  </a:lnTo>
                  <a:lnTo>
                    <a:pt x="3267" y="77"/>
                  </a:lnTo>
                  <a:lnTo>
                    <a:pt x="3271" y="76"/>
                  </a:lnTo>
                  <a:lnTo>
                    <a:pt x="3274" y="75"/>
                  </a:lnTo>
                  <a:lnTo>
                    <a:pt x="3277" y="74"/>
                  </a:lnTo>
                  <a:lnTo>
                    <a:pt x="3280" y="73"/>
                  </a:lnTo>
                  <a:lnTo>
                    <a:pt x="3284" y="72"/>
                  </a:lnTo>
                  <a:lnTo>
                    <a:pt x="3287" y="71"/>
                  </a:lnTo>
                  <a:lnTo>
                    <a:pt x="3290" y="69"/>
                  </a:lnTo>
                  <a:lnTo>
                    <a:pt x="3293" y="68"/>
                  </a:lnTo>
                  <a:lnTo>
                    <a:pt x="3297" y="67"/>
                  </a:lnTo>
                  <a:lnTo>
                    <a:pt x="3300" y="66"/>
                  </a:lnTo>
                  <a:lnTo>
                    <a:pt x="3303" y="65"/>
                  </a:lnTo>
                  <a:lnTo>
                    <a:pt x="3306" y="64"/>
                  </a:lnTo>
                  <a:lnTo>
                    <a:pt x="3310" y="63"/>
                  </a:lnTo>
                  <a:lnTo>
                    <a:pt x="3313" y="62"/>
                  </a:lnTo>
                  <a:lnTo>
                    <a:pt x="3316" y="61"/>
                  </a:lnTo>
                  <a:lnTo>
                    <a:pt x="3319" y="60"/>
                  </a:lnTo>
                  <a:lnTo>
                    <a:pt x="3323" y="59"/>
                  </a:lnTo>
                  <a:lnTo>
                    <a:pt x="3326" y="58"/>
                  </a:lnTo>
                  <a:lnTo>
                    <a:pt x="3329" y="57"/>
                  </a:lnTo>
                  <a:lnTo>
                    <a:pt x="3333" y="56"/>
                  </a:lnTo>
                  <a:lnTo>
                    <a:pt x="3336" y="55"/>
                  </a:lnTo>
                  <a:lnTo>
                    <a:pt x="3339" y="54"/>
                  </a:lnTo>
                  <a:lnTo>
                    <a:pt x="3342" y="53"/>
                  </a:lnTo>
                  <a:lnTo>
                    <a:pt x="3346" y="52"/>
                  </a:lnTo>
                  <a:lnTo>
                    <a:pt x="3349" y="51"/>
                  </a:lnTo>
                  <a:lnTo>
                    <a:pt x="3352" y="50"/>
                  </a:lnTo>
                  <a:lnTo>
                    <a:pt x="3355" y="49"/>
                  </a:lnTo>
                  <a:lnTo>
                    <a:pt x="3359" y="49"/>
                  </a:lnTo>
                  <a:lnTo>
                    <a:pt x="3362" y="48"/>
                  </a:lnTo>
                  <a:lnTo>
                    <a:pt x="3365" y="47"/>
                  </a:lnTo>
                  <a:lnTo>
                    <a:pt x="3368" y="46"/>
                  </a:lnTo>
                  <a:lnTo>
                    <a:pt x="3372" y="45"/>
                  </a:lnTo>
                  <a:lnTo>
                    <a:pt x="3375" y="45"/>
                  </a:lnTo>
                  <a:lnTo>
                    <a:pt x="3378" y="44"/>
                  </a:lnTo>
                  <a:lnTo>
                    <a:pt x="3381" y="43"/>
                  </a:lnTo>
                  <a:lnTo>
                    <a:pt x="3385" y="42"/>
                  </a:lnTo>
                  <a:lnTo>
                    <a:pt x="3388" y="42"/>
                  </a:lnTo>
                  <a:lnTo>
                    <a:pt x="3391" y="41"/>
                  </a:lnTo>
                  <a:lnTo>
                    <a:pt x="3394" y="40"/>
                  </a:lnTo>
                  <a:lnTo>
                    <a:pt x="3398" y="39"/>
                  </a:lnTo>
                  <a:lnTo>
                    <a:pt x="3401" y="39"/>
                  </a:lnTo>
                  <a:lnTo>
                    <a:pt x="3404" y="38"/>
                  </a:lnTo>
                  <a:lnTo>
                    <a:pt x="3408" y="38"/>
                  </a:lnTo>
                  <a:lnTo>
                    <a:pt x="3411" y="37"/>
                  </a:lnTo>
                  <a:lnTo>
                    <a:pt x="3414" y="36"/>
                  </a:lnTo>
                  <a:lnTo>
                    <a:pt x="3417" y="36"/>
                  </a:lnTo>
                  <a:lnTo>
                    <a:pt x="3421" y="35"/>
                  </a:lnTo>
                  <a:lnTo>
                    <a:pt x="3424" y="35"/>
                  </a:lnTo>
                  <a:lnTo>
                    <a:pt x="3427" y="34"/>
                  </a:lnTo>
                  <a:lnTo>
                    <a:pt x="3430" y="34"/>
                  </a:lnTo>
                  <a:lnTo>
                    <a:pt x="3434" y="33"/>
                  </a:lnTo>
                  <a:lnTo>
                    <a:pt x="3437" y="33"/>
                  </a:lnTo>
                  <a:lnTo>
                    <a:pt x="3440" y="33"/>
                  </a:lnTo>
                  <a:lnTo>
                    <a:pt x="3443" y="32"/>
                  </a:lnTo>
                  <a:lnTo>
                    <a:pt x="3447" y="32"/>
                  </a:lnTo>
                  <a:lnTo>
                    <a:pt x="3450" y="31"/>
                  </a:lnTo>
                  <a:lnTo>
                    <a:pt x="3453" y="31"/>
                  </a:lnTo>
                  <a:lnTo>
                    <a:pt x="3456" y="31"/>
                  </a:lnTo>
                  <a:lnTo>
                    <a:pt x="3460" y="31"/>
                  </a:lnTo>
                  <a:lnTo>
                    <a:pt x="3463" y="30"/>
                  </a:lnTo>
                  <a:lnTo>
                    <a:pt x="3466" y="30"/>
                  </a:lnTo>
                  <a:lnTo>
                    <a:pt x="3469" y="30"/>
                  </a:lnTo>
                  <a:lnTo>
                    <a:pt x="3473" y="30"/>
                  </a:lnTo>
                  <a:lnTo>
                    <a:pt x="3476" y="29"/>
                  </a:lnTo>
                  <a:lnTo>
                    <a:pt x="3479" y="29"/>
                  </a:lnTo>
                  <a:lnTo>
                    <a:pt x="3483" y="29"/>
                  </a:lnTo>
                  <a:lnTo>
                    <a:pt x="3486" y="29"/>
                  </a:lnTo>
                  <a:lnTo>
                    <a:pt x="3489" y="29"/>
                  </a:lnTo>
                  <a:lnTo>
                    <a:pt x="3492" y="29"/>
                  </a:lnTo>
                  <a:lnTo>
                    <a:pt x="3496" y="29"/>
                  </a:lnTo>
                  <a:lnTo>
                    <a:pt x="3499" y="29"/>
                  </a:lnTo>
                  <a:lnTo>
                    <a:pt x="3502" y="29"/>
                  </a:lnTo>
                  <a:lnTo>
                    <a:pt x="3505" y="29"/>
                  </a:lnTo>
                  <a:lnTo>
                    <a:pt x="3509" y="29"/>
                  </a:lnTo>
                  <a:lnTo>
                    <a:pt x="3512" y="29"/>
                  </a:lnTo>
                  <a:lnTo>
                    <a:pt x="3515" y="29"/>
                  </a:lnTo>
                  <a:lnTo>
                    <a:pt x="3518" y="29"/>
                  </a:lnTo>
                  <a:lnTo>
                    <a:pt x="3522" y="29"/>
                  </a:lnTo>
                  <a:lnTo>
                    <a:pt x="3525" y="29"/>
                  </a:lnTo>
                  <a:lnTo>
                    <a:pt x="3528" y="30"/>
                  </a:lnTo>
                  <a:lnTo>
                    <a:pt x="3531" y="30"/>
                  </a:lnTo>
                  <a:lnTo>
                    <a:pt x="3535" y="30"/>
                  </a:lnTo>
                  <a:lnTo>
                    <a:pt x="3538" y="30"/>
                  </a:lnTo>
                  <a:lnTo>
                    <a:pt x="3541" y="30"/>
                  </a:lnTo>
                  <a:lnTo>
                    <a:pt x="3544" y="31"/>
                  </a:lnTo>
                  <a:lnTo>
                    <a:pt x="3548" y="31"/>
                  </a:lnTo>
                  <a:lnTo>
                    <a:pt x="3551" y="31"/>
                  </a:lnTo>
                  <a:lnTo>
                    <a:pt x="3554" y="32"/>
                  </a:lnTo>
                  <a:lnTo>
                    <a:pt x="3558" y="32"/>
                  </a:lnTo>
                  <a:lnTo>
                    <a:pt x="3561" y="32"/>
                  </a:lnTo>
                  <a:lnTo>
                    <a:pt x="3564" y="33"/>
                  </a:lnTo>
                  <a:lnTo>
                    <a:pt x="3567" y="33"/>
                  </a:lnTo>
                  <a:lnTo>
                    <a:pt x="3571" y="33"/>
                  </a:lnTo>
                  <a:lnTo>
                    <a:pt x="3574" y="34"/>
                  </a:lnTo>
                  <a:lnTo>
                    <a:pt x="3577" y="34"/>
                  </a:lnTo>
                  <a:lnTo>
                    <a:pt x="3580" y="35"/>
                  </a:lnTo>
                  <a:lnTo>
                    <a:pt x="3584" y="35"/>
                  </a:lnTo>
                  <a:lnTo>
                    <a:pt x="3587" y="36"/>
                  </a:lnTo>
                  <a:lnTo>
                    <a:pt x="3590" y="36"/>
                  </a:lnTo>
                  <a:lnTo>
                    <a:pt x="3593" y="37"/>
                  </a:lnTo>
                  <a:lnTo>
                    <a:pt x="3597" y="37"/>
                  </a:lnTo>
                  <a:lnTo>
                    <a:pt x="3600" y="38"/>
                  </a:lnTo>
                  <a:lnTo>
                    <a:pt x="3603" y="38"/>
                  </a:lnTo>
                  <a:lnTo>
                    <a:pt x="3606" y="39"/>
                  </a:lnTo>
                  <a:lnTo>
                    <a:pt x="3610" y="39"/>
                  </a:lnTo>
                  <a:lnTo>
                    <a:pt x="3613" y="40"/>
                  </a:lnTo>
                  <a:lnTo>
                    <a:pt x="3616" y="40"/>
                  </a:lnTo>
                  <a:lnTo>
                    <a:pt x="3619" y="41"/>
                  </a:lnTo>
                  <a:lnTo>
                    <a:pt x="3623" y="42"/>
                  </a:lnTo>
                  <a:lnTo>
                    <a:pt x="3626" y="42"/>
                  </a:lnTo>
                  <a:lnTo>
                    <a:pt x="3629" y="43"/>
                  </a:lnTo>
                  <a:lnTo>
                    <a:pt x="3633" y="43"/>
                  </a:lnTo>
                  <a:lnTo>
                    <a:pt x="3636" y="44"/>
                  </a:lnTo>
                  <a:lnTo>
                    <a:pt x="3639" y="45"/>
                  </a:lnTo>
                  <a:lnTo>
                    <a:pt x="3642" y="45"/>
                  </a:lnTo>
                  <a:lnTo>
                    <a:pt x="3646" y="46"/>
                  </a:lnTo>
                  <a:lnTo>
                    <a:pt x="3649" y="46"/>
                  </a:lnTo>
                  <a:lnTo>
                    <a:pt x="3652" y="47"/>
                  </a:lnTo>
                  <a:lnTo>
                    <a:pt x="3655" y="48"/>
                  </a:lnTo>
                  <a:lnTo>
                    <a:pt x="3659" y="48"/>
                  </a:lnTo>
                  <a:lnTo>
                    <a:pt x="3662" y="49"/>
                  </a:lnTo>
                  <a:lnTo>
                    <a:pt x="3665" y="49"/>
                  </a:lnTo>
                  <a:lnTo>
                    <a:pt x="3668" y="50"/>
                  </a:lnTo>
                  <a:lnTo>
                    <a:pt x="3672" y="51"/>
                  </a:lnTo>
                  <a:lnTo>
                    <a:pt x="3675" y="51"/>
                  </a:lnTo>
                  <a:lnTo>
                    <a:pt x="3678" y="52"/>
                  </a:lnTo>
                  <a:lnTo>
                    <a:pt x="3681" y="52"/>
                  </a:lnTo>
                  <a:lnTo>
                    <a:pt x="3685" y="53"/>
                  </a:lnTo>
                  <a:lnTo>
                    <a:pt x="3688" y="53"/>
                  </a:lnTo>
                  <a:lnTo>
                    <a:pt x="3691" y="54"/>
                  </a:lnTo>
                  <a:lnTo>
                    <a:pt x="3695" y="55"/>
                  </a:lnTo>
                  <a:lnTo>
                    <a:pt x="3698" y="55"/>
                  </a:lnTo>
                  <a:lnTo>
                    <a:pt x="3701" y="56"/>
                  </a:lnTo>
                  <a:lnTo>
                    <a:pt x="3704" y="56"/>
                  </a:lnTo>
                  <a:lnTo>
                    <a:pt x="3708" y="57"/>
                  </a:lnTo>
                  <a:lnTo>
                    <a:pt x="3711" y="57"/>
                  </a:lnTo>
                  <a:lnTo>
                    <a:pt x="3714" y="58"/>
                  </a:lnTo>
                  <a:lnTo>
                    <a:pt x="3717" y="58"/>
                  </a:lnTo>
                  <a:lnTo>
                    <a:pt x="3721" y="59"/>
                  </a:lnTo>
                  <a:lnTo>
                    <a:pt x="3724" y="59"/>
                  </a:lnTo>
                  <a:lnTo>
                    <a:pt x="3727" y="60"/>
                  </a:lnTo>
                  <a:lnTo>
                    <a:pt x="3730" y="60"/>
                  </a:lnTo>
                  <a:lnTo>
                    <a:pt x="3734" y="61"/>
                  </a:lnTo>
                  <a:lnTo>
                    <a:pt x="3737" y="61"/>
                  </a:lnTo>
                  <a:lnTo>
                    <a:pt x="3740" y="61"/>
                  </a:lnTo>
                  <a:lnTo>
                    <a:pt x="3743" y="62"/>
                  </a:lnTo>
                  <a:lnTo>
                    <a:pt x="3747" y="62"/>
                  </a:lnTo>
                  <a:lnTo>
                    <a:pt x="3750" y="63"/>
                  </a:lnTo>
                  <a:lnTo>
                    <a:pt x="3753" y="63"/>
                  </a:lnTo>
                  <a:lnTo>
                    <a:pt x="3756" y="63"/>
                  </a:lnTo>
                  <a:lnTo>
                    <a:pt x="3760" y="63"/>
                  </a:lnTo>
                  <a:lnTo>
                    <a:pt x="3763" y="64"/>
                  </a:lnTo>
                  <a:lnTo>
                    <a:pt x="3766" y="64"/>
                  </a:lnTo>
                  <a:lnTo>
                    <a:pt x="3770" y="64"/>
                  </a:lnTo>
                  <a:lnTo>
                    <a:pt x="3773" y="64"/>
                  </a:lnTo>
                  <a:lnTo>
                    <a:pt x="3776" y="64"/>
                  </a:lnTo>
                  <a:lnTo>
                    <a:pt x="3779" y="64"/>
                  </a:lnTo>
                  <a:lnTo>
                    <a:pt x="3783" y="65"/>
                  </a:lnTo>
                  <a:lnTo>
                    <a:pt x="3786" y="65"/>
                  </a:lnTo>
                  <a:lnTo>
                    <a:pt x="3789" y="65"/>
                  </a:lnTo>
                  <a:lnTo>
                    <a:pt x="3792" y="65"/>
                  </a:lnTo>
                  <a:lnTo>
                    <a:pt x="3796" y="65"/>
                  </a:lnTo>
                  <a:lnTo>
                    <a:pt x="3799" y="65"/>
                  </a:lnTo>
                  <a:lnTo>
                    <a:pt x="3802" y="65"/>
                  </a:lnTo>
                  <a:lnTo>
                    <a:pt x="3805" y="65"/>
                  </a:lnTo>
                  <a:lnTo>
                    <a:pt x="3809" y="65"/>
                  </a:lnTo>
                  <a:lnTo>
                    <a:pt x="3812" y="65"/>
                  </a:lnTo>
                  <a:lnTo>
                    <a:pt x="3815" y="65"/>
                  </a:lnTo>
                  <a:lnTo>
                    <a:pt x="3818" y="65"/>
                  </a:lnTo>
                  <a:lnTo>
                    <a:pt x="3822" y="65"/>
                  </a:lnTo>
                  <a:lnTo>
                    <a:pt x="3825" y="65"/>
                  </a:lnTo>
                  <a:lnTo>
                    <a:pt x="3828" y="64"/>
                  </a:lnTo>
                  <a:lnTo>
                    <a:pt x="3831" y="64"/>
                  </a:lnTo>
                  <a:lnTo>
                    <a:pt x="3835" y="64"/>
                  </a:lnTo>
                  <a:lnTo>
                    <a:pt x="3838" y="64"/>
                  </a:lnTo>
                  <a:lnTo>
                    <a:pt x="3841" y="63"/>
                  </a:lnTo>
                  <a:lnTo>
                    <a:pt x="3845" y="63"/>
                  </a:lnTo>
                  <a:lnTo>
                    <a:pt x="3848" y="63"/>
                  </a:lnTo>
                  <a:lnTo>
                    <a:pt x="3851" y="62"/>
                  </a:lnTo>
                  <a:lnTo>
                    <a:pt x="3854" y="62"/>
                  </a:lnTo>
                  <a:lnTo>
                    <a:pt x="3858" y="62"/>
                  </a:lnTo>
                  <a:lnTo>
                    <a:pt x="3861" y="61"/>
                  </a:lnTo>
                  <a:lnTo>
                    <a:pt x="3864" y="61"/>
                  </a:lnTo>
                  <a:lnTo>
                    <a:pt x="3867" y="60"/>
                  </a:lnTo>
                  <a:lnTo>
                    <a:pt x="3871" y="60"/>
                  </a:lnTo>
                  <a:lnTo>
                    <a:pt x="3874" y="59"/>
                  </a:lnTo>
                  <a:lnTo>
                    <a:pt x="3877" y="59"/>
                  </a:lnTo>
                  <a:lnTo>
                    <a:pt x="3880" y="58"/>
                  </a:lnTo>
                  <a:lnTo>
                    <a:pt x="3884" y="58"/>
                  </a:lnTo>
                  <a:lnTo>
                    <a:pt x="3887" y="57"/>
                  </a:lnTo>
                  <a:lnTo>
                    <a:pt x="3890" y="56"/>
                  </a:lnTo>
                  <a:lnTo>
                    <a:pt x="3893" y="56"/>
                  </a:lnTo>
                  <a:lnTo>
                    <a:pt x="3897" y="55"/>
                  </a:lnTo>
                  <a:lnTo>
                    <a:pt x="3900" y="55"/>
                  </a:lnTo>
                  <a:lnTo>
                    <a:pt x="3903" y="54"/>
                  </a:lnTo>
                  <a:lnTo>
                    <a:pt x="3906" y="53"/>
                  </a:lnTo>
                  <a:lnTo>
                    <a:pt x="3910" y="53"/>
                  </a:lnTo>
                  <a:lnTo>
                    <a:pt x="3913" y="52"/>
                  </a:lnTo>
                  <a:lnTo>
                    <a:pt x="3916" y="51"/>
                  </a:lnTo>
                  <a:lnTo>
                    <a:pt x="3920" y="50"/>
                  </a:lnTo>
                  <a:lnTo>
                    <a:pt x="3923" y="49"/>
                  </a:lnTo>
                  <a:lnTo>
                    <a:pt x="3926" y="49"/>
                  </a:lnTo>
                  <a:lnTo>
                    <a:pt x="3929" y="48"/>
                  </a:lnTo>
                  <a:lnTo>
                    <a:pt x="3933" y="47"/>
                  </a:lnTo>
                  <a:lnTo>
                    <a:pt x="3936" y="46"/>
                  </a:lnTo>
                  <a:lnTo>
                    <a:pt x="3939" y="45"/>
                  </a:lnTo>
                  <a:lnTo>
                    <a:pt x="3942" y="44"/>
                  </a:lnTo>
                  <a:lnTo>
                    <a:pt x="3946" y="43"/>
                  </a:lnTo>
                  <a:lnTo>
                    <a:pt x="3949" y="42"/>
                  </a:lnTo>
                  <a:lnTo>
                    <a:pt x="3952" y="42"/>
                  </a:lnTo>
                  <a:lnTo>
                    <a:pt x="3955" y="41"/>
                  </a:lnTo>
                  <a:lnTo>
                    <a:pt x="3959" y="40"/>
                  </a:lnTo>
                  <a:lnTo>
                    <a:pt x="3962" y="39"/>
                  </a:lnTo>
                  <a:lnTo>
                    <a:pt x="3965" y="38"/>
                  </a:lnTo>
                  <a:lnTo>
                    <a:pt x="3968" y="37"/>
                  </a:lnTo>
                  <a:lnTo>
                    <a:pt x="3972" y="36"/>
                  </a:lnTo>
                  <a:lnTo>
                    <a:pt x="3975" y="35"/>
                  </a:lnTo>
                  <a:lnTo>
                    <a:pt x="3978" y="34"/>
                  </a:lnTo>
                  <a:lnTo>
                    <a:pt x="3981" y="33"/>
                  </a:lnTo>
                  <a:lnTo>
                    <a:pt x="3985" y="32"/>
                  </a:lnTo>
                  <a:lnTo>
                    <a:pt x="3988" y="31"/>
                  </a:lnTo>
                  <a:lnTo>
                    <a:pt x="3991" y="30"/>
                  </a:lnTo>
                  <a:lnTo>
                    <a:pt x="3995" y="29"/>
                  </a:lnTo>
                  <a:lnTo>
                    <a:pt x="3998" y="28"/>
                  </a:lnTo>
                  <a:lnTo>
                    <a:pt x="4001" y="27"/>
                  </a:lnTo>
                  <a:lnTo>
                    <a:pt x="4004" y="26"/>
                  </a:lnTo>
                  <a:lnTo>
                    <a:pt x="4008" y="25"/>
                  </a:lnTo>
                  <a:lnTo>
                    <a:pt x="4011" y="24"/>
                  </a:lnTo>
                  <a:lnTo>
                    <a:pt x="4014" y="23"/>
                  </a:lnTo>
                  <a:lnTo>
                    <a:pt x="4017" y="22"/>
                  </a:lnTo>
                  <a:lnTo>
                    <a:pt x="4021" y="22"/>
                  </a:lnTo>
                  <a:lnTo>
                    <a:pt x="4024" y="21"/>
                  </a:lnTo>
                  <a:lnTo>
                    <a:pt x="4027" y="20"/>
                  </a:lnTo>
                  <a:lnTo>
                    <a:pt x="4030" y="19"/>
                  </a:lnTo>
                  <a:lnTo>
                    <a:pt x="4034" y="18"/>
                  </a:lnTo>
                  <a:lnTo>
                    <a:pt x="4037" y="17"/>
                  </a:lnTo>
                  <a:lnTo>
                    <a:pt x="4040" y="16"/>
                  </a:lnTo>
                  <a:lnTo>
                    <a:pt x="4043" y="15"/>
                  </a:lnTo>
                  <a:lnTo>
                    <a:pt x="4047" y="14"/>
                  </a:lnTo>
                  <a:lnTo>
                    <a:pt x="4050" y="14"/>
                  </a:lnTo>
                  <a:lnTo>
                    <a:pt x="4053" y="13"/>
                  </a:lnTo>
                  <a:lnTo>
                    <a:pt x="4057" y="12"/>
                  </a:lnTo>
                  <a:lnTo>
                    <a:pt x="4060" y="11"/>
                  </a:lnTo>
                  <a:lnTo>
                    <a:pt x="4063" y="10"/>
                  </a:lnTo>
                  <a:lnTo>
                    <a:pt x="4066" y="10"/>
                  </a:lnTo>
                  <a:lnTo>
                    <a:pt x="4070" y="9"/>
                  </a:lnTo>
                  <a:lnTo>
                    <a:pt x="4073" y="8"/>
                  </a:lnTo>
                  <a:lnTo>
                    <a:pt x="4076" y="8"/>
                  </a:lnTo>
                  <a:lnTo>
                    <a:pt x="4079" y="7"/>
                  </a:lnTo>
                  <a:lnTo>
                    <a:pt x="4083" y="6"/>
                  </a:lnTo>
                  <a:lnTo>
                    <a:pt x="4086" y="6"/>
                  </a:lnTo>
                  <a:lnTo>
                    <a:pt x="4089" y="5"/>
                  </a:lnTo>
                  <a:lnTo>
                    <a:pt x="4092" y="5"/>
                  </a:lnTo>
                  <a:lnTo>
                    <a:pt x="4096" y="4"/>
                  </a:lnTo>
                  <a:lnTo>
                    <a:pt x="4099" y="4"/>
                  </a:lnTo>
                  <a:lnTo>
                    <a:pt x="4102" y="3"/>
                  </a:lnTo>
                  <a:lnTo>
                    <a:pt x="4105" y="3"/>
                  </a:lnTo>
                  <a:lnTo>
                    <a:pt x="4109" y="3"/>
                  </a:lnTo>
                  <a:lnTo>
                    <a:pt x="4112" y="2"/>
                  </a:lnTo>
                  <a:lnTo>
                    <a:pt x="4115" y="2"/>
                  </a:lnTo>
                  <a:lnTo>
                    <a:pt x="4118" y="2"/>
                  </a:lnTo>
                  <a:lnTo>
                    <a:pt x="4122" y="1"/>
                  </a:lnTo>
                  <a:lnTo>
                    <a:pt x="4125" y="1"/>
                  </a:lnTo>
                  <a:lnTo>
                    <a:pt x="4128" y="1"/>
                  </a:lnTo>
                  <a:lnTo>
                    <a:pt x="4132" y="1"/>
                  </a:lnTo>
                  <a:lnTo>
                    <a:pt x="4135" y="0"/>
                  </a:lnTo>
                  <a:lnTo>
                    <a:pt x="4138" y="0"/>
                  </a:lnTo>
                  <a:lnTo>
                    <a:pt x="4141" y="0"/>
                  </a:lnTo>
                  <a:lnTo>
                    <a:pt x="4145" y="0"/>
                  </a:lnTo>
                  <a:lnTo>
                    <a:pt x="4148" y="0"/>
                  </a:lnTo>
                  <a:lnTo>
                    <a:pt x="4151" y="0"/>
                  </a:lnTo>
                  <a:lnTo>
                    <a:pt x="4154" y="0"/>
                  </a:lnTo>
                  <a:lnTo>
                    <a:pt x="4158" y="0"/>
                  </a:lnTo>
                  <a:lnTo>
                    <a:pt x="4161" y="0"/>
                  </a:lnTo>
                  <a:lnTo>
                    <a:pt x="4164" y="0"/>
                  </a:lnTo>
                  <a:lnTo>
                    <a:pt x="4167" y="0"/>
                  </a:lnTo>
                  <a:lnTo>
                    <a:pt x="4171" y="1"/>
                  </a:lnTo>
                  <a:lnTo>
                    <a:pt x="4174" y="1"/>
                  </a:lnTo>
                  <a:lnTo>
                    <a:pt x="4177" y="1"/>
                  </a:lnTo>
                  <a:lnTo>
                    <a:pt x="4180" y="1"/>
                  </a:lnTo>
                  <a:lnTo>
                    <a:pt x="4184" y="2"/>
                  </a:lnTo>
                  <a:lnTo>
                    <a:pt x="4187" y="2"/>
                  </a:lnTo>
                  <a:lnTo>
                    <a:pt x="4190" y="3"/>
                  </a:lnTo>
                  <a:lnTo>
                    <a:pt x="4193" y="3"/>
                  </a:lnTo>
                  <a:lnTo>
                    <a:pt x="4197" y="3"/>
                  </a:lnTo>
                  <a:lnTo>
                    <a:pt x="4200" y="4"/>
                  </a:lnTo>
                  <a:lnTo>
                    <a:pt x="4203" y="4"/>
                  </a:lnTo>
                  <a:lnTo>
                    <a:pt x="4207" y="5"/>
                  </a:lnTo>
                  <a:lnTo>
                    <a:pt x="4210" y="5"/>
                  </a:lnTo>
                  <a:lnTo>
                    <a:pt x="4213" y="6"/>
                  </a:lnTo>
                  <a:lnTo>
                    <a:pt x="4216" y="6"/>
                  </a:lnTo>
                  <a:lnTo>
                    <a:pt x="4220" y="7"/>
                  </a:lnTo>
                  <a:lnTo>
                    <a:pt x="4223" y="8"/>
                  </a:lnTo>
                  <a:lnTo>
                    <a:pt x="4226" y="8"/>
                  </a:lnTo>
                  <a:lnTo>
                    <a:pt x="4229" y="9"/>
                  </a:lnTo>
                  <a:lnTo>
                    <a:pt x="4233" y="9"/>
                  </a:lnTo>
                  <a:lnTo>
                    <a:pt x="4236" y="10"/>
                  </a:lnTo>
                  <a:lnTo>
                    <a:pt x="4239" y="11"/>
                  </a:lnTo>
                  <a:lnTo>
                    <a:pt x="4242" y="12"/>
                  </a:lnTo>
                  <a:lnTo>
                    <a:pt x="4246" y="12"/>
                  </a:lnTo>
                  <a:lnTo>
                    <a:pt x="4249" y="13"/>
                  </a:lnTo>
                  <a:lnTo>
                    <a:pt x="4252" y="14"/>
                  </a:lnTo>
                  <a:lnTo>
                    <a:pt x="4255" y="15"/>
                  </a:lnTo>
                  <a:lnTo>
                    <a:pt x="4259" y="16"/>
                  </a:lnTo>
                  <a:lnTo>
                    <a:pt x="4262" y="17"/>
                  </a:lnTo>
                  <a:lnTo>
                    <a:pt x="4265" y="17"/>
                  </a:lnTo>
                  <a:lnTo>
                    <a:pt x="4268" y="18"/>
                  </a:lnTo>
                  <a:lnTo>
                    <a:pt x="4272" y="19"/>
                  </a:lnTo>
                  <a:lnTo>
                    <a:pt x="4275" y="20"/>
                  </a:lnTo>
                  <a:lnTo>
                    <a:pt x="4278" y="21"/>
                  </a:lnTo>
                  <a:lnTo>
                    <a:pt x="4282" y="22"/>
                  </a:lnTo>
                  <a:lnTo>
                    <a:pt x="4285" y="23"/>
                  </a:lnTo>
                  <a:lnTo>
                    <a:pt x="4288" y="24"/>
                  </a:lnTo>
                  <a:lnTo>
                    <a:pt x="4291" y="24"/>
                  </a:lnTo>
                  <a:lnTo>
                    <a:pt x="4295" y="25"/>
                  </a:lnTo>
                  <a:lnTo>
                    <a:pt x="4298" y="26"/>
                  </a:lnTo>
                  <a:lnTo>
                    <a:pt x="4301" y="27"/>
                  </a:lnTo>
                  <a:lnTo>
                    <a:pt x="4304" y="28"/>
                  </a:lnTo>
                  <a:lnTo>
                    <a:pt x="4308" y="29"/>
                  </a:lnTo>
                  <a:lnTo>
                    <a:pt x="4311" y="30"/>
                  </a:lnTo>
                  <a:lnTo>
                    <a:pt x="4314" y="31"/>
                  </a:lnTo>
                  <a:lnTo>
                    <a:pt x="4317" y="32"/>
                  </a:lnTo>
                  <a:lnTo>
                    <a:pt x="4321" y="33"/>
                  </a:lnTo>
                  <a:lnTo>
                    <a:pt x="4324" y="34"/>
                  </a:lnTo>
                  <a:lnTo>
                    <a:pt x="4327" y="35"/>
                  </a:lnTo>
                  <a:lnTo>
                    <a:pt x="4330" y="35"/>
                  </a:lnTo>
                  <a:lnTo>
                    <a:pt x="4334" y="36"/>
                  </a:lnTo>
                  <a:lnTo>
                    <a:pt x="4337" y="37"/>
                  </a:lnTo>
                  <a:lnTo>
                    <a:pt x="4340" y="38"/>
                  </a:lnTo>
                  <a:lnTo>
                    <a:pt x="4343" y="39"/>
                  </a:lnTo>
                  <a:lnTo>
                    <a:pt x="4347" y="40"/>
                  </a:lnTo>
                  <a:lnTo>
                    <a:pt x="4350" y="41"/>
                  </a:lnTo>
                  <a:lnTo>
                    <a:pt x="4353" y="42"/>
                  </a:lnTo>
                  <a:lnTo>
                    <a:pt x="4357" y="43"/>
                  </a:lnTo>
                  <a:lnTo>
                    <a:pt x="4360" y="43"/>
                  </a:lnTo>
                  <a:lnTo>
                    <a:pt x="4363" y="44"/>
                  </a:lnTo>
                  <a:lnTo>
                    <a:pt x="4366" y="45"/>
                  </a:lnTo>
                  <a:lnTo>
                    <a:pt x="4370" y="46"/>
                  </a:lnTo>
                  <a:lnTo>
                    <a:pt x="4373" y="47"/>
                  </a:lnTo>
                  <a:lnTo>
                    <a:pt x="4376" y="48"/>
                  </a:lnTo>
                  <a:lnTo>
                    <a:pt x="4379" y="48"/>
                  </a:lnTo>
                  <a:lnTo>
                    <a:pt x="4383" y="49"/>
                  </a:lnTo>
                  <a:lnTo>
                    <a:pt x="4386" y="50"/>
                  </a:lnTo>
                  <a:lnTo>
                    <a:pt x="4389" y="51"/>
                  </a:lnTo>
                  <a:lnTo>
                    <a:pt x="4392" y="51"/>
                  </a:lnTo>
                  <a:lnTo>
                    <a:pt x="4396" y="52"/>
                  </a:lnTo>
                  <a:lnTo>
                    <a:pt x="4399" y="53"/>
                  </a:lnTo>
                  <a:lnTo>
                    <a:pt x="4402" y="54"/>
                  </a:lnTo>
                  <a:lnTo>
                    <a:pt x="4405" y="54"/>
                  </a:lnTo>
                  <a:lnTo>
                    <a:pt x="4409" y="55"/>
                  </a:lnTo>
                  <a:lnTo>
                    <a:pt x="4412" y="56"/>
                  </a:lnTo>
                  <a:lnTo>
                    <a:pt x="4415" y="56"/>
                  </a:lnTo>
                  <a:lnTo>
                    <a:pt x="4419" y="57"/>
                  </a:lnTo>
                  <a:lnTo>
                    <a:pt x="4422" y="58"/>
                  </a:lnTo>
                  <a:lnTo>
                    <a:pt x="4425" y="58"/>
                  </a:lnTo>
                  <a:lnTo>
                    <a:pt x="4428" y="59"/>
                  </a:lnTo>
                  <a:lnTo>
                    <a:pt x="4432" y="60"/>
                  </a:lnTo>
                  <a:lnTo>
                    <a:pt x="4435" y="60"/>
                  </a:lnTo>
                  <a:lnTo>
                    <a:pt x="4438" y="61"/>
                  </a:lnTo>
                  <a:lnTo>
                    <a:pt x="4441" y="61"/>
                  </a:lnTo>
                  <a:lnTo>
                    <a:pt x="4445" y="62"/>
                  </a:lnTo>
                  <a:lnTo>
                    <a:pt x="4448" y="62"/>
                  </a:lnTo>
                  <a:lnTo>
                    <a:pt x="4451" y="63"/>
                  </a:lnTo>
                  <a:lnTo>
                    <a:pt x="4454" y="63"/>
                  </a:lnTo>
                  <a:lnTo>
                    <a:pt x="4458" y="64"/>
                  </a:lnTo>
                  <a:lnTo>
                    <a:pt x="4461" y="65"/>
                  </a:lnTo>
                  <a:lnTo>
                    <a:pt x="4464" y="65"/>
                  </a:lnTo>
                  <a:lnTo>
                    <a:pt x="4467" y="66"/>
                  </a:lnTo>
                  <a:lnTo>
                    <a:pt x="4471" y="66"/>
                  </a:lnTo>
                  <a:lnTo>
                    <a:pt x="4474" y="66"/>
                  </a:lnTo>
                  <a:lnTo>
                    <a:pt x="4477" y="67"/>
                  </a:lnTo>
                  <a:lnTo>
                    <a:pt x="4480" y="67"/>
                  </a:lnTo>
                  <a:lnTo>
                    <a:pt x="4484" y="68"/>
                  </a:lnTo>
                  <a:lnTo>
                    <a:pt x="4487" y="68"/>
                  </a:lnTo>
                  <a:lnTo>
                    <a:pt x="4490" y="69"/>
                  </a:lnTo>
                  <a:lnTo>
                    <a:pt x="4494" y="69"/>
                  </a:lnTo>
                  <a:lnTo>
                    <a:pt x="4497" y="70"/>
                  </a:lnTo>
                  <a:lnTo>
                    <a:pt x="4500" y="70"/>
                  </a:lnTo>
                  <a:lnTo>
                    <a:pt x="4503" y="70"/>
                  </a:lnTo>
                  <a:lnTo>
                    <a:pt x="4507" y="71"/>
                  </a:lnTo>
                  <a:lnTo>
                    <a:pt x="4510" y="71"/>
                  </a:lnTo>
                  <a:lnTo>
                    <a:pt x="4513" y="72"/>
                  </a:lnTo>
                  <a:lnTo>
                    <a:pt x="4516" y="72"/>
                  </a:lnTo>
                  <a:lnTo>
                    <a:pt x="4520" y="72"/>
                  </a:lnTo>
                  <a:lnTo>
                    <a:pt x="4523" y="73"/>
                  </a:lnTo>
                  <a:lnTo>
                    <a:pt x="4526" y="73"/>
                  </a:lnTo>
                  <a:lnTo>
                    <a:pt x="4529" y="74"/>
                  </a:lnTo>
                  <a:lnTo>
                    <a:pt x="4533" y="74"/>
                  </a:lnTo>
                  <a:lnTo>
                    <a:pt x="4536" y="74"/>
                  </a:lnTo>
                  <a:lnTo>
                    <a:pt x="4539" y="75"/>
                  </a:lnTo>
                  <a:lnTo>
                    <a:pt x="4542" y="75"/>
                  </a:lnTo>
                  <a:lnTo>
                    <a:pt x="4546" y="76"/>
                  </a:lnTo>
                  <a:lnTo>
                    <a:pt x="4549" y="76"/>
                  </a:lnTo>
                  <a:lnTo>
                    <a:pt x="4552" y="76"/>
                  </a:lnTo>
                  <a:lnTo>
                    <a:pt x="4555" y="77"/>
                  </a:lnTo>
                  <a:lnTo>
                    <a:pt x="4559" y="77"/>
                  </a:lnTo>
                  <a:lnTo>
                    <a:pt x="4562" y="78"/>
                  </a:lnTo>
                  <a:lnTo>
                    <a:pt x="4565" y="78"/>
                  </a:lnTo>
                  <a:lnTo>
                    <a:pt x="4569" y="78"/>
                  </a:lnTo>
                  <a:lnTo>
                    <a:pt x="4572" y="79"/>
                  </a:lnTo>
                  <a:lnTo>
                    <a:pt x="4575" y="79"/>
                  </a:lnTo>
                  <a:lnTo>
                    <a:pt x="4578" y="80"/>
                  </a:lnTo>
                  <a:lnTo>
                    <a:pt x="4582" y="80"/>
                  </a:lnTo>
                  <a:lnTo>
                    <a:pt x="4585" y="81"/>
                  </a:lnTo>
                  <a:lnTo>
                    <a:pt x="4588" y="81"/>
                  </a:lnTo>
                  <a:lnTo>
                    <a:pt x="4591" y="82"/>
                  </a:lnTo>
                  <a:lnTo>
                    <a:pt x="4595" y="82"/>
                  </a:lnTo>
                  <a:lnTo>
                    <a:pt x="4598" y="83"/>
                  </a:lnTo>
                  <a:lnTo>
                    <a:pt x="4601" y="83"/>
                  </a:lnTo>
                  <a:lnTo>
                    <a:pt x="4604" y="84"/>
                  </a:lnTo>
                  <a:lnTo>
                    <a:pt x="4608" y="84"/>
                  </a:lnTo>
                  <a:lnTo>
                    <a:pt x="4611" y="85"/>
                  </a:lnTo>
                  <a:lnTo>
                    <a:pt x="4614" y="86"/>
                  </a:lnTo>
                  <a:lnTo>
                    <a:pt x="4617" y="86"/>
                  </a:lnTo>
                  <a:lnTo>
                    <a:pt x="4621" y="87"/>
                  </a:lnTo>
                  <a:lnTo>
                    <a:pt x="4624" y="87"/>
                  </a:lnTo>
                  <a:lnTo>
                    <a:pt x="4627" y="88"/>
                  </a:lnTo>
                  <a:lnTo>
                    <a:pt x="4630" y="89"/>
                  </a:lnTo>
                  <a:lnTo>
                    <a:pt x="4634" y="89"/>
                  </a:lnTo>
                  <a:lnTo>
                    <a:pt x="4637" y="90"/>
                  </a:lnTo>
                  <a:lnTo>
                    <a:pt x="4640" y="91"/>
                  </a:lnTo>
                  <a:lnTo>
                    <a:pt x="4644" y="91"/>
                  </a:lnTo>
                  <a:lnTo>
                    <a:pt x="4647" y="92"/>
                  </a:lnTo>
                  <a:lnTo>
                    <a:pt x="4650" y="93"/>
                  </a:lnTo>
                  <a:lnTo>
                    <a:pt x="4653" y="94"/>
                  </a:lnTo>
                  <a:lnTo>
                    <a:pt x="4657" y="94"/>
                  </a:lnTo>
                  <a:lnTo>
                    <a:pt x="4660" y="95"/>
                  </a:lnTo>
                  <a:lnTo>
                    <a:pt x="4663" y="96"/>
                  </a:lnTo>
                  <a:lnTo>
                    <a:pt x="4666" y="97"/>
                  </a:lnTo>
                  <a:lnTo>
                    <a:pt x="4670" y="98"/>
                  </a:lnTo>
                  <a:lnTo>
                    <a:pt x="4673" y="99"/>
                  </a:lnTo>
                  <a:lnTo>
                    <a:pt x="4676" y="100"/>
                  </a:lnTo>
                  <a:lnTo>
                    <a:pt x="4679" y="101"/>
                  </a:lnTo>
                  <a:lnTo>
                    <a:pt x="4683" y="102"/>
                  </a:lnTo>
                  <a:lnTo>
                    <a:pt x="4686" y="103"/>
                  </a:lnTo>
                  <a:lnTo>
                    <a:pt x="4689" y="104"/>
                  </a:lnTo>
                  <a:lnTo>
                    <a:pt x="4692" y="104"/>
                  </a:lnTo>
                  <a:lnTo>
                    <a:pt x="4696" y="105"/>
                  </a:lnTo>
                  <a:lnTo>
                    <a:pt x="4699" y="107"/>
                  </a:lnTo>
                  <a:lnTo>
                    <a:pt x="4702" y="108"/>
                  </a:lnTo>
                  <a:lnTo>
                    <a:pt x="4705" y="109"/>
                  </a:lnTo>
                  <a:lnTo>
                    <a:pt x="4709" y="110"/>
                  </a:lnTo>
                  <a:lnTo>
                    <a:pt x="4712" y="111"/>
                  </a:lnTo>
                  <a:lnTo>
                    <a:pt x="4715" y="112"/>
                  </a:lnTo>
                  <a:lnTo>
                    <a:pt x="4719" y="113"/>
                  </a:lnTo>
                  <a:lnTo>
                    <a:pt x="4722" y="114"/>
                  </a:lnTo>
                  <a:lnTo>
                    <a:pt x="4725" y="115"/>
                  </a:lnTo>
                  <a:lnTo>
                    <a:pt x="4728" y="116"/>
                  </a:lnTo>
                  <a:lnTo>
                    <a:pt x="4732" y="118"/>
                  </a:lnTo>
                  <a:lnTo>
                    <a:pt x="4735" y="119"/>
                  </a:lnTo>
                  <a:lnTo>
                    <a:pt x="4738" y="120"/>
                  </a:lnTo>
                  <a:lnTo>
                    <a:pt x="4741" y="121"/>
                  </a:lnTo>
                  <a:lnTo>
                    <a:pt x="4745" y="123"/>
                  </a:lnTo>
                  <a:lnTo>
                    <a:pt x="4748" y="124"/>
                  </a:lnTo>
                  <a:lnTo>
                    <a:pt x="4751" y="125"/>
                  </a:lnTo>
                  <a:lnTo>
                    <a:pt x="4754" y="127"/>
                  </a:lnTo>
                  <a:lnTo>
                    <a:pt x="4758" y="128"/>
                  </a:lnTo>
                  <a:lnTo>
                    <a:pt x="4761" y="129"/>
                  </a:lnTo>
                  <a:lnTo>
                    <a:pt x="4764" y="131"/>
                  </a:lnTo>
                  <a:lnTo>
                    <a:pt x="4767" y="132"/>
                  </a:lnTo>
                  <a:lnTo>
                    <a:pt x="4771" y="133"/>
                  </a:lnTo>
                  <a:lnTo>
                    <a:pt x="4774" y="135"/>
                  </a:lnTo>
                  <a:lnTo>
                    <a:pt x="4777" y="136"/>
                  </a:lnTo>
                  <a:lnTo>
                    <a:pt x="4781" y="138"/>
                  </a:lnTo>
                  <a:lnTo>
                    <a:pt x="4784" y="139"/>
                  </a:lnTo>
                  <a:lnTo>
                    <a:pt x="4787" y="140"/>
                  </a:lnTo>
                  <a:lnTo>
                    <a:pt x="4790" y="142"/>
                  </a:lnTo>
                  <a:lnTo>
                    <a:pt x="4794" y="143"/>
                  </a:lnTo>
                  <a:lnTo>
                    <a:pt x="4797" y="145"/>
                  </a:lnTo>
                  <a:lnTo>
                    <a:pt x="4800" y="146"/>
                  </a:lnTo>
                  <a:lnTo>
                    <a:pt x="4803" y="148"/>
                  </a:lnTo>
                  <a:lnTo>
                    <a:pt x="4807" y="149"/>
                  </a:lnTo>
                  <a:lnTo>
                    <a:pt x="4810" y="151"/>
                  </a:lnTo>
                  <a:lnTo>
                    <a:pt x="4813" y="152"/>
                  </a:lnTo>
                  <a:lnTo>
                    <a:pt x="4816" y="154"/>
                  </a:lnTo>
                  <a:lnTo>
                    <a:pt x="4820" y="155"/>
                  </a:lnTo>
                  <a:lnTo>
                    <a:pt x="4823" y="157"/>
                  </a:lnTo>
                  <a:lnTo>
                    <a:pt x="4826" y="159"/>
                  </a:lnTo>
                  <a:lnTo>
                    <a:pt x="4829" y="160"/>
                  </a:lnTo>
                  <a:lnTo>
                    <a:pt x="4833" y="162"/>
                  </a:lnTo>
                  <a:lnTo>
                    <a:pt x="4836" y="163"/>
                  </a:lnTo>
                  <a:lnTo>
                    <a:pt x="4839" y="165"/>
                  </a:lnTo>
                  <a:lnTo>
                    <a:pt x="4842" y="166"/>
                  </a:lnTo>
                  <a:lnTo>
                    <a:pt x="4846" y="168"/>
                  </a:lnTo>
                  <a:lnTo>
                    <a:pt x="4849" y="170"/>
                  </a:lnTo>
                  <a:lnTo>
                    <a:pt x="4852" y="171"/>
                  </a:lnTo>
                  <a:lnTo>
                    <a:pt x="4856" y="173"/>
                  </a:lnTo>
                  <a:lnTo>
                    <a:pt x="4859" y="175"/>
                  </a:lnTo>
                  <a:lnTo>
                    <a:pt x="4862" y="176"/>
                  </a:lnTo>
                  <a:lnTo>
                    <a:pt x="4865" y="178"/>
                  </a:lnTo>
                  <a:lnTo>
                    <a:pt x="4869" y="179"/>
                  </a:lnTo>
                  <a:lnTo>
                    <a:pt x="4872" y="181"/>
                  </a:lnTo>
                  <a:lnTo>
                    <a:pt x="4875" y="183"/>
                  </a:lnTo>
                  <a:lnTo>
                    <a:pt x="4878" y="184"/>
                  </a:lnTo>
                  <a:lnTo>
                    <a:pt x="4882" y="186"/>
                  </a:lnTo>
                  <a:lnTo>
                    <a:pt x="4885" y="187"/>
                  </a:lnTo>
                  <a:lnTo>
                    <a:pt x="4888" y="189"/>
                  </a:lnTo>
                  <a:lnTo>
                    <a:pt x="4891" y="191"/>
                  </a:lnTo>
                  <a:lnTo>
                    <a:pt x="4895" y="192"/>
                  </a:lnTo>
                  <a:lnTo>
                    <a:pt x="4898" y="194"/>
                  </a:lnTo>
                  <a:lnTo>
                    <a:pt x="4901" y="196"/>
                  </a:lnTo>
                  <a:lnTo>
                    <a:pt x="4904" y="197"/>
                  </a:lnTo>
                  <a:lnTo>
                    <a:pt x="4908" y="199"/>
                  </a:lnTo>
                  <a:lnTo>
                    <a:pt x="4911" y="201"/>
                  </a:lnTo>
                  <a:lnTo>
                    <a:pt x="4914" y="202"/>
                  </a:lnTo>
                  <a:lnTo>
                    <a:pt x="4917" y="204"/>
                  </a:lnTo>
                  <a:lnTo>
                    <a:pt x="4921" y="206"/>
                  </a:lnTo>
                  <a:lnTo>
                    <a:pt x="4924" y="207"/>
                  </a:lnTo>
                  <a:lnTo>
                    <a:pt x="4927" y="209"/>
                  </a:lnTo>
                  <a:lnTo>
                    <a:pt x="4931" y="211"/>
                  </a:lnTo>
                  <a:lnTo>
                    <a:pt x="4934" y="212"/>
                  </a:lnTo>
                  <a:lnTo>
                    <a:pt x="4937" y="214"/>
                  </a:lnTo>
                  <a:lnTo>
                    <a:pt x="4940" y="215"/>
                  </a:lnTo>
                  <a:lnTo>
                    <a:pt x="4944" y="217"/>
                  </a:lnTo>
                  <a:lnTo>
                    <a:pt x="4947" y="219"/>
                  </a:lnTo>
                  <a:lnTo>
                    <a:pt x="4950" y="220"/>
                  </a:lnTo>
                  <a:lnTo>
                    <a:pt x="4953" y="222"/>
                  </a:lnTo>
                  <a:lnTo>
                    <a:pt x="4957" y="224"/>
                  </a:lnTo>
                  <a:lnTo>
                    <a:pt x="4960" y="225"/>
                  </a:lnTo>
                  <a:lnTo>
                    <a:pt x="4963" y="227"/>
                  </a:lnTo>
                  <a:lnTo>
                    <a:pt x="4966" y="228"/>
                  </a:lnTo>
                  <a:lnTo>
                    <a:pt x="4970" y="230"/>
                  </a:lnTo>
                  <a:lnTo>
                    <a:pt x="4973" y="232"/>
                  </a:lnTo>
                  <a:lnTo>
                    <a:pt x="4976" y="233"/>
                  </a:lnTo>
                  <a:lnTo>
                    <a:pt x="4979" y="235"/>
                  </a:lnTo>
                  <a:lnTo>
                    <a:pt x="4983" y="236"/>
                  </a:lnTo>
                  <a:lnTo>
                    <a:pt x="4986" y="238"/>
                  </a:lnTo>
                  <a:lnTo>
                    <a:pt x="4989" y="240"/>
                  </a:lnTo>
                  <a:lnTo>
                    <a:pt x="4992" y="241"/>
                  </a:lnTo>
                  <a:lnTo>
                    <a:pt x="4996" y="243"/>
                  </a:lnTo>
                  <a:lnTo>
                    <a:pt x="4999" y="244"/>
                  </a:lnTo>
                  <a:lnTo>
                    <a:pt x="5002" y="246"/>
                  </a:lnTo>
                  <a:lnTo>
                    <a:pt x="5006" y="248"/>
                  </a:lnTo>
                  <a:lnTo>
                    <a:pt x="5009" y="249"/>
                  </a:lnTo>
                  <a:lnTo>
                    <a:pt x="5012" y="251"/>
                  </a:lnTo>
                  <a:lnTo>
                    <a:pt x="5015" y="252"/>
                  </a:lnTo>
                  <a:lnTo>
                    <a:pt x="5019" y="254"/>
                  </a:lnTo>
                  <a:lnTo>
                    <a:pt x="5022" y="255"/>
                  </a:lnTo>
                  <a:lnTo>
                    <a:pt x="5025" y="257"/>
                  </a:lnTo>
                  <a:lnTo>
                    <a:pt x="5028" y="258"/>
                  </a:lnTo>
                  <a:lnTo>
                    <a:pt x="5032" y="260"/>
                  </a:lnTo>
                  <a:lnTo>
                    <a:pt x="5035" y="261"/>
                  </a:lnTo>
                  <a:lnTo>
                    <a:pt x="5038" y="263"/>
                  </a:lnTo>
                  <a:lnTo>
                    <a:pt x="5041" y="264"/>
                  </a:lnTo>
                  <a:lnTo>
                    <a:pt x="5045" y="266"/>
                  </a:lnTo>
                  <a:lnTo>
                    <a:pt x="5048" y="267"/>
                  </a:lnTo>
                  <a:lnTo>
                    <a:pt x="5051" y="269"/>
                  </a:lnTo>
                  <a:lnTo>
                    <a:pt x="5054" y="270"/>
                  </a:lnTo>
                  <a:lnTo>
                    <a:pt x="5058" y="272"/>
                  </a:lnTo>
                  <a:lnTo>
                    <a:pt x="5061" y="273"/>
                  </a:lnTo>
                  <a:lnTo>
                    <a:pt x="5064" y="275"/>
                  </a:lnTo>
                  <a:lnTo>
                    <a:pt x="5067" y="276"/>
                  </a:lnTo>
                  <a:lnTo>
                    <a:pt x="5071" y="278"/>
                  </a:lnTo>
                  <a:lnTo>
                    <a:pt x="5074" y="279"/>
                  </a:lnTo>
                  <a:lnTo>
                    <a:pt x="5077" y="281"/>
                  </a:lnTo>
                  <a:lnTo>
                    <a:pt x="5081" y="282"/>
                  </a:lnTo>
                  <a:lnTo>
                    <a:pt x="5084" y="283"/>
                  </a:lnTo>
                  <a:lnTo>
                    <a:pt x="5087" y="285"/>
                  </a:lnTo>
                  <a:lnTo>
                    <a:pt x="5090" y="286"/>
                  </a:lnTo>
                  <a:lnTo>
                    <a:pt x="5094" y="288"/>
                  </a:lnTo>
                  <a:lnTo>
                    <a:pt x="5097" y="289"/>
                  </a:lnTo>
                  <a:lnTo>
                    <a:pt x="5100" y="290"/>
                  </a:lnTo>
                  <a:lnTo>
                    <a:pt x="5103" y="292"/>
                  </a:lnTo>
                  <a:lnTo>
                    <a:pt x="5107" y="293"/>
                  </a:lnTo>
                  <a:lnTo>
                    <a:pt x="5110" y="295"/>
                  </a:lnTo>
                  <a:lnTo>
                    <a:pt x="5113" y="296"/>
                  </a:lnTo>
                  <a:lnTo>
                    <a:pt x="5116" y="297"/>
                  </a:lnTo>
                  <a:lnTo>
                    <a:pt x="5120" y="299"/>
                  </a:lnTo>
                  <a:lnTo>
                    <a:pt x="5123" y="300"/>
                  </a:lnTo>
                  <a:lnTo>
                    <a:pt x="5126" y="301"/>
                  </a:lnTo>
                  <a:lnTo>
                    <a:pt x="5129" y="303"/>
                  </a:lnTo>
                  <a:lnTo>
                    <a:pt x="5133" y="304"/>
                  </a:lnTo>
                  <a:lnTo>
                    <a:pt x="5136" y="305"/>
                  </a:lnTo>
                  <a:lnTo>
                    <a:pt x="5139" y="307"/>
                  </a:lnTo>
                  <a:lnTo>
                    <a:pt x="5143" y="308"/>
                  </a:lnTo>
                  <a:lnTo>
                    <a:pt x="5146" y="309"/>
                  </a:lnTo>
                  <a:lnTo>
                    <a:pt x="5149" y="310"/>
                  </a:lnTo>
                  <a:lnTo>
                    <a:pt x="5152" y="312"/>
                  </a:lnTo>
                  <a:lnTo>
                    <a:pt x="5156" y="313"/>
                  </a:lnTo>
                  <a:lnTo>
                    <a:pt x="5159" y="314"/>
                  </a:lnTo>
                  <a:lnTo>
                    <a:pt x="5162" y="315"/>
                  </a:lnTo>
                  <a:lnTo>
                    <a:pt x="5165" y="317"/>
                  </a:lnTo>
                  <a:lnTo>
                    <a:pt x="5169" y="318"/>
                  </a:lnTo>
                  <a:lnTo>
                    <a:pt x="5172" y="319"/>
                  </a:lnTo>
                  <a:lnTo>
                    <a:pt x="5175" y="320"/>
                  </a:lnTo>
                  <a:lnTo>
                    <a:pt x="5178" y="322"/>
                  </a:lnTo>
                  <a:lnTo>
                    <a:pt x="5182" y="323"/>
                  </a:lnTo>
                  <a:lnTo>
                    <a:pt x="5185" y="324"/>
                  </a:lnTo>
                  <a:lnTo>
                    <a:pt x="5188" y="325"/>
                  </a:lnTo>
                  <a:lnTo>
                    <a:pt x="5191" y="326"/>
                  </a:lnTo>
                  <a:lnTo>
                    <a:pt x="5195" y="327"/>
                  </a:lnTo>
                  <a:lnTo>
                    <a:pt x="5198" y="329"/>
                  </a:lnTo>
                  <a:lnTo>
                    <a:pt x="5201" y="330"/>
                  </a:lnTo>
                  <a:lnTo>
                    <a:pt x="5204" y="331"/>
                  </a:lnTo>
                  <a:lnTo>
                    <a:pt x="5208" y="332"/>
                  </a:lnTo>
                  <a:lnTo>
                    <a:pt x="5211" y="333"/>
                  </a:lnTo>
                  <a:lnTo>
                    <a:pt x="5214" y="334"/>
                  </a:lnTo>
                  <a:lnTo>
                    <a:pt x="5218" y="336"/>
                  </a:lnTo>
                  <a:lnTo>
                    <a:pt x="5221" y="337"/>
                  </a:lnTo>
                  <a:lnTo>
                    <a:pt x="5224" y="338"/>
                  </a:lnTo>
                  <a:lnTo>
                    <a:pt x="5227" y="339"/>
                  </a:lnTo>
                  <a:lnTo>
                    <a:pt x="5231" y="340"/>
                  </a:lnTo>
                  <a:lnTo>
                    <a:pt x="5234" y="341"/>
                  </a:lnTo>
                  <a:lnTo>
                    <a:pt x="5237" y="342"/>
                  </a:lnTo>
                  <a:lnTo>
                    <a:pt x="5240" y="343"/>
                  </a:lnTo>
                  <a:lnTo>
                    <a:pt x="5244" y="344"/>
                  </a:lnTo>
                  <a:lnTo>
                    <a:pt x="5247" y="345"/>
                  </a:lnTo>
                  <a:lnTo>
                    <a:pt x="5250" y="346"/>
                  </a:lnTo>
                  <a:lnTo>
                    <a:pt x="5253" y="347"/>
                  </a:lnTo>
                  <a:lnTo>
                    <a:pt x="5257" y="348"/>
                  </a:lnTo>
                  <a:lnTo>
                    <a:pt x="5260" y="349"/>
                  </a:lnTo>
                  <a:lnTo>
                    <a:pt x="5263" y="350"/>
                  </a:lnTo>
                  <a:lnTo>
                    <a:pt x="5266" y="351"/>
                  </a:lnTo>
                  <a:lnTo>
                    <a:pt x="5270" y="352"/>
                  </a:lnTo>
                  <a:lnTo>
                    <a:pt x="5273" y="353"/>
                  </a:lnTo>
                  <a:lnTo>
                    <a:pt x="5276" y="355"/>
                  </a:lnTo>
                  <a:lnTo>
                    <a:pt x="5279" y="356"/>
                  </a:lnTo>
                  <a:lnTo>
                    <a:pt x="5283" y="357"/>
                  </a:lnTo>
                  <a:lnTo>
                    <a:pt x="5286" y="358"/>
                  </a:lnTo>
                  <a:lnTo>
                    <a:pt x="5289" y="359"/>
                  </a:lnTo>
                  <a:lnTo>
                    <a:pt x="5293" y="360"/>
                  </a:lnTo>
                  <a:lnTo>
                    <a:pt x="5296" y="361"/>
                  </a:lnTo>
                  <a:lnTo>
                    <a:pt x="5299" y="362"/>
                  </a:lnTo>
                  <a:lnTo>
                    <a:pt x="5302" y="362"/>
                  </a:lnTo>
                  <a:lnTo>
                    <a:pt x="5306" y="363"/>
                  </a:lnTo>
                  <a:lnTo>
                    <a:pt x="5309" y="364"/>
                  </a:lnTo>
                  <a:lnTo>
                    <a:pt x="5312" y="365"/>
                  </a:lnTo>
                  <a:lnTo>
                    <a:pt x="5315" y="366"/>
                  </a:lnTo>
                  <a:lnTo>
                    <a:pt x="5319" y="367"/>
                  </a:lnTo>
                  <a:lnTo>
                    <a:pt x="5322" y="368"/>
                  </a:lnTo>
                  <a:lnTo>
                    <a:pt x="5325" y="369"/>
                  </a:lnTo>
                  <a:lnTo>
                    <a:pt x="5328" y="370"/>
                  </a:lnTo>
                  <a:lnTo>
                    <a:pt x="5332" y="371"/>
                  </a:lnTo>
                  <a:lnTo>
                    <a:pt x="5335" y="372"/>
                  </a:lnTo>
                  <a:lnTo>
                    <a:pt x="5338" y="373"/>
                  </a:lnTo>
                  <a:lnTo>
                    <a:pt x="5341" y="374"/>
                  </a:lnTo>
                  <a:lnTo>
                    <a:pt x="5345" y="375"/>
                  </a:lnTo>
                  <a:lnTo>
                    <a:pt x="5348" y="376"/>
                  </a:lnTo>
                  <a:lnTo>
                    <a:pt x="5351" y="377"/>
                  </a:lnTo>
                  <a:lnTo>
                    <a:pt x="5354" y="377"/>
                  </a:lnTo>
                  <a:lnTo>
                    <a:pt x="5358" y="378"/>
                  </a:lnTo>
                  <a:lnTo>
                    <a:pt x="5361" y="379"/>
                  </a:lnTo>
                  <a:lnTo>
                    <a:pt x="5364" y="380"/>
                  </a:lnTo>
                  <a:lnTo>
                    <a:pt x="5368" y="381"/>
                  </a:lnTo>
                  <a:lnTo>
                    <a:pt x="5371" y="382"/>
                  </a:lnTo>
                  <a:lnTo>
                    <a:pt x="5374" y="383"/>
                  </a:lnTo>
                  <a:lnTo>
                    <a:pt x="5377" y="384"/>
                  </a:lnTo>
                  <a:lnTo>
                    <a:pt x="5381" y="385"/>
                  </a:lnTo>
                  <a:lnTo>
                    <a:pt x="5384" y="386"/>
                  </a:lnTo>
                  <a:lnTo>
                    <a:pt x="5387" y="386"/>
                  </a:lnTo>
                  <a:lnTo>
                    <a:pt x="5390" y="387"/>
                  </a:lnTo>
                  <a:lnTo>
                    <a:pt x="5394" y="388"/>
                  </a:lnTo>
                  <a:lnTo>
                    <a:pt x="5397" y="389"/>
                  </a:lnTo>
                  <a:lnTo>
                    <a:pt x="5400" y="390"/>
                  </a:lnTo>
                  <a:lnTo>
                    <a:pt x="5403" y="391"/>
                  </a:lnTo>
                  <a:lnTo>
                    <a:pt x="5407" y="392"/>
                  </a:lnTo>
                  <a:lnTo>
                    <a:pt x="5410" y="392"/>
                  </a:lnTo>
                  <a:lnTo>
                    <a:pt x="5413" y="393"/>
                  </a:lnTo>
                  <a:lnTo>
                    <a:pt x="5416" y="394"/>
                  </a:lnTo>
                  <a:lnTo>
                    <a:pt x="5420" y="395"/>
                  </a:lnTo>
                  <a:lnTo>
                    <a:pt x="5423" y="396"/>
                  </a:lnTo>
                  <a:lnTo>
                    <a:pt x="5426" y="397"/>
                  </a:lnTo>
                  <a:lnTo>
                    <a:pt x="5429" y="397"/>
                  </a:lnTo>
                  <a:lnTo>
                    <a:pt x="5433" y="398"/>
                  </a:lnTo>
                  <a:lnTo>
                    <a:pt x="5436" y="399"/>
                  </a:lnTo>
                  <a:lnTo>
                    <a:pt x="5439" y="400"/>
                  </a:lnTo>
                  <a:lnTo>
                    <a:pt x="5443" y="401"/>
                  </a:lnTo>
                  <a:lnTo>
                    <a:pt x="5446" y="402"/>
                  </a:lnTo>
                  <a:lnTo>
                    <a:pt x="5449" y="402"/>
                  </a:lnTo>
                  <a:lnTo>
                    <a:pt x="5452" y="403"/>
                  </a:lnTo>
                  <a:lnTo>
                    <a:pt x="5456" y="404"/>
                  </a:lnTo>
                  <a:lnTo>
                    <a:pt x="5459" y="405"/>
                  </a:lnTo>
                  <a:lnTo>
                    <a:pt x="5462" y="406"/>
                  </a:lnTo>
                  <a:lnTo>
                    <a:pt x="5465" y="406"/>
                  </a:lnTo>
                  <a:lnTo>
                    <a:pt x="5469" y="407"/>
                  </a:lnTo>
                  <a:lnTo>
                    <a:pt x="5472" y="408"/>
                  </a:lnTo>
                  <a:lnTo>
                    <a:pt x="5475" y="408"/>
                  </a:lnTo>
                  <a:lnTo>
                    <a:pt x="5478" y="409"/>
                  </a:lnTo>
                  <a:lnTo>
                    <a:pt x="5482" y="410"/>
                  </a:lnTo>
                  <a:lnTo>
                    <a:pt x="5485" y="411"/>
                  </a:lnTo>
                  <a:lnTo>
                    <a:pt x="5488" y="411"/>
                  </a:lnTo>
                  <a:lnTo>
                    <a:pt x="5491" y="412"/>
                  </a:lnTo>
                  <a:lnTo>
                    <a:pt x="5495" y="413"/>
                  </a:lnTo>
                  <a:lnTo>
                    <a:pt x="5498" y="413"/>
                  </a:lnTo>
                  <a:lnTo>
                    <a:pt x="5501" y="414"/>
                  </a:lnTo>
                  <a:lnTo>
                    <a:pt x="5505" y="415"/>
                  </a:lnTo>
                  <a:lnTo>
                    <a:pt x="5508" y="415"/>
                  </a:lnTo>
                  <a:lnTo>
                    <a:pt x="5511" y="416"/>
                  </a:lnTo>
                  <a:lnTo>
                    <a:pt x="5514" y="417"/>
                  </a:lnTo>
                  <a:lnTo>
                    <a:pt x="5518" y="417"/>
                  </a:lnTo>
                  <a:lnTo>
                    <a:pt x="5521" y="418"/>
                  </a:lnTo>
                  <a:lnTo>
                    <a:pt x="5524" y="419"/>
                  </a:lnTo>
                  <a:lnTo>
                    <a:pt x="5527" y="419"/>
                  </a:lnTo>
                  <a:lnTo>
                    <a:pt x="5531" y="420"/>
                  </a:lnTo>
                  <a:lnTo>
                    <a:pt x="5534" y="420"/>
                  </a:lnTo>
                  <a:lnTo>
                    <a:pt x="5537" y="421"/>
                  </a:lnTo>
                  <a:lnTo>
                    <a:pt x="5540" y="422"/>
                  </a:lnTo>
                  <a:lnTo>
                    <a:pt x="5544" y="422"/>
                  </a:lnTo>
                  <a:lnTo>
                    <a:pt x="5547" y="423"/>
                  </a:lnTo>
                  <a:lnTo>
                    <a:pt x="5550" y="423"/>
                  </a:lnTo>
                  <a:lnTo>
                    <a:pt x="5553" y="424"/>
                  </a:lnTo>
                  <a:lnTo>
                    <a:pt x="5557" y="424"/>
                  </a:lnTo>
                  <a:lnTo>
                    <a:pt x="5560" y="425"/>
                  </a:lnTo>
                  <a:lnTo>
                    <a:pt x="5563" y="425"/>
                  </a:lnTo>
                  <a:lnTo>
                    <a:pt x="5566" y="425"/>
                  </a:lnTo>
                  <a:lnTo>
                    <a:pt x="5570" y="426"/>
                  </a:lnTo>
                  <a:lnTo>
                    <a:pt x="5573" y="426"/>
                  </a:lnTo>
                  <a:lnTo>
                    <a:pt x="5576" y="427"/>
                  </a:lnTo>
                  <a:lnTo>
                    <a:pt x="5580" y="427"/>
                  </a:lnTo>
                  <a:lnTo>
                    <a:pt x="5583" y="427"/>
                  </a:lnTo>
                  <a:lnTo>
                    <a:pt x="5586" y="428"/>
                  </a:lnTo>
                  <a:lnTo>
                    <a:pt x="5589" y="428"/>
                  </a:lnTo>
                  <a:lnTo>
                    <a:pt x="5593" y="429"/>
                  </a:lnTo>
                  <a:lnTo>
                    <a:pt x="5596" y="429"/>
                  </a:lnTo>
                  <a:lnTo>
                    <a:pt x="5599" y="429"/>
                  </a:lnTo>
                  <a:lnTo>
                    <a:pt x="5602" y="429"/>
                  </a:lnTo>
                  <a:lnTo>
                    <a:pt x="5606" y="430"/>
                  </a:lnTo>
                  <a:lnTo>
                    <a:pt x="5609" y="430"/>
                  </a:lnTo>
                  <a:lnTo>
                    <a:pt x="5612" y="430"/>
                  </a:lnTo>
                  <a:lnTo>
                    <a:pt x="5615" y="431"/>
                  </a:lnTo>
                  <a:lnTo>
                    <a:pt x="5619" y="431"/>
                  </a:lnTo>
                  <a:lnTo>
                    <a:pt x="5622" y="431"/>
                  </a:lnTo>
                  <a:lnTo>
                    <a:pt x="5625" y="431"/>
                  </a:lnTo>
                  <a:lnTo>
                    <a:pt x="5628" y="431"/>
                  </a:lnTo>
                  <a:lnTo>
                    <a:pt x="5632" y="432"/>
                  </a:lnTo>
                  <a:lnTo>
                    <a:pt x="5635" y="432"/>
                  </a:lnTo>
                  <a:lnTo>
                    <a:pt x="5638" y="432"/>
                  </a:lnTo>
                  <a:lnTo>
                    <a:pt x="5641" y="432"/>
                  </a:lnTo>
                  <a:lnTo>
                    <a:pt x="5645" y="432"/>
                  </a:lnTo>
                  <a:lnTo>
                    <a:pt x="5648" y="432"/>
                  </a:lnTo>
                  <a:lnTo>
                    <a:pt x="5651" y="432"/>
                  </a:lnTo>
                  <a:lnTo>
                    <a:pt x="5655" y="432"/>
                  </a:lnTo>
                  <a:lnTo>
                    <a:pt x="5658" y="432"/>
                  </a:lnTo>
                  <a:lnTo>
                    <a:pt x="5661" y="432"/>
                  </a:lnTo>
                  <a:lnTo>
                    <a:pt x="5664" y="432"/>
                  </a:lnTo>
                  <a:lnTo>
                    <a:pt x="5668" y="432"/>
                  </a:lnTo>
                  <a:lnTo>
                    <a:pt x="5671" y="432"/>
                  </a:lnTo>
                  <a:lnTo>
                    <a:pt x="5674" y="432"/>
                  </a:lnTo>
                  <a:lnTo>
                    <a:pt x="5677" y="432"/>
                  </a:lnTo>
                  <a:lnTo>
                    <a:pt x="5681" y="432"/>
                  </a:lnTo>
                  <a:lnTo>
                    <a:pt x="5684" y="432"/>
                  </a:lnTo>
                  <a:lnTo>
                    <a:pt x="5687" y="432"/>
                  </a:lnTo>
                  <a:lnTo>
                    <a:pt x="5690" y="432"/>
                  </a:lnTo>
                  <a:lnTo>
                    <a:pt x="5694" y="431"/>
                  </a:lnTo>
                  <a:lnTo>
                    <a:pt x="5697" y="431"/>
                  </a:lnTo>
                  <a:lnTo>
                    <a:pt x="5700" y="431"/>
                  </a:lnTo>
                  <a:lnTo>
                    <a:pt x="5703" y="431"/>
                  </a:lnTo>
                  <a:lnTo>
                    <a:pt x="5707" y="431"/>
                  </a:lnTo>
                  <a:lnTo>
                    <a:pt x="5710" y="431"/>
                  </a:lnTo>
                  <a:lnTo>
                    <a:pt x="5713" y="430"/>
                  </a:lnTo>
                  <a:lnTo>
                    <a:pt x="5716" y="430"/>
                  </a:lnTo>
                  <a:lnTo>
                    <a:pt x="5720" y="430"/>
                  </a:lnTo>
                  <a:lnTo>
                    <a:pt x="5723" y="430"/>
                  </a:lnTo>
                  <a:lnTo>
                    <a:pt x="5726" y="429"/>
                  </a:lnTo>
                  <a:lnTo>
                    <a:pt x="5730" y="429"/>
                  </a:lnTo>
                  <a:lnTo>
                    <a:pt x="5733" y="429"/>
                  </a:lnTo>
                  <a:lnTo>
                    <a:pt x="5736" y="428"/>
                  </a:lnTo>
                  <a:lnTo>
                    <a:pt x="5739" y="428"/>
                  </a:lnTo>
                  <a:lnTo>
                    <a:pt x="5743" y="428"/>
                  </a:lnTo>
                  <a:lnTo>
                    <a:pt x="5746" y="428"/>
                  </a:lnTo>
                  <a:lnTo>
                    <a:pt x="5749" y="427"/>
                  </a:lnTo>
                  <a:lnTo>
                    <a:pt x="5752" y="427"/>
                  </a:lnTo>
                  <a:lnTo>
                    <a:pt x="5756" y="427"/>
                  </a:lnTo>
                  <a:lnTo>
                    <a:pt x="5759" y="426"/>
                  </a:lnTo>
                  <a:lnTo>
                    <a:pt x="5762" y="426"/>
                  </a:lnTo>
                  <a:lnTo>
                    <a:pt x="5765" y="425"/>
                  </a:lnTo>
                  <a:lnTo>
                    <a:pt x="5769" y="425"/>
                  </a:lnTo>
                  <a:lnTo>
                    <a:pt x="5772" y="425"/>
                  </a:lnTo>
                  <a:lnTo>
                    <a:pt x="5775" y="424"/>
                  </a:lnTo>
                  <a:lnTo>
                    <a:pt x="5778" y="424"/>
                  </a:lnTo>
                  <a:lnTo>
                    <a:pt x="5782" y="424"/>
                  </a:lnTo>
                  <a:lnTo>
                    <a:pt x="5785" y="423"/>
                  </a:lnTo>
                  <a:lnTo>
                    <a:pt x="5788" y="423"/>
                  </a:lnTo>
                  <a:lnTo>
                    <a:pt x="5791" y="422"/>
                  </a:lnTo>
                  <a:lnTo>
                    <a:pt x="5795" y="422"/>
                  </a:lnTo>
                  <a:lnTo>
                    <a:pt x="5798" y="421"/>
                  </a:lnTo>
                  <a:lnTo>
                    <a:pt x="5801" y="421"/>
                  </a:lnTo>
                  <a:lnTo>
                    <a:pt x="5805" y="421"/>
                  </a:lnTo>
                  <a:lnTo>
                    <a:pt x="5808" y="420"/>
                  </a:lnTo>
                  <a:lnTo>
                    <a:pt x="5811" y="420"/>
                  </a:lnTo>
                  <a:lnTo>
                    <a:pt x="5814" y="419"/>
                  </a:lnTo>
                  <a:lnTo>
                    <a:pt x="5818" y="419"/>
                  </a:lnTo>
                  <a:lnTo>
                    <a:pt x="5821" y="418"/>
                  </a:lnTo>
                  <a:lnTo>
                    <a:pt x="5824" y="418"/>
                  </a:lnTo>
                  <a:lnTo>
                    <a:pt x="5827" y="418"/>
                  </a:lnTo>
                  <a:lnTo>
                    <a:pt x="5831" y="417"/>
                  </a:lnTo>
                  <a:lnTo>
                    <a:pt x="5834" y="417"/>
                  </a:lnTo>
                  <a:lnTo>
                    <a:pt x="5837" y="416"/>
                  </a:lnTo>
                  <a:lnTo>
                    <a:pt x="5840" y="416"/>
                  </a:lnTo>
                  <a:lnTo>
                    <a:pt x="5844" y="415"/>
                  </a:lnTo>
                  <a:lnTo>
                    <a:pt x="5847" y="415"/>
                  </a:lnTo>
                  <a:lnTo>
                    <a:pt x="5850" y="414"/>
                  </a:lnTo>
                  <a:lnTo>
                    <a:pt x="5853" y="414"/>
                  </a:lnTo>
                  <a:lnTo>
                    <a:pt x="5857" y="414"/>
                  </a:lnTo>
                  <a:lnTo>
                    <a:pt x="5860" y="413"/>
                  </a:lnTo>
                  <a:lnTo>
                    <a:pt x="5863" y="413"/>
                  </a:lnTo>
                  <a:lnTo>
                    <a:pt x="5867" y="412"/>
                  </a:lnTo>
                  <a:lnTo>
                    <a:pt x="5870" y="412"/>
                  </a:lnTo>
                  <a:lnTo>
                    <a:pt x="5873" y="412"/>
                  </a:lnTo>
                  <a:lnTo>
                    <a:pt x="5876" y="411"/>
                  </a:lnTo>
                  <a:lnTo>
                    <a:pt x="5880" y="411"/>
                  </a:lnTo>
                  <a:lnTo>
                    <a:pt x="5883" y="410"/>
                  </a:lnTo>
                  <a:lnTo>
                    <a:pt x="5886" y="410"/>
                  </a:lnTo>
                  <a:lnTo>
                    <a:pt x="5889" y="410"/>
                  </a:lnTo>
                  <a:lnTo>
                    <a:pt x="5893" y="409"/>
                  </a:lnTo>
                  <a:lnTo>
                    <a:pt x="5896" y="409"/>
                  </a:lnTo>
                  <a:lnTo>
                    <a:pt x="5899" y="408"/>
                  </a:lnTo>
                  <a:lnTo>
                    <a:pt x="5902" y="408"/>
                  </a:lnTo>
                  <a:lnTo>
                    <a:pt x="5906" y="408"/>
                  </a:lnTo>
                  <a:lnTo>
                    <a:pt x="5909" y="407"/>
                  </a:lnTo>
                  <a:lnTo>
                    <a:pt x="5912" y="407"/>
                  </a:lnTo>
                  <a:lnTo>
                    <a:pt x="5915" y="407"/>
                  </a:lnTo>
                  <a:lnTo>
                    <a:pt x="5919" y="406"/>
                  </a:lnTo>
                  <a:lnTo>
                    <a:pt x="5922" y="406"/>
                  </a:lnTo>
                  <a:lnTo>
                    <a:pt x="5925" y="406"/>
                  </a:lnTo>
                  <a:lnTo>
                    <a:pt x="5928" y="405"/>
                  </a:lnTo>
                  <a:lnTo>
                    <a:pt x="5932" y="405"/>
                  </a:lnTo>
                  <a:lnTo>
                    <a:pt x="5935" y="405"/>
                  </a:lnTo>
                  <a:lnTo>
                    <a:pt x="5938" y="404"/>
                  </a:lnTo>
                  <a:lnTo>
                    <a:pt x="5942" y="404"/>
                  </a:lnTo>
                  <a:lnTo>
                    <a:pt x="5945" y="404"/>
                  </a:lnTo>
                  <a:lnTo>
                    <a:pt x="5948" y="403"/>
                  </a:lnTo>
                  <a:lnTo>
                    <a:pt x="5951" y="403"/>
                  </a:lnTo>
                  <a:lnTo>
                    <a:pt x="5955" y="403"/>
                  </a:lnTo>
                  <a:lnTo>
                    <a:pt x="5958" y="403"/>
                  </a:lnTo>
                  <a:lnTo>
                    <a:pt x="5961" y="402"/>
                  </a:lnTo>
                  <a:lnTo>
                    <a:pt x="5964" y="402"/>
                  </a:lnTo>
                  <a:lnTo>
                    <a:pt x="5968" y="402"/>
                  </a:lnTo>
                  <a:lnTo>
                    <a:pt x="5971" y="401"/>
                  </a:lnTo>
                  <a:lnTo>
                    <a:pt x="5974" y="401"/>
                  </a:lnTo>
                  <a:lnTo>
                    <a:pt x="5977" y="401"/>
                  </a:lnTo>
                  <a:lnTo>
                    <a:pt x="5981" y="401"/>
                  </a:lnTo>
                  <a:lnTo>
                    <a:pt x="5984" y="400"/>
                  </a:lnTo>
                  <a:lnTo>
                    <a:pt x="5987" y="400"/>
                  </a:lnTo>
                  <a:lnTo>
                    <a:pt x="5990" y="400"/>
                  </a:lnTo>
                  <a:lnTo>
                    <a:pt x="5994" y="400"/>
                  </a:lnTo>
                  <a:lnTo>
                    <a:pt x="5997" y="399"/>
                  </a:lnTo>
                  <a:lnTo>
                    <a:pt x="6000" y="399"/>
                  </a:lnTo>
                  <a:lnTo>
                    <a:pt x="6003" y="399"/>
                  </a:lnTo>
                  <a:lnTo>
                    <a:pt x="6007" y="399"/>
                  </a:lnTo>
                  <a:lnTo>
                    <a:pt x="6010" y="399"/>
                  </a:lnTo>
                  <a:lnTo>
                    <a:pt x="6013" y="398"/>
                  </a:lnTo>
                  <a:lnTo>
                    <a:pt x="6017" y="398"/>
                  </a:lnTo>
                  <a:lnTo>
                    <a:pt x="6020" y="398"/>
                  </a:lnTo>
                  <a:lnTo>
                    <a:pt x="6023" y="398"/>
                  </a:lnTo>
                  <a:lnTo>
                    <a:pt x="6026" y="397"/>
                  </a:lnTo>
                  <a:lnTo>
                    <a:pt x="6030" y="397"/>
                  </a:lnTo>
                  <a:lnTo>
                    <a:pt x="6033" y="397"/>
                  </a:lnTo>
                  <a:lnTo>
                    <a:pt x="6036" y="397"/>
                  </a:lnTo>
                  <a:lnTo>
                    <a:pt x="6039" y="396"/>
                  </a:lnTo>
                  <a:lnTo>
                    <a:pt x="6043" y="396"/>
                  </a:lnTo>
                  <a:lnTo>
                    <a:pt x="6046" y="396"/>
                  </a:lnTo>
                  <a:lnTo>
                    <a:pt x="6049" y="396"/>
                  </a:lnTo>
                  <a:lnTo>
                    <a:pt x="6052" y="395"/>
                  </a:lnTo>
                  <a:lnTo>
                    <a:pt x="6056" y="395"/>
                  </a:lnTo>
                  <a:lnTo>
                    <a:pt x="6059" y="395"/>
                  </a:lnTo>
                  <a:lnTo>
                    <a:pt x="6062" y="395"/>
                  </a:lnTo>
                  <a:lnTo>
                    <a:pt x="6065" y="395"/>
                  </a:lnTo>
                  <a:lnTo>
                    <a:pt x="6069" y="394"/>
                  </a:lnTo>
                  <a:lnTo>
                    <a:pt x="6072" y="394"/>
                  </a:lnTo>
                  <a:lnTo>
                    <a:pt x="6075" y="394"/>
                  </a:lnTo>
                  <a:lnTo>
                    <a:pt x="6078" y="393"/>
                  </a:lnTo>
                  <a:lnTo>
                    <a:pt x="6082" y="393"/>
                  </a:lnTo>
                  <a:lnTo>
                    <a:pt x="6085" y="393"/>
                  </a:lnTo>
                  <a:lnTo>
                    <a:pt x="6088" y="393"/>
                  </a:lnTo>
                  <a:lnTo>
                    <a:pt x="6092" y="392"/>
                  </a:lnTo>
                  <a:lnTo>
                    <a:pt x="6095" y="392"/>
                  </a:lnTo>
                  <a:lnTo>
                    <a:pt x="6098" y="392"/>
                  </a:lnTo>
                  <a:lnTo>
                    <a:pt x="6101" y="392"/>
                  </a:lnTo>
                  <a:lnTo>
                    <a:pt x="6105" y="391"/>
                  </a:lnTo>
                  <a:lnTo>
                    <a:pt x="6108" y="391"/>
                  </a:lnTo>
                  <a:lnTo>
                    <a:pt x="6111" y="391"/>
                  </a:lnTo>
                  <a:lnTo>
                    <a:pt x="6114" y="390"/>
                  </a:lnTo>
                  <a:lnTo>
                    <a:pt x="6118" y="390"/>
                  </a:lnTo>
                  <a:lnTo>
                    <a:pt x="6121" y="390"/>
                  </a:lnTo>
                  <a:lnTo>
                    <a:pt x="6124" y="389"/>
                  </a:lnTo>
                  <a:lnTo>
                    <a:pt x="6127" y="389"/>
                  </a:lnTo>
                  <a:lnTo>
                    <a:pt x="6131" y="389"/>
                  </a:lnTo>
                  <a:lnTo>
                    <a:pt x="6134" y="388"/>
                  </a:lnTo>
                  <a:lnTo>
                    <a:pt x="6137" y="388"/>
                  </a:lnTo>
                  <a:lnTo>
                    <a:pt x="6140" y="388"/>
                  </a:lnTo>
                  <a:lnTo>
                    <a:pt x="6144" y="387"/>
                  </a:lnTo>
                  <a:lnTo>
                    <a:pt x="6147" y="387"/>
                  </a:lnTo>
                  <a:lnTo>
                    <a:pt x="6150" y="387"/>
                  </a:lnTo>
                  <a:lnTo>
                    <a:pt x="6153" y="386"/>
                  </a:lnTo>
                  <a:lnTo>
                    <a:pt x="6157" y="386"/>
                  </a:lnTo>
                  <a:lnTo>
                    <a:pt x="6160" y="386"/>
                  </a:lnTo>
                  <a:lnTo>
                    <a:pt x="6163" y="385"/>
                  </a:lnTo>
                  <a:lnTo>
                    <a:pt x="6167" y="385"/>
                  </a:lnTo>
                  <a:lnTo>
                    <a:pt x="6170" y="384"/>
                  </a:lnTo>
                  <a:lnTo>
                    <a:pt x="6173" y="384"/>
                  </a:lnTo>
                  <a:lnTo>
                    <a:pt x="6176" y="384"/>
                  </a:lnTo>
                  <a:lnTo>
                    <a:pt x="6180" y="383"/>
                  </a:lnTo>
                  <a:lnTo>
                    <a:pt x="6183" y="383"/>
                  </a:lnTo>
                  <a:lnTo>
                    <a:pt x="6186" y="382"/>
                  </a:lnTo>
                  <a:lnTo>
                    <a:pt x="6189" y="382"/>
                  </a:lnTo>
                  <a:lnTo>
                    <a:pt x="6193" y="381"/>
                  </a:lnTo>
                  <a:lnTo>
                    <a:pt x="6196" y="381"/>
                  </a:lnTo>
                  <a:lnTo>
                    <a:pt x="6199" y="381"/>
                  </a:lnTo>
                  <a:lnTo>
                    <a:pt x="6202" y="380"/>
                  </a:lnTo>
                  <a:lnTo>
                    <a:pt x="6206" y="380"/>
                  </a:lnTo>
                  <a:lnTo>
                    <a:pt x="6209" y="379"/>
                  </a:lnTo>
                  <a:lnTo>
                    <a:pt x="6212" y="379"/>
                  </a:lnTo>
                  <a:lnTo>
                    <a:pt x="6215" y="378"/>
                  </a:lnTo>
                  <a:lnTo>
                    <a:pt x="6219" y="378"/>
                  </a:lnTo>
                  <a:lnTo>
                    <a:pt x="6222" y="377"/>
                  </a:lnTo>
                  <a:lnTo>
                    <a:pt x="6225" y="377"/>
                  </a:lnTo>
                  <a:lnTo>
                    <a:pt x="6229" y="376"/>
                  </a:lnTo>
                  <a:lnTo>
                    <a:pt x="6232" y="376"/>
                  </a:lnTo>
                  <a:lnTo>
                    <a:pt x="6235" y="376"/>
                  </a:lnTo>
                  <a:lnTo>
                    <a:pt x="6238" y="375"/>
                  </a:lnTo>
                  <a:lnTo>
                    <a:pt x="6242" y="375"/>
                  </a:lnTo>
                  <a:lnTo>
                    <a:pt x="6245" y="374"/>
                  </a:lnTo>
                  <a:lnTo>
                    <a:pt x="6248" y="374"/>
                  </a:lnTo>
                  <a:lnTo>
                    <a:pt x="6251" y="373"/>
                  </a:lnTo>
                  <a:lnTo>
                    <a:pt x="6255" y="373"/>
                  </a:lnTo>
                  <a:lnTo>
                    <a:pt x="6258" y="372"/>
                  </a:lnTo>
                  <a:lnTo>
                    <a:pt x="6261" y="372"/>
                  </a:lnTo>
                  <a:lnTo>
                    <a:pt x="6264" y="371"/>
                  </a:lnTo>
                  <a:lnTo>
                    <a:pt x="6268" y="371"/>
                  </a:lnTo>
                  <a:lnTo>
                    <a:pt x="6271" y="370"/>
                  </a:lnTo>
                  <a:lnTo>
                    <a:pt x="6274" y="370"/>
                  </a:lnTo>
                  <a:lnTo>
                    <a:pt x="6277" y="369"/>
                  </a:lnTo>
                  <a:lnTo>
                    <a:pt x="6281" y="369"/>
                  </a:lnTo>
                  <a:lnTo>
                    <a:pt x="6284" y="369"/>
                  </a:lnTo>
                  <a:lnTo>
                    <a:pt x="6287" y="368"/>
                  </a:lnTo>
                  <a:lnTo>
                    <a:pt x="6290" y="368"/>
                  </a:lnTo>
                  <a:lnTo>
                    <a:pt x="6294" y="367"/>
                  </a:lnTo>
                  <a:lnTo>
                    <a:pt x="6297" y="367"/>
                  </a:lnTo>
                  <a:lnTo>
                    <a:pt x="6300" y="366"/>
                  </a:lnTo>
                  <a:lnTo>
                    <a:pt x="6304" y="366"/>
                  </a:lnTo>
                  <a:lnTo>
                    <a:pt x="6307" y="365"/>
                  </a:lnTo>
                  <a:lnTo>
                    <a:pt x="6310" y="365"/>
                  </a:lnTo>
                  <a:lnTo>
                    <a:pt x="6313" y="365"/>
                  </a:lnTo>
                  <a:lnTo>
                    <a:pt x="6317" y="364"/>
                  </a:lnTo>
                  <a:lnTo>
                    <a:pt x="6320" y="364"/>
                  </a:lnTo>
                  <a:lnTo>
                    <a:pt x="6323" y="363"/>
                  </a:lnTo>
                  <a:lnTo>
                    <a:pt x="6326" y="363"/>
                  </a:lnTo>
                  <a:lnTo>
                    <a:pt x="6330" y="362"/>
                  </a:lnTo>
                  <a:lnTo>
                    <a:pt x="6333" y="362"/>
                  </a:lnTo>
                  <a:lnTo>
                    <a:pt x="6336" y="362"/>
                  </a:lnTo>
                  <a:lnTo>
                    <a:pt x="6339" y="361"/>
                  </a:lnTo>
                  <a:lnTo>
                    <a:pt x="6343" y="361"/>
                  </a:lnTo>
                  <a:lnTo>
                    <a:pt x="6346" y="360"/>
                  </a:lnTo>
                  <a:lnTo>
                    <a:pt x="6349" y="360"/>
                  </a:lnTo>
                  <a:lnTo>
                    <a:pt x="6352" y="360"/>
                  </a:lnTo>
                  <a:lnTo>
                    <a:pt x="6356" y="359"/>
                  </a:lnTo>
                  <a:lnTo>
                    <a:pt x="6359" y="359"/>
                  </a:lnTo>
                  <a:lnTo>
                    <a:pt x="6362" y="359"/>
                  </a:lnTo>
                  <a:lnTo>
                    <a:pt x="6365" y="358"/>
                  </a:lnTo>
                  <a:lnTo>
                    <a:pt x="6369" y="358"/>
                  </a:lnTo>
                  <a:lnTo>
                    <a:pt x="6372" y="358"/>
                  </a:lnTo>
                  <a:lnTo>
                    <a:pt x="6375" y="357"/>
                  </a:lnTo>
                  <a:lnTo>
                    <a:pt x="6379" y="357"/>
                  </a:lnTo>
                  <a:lnTo>
                    <a:pt x="6382" y="356"/>
                  </a:lnTo>
                  <a:lnTo>
                    <a:pt x="6385" y="356"/>
                  </a:lnTo>
                  <a:lnTo>
                    <a:pt x="6388" y="356"/>
                  </a:lnTo>
                  <a:lnTo>
                    <a:pt x="6392" y="356"/>
                  </a:lnTo>
                  <a:lnTo>
                    <a:pt x="6395" y="355"/>
                  </a:lnTo>
                  <a:lnTo>
                    <a:pt x="6398" y="355"/>
                  </a:lnTo>
                  <a:lnTo>
                    <a:pt x="6401" y="355"/>
                  </a:lnTo>
                  <a:lnTo>
                    <a:pt x="6405" y="354"/>
                  </a:lnTo>
                  <a:lnTo>
                    <a:pt x="6408" y="354"/>
                  </a:lnTo>
                  <a:lnTo>
                    <a:pt x="6411" y="354"/>
                  </a:lnTo>
                  <a:lnTo>
                    <a:pt x="6414" y="353"/>
                  </a:lnTo>
                  <a:lnTo>
                    <a:pt x="6418" y="353"/>
                  </a:lnTo>
                  <a:lnTo>
                    <a:pt x="6421" y="353"/>
                  </a:lnTo>
                  <a:lnTo>
                    <a:pt x="6424" y="353"/>
                  </a:lnTo>
                  <a:lnTo>
                    <a:pt x="6427" y="352"/>
                  </a:lnTo>
                  <a:lnTo>
                    <a:pt x="6431" y="352"/>
                  </a:lnTo>
                  <a:lnTo>
                    <a:pt x="6434" y="352"/>
                  </a:lnTo>
                  <a:lnTo>
                    <a:pt x="6437" y="352"/>
                  </a:lnTo>
                  <a:lnTo>
                    <a:pt x="6440" y="351"/>
                  </a:lnTo>
                  <a:lnTo>
                    <a:pt x="6444" y="351"/>
                  </a:lnTo>
                  <a:lnTo>
                    <a:pt x="6447" y="351"/>
                  </a:lnTo>
                  <a:lnTo>
                    <a:pt x="6450" y="351"/>
                  </a:lnTo>
                  <a:lnTo>
                    <a:pt x="6454" y="350"/>
                  </a:lnTo>
                  <a:lnTo>
                    <a:pt x="6457" y="350"/>
                  </a:lnTo>
                  <a:lnTo>
                    <a:pt x="6460" y="350"/>
                  </a:lnTo>
                  <a:lnTo>
                    <a:pt x="6463" y="350"/>
                  </a:lnTo>
                  <a:lnTo>
                    <a:pt x="6467" y="349"/>
                  </a:lnTo>
                  <a:lnTo>
                    <a:pt x="6470" y="349"/>
                  </a:lnTo>
                  <a:lnTo>
                    <a:pt x="6473" y="349"/>
                  </a:lnTo>
                  <a:lnTo>
                    <a:pt x="6476" y="349"/>
                  </a:lnTo>
                  <a:lnTo>
                    <a:pt x="6480" y="348"/>
                  </a:lnTo>
                  <a:lnTo>
                    <a:pt x="6483" y="348"/>
                  </a:lnTo>
                  <a:lnTo>
                    <a:pt x="6486" y="348"/>
                  </a:lnTo>
                  <a:lnTo>
                    <a:pt x="6489" y="348"/>
                  </a:lnTo>
                  <a:lnTo>
                    <a:pt x="6493" y="348"/>
                  </a:lnTo>
                  <a:lnTo>
                    <a:pt x="6496" y="347"/>
                  </a:lnTo>
                  <a:lnTo>
                    <a:pt x="6499" y="347"/>
                  </a:lnTo>
                  <a:lnTo>
                    <a:pt x="6502" y="347"/>
                  </a:lnTo>
                  <a:lnTo>
                    <a:pt x="6506" y="347"/>
                  </a:lnTo>
                  <a:lnTo>
                    <a:pt x="6509" y="346"/>
                  </a:lnTo>
                  <a:lnTo>
                    <a:pt x="6512" y="346"/>
                  </a:lnTo>
                  <a:lnTo>
                    <a:pt x="6515" y="346"/>
                  </a:lnTo>
                  <a:lnTo>
                    <a:pt x="6519" y="346"/>
                  </a:lnTo>
                  <a:lnTo>
                    <a:pt x="6522" y="345"/>
                  </a:lnTo>
                  <a:lnTo>
                    <a:pt x="6525" y="345"/>
                  </a:lnTo>
                  <a:lnTo>
                    <a:pt x="6529" y="345"/>
                  </a:lnTo>
                  <a:lnTo>
                    <a:pt x="6532" y="345"/>
                  </a:lnTo>
                  <a:lnTo>
                    <a:pt x="6535" y="344"/>
                  </a:lnTo>
                  <a:lnTo>
                    <a:pt x="6538" y="344"/>
                  </a:lnTo>
                  <a:lnTo>
                    <a:pt x="6542" y="344"/>
                  </a:lnTo>
                  <a:lnTo>
                    <a:pt x="6545" y="344"/>
                  </a:lnTo>
                  <a:lnTo>
                    <a:pt x="6548" y="343"/>
                  </a:lnTo>
                  <a:lnTo>
                    <a:pt x="6551" y="343"/>
                  </a:lnTo>
                  <a:lnTo>
                    <a:pt x="6555" y="343"/>
                  </a:lnTo>
                  <a:lnTo>
                    <a:pt x="6558" y="342"/>
                  </a:lnTo>
                  <a:lnTo>
                    <a:pt x="6561" y="342"/>
                  </a:lnTo>
                  <a:lnTo>
                    <a:pt x="6564" y="342"/>
                  </a:lnTo>
                  <a:lnTo>
                    <a:pt x="6568" y="341"/>
                  </a:lnTo>
                  <a:lnTo>
                    <a:pt x="6571" y="341"/>
                  </a:lnTo>
                  <a:lnTo>
                    <a:pt x="6574" y="341"/>
                  </a:lnTo>
                  <a:lnTo>
                    <a:pt x="6577" y="341"/>
                  </a:lnTo>
                  <a:lnTo>
                    <a:pt x="6581" y="340"/>
                  </a:lnTo>
                  <a:lnTo>
                    <a:pt x="6584" y="340"/>
                  </a:lnTo>
                  <a:lnTo>
                    <a:pt x="6587" y="340"/>
                  </a:lnTo>
                  <a:lnTo>
                    <a:pt x="6591" y="339"/>
                  </a:lnTo>
                  <a:lnTo>
                    <a:pt x="6594" y="339"/>
                  </a:lnTo>
                  <a:lnTo>
                    <a:pt x="6597" y="339"/>
                  </a:lnTo>
                  <a:lnTo>
                    <a:pt x="6600" y="338"/>
                  </a:lnTo>
                  <a:lnTo>
                    <a:pt x="6604" y="338"/>
                  </a:lnTo>
                  <a:lnTo>
                    <a:pt x="6607" y="337"/>
                  </a:lnTo>
                  <a:lnTo>
                    <a:pt x="6610" y="337"/>
                  </a:lnTo>
                  <a:lnTo>
                    <a:pt x="6613" y="337"/>
                  </a:lnTo>
                  <a:lnTo>
                    <a:pt x="6617" y="336"/>
                  </a:lnTo>
                  <a:lnTo>
                    <a:pt x="6620" y="336"/>
                  </a:lnTo>
                  <a:lnTo>
                    <a:pt x="6623" y="335"/>
                  </a:lnTo>
                  <a:lnTo>
                    <a:pt x="6626" y="335"/>
                  </a:lnTo>
                  <a:lnTo>
                    <a:pt x="6630" y="335"/>
                  </a:lnTo>
                  <a:lnTo>
                    <a:pt x="6633" y="334"/>
                  </a:lnTo>
                  <a:lnTo>
                    <a:pt x="6636" y="334"/>
                  </a:lnTo>
                  <a:lnTo>
                    <a:pt x="6639" y="333"/>
                  </a:lnTo>
                  <a:lnTo>
                    <a:pt x="6643" y="333"/>
                  </a:lnTo>
                  <a:lnTo>
                    <a:pt x="6646" y="332"/>
                  </a:lnTo>
                  <a:lnTo>
                    <a:pt x="6649" y="332"/>
                  </a:lnTo>
                  <a:lnTo>
                    <a:pt x="6652" y="332"/>
                  </a:lnTo>
                  <a:lnTo>
                    <a:pt x="6656" y="331"/>
                  </a:lnTo>
                  <a:lnTo>
                    <a:pt x="6659" y="331"/>
                  </a:lnTo>
                  <a:lnTo>
                    <a:pt x="6662" y="330"/>
                  </a:lnTo>
                  <a:lnTo>
                    <a:pt x="6666" y="330"/>
                  </a:lnTo>
                  <a:lnTo>
                    <a:pt x="6669" y="329"/>
                  </a:lnTo>
                  <a:lnTo>
                    <a:pt x="6672" y="329"/>
                  </a:lnTo>
                  <a:lnTo>
                    <a:pt x="6675" y="328"/>
                  </a:lnTo>
                  <a:lnTo>
                    <a:pt x="6679" y="328"/>
                  </a:lnTo>
                  <a:lnTo>
                    <a:pt x="6682" y="327"/>
                  </a:lnTo>
                  <a:lnTo>
                    <a:pt x="6685" y="327"/>
                  </a:lnTo>
                  <a:lnTo>
                    <a:pt x="6688" y="326"/>
                  </a:lnTo>
                  <a:lnTo>
                    <a:pt x="6692" y="326"/>
                  </a:lnTo>
                  <a:lnTo>
                    <a:pt x="6695" y="325"/>
                  </a:lnTo>
                  <a:lnTo>
                    <a:pt x="6698" y="324"/>
                  </a:lnTo>
                  <a:lnTo>
                    <a:pt x="6701" y="324"/>
                  </a:lnTo>
                  <a:lnTo>
                    <a:pt x="6705" y="323"/>
                  </a:lnTo>
                  <a:lnTo>
                    <a:pt x="6708" y="323"/>
                  </a:lnTo>
                  <a:lnTo>
                    <a:pt x="6711" y="322"/>
                  </a:lnTo>
                  <a:lnTo>
                    <a:pt x="6714" y="322"/>
                  </a:lnTo>
                  <a:lnTo>
                    <a:pt x="6718" y="321"/>
                  </a:lnTo>
                  <a:lnTo>
                    <a:pt x="6721" y="321"/>
                  </a:lnTo>
                  <a:lnTo>
                    <a:pt x="6724" y="320"/>
                  </a:lnTo>
                  <a:lnTo>
                    <a:pt x="6727" y="319"/>
                  </a:lnTo>
                  <a:lnTo>
                    <a:pt x="6731" y="319"/>
                  </a:lnTo>
                  <a:lnTo>
                    <a:pt x="6734" y="318"/>
                  </a:lnTo>
                  <a:lnTo>
                    <a:pt x="6737" y="318"/>
                  </a:lnTo>
                  <a:lnTo>
                    <a:pt x="6741" y="317"/>
                  </a:lnTo>
                  <a:lnTo>
                    <a:pt x="6744" y="316"/>
                  </a:lnTo>
                  <a:lnTo>
                    <a:pt x="6747" y="316"/>
                  </a:lnTo>
                  <a:lnTo>
                    <a:pt x="6750" y="315"/>
                  </a:lnTo>
                  <a:lnTo>
                    <a:pt x="6754" y="315"/>
                  </a:lnTo>
                  <a:lnTo>
                    <a:pt x="6757" y="314"/>
                  </a:lnTo>
                  <a:lnTo>
                    <a:pt x="6760" y="313"/>
                  </a:lnTo>
                  <a:lnTo>
                    <a:pt x="6763" y="313"/>
                  </a:lnTo>
                  <a:lnTo>
                    <a:pt x="6767" y="312"/>
                  </a:lnTo>
                  <a:lnTo>
                    <a:pt x="6770" y="312"/>
                  </a:lnTo>
                  <a:lnTo>
                    <a:pt x="6773" y="311"/>
                  </a:lnTo>
                  <a:lnTo>
                    <a:pt x="6776" y="310"/>
                  </a:lnTo>
                  <a:lnTo>
                    <a:pt x="6780" y="310"/>
                  </a:lnTo>
                  <a:lnTo>
                    <a:pt x="6783" y="309"/>
                  </a:lnTo>
                  <a:lnTo>
                    <a:pt x="6786" y="309"/>
                  </a:lnTo>
                  <a:lnTo>
                    <a:pt x="6789" y="308"/>
                  </a:lnTo>
                  <a:lnTo>
                    <a:pt x="6793" y="307"/>
                  </a:lnTo>
                  <a:lnTo>
                    <a:pt x="6796" y="307"/>
                  </a:lnTo>
                  <a:lnTo>
                    <a:pt x="6799" y="306"/>
                  </a:lnTo>
                  <a:lnTo>
                    <a:pt x="6802" y="306"/>
                  </a:lnTo>
                  <a:lnTo>
                    <a:pt x="6806" y="305"/>
                  </a:lnTo>
                  <a:lnTo>
                    <a:pt x="6809" y="305"/>
                  </a:lnTo>
                  <a:lnTo>
                    <a:pt x="6812" y="304"/>
                  </a:lnTo>
                  <a:lnTo>
                    <a:pt x="6816" y="303"/>
                  </a:lnTo>
                  <a:lnTo>
                    <a:pt x="6819" y="303"/>
                  </a:lnTo>
                  <a:lnTo>
                    <a:pt x="6822" y="302"/>
                  </a:lnTo>
                  <a:lnTo>
                    <a:pt x="6825" y="302"/>
                  </a:lnTo>
                  <a:lnTo>
                    <a:pt x="6829" y="301"/>
                  </a:lnTo>
                  <a:lnTo>
                    <a:pt x="6832" y="300"/>
                  </a:lnTo>
                  <a:lnTo>
                    <a:pt x="6835" y="300"/>
                  </a:lnTo>
                  <a:lnTo>
                    <a:pt x="6838" y="299"/>
                  </a:lnTo>
                  <a:lnTo>
                    <a:pt x="6842" y="299"/>
                  </a:lnTo>
                  <a:lnTo>
                    <a:pt x="6845" y="298"/>
                  </a:lnTo>
                  <a:lnTo>
                    <a:pt x="6848" y="298"/>
                  </a:lnTo>
                  <a:lnTo>
                    <a:pt x="6851" y="297"/>
                  </a:lnTo>
                  <a:lnTo>
                    <a:pt x="6855" y="297"/>
                  </a:lnTo>
                  <a:lnTo>
                    <a:pt x="6858" y="296"/>
                  </a:lnTo>
                  <a:lnTo>
                    <a:pt x="6861" y="295"/>
                  </a:lnTo>
                  <a:lnTo>
                    <a:pt x="6864" y="295"/>
                  </a:lnTo>
                  <a:lnTo>
                    <a:pt x="6868" y="294"/>
                  </a:lnTo>
                  <a:lnTo>
                    <a:pt x="6871" y="294"/>
                  </a:lnTo>
                  <a:lnTo>
                    <a:pt x="6874" y="293"/>
                  </a:lnTo>
                  <a:lnTo>
                    <a:pt x="6877" y="293"/>
                  </a:lnTo>
                  <a:lnTo>
                    <a:pt x="6881" y="292"/>
                  </a:lnTo>
                  <a:lnTo>
                    <a:pt x="6884" y="292"/>
                  </a:lnTo>
                  <a:lnTo>
                    <a:pt x="6887" y="292"/>
                  </a:lnTo>
                  <a:lnTo>
                    <a:pt x="6891" y="291"/>
                  </a:lnTo>
                  <a:lnTo>
                    <a:pt x="6894" y="291"/>
                  </a:lnTo>
                  <a:lnTo>
                    <a:pt x="6897" y="290"/>
                  </a:lnTo>
                  <a:lnTo>
                    <a:pt x="6900" y="290"/>
                  </a:lnTo>
                  <a:lnTo>
                    <a:pt x="6904" y="289"/>
                  </a:lnTo>
                  <a:lnTo>
                    <a:pt x="6907" y="289"/>
                  </a:lnTo>
                  <a:lnTo>
                    <a:pt x="6910" y="288"/>
                  </a:lnTo>
                  <a:lnTo>
                    <a:pt x="6913" y="288"/>
                  </a:lnTo>
                  <a:lnTo>
                    <a:pt x="6917" y="288"/>
                  </a:lnTo>
                  <a:lnTo>
                    <a:pt x="6920" y="287"/>
                  </a:lnTo>
                  <a:lnTo>
                    <a:pt x="6923" y="287"/>
                  </a:lnTo>
                  <a:lnTo>
                    <a:pt x="6926" y="286"/>
                  </a:lnTo>
                  <a:lnTo>
                    <a:pt x="6930" y="286"/>
                  </a:lnTo>
                  <a:lnTo>
                    <a:pt x="6933" y="286"/>
                  </a:lnTo>
                  <a:lnTo>
                    <a:pt x="6936" y="285"/>
                  </a:lnTo>
                  <a:lnTo>
                    <a:pt x="6939" y="285"/>
                  </a:lnTo>
                  <a:lnTo>
                    <a:pt x="6943" y="285"/>
                  </a:lnTo>
                  <a:lnTo>
                    <a:pt x="6946" y="284"/>
                  </a:lnTo>
                  <a:lnTo>
                    <a:pt x="6949" y="284"/>
                  </a:lnTo>
                  <a:lnTo>
                    <a:pt x="6953" y="284"/>
                  </a:lnTo>
                  <a:lnTo>
                    <a:pt x="6956" y="283"/>
                  </a:lnTo>
                  <a:lnTo>
                    <a:pt x="6959" y="283"/>
                  </a:lnTo>
                  <a:lnTo>
                    <a:pt x="6962" y="283"/>
                  </a:lnTo>
                  <a:lnTo>
                    <a:pt x="6966" y="283"/>
                  </a:lnTo>
                  <a:lnTo>
                    <a:pt x="6969" y="282"/>
                  </a:lnTo>
                  <a:lnTo>
                    <a:pt x="6972" y="282"/>
                  </a:lnTo>
                  <a:lnTo>
                    <a:pt x="6975" y="282"/>
                  </a:lnTo>
                  <a:lnTo>
                    <a:pt x="6979" y="282"/>
                  </a:lnTo>
                  <a:lnTo>
                    <a:pt x="6982" y="281"/>
                  </a:lnTo>
                  <a:lnTo>
                    <a:pt x="6985" y="281"/>
                  </a:lnTo>
                  <a:lnTo>
                    <a:pt x="6988" y="281"/>
                  </a:lnTo>
                  <a:lnTo>
                    <a:pt x="6992" y="281"/>
                  </a:lnTo>
                  <a:lnTo>
                    <a:pt x="6995" y="281"/>
                  </a:lnTo>
                  <a:lnTo>
                    <a:pt x="6998" y="281"/>
                  </a:lnTo>
                  <a:lnTo>
                    <a:pt x="7001" y="280"/>
                  </a:lnTo>
                  <a:lnTo>
                    <a:pt x="7005" y="280"/>
                  </a:lnTo>
                  <a:lnTo>
                    <a:pt x="7008" y="280"/>
                  </a:lnTo>
                  <a:lnTo>
                    <a:pt x="7011" y="280"/>
                  </a:lnTo>
                  <a:lnTo>
                    <a:pt x="7014" y="280"/>
                  </a:lnTo>
                  <a:lnTo>
                    <a:pt x="7018" y="280"/>
                  </a:lnTo>
                  <a:lnTo>
                    <a:pt x="7021" y="280"/>
                  </a:lnTo>
                  <a:lnTo>
                    <a:pt x="7024" y="280"/>
                  </a:lnTo>
                  <a:lnTo>
                    <a:pt x="7028" y="280"/>
                  </a:lnTo>
                  <a:lnTo>
                    <a:pt x="7031" y="279"/>
                  </a:lnTo>
                  <a:lnTo>
                    <a:pt x="7034" y="279"/>
                  </a:lnTo>
                  <a:lnTo>
                    <a:pt x="7037" y="279"/>
                  </a:lnTo>
                  <a:lnTo>
                    <a:pt x="7041" y="279"/>
                  </a:lnTo>
                  <a:lnTo>
                    <a:pt x="7044" y="279"/>
                  </a:lnTo>
                  <a:lnTo>
                    <a:pt x="7047" y="279"/>
                  </a:lnTo>
                  <a:lnTo>
                    <a:pt x="7050" y="279"/>
                  </a:lnTo>
                  <a:lnTo>
                    <a:pt x="7054" y="279"/>
                  </a:lnTo>
                  <a:lnTo>
                    <a:pt x="7057" y="279"/>
                  </a:lnTo>
                  <a:lnTo>
                    <a:pt x="7060" y="279"/>
                  </a:lnTo>
                  <a:lnTo>
                    <a:pt x="7063" y="279"/>
                  </a:lnTo>
                  <a:lnTo>
                    <a:pt x="7067" y="279"/>
                  </a:lnTo>
                  <a:lnTo>
                    <a:pt x="7070" y="279"/>
                  </a:lnTo>
                  <a:lnTo>
                    <a:pt x="7073" y="279"/>
                  </a:lnTo>
                  <a:lnTo>
                    <a:pt x="7076" y="279"/>
                  </a:lnTo>
                  <a:lnTo>
                    <a:pt x="7080" y="279"/>
                  </a:lnTo>
                  <a:lnTo>
                    <a:pt x="7083" y="279"/>
                  </a:lnTo>
                  <a:lnTo>
                    <a:pt x="7086" y="279"/>
                  </a:lnTo>
                  <a:lnTo>
                    <a:pt x="7089" y="279"/>
                  </a:lnTo>
                  <a:lnTo>
                    <a:pt x="7093" y="280"/>
                  </a:lnTo>
                  <a:lnTo>
                    <a:pt x="7096" y="280"/>
                  </a:lnTo>
                  <a:lnTo>
                    <a:pt x="7099" y="280"/>
                  </a:lnTo>
                  <a:lnTo>
                    <a:pt x="7103" y="280"/>
                  </a:lnTo>
                  <a:lnTo>
                    <a:pt x="7106" y="280"/>
                  </a:lnTo>
                  <a:lnTo>
                    <a:pt x="7109" y="280"/>
                  </a:lnTo>
                  <a:lnTo>
                    <a:pt x="7112" y="280"/>
                  </a:lnTo>
                  <a:lnTo>
                    <a:pt x="7116" y="280"/>
                  </a:lnTo>
                  <a:lnTo>
                    <a:pt x="7119" y="280"/>
                  </a:lnTo>
                  <a:lnTo>
                    <a:pt x="7122" y="280"/>
                  </a:lnTo>
                  <a:lnTo>
                    <a:pt x="7125" y="280"/>
                  </a:lnTo>
                  <a:lnTo>
                    <a:pt x="7129" y="280"/>
                  </a:lnTo>
                  <a:lnTo>
                    <a:pt x="7132" y="28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29" name="Line 82"/>
            <p:cNvSpPr>
              <a:spLocks noChangeShapeType="1"/>
            </p:cNvSpPr>
            <p:nvPr/>
          </p:nvSpPr>
          <p:spPr bwMode="auto">
            <a:xfrm>
              <a:off x="4436" y="337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30" name="Freeform 83"/>
            <p:cNvSpPr>
              <a:spLocks/>
            </p:cNvSpPr>
            <p:nvPr/>
          </p:nvSpPr>
          <p:spPr bwMode="auto">
            <a:xfrm flipV="1">
              <a:off x="1405" y="1880"/>
              <a:ext cx="3031" cy="1511"/>
            </a:xfrm>
            <a:custGeom>
              <a:avLst/>
              <a:gdLst>
                <a:gd name="T0" fmla="*/ 110 w 7132"/>
                <a:gd name="T1" fmla="*/ 3508 h 3708"/>
                <a:gd name="T2" fmla="*/ 225 w 7132"/>
                <a:gd name="T3" fmla="*/ 2889 h 3708"/>
                <a:gd name="T4" fmla="*/ 339 w 7132"/>
                <a:gd name="T5" fmla="*/ 2238 h 3708"/>
                <a:gd name="T6" fmla="*/ 453 w 7132"/>
                <a:gd name="T7" fmla="*/ 1932 h 3708"/>
                <a:gd name="T8" fmla="*/ 567 w 7132"/>
                <a:gd name="T9" fmla="*/ 1598 h 3708"/>
                <a:gd name="T10" fmla="*/ 681 w 7132"/>
                <a:gd name="T11" fmla="*/ 1262 h 3708"/>
                <a:gd name="T12" fmla="*/ 795 w 7132"/>
                <a:gd name="T13" fmla="*/ 873 h 3708"/>
                <a:gd name="T14" fmla="*/ 909 w 7132"/>
                <a:gd name="T15" fmla="*/ 485 h 3708"/>
                <a:gd name="T16" fmla="*/ 1024 w 7132"/>
                <a:gd name="T17" fmla="*/ 444 h 3708"/>
                <a:gd name="T18" fmla="*/ 1138 w 7132"/>
                <a:gd name="T19" fmla="*/ 685 h 3708"/>
                <a:gd name="T20" fmla="*/ 1252 w 7132"/>
                <a:gd name="T21" fmla="*/ 693 h 3708"/>
                <a:gd name="T22" fmla="*/ 1366 w 7132"/>
                <a:gd name="T23" fmla="*/ 568 h 3708"/>
                <a:gd name="T24" fmla="*/ 1480 w 7132"/>
                <a:gd name="T25" fmla="*/ 534 h 3708"/>
                <a:gd name="T26" fmla="*/ 1594 w 7132"/>
                <a:gd name="T27" fmla="*/ 538 h 3708"/>
                <a:gd name="T28" fmla="*/ 1708 w 7132"/>
                <a:gd name="T29" fmla="*/ 428 h 3708"/>
                <a:gd name="T30" fmla="*/ 1823 w 7132"/>
                <a:gd name="T31" fmla="*/ 399 h 3708"/>
                <a:gd name="T32" fmla="*/ 1937 w 7132"/>
                <a:gd name="T33" fmla="*/ 431 h 3708"/>
                <a:gd name="T34" fmla="*/ 2051 w 7132"/>
                <a:gd name="T35" fmla="*/ 442 h 3708"/>
                <a:gd name="T36" fmla="*/ 2165 w 7132"/>
                <a:gd name="T37" fmla="*/ 411 h 3708"/>
                <a:gd name="T38" fmla="*/ 2279 w 7132"/>
                <a:gd name="T39" fmla="*/ 417 h 3708"/>
                <a:gd name="T40" fmla="*/ 2393 w 7132"/>
                <a:gd name="T41" fmla="*/ 407 h 3708"/>
                <a:gd name="T42" fmla="*/ 2507 w 7132"/>
                <a:gd name="T43" fmla="*/ 375 h 3708"/>
                <a:gd name="T44" fmla="*/ 2622 w 7132"/>
                <a:gd name="T45" fmla="*/ 377 h 3708"/>
                <a:gd name="T46" fmla="*/ 2736 w 7132"/>
                <a:gd name="T47" fmla="*/ 341 h 3708"/>
                <a:gd name="T48" fmla="*/ 2850 w 7132"/>
                <a:gd name="T49" fmla="*/ 287 h 3708"/>
                <a:gd name="T50" fmla="*/ 2964 w 7132"/>
                <a:gd name="T51" fmla="*/ 263 h 3708"/>
                <a:gd name="T52" fmla="*/ 3078 w 7132"/>
                <a:gd name="T53" fmla="*/ 233 h 3708"/>
                <a:gd name="T54" fmla="*/ 3192 w 7132"/>
                <a:gd name="T55" fmla="*/ 196 h 3708"/>
                <a:gd name="T56" fmla="*/ 3306 w 7132"/>
                <a:gd name="T57" fmla="*/ 165 h 3708"/>
                <a:gd name="T58" fmla="*/ 3421 w 7132"/>
                <a:gd name="T59" fmla="*/ 146 h 3708"/>
                <a:gd name="T60" fmla="*/ 3535 w 7132"/>
                <a:gd name="T61" fmla="*/ 121 h 3708"/>
                <a:gd name="T62" fmla="*/ 3649 w 7132"/>
                <a:gd name="T63" fmla="*/ 79 h 3708"/>
                <a:gd name="T64" fmla="*/ 3763 w 7132"/>
                <a:gd name="T65" fmla="*/ 36 h 3708"/>
                <a:gd name="T66" fmla="*/ 3877 w 7132"/>
                <a:gd name="T67" fmla="*/ 21 h 3708"/>
                <a:gd name="T68" fmla="*/ 3991 w 7132"/>
                <a:gd name="T69" fmla="*/ 18 h 3708"/>
                <a:gd name="T70" fmla="*/ 4105 w 7132"/>
                <a:gd name="T71" fmla="*/ 20 h 3708"/>
                <a:gd name="T72" fmla="*/ 4220 w 7132"/>
                <a:gd name="T73" fmla="*/ 29 h 3708"/>
                <a:gd name="T74" fmla="*/ 4334 w 7132"/>
                <a:gd name="T75" fmla="*/ 18 h 3708"/>
                <a:gd name="T76" fmla="*/ 4448 w 7132"/>
                <a:gd name="T77" fmla="*/ 7 h 3708"/>
                <a:gd name="T78" fmla="*/ 4562 w 7132"/>
                <a:gd name="T79" fmla="*/ 41 h 3708"/>
                <a:gd name="T80" fmla="*/ 4676 w 7132"/>
                <a:gd name="T81" fmla="*/ 96 h 3708"/>
                <a:gd name="T82" fmla="*/ 4790 w 7132"/>
                <a:gd name="T83" fmla="*/ 114 h 3708"/>
                <a:gd name="T84" fmla="*/ 4904 w 7132"/>
                <a:gd name="T85" fmla="*/ 126 h 3708"/>
                <a:gd name="T86" fmla="*/ 5019 w 7132"/>
                <a:gd name="T87" fmla="*/ 149 h 3708"/>
                <a:gd name="T88" fmla="*/ 5133 w 7132"/>
                <a:gd name="T89" fmla="*/ 183 h 3708"/>
                <a:gd name="T90" fmla="*/ 5247 w 7132"/>
                <a:gd name="T91" fmla="*/ 208 h 3708"/>
                <a:gd name="T92" fmla="*/ 5361 w 7132"/>
                <a:gd name="T93" fmla="*/ 236 h 3708"/>
                <a:gd name="T94" fmla="*/ 5475 w 7132"/>
                <a:gd name="T95" fmla="*/ 251 h 3708"/>
                <a:gd name="T96" fmla="*/ 5589 w 7132"/>
                <a:gd name="T97" fmla="*/ 263 h 3708"/>
                <a:gd name="T98" fmla="*/ 5703 w 7132"/>
                <a:gd name="T99" fmla="*/ 259 h 3708"/>
                <a:gd name="T100" fmla="*/ 5818 w 7132"/>
                <a:gd name="T101" fmla="*/ 260 h 3708"/>
                <a:gd name="T102" fmla="*/ 5932 w 7132"/>
                <a:gd name="T103" fmla="*/ 261 h 3708"/>
                <a:gd name="T104" fmla="*/ 6046 w 7132"/>
                <a:gd name="T105" fmla="*/ 219 h 3708"/>
                <a:gd name="T106" fmla="*/ 6160 w 7132"/>
                <a:gd name="T107" fmla="*/ 190 h 3708"/>
                <a:gd name="T108" fmla="*/ 6274 w 7132"/>
                <a:gd name="T109" fmla="*/ 188 h 3708"/>
                <a:gd name="T110" fmla="*/ 6388 w 7132"/>
                <a:gd name="T111" fmla="*/ 161 h 3708"/>
                <a:gd name="T112" fmla="*/ 6502 w 7132"/>
                <a:gd name="T113" fmla="*/ 132 h 3708"/>
                <a:gd name="T114" fmla="*/ 6617 w 7132"/>
                <a:gd name="T115" fmla="*/ 112 h 3708"/>
                <a:gd name="T116" fmla="*/ 6731 w 7132"/>
                <a:gd name="T117" fmla="*/ 79 h 3708"/>
                <a:gd name="T118" fmla="*/ 6845 w 7132"/>
                <a:gd name="T119" fmla="*/ 82 h 3708"/>
                <a:gd name="T120" fmla="*/ 6959 w 7132"/>
                <a:gd name="T121" fmla="*/ 67 h 3708"/>
                <a:gd name="T122" fmla="*/ 7073 w 7132"/>
                <a:gd name="T123" fmla="*/ 10 h 370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708"/>
                <a:gd name="T188" fmla="*/ 7132 w 7132"/>
                <a:gd name="T189" fmla="*/ 3708 h 370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708">
                  <a:moveTo>
                    <a:pt x="0" y="3708"/>
                  </a:moveTo>
                  <a:lnTo>
                    <a:pt x="3" y="3705"/>
                  </a:lnTo>
                  <a:lnTo>
                    <a:pt x="6" y="3703"/>
                  </a:lnTo>
                  <a:lnTo>
                    <a:pt x="9" y="3700"/>
                  </a:lnTo>
                  <a:lnTo>
                    <a:pt x="13" y="3697"/>
                  </a:lnTo>
                  <a:lnTo>
                    <a:pt x="16" y="3694"/>
                  </a:lnTo>
                  <a:lnTo>
                    <a:pt x="19" y="3691"/>
                  </a:lnTo>
                  <a:lnTo>
                    <a:pt x="22" y="3688"/>
                  </a:lnTo>
                  <a:lnTo>
                    <a:pt x="26" y="3685"/>
                  </a:lnTo>
                  <a:lnTo>
                    <a:pt x="29" y="3682"/>
                  </a:lnTo>
                  <a:lnTo>
                    <a:pt x="32" y="3679"/>
                  </a:lnTo>
                  <a:lnTo>
                    <a:pt x="35" y="3675"/>
                  </a:lnTo>
                  <a:lnTo>
                    <a:pt x="39" y="3671"/>
                  </a:lnTo>
                  <a:lnTo>
                    <a:pt x="42" y="3667"/>
                  </a:lnTo>
                  <a:lnTo>
                    <a:pt x="45" y="3663"/>
                  </a:lnTo>
                  <a:lnTo>
                    <a:pt x="48" y="3659"/>
                  </a:lnTo>
                  <a:lnTo>
                    <a:pt x="52" y="3654"/>
                  </a:lnTo>
                  <a:lnTo>
                    <a:pt x="55" y="3649"/>
                  </a:lnTo>
                  <a:lnTo>
                    <a:pt x="58" y="3644"/>
                  </a:lnTo>
                  <a:lnTo>
                    <a:pt x="61" y="3638"/>
                  </a:lnTo>
                  <a:lnTo>
                    <a:pt x="65" y="3633"/>
                  </a:lnTo>
                  <a:lnTo>
                    <a:pt x="68" y="3627"/>
                  </a:lnTo>
                  <a:lnTo>
                    <a:pt x="71" y="3620"/>
                  </a:lnTo>
                  <a:lnTo>
                    <a:pt x="75" y="3613"/>
                  </a:lnTo>
                  <a:lnTo>
                    <a:pt x="78" y="3606"/>
                  </a:lnTo>
                  <a:lnTo>
                    <a:pt x="81" y="3599"/>
                  </a:lnTo>
                  <a:lnTo>
                    <a:pt x="84" y="3590"/>
                  </a:lnTo>
                  <a:lnTo>
                    <a:pt x="88" y="3581"/>
                  </a:lnTo>
                  <a:lnTo>
                    <a:pt x="91" y="3572"/>
                  </a:lnTo>
                  <a:lnTo>
                    <a:pt x="94" y="3562"/>
                  </a:lnTo>
                  <a:lnTo>
                    <a:pt x="97" y="3552"/>
                  </a:lnTo>
                  <a:lnTo>
                    <a:pt x="101" y="3542"/>
                  </a:lnTo>
                  <a:lnTo>
                    <a:pt x="104" y="3531"/>
                  </a:lnTo>
                  <a:lnTo>
                    <a:pt x="107" y="3520"/>
                  </a:lnTo>
                  <a:lnTo>
                    <a:pt x="110" y="3508"/>
                  </a:lnTo>
                  <a:lnTo>
                    <a:pt x="114" y="3496"/>
                  </a:lnTo>
                  <a:lnTo>
                    <a:pt x="117" y="3484"/>
                  </a:lnTo>
                  <a:lnTo>
                    <a:pt x="120" y="3471"/>
                  </a:lnTo>
                  <a:lnTo>
                    <a:pt x="123" y="3458"/>
                  </a:lnTo>
                  <a:lnTo>
                    <a:pt x="127" y="3445"/>
                  </a:lnTo>
                  <a:lnTo>
                    <a:pt x="130" y="3431"/>
                  </a:lnTo>
                  <a:lnTo>
                    <a:pt x="133" y="3417"/>
                  </a:lnTo>
                  <a:lnTo>
                    <a:pt x="136" y="3402"/>
                  </a:lnTo>
                  <a:lnTo>
                    <a:pt x="140" y="3387"/>
                  </a:lnTo>
                  <a:lnTo>
                    <a:pt x="143" y="3372"/>
                  </a:lnTo>
                  <a:lnTo>
                    <a:pt x="146" y="3356"/>
                  </a:lnTo>
                  <a:lnTo>
                    <a:pt x="150" y="3340"/>
                  </a:lnTo>
                  <a:lnTo>
                    <a:pt x="153" y="3324"/>
                  </a:lnTo>
                  <a:lnTo>
                    <a:pt x="156" y="3307"/>
                  </a:lnTo>
                  <a:lnTo>
                    <a:pt x="159" y="3290"/>
                  </a:lnTo>
                  <a:lnTo>
                    <a:pt x="163" y="3273"/>
                  </a:lnTo>
                  <a:lnTo>
                    <a:pt x="166" y="3255"/>
                  </a:lnTo>
                  <a:lnTo>
                    <a:pt x="169" y="3236"/>
                  </a:lnTo>
                  <a:lnTo>
                    <a:pt x="172" y="3218"/>
                  </a:lnTo>
                  <a:lnTo>
                    <a:pt x="176" y="3198"/>
                  </a:lnTo>
                  <a:lnTo>
                    <a:pt x="179" y="3179"/>
                  </a:lnTo>
                  <a:lnTo>
                    <a:pt x="182" y="3160"/>
                  </a:lnTo>
                  <a:lnTo>
                    <a:pt x="185" y="3140"/>
                  </a:lnTo>
                  <a:lnTo>
                    <a:pt x="189" y="3120"/>
                  </a:lnTo>
                  <a:lnTo>
                    <a:pt x="192" y="3100"/>
                  </a:lnTo>
                  <a:lnTo>
                    <a:pt x="195" y="3079"/>
                  </a:lnTo>
                  <a:lnTo>
                    <a:pt x="198" y="3059"/>
                  </a:lnTo>
                  <a:lnTo>
                    <a:pt x="202" y="3038"/>
                  </a:lnTo>
                  <a:lnTo>
                    <a:pt x="205" y="3017"/>
                  </a:lnTo>
                  <a:lnTo>
                    <a:pt x="208" y="2996"/>
                  </a:lnTo>
                  <a:lnTo>
                    <a:pt x="211" y="2975"/>
                  </a:lnTo>
                  <a:lnTo>
                    <a:pt x="215" y="2954"/>
                  </a:lnTo>
                  <a:lnTo>
                    <a:pt x="218" y="2932"/>
                  </a:lnTo>
                  <a:lnTo>
                    <a:pt x="221" y="2911"/>
                  </a:lnTo>
                  <a:lnTo>
                    <a:pt x="225" y="2889"/>
                  </a:lnTo>
                  <a:lnTo>
                    <a:pt x="228" y="2868"/>
                  </a:lnTo>
                  <a:lnTo>
                    <a:pt x="231" y="2846"/>
                  </a:lnTo>
                  <a:lnTo>
                    <a:pt x="234" y="2825"/>
                  </a:lnTo>
                  <a:lnTo>
                    <a:pt x="238" y="2804"/>
                  </a:lnTo>
                  <a:lnTo>
                    <a:pt x="241" y="2782"/>
                  </a:lnTo>
                  <a:lnTo>
                    <a:pt x="244" y="2761"/>
                  </a:lnTo>
                  <a:lnTo>
                    <a:pt x="247" y="2739"/>
                  </a:lnTo>
                  <a:lnTo>
                    <a:pt x="251" y="2718"/>
                  </a:lnTo>
                  <a:lnTo>
                    <a:pt x="254" y="2696"/>
                  </a:lnTo>
                  <a:lnTo>
                    <a:pt x="257" y="2675"/>
                  </a:lnTo>
                  <a:lnTo>
                    <a:pt x="260" y="2654"/>
                  </a:lnTo>
                  <a:lnTo>
                    <a:pt x="264" y="2633"/>
                  </a:lnTo>
                  <a:lnTo>
                    <a:pt x="267" y="2612"/>
                  </a:lnTo>
                  <a:lnTo>
                    <a:pt x="270" y="2592"/>
                  </a:lnTo>
                  <a:lnTo>
                    <a:pt x="273" y="2571"/>
                  </a:lnTo>
                  <a:lnTo>
                    <a:pt x="277" y="2551"/>
                  </a:lnTo>
                  <a:lnTo>
                    <a:pt x="280" y="2531"/>
                  </a:lnTo>
                  <a:lnTo>
                    <a:pt x="283" y="2512"/>
                  </a:lnTo>
                  <a:lnTo>
                    <a:pt x="286" y="2492"/>
                  </a:lnTo>
                  <a:lnTo>
                    <a:pt x="290" y="2473"/>
                  </a:lnTo>
                  <a:lnTo>
                    <a:pt x="293" y="2455"/>
                  </a:lnTo>
                  <a:lnTo>
                    <a:pt x="296" y="2436"/>
                  </a:lnTo>
                  <a:lnTo>
                    <a:pt x="300" y="2418"/>
                  </a:lnTo>
                  <a:lnTo>
                    <a:pt x="303" y="2400"/>
                  </a:lnTo>
                  <a:lnTo>
                    <a:pt x="306" y="2383"/>
                  </a:lnTo>
                  <a:lnTo>
                    <a:pt x="309" y="2366"/>
                  </a:lnTo>
                  <a:lnTo>
                    <a:pt x="313" y="2350"/>
                  </a:lnTo>
                  <a:lnTo>
                    <a:pt x="316" y="2334"/>
                  </a:lnTo>
                  <a:lnTo>
                    <a:pt x="319" y="2318"/>
                  </a:lnTo>
                  <a:lnTo>
                    <a:pt x="322" y="2303"/>
                  </a:lnTo>
                  <a:lnTo>
                    <a:pt x="326" y="2289"/>
                  </a:lnTo>
                  <a:lnTo>
                    <a:pt x="329" y="2275"/>
                  </a:lnTo>
                  <a:lnTo>
                    <a:pt x="332" y="2262"/>
                  </a:lnTo>
                  <a:lnTo>
                    <a:pt x="335" y="2250"/>
                  </a:lnTo>
                  <a:lnTo>
                    <a:pt x="339" y="2238"/>
                  </a:lnTo>
                  <a:lnTo>
                    <a:pt x="342" y="2226"/>
                  </a:lnTo>
                  <a:lnTo>
                    <a:pt x="345" y="2215"/>
                  </a:lnTo>
                  <a:lnTo>
                    <a:pt x="348" y="2204"/>
                  </a:lnTo>
                  <a:lnTo>
                    <a:pt x="352" y="2194"/>
                  </a:lnTo>
                  <a:lnTo>
                    <a:pt x="355" y="2184"/>
                  </a:lnTo>
                  <a:lnTo>
                    <a:pt x="358" y="2174"/>
                  </a:lnTo>
                  <a:lnTo>
                    <a:pt x="361" y="2164"/>
                  </a:lnTo>
                  <a:lnTo>
                    <a:pt x="365" y="2155"/>
                  </a:lnTo>
                  <a:lnTo>
                    <a:pt x="368" y="2146"/>
                  </a:lnTo>
                  <a:lnTo>
                    <a:pt x="371" y="2137"/>
                  </a:lnTo>
                  <a:lnTo>
                    <a:pt x="375" y="2129"/>
                  </a:lnTo>
                  <a:lnTo>
                    <a:pt x="378" y="2120"/>
                  </a:lnTo>
                  <a:lnTo>
                    <a:pt x="381" y="2112"/>
                  </a:lnTo>
                  <a:lnTo>
                    <a:pt x="384" y="2104"/>
                  </a:lnTo>
                  <a:lnTo>
                    <a:pt x="388" y="2095"/>
                  </a:lnTo>
                  <a:lnTo>
                    <a:pt x="391" y="2087"/>
                  </a:lnTo>
                  <a:lnTo>
                    <a:pt x="394" y="2080"/>
                  </a:lnTo>
                  <a:lnTo>
                    <a:pt x="397" y="2072"/>
                  </a:lnTo>
                  <a:lnTo>
                    <a:pt x="401" y="2064"/>
                  </a:lnTo>
                  <a:lnTo>
                    <a:pt x="404" y="2056"/>
                  </a:lnTo>
                  <a:lnTo>
                    <a:pt x="407" y="2048"/>
                  </a:lnTo>
                  <a:lnTo>
                    <a:pt x="410" y="2040"/>
                  </a:lnTo>
                  <a:lnTo>
                    <a:pt x="414" y="2032"/>
                  </a:lnTo>
                  <a:lnTo>
                    <a:pt x="417" y="2024"/>
                  </a:lnTo>
                  <a:lnTo>
                    <a:pt x="420" y="2016"/>
                  </a:lnTo>
                  <a:lnTo>
                    <a:pt x="423" y="2008"/>
                  </a:lnTo>
                  <a:lnTo>
                    <a:pt x="427" y="2000"/>
                  </a:lnTo>
                  <a:lnTo>
                    <a:pt x="430" y="1992"/>
                  </a:lnTo>
                  <a:lnTo>
                    <a:pt x="433" y="1983"/>
                  </a:lnTo>
                  <a:lnTo>
                    <a:pt x="437" y="1975"/>
                  </a:lnTo>
                  <a:lnTo>
                    <a:pt x="440" y="1967"/>
                  </a:lnTo>
                  <a:lnTo>
                    <a:pt x="443" y="1958"/>
                  </a:lnTo>
                  <a:lnTo>
                    <a:pt x="446" y="1950"/>
                  </a:lnTo>
                  <a:lnTo>
                    <a:pt x="450" y="1941"/>
                  </a:lnTo>
                  <a:lnTo>
                    <a:pt x="453" y="1932"/>
                  </a:lnTo>
                  <a:lnTo>
                    <a:pt x="456" y="1924"/>
                  </a:lnTo>
                  <a:lnTo>
                    <a:pt x="459" y="1915"/>
                  </a:lnTo>
                  <a:lnTo>
                    <a:pt x="463" y="1906"/>
                  </a:lnTo>
                  <a:lnTo>
                    <a:pt x="466" y="1897"/>
                  </a:lnTo>
                  <a:lnTo>
                    <a:pt x="469" y="1888"/>
                  </a:lnTo>
                  <a:lnTo>
                    <a:pt x="472" y="1879"/>
                  </a:lnTo>
                  <a:lnTo>
                    <a:pt x="476" y="1869"/>
                  </a:lnTo>
                  <a:lnTo>
                    <a:pt x="479" y="1860"/>
                  </a:lnTo>
                  <a:lnTo>
                    <a:pt x="482" y="1851"/>
                  </a:lnTo>
                  <a:lnTo>
                    <a:pt x="485" y="1841"/>
                  </a:lnTo>
                  <a:lnTo>
                    <a:pt x="489" y="1832"/>
                  </a:lnTo>
                  <a:lnTo>
                    <a:pt x="492" y="1823"/>
                  </a:lnTo>
                  <a:lnTo>
                    <a:pt x="495" y="1813"/>
                  </a:lnTo>
                  <a:lnTo>
                    <a:pt x="498" y="1804"/>
                  </a:lnTo>
                  <a:lnTo>
                    <a:pt x="502" y="1795"/>
                  </a:lnTo>
                  <a:lnTo>
                    <a:pt x="505" y="1785"/>
                  </a:lnTo>
                  <a:lnTo>
                    <a:pt x="508" y="1776"/>
                  </a:lnTo>
                  <a:lnTo>
                    <a:pt x="512" y="1766"/>
                  </a:lnTo>
                  <a:lnTo>
                    <a:pt x="515" y="1756"/>
                  </a:lnTo>
                  <a:lnTo>
                    <a:pt x="518" y="1747"/>
                  </a:lnTo>
                  <a:lnTo>
                    <a:pt x="521" y="1737"/>
                  </a:lnTo>
                  <a:lnTo>
                    <a:pt x="525" y="1727"/>
                  </a:lnTo>
                  <a:lnTo>
                    <a:pt x="528" y="1717"/>
                  </a:lnTo>
                  <a:lnTo>
                    <a:pt x="531" y="1708"/>
                  </a:lnTo>
                  <a:lnTo>
                    <a:pt x="534" y="1698"/>
                  </a:lnTo>
                  <a:lnTo>
                    <a:pt x="538" y="1688"/>
                  </a:lnTo>
                  <a:lnTo>
                    <a:pt x="541" y="1678"/>
                  </a:lnTo>
                  <a:lnTo>
                    <a:pt x="544" y="1668"/>
                  </a:lnTo>
                  <a:lnTo>
                    <a:pt x="547" y="1658"/>
                  </a:lnTo>
                  <a:lnTo>
                    <a:pt x="551" y="1648"/>
                  </a:lnTo>
                  <a:lnTo>
                    <a:pt x="554" y="1638"/>
                  </a:lnTo>
                  <a:lnTo>
                    <a:pt x="557" y="1628"/>
                  </a:lnTo>
                  <a:lnTo>
                    <a:pt x="560" y="1618"/>
                  </a:lnTo>
                  <a:lnTo>
                    <a:pt x="564" y="1608"/>
                  </a:lnTo>
                  <a:lnTo>
                    <a:pt x="567" y="1598"/>
                  </a:lnTo>
                  <a:lnTo>
                    <a:pt x="570" y="1588"/>
                  </a:lnTo>
                  <a:lnTo>
                    <a:pt x="573" y="1578"/>
                  </a:lnTo>
                  <a:lnTo>
                    <a:pt x="577" y="1568"/>
                  </a:lnTo>
                  <a:lnTo>
                    <a:pt x="580" y="1558"/>
                  </a:lnTo>
                  <a:lnTo>
                    <a:pt x="583" y="1548"/>
                  </a:lnTo>
                  <a:lnTo>
                    <a:pt x="587" y="1538"/>
                  </a:lnTo>
                  <a:lnTo>
                    <a:pt x="590" y="1528"/>
                  </a:lnTo>
                  <a:lnTo>
                    <a:pt x="593" y="1518"/>
                  </a:lnTo>
                  <a:lnTo>
                    <a:pt x="596" y="1508"/>
                  </a:lnTo>
                  <a:lnTo>
                    <a:pt x="600" y="1498"/>
                  </a:lnTo>
                  <a:lnTo>
                    <a:pt x="603" y="1488"/>
                  </a:lnTo>
                  <a:lnTo>
                    <a:pt x="606" y="1478"/>
                  </a:lnTo>
                  <a:lnTo>
                    <a:pt x="609" y="1468"/>
                  </a:lnTo>
                  <a:lnTo>
                    <a:pt x="613" y="1459"/>
                  </a:lnTo>
                  <a:lnTo>
                    <a:pt x="616" y="1449"/>
                  </a:lnTo>
                  <a:lnTo>
                    <a:pt x="619" y="1439"/>
                  </a:lnTo>
                  <a:lnTo>
                    <a:pt x="622" y="1429"/>
                  </a:lnTo>
                  <a:lnTo>
                    <a:pt x="626" y="1420"/>
                  </a:lnTo>
                  <a:lnTo>
                    <a:pt x="629" y="1410"/>
                  </a:lnTo>
                  <a:lnTo>
                    <a:pt x="632" y="1400"/>
                  </a:lnTo>
                  <a:lnTo>
                    <a:pt x="635" y="1391"/>
                  </a:lnTo>
                  <a:lnTo>
                    <a:pt x="639" y="1381"/>
                  </a:lnTo>
                  <a:lnTo>
                    <a:pt x="642" y="1372"/>
                  </a:lnTo>
                  <a:lnTo>
                    <a:pt x="645" y="1363"/>
                  </a:lnTo>
                  <a:lnTo>
                    <a:pt x="648" y="1353"/>
                  </a:lnTo>
                  <a:lnTo>
                    <a:pt x="652" y="1344"/>
                  </a:lnTo>
                  <a:lnTo>
                    <a:pt x="655" y="1335"/>
                  </a:lnTo>
                  <a:lnTo>
                    <a:pt x="658" y="1325"/>
                  </a:lnTo>
                  <a:lnTo>
                    <a:pt x="662" y="1316"/>
                  </a:lnTo>
                  <a:lnTo>
                    <a:pt x="665" y="1307"/>
                  </a:lnTo>
                  <a:lnTo>
                    <a:pt x="668" y="1298"/>
                  </a:lnTo>
                  <a:lnTo>
                    <a:pt x="671" y="1289"/>
                  </a:lnTo>
                  <a:lnTo>
                    <a:pt x="675" y="1280"/>
                  </a:lnTo>
                  <a:lnTo>
                    <a:pt x="678" y="1271"/>
                  </a:lnTo>
                  <a:lnTo>
                    <a:pt x="681" y="1262"/>
                  </a:lnTo>
                  <a:lnTo>
                    <a:pt x="684" y="1252"/>
                  </a:lnTo>
                  <a:lnTo>
                    <a:pt x="688" y="1243"/>
                  </a:lnTo>
                  <a:lnTo>
                    <a:pt x="691" y="1234"/>
                  </a:lnTo>
                  <a:lnTo>
                    <a:pt x="694" y="1225"/>
                  </a:lnTo>
                  <a:lnTo>
                    <a:pt x="697" y="1215"/>
                  </a:lnTo>
                  <a:lnTo>
                    <a:pt x="701" y="1206"/>
                  </a:lnTo>
                  <a:lnTo>
                    <a:pt x="704" y="1196"/>
                  </a:lnTo>
                  <a:lnTo>
                    <a:pt x="707" y="1186"/>
                  </a:lnTo>
                  <a:lnTo>
                    <a:pt x="710" y="1177"/>
                  </a:lnTo>
                  <a:lnTo>
                    <a:pt x="714" y="1167"/>
                  </a:lnTo>
                  <a:lnTo>
                    <a:pt x="717" y="1157"/>
                  </a:lnTo>
                  <a:lnTo>
                    <a:pt x="720" y="1146"/>
                  </a:lnTo>
                  <a:lnTo>
                    <a:pt x="723" y="1136"/>
                  </a:lnTo>
                  <a:lnTo>
                    <a:pt x="727" y="1126"/>
                  </a:lnTo>
                  <a:lnTo>
                    <a:pt x="730" y="1115"/>
                  </a:lnTo>
                  <a:lnTo>
                    <a:pt x="733" y="1104"/>
                  </a:lnTo>
                  <a:lnTo>
                    <a:pt x="737" y="1093"/>
                  </a:lnTo>
                  <a:lnTo>
                    <a:pt x="740" y="1082"/>
                  </a:lnTo>
                  <a:lnTo>
                    <a:pt x="743" y="1071"/>
                  </a:lnTo>
                  <a:lnTo>
                    <a:pt x="746" y="1059"/>
                  </a:lnTo>
                  <a:lnTo>
                    <a:pt x="750" y="1047"/>
                  </a:lnTo>
                  <a:lnTo>
                    <a:pt x="753" y="1036"/>
                  </a:lnTo>
                  <a:lnTo>
                    <a:pt x="756" y="1024"/>
                  </a:lnTo>
                  <a:lnTo>
                    <a:pt x="759" y="1012"/>
                  </a:lnTo>
                  <a:lnTo>
                    <a:pt x="763" y="1000"/>
                  </a:lnTo>
                  <a:lnTo>
                    <a:pt x="766" y="987"/>
                  </a:lnTo>
                  <a:lnTo>
                    <a:pt x="769" y="975"/>
                  </a:lnTo>
                  <a:lnTo>
                    <a:pt x="772" y="962"/>
                  </a:lnTo>
                  <a:lnTo>
                    <a:pt x="776" y="950"/>
                  </a:lnTo>
                  <a:lnTo>
                    <a:pt x="779" y="937"/>
                  </a:lnTo>
                  <a:lnTo>
                    <a:pt x="782" y="925"/>
                  </a:lnTo>
                  <a:lnTo>
                    <a:pt x="785" y="912"/>
                  </a:lnTo>
                  <a:lnTo>
                    <a:pt x="789" y="899"/>
                  </a:lnTo>
                  <a:lnTo>
                    <a:pt x="792" y="886"/>
                  </a:lnTo>
                  <a:lnTo>
                    <a:pt x="795" y="873"/>
                  </a:lnTo>
                  <a:lnTo>
                    <a:pt x="799" y="860"/>
                  </a:lnTo>
                  <a:lnTo>
                    <a:pt x="802" y="847"/>
                  </a:lnTo>
                  <a:lnTo>
                    <a:pt x="805" y="834"/>
                  </a:lnTo>
                  <a:lnTo>
                    <a:pt x="808" y="822"/>
                  </a:lnTo>
                  <a:lnTo>
                    <a:pt x="812" y="809"/>
                  </a:lnTo>
                  <a:lnTo>
                    <a:pt x="815" y="796"/>
                  </a:lnTo>
                  <a:lnTo>
                    <a:pt x="818" y="784"/>
                  </a:lnTo>
                  <a:lnTo>
                    <a:pt x="821" y="771"/>
                  </a:lnTo>
                  <a:lnTo>
                    <a:pt x="825" y="759"/>
                  </a:lnTo>
                  <a:lnTo>
                    <a:pt x="828" y="747"/>
                  </a:lnTo>
                  <a:lnTo>
                    <a:pt x="831" y="735"/>
                  </a:lnTo>
                  <a:lnTo>
                    <a:pt x="834" y="723"/>
                  </a:lnTo>
                  <a:lnTo>
                    <a:pt x="838" y="712"/>
                  </a:lnTo>
                  <a:lnTo>
                    <a:pt x="841" y="700"/>
                  </a:lnTo>
                  <a:lnTo>
                    <a:pt x="844" y="688"/>
                  </a:lnTo>
                  <a:lnTo>
                    <a:pt x="847" y="676"/>
                  </a:lnTo>
                  <a:lnTo>
                    <a:pt x="851" y="665"/>
                  </a:lnTo>
                  <a:lnTo>
                    <a:pt x="854" y="654"/>
                  </a:lnTo>
                  <a:lnTo>
                    <a:pt x="857" y="642"/>
                  </a:lnTo>
                  <a:lnTo>
                    <a:pt x="860" y="631"/>
                  </a:lnTo>
                  <a:lnTo>
                    <a:pt x="864" y="620"/>
                  </a:lnTo>
                  <a:lnTo>
                    <a:pt x="867" y="609"/>
                  </a:lnTo>
                  <a:lnTo>
                    <a:pt x="870" y="598"/>
                  </a:lnTo>
                  <a:lnTo>
                    <a:pt x="874" y="588"/>
                  </a:lnTo>
                  <a:lnTo>
                    <a:pt x="877" y="577"/>
                  </a:lnTo>
                  <a:lnTo>
                    <a:pt x="880" y="567"/>
                  </a:lnTo>
                  <a:lnTo>
                    <a:pt x="883" y="557"/>
                  </a:lnTo>
                  <a:lnTo>
                    <a:pt x="887" y="547"/>
                  </a:lnTo>
                  <a:lnTo>
                    <a:pt x="890" y="537"/>
                  </a:lnTo>
                  <a:lnTo>
                    <a:pt x="893" y="527"/>
                  </a:lnTo>
                  <a:lnTo>
                    <a:pt x="896" y="518"/>
                  </a:lnTo>
                  <a:lnTo>
                    <a:pt x="900" y="509"/>
                  </a:lnTo>
                  <a:lnTo>
                    <a:pt x="903" y="501"/>
                  </a:lnTo>
                  <a:lnTo>
                    <a:pt x="906" y="493"/>
                  </a:lnTo>
                  <a:lnTo>
                    <a:pt x="909" y="485"/>
                  </a:lnTo>
                  <a:lnTo>
                    <a:pt x="913" y="478"/>
                  </a:lnTo>
                  <a:lnTo>
                    <a:pt x="916" y="470"/>
                  </a:lnTo>
                  <a:lnTo>
                    <a:pt x="919" y="463"/>
                  </a:lnTo>
                  <a:lnTo>
                    <a:pt x="922" y="456"/>
                  </a:lnTo>
                  <a:lnTo>
                    <a:pt x="926" y="450"/>
                  </a:lnTo>
                  <a:lnTo>
                    <a:pt x="929" y="444"/>
                  </a:lnTo>
                  <a:lnTo>
                    <a:pt x="932" y="438"/>
                  </a:lnTo>
                  <a:lnTo>
                    <a:pt x="935" y="432"/>
                  </a:lnTo>
                  <a:lnTo>
                    <a:pt x="939" y="427"/>
                  </a:lnTo>
                  <a:lnTo>
                    <a:pt x="942" y="422"/>
                  </a:lnTo>
                  <a:lnTo>
                    <a:pt x="945" y="418"/>
                  </a:lnTo>
                  <a:lnTo>
                    <a:pt x="949" y="414"/>
                  </a:lnTo>
                  <a:lnTo>
                    <a:pt x="952" y="410"/>
                  </a:lnTo>
                  <a:lnTo>
                    <a:pt x="955" y="407"/>
                  </a:lnTo>
                  <a:lnTo>
                    <a:pt x="958" y="404"/>
                  </a:lnTo>
                  <a:lnTo>
                    <a:pt x="962" y="401"/>
                  </a:lnTo>
                  <a:lnTo>
                    <a:pt x="965" y="399"/>
                  </a:lnTo>
                  <a:lnTo>
                    <a:pt x="968" y="397"/>
                  </a:lnTo>
                  <a:lnTo>
                    <a:pt x="971" y="396"/>
                  </a:lnTo>
                  <a:lnTo>
                    <a:pt x="975" y="395"/>
                  </a:lnTo>
                  <a:lnTo>
                    <a:pt x="978" y="394"/>
                  </a:lnTo>
                  <a:lnTo>
                    <a:pt x="981" y="395"/>
                  </a:lnTo>
                  <a:lnTo>
                    <a:pt x="984" y="397"/>
                  </a:lnTo>
                  <a:lnTo>
                    <a:pt x="988" y="399"/>
                  </a:lnTo>
                  <a:lnTo>
                    <a:pt x="991" y="401"/>
                  </a:lnTo>
                  <a:lnTo>
                    <a:pt x="994" y="404"/>
                  </a:lnTo>
                  <a:lnTo>
                    <a:pt x="997" y="407"/>
                  </a:lnTo>
                  <a:lnTo>
                    <a:pt x="1001" y="411"/>
                  </a:lnTo>
                  <a:lnTo>
                    <a:pt x="1004" y="414"/>
                  </a:lnTo>
                  <a:lnTo>
                    <a:pt x="1007" y="419"/>
                  </a:lnTo>
                  <a:lnTo>
                    <a:pt x="1010" y="423"/>
                  </a:lnTo>
                  <a:lnTo>
                    <a:pt x="1014" y="428"/>
                  </a:lnTo>
                  <a:lnTo>
                    <a:pt x="1017" y="433"/>
                  </a:lnTo>
                  <a:lnTo>
                    <a:pt x="1020" y="438"/>
                  </a:lnTo>
                  <a:lnTo>
                    <a:pt x="1024" y="444"/>
                  </a:lnTo>
                  <a:lnTo>
                    <a:pt x="1027" y="450"/>
                  </a:lnTo>
                  <a:lnTo>
                    <a:pt x="1030" y="456"/>
                  </a:lnTo>
                  <a:lnTo>
                    <a:pt x="1033" y="462"/>
                  </a:lnTo>
                  <a:lnTo>
                    <a:pt x="1037" y="469"/>
                  </a:lnTo>
                  <a:lnTo>
                    <a:pt x="1040" y="475"/>
                  </a:lnTo>
                  <a:lnTo>
                    <a:pt x="1043" y="482"/>
                  </a:lnTo>
                  <a:lnTo>
                    <a:pt x="1046" y="489"/>
                  </a:lnTo>
                  <a:lnTo>
                    <a:pt x="1050" y="496"/>
                  </a:lnTo>
                  <a:lnTo>
                    <a:pt x="1053" y="503"/>
                  </a:lnTo>
                  <a:lnTo>
                    <a:pt x="1056" y="511"/>
                  </a:lnTo>
                  <a:lnTo>
                    <a:pt x="1059" y="518"/>
                  </a:lnTo>
                  <a:lnTo>
                    <a:pt x="1063" y="526"/>
                  </a:lnTo>
                  <a:lnTo>
                    <a:pt x="1066" y="534"/>
                  </a:lnTo>
                  <a:lnTo>
                    <a:pt x="1069" y="542"/>
                  </a:lnTo>
                  <a:lnTo>
                    <a:pt x="1072" y="549"/>
                  </a:lnTo>
                  <a:lnTo>
                    <a:pt x="1076" y="557"/>
                  </a:lnTo>
                  <a:lnTo>
                    <a:pt x="1079" y="565"/>
                  </a:lnTo>
                  <a:lnTo>
                    <a:pt x="1082" y="573"/>
                  </a:lnTo>
                  <a:lnTo>
                    <a:pt x="1085" y="581"/>
                  </a:lnTo>
                  <a:lnTo>
                    <a:pt x="1089" y="588"/>
                  </a:lnTo>
                  <a:lnTo>
                    <a:pt x="1092" y="596"/>
                  </a:lnTo>
                  <a:lnTo>
                    <a:pt x="1095" y="603"/>
                  </a:lnTo>
                  <a:lnTo>
                    <a:pt x="1099" y="611"/>
                  </a:lnTo>
                  <a:lnTo>
                    <a:pt x="1102" y="618"/>
                  </a:lnTo>
                  <a:lnTo>
                    <a:pt x="1105" y="625"/>
                  </a:lnTo>
                  <a:lnTo>
                    <a:pt x="1108" y="632"/>
                  </a:lnTo>
                  <a:lnTo>
                    <a:pt x="1112" y="639"/>
                  </a:lnTo>
                  <a:lnTo>
                    <a:pt x="1115" y="646"/>
                  </a:lnTo>
                  <a:lnTo>
                    <a:pt x="1118" y="652"/>
                  </a:lnTo>
                  <a:lnTo>
                    <a:pt x="1121" y="658"/>
                  </a:lnTo>
                  <a:lnTo>
                    <a:pt x="1125" y="664"/>
                  </a:lnTo>
                  <a:lnTo>
                    <a:pt x="1128" y="670"/>
                  </a:lnTo>
                  <a:lnTo>
                    <a:pt x="1131" y="675"/>
                  </a:lnTo>
                  <a:lnTo>
                    <a:pt x="1134" y="680"/>
                  </a:lnTo>
                  <a:lnTo>
                    <a:pt x="1138" y="685"/>
                  </a:lnTo>
                  <a:lnTo>
                    <a:pt x="1141" y="690"/>
                  </a:lnTo>
                  <a:lnTo>
                    <a:pt x="1144" y="694"/>
                  </a:lnTo>
                  <a:lnTo>
                    <a:pt x="1147" y="698"/>
                  </a:lnTo>
                  <a:lnTo>
                    <a:pt x="1151" y="701"/>
                  </a:lnTo>
                  <a:lnTo>
                    <a:pt x="1154" y="704"/>
                  </a:lnTo>
                  <a:lnTo>
                    <a:pt x="1157" y="707"/>
                  </a:lnTo>
                  <a:lnTo>
                    <a:pt x="1161" y="710"/>
                  </a:lnTo>
                  <a:lnTo>
                    <a:pt x="1164" y="712"/>
                  </a:lnTo>
                  <a:lnTo>
                    <a:pt x="1167" y="714"/>
                  </a:lnTo>
                  <a:lnTo>
                    <a:pt x="1170" y="716"/>
                  </a:lnTo>
                  <a:lnTo>
                    <a:pt x="1174" y="717"/>
                  </a:lnTo>
                  <a:lnTo>
                    <a:pt x="1177" y="718"/>
                  </a:lnTo>
                  <a:lnTo>
                    <a:pt x="1180" y="719"/>
                  </a:lnTo>
                  <a:lnTo>
                    <a:pt x="1183" y="720"/>
                  </a:lnTo>
                  <a:lnTo>
                    <a:pt x="1187" y="721"/>
                  </a:lnTo>
                  <a:lnTo>
                    <a:pt x="1190" y="721"/>
                  </a:lnTo>
                  <a:lnTo>
                    <a:pt x="1193" y="721"/>
                  </a:lnTo>
                  <a:lnTo>
                    <a:pt x="1196" y="721"/>
                  </a:lnTo>
                  <a:lnTo>
                    <a:pt x="1200" y="720"/>
                  </a:lnTo>
                  <a:lnTo>
                    <a:pt x="1203" y="720"/>
                  </a:lnTo>
                  <a:lnTo>
                    <a:pt x="1206" y="719"/>
                  </a:lnTo>
                  <a:lnTo>
                    <a:pt x="1209" y="718"/>
                  </a:lnTo>
                  <a:lnTo>
                    <a:pt x="1213" y="717"/>
                  </a:lnTo>
                  <a:lnTo>
                    <a:pt x="1216" y="716"/>
                  </a:lnTo>
                  <a:lnTo>
                    <a:pt x="1219" y="715"/>
                  </a:lnTo>
                  <a:lnTo>
                    <a:pt x="1222" y="713"/>
                  </a:lnTo>
                  <a:lnTo>
                    <a:pt x="1226" y="712"/>
                  </a:lnTo>
                  <a:lnTo>
                    <a:pt x="1229" y="710"/>
                  </a:lnTo>
                  <a:lnTo>
                    <a:pt x="1232" y="708"/>
                  </a:lnTo>
                  <a:lnTo>
                    <a:pt x="1236" y="706"/>
                  </a:lnTo>
                  <a:lnTo>
                    <a:pt x="1239" y="703"/>
                  </a:lnTo>
                  <a:lnTo>
                    <a:pt x="1242" y="701"/>
                  </a:lnTo>
                  <a:lnTo>
                    <a:pt x="1245" y="698"/>
                  </a:lnTo>
                  <a:lnTo>
                    <a:pt x="1249" y="696"/>
                  </a:lnTo>
                  <a:lnTo>
                    <a:pt x="1252" y="693"/>
                  </a:lnTo>
                  <a:lnTo>
                    <a:pt x="1255" y="690"/>
                  </a:lnTo>
                  <a:lnTo>
                    <a:pt x="1258" y="687"/>
                  </a:lnTo>
                  <a:lnTo>
                    <a:pt x="1262" y="684"/>
                  </a:lnTo>
                  <a:lnTo>
                    <a:pt x="1265" y="681"/>
                  </a:lnTo>
                  <a:lnTo>
                    <a:pt x="1268" y="678"/>
                  </a:lnTo>
                  <a:lnTo>
                    <a:pt x="1271" y="675"/>
                  </a:lnTo>
                  <a:lnTo>
                    <a:pt x="1275" y="672"/>
                  </a:lnTo>
                  <a:lnTo>
                    <a:pt x="1278" y="668"/>
                  </a:lnTo>
                  <a:lnTo>
                    <a:pt x="1281" y="665"/>
                  </a:lnTo>
                  <a:lnTo>
                    <a:pt x="1284" y="661"/>
                  </a:lnTo>
                  <a:lnTo>
                    <a:pt x="1288" y="658"/>
                  </a:lnTo>
                  <a:lnTo>
                    <a:pt x="1291" y="654"/>
                  </a:lnTo>
                  <a:lnTo>
                    <a:pt x="1294" y="651"/>
                  </a:lnTo>
                  <a:lnTo>
                    <a:pt x="1297" y="647"/>
                  </a:lnTo>
                  <a:lnTo>
                    <a:pt x="1301" y="644"/>
                  </a:lnTo>
                  <a:lnTo>
                    <a:pt x="1304" y="640"/>
                  </a:lnTo>
                  <a:lnTo>
                    <a:pt x="1307" y="636"/>
                  </a:lnTo>
                  <a:lnTo>
                    <a:pt x="1311" y="632"/>
                  </a:lnTo>
                  <a:lnTo>
                    <a:pt x="1314" y="628"/>
                  </a:lnTo>
                  <a:lnTo>
                    <a:pt x="1317" y="624"/>
                  </a:lnTo>
                  <a:lnTo>
                    <a:pt x="1320" y="620"/>
                  </a:lnTo>
                  <a:lnTo>
                    <a:pt x="1324" y="616"/>
                  </a:lnTo>
                  <a:lnTo>
                    <a:pt x="1327" y="612"/>
                  </a:lnTo>
                  <a:lnTo>
                    <a:pt x="1330" y="608"/>
                  </a:lnTo>
                  <a:lnTo>
                    <a:pt x="1333" y="604"/>
                  </a:lnTo>
                  <a:lnTo>
                    <a:pt x="1337" y="600"/>
                  </a:lnTo>
                  <a:lnTo>
                    <a:pt x="1340" y="596"/>
                  </a:lnTo>
                  <a:lnTo>
                    <a:pt x="1343" y="592"/>
                  </a:lnTo>
                  <a:lnTo>
                    <a:pt x="1346" y="589"/>
                  </a:lnTo>
                  <a:lnTo>
                    <a:pt x="1350" y="585"/>
                  </a:lnTo>
                  <a:lnTo>
                    <a:pt x="1353" y="581"/>
                  </a:lnTo>
                  <a:lnTo>
                    <a:pt x="1356" y="578"/>
                  </a:lnTo>
                  <a:lnTo>
                    <a:pt x="1359" y="574"/>
                  </a:lnTo>
                  <a:lnTo>
                    <a:pt x="1363" y="571"/>
                  </a:lnTo>
                  <a:lnTo>
                    <a:pt x="1366" y="568"/>
                  </a:lnTo>
                  <a:lnTo>
                    <a:pt x="1369" y="565"/>
                  </a:lnTo>
                  <a:lnTo>
                    <a:pt x="1372" y="562"/>
                  </a:lnTo>
                  <a:lnTo>
                    <a:pt x="1376" y="559"/>
                  </a:lnTo>
                  <a:lnTo>
                    <a:pt x="1379" y="556"/>
                  </a:lnTo>
                  <a:lnTo>
                    <a:pt x="1382" y="554"/>
                  </a:lnTo>
                  <a:lnTo>
                    <a:pt x="1386" y="551"/>
                  </a:lnTo>
                  <a:lnTo>
                    <a:pt x="1389" y="549"/>
                  </a:lnTo>
                  <a:lnTo>
                    <a:pt x="1392" y="547"/>
                  </a:lnTo>
                  <a:lnTo>
                    <a:pt x="1395" y="544"/>
                  </a:lnTo>
                  <a:lnTo>
                    <a:pt x="1399" y="543"/>
                  </a:lnTo>
                  <a:lnTo>
                    <a:pt x="1402" y="541"/>
                  </a:lnTo>
                  <a:lnTo>
                    <a:pt x="1405" y="539"/>
                  </a:lnTo>
                  <a:lnTo>
                    <a:pt x="1408" y="538"/>
                  </a:lnTo>
                  <a:lnTo>
                    <a:pt x="1412" y="536"/>
                  </a:lnTo>
                  <a:lnTo>
                    <a:pt x="1415" y="535"/>
                  </a:lnTo>
                  <a:lnTo>
                    <a:pt x="1418" y="534"/>
                  </a:lnTo>
                  <a:lnTo>
                    <a:pt x="1421" y="533"/>
                  </a:lnTo>
                  <a:lnTo>
                    <a:pt x="1425" y="532"/>
                  </a:lnTo>
                  <a:lnTo>
                    <a:pt x="1428" y="531"/>
                  </a:lnTo>
                  <a:lnTo>
                    <a:pt x="1431" y="531"/>
                  </a:lnTo>
                  <a:lnTo>
                    <a:pt x="1434" y="530"/>
                  </a:lnTo>
                  <a:lnTo>
                    <a:pt x="1438" y="530"/>
                  </a:lnTo>
                  <a:lnTo>
                    <a:pt x="1441" y="529"/>
                  </a:lnTo>
                  <a:lnTo>
                    <a:pt x="1444" y="529"/>
                  </a:lnTo>
                  <a:lnTo>
                    <a:pt x="1447" y="529"/>
                  </a:lnTo>
                  <a:lnTo>
                    <a:pt x="1451" y="529"/>
                  </a:lnTo>
                  <a:lnTo>
                    <a:pt x="1454" y="529"/>
                  </a:lnTo>
                  <a:lnTo>
                    <a:pt x="1457" y="530"/>
                  </a:lnTo>
                  <a:lnTo>
                    <a:pt x="1461" y="530"/>
                  </a:lnTo>
                  <a:lnTo>
                    <a:pt x="1464" y="530"/>
                  </a:lnTo>
                  <a:lnTo>
                    <a:pt x="1467" y="531"/>
                  </a:lnTo>
                  <a:lnTo>
                    <a:pt x="1470" y="532"/>
                  </a:lnTo>
                  <a:lnTo>
                    <a:pt x="1474" y="532"/>
                  </a:lnTo>
                  <a:lnTo>
                    <a:pt x="1477" y="533"/>
                  </a:lnTo>
                  <a:lnTo>
                    <a:pt x="1480" y="534"/>
                  </a:lnTo>
                  <a:lnTo>
                    <a:pt x="1483" y="535"/>
                  </a:lnTo>
                  <a:lnTo>
                    <a:pt x="1487" y="536"/>
                  </a:lnTo>
                  <a:lnTo>
                    <a:pt x="1490" y="537"/>
                  </a:lnTo>
                  <a:lnTo>
                    <a:pt x="1493" y="538"/>
                  </a:lnTo>
                  <a:lnTo>
                    <a:pt x="1496" y="539"/>
                  </a:lnTo>
                  <a:lnTo>
                    <a:pt x="1500" y="540"/>
                  </a:lnTo>
                  <a:lnTo>
                    <a:pt x="1503" y="542"/>
                  </a:lnTo>
                  <a:lnTo>
                    <a:pt x="1506" y="543"/>
                  </a:lnTo>
                  <a:lnTo>
                    <a:pt x="1509" y="544"/>
                  </a:lnTo>
                  <a:lnTo>
                    <a:pt x="1513" y="545"/>
                  </a:lnTo>
                  <a:lnTo>
                    <a:pt x="1516" y="546"/>
                  </a:lnTo>
                  <a:lnTo>
                    <a:pt x="1519" y="547"/>
                  </a:lnTo>
                  <a:lnTo>
                    <a:pt x="1523" y="548"/>
                  </a:lnTo>
                  <a:lnTo>
                    <a:pt x="1526" y="548"/>
                  </a:lnTo>
                  <a:lnTo>
                    <a:pt x="1529" y="549"/>
                  </a:lnTo>
                  <a:lnTo>
                    <a:pt x="1532" y="550"/>
                  </a:lnTo>
                  <a:lnTo>
                    <a:pt x="1536" y="550"/>
                  </a:lnTo>
                  <a:lnTo>
                    <a:pt x="1539" y="551"/>
                  </a:lnTo>
                  <a:lnTo>
                    <a:pt x="1542" y="551"/>
                  </a:lnTo>
                  <a:lnTo>
                    <a:pt x="1545" y="551"/>
                  </a:lnTo>
                  <a:lnTo>
                    <a:pt x="1549" y="552"/>
                  </a:lnTo>
                  <a:lnTo>
                    <a:pt x="1552" y="551"/>
                  </a:lnTo>
                  <a:lnTo>
                    <a:pt x="1555" y="551"/>
                  </a:lnTo>
                  <a:lnTo>
                    <a:pt x="1558" y="551"/>
                  </a:lnTo>
                  <a:lnTo>
                    <a:pt x="1562" y="550"/>
                  </a:lnTo>
                  <a:lnTo>
                    <a:pt x="1565" y="550"/>
                  </a:lnTo>
                  <a:lnTo>
                    <a:pt x="1568" y="549"/>
                  </a:lnTo>
                  <a:lnTo>
                    <a:pt x="1571" y="548"/>
                  </a:lnTo>
                  <a:lnTo>
                    <a:pt x="1575" y="547"/>
                  </a:lnTo>
                  <a:lnTo>
                    <a:pt x="1578" y="546"/>
                  </a:lnTo>
                  <a:lnTo>
                    <a:pt x="1581" y="545"/>
                  </a:lnTo>
                  <a:lnTo>
                    <a:pt x="1584" y="543"/>
                  </a:lnTo>
                  <a:lnTo>
                    <a:pt x="1588" y="542"/>
                  </a:lnTo>
                  <a:lnTo>
                    <a:pt x="1591" y="540"/>
                  </a:lnTo>
                  <a:lnTo>
                    <a:pt x="1594" y="538"/>
                  </a:lnTo>
                  <a:lnTo>
                    <a:pt x="1598" y="536"/>
                  </a:lnTo>
                  <a:lnTo>
                    <a:pt x="1601" y="534"/>
                  </a:lnTo>
                  <a:lnTo>
                    <a:pt x="1604" y="532"/>
                  </a:lnTo>
                  <a:lnTo>
                    <a:pt x="1607" y="530"/>
                  </a:lnTo>
                  <a:lnTo>
                    <a:pt x="1611" y="527"/>
                  </a:lnTo>
                  <a:lnTo>
                    <a:pt x="1614" y="525"/>
                  </a:lnTo>
                  <a:lnTo>
                    <a:pt x="1617" y="522"/>
                  </a:lnTo>
                  <a:lnTo>
                    <a:pt x="1620" y="519"/>
                  </a:lnTo>
                  <a:lnTo>
                    <a:pt x="1624" y="517"/>
                  </a:lnTo>
                  <a:lnTo>
                    <a:pt x="1627" y="514"/>
                  </a:lnTo>
                  <a:lnTo>
                    <a:pt x="1630" y="511"/>
                  </a:lnTo>
                  <a:lnTo>
                    <a:pt x="1633" y="507"/>
                  </a:lnTo>
                  <a:lnTo>
                    <a:pt x="1637" y="504"/>
                  </a:lnTo>
                  <a:lnTo>
                    <a:pt x="1640" y="501"/>
                  </a:lnTo>
                  <a:lnTo>
                    <a:pt x="1643" y="497"/>
                  </a:lnTo>
                  <a:lnTo>
                    <a:pt x="1646" y="494"/>
                  </a:lnTo>
                  <a:lnTo>
                    <a:pt x="1650" y="490"/>
                  </a:lnTo>
                  <a:lnTo>
                    <a:pt x="1653" y="487"/>
                  </a:lnTo>
                  <a:lnTo>
                    <a:pt x="1656" y="483"/>
                  </a:lnTo>
                  <a:lnTo>
                    <a:pt x="1659" y="480"/>
                  </a:lnTo>
                  <a:lnTo>
                    <a:pt x="1663" y="476"/>
                  </a:lnTo>
                  <a:lnTo>
                    <a:pt x="1666" y="472"/>
                  </a:lnTo>
                  <a:lnTo>
                    <a:pt x="1669" y="469"/>
                  </a:lnTo>
                  <a:lnTo>
                    <a:pt x="1673" y="465"/>
                  </a:lnTo>
                  <a:lnTo>
                    <a:pt x="1676" y="461"/>
                  </a:lnTo>
                  <a:lnTo>
                    <a:pt x="1679" y="458"/>
                  </a:lnTo>
                  <a:lnTo>
                    <a:pt x="1682" y="454"/>
                  </a:lnTo>
                  <a:lnTo>
                    <a:pt x="1686" y="450"/>
                  </a:lnTo>
                  <a:lnTo>
                    <a:pt x="1689" y="447"/>
                  </a:lnTo>
                  <a:lnTo>
                    <a:pt x="1692" y="443"/>
                  </a:lnTo>
                  <a:lnTo>
                    <a:pt x="1695" y="440"/>
                  </a:lnTo>
                  <a:lnTo>
                    <a:pt x="1699" y="437"/>
                  </a:lnTo>
                  <a:lnTo>
                    <a:pt x="1702" y="434"/>
                  </a:lnTo>
                  <a:lnTo>
                    <a:pt x="1705" y="431"/>
                  </a:lnTo>
                  <a:lnTo>
                    <a:pt x="1708" y="428"/>
                  </a:lnTo>
                  <a:lnTo>
                    <a:pt x="1712" y="425"/>
                  </a:lnTo>
                  <a:lnTo>
                    <a:pt x="1715" y="422"/>
                  </a:lnTo>
                  <a:lnTo>
                    <a:pt x="1718" y="420"/>
                  </a:lnTo>
                  <a:lnTo>
                    <a:pt x="1721" y="417"/>
                  </a:lnTo>
                  <a:lnTo>
                    <a:pt x="1725" y="415"/>
                  </a:lnTo>
                  <a:lnTo>
                    <a:pt x="1728" y="413"/>
                  </a:lnTo>
                  <a:lnTo>
                    <a:pt x="1731" y="411"/>
                  </a:lnTo>
                  <a:lnTo>
                    <a:pt x="1734" y="409"/>
                  </a:lnTo>
                  <a:lnTo>
                    <a:pt x="1738" y="407"/>
                  </a:lnTo>
                  <a:lnTo>
                    <a:pt x="1741" y="406"/>
                  </a:lnTo>
                  <a:lnTo>
                    <a:pt x="1744" y="404"/>
                  </a:lnTo>
                  <a:lnTo>
                    <a:pt x="1748" y="403"/>
                  </a:lnTo>
                  <a:lnTo>
                    <a:pt x="1751" y="401"/>
                  </a:lnTo>
                  <a:lnTo>
                    <a:pt x="1754" y="400"/>
                  </a:lnTo>
                  <a:lnTo>
                    <a:pt x="1757" y="399"/>
                  </a:lnTo>
                  <a:lnTo>
                    <a:pt x="1761" y="398"/>
                  </a:lnTo>
                  <a:lnTo>
                    <a:pt x="1764" y="397"/>
                  </a:lnTo>
                  <a:lnTo>
                    <a:pt x="1767" y="397"/>
                  </a:lnTo>
                  <a:lnTo>
                    <a:pt x="1770" y="396"/>
                  </a:lnTo>
                  <a:lnTo>
                    <a:pt x="1774" y="395"/>
                  </a:lnTo>
                  <a:lnTo>
                    <a:pt x="1777" y="395"/>
                  </a:lnTo>
                  <a:lnTo>
                    <a:pt x="1780" y="395"/>
                  </a:lnTo>
                  <a:lnTo>
                    <a:pt x="1783" y="394"/>
                  </a:lnTo>
                  <a:lnTo>
                    <a:pt x="1787" y="394"/>
                  </a:lnTo>
                  <a:lnTo>
                    <a:pt x="1790" y="394"/>
                  </a:lnTo>
                  <a:lnTo>
                    <a:pt x="1793" y="394"/>
                  </a:lnTo>
                  <a:lnTo>
                    <a:pt x="1796" y="395"/>
                  </a:lnTo>
                  <a:lnTo>
                    <a:pt x="1800" y="395"/>
                  </a:lnTo>
                  <a:lnTo>
                    <a:pt x="1803" y="395"/>
                  </a:lnTo>
                  <a:lnTo>
                    <a:pt x="1806" y="396"/>
                  </a:lnTo>
                  <a:lnTo>
                    <a:pt x="1809" y="396"/>
                  </a:lnTo>
                  <a:lnTo>
                    <a:pt x="1813" y="397"/>
                  </a:lnTo>
                  <a:lnTo>
                    <a:pt x="1816" y="398"/>
                  </a:lnTo>
                  <a:lnTo>
                    <a:pt x="1819" y="399"/>
                  </a:lnTo>
                  <a:lnTo>
                    <a:pt x="1823" y="399"/>
                  </a:lnTo>
                  <a:lnTo>
                    <a:pt x="1826" y="400"/>
                  </a:lnTo>
                  <a:lnTo>
                    <a:pt x="1829" y="401"/>
                  </a:lnTo>
                  <a:lnTo>
                    <a:pt x="1832" y="402"/>
                  </a:lnTo>
                  <a:lnTo>
                    <a:pt x="1836" y="403"/>
                  </a:lnTo>
                  <a:lnTo>
                    <a:pt x="1839" y="404"/>
                  </a:lnTo>
                  <a:lnTo>
                    <a:pt x="1842" y="405"/>
                  </a:lnTo>
                  <a:lnTo>
                    <a:pt x="1845" y="406"/>
                  </a:lnTo>
                  <a:lnTo>
                    <a:pt x="1849" y="407"/>
                  </a:lnTo>
                  <a:lnTo>
                    <a:pt x="1852" y="408"/>
                  </a:lnTo>
                  <a:lnTo>
                    <a:pt x="1855" y="409"/>
                  </a:lnTo>
                  <a:lnTo>
                    <a:pt x="1858" y="411"/>
                  </a:lnTo>
                  <a:lnTo>
                    <a:pt x="1862" y="412"/>
                  </a:lnTo>
                  <a:lnTo>
                    <a:pt x="1865" y="413"/>
                  </a:lnTo>
                  <a:lnTo>
                    <a:pt x="1868" y="414"/>
                  </a:lnTo>
                  <a:lnTo>
                    <a:pt x="1871" y="415"/>
                  </a:lnTo>
                  <a:lnTo>
                    <a:pt x="1875" y="416"/>
                  </a:lnTo>
                  <a:lnTo>
                    <a:pt x="1878" y="417"/>
                  </a:lnTo>
                  <a:lnTo>
                    <a:pt x="1881" y="418"/>
                  </a:lnTo>
                  <a:lnTo>
                    <a:pt x="1885" y="419"/>
                  </a:lnTo>
                  <a:lnTo>
                    <a:pt x="1888" y="420"/>
                  </a:lnTo>
                  <a:lnTo>
                    <a:pt x="1891" y="421"/>
                  </a:lnTo>
                  <a:lnTo>
                    <a:pt x="1894" y="422"/>
                  </a:lnTo>
                  <a:lnTo>
                    <a:pt x="1898" y="423"/>
                  </a:lnTo>
                  <a:lnTo>
                    <a:pt x="1901" y="423"/>
                  </a:lnTo>
                  <a:lnTo>
                    <a:pt x="1904" y="424"/>
                  </a:lnTo>
                  <a:lnTo>
                    <a:pt x="1907" y="425"/>
                  </a:lnTo>
                  <a:lnTo>
                    <a:pt x="1911" y="426"/>
                  </a:lnTo>
                  <a:lnTo>
                    <a:pt x="1914" y="427"/>
                  </a:lnTo>
                  <a:lnTo>
                    <a:pt x="1917" y="427"/>
                  </a:lnTo>
                  <a:lnTo>
                    <a:pt x="1920" y="428"/>
                  </a:lnTo>
                  <a:lnTo>
                    <a:pt x="1924" y="429"/>
                  </a:lnTo>
                  <a:lnTo>
                    <a:pt x="1927" y="429"/>
                  </a:lnTo>
                  <a:lnTo>
                    <a:pt x="1930" y="430"/>
                  </a:lnTo>
                  <a:lnTo>
                    <a:pt x="1933" y="431"/>
                  </a:lnTo>
                  <a:lnTo>
                    <a:pt x="1937" y="431"/>
                  </a:lnTo>
                  <a:lnTo>
                    <a:pt x="1940" y="432"/>
                  </a:lnTo>
                  <a:lnTo>
                    <a:pt x="1943" y="433"/>
                  </a:lnTo>
                  <a:lnTo>
                    <a:pt x="1946" y="433"/>
                  </a:lnTo>
                  <a:lnTo>
                    <a:pt x="1950" y="434"/>
                  </a:lnTo>
                  <a:lnTo>
                    <a:pt x="1953" y="434"/>
                  </a:lnTo>
                  <a:lnTo>
                    <a:pt x="1956" y="435"/>
                  </a:lnTo>
                  <a:lnTo>
                    <a:pt x="1960" y="436"/>
                  </a:lnTo>
                  <a:lnTo>
                    <a:pt x="1963" y="436"/>
                  </a:lnTo>
                  <a:lnTo>
                    <a:pt x="1966" y="437"/>
                  </a:lnTo>
                  <a:lnTo>
                    <a:pt x="1969" y="438"/>
                  </a:lnTo>
                  <a:lnTo>
                    <a:pt x="1973" y="438"/>
                  </a:lnTo>
                  <a:lnTo>
                    <a:pt x="1976" y="439"/>
                  </a:lnTo>
                  <a:lnTo>
                    <a:pt x="1979" y="439"/>
                  </a:lnTo>
                  <a:lnTo>
                    <a:pt x="1982" y="440"/>
                  </a:lnTo>
                  <a:lnTo>
                    <a:pt x="1986" y="440"/>
                  </a:lnTo>
                  <a:lnTo>
                    <a:pt x="1989" y="441"/>
                  </a:lnTo>
                  <a:lnTo>
                    <a:pt x="1992" y="441"/>
                  </a:lnTo>
                  <a:lnTo>
                    <a:pt x="1995" y="442"/>
                  </a:lnTo>
                  <a:lnTo>
                    <a:pt x="1999" y="442"/>
                  </a:lnTo>
                  <a:lnTo>
                    <a:pt x="2002" y="442"/>
                  </a:lnTo>
                  <a:lnTo>
                    <a:pt x="2005" y="443"/>
                  </a:lnTo>
                  <a:lnTo>
                    <a:pt x="2008" y="443"/>
                  </a:lnTo>
                  <a:lnTo>
                    <a:pt x="2012" y="443"/>
                  </a:lnTo>
                  <a:lnTo>
                    <a:pt x="2015" y="443"/>
                  </a:lnTo>
                  <a:lnTo>
                    <a:pt x="2018" y="444"/>
                  </a:lnTo>
                  <a:lnTo>
                    <a:pt x="2021" y="444"/>
                  </a:lnTo>
                  <a:lnTo>
                    <a:pt x="2025" y="444"/>
                  </a:lnTo>
                  <a:lnTo>
                    <a:pt x="2028" y="444"/>
                  </a:lnTo>
                  <a:lnTo>
                    <a:pt x="2031" y="444"/>
                  </a:lnTo>
                  <a:lnTo>
                    <a:pt x="2035" y="444"/>
                  </a:lnTo>
                  <a:lnTo>
                    <a:pt x="2038" y="444"/>
                  </a:lnTo>
                  <a:lnTo>
                    <a:pt x="2041" y="443"/>
                  </a:lnTo>
                  <a:lnTo>
                    <a:pt x="2044" y="443"/>
                  </a:lnTo>
                  <a:lnTo>
                    <a:pt x="2048" y="443"/>
                  </a:lnTo>
                  <a:lnTo>
                    <a:pt x="2051" y="442"/>
                  </a:lnTo>
                  <a:lnTo>
                    <a:pt x="2054" y="442"/>
                  </a:lnTo>
                  <a:lnTo>
                    <a:pt x="2057" y="442"/>
                  </a:lnTo>
                  <a:lnTo>
                    <a:pt x="2061" y="441"/>
                  </a:lnTo>
                  <a:lnTo>
                    <a:pt x="2064" y="440"/>
                  </a:lnTo>
                  <a:lnTo>
                    <a:pt x="2067" y="440"/>
                  </a:lnTo>
                  <a:lnTo>
                    <a:pt x="2070" y="439"/>
                  </a:lnTo>
                  <a:lnTo>
                    <a:pt x="2074" y="439"/>
                  </a:lnTo>
                  <a:lnTo>
                    <a:pt x="2077" y="438"/>
                  </a:lnTo>
                  <a:lnTo>
                    <a:pt x="2080" y="437"/>
                  </a:lnTo>
                  <a:lnTo>
                    <a:pt x="2083" y="436"/>
                  </a:lnTo>
                  <a:lnTo>
                    <a:pt x="2087" y="436"/>
                  </a:lnTo>
                  <a:lnTo>
                    <a:pt x="2090" y="435"/>
                  </a:lnTo>
                  <a:lnTo>
                    <a:pt x="2093" y="434"/>
                  </a:lnTo>
                  <a:lnTo>
                    <a:pt x="2096" y="433"/>
                  </a:lnTo>
                  <a:lnTo>
                    <a:pt x="2100" y="432"/>
                  </a:lnTo>
                  <a:lnTo>
                    <a:pt x="2103" y="431"/>
                  </a:lnTo>
                  <a:lnTo>
                    <a:pt x="2106" y="430"/>
                  </a:lnTo>
                  <a:lnTo>
                    <a:pt x="2110" y="429"/>
                  </a:lnTo>
                  <a:lnTo>
                    <a:pt x="2113" y="428"/>
                  </a:lnTo>
                  <a:lnTo>
                    <a:pt x="2116" y="427"/>
                  </a:lnTo>
                  <a:lnTo>
                    <a:pt x="2119" y="426"/>
                  </a:lnTo>
                  <a:lnTo>
                    <a:pt x="2123" y="425"/>
                  </a:lnTo>
                  <a:lnTo>
                    <a:pt x="2126" y="424"/>
                  </a:lnTo>
                  <a:lnTo>
                    <a:pt x="2129" y="423"/>
                  </a:lnTo>
                  <a:lnTo>
                    <a:pt x="2132" y="422"/>
                  </a:lnTo>
                  <a:lnTo>
                    <a:pt x="2136" y="421"/>
                  </a:lnTo>
                  <a:lnTo>
                    <a:pt x="2139" y="419"/>
                  </a:lnTo>
                  <a:lnTo>
                    <a:pt x="2142" y="418"/>
                  </a:lnTo>
                  <a:lnTo>
                    <a:pt x="2145" y="417"/>
                  </a:lnTo>
                  <a:lnTo>
                    <a:pt x="2149" y="416"/>
                  </a:lnTo>
                  <a:lnTo>
                    <a:pt x="2152" y="415"/>
                  </a:lnTo>
                  <a:lnTo>
                    <a:pt x="2155" y="414"/>
                  </a:lnTo>
                  <a:lnTo>
                    <a:pt x="2158" y="413"/>
                  </a:lnTo>
                  <a:lnTo>
                    <a:pt x="2162" y="412"/>
                  </a:lnTo>
                  <a:lnTo>
                    <a:pt x="2165" y="411"/>
                  </a:lnTo>
                  <a:lnTo>
                    <a:pt x="2168" y="410"/>
                  </a:lnTo>
                  <a:lnTo>
                    <a:pt x="2171" y="410"/>
                  </a:lnTo>
                  <a:lnTo>
                    <a:pt x="2175" y="409"/>
                  </a:lnTo>
                  <a:lnTo>
                    <a:pt x="2178" y="408"/>
                  </a:lnTo>
                  <a:lnTo>
                    <a:pt x="2181" y="407"/>
                  </a:lnTo>
                  <a:lnTo>
                    <a:pt x="2185" y="407"/>
                  </a:lnTo>
                  <a:lnTo>
                    <a:pt x="2188" y="406"/>
                  </a:lnTo>
                  <a:lnTo>
                    <a:pt x="2191" y="406"/>
                  </a:lnTo>
                  <a:lnTo>
                    <a:pt x="2194" y="406"/>
                  </a:lnTo>
                  <a:lnTo>
                    <a:pt x="2198" y="405"/>
                  </a:lnTo>
                  <a:lnTo>
                    <a:pt x="2201" y="405"/>
                  </a:lnTo>
                  <a:lnTo>
                    <a:pt x="2204" y="405"/>
                  </a:lnTo>
                  <a:lnTo>
                    <a:pt x="2207" y="405"/>
                  </a:lnTo>
                  <a:lnTo>
                    <a:pt x="2211" y="405"/>
                  </a:lnTo>
                  <a:lnTo>
                    <a:pt x="2214" y="405"/>
                  </a:lnTo>
                  <a:lnTo>
                    <a:pt x="2217" y="405"/>
                  </a:lnTo>
                  <a:lnTo>
                    <a:pt x="2220" y="406"/>
                  </a:lnTo>
                  <a:lnTo>
                    <a:pt x="2224" y="406"/>
                  </a:lnTo>
                  <a:lnTo>
                    <a:pt x="2227" y="406"/>
                  </a:lnTo>
                  <a:lnTo>
                    <a:pt x="2230" y="407"/>
                  </a:lnTo>
                  <a:lnTo>
                    <a:pt x="2233" y="407"/>
                  </a:lnTo>
                  <a:lnTo>
                    <a:pt x="2237" y="408"/>
                  </a:lnTo>
                  <a:lnTo>
                    <a:pt x="2240" y="409"/>
                  </a:lnTo>
                  <a:lnTo>
                    <a:pt x="2243" y="409"/>
                  </a:lnTo>
                  <a:lnTo>
                    <a:pt x="2247" y="410"/>
                  </a:lnTo>
                  <a:lnTo>
                    <a:pt x="2250" y="410"/>
                  </a:lnTo>
                  <a:lnTo>
                    <a:pt x="2253" y="411"/>
                  </a:lnTo>
                  <a:lnTo>
                    <a:pt x="2256" y="412"/>
                  </a:lnTo>
                  <a:lnTo>
                    <a:pt x="2260" y="412"/>
                  </a:lnTo>
                  <a:lnTo>
                    <a:pt x="2263" y="413"/>
                  </a:lnTo>
                  <a:lnTo>
                    <a:pt x="2266" y="414"/>
                  </a:lnTo>
                  <a:lnTo>
                    <a:pt x="2269" y="415"/>
                  </a:lnTo>
                  <a:lnTo>
                    <a:pt x="2273" y="415"/>
                  </a:lnTo>
                  <a:lnTo>
                    <a:pt x="2276" y="416"/>
                  </a:lnTo>
                  <a:lnTo>
                    <a:pt x="2279" y="417"/>
                  </a:lnTo>
                  <a:lnTo>
                    <a:pt x="2282" y="417"/>
                  </a:lnTo>
                  <a:lnTo>
                    <a:pt x="2286" y="418"/>
                  </a:lnTo>
                  <a:lnTo>
                    <a:pt x="2289" y="418"/>
                  </a:lnTo>
                  <a:lnTo>
                    <a:pt x="2292" y="419"/>
                  </a:lnTo>
                  <a:lnTo>
                    <a:pt x="2295" y="419"/>
                  </a:lnTo>
                  <a:lnTo>
                    <a:pt x="2299" y="420"/>
                  </a:lnTo>
                  <a:lnTo>
                    <a:pt x="2302" y="420"/>
                  </a:lnTo>
                  <a:lnTo>
                    <a:pt x="2305" y="420"/>
                  </a:lnTo>
                  <a:lnTo>
                    <a:pt x="2308" y="421"/>
                  </a:lnTo>
                  <a:lnTo>
                    <a:pt x="2312" y="421"/>
                  </a:lnTo>
                  <a:lnTo>
                    <a:pt x="2315" y="421"/>
                  </a:lnTo>
                  <a:lnTo>
                    <a:pt x="2318" y="421"/>
                  </a:lnTo>
                  <a:lnTo>
                    <a:pt x="2322" y="421"/>
                  </a:lnTo>
                  <a:lnTo>
                    <a:pt x="2325" y="421"/>
                  </a:lnTo>
                  <a:lnTo>
                    <a:pt x="2328" y="421"/>
                  </a:lnTo>
                  <a:lnTo>
                    <a:pt x="2331" y="421"/>
                  </a:lnTo>
                  <a:lnTo>
                    <a:pt x="2335" y="421"/>
                  </a:lnTo>
                  <a:lnTo>
                    <a:pt x="2338" y="421"/>
                  </a:lnTo>
                  <a:lnTo>
                    <a:pt x="2341" y="421"/>
                  </a:lnTo>
                  <a:lnTo>
                    <a:pt x="2344" y="420"/>
                  </a:lnTo>
                  <a:lnTo>
                    <a:pt x="2348" y="420"/>
                  </a:lnTo>
                  <a:lnTo>
                    <a:pt x="2351" y="419"/>
                  </a:lnTo>
                  <a:lnTo>
                    <a:pt x="2354" y="419"/>
                  </a:lnTo>
                  <a:lnTo>
                    <a:pt x="2357" y="418"/>
                  </a:lnTo>
                  <a:lnTo>
                    <a:pt x="2361" y="418"/>
                  </a:lnTo>
                  <a:lnTo>
                    <a:pt x="2364" y="417"/>
                  </a:lnTo>
                  <a:lnTo>
                    <a:pt x="2367" y="416"/>
                  </a:lnTo>
                  <a:lnTo>
                    <a:pt x="2370" y="415"/>
                  </a:lnTo>
                  <a:lnTo>
                    <a:pt x="2374" y="414"/>
                  </a:lnTo>
                  <a:lnTo>
                    <a:pt x="2377" y="413"/>
                  </a:lnTo>
                  <a:lnTo>
                    <a:pt x="2380" y="412"/>
                  </a:lnTo>
                  <a:lnTo>
                    <a:pt x="2383" y="411"/>
                  </a:lnTo>
                  <a:lnTo>
                    <a:pt x="2387" y="409"/>
                  </a:lnTo>
                  <a:lnTo>
                    <a:pt x="2390" y="408"/>
                  </a:lnTo>
                  <a:lnTo>
                    <a:pt x="2393" y="407"/>
                  </a:lnTo>
                  <a:lnTo>
                    <a:pt x="2397" y="405"/>
                  </a:lnTo>
                  <a:lnTo>
                    <a:pt x="2400" y="404"/>
                  </a:lnTo>
                  <a:lnTo>
                    <a:pt x="2403" y="403"/>
                  </a:lnTo>
                  <a:lnTo>
                    <a:pt x="2406" y="401"/>
                  </a:lnTo>
                  <a:lnTo>
                    <a:pt x="2410" y="400"/>
                  </a:lnTo>
                  <a:lnTo>
                    <a:pt x="2413" y="398"/>
                  </a:lnTo>
                  <a:lnTo>
                    <a:pt x="2416" y="397"/>
                  </a:lnTo>
                  <a:lnTo>
                    <a:pt x="2419" y="396"/>
                  </a:lnTo>
                  <a:lnTo>
                    <a:pt x="2423" y="394"/>
                  </a:lnTo>
                  <a:lnTo>
                    <a:pt x="2426" y="393"/>
                  </a:lnTo>
                  <a:lnTo>
                    <a:pt x="2429" y="392"/>
                  </a:lnTo>
                  <a:lnTo>
                    <a:pt x="2432" y="390"/>
                  </a:lnTo>
                  <a:lnTo>
                    <a:pt x="2436" y="389"/>
                  </a:lnTo>
                  <a:lnTo>
                    <a:pt x="2439" y="388"/>
                  </a:lnTo>
                  <a:lnTo>
                    <a:pt x="2442" y="387"/>
                  </a:lnTo>
                  <a:lnTo>
                    <a:pt x="2445" y="386"/>
                  </a:lnTo>
                  <a:lnTo>
                    <a:pt x="2449" y="385"/>
                  </a:lnTo>
                  <a:lnTo>
                    <a:pt x="2452" y="384"/>
                  </a:lnTo>
                  <a:lnTo>
                    <a:pt x="2455" y="383"/>
                  </a:lnTo>
                  <a:lnTo>
                    <a:pt x="2458" y="382"/>
                  </a:lnTo>
                  <a:lnTo>
                    <a:pt x="2462" y="381"/>
                  </a:lnTo>
                  <a:lnTo>
                    <a:pt x="2465" y="380"/>
                  </a:lnTo>
                  <a:lnTo>
                    <a:pt x="2468" y="379"/>
                  </a:lnTo>
                  <a:lnTo>
                    <a:pt x="2472" y="379"/>
                  </a:lnTo>
                  <a:lnTo>
                    <a:pt x="2475" y="378"/>
                  </a:lnTo>
                  <a:lnTo>
                    <a:pt x="2478" y="378"/>
                  </a:lnTo>
                  <a:lnTo>
                    <a:pt x="2481" y="377"/>
                  </a:lnTo>
                  <a:lnTo>
                    <a:pt x="2485" y="377"/>
                  </a:lnTo>
                  <a:lnTo>
                    <a:pt x="2488" y="376"/>
                  </a:lnTo>
                  <a:lnTo>
                    <a:pt x="2491" y="376"/>
                  </a:lnTo>
                  <a:lnTo>
                    <a:pt x="2494" y="376"/>
                  </a:lnTo>
                  <a:lnTo>
                    <a:pt x="2498" y="375"/>
                  </a:lnTo>
                  <a:lnTo>
                    <a:pt x="2501" y="375"/>
                  </a:lnTo>
                  <a:lnTo>
                    <a:pt x="2504" y="375"/>
                  </a:lnTo>
                  <a:lnTo>
                    <a:pt x="2507" y="375"/>
                  </a:lnTo>
                  <a:lnTo>
                    <a:pt x="2511" y="375"/>
                  </a:lnTo>
                  <a:lnTo>
                    <a:pt x="2514" y="374"/>
                  </a:lnTo>
                  <a:lnTo>
                    <a:pt x="2517" y="374"/>
                  </a:lnTo>
                  <a:lnTo>
                    <a:pt x="2520" y="374"/>
                  </a:lnTo>
                  <a:lnTo>
                    <a:pt x="2524" y="375"/>
                  </a:lnTo>
                  <a:lnTo>
                    <a:pt x="2527" y="375"/>
                  </a:lnTo>
                  <a:lnTo>
                    <a:pt x="2530" y="375"/>
                  </a:lnTo>
                  <a:lnTo>
                    <a:pt x="2533" y="375"/>
                  </a:lnTo>
                  <a:lnTo>
                    <a:pt x="2537" y="375"/>
                  </a:lnTo>
                  <a:lnTo>
                    <a:pt x="2540" y="375"/>
                  </a:lnTo>
                  <a:lnTo>
                    <a:pt x="2543" y="375"/>
                  </a:lnTo>
                  <a:lnTo>
                    <a:pt x="2547" y="375"/>
                  </a:lnTo>
                  <a:lnTo>
                    <a:pt x="2550" y="376"/>
                  </a:lnTo>
                  <a:lnTo>
                    <a:pt x="2553" y="376"/>
                  </a:lnTo>
                  <a:lnTo>
                    <a:pt x="2556" y="376"/>
                  </a:lnTo>
                  <a:lnTo>
                    <a:pt x="2560" y="376"/>
                  </a:lnTo>
                  <a:lnTo>
                    <a:pt x="2563" y="377"/>
                  </a:lnTo>
                  <a:lnTo>
                    <a:pt x="2566" y="377"/>
                  </a:lnTo>
                  <a:lnTo>
                    <a:pt x="2569" y="377"/>
                  </a:lnTo>
                  <a:lnTo>
                    <a:pt x="2573" y="377"/>
                  </a:lnTo>
                  <a:lnTo>
                    <a:pt x="2576" y="377"/>
                  </a:lnTo>
                  <a:lnTo>
                    <a:pt x="2579" y="378"/>
                  </a:lnTo>
                  <a:lnTo>
                    <a:pt x="2582" y="378"/>
                  </a:lnTo>
                  <a:lnTo>
                    <a:pt x="2586" y="378"/>
                  </a:lnTo>
                  <a:lnTo>
                    <a:pt x="2589" y="378"/>
                  </a:lnTo>
                  <a:lnTo>
                    <a:pt x="2592" y="378"/>
                  </a:lnTo>
                  <a:lnTo>
                    <a:pt x="2595" y="378"/>
                  </a:lnTo>
                  <a:lnTo>
                    <a:pt x="2599" y="378"/>
                  </a:lnTo>
                  <a:lnTo>
                    <a:pt x="2602" y="378"/>
                  </a:lnTo>
                  <a:lnTo>
                    <a:pt x="2605" y="378"/>
                  </a:lnTo>
                  <a:lnTo>
                    <a:pt x="2609" y="378"/>
                  </a:lnTo>
                  <a:lnTo>
                    <a:pt x="2612" y="378"/>
                  </a:lnTo>
                  <a:lnTo>
                    <a:pt x="2615" y="378"/>
                  </a:lnTo>
                  <a:lnTo>
                    <a:pt x="2618" y="377"/>
                  </a:lnTo>
                  <a:lnTo>
                    <a:pt x="2622" y="377"/>
                  </a:lnTo>
                  <a:lnTo>
                    <a:pt x="2625" y="377"/>
                  </a:lnTo>
                  <a:lnTo>
                    <a:pt x="2628" y="376"/>
                  </a:lnTo>
                  <a:lnTo>
                    <a:pt x="2631" y="376"/>
                  </a:lnTo>
                  <a:lnTo>
                    <a:pt x="2635" y="375"/>
                  </a:lnTo>
                  <a:lnTo>
                    <a:pt x="2638" y="374"/>
                  </a:lnTo>
                  <a:lnTo>
                    <a:pt x="2641" y="374"/>
                  </a:lnTo>
                  <a:lnTo>
                    <a:pt x="2644" y="373"/>
                  </a:lnTo>
                  <a:lnTo>
                    <a:pt x="2648" y="372"/>
                  </a:lnTo>
                  <a:lnTo>
                    <a:pt x="2651" y="372"/>
                  </a:lnTo>
                  <a:lnTo>
                    <a:pt x="2654" y="371"/>
                  </a:lnTo>
                  <a:lnTo>
                    <a:pt x="2657" y="370"/>
                  </a:lnTo>
                  <a:lnTo>
                    <a:pt x="2661" y="369"/>
                  </a:lnTo>
                  <a:lnTo>
                    <a:pt x="2664" y="368"/>
                  </a:lnTo>
                  <a:lnTo>
                    <a:pt x="2667" y="367"/>
                  </a:lnTo>
                  <a:lnTo>
                    <a:pt x="2670" y="366"/>
                  </a:lnTo>
                  <a:lnTo>
                    <a:pt x="2674" y="365"/>
                  </a:lnTo>
                  <a:lnTo>
                    <a:pt x="2677" y="364"/>
                  </a:lnTo>
                  <a:lnTo>
                    <a:pt x="2680" y="363"/>
                  </a:lnTo>
                  <a:lnTo>
                    <a:pt x="2684" y="362"/>
                  </a:lnTo>
                  <a:lnTo>
                    <a:pt x="2687" y="361"/>
                  </a:lnTo>
                  <a:lnTo>
                    <a:pt x="2690" y="360"/>
                  </a:lnTo>
                  <a:lnTo>
                    <a:pt x="2693" y="358"/>
                  </a:lnTo>
                  <a:lnTo>
                    <a:pt x="2697" y="357"/>
                  </a:lnTo>
                  <a:lnTo>
                    <a:pt x="2700" y="356"/>
                  </a:lnTo>
                  <a:lnTo>
                    <a:pt x="2703" y="355"/>
                  </a:lnTo>
                  <a:lnTo>
                    <a:pt x="2706" y="353"/>
                  </a:lnTo>
                  <a:lnTo>
                    <a:pt x="2710" y="352"/>
                  </a:lnTo>
                  <a:lnTo>
                    <a:pt x="2713" y="351"/>
                  </a:lnTo>
                  <a:lnTo>
                    <a:pt x="2716" y="349"/>
                  </a:lnTo>
                  <a:lnTo>
                    <a:pt x="2719" y="348"/>
                  </a:lnTo>
                  <a:lnTo>
                    <a:pt x="2723" y="346"/>
                  </a:lnTo>
                  <a:lnTo>
                    <a:pt x="2726" y="345"/>
                  </a:lnTo>
                  <a:lnTo>
                    <a:pt x="2729" y="344"/>
                  </a:lnTo>
                  <a:lnTo>
                    <a:pt x="2732" y="342"/>
                  </a:lnTo>
                  <a:lnTo>
                    <a:pt x="2736" y="341"/>
                  </a:lnTo>
                  <a:lnTo>
                    <a:pt x="2739" y="339"/>
                  </a:lnTo>
                  <a:lnTo>
                    <a:pt x="2742" y="337"/>
                  </a:lnTo>
                  <a:lnTo>
                    <a:pt x="2745" y="336"/>
                  </a:lnTo>
                  <a:lnTo>
                    <a:pt x="2749" y="334"/>
                  </a:lnTo>
                  <a:lnTo>
                    <a:pt x="2752" y="333"/>
                  </a:lnTo>
                  <a:lnTo>
                    <a:pt x="2755" y="331"/>
                  </a:lnTo>
                  <a:lnTo>
                    <a:pt x="2759" y="330"/>
                  </a:lnTo>
                  <a:lnTo>
                    <a:pt x="2762" y="328"/>
                  </a:lnTo>
                  <a:lnTo>
                    <a:pt x="2765" y="327"/>
                  </a:lnTo>
                  <a:lnTo>
                    <a:pt x="2768" y="325"/>
                  </a:lnTo>
                  <a:lnTo>
                    <a:pt x="2772" y="323"/>
                  </a:lnTo>
                  <a:lnTo>
                    <a:pt x="2775" y="322"/>
                  </a:lnTo>
                  <a:lnTo>
                    <a:pt x="2778" y="320"/>
                  </a:lnTo>
                  <a:lnTo>
                    <a:pt x="2781" y="318"/>
                  </a:lnTo>
                  <a:lnTo>
                    <a:pt x="2785" y="317"/>
                  </a:lnTo>
                  <a:lnTo>
                    <a:pt x="2788" y="315"/>
                  </a:lnTo>
                  <a:lnTo>
                    <a:pt x="2791" y="313"/>
                  </a:lnTo>
                  <a:lnTo>
                    <a:pt x="2794" y="312"/>
                  </a:lnTo>
                  <a:lnTo>
                    <a:pt x="2798" y="310"/>
                  </a:lnTo>
                  <a:lnTo>
                    <a:pt x="2801" y="309"/>
                  </a:lnTo>
                  <a:lnTo>
                    <a:pt x="2804" y="307"/>
                  </a:lnTo>
                  <a:lnTo>
                    <a:pt x="2807" y="305"/>
                  </a:lnTo>
                  <a:lnTo>
                    <a:pt x="2811" y="304"/>
                  </a:lnTo>
                  <a:lnTo>
                    <a:pt x="2814" y="302"/>
                  </a:lnTo>
                  <a:lnTo>
                    <a:pt x="2817" y="301"/>
                  </a:lnTo>
                  <a:lnTo>
                    <a:pt x="2820" y="299"/>
                  </a:lnTo>
                  <a:lnTo>
                    <a:pt x="2824" y="298"/>
                  </a:lnTo>
                  <a:lnTo>
                    <a:pt x="2827" y="296"/>
                  </a:lnTo>
                  <a:lnTo>
                    <a:pt x="2830" y="295"/>
                  </a:lnTo>
                  <a:lnTo>
                    <a:pt x="2834" y="294"/>
                  </a:lnTo>
                  <a:lnTo>
                    <a:pt x="2837" y="292"/>
                  </a:lnTo>
                  <a:lnTo>
                    <a:pt x="2840" y="291"/>
                  </a:lnTo>
                  <a:lnTo>
                    <a:pt x="2843" y="290"/>
                  </a:lnTo>
                  <a:lnTo>
                    <a:pt x="2847" y="288"/>
                  </a:lnTo>
                  <a:lnTo>
                    <a:pt x="2850" y="287"/>
                  </a:lnTo>
                  <a:lnTo>
                    <a:pt x="2853" y="286"/>
                  </a:lnTo>
                  <a:lnTo>
                    <a:pt x="2856" y="285"/>
                  </a:lnTo>
                  <a:lnTo>
                    <a:pt x="2860" y="284"/>
                  </a:lnTo>
                  <a:lnTo>
                    <a:pt x="2863" y="283"/>
                  </a:lnTo>
                  <a:lnTo>
                    <a:pt x="2866" y="282"/>
                  </a:lnTo>
                  <a:lnTo>
                    <a:pt x="2869" y="281"/>
                  </a:lnTo>
                  <a:lnTo>
                    <a:pt x="2873" y="280"/>
                  </a:lnTo>
                  <a:lnTo>
                    <a:pt x="2876" y="279"/>
                  </a:lnTo>
                  <a:lnTo>
                    <a:pt x="2879" y="278"/>
                  </a:lnTo>
                  <a:lnTo>
                    <a:pt x="2882" y="277"/>
                  </a:lnTo>
                  <a:lnTo>
                    <a:pt x="2886" y="276"/>
                  </a:lnTo>
                  <a:lnTo>
                    <a:pt x="2889" y="275"/>
                  </a:lnTo>
                  <a:lnTo>
                    <a:pt x="2892" y="275"/>
                  </a:lnTo>
                  <a:lnTo>
                    <a:pt x="2895" y="274"/>
                  </a:lnTo>
                  <a:lnTo>
                    <a:pt x="2899" y="273"/>
                  </a:lnTo>
                  <a:lnTo>
                    <a:pt x="2902" y="273"/>
                  </a:lnTo>
                  <a:lnTo>
                    <a:pt x="2905" y="272"/>
                  </a:lnTo>
                  <a:lnTo>
                    <a:pt x="2909" y="271"/>
                  </a:lnTo>
                  <a:lnTo>
                    <a:pt x="2912" y="271"/>
                  </a:lnTo>
                  <a:lnTo>
                    <a:pt x="2915" y="270"/>
                  </a:lnTo>
                  <a:lnTo>
                    <a:pt x="2918" y="269"/>
                  </a:lnTo>
                  <a:lnTo>
                    <a:pt x="2922" y="269"/>
                  </a:lnTo>
                  <a:lnTo>
                    <a:pt x="2925" y="268"/>
                  </a:lnTo>
                  <a:lnTo>
                    <a:pt x="2928" y="268"/>
                  </a:lnTo>
                  <a:lnTo>
                    <a:pt x="2931" y="267"/>
                  </a:lnTo>
                  <a:lnTo>
                    <a:pt x="2935" y="267"/>
                  </a:lnTo>
                  <a:lnTo>
                    <a:pt x="2938" y="266"/>
                  </a:lnTo>
                  <a:lnTo>
                    <a:pt x="2941" y="266"/>
                  </a:lnTo>
                  <a:lnTo>
                    <a:pt x="2944" y="266"/>
                  </a:lnTo>
                  <a:lnTo>
                    <a:pt x="2948" y="265"/>
                  </a:lnTo>
                  <a:lnTo>
                    <a:pt x="2951" y="265"/>
                  </a:lnTo>
                  <a:lnTo>
                    <a:pt x="2954" y="264"/>
                  </a:lnTo>
                  <a:lnTo>
                    <a:pt x="2957" y="264"/>
                  </a:lnTo>
                  <a:lnTo>
                    <a:pt x="2961" y="263"/>
                  </a:lnTo>
                  <a:lnTo>
                    <a:pt x="2964" y="263"/>
                  </a:lnTo>
                  <a:lnTo>
                    <a:pt x="2967" y="262"/>
                  </a:lnTo>
                  <a:lnTo>
                    <a:pt x="2971" y="262"/>
                  </a:lnTo>
                  <a:lnTo>
                    <a:pt x="2974" y="262"/>
                  </a:lnTo>
                  <a:lnTo>
                    <a:pt x="2977" y="261"/>
                  </a:lnTo>
                  <a:lnTo>
                    <a:pt x="2980" y="261"/>
                  </a:lnTo>
                  <a:lnTo>
                    <a:pt x="2984" y="260"/>
                  </a:lnTo>
                  <a:lnTo>
                    <a:pt x="2987" y="260"/>
                  </a:lnTo>
                  <a:lnTo>
                    <a:pt x="2990" y="259"/>
                  </a:lnTo>
                  <a:lnTo>
                    <a:pt x="2993" y="258"/>
                  </a:lnTo>
                  <a:lnTo>
                    <a:pt x="2997" y="258"/>
                  </a:lnTo>
                  <a:lnTo>
                    <a:pt x="3000" y="257"/>
                  </a:lnTo>
                  <a:lnTo>
                    <a:pt x="3003" y="257"/>
                  </a:lnTo>
                  <a:lnTo>
                    <a:pt x="3006" y="256"/>
                  </a:lnTo>
                  <a:lnTo>
                    <a:pt x="3010" y="255"/>
                  </a:lnTo>
                  <a:lnTo>
                    <a:pt x="3013" y="254"/>
                  </a:lnTo>
                  <a:lnTo>
                    <a:pt x="3016" y="254"/>
                  </a:lnTo>
                  <a:lnTo>
                    <a:pt x="3019" y="253"/>
                  </a:lnTo>
                  <a:lnTo>
                    <a:pt x="3023" y="252"/>
                  </a:lnTo>
                  <a:lnTo>
                    <a:pt x="3026" y="251"/>
                  </a:lnTo>
                  <a:lnTo>
                    <a:pt x="3029" y="250"/>
                  </a:lnTo>
                  <a:lnTo>
                    <a:pt x="3032" y="249"/>
                  </a:lnTo>
                  <a:lnTo>
                    <a:pt x="3036" y="248"/>
                  </a:lnTo>
                  <a:lnTo>
                    <a:pt x="3039" y="247"/>
                  </a:lnTo>
                  <a:lnTo>
                    <a:pt x="3042" y="246"/>
                  </a:lnTo>
                  <a:lnTo>
                    <a:pt x="3046" y="245"/>
                  </a:lnTo>
                  <a:lnTo>
                    <a:pt x="3049" y="244"/>
                  </a:lnTo>
                  <a:lnTo>
                    <a:pt x="3052" y="242"/>
                  </a:lnTo>
                  <a:lnTo>
                    <a:pt x="3055" y="241"/>
                  </a:lnTo>
                  <a:lnTo>
                    <a:pt x="3059" y="240"/>
                  </a:lnTo>
                  <a:lnTo>
                    <a:pt x="3062" y="239"/>
                  </a:lnTo>
                  <a:lnTo>
                    <a:pt x="3065" y="238"/>
                  </a:lnTo>
                  <a:lnTo>
                    <a:pt x="3068" y="236"/>
                  </a:lnTo>
                  <a:lnTo>
                    <a:pt x="3072" y="235"/>
                  </a:lnTo>
                  <a:lnTo>
                    <a:pt x="3075" y="234"/>
                  </a:lnTo>
                  <a:lnTo>
                    <a:pt x="3078" y="233"/>
                  </a:lnTo>
                  <a:lnTo>
                    <a:pt x="3081" y="232"/>
                  </a:lnTo>
                  <a:lnTo>
                    <a:pt x="3085" y="230"/>
                  </a:lnTo>
                  <a:lnTo>
                    <a:pt x="3088" y="229"/>
                  </a:lnTo>
                  <a:lnTo>
                    <a:pt x="3091" y="228"/>
                  </a:lnTo>
                  <a:lnTo>
                    <a:pt x="3094" y="227"/>
                  </a:lnTo>
                  <a:lnTo>
                    <a:pt x="3098" y="225"/>
                  </a:lnTo>
                  <a:lnTo>
                    <a:pt x="3101" y="224"/>
                  </a:lnTo>
                  <a:lnTo>
                    <a:pt x="3104" y="223"/>
                  </a:lnTo>
                  <a:lnTo>
                    <a:pt x="3107" y="222"/>
                  </a:lnTo>
                  <a:lnTo>
                    <a:pt x="3111" y="221"/>
                  </a:lnTo>
                  <a:lnTo>
                    <a:pt x="3114" y="220"/>
                  </a:lnTo>
                  <a:lnTo>
                    <a:pt x="3117" y="219"/>
                  </a:lnTo>
                  <a:lnTo>
                    <a:pt x="3121" y="218"/>
                  </a:lnTo>
                  <a:lnTo>
                    <a:pt x="3124" y="217"/>
                  </a:lnTo>
                  <a:lnTo>
                    <a:pt x="3127" y="216"/>
                  </a:lnTo>
                  <a:lnTo>
                    <a:pt x="3130" y="215"/>
                  </a:lnTo>
                  <a:lnTo>
                    <a:pt x="3134" y="213"/>
                  </a:lnTo>
                  <a:lnTo>
                    <a:pt x="3137" y="212"/>
                  </a:lnTo>
                  <a:lnTo>
                    <a:pt x="3140" y="211"/>
                  </a:lnTo>
                  <a:lnTo>
                    <a:pt x="3143" y="210"/>
                  </a:lnTo>
                  <a:lnTo>
                    <a:pt x="3147" y="209"/>
                  </a:lnTo>
                  <a:lnTo>
                    <a:pt x="3150" y="208"/>
                  </a:lnTo>
                  <a:lnTo>
                    <a:pt x="3153" y="207"/>
                  </a:lnTo>
                  <a:lnTo>
                    <a:pt x="3156" y="206"/>
                  </a:lnTo>
                  <a:lnTo>
                    <a:pt x="3160" y="206"/>
                  </a:lnTo>
                  <a:lnTo>
                    <a:pt x="3163" y="205"/>
                  </a:lnTo>
                  <a:lnTo>
                    <a:pt x="3166" y="204"/>
                  </a:lnTo>
                  <a:lnTo>
                    <a:pt x="3169" y="203"/>
                  </a:lnTo>
                  <a:lnTo>
                    <a:pt x="3173" y="202"/>
                  </a:lnTo>
                  <a:lnTo>
                    <a:pt x="3176" y="201"/>
                  </a:lnTo>
                  <a:lnTo>
                    <a:pt x="3179" y="200"/>
                  </a:lnTo>
                  <a:lnTo>
                    <a:pt x="3182" y="199"/>
                  </a:lnTo>
                  <a:lnTo>
                    <a:pt x="3186" y="198"/>
                  </a:lnTo>
                  <a:lnTo>
                    <a:pt x="3189" y="197"/>
                  </a:lnTo>
                  <a:lnTo>
                    <a:pt x="3192" y="196"/>
                  </a:lnTo>
                  <a:lnTo>
                    <a:pt x="3196" y="195"/>
                  </a:lnTo>
                  <a:lnTo>
                    <a:pt x="3199" y="195"/>
                  </a:lnTo>
                  <a:lnTo>
                    <a:pt x="3202" y="194"/>
                  </a:lnTo>
                  <a:lnTo>
                    <a:pt x="3205" y="193"/>
                  </a:lnTo>
                  <a:lnTo>
                    <a:pt x="3209" y="192"/>
                  </a:lnTo>
                  <a:lnTo>
                    <a:pt x="3212" y="191"/>
                  </a:lnTo>
                  <a:lnTo>
                    <a:pt x="3215" y="190"/>
                  </a:lnTo>
                  <a:lnTo>
                    <a:pt x="3218" y="189"/>
                  </a:lnTo>
                  <a:lnTo>
                    <a:pt x="3222" y="188"/>
                  </a:lnTo>
                  <a:lnTo>
                    <a:pt x="3225" y="188"/>
                  </a:lnTo>
                  <a:lnTo>
                    <a:pt x="3228" y="187"/>
                  </a:lnTo>
                  <a:lnTo>
                    <a:pt x="3231" y="186"/>
                  </a:lnTo>
                  <a:lnTo>
                    <a:pt x="3235" y="185"/>
                  </a:lnTo>
                  <a:lnTo>
                    <a:pt x="3238" y="184"/>
                  </a:lnTo>
                  <a:lnTo>
                    <a:pt x="3241" y="183"/>
                  </a:lnTo>
                  <a:lnTo>
                    <a:pt x="3244" y="182"/>
                  </a:lnTo>
                  <a:lnTo>
                    <a:pt x="3248" y="181"/>
                  </a:lnTo>
                  <a:lnTo>
                    <a:pt x="3251" y="181"/>
                  </a:lnTo>
                  <a:lnTo>
                    <a:pt x="3254" y="180"/>
                  </a:lnTo>
                  <a:lnTo>
                    <a:pt x="3257" y="179"/>
                  </a:lnTo>
                  <a:lnTo>
                    <a:pt x="3261" y="178"/>
                  </a:lnTo>
                  <a:lnTo>
                    <a:pt x="3264" y="177"/>
                  </a:lnTo>
                  <a:lnTo>
                    <a:pt x="3267" y="176"/>
                  </a:lnTo>
                  <a:lnTo>
                    <a:pt x="3271" y="175"/>
                  </a:lnTo>
                  <a:lnTo>
                    <a:pt x="3274" y="174"/>
                  </a:lnTo>
                  <a:lnTo>
                    <a:pt x="3277" y="173"/>
                  </a:lnTo>
                  <a:lnTo>
                    <a:pt x="3280" y="172"/>
                  </a:lnTo>
                  <a:lnTo>
                    <a:pt x="3284" y="171"/>
                  </a:lnTo>
                  <a:lnTo>
                    <a:pt x="3287" y="170"/>
                  </a:lnTo>
                  <a:lnTo>
                    <a:pt x="3290" y="170"/>
                  </a:lnTo>
                  <a:lnTo>
                    <a:pt x="3293" y="169"/>
                  </a:lnTo>
                  <a:lnTo>
                    <a:pt x="3297" y="168"/>
                  </a:lnTo>
                  <a:lnTo>
                    <a:pt x="3300" y="167"/>
                  </a:lnTo>
                  <a:lnTo>
                    <a:pt x="3303" y="166"/>
                  </a:lnTo>
                  <a:lnTo>
                    <a:pt x="3306" y="165"/>
                  </a:lnTo>
                  <a:lnTo>
                    <a:pt x="3310" y="164"/>
                  </a:lnTo>
                  <a:lnTo>
                    <a:pt x="3313" y="163"/>
                  </a:lnTo>
                  <a:lnTo>
                    <a:pt x="3316" y="163"/>
                  </a:lnTo>
                  <a:lnTo>
                    <a:pt x="3319" y="162"/>
                  </a:lnTo>
                  <a:lnTo>
                    <a:pt x="3323" y="161"/>
                  </a:lnTo>
                  <a:lnTo>
                    <a:pt x="3326" y="160"/>
                  </a:lnTo>
                  <a:lnTo>
                    <a:pt x="3329" y="159"/>
                  </a:lnTo>
                  <a:lnTo>
                    <a:pt x="3333" y="159"/>
                  </a:lnTo>
                  <a:lnTo>
                    <a:pt x="3336" y="158"/>
                  </a:lnTo>
                  <a:lnTo>
                    <a:pt x="3339" y="157"/>
                  </a:lnTo>
                  <a:lnTo>
                    <a:pt x="3342" y="157"/>
                  </a:lnTo>
                  <a:lnTo>
                    <a:pt x="3346" y="156"/>
                  </a:lnTo>
                  <a:lnTo>
                    <a:pt x="3349" y="155"/>
                  </a:lnTo>
                  <a:lnTo>
                    <a:pt x="3352" y="155"/>
                  </a:lnTo>
                  <a:lnTo>
                    <a:pt x="3355" y="154"/>
                  </a:lnTo>
                  <a:lnTo>
                    <a:pt x="3359" y="154"/>
                  </a:lnTo>
                  <a:lnTo>
                    <a:pt x="3362" y="153"/>
                  </a:lnTo>
                  <a:lnTo>
                    <a:pt x="3365" y="153"/>
                  </a:lnTo>
                  <a:lnTo>
                    <a:pt x="3368" y="152"/>
                  </a:lnTo>
                  <a:lnTo>
                    <a:pt x="3372" y="152"/>
                  </a:lnTo>
                  <a:lnTo>
                    <a:pt x="3375" y="152"/>
                  </a:lnTo>
                  <a:lnTo>
                    <a:pt x="3378" y="151"/>
                  </a:lnTo>
                  <a:lnTo>
                    <a:pt x="3381" y="151"/>
                  </a:lnTo>
                  <a:lnTo>
                    <a:pt x="3385" y="150"/>
                  </a:lnTo>
                  <a:lnTo>
                    <a:pt x="3388" y="150"/>
                  </a:lnTo>
                  <a:lnTo>
                    <a:pt x="3391" y="150"/>
                  </a:lnTo>
                  <a:lnTo>
                    <a:pt x="3394" y="149"/>
                  </a:lnTo>
                  <a:lnTo>
                    <a:pt x="3398" y="149"/>
                  </a:lnTo>
                  <a:lnTo>
                    <a:pt x="3401" y="148"/>
                  </a:lnTo>
                  <a:lnTo>
                    <a:pt x="3404" y="148"/>
                  </a:lnTo>
                  <a:lnTo>
                    <a:pt x="3408" y="148"/>
                  </a:lnTo>
                  <a:lnTo>
                    <a:pt x="3411" y="147"/>
                  </a:lnTo>
                  <a:lnTo>
                    <a:pt x="3414" y="147"/>
                  </a:lnTo>
                  <a:lnTo>
                    <a:pt x="3417" y="147"/>
                  </a:lnTo>
                  <a:lnTo>
                    <a:pt x="3421" y="146"/>
                  </a:lnTo>
                  <a:lnTo>
                    <a:pt x="3424" y="146"/>
                  </a:lnTo>
                  <a:lnTo>
                    <a:pt x="3427" y="145"/>
                  </a:lnTo>
                  <a:lnTo>
                    <a:pt x="3430" y="145"/>
                  </a:lnTo>
                  <a:lnTo>
                    <a:pt x="3434" y="144"/>
                  </a:lnTo>
                  <a:lnTo>
                    <a:pt x="3437" y="144"/>
                  </a:lnTo>
                  <a:lnTo>
                    <a:pt x="3440" y="143"/>
                  </a:lnTo>
                  <a:lnTo>
                    <a:pt x="3443" y="143"/>
                  </a:lnTo>
                  <a:lnTo>
                    <a:pt x="3447" y="142"/>
                  </a:lnTo>
                  <a:lnTo>
                    <a:pt x="3450" y="142"/>
                  </a:lnTo>
                  <a:lnTo>
                    <a:pt x="3453" y="141"/>
                  </a:lnTo>
                  <a:lnTo>
                    <a:pt x="3456" y="140"/>
                  </a:lnTo>
                  <a:lnTo>
                    <a:pt x="3460" y="140"/>
                  </a:lnTo>
                  <a:lnTo>
                    <a:pt x="3463" y="139"/>
                  </a:lnTo>
                  <a:lnTo>
                    <a:pt x="3466" y="139"/>
                  </a:lnTo>
                  <a:lnTo>
                    <a:pt x="3469" y="138"/>
                  </a:lnTo>
                  <a:lnTo>
                    <a:pt x="3473" y="137"/>
                  </a:lnTo>
                  <a:lnTo>
                    <a:pt x="3476" y="137"/>
                  </a:lnTo>
                  <a:lnTo>
                    <a:pt x="3479" y="136"/>
                  </a:lnTo>
                  <a:lnTo>
                    <a:pt x="3483" y="135"/>
                  </a:lnTo>
                  <a:lnTo>
                    <a:pt x="3486" y="134"/>
                  </a:lnTo>
                  <a:lnTo>
                    <a:pt x="3489" y="134"/>
                  </a:lnTo>
                  <a:lnTo>
                    <a:pt x="3492" y="133"/>
                  </a:lnTo>
                  <a:lnTo>
                    <a:pt x="3496" y="132"/>
                  </a:lnTo>
                  <a:lnTo>
                    <a:pt x="3499" y="131"/>
                  </a:lnTo>
                  <a:lnTo>
                    <a:pt x="3502" y="131"/>
                  </a:lnTo>
                  <a:lnTo>
                    <a:pt x="3505" y="130"/>
                  </a:lnTo>
                  <a:lnTo>
                    <a:pt x="3509" y="129"/>
                  </a:lnTo>
                  <a:lnTo>
                    <a:pt x="3512" y="128"/>
                  </a:lnTo>
                  <a:lnTo>
                    <a:pt x="3515" y="127"/>
                  </a:lnTo>
                  <a:lnTo>
                    <a:pt x="3518" y="126"/>
                  </a:lnTo>
                  <a:lnTo>
                    <a:pt x="3522" y="125"/>
                  </a:lnTo>
                  <a:lnTo>
                    <a:pt x="3525" y="124"/>
                  </a:lnTo>
                  <a:lnTo>
                    <a:pt x="3528" y="123"/>
                  </a:lnTo>
                  <a:lnTo>
                    <a:pt x="3531" y="122"/>
                  </a:lnTo>
                  <a:lnTo>
                    <a:pt x="3535" y="121"/>
                  </a:lnTo>
                  <a:lnTo>
                    <a:pt x="3538" y="120"/>
                  </a:lnTo>
                  <a:lnTo>
                    <a:pt x="3541" y="119"/>
                  </a:lnTo>
                  <a:lnTo>
                    <a:pt x="3544" y="118"/>
                  </a:lnTo>
                  <a:lnTo>
                    <a:pt x="3548" y="117"/>
                  </a:lnTo>
                  <a:lnTo>
                    <a:pt x="3551" y="115"/>
                  </a:lnTo>
                  <a:lnTo>
                    <a:pt x="3554" y="114"/>
                  </a:lnTo>
                  <a:lnTo>
                    <a:pt x="3558" y="113"/>
                  </a:lnTo>
                  <a:lnTo>
                    <a:pt x="3561" y="112"/>
                  </a:lnTo>
                  <a:lnTo>
                    <a:pt x="3564" y="111"/>
                  </a:lnTo>
                  <a:lnTo>
                    <a:pt x="3567" y="110"/>
                  </a:lnTo>
                  <a:lnTo>
                    <a:pt x="3571" y="109"/>
                  </a:lnTo>
                  <a:lnTo>
                    <a:pt x="3574" y="107"/>
                  </a:lnTo>
                  <a:lnTo>
                    <a:pt x="3577" y="106"/>
                  </a:lnTo>
                  <a:lnTo>
                    <a:pt x="3580" y="105"/>
                  </a:lnTo>
                  <a:lnTo>
                    <a:pt x="3584" y="104"/>
                  </a:lnTo>
                  <a:lnTo>
                    <a:pt x="3587" y="103"/>
                  </a:lnTo>
                  <a:lnTo>
                    <a:pt x="3590" y="101"/>
                  </a:lnTo>
                  <a:lnTo>
                    <a:pt x="3593" y="100"/>
                  </a:lnTo>
                  <a:lnTo>
                    <a:pt x="3597" y="99"/>
                  </a:lnTo>
                  <a:lnTo>
                    <a:pt x="3600" y="98"/>
                  </a:lnTo>
                  <a:lnTo>
                    <a:pt x="3603" y="97"/>
                  </a:lnTo>
                  <a:lnTo>
                    <a:pt x="3606" y="95"/>
                  </a:lnTo>
                  <a:lnTo>
                    <a:pt x="3610" y="94"/>
                  </a:lnTo>
                  <a:lnTo>
                    <a:pt x="3613" y="93"/>
                  </a:lnTo>
                  <a:lnTo>
                    <a:pt x="3616" y="92"/>
                  </a:lnTo>
                  <a:lnTo>
                    <a:pt x="3619" y="90"/>
                  </a:lnTo>
                  <a:lnTo>
                    <a:pt x="3623" y="89"/>
                  </a:lnTo>
                  <a:lnTo>
                    <a:pt x="3626" y="88"/>
                  </a:lnTo>
                  <a:lnTo>
                    <a:pt x="3629" y="86"/>
                  </a:lnTo>
                  <a:lnTo>
                    <a:pt x="3633" y="85"/>
                  </a:lnTo>
                  <a:lnTo>
                    <a:pt x="3636" y="84"/>
                  </a:lnTo>
                  <a:lnTo>
                    <a:pt x="3639" y="83"/>
                  </a:lnTo>
                  <a:lnTo>
                    <a:pt x="3642" y="81"/>
                  </a:lnTo>
                  <a:lnTo>
                    <a:pt x="3646" y="80"/>
                  </a:lnTo>
                  <a:lnTo>
                    <a:pt x="3649" y="79"/>
                  </a:lnTo>
                  <a:lnTo>
                    <a:pt x="3652" y="77"/>
                  </a:lnTo>
                  <a:lnTo>
                    <a:pt x="3655" y="76"/>
                  </a:lnTo>
                  <a:lnTo>
                    <a:pt x="3659" y="75"/>
                  </a:lnTo>
                  <a:lnTo>
                    <a:pt x="3662" y="73"/>
                  </a:lnTo>
                  <a:lnTo>
                    <a:pt x="3665" y="72"/>
                  </a:lnTo>
                  <a:lnTo>
                    <a:pt x="3668" y="71"/>
                  </a:lnTo>
                  <a:lnTo>
                    <a:pt x="3672" y="69"/>
                  </a:lnTo>
                  <a:lnTo>
                    <a:pt x="3675" y="68"/>
                  </a:lnTo>
                  <a:lnTo>
                    <a:pt x="3678" y="67"/>
                  </a:lnTo>
                  <a:lnTo>
                    <a:pt x="3681" y="65"/>
                  </a:lnTo>
                  <a:lnTo>
                    <a:pt x="3685" y="64"/>
                  </a:lnTo>
                  <a:lnTo>
                    <a:pt x="3688" y="63"/>
                  </a:lnTo>
                  <a:lnTo>
                    <a:pt x="3691" y="61"/>
                  </a:lnTo>
                  <a:lnTo>
                    <a:pt x="3695" y="60"/>
                  </a:lnTo>
                  <a:lnTo>
                    <a:pt x="3698" y="59"/>
                  </a:lnTo>
                  <a:lnTo>
                    <a:pt x="3701" y="57"/>
                  </a:lnTo>
                  <a:lnTo>
                    <a:pt x="3704" y="56"/>
                  </a:lnTo>
                  <a:lnTo>
                    <a:pt x="3708" y="55"/>
                  </a:lnTo>
                  <a:lnTo>
                    <a:pt x="3711" y="53"/>
                  </a:lnTo>
                  <a:lnTo>
                    <a:pt x="3714" y="52"/>
                  </a:lnTo>
                  <a:lnTo>
                    <a:pt x="3717" y="51"/>
                  </a:lnTo>
                  <a:lnTo>
                    <a:pt x="3721" y="50"/>
                  </a:lnTo>
                  <a:lnTo>
                    <a:pt x="3724" y="48"/>
                  </a:lnTo>
                  <a:lnTo>
                    <a:pt x="3727" y="47"/>
                  </a:lnTo>
                  <a:lnTo>
                    <a:pt x="3730" y="46"/>
                  </a:lnTo>
                  <a:lnTo>
                    <a:pt x="3734" y="45"/>
                  </a:lnTo>
                  <a:lnTo>
                    <a:pt x="3737" y="44"/>
                  </a:lnTo>
                  <a:lnTo>
                    <a:pt x="3740" y="42"/>
                  </a:lnTo>
                  <a:lnTo>
                    <a:pt x="3743" y="41"/>
                  </a:lnTo>
                  <a:lnTo>
                    <a:pt x="3747" y="40"/>
                  </a:lnTo>
                  <a:lnTo>
                    <a:pt x="3750" y="39"/>
                  </a:lnTo>
                  <a:lnTo>
                    <a:pt x="3753" y="38"/>
                  </a:lnTo>
                  <a:lnTo>
                    <a:pt x="3756" y="37"/>
                  </a:lnTo>
                  <a:lnTo>
                    <a:pt x="3760" y="36"/>
                  </a:lnTo>
                  <a:lnTo>
                    <a:pt x="3763" y="36"/>
                  </a:lnTo>
                  <a:lnTo>
                    <a:pt x="3766" y="35"/>
                  </a:lnTo>
                  <a:lnTo>
                    <a:pt x="3770" y="34"/>
                  </a:lnTo>
                  <a:lnTo>
                    <a:pt x="3773" y="33"/>
                  </a:lnTo>
                  <a:lnTo>
                    <a:pt x="3776" y="32"/>
                  </a:lnTo>
                  <a:lnTo>
                    <a:pt x="3779" y="32"/>
                  </a:lnTo>
                  <a:lnTo>
                    <a:pt x="3783" y="31"/>
                  </a:lnTo>
                  <a:lnTo>
                    <a:pt x="3786" y="30"/>
                  </a:lnTo>
                  <a:lnTo>
                    <a:pt x="3789" y="29"/>
                  </a:lnTo>
                  <a:lnTo>
                    <a:pt x="3792" y="29"/>
                  </a:lnTo>
                  <a:lnTo>
                    <a:pt x="3796" y="28"/>
                  </a:lnTo>
                  <a:lnTo>
                    <a:pt x="3799" y="28"/>
                  </a:lnTo>
                  <a:lnTo>
                    <a:pt x="3802" y="27"/>
                  </a:lnTo>
                  <a:lnTo>
                    <a:pt x="3805" y="26"/>
                  </a:lnTo>
                  <a:lnTo>
                    <a:pt x="3809" y="26"/>
                  </a:lnTo>
                  <a:lnTo>
                    <a:pt x="3812" y="25"/>
                  </a:lnTo>
                  <a:lnTo>
                    <a:pt x="3815" y="25"/>
                  </a:lnTo>
                  <a:lnTo>
                    <a:pt x="3818" y="25"/>
                  </a:lnTo>
                  <a:lnTo>
                    <a:pt x="3822" y="24"/>
                  </a:lnTo>
                  <a:lnTo>
                    <a:pt x="3825" y="24"/>
                  </a:lnTo>
                  <a:lnTo>
                    <a:pt x="3828" y="23"/>
                  </a:lnTo>
                  <a:lnTo>
                    <a:pt x="3831" y="23"/>
                  </a:lnTo>
                  <a:lnTo>
                    <a:pt x="3835" y="23"/>
                  </a:lnTo>
                  <a:lnTo>
                    <a:pt x="3838" y="22"/>
                  </a:lnTo>
                  <a:lnTo>
                    <a:pt x="3841" y="22"/>
                  </a:lnTo>
                  <a:lnTo>
                    <a:pt x="3845" y="22"/>
                  </a:lnTo>
                  <a:lnTo>
                    <a:pt x="3848" y="22"/>
                  </a:lnTo>
                  <a:lnTo>
                    <a:pt x="3851" y="22"/>
                  </a:lnTo>
                  <a:lnTo>
                    <a:pt x="3854" y="21"/>
                  </a:lnTo>
                  <a:lnTo>
                    <a:pt x="3858" y="21"/>
                  </a:lnTo>
                  <a:lnTo>
                    <a:pt x="3861" y="21"/>
                  </a:lnTo>
                  <a:lnTo>
                    <a:pt x="3864" y="21"/>
                  </a:lnTo>
                  <a:lnTo>
                    <a:pt x="3867" y="21"/>
                  </a:lnTo>
                  <a:lnTo>
                    <a:pt x="3871" y="21"/>
                  </a:lnTo>
                  <a:lnTo>
                    <a:pt x="3874" y="21"/>
                  </a:lnTo>
                  <a:lnTo>
                    <a:pt x="3877" y="21"/>
                  </a:lnTo>
                  <a:lnTo>
                    <a:pt x="3880" y="20"/>
                  </a:lnTo>
                  <a:lnTo>
                    <a:pt x="3884" y="20"/>
                  </a:lnTo>
                  <a:lnTo>
                    <a:pt x="3887" y="20"/>
                  </a:lnTo>
                  <a:lnTo>
                    <a:pt x="3890" y="20"/>
                  </a:lnTo>
                  <a:lnTo>
                    <a:pt x="3893" y="20"/>
                  </a:lnTo>
                  <a:lnTo>
                    <a:pt x="3897" y="20"/>
                  </a:lnTo>
                  <a:lnTo>
                    <a:pt x="3900" y="20"/>
                  </a:lnTo>
                  <a:lnTo>
                    <a:pt x="3903" y="20"/>
                  </a:lnTo>
                  <a:lnTo>
                    <a:pt x="3906" y="20"/>
                  </a:lnTo>
                  <a:lnTo>
                    <a:pt x="3910" y="20"/>
                  </a:lnTo>
                  <a:lnTo>
                    <a:pt x="3913" y="20"/>
                  </a:lnTo>
                  <a:lnTo>
                    <a:pt x="3916" y="20"/>
                  </a:lnTo>
                  <a:lnTo>
                    <a:pt x="3920" y="20"/>
                  </a:lnTo>
                  <a:lnTo>
                    <a:pt x="3923" y="20"/>
                  </a:lnTo>
                  <a:lnTo>
                    <a:pt x="3926" y="20"/>
                  </a:lnTo>
                  <a:lnTo>
                    <a:pt x="3929" y="20"/>
                  </a:lnTo>
                  <a:lnTo>
                    <a:pt x="3933" y="20"/>
                  </a:lnTo>
                  <a:lnTo>
                    <a:pt x="3936" y="19"/>
                  </a:lnTo>
                  <a:lnTo>
                    <a:pt x="3939" y="19"/>
                  </a:lnTo>
                  <a:lnTo>
                    <a:pt x="3942" y="19"/>
                  </a:lnTo>
                  <a:lnTo>
                    <a:pt x="3946" y="19"/>
                  </a:lnTo>
                  <a:lnTo>
                    <a:pt x="3949" y="19"/>
                  </a:lnTo>
                  <a:lnTo>
                    <a:pt x="3952" y="19"/>
                  </a:lnTo>
                  <a:lnTo>
                    <a:pt x="3955" y="19"/>
                  </a:lnTo>
                  <a:lnTo>
                    <a:pt x="3959" y="19"/>
                  </a:lnTo>
                  <a:lnTo>
                    <a:pt x="3962" y="19"/>
                  </a:lnTo>
                  <a:lnTo>
                    <a:pt x="3965" y="19"/>
                  </a:lnTo>
                  <a:lnTo>
                    <a:pt x="3968" y="19"/>
                  </a:lnTo>
                  <a:lnTo>
                    <a:pt x="3972" y="19"/>
                  </a:lnTo>
                  <a:lnTo>
                    <a:pt x="3975" y="19"/>
                  </a:lnTo>
                  <a:lnTo>
                    <a:pt x="3978" y="18"/>
                  </a:lnTo>
                  <a:lnTo>
                    <a:pt x="3981" y="18"/>
                  </a:lnTo>
                  <a:lnTo>
                    <a:pt x="3985" y="18"/>
                  </a:lnTo>
                  <a:lnTo>
                    <a:pt x="3988" y="18"/>
                  </a:lnTo>
                  <a:lnTo>
                    <a:pt x="3991" y="18"/>
                  </a:lnTo>
                  <a:lnTo>
                    <a:pt x="3995" y="18"/>
                  </a:lnTo>
                  <a:lnTo>
                    <a:pt x="3998" y="18"/>
                  </a:lnTo>
                  <a:lnTo>
                    <a:pt x="4001" y="18"/>
                  </a:lnTo>
                  <a:lnTo>
                    <a:pt x="4004" y="18"/>
                  </a:lnTo>
                  <a:lnTo>
                    <a:pt x="4008" y="18"/>
                  </a:lnTo>
                  <a:lnTo>
                    <a:pt x="4011" y="18"/>
                  </a:lnTo>
                  <a:lnTo>
                    <a:pt x="4014" y="18"/>
                  </a:lnTo>
                  <a:lnTo>
                    <a:pt x="4017" y="18"/>
                  </a:lnTo>
                  <a:lnTo>
                    <a:pt x="4021" y="18"/>
                  </a:lnTo>
                  <a:lnTo>
                    <a:pt x="4024" y="18"/>
                  </a:lnTo>
                  <a:lnTo>
                    <a:pt x="4027" y="18"/>
                  </a:lnTo>
                  <a:lnTo>
                    <a:pt x="4030" y="18"/>
                  </a:lnTo>
                  <a:lnTo>
                    <a:pt x="4034" y="17"/>
                  </a:lnTo>
                  <a:lnTo>
                    <a:pt x="4037" y="17"/>
                  </a:lnTo>
                  <a:lnTo>
                    <a:pt x="4040" y="17"/>
                  </a:lnTo>
                  <a:lnTo>
                    <a:pt x="4043" y="17"/>
                  </a:lnTo>
                  <a:lnTo>
                    <a:pt x="4047" y="18"/>
                  </a:lnTo>
                  <a:lnTo>
                    <a:pt x="4050" y="18"/>
                  </a:lnTo>
                  <a:lnTo>
                    <a:pt x="4053" y="18"/>
                  </a:lnTo>
                  <a:lnTo>
                    <a:pt x="4057" y="18"/>
                  </a:lnTo>
                  <a:lnTo>
                    <a:pt x="4060" y="18"/>
                  </a:lnTo>
                  <a:lnTo>
                    <a:pt x="4063" y="18"/>
                  </a:lnTo>
                  <a:lnTo>
                    <a:pt x="4066" y="18"/>
                  </a:lnTo>
                  <a:lnTo>
                    <a:pt x="4070" y="18"/>
                  </a:lnTo>
                  <a:lnTo>
                    <a:pt x="4073" y="18"/>
                  </a:lnTo>
                  <a:lnTo>
                    <a:pt x="4076" y="18"/>
                  </a:lnTo>
                  <a:lnTo>
                    <a:pt x="4079" y="18"/>
                  </a:lnTo>
                  <a:lnTo>
                    <a:pt x="4083" y="18"/>
                  </a:lnTo>
                  <a:lnTo>
                    <a:pt x="4086" y="19"/>
                  </a:lnTo>
                  <a:lnTo>
                    <a:pt x="4089" y="19"/>
                  </a:lnTo>
                  <a:lnTo>
                    <a:pt x="4092" y="19"/>
                  </a:lnTo>
                  <a:lnTo>
                    <a:pt x="4096" y="19"/>
                  </a:lnTo>
                  <a:lnTo>
                    <a:pt x="4099" y="19"/>
                  </a:lnTo>
                  <a:lnTo>
                    <a:pt x="4102" y="20"/>
                  </a:lnTo>
                  <a:lnTo>
                    <a:pt x="4105" y="20"/>
                  </a:lnTo>
                  <a:lnTo>
                    <a:pt x="4109" y="20"/>
                  </a:lnTo>
                  <a:lnTo>
                    <a:pt x="4112" y="20"/>
                  </a:lnTo>
                  <a:lnTo>
                    <a:pt x="4115" y="21"/>
                  </a:lnTo>
                  <a:lnTo>
                    <a:pt x="4118" y="21"/>
                  </a:lnTo>
                  <a:lnTo>
                    <a:pt x="4122" y="21"/>
                  </a:lnTo>
                  <a:lnTo>
                    <a:pt x="4125" y="21"/>
                  </a:lnTo>
                  <a:lnTo>
                    <a:pt x="4128" y="22"/>
                  </a:lnTo>
                  <a:lnTo>
                    <a:pt x="4132" y="22"/>
                  </a:lnTo>
                  <a:lnTo>
                    <a:pt x="4135" y="22"/>
                  </a:lnTo>
                  <a:lnTo>
                    <a:pt x="4138" y="23"/>
                  </a:lnTo>
                  <a:lnTo>
                    <a:pt x="4141" y="23"/>
                  </a:lnTo>
                  <a:lnTo>
                    <a:pt x="4145" y="23"/>
                  </a:lnTo>
                  <a:lnTo>
                    <a:pt x="4148" y="24"/>
                  </a:lnTo>
                  <a:lnTo>
                    <a:pt x="4151" y="24"/>
                  </a:lnTo>
                  <a:lnTo>
                    <a:pt x="4154" y="24"/>
                  </a:lnTo>
                  <a:lnTo>
                    <a:pt x="4158" y="25"/>
                  </a:lnTo>
                  <a:lnTo>
                    <a:pt x="4161" y="25"/>
                  </a:lnTo>
                  <a:lnTo>
                    <a:pt x="4164" y="25"/>
                  </a:lnTo>
                  <a:lnTo>
                    <a:pt x="4167" y="25"/>
                  </a:lnTo>
                  <a:lnTo>
                    <a:pt x="4171" y="26"/>
                  </a:lnTo>
                  <a:lnTo>
                    <a:pt x="4174" y="26"/>
                  </a:lnTo>
                  <a:lnTo>
                    <a:pt x="4177" y="26"/>
                  </a:lnTo>
                  <a:lnTo>
                    <a:pt x="4180" y="27"/>
                  </a:lnTo>
                  <a:lnTo>
                    <a:pt x="4184" y="27"/>
                  </a:lnTo>
                  <a:lnTo>
                    <a:pt x="4187" y="27"/>
                  </a:lnTo>
                  <a:lnTo>
                    <a:pt x="4190" y="28"/>
                  </a:lnTo>
                  <a:lnTo>
                    <a:pt x="4193" y="28"/>
                  </a:lnTo>
                  <a:lnTo>
                    <a:pt x="4197" y="28"/>
                  </a:lnTo>
                  <a:lnTo>
                    <a:pt x="4200" y="28"/>
                  </a:lnTo>
                  <a:lnTo>
                    <a:pt x="4203" y="29"/>
                  </a:lnTo>
                  <a:lnTo>
                    <a:pt x="4207" y="29"/>
                  </a:lnTo>
                  <a:lnTo>
                    <a:pt x="4210" y="29"/>
                  </a:lnTo>
                  <a:lnTo>
                    <a:pt x="4213" y="29"/>
                  </a:lnTo>
                  <a:lnTo>
                    <a:pt x="4216" y="29"/>
                  </a:lnTo>
                  <a:lnTo>
                    <a:pt x="4220" y="29"/>
                  </a:lnTo>
                  <a:lnTo>
                    <a:pt x="4223" y="30"/>
                  </a:lnTo>
                  <a:lnTo>
                    <a:pt x="4226" y="30"/>
                  </a:lnTo>
                  <a:lnTo>
                    <a:pt x="4229" y="30"/>
                  </a:lnTo>
                  <a:lnTo>
                    <a:pt x="4233" y="30"/>
                  </a:lnTo>
                  <a:lnTo>
                    <a:pt x="4236" y="30"/>
                  </a:lnTo>
                  <a:lnTo>
                    <a:pt x="4239" y="30"/>
                  </a:lnTo>
                  <a:lnTo>
                    <a:pt x="4242" y="30"/>
                  </a:lnTo>
                  <a:lnTo>
                    <a:pt x="4246" y="30"/>
                  </a:lnTo>
                  <a:lnTo>
                    <a:pt x="4249" y="29"/>
                  </a:lnTo>
                  <a:lnTo>
                    <a:pt x="4252" y="29"/>
                  </a:lnTo>
                  <a:lnTo>
                    <a:pt x="4255" y="29"/>
                  </a:lnTo>
                  <a:lnTo>
                    <a:pt x="4259" y="29"/>
                  </a:lnTo>
                  <a:lnTo>
                    <a:pt x="4262" y="29"/>
                  </a:lnTo>
                  <a:lnTo>
                    <a:pt x="4265" y="28"/>
                  </a:lnTo>
                  <a:lnTo>
                    <a:pt x="4268" y="28"/>
                  </a:lnTo>
                  <a:lnTo>
                    <a:pt x="4272" y="28"/>
                  </a:lnTo>
                  <a:lnTo>
                    <a:pt x="4275" y="27"/>
                  </a:lnTo>
                  <a:lnTo>
                    <a:pt x="4278" y="27"/>
                  </a:lnTo>
                  <a:lnTo>
                    <a:pt x="4282" y="27"/>
                  </a:lnTo>
                  <a:lnTo>
                    <a:pt x="4285" y="26"/>
                  </a:lnTo>
                  <a:lnTo>
                    <a:pt x="4288" y="26"/>
                  </a:lnTo>
                  <a:lnTo>
                    <a:pt x="4291" y="25"/>
                  </a:lnTo>
                  <a:lnTo>
                    <a:pt x="4295" y="25"/>
                  </a:lnTo>
                  <a:lnTo>
                    <a:pt x="4298" y="24"/>
                  </a:lnTo>
                  <a:lnTo>
                    <a:pt x="4301" y="24"/>
                  </a:lnTo>
                  <a:lnTo>
                    <a:pt x="4304" y="23"/>
                  </a:lnTo>
                  <a:lnTo>
                    <a:pt x="4308" y="23"/>
                  </a:lnTo>
                  <a:lnTo>
                    <a:pt x="4311" y="22"/>
                  </a:lnTo>
                  <a:lnTo>
                    <a:pt x="4314" y="22"/>
                  </a:lnTo>
                  <a:lnTo>
                    <a:pt x="4317" y="21"/>
                  </a:lnTo>
                  <a:lnTo>
                    <a:pt x="4321" y="20"/>
                  </a:lnTo>
                  <a:lnTo>
                    <a:pt x="4324" y="20"/>
                  </a:lnTo>
                  <a:lnTo>
                    <a:pt x="4327" y="19"/>
                  </a:lnTo>
                  <a:lnTo>
                    <a:pt x="4330" y="19"/>
                  </a:lnTo>
                  <a:lnTo>
                    <a:pt x="4334" y="18"/>
                  </a:lnTo>
                  <a:lnTo>
                    <a:pt x="4337" y="18"/>
                  </a:lnTo>
                  <a:lnTo>
                    <a:pt x="4340" y="17"/>
                  </a:lnTo>
                  <a:lnTo>
                    <a:pt x="4343" y="16"/>
                  </a:lnTo>
                  <a:lnTo>
                    <a:pt x="4347" y="16"/>
                  </a:lnTo>
                  <a:lnTo>
                    <a:pt x="4350" y="15"/>
                  </a:lnTo>
                  <a:lnTo>
                    <a:pt x="4353" y="15"/>
                  </a:lnTo>
                  <a:lnTo>
                    <a:pt x="4357" y="14"/>
                  </a:lnTo>
                  <a:lnTo>
                    <a:pt x="4360" y="13"/>
                  </a:lnTo>
                  <a:lnTo>
                    <a:pt x="4363" y="13"/>
                  </a:lnTo>
                  <a:lnTo>
                    <a:pt x="4366" y="12"/>
                  </a:lnTo>
                  <a:lnTo>
                    <a:pt x="4370" y="12"/>
                  </a:lnTo>
                  <a:lnTo>
                    <a:pt x="4373" y="11"/>
                  </a:lnTo>
                  <a:lnTo>
                    <a:pt x="4376" y="11"/>
                  </a:lnTo>
                  <a:lnTo>
                    <a:pt x="4379" y="10"/>
                  </a:lnTo>
                  <a:lnTo>
                    <a:pt x="4383" y="10"/>
                  </a:lnTo>
                  <a:lnTo>
                    <a:pt x="4386" y="9"/>
                  </a:lnTo>
                  <a:lnTo>
                    <a:pt x="4389" y="9"/>
                  </a:lnTo>
                  <a:lnTo>
                    <a:pt x="4392" y="8"/>
                  </a:lnTo>
                  <a:lnTo>
                    <a:pt x="4396" y="8"/>
                  </a:lnTo>
                  <a:lnTo>
                    <a:pt x="4399" y="8"/>
                  </a:lnTo>
                  <a:lnTo>
                    <a:pt x="4402" y="7"/>
                  </a:lnTo>
                  <a:lnTo>
                    <a:pt x="4405" y="7"/>
                  </a:lnTo>
                  <a:lnTo>
                    <a:pt x="4409" y="7"/>
                  </a:lnTo>
                  <a:lnTo>
                    <a:pt x="4412" y="7"/>
                  </a:lnTo>
                  <a:lnTo>
                    <a:pt x="4415" y="6"/>
                  </a:lnTo>
                  <a:lnTo>
                    <a:pt x="4419" y="6"/>
                  </a:lnTo>
                  <a:lnTo>
                    <a:pt x="4422" y="6"/>
                  </a:lnTo>
                  <a:lnTo>
                    <a:pt x="4425" y="6"/>
                  </a:lnTo>
                  <a:lnTo>
                    <a:pt x="4428" y="6"/>
                  </a:lnTo>
                  <a:lnTo>
                    <a:pt x="4432" y="6"/>
                  </a:lnTo>
                  <a:lnTo>
                    <a:pt x="4435" y="6"/>
                  </a:lnTo>
                  <a:lnTo>
                    <a:pt x="4438" y="6"/>
                  </a:lnTo>
                  <a:lnTo>
                    <a:pt x="4441" y="6"/>
                  </a:lnTo>
                  <a:lnTo>
                    <a:pt x="4445" y="7"/>
                  </a:lnTo>
                  <a:lnTo>
                    <a:pt x="4448" y="7"/>
                  </a:lnTo>
                  <a:lnTo>
                    <a:pt x="4451" y="7"/>
                  </a:lnTo>
                  <a:lnTo>
                    <a:pt x="4454" y="7"/>
                  </a:lnTo>
                  <a:lnTo>
                    <a:pt x="4458" y="8"/>
                  </a:lnTo>
                  <a:lnTo>
                    <a:pt x="4461" y="8"/>
                  </a:lnTo>
                  <a:lnTo>
                    <a:pt x="4464" y="8"/>
                  </a:lnTo>
                  <a:lnTo>
                    <a:pt x="4467" y="9"/>
                  </a:lnTo>
                  <a:lnTo>
                    <a:pt x="4471" y="9"/>
                  </a:lnTo>
                  <a:lnTo>
                    <a:pt x="4474" y="10"/>
                  </a:lnTo>
                  <a:lnTo>
                    <a:pt x="4477" y="11"/>
                  </a:lnTo>
                  <a:lnTo>
                    <a:pt x="4480" y="11"/>
                  </a:lnTo>
                  <a:lnTo>
                    <a:pt x="4484" y="12"/>
                  </a:lnTo>
                  <a:lnTo>
                    <a:pt x="4487" y="13"/>
                  </a:lnTo>
                  <a:lnTo>
                    <a:pt x="4490" y="13"/>
                  </a:lnTo>
                  <a:lnTo>
                    <a:pt x="4494" y="14"/>
                  </a:lnTo>
                  <a:lnTo>
                    <a:pt x="4497" y="15"/>
                  </a:lnTo>
                  <a:lnTo>
                    <a:pt x="4500" y="16"/>
                  </a:lnTo>
                  <a:lnTo>
                    <a:pt x="4503" y="17"/>
                  </a:lnTo>
                  <a:lnTo>
                    <a:pt x="4507" y="18"/>
                  </a:lnTo>
                  <a:lnTo>
                    <a:pt x="4510" y="19"/>
                  </a:lnTo>
                  <a:lnTo>
                    <a:pt x="4513" y="20"/>
                  </a:lnTo>
                  <a:lnTo>
                    <a:pt x="4516" y="21"/>
                  </a:lnTo>
                  <a:lnTo>
                    <a:pt x="4520" y="23"/>
                  </a:lnTo>
                  <a:lnTo>
                    <a:pt x="4523" y="24"/>
                  </a:lnTo>
                  <a:lnTo>
                    <a:pt x="4526" y="25"/>
                  </a:lnTo>
                  <a:lnTo>
                    <a:pt x="4529" y="26"/>
                  </a:lnTo>
                  <a:lnTo>
                    <a:pt x="4533" y="28"/>
                  </a:lnTo>
                  <a:lnTo>
                    <a:pt x="4536" y="29"/>
                  </a:lnTo>
                  <a:lnTo>
                    <a:pt x="4539" y="30"/>
                  </a:lnTo>
                  <a:lnTo>
                    <a:pt x="4542" y="32"/>
                  </a:lnTo>
                  <a:lnTo>
                    <a:pt x="4546" y="33"/>
                  </a:lnTo>
                  <a:lnTo>
                    <a:pt x="4549" y="35"/>
                  </a:lnTo>
                  <a:lnTo>
                    <a:pt x="4552" y="36"/>
                  </a:lnTo>
                  <a:lnTo>
                    <a:pt x="4555" y="38"/>
                  </a:lnTo>
                  <a:lnTo>
                    <a:pt x="4559" y="39"/>
                  </a:lnTo>
                  <a:lnTo>
                    <a:pt x="4562" y="41"/>
                  </a:lnTo>
                  <a:lnTo>
                    <a:pt x="4565" y="42"/>
                  </a:lnTo>
                  <a:lnTo>
                    <a:pt x="4569" y="44"/>
                  </a:lnTo>
                  <a:lnTo>
                    <a:pt x="4572" y="46"/>
                  </a:lnTo>
                  <a:lnTo>
                    <a:pt x="4575" y="47"/>
                  </a:lnTo>
                  <a:lnTo>
                    <a:pt x="4578" y="49"/>
                  </a:lnTo>
                  <a:lnTo>
                    <a:pt x="4582" y="51"/>
                  </a:lnTo>
                  <a:lnTo>
                    <a:pt x="4585" y="53"/>
                  </a:lnTo>
                  <a:lnTo>
                    <a:pt x="4588" y="54"/>
                  </a:lnTo>
                  <a:lnTo>
                    <a:pt x="4591" y="56"/>
                  </a:lnTo>
                  <a:lnTo>
                    <a:pt x="4595" y="58"/>
                  </a:lnTo>
                  <a:lnTo>
                    <a:pt x="4598" y="60"/>
                  </a:lnTo>
                  <a:lnTo>
                    <a:pt x="4601" y="61"/>
                  </a:lnTo>
                  <a:lnTo>
                    <a:pt x="4604" y="63"/>
                  </a:lnTo>
                  <a:lnTo>
                    <a:pt x="4608" y="65"/>
                  </a:lnTo>
                  <a:lnTo>
                    <a:pt x="4611" y="67"/>
                  </a:lnTo>
                  <a:lnTo>
                    <a:pt x="4614" y="68"/>
                  </a:lnTo>
                  <a:lnTo>
                    <a:pt x="4617" y="70"/>
                  </a:lnTo>
                  <a:lnTo>
                    <a:pt x="4621" y="72"/>
                  </a:lnTo>
                  <a:lnTo>
                    <a:pt x="4624" y="73"/>
                  </a:lnTo>
                  <a:lnTo>
                    <a:pt x="4627" y="75"/>
                  </a:lnTo>
                  <a:lnTo>
                    <a:pt x="4630" y="77"/>
                  </a:lnTo>
                  <a:lnTo>
                    <a:pt x="4634" y="78"/>
                  </a:lnTo>
                  <a:lnTo>
                    <a:pt x="4637" y="80"/>
                  </a:lnTo>
                  <a:lnTo>
                    <a:pt x="4640" y="81"/>
                  </a:lnTo>
                  <a:lnTo>
                    <a:pt x="4644" y="83"/>
                  </a:lnTo>
                  <a:lnTo>
                    <a:pt x="4647" y="84"/>
                  </a:lnTo>
                  <a:lnTo>
                    <a:pt x="4650" y="86"/>
                  </a:lnTo>
                  <a:lnTo>
                    <a:pt x="4653" y="87"/>
                  </a:lnTo>
                  <a:lnTo>
                    <a:pt x="4657" y="88"/>
                  </a:lnTo>
                  <a:lnTo>
                    <a:pt x="4660" y="90"/>
                  </a:lnTo>
                  <a:lnTo>
                    <a:pt x="4663" y="91"/>
                  </a:lnTo>
                  <a:lnTo>
                    <a:pt x="4666" y="92"/>
                  </a:lnTo>
                  <a:lnTo>
                    <a:pt x="4670" y="93"/>
                  </a:lnTo>
                  <a:lnTo>
                    <a:pt x="4673" y="94"/>
                  </a:lnTo>
                  <a:lnTo>
                    <a:pt x="4676" y="96"/>
                  </a:lnTo>
                  <a:lnTo>
                    <a:pt x="4679" y="97"/>
                  </a:lnTo>
                  <a:lnTo>
                    <a:pt x="4683" y="98"/>
                  </a:lnTo>
                  <a:lnTo>
                    <a:pt x="4686" y="99"/>
                  </a:lnTo>
                  <a:lnTo>
                    <a:pt x="4689" y="99"/>
                  </a:lnTo>
                  <a:lnTo>
                    <a:pt x="4692" y="100"/>
                  </a:lnTo>
                  <a:lnTo>
                    <a:pt x="4696" y="101"/>
                  </a:lnTo>
                  <a:lnTo>
                    <a:pt x="4699" y="102"/>
                  </a:lnTo>
                  <a:lnTo>
                    <a:pt x="4702" y="103"/>
                  </a:lnTo>
                  <a:lnTo>
                    <a:pt x="4705" y="104"/>
                  </a:lnTo>
                  <a:lnTo>
                    <a:pt x="4709" y="104"/>
                  </a:lnTo>
                  <a:lnTo>
                    <a:pt x="4712" y="105"/>
                  </a:lnTo>
                  <a:lnTo>
                    <a:pt x="4715" y="106"/>
                  </a:lnTo>
                  <a:lnTo>
                    <a:pt x="4719" y="106"/>
                  </a:lnTo>
                  <a:lnTo>
                    <a:pt x="4722" y="107"/>
                  </a:lnTo>
                  <a:lnTo>
                    <a:pt x="4725" y="108"/>
                  </a:lnTo>
                  <a:lnTo>
                    <a:pt x="4728" y="108"/>
                  </a:lnTo>
                  <a:lnTo>
                    <a:pt x="4732" y="109"/>
                  </a:lnTo>
                  <a:lnTo>
                    <a:pt x="4735" y="109"/>
                  </a:lnTo>
                  <a:lnTo>
                    <a:pt x="4738" y="109"/>
                  </a:lnTo>
                  <a:lnTo>
                    <a:pt x="4741" y="110"/>
                  </a:lnTo>
                  <a:lnTo>
                    <a:pt x="4745" y="110"/>
                  </a:lnTo>
                  <a:lnTo>
                    <a:pt x="4748" y="110"/>
                  </a:lnTo>
                  <a:lnTo>
                    <a:pt x="4751" y="111"/>
                  </a:lnTo>
                  <a:lnTo>
                    <a:pt x="4754" y="111"/>
                  </a:lnTo>
                  <a:lnTo>
                    <a:pt x="4758" y="111"/>
                  </a:lnTo>
                  <a:lnTo>
                    <a:pt x="4761" y="112"/>
                  </a:lnTo>
                  <a:lnTo>
                    <a:pt x="4764" y="112"/>
                  </a:lnTo>
                  <a:lnTo>
                    <a:pt x="4767" y="112"/>
                  </a:lnTo>
                  <a:lnTo>
                    <a:pt x="4771" y="112"/>
                  </a:lnTo>
                  <a:lnTo>
                    <a:pt x="4774" y="113"/>
                  </a:lnTo>
                  <a:lnTo>
                    <a:pt x="4777" y="113"/>
                  </a:lnTo>
                  <a:lnTo>
                    <a:pt x="4781" y="113"/>
                  </a:lnTo>
                  <a:lnTo>
                    <a:pt x="4784" y="113"/>
                  </a:lnTo>
                  <a:lnTo>
                    <a:pt x="4787" y="113"/>
                  </a:lnTo>
                  <a:lnTo>
                    <a:pt x="4790" y="114"/>
                  </a:lnTo>
                  <a:lnTo>
                    <a:pt x="4794" y="114"/>
                  </a:lnTo>
                  <a:lnTo>
                    <a:pt x="4797" y="114"/>
                  </a:lnTo>
                  <a:lnTo>
                    <a:pt x="4800" y="114"/>
                  </a:lnTo>
                  <a:lnTo>
                    <a:pt x="4803" y="115"/>
                  </a:lnTo>
                  <a:lnTo>
                    <a:pt x="4807" y="115"/>
                  </a:lnTo>
                  <a:lnTo>
                    <a:pt x="4810" y="115"/>
                  </a:lnTo>
                  <a:lnTo>
                    <a:pt x="4813" y="115"/>
                  </a:lnTo>
                  <a:lnTo>
                    <a:pt x="4816" y="116"/>
                  </a:lnTo>
                  <a:lnTo>
                    <a:pt x="4820" y="116"/>
                  </a:lnTo>
                  <a:lnTo>
                    <a:pt x="4823" y="116"/>
                  </a:lnTo>
                  <a:lnTo>
                    <a:pt x="4826" y="116"/>
                  </a:lnTo>
                  <a:lnTo>
                    <a:pt x="4829" y="117"/>
                  </a:lnTo>
                  <a:lnTo>
                    <a:pt x="4833" y="117"/>
                  </a:lnTo>
                  <a:lnTo>
                    <a:pt x="4836" y="117"/>
                  </a:lnTo>
                  <a:lnTo>
                    <a:pt x="4839" y="118"/>
                  </a:lnTo>
                  <a:lnTo>
                    <a:pt x="4842" y="118"/>
                  </a:lnTo>
                  <a:lnTo>
                    <a:pt x="4846" y="118"/>
                  </a:lnTo>
                  <a:lnTo>
                    <a:pt x="4849" y="119"/>
                  </a:lnTo>
                  <a:lnTo>
                    <a:pt x="4852" y="119"/>
                  </a:lnTo>
                  <a:lnTo>
                    <a:pt x="4856" y="120"/>
                  </a:lnTo>
                  <a:lnTo>
                    <a:pt x="4859" y="120"/>
                  </a:lnTo>
                  <a:lnTo>
                    <a:pt x="4862" y="120"/>
                  </a:lnTo>
                  <a:lnTo>
                    <a:pt x="4865" y="121"/>
                  </a:lnTo>
                  <a:lnTo>
                    <a:pt x="4869" y="121"/>
                  </a:lnTo>
                  <a:lnTo>
                    <a:pt x="4872" y="122"/>
                  </a:lnTo>
                  <a:lnTo>
                    <a:pt x="4875" y="122"/>
                  </a:lnTo>
                  <a:lnTo>
                    <a:pt x="4878" y="122"/>
                  </a:lnTo>
                  <a:lnTo>
                    <a:pt x="4882" y="123"/>
                  </a:lnTo>
                  <a:lnTo>
                    <a:pt x="4885" y="123"/>
                  </a:lnTo>
                  <a:lnTo>
                    <a:pt x="4888" y="124"/>
                  </a:lnTo>
                  <a:lnTo>
                    <a:pt x="4891" y="124"/>
                  </a:lnTo>
                  <a:lnTo>
                    <a:pt x="4895" y="125"/>
                  </a:lnTo>
                  <a:lnTo>
                    <a:pt x="4898" y="125"/>
                  </a:lnTo>
                  <a:lnTo>
                    <a:pt x="4901" y="126"/>
                  </a:lnTo>
                  <a:lnTo>
                    <a:pt x="4904" y="126"/>
                  </a:lnTo>
                  <a:lnTo>
                    <a:pt x="4908" y="126"/>
                  </a:lnTo>
                  <a:lnTo>
                    <a:pt x="4911" y="127"/>
                  </a:lnTo>
                  <a:lnTo>
                    <a:pt x="4914" y="127"/>
                  </a:lnTo>
                  <a:lnTo>
                    <a:pt x="4917" y="128"/>
                  </a:lnTo>
                  <a:lnTo>
                    <a:pt x="4921" y="128"/>
                  </a:lnTo>
                  <a:lnTo>
                    <a:pt x="4924" y="129"/>
                  </a:lnTo>
                  <a:lnTo>
                    <a:pt x="4927" y="129"/>
                  </a:lnTo>
                  <a:lnTo>
                    <a:pt x="4931" y="130"/>
                  </a:lnTo>
                  <a:lnTo>
                    <a:pt x="4934" y="130"/>
                  </a:lnTo>
                  <a:lnTo>
                    <a:pt x="4937" y="131"/>
                  </a:lnTo>
                  <a:lnTo>
                    <a:pt x="4940" y="131"/>
                  </a:lnTo>
                  <a:lnTo>
                    <a:pt x="4944" y="132"/>
                  </a:lnTo>
                  <a:lnTo>
                    <a:pt x="4947" y="133"/>
                  </a:lnTo>
                  <a:lnTo>
                    <a:pt x="4950" y="133"/>
                  </a:lnTo>
                  <a:lnTo>
                    <a:pt x="4953" y="134"/>
                  </a:lnTo>
                  <a:lnTo>
                    <a:pt x="4957" y="134"/>
                  </a:lnTo>
                  <a:lnTo>
                    <a:pt x="4960" y="135"/>
                  </a:lnTo>
                  <a:lnTo>
                    <a:pt x="4963" y="136"/>
                  </a:lnTo>
                  <a:lnTo>
                    <a:pt x="4966" y="136"/>
                  </a:lnTo>
                  <a:lnTo>
                    <a:pt x="4970" y="137"/>
                  </a:lnTo>
                  <a:lnTo>
                    <a:pt x="4973" y="138"/>
                  </a:lnTo>
                  <a:lnTo>
                    <a:pt x="4976" y="138"/>
                  </a:lnTo>
                  <a:lnTo>
                    <a:pt x="4979" y="139"/>
                  </a:lnTo>
                  <a:lnTo>
                    <a:pt x="4983" y="140"/>
                  </a:lnTo>
                  <a:lnTo>
                    <a:pt x="4986" y="141"/>
                  </a:lnTo>
                  <a:lnTo>
                    <a:pt x="4989" y="141"/>
                  </a:lnTo>
                  <a:lnTo>
                    <a:pt x="4992" y="142"/>
                  </a:lnTo>
                  <a:lnTo>
                    <a:pt x="4996" y="143"/>
                  </a:lnTo>
                  <a:lnTo>
                    <a:pt x="4999" y="144"/>
                  </a:lnTo>
                  <a:lnTo>
                    <a:pt x="5002" y="145"/>
                  </a:lnTo>
                  <a:lnTo>
                    <a:pt x="5006" y="145"/>
                  </a:lnTo>
                  <a:lnTo>
                    <a:pt x="5009" y="146"/>
                  </a:lnTo>
                  <a:lnTo>
                    <a:pt x="5012" y="147"/>
                  </a:lnTo>
                  <a:lnTo>
                    <a:pt x="5015" y="148"/>
                  </a:lnTo>
                  <a:lnTo>
                    <a:pt x="5019" y="149"/>
                  </a:lnTo>
                  <a:lnTo>
                    <a:pt x="5022" y="150"/>
                  </a:lnTo>
                  <a:lnTo>
                    <a:pt x="5025" y="151"/>
                  </a:lnTo>
                  <a:lnTo>
                    <a:pt x="5028" y="152"/>
                  </a:lnTo>
                  <a:lnTo>
                    <a:pt x="5032" y="153"/>
                  </a:lnTo>
                  <a:lnTo>
                    <a:pt x="5035" y="154"/>
                  </a:lnTo>
                  <a:lnTo>
                    <a:pt x="5038" y="155"/>
                  </a:lnTo>
                  <a:lnTo>
                    <a:pt x="5041" y="156"/>
                  </a:lnTo>
                  <a:lnTo>
                    <a:pt x="5045" y="157"/>
                  </a:lnTo>
                  <a:lnTo>
                    <a:pt x="5048" y="158"/>
                  </a:lnTo>
                  <a:lnTo>
                    <a:pt x="5051" y="158"/>
                  </a:lnTo>
                  <a:lnTo>
                    <a:pt x="5054" y="159"/>
                  </a:lnTo>
                  <a:lnTo>
                    <a:pt x="5058" y="160"/>
                  </a:lnTo>
                  <a:lnTo>
                    <a:pt x="5061" y="162"/>
                  </a:lnTo>
                  <a:lnTo>
                    <a:pt x="5064" y="163"/>
                  </a:lnTo>
                  <a:lnTo>
                    <a:pt x="5067" y="164"/>
                  </a:lnTo>
                  <a:lnTo>
                    <a:pt x="5071" y="165"/>
                  </a:lnTo>
                  <a:lnTo>
                    <a:pt x="5074" y="166"/>
                  </a:lnTo>
                  <a:lnTo>
                    <a:pt x="5077" y="167"/>
                  </a:lnTo>
                  <a:lnTo>
                    <a:pt x="5081" y="168"/>
                  </a:lnTo>
                  <a:lnTo>
                    <a:pt x="5084" y="169"/>
                  </a:lnTo>
                  <a:lnTo>
                    <a:pt x="5087" y="170"/>
                  </a:lnTo>
                  <a:lnTo>
                    <a:pt x="5090" y="171"/>
                  </a:lnTo>
                  <a:lnTo>
                    <a:pt x="5094" y="172"/>
                  </a:lnTo>
                  <a:lnTo>
                    <a:pt x="5097" y="173"/>
                  </a:lnTo>
                  <a:lnTo>
                    <a:pt x="5100" y="174"/>
                  </a:lnTo>
                  <a:lnTo>
                    <a:pt x="5103" y="175"/>
                  </a:lnTo>
                  <a:lnTo>
                    <a:pt x="5107" y="176"/>
                  </a:lnTo>
                  <a:lnTo>
                    <a:pt x="5110" y="177"/>
                  </a:lnTo>
                  <a:lnTo>
                    <a:pt x="5113" y="178"/>
                  </a:lnTo>
                  <a:lnTo>
                    <a:pt x="5116" y="179"/>
                  </a:lnTo>
                  <a:lnTo>
                    <a:pt x="5120" y="179"/>
                  </a:lnTo>
                  <a:lnTo>
                    <a:pt x="5123" y="180"/>
                  </a:lnTo>
                  <a:lnTo>
                    <a:pt x="5126" y="181"/>
                  </a:lnTo>
                  <a:lnTo>
                    <a:pt x="5129" y="182"/>
                  </a:lnTo>
                  <a:lnTo>
                    <a:pt x="5133" y="183"/>
                  </a:lnTo>
                  <a:lnTo>
                    <a:pt x="5136" y="184"/>
                  </a:lnTo>
                  <a:lnTo>
                    <a:pt x="5139" y="185"/>
                  </a:lnTo>
                  <a:lnTo>
                    <a:pt x="5143" y="185"/>
                  </a:lnTo>
                  <a:lnTo>
                    <a:pt x="5146" y="186"/>
                  </a:lnTo>
                  <a:lnTo>
                    <a:pt x="5149" y="187"/>
                  </a:lnTo>
                  <a:lnTo>
                    <a:pt x="5152" y="188"/>
                  </a:lnTo>
                  <a:lnTo>
                    <a:pt x="5156" y="188"/>
                  </a:lnTo>
                  <a:lnTo>
                    <a:pt x="5159" y="189"/>
                  </a:lnTo>
                  <a:lnTo>
                    <a:pt x="5162" y="190"/>
                  </a:lnTo>
                  <a:lnTo>
                    <a:pt x="5165" y="190"/>
                  </a:lnTo>
                  <a:lnTo>
                    <a:pt x="5169" y="191"/>
                  </a:lnTo>
                  <a:lnTo>
                    <a:pt x="5172" y="192"/>
                  </a:lnTo>
                  <a:lnTo>
                    <a:pt x="5175" y="192"/>
                  </a:lnTo>
                  <a:lnTo>
                    <a:pt x="5178" y="193"/>
                  </a:lnTo>
                  <a:lnTo>
                    <a:pt x="5182" y="194"/>
                  </a:lnTo>
                  <a:lnTo>
                    <a:pt x="5185" y="194"/>
                  </a:lnTo>
                  <a:lnTo>
                    <a:pt x="5188" y="195"/>
                  </a:lnTo>
                  <a:lnTo>
                    <a:pt x="5191" y="196"/>
                  </a:lnTo>
                  <a:lnTo>
                    <a:pt x="5195" y="196"/>
                  </a:lnTo>
                  <a:lnTo>
                    <a:pt x="5198" y="197"/>
                  </a:lnTo>
                  <a:lnTo>
                    <a:pt x="5201" y="198"/>
                  </a:lnTo>
                  <a:lnTo>
                    <a:pt x="5204" y="198"/>
                  </a:lnTo>
                  <a:lnTo>
                    <a:pt x="5208" y="199"/>
                  </a:lnTo>
                  <a:lnTo>
                    <a:pt x="5211" y="200"/>
                  </a:lnTo>
                  <a:lnTo>
                    <a:pt x="5214" y="200"/>
                  </a:lnTo>
                  <a:lnTo>
                    <a:pt x="5218" y="201"/>
                  </a:lnTo>
                  <a:lnTo>
                    <a:pt x="5221" y="202"/>
                  </a:lnTo>
                  <a:lnTo>
                    <a:pt x="5224" y="202"/>
                  </a:lnTo>
                  <a:lnTo>
                    <a:pt x="5227" y="203"/>
                  </a:lnTo>
                  <a:lnTo>
                    <a:pt x="5231" y="204"/>
                  </a:lnTo>
                  <a:lnTo>
                    <a:pt x="5234" y="205"/>
                  </a:lnTo>
                  <a:lnTo>
                    <a:pt x="5237" y="205"/>
                  </a:lnTo>
                  <a:lnTo>
                    <a:pt x="5240" y="206"/>
                  </a:lnTo>
                  <a:lnTo>
                    <a:pt x="5244" y="207"/>
                  </a:lnTo>
                  <a:lnTo>
                    <a:pt x="5247" y="208"/>
                  </a:lnTo>
                  <a:lnTo>
                    <a:pt x="5250" y="208"/>
                  </a:lnTo>
                  <a:lnTo>
                    <a:pt x="5253" y="209"/>
                  </a:lnTo>
                  <a:lnTo>
                    <a:pt x="5257" y="210"/>
                  </a:lnTo>
                  <a:lnTo>
                    <a:pt x="5260" y="211"/>
                  </a:lnTo>
                  <a:lnTo>
                    <a:pt x="5263" y="212"/>
                  </a:lnTo>
                  <a:lnTo>
                    <a:pt x="5266" y="212"/>
                  </a:lnTo>
                  <a:lnTo>
                    <a:pt x="5270" y="213"/>
                  </a:lnTo>
                  <a:lnTo>
                    <a:pt x="5273" y="214"/>
                  </a:lnTo>
                  <a:lnTo>
                    <a:pt x="5276" y="215"/>
                  </a:lnTo>
                  <a:lnTo>
                    <a:pt x="5279" y="216"/>
                  </a:lnTo>
                  <a:lnTo>
                    <a:pt x="5283" y="217"/>
                  </a:lnTo>
                  <a:lnTo>
                    <a:pt x="5286" y="218"/>
                  </a:lnTo>
                  <a:lnTo>
                    <a:pt x="5289" y="218"/>
                  </a:lnTo>
                  <a:lnTo>
                    <a:pt x="5293" y="219"/>
                  </a:lnTo>
                  <a:lnTo>
                    <a:pt x="5296" y="220"/>
                  </a:lnTo>
                  <a:lnTo>
                    <a:pt x="5299" y="221"/>
                  </a:lnTo>
                  <a:lnTo>
                    <a:pt x="5302" y="222"/>
                  </a:lnTo>
                  <a:lnTo>
                    <a:pt x="5306" y="223"/>
                  </a:lnTo>
                  <a:lnTo>
                    <a:pt x="5309" y="224"/>
                  </a:lnTo>
                  <a:lnTo>
                    <a:pt x="5312" y="224"/>
                  </a:lnTo>
                  <a:lnTo>
                    <a:pt x="5315" y="225"/>
                  </a:lnTo>
                  <a:lnTo>
                    <a:pt x="5319" y="226"/>
                  </a:lnTo>
                  <a:lnTo>
                    <a:pt x="5322" y="227"/>
                  </a:lnTo>
                  <a:lnTo>
                    <a:pt x="5325" y="228"/>
                  </a:lnTo>
                  <a:lnTo>
                    <a:pt x="5328" y="229"/>
                  </a:lnTo>
                  <a:lnTo>
                    <a:pt x="5332" y="229"/>
                  </a:lnTo>
                  <a:lnTo>
                    <a:pt x="5335" y="230"/>
                  </a:lnTo>
                  <a:lnTo>
                    <a:pt x="5338" y="231"/>
                  </a:lnTo>
                  <a:lnTo>
                    <a:pt x="5341" y="232"/>
                  </a:lnTo>
                  <a:lnTo>
                    <a:pt x="5345" y="233"/>
                  </a:lnTo>
                  <a:lnTo>
                    <a:pt x="5348" y="233"/>
                  </a:lnTo>
                  <a:lnTo>
                    <a:pt x="5351" y="234"/>
                  </a:lnTo>
                  <a:lnTo>
                    <a:pt x="5354" y="235"/>
                  </a:lnTo>
                  <a:lnTo>
                    <a:pt x="5358" y="236"/>
                  </a:lnTo>
                  <a:lnTo>
                    <a:pt x="5361" y="236"/>
                  </a:lnTo>
                  <a:lnTo>
                    <a:pt x="5364" y="237"/>
                  </a:lnTo>
                  <a:lnTo>
                    <a:pt x="5368" y="238"/>
                  </a:lnTo>
                  <a:lnTo>
                    <a:pt x="5371" y="238"/>
                  </a:lnTo>
                  <a:lnTo>
                    <a:pt x="5374" y="239"/>
                  </a:lnTo>
                  <a:lnTo>
                    <a:pt x="5377" y="240"/>
                  </a:lnTo>
                  <a:lnTo>
                    <a:pt x="5381" y="240"/>
                  </a:lnTo>
                  <a:lnTo>
                    <a:pt x="5384" y="241"/>
                  </a:lnTo>
                  <a:lnTo>
                    <a:pt x="5387" y="241"/>
                  </a:lnTo>
                  <a:lnTo>
                    <a:pt x="5390" y="242"/>
                  </a:lnTo>
                  <a:lnTo>
                    <a:pt x="5394" y="242"/>
                  </a:lnTo>
                  <a:lnTo>
                    <a:pt x="5397" y="243"/>
                  </a:lnTo>
                  <a:lnTo>
                    <a:pt x="5400" y="243"/>
                  </a:lnTo>
                  <a:lnTo>
                    <a:pt x="5403" y="244"/>
                  </a:lnTo>
                  <a:lnTo>
                    <a:pt x="5407" y="244"/>
                  </a:lnTo>
                  <a:lnTo>
                    <a:pt x="5410" y="244"/>
                  </a:lnTo>
                  <a:lnTo>
                    <a:pt x="5413" y="245"/>
                  </a:lnTo>
                  <a:lnTo>
                    <a:pt x="5416" y="245"/>
                  </a:lnTo>
                  <a:lnTo>
                    <a:pt x="5420" y="245"/>
                  </a:lnTo>
                  <a:lnTo>
                    <a:pt x="5423" y="246"/>
                  </a:lnTo>
                  <a:lnTo>
                    <a:pt x="5426" y="246"/>
                  </a:lnTo>
                  <a:lnTo>
                    <a:pt x="5429" y="246"/>
                  </a:lnTo>
                  <a:lnTo>
                    <a:pt x="5433" y="247"/>
                  </a:lnTo>
                  <a:lnTo>
                    <a:pt x="5436" y="247"/>
                  </a:lnTo>
                  <a:lnTo>
                    <a:pt x="5439" y="247"/>
                  </a:lnTo>
                  <a:lnTo>
                    <a:pt x="5443" y="248"/>
                  </a:lnTo>
                  <a:lnTo>
                    <a:pt x="5446" y="248"/>
                  </a:lnTo>
                  <a:lnTo>
                    <a:pt x="5449" y="248"/>
                  </a:lnTo>
                  <a:lnTo>
                    <a:pt x="5452" y="249"/>
                  </a:lnTo>
                  <a:lnTo>
                    <a:pt x="5456" y="249"/>
                  </a:lnTo>
                  <a:lnTo>
                    <a:pt x="5459" y="249"/>
                  </a:lnTo>
                  <a:lnTo>
                    <a:pt x="5462" y="250"/>
                  </a:lnTo>
                  <a:lnTo>
                    <a:pt x="5465" y="250"/>
                  </a:lnTo>
                  <a:lnTo>
                    <a:pt x="5469" y="250"/>
                  </a:lnTo>
                  <a:lnTo>
                    <a:pt x="5472" y="250"/>
                  </a:lnTo>
                  <a:lnTo>
                    <a:pt x="5475" y="251"/>
                  </a:lnTo>
                  <a:lnTo>
                    <a:pt x="5478" y="251"/>
                  </a:lnTo>
                  <a:lnTo>
                    <a:pt x="5482" y="251"/>
                  </a:lnTo>
                  <a:lnTo>
                    <a:pt x="5485" y="252"/>
                  </a:lnTo>
                  <a:lnTo>
                    <a:pt x="5488" y="252"/>
                  </a:lnTo>
                  <a:lnTo>
                    <a:pt x="5491" y="252"/>
                  </a:lnTo>
                  <a:lnTo>
                    <a:pt x="5495" y="253"/>
                  </a:lnTo>
                  <a:lnTo>
                    <a:pt x="5498" y="253"/>
                  </a:lnTo>
                  <a:lnTo>
                    <a:pt x="5501" y="253"/>
                  </a:lnTo>
                  <a:lnTo>
                    <a:pt x="5505" y="254"/>
                  </a:lnTo>
                  <a:lnTo>
                    <a:pt x="5508" y="254"/>
                  </a:lnTo>
                  <a:lnTo>
                    <a:pt x="5511" y="254"/>
                  </a:lnTo>
                  <a:lnTo>
                    <a:pt x="5514" y="255"/>
                  </a:lnTo>
                  <a:lnTo>
                    <a:pt x="5518" y="255"/>
                  </a:lnTo>
                  <a:lnTo>
                    <a:pt x="5521" y="255"/>
                  </a:lnTo>
                  <a:lnTo>
                    <a:pt x="5524" y="256"/>
                  </a:lnTo>
                  <a:lnTo>
                    <a:pt x="5527" y="256"/>
                  </a:lnTo>
                  <a:lnTo>
                    <a:pt x="5531" y="257"/>
                  </a:lnTo>
                  <a:lnTo>
                    <a:pt x="5534" y="257"/>
                  </a:lnTo>
                  <a:lnTo>
                    <a:pt x="5537" y="257"/>
                  </a:lnTo>
                  <a:lnTo>
                    <a:pt x="5540" y="258"/>
                  </a:lnTo>
                  <a:lnTo>
                    <a:pt x="5544" y="258"/>
                  </a:lnTo>
                  <a:lnTo>
                    <a:pt x="5547" y="258"/>
                  </a:lnTo>
                  <a:lnTo>
                    <a:pt x="5550" y="259"/>
                  </a:lnTo>
                  <a:lnTo>
                    <a:pt x="5553" y="259"/>
                  </a:lnTo>
                  <a:lnTo>
                    <a:pt x="5557" y="259"/>
                  </a:lnTo>
                  <a:lnTo>
                    <a:pt x="5560" y="260"/>
                  </a:lnTo>
                  <a:lnTo>
                    <a:pt x="5563" y="260"/>
                  </a:lnTo>
                  <a:lnTo>
                    <a:pt x="5566" y="261"/>
                  </a:lnTo>
                  <a:lnTo>
                    <a:pt x="5570" y="261"/>
                  </a:lnTo>
                  <a:lnTo>
                    <a:pt x="5573" y="261"/>
                  </a:lnTo>
                  <a:lnTo>
                    <a:pt x="5576" y="261"/>
                  </a:lnTo>
                  <a:lnTo>
                    <a:pt x="5580" y="262"/>
                  </a:lnTo>
                  <a:lnTo>
                    <a:pt x="5583" y="262"/>
                  </a:lnTo>
                  <a:lnTo>
                    <a:pt x="5586" y="262"/>
                  </a:lnTo>
                  <a:lnTo>
                    <a:pt x="5589" y="263"/>
                  </a:lnTo>
                  <a:lnTo>
                    <a:pt x="5593" y="263"/>
                  </a:lnTo>
                  <a:lnTo>
                    <a:pt x="5596" y="263"/>
                  </a:lnTo>
                  <a:lnTo>
                    <a:pt x="5599" y="263"/>
                  </a:lnTo>
                  <a:lnTo>
                    <a:pt x="5602" y="263"/>
                  </a:lnTo>
                  <a:lnTo>
                    <a:pt x="5606" y="264"/>
                  </a:lnTo>
                  <a:lnTo>
                    <a:pt x="5609" y="264"/>
                  </a:lnTo>
                  <a:lnTo>
                    <a:pt x="5612" y="264"/>
                  </a:lnTo>
                  <a:lnTo>
                    <a:pt x="5615" y="264"/>
                  </a:lnTo>
                  <a:lnTo>
                    <a:pt x="5619" y="264"/>
                  </a:lnTo>
                  <a:lnTo>
                    <a:pt x="5622" y="264"/>
                  </a:lnTo>
                  <a:lnTo>
                    <a:pt x="5625" y="264"/>
                  </a:lnTo>
                  <a:lnTo>
                    <a:pt x="5628" y="264"/>
                  </a:lnTo>
                  <a:lnTo>
                    <a:pt x="5632" y="264"/>
                  </a:lnTo>
                  <a:lnTo>
                    <a:pt x="5635" y="264"/>
                  </a:lnTo>
                  <a:lnTo>
                    <a:pt x="5638" y="264"/>
                  </a:lnTo>
                  <a:lnTo>
                    <a:pt x="5641" y="264"/>
                  </a:lnTo>
                  <a:lnTo>
                    <a:pt x="5645" y="263"/>
                  </a:lnTo>
                  <a:lnTo>
                    <a:pt x="5648" y="263"/>
                  </a:lnTo>
                  <a:lnTo>
                    <a:pt x="5651" y="263"/>
                  </a:lnTo>
                  <a:lnTo>
                    <a:pt x="5655" y="263"/>
                  </a:lnTo>
                  <a:lnTo>
                    <a:pt x="5658" y="263"/>
                  </a:lnTo>
                  <a:lnTo>
                    <a:pt x="5661" y="262"/>
                  </a:lnTo>
                  <a:lnTo>
                    <a:pt x="5664" y="262"/>
                  </a:lnTo>
                  <a:lnTo>
                    <a:pt x="5668" y="262"/>
                  </a:lnTo>
                  <a:lnTo>
                    <a:pt x="5671" y="262"/>
                  </a:lnTo>
                  <a:lnTo>
                    <a:pt x="5674" y="261"/>
                  </a:lnTo>
                  <a:lnTo>
                    <a:pt x="5677" y="261"/>
                  </a:lnTo>
                  <a:lnTo>
                    <a:pt x="5681" y="261"/>
                  </a:lnTo>
                  <a:lnTo>
                    <a:pt x="5684" y="260"/>
                  </a:lnTo>
                  <a:lnTo>
                    <a:pt x="5687" y="260"/>
                  </a:lnTo>
                  <a:lnTo>
                    <a:pt x="5690" y="260"/>
                  </a:lnTo>
                  <a:lnTo>
                    <a:pt x="5694" y="259"/>
                  </a:lnTo>
                  <a:lnTo>
                    <a:pt x="5697" y="259"/>
                  </a:lnTo>
                  <a:lnTo>
                    <a:pt x="5700" y="259"/>
                  </a:lnTo>
                  <a:lnTo>
                    <a:pt x="5703" y="259"/>
                  </a:lnTo>
                  <a:lnTo>
                    <a:pt x="5707" y="258"/>
                  </a:lnTo>
                  <a:lnTo>
                    <a:pt x="5710" y="258"/>
                  </a:lnTo>
                  <a:lnTo>
                    <a:pt x="5713" y="258"/>
                  </a:lnTo>
                  <a:lnTo>
                    <a:pt x="5716" y="258"/>
                  </a:lnTo>
                  <a:lnTo>
                    <a:pt x="5720" y="257"/>
                  </a:lnTo>
                  <a:lnTo>
                    <a:pt x="5723" y="257"/>
                  </a:lnTo>
                  <a:lnTo>
                    <a:pt x="5726" y="257"/>
                  </a:lnTo>
                  <a:lnTo>
                    <a:pt x="5730" y="257"/>
                  </a:lnTo>
                  <a:lnTo>
                    <a:pt x="5733" y="257"/>
                  </a:lnTo>
                  <a:lnTo>
                    <a:pt x="5736" y="256"/>
                  </a:lnTo>
                  <a:lnTo>
                    <a:pt x="5739" y="256"/>
                  </a:lnTo>
                  <a:lnTo>
                    <a:pt x="5743" y="256"/>
                  </a:lnTo>
                  <a:lnTo>
                    <a:pt x="5746" y="256"/>
                  </a:lnTo>
                  <a:lnTo>
                    <a:pt x="5749" y="256"/>
                  </a:lnTo>
                  <a:lnTo>
                    <a:pt x="5752" y="256"/>
                  </a:lnTo>
                  <a:lnTo>
                    <a:pt x="5756" y="256"/>
                  </a:lnTo>
                  <a:lnTo>
                    <a:pt x="5759" y="256"/>
                  </a:lnTo>
                  <a:lnTo>
                    <a:pt x="5762" y="256"/>
                  </a:lnTo>
                  <a:lnTo>
                    <a:pt x="5765" y="256"/>
                  </a:lnTo>
                  <a:lnTo>
                    <a:pt x="5769" y="256"/>
                  </a:lnTo>
                  <a:lnTo>
                    <a:pt x="5772" y="256"/>
                  </a:lnTo>
                  <a:lnTo>
                    <a:pt x="5775" y="256"/>
                  </a:lnTo>
                  <a:lnTo>
                    <a:pt x="5778" y="256"/>
                  </a:lnTo>
                  <a:lnTo>
                    <a:pt x="5782" y="257"/>
                  </a:lnTo>
                  <a:lnTo>
                    <a:pt x="5785" y="257"/>
                  </a:lnTo>
                  <a:lnTo>
                    <a:pt x="5788" y="257"/>
                  </a:lnTo>
                  <a:lnTo>
                    <a:pt x="5791" y="257"/>
                  </a:lnTo>
                  <a:lnTo>
                    <a:pt x="5795" y="257"/>
                  </a:lnTo>
                  <a:lnTo>
                    <a:pt x="5798" y="258"/>
                  </a:lnTo>
                  <a:lnTo>
                    <a:pt x="5801" y="258"/>
                  </a:lnTo>
                  <a:lnTo>
                    <a:pt x="5805" y="258"/>
                  </a:lnTo>
                  <a:lnTo>
                    <a:pt x="5808" y="259"/>
                  </a:lnTo>
                  <a:lnTo>
                    <a:pt x="5811" y="259"/>
                  </a:lnTo>
                  <a:lnTo>
                    <a:pt x="5814" y="260"/>
                  </a:lnTo>
                  <a:lnTo>
                    <a:pt x="5818" y="260"/>
                  </a:lnTo>
                  <a:lnTo>
                    <a:pt x="5821" y="260"/>
                  </a:lnTo>
                  <a:lnTo>
                    <a:pt x="5824" y="261"/>
                  </a:lnTo>
                  <a:lnTo>
                    <a:pt x="5827" y="261"/>
                  </a:lnTo>
                  <a:lnTo>
                    <a:pt x="5831" y="262"/>
                  </a:lnTo>
                  <a:lnTo>
                    <a:pt x="5834" y="262"/>
                  </a:lnTo>
                  <a:lnTo>
                    <a:pt x="5837" y="263"/>
                  </a:lnTo>
                  <a:lnTo>
                    <a:pt x="5840" y="263"/>
                  </a:lnTo>
                  <a:lnTo>
                    <a:pt x="5844" y="263"/>
                  </a:lnTo>
                  <a:lnTo>
                    <a:pt x="5847" y="264"/>
                  </a:lnTo>
                  <a:lnTo>
                    <a:pt x="5850" y="264"/>
                  </a:lnTo>
                  <a:lnTo>
                    <a:pt x="5853" y="264"/>
                  </a:lnTo>
                  <a:lnTo>
                    <a:pt x="5857" y="265"/>
                  </a:lnTo>
                  <a:lnTo>
                    <a:pt x="5860" y="265"/>
                  </a:lnTo>
                  <a:lnTo>
                    <a:pt x="5863" y="265"/>
                  </a:lnTo>
                  <a:lnTo>
                    <a:pt x="5867" y="266"/>
                  </a:lnTo>
                  <a:lnTo>
                    <a:pt x="5870" y="266"/>
                  </a:lnTo>
                  <a:lnTo>
                    <a:pt x="5873" y="266"/>
                  </a:lnTo>
                  <a:lnTo>
                    <a:pt x="5876" y="266"/>
                  </a:lnTo>
                  <a:lnTo>
                    <a:pt x="5880" y="266"/>
                  </a:lnTo>
                  <a:lnTo>
                    <a:pt x="5883" y="266"/>
                  </a:lnTo>
                  <a:lnTo>
                    <a:pt x="5886" y="266"/>
                  </a:lnTo>
                  <a:lnTo>
                    <a:pt x="5889" y="266"/>
                  </a:lnTo>
                  <a:lnTo>
                    <a:pt x="5893" y="266"/>
                  </a:lnTo>
                  <a:lnTo>
                    <a:pt x="5896" y="266"/>
                  </a:lnTo>
                  <a:lnTo>
                    <a:pt x="5899" y="266"/>
                  </a:lnTo>
                  <a:lnTo>
                    <a:pt x="5902" y="265"/>
                  </a:lnTo>
                  <a:lnTo>
                    <a:pt x="5906" y="265"/>
                  </a:lnTo>
                  <a:lnTo>
                    <a:pt x="5909" y="265"/>
                  </a:lnTo>
                  <a:lnTo>
                    <a:pt x="5912" y="264"/>
                  </a:lnTo>
                  <a:lnTo>
                    <a:pt x="5915" y="264"/>
                  </a:lnTo>
                  <a:lnTo>
                    <a:pt x="5919" y="264"/>
                  </a:lnTo>
                  <a:lnTo>
                    <a:pt x="5922" y="263"/>
                  </a:lnTo>
                  <a:lnTo>
                    <a:pt x="5925" y="263"/>
                  </a:lnTo>
                  <a:lnTo>
                    <a:pt x="5928" y="262"/>
                  </a:lnTo>
                  <a:lnTo>
                    <a:pt x="5932" y="261"/>
                  </a:lnTo>
                  <a:lnTo>
                    <a:pt x="5935" y="261"/>
                  </a:lnTo>
                  <a:lnTo>
                    <a:pt x="5938" y="260"/>
                  </a:lnTo>
                  <a:lnTo>
                    <a:pt x="5942" y="259"/>
                  </a:lnTo>
                  <a:lnTo>
                    <a:pt x="5945" y="259"/>
                  </a:lnTo>
                  <a:lnTo>
                    <a:pt x="5948" y="258"/>
                  </a:lnTo>
                  <a:lnTo>
                    <a:pt x="5951" y="257"/>
                  </a:lnTo>
                  <a:lnTo>
                    <a:pt x="5955" y="256"/>
                  </a:lnTo>
                  <a:lnTo>
                    <a:pt x="5958" y="255"/>
                  </a:lnTo>
                  <a:lnTo>
                    <a:pt x="5961" y="254"/>
                  </a:lnTo>
                  <a:lnTo>
                    <a:pt x="5964" y="253"/>
                  </a:lnTo>
                  <a:lnTo>
                    <a:pt x="5968" y="252"/>
                  </a:lnTo>
                  <a:lnTo>
                    <a:pt x="5971" y="250"/>
                  </a:lnTo>
                  <a:lnTo>
                    <a:pt x="5974" y="249"/>
                  </a:lnTo>
                  <a:lnTo>
                    <a:pt x="5977" y="248"/>
                  </a:lnTo>
                  <a:lnTo>
                    <a:pt x="5981" y="247"/>
                  </a:lnTo>
                  <a:lnTo>
                    <a:pt x="5984" y="245"/>
                  </a:lnTo>
                  <a:lnTo>
                    <a:pt x="5987" y="244"/>
                  </a:lnTo>
                  <a:lnTo>
                    <a:pt x="5990" y="243"/>
                  </a:lnTo>
                  <a:lnTo>
                    <a:pt x="5994" y="241"/>
                  </a:lnTo>
                  <a:lnTo>
                    <a:pt x="5997" y="240"/>
                  </a:lnTo>
                  <a:lnTo>
                    <a:pt x="6000" y="239"/>
                  </a:lnTo>
                  <a:lnTo>
                    <a:pt x="6003" y="237"/>
                  </a:lnTo>
                  <a:lnTo>
                    <a:pt x="6007" y="236"/>
                  </a:lnTo>
                  <a:lnTo>
                    <a:pt x="6010" y="234"/>
                  </a:lnTo>
                  <a:lnTo>
                    <a:pt x="6013" y="233"/>
                  </a:lnTo>
                  <a:lnTo>
                    <a:pt x="6017" y="231"/>
                  </a:lnTo>
                  <a:lnTo>
                    <a:pt x="6020" y="230"/>
                  </a:lnTo>
                  <a:lnTo>
                    <a:pt x="6023" y="229"/>
                  </a:lnTo>
                  <a:lnTo>
                    <a:pt x="6026" y="227"/>
                  </a:lnTo>
                  <a:lnTo>
                    <a:pt x="6030" y="226"/>
                  </a:lnTo>
                  <a:lnTo>
                    <a:pt x="6033" y="224"/>
                  </a:lnTo>
                  <a:lnTo>
                    <a:pt x="6036" y="223"/>
                  </a:lnTo>
                  <a:lnTo>
                    <a:pt x="6039" y="222"/>
                  </a:lnTo>
                  <a:lnTo>
                    <a:pt x="6043" y="220"/>
                  </a:lnTo>
                  <a:lnTo>
                    <a:pt x="6046" y="219"/>
                  </a:lnTo>
                  <a:lnTo>
                    <a:pt x="6049" y="218"/>
                  </a:lnTo>
                  <a:lnTo>
                    <a:pt x="6052" y="216"/>
                  </a:lnTo>
                  <a:lnTo>
                    <a:pt x="6056" y="215"/>
                  </a:lnTo>
                  <a:lnTo>
                    <a:pt x="6059" y="214"/>
                  </a:lnTo>
                  <a:lnTo>
                    <a:pt x="6062" y="212"/>
                  </a:lnTo>
                  <a:lnTo>
                    <a:pt x="6065" y="211"/>
                  </a:lnTo>
                  <a:lnTo>
                    <a:pt x="6069" y="210"/>
                  </a:lnTo>
                  <a:lnTo>
                    <a:pt x="6072" y="209"/>
                  </a:lnTo>
                  <a:lnTo>
                    <a:pt x="6075" y="208"/>
                  </a:lnTo>
                  <a:lnTo>
                    <a:pt x="6078" y="207"/>
                  </a:lnTo>
                  <a:lnTo>
                    <a:pt x="6082" y="205"/>
                  </a:lnTo>
                  <a:lnTo>
                    <a:pt x="6085" y="204"/>
                  </a:lnTo>
                  <a:lnTo>
                    <a:pt x="6088" y="203"/>
                  </a:lnTo>
                  <a:lnTo>
                    <a:pt x="6092" y="202"/>
                  </a:lnTo>
                  <a:lnTo>
                    <a:pt x="6095" y="201"/>
                  </a:lnTo>
                  <a:lnTo>
                    <a:pt x="6098" y="201"/>
                  </a:lnTo>
                  <a:lnTo>
                    <a:pt x="6101" y="200"/>
                  </a:lnTo>
                  <a:lnTo>
                    <a:pt x="6105" y="199"/>
                  </a:lnTo>
                  <a:lnTo>
                    <a:pt x="6108" y="198"/>
                  </a:lnTo>
                  <a:lnTo>
                    <a:pt x="6111" y="197"/>
                  </a:lnTo>
                  <a:lnTo>
                    <a:pt x="6114" y="196"/>
                  </a:lnTo>
                  <a:lnTo>
                    <a:pt x="6118" y="196"/>
                  </a:lnTo>
                  <a:lnTo>
                    <a:pt x="6121" y="195"/>
                  </a:lnTo>
                  <a:lnTo>
                    <a:pt x="6124" y="194"/>
                  </a:lnTo>
                  <a:lnTo>
                    <a:pt x="6127" y="194"/>
                  </a:lnTo>
                  <a:lnTo>
                    <a:pt x="6131" y="193"/>
                  </a:lnTo>
                  <a:lnTo>
                    <a:pt x="6134" y="193"/>
                  </a:lnTo>
                  <a:lnTo>
                    <a:pt x="6137" y="192"/>
                  </a:lnTo>
                  <a:lnTo>
                    <a:pt x="6140" y="192"/>
                  </a:lnTo>
                  <a:lnTo>
                    <a:pt x="6144" y="192"/>
                  </a:lnTo>
                  <a:lnTo>
                    <a:pt x="6147" y="191"/>
                  </a:lnTo>
                  <a:lnTo>
                    <a:pt x="6150" y="191"/>
                  </a:lnTo>
                  <a:lnTo>
                    <a:pt x="6153" y="191"/>
                  </a:lnTo>
                  <a:lnTo>
                    <a:pt x="6157" y="190"/>
                  </a:lnTo>
                  <a:lnTo>
                    <a:pt x="6160" y="190"/>
                  </a:lnTo>
                  <a:lnTo>
                    <a:pt x="6163" y="190"/>
                  </a:lnTo>
                  <a:lnTo>
                    <a:pt x="6167" y="190"/>
                  </a:lnTo>
                  <a:lnTo>
                    <a:pt x="6170" y="189"/>
                  </a:lnTo>
                  <a:lnTo>
                    <a:pt x="6173" y="189"/>
                  </a:lnTo>
                  <a:lnTo>
                    <a:pt x="6176" y="189"/>
                  </a:lnTo>
                  <a:lnTo>
                    <a:pt x="6180" y="189"/>
                  </a:lnTo>
                  <a:lnTo>
                    <a:pt x="6183" y="189"/>
                  </a:lnTo>
                  <a:lnTo>
                    <a:pt x="6186" y="189"/>
                  </a:lnTo>
                  <a:lnTo>
                    <a:pt x="6189" y="189"/>
                  </a:lnTo>
                  <a:lnTo>
                    <a:pt x="6193" y="189"/>
                  </a:lnTo>
                  <a:lnTo>
                    <a:pt x="6196" y="189"/>
                  </a:lnTo>
                  <a:lnTo>
                    <a:pt x="6199" y="189"/>
                  </a:lnTo>
                  <a:lnTo>
                    <a:pt x="6202" y="189"/>
                  </a:lnTo>
                  <a:lnTo>
                    <a:pt x="6206" y="189"/>
                  </a:lnTo>
                  <a:lnTo>
                    <a:pt x="6209" y="189"/>
                  </a:lnTo>
                  <a:lnTo>
                    <a:pt x="6212" y="189"/>
                  </a:lnTo>
                  <a:lnTo>
                    <a:pt x="6215" y="189"/>
                  </a:lnTo>
                  <a:lnTo>
                    <a:pt x="6219" y="189"/>
                  </a:lnTo>
                  <a:lnTo>
                    <a:pt x="6222" y="189"/>
                  </a:lnTo>
                  <a:lnTo>
                    <a:pt x="6225" y="189"/>
                  </a:lnTo>
                  <a:lnTo>
                    <a:pt x="6229" y="189"/>
                  </a:lnTo>
                  <a:lnTo>
                    <a:pt x="6232" y="189"/>
                  </a:lnTo>
                  <a:lnTo>
                    <a:pt x="6235" y="189"/>
                  </a:lnTo>
                  <a:lnTo>
                    <a:pt x="6238" y="189"/>
                  </a:lnTo>
                  <a:lnTo>
                    <a:pt x="6242" y="189"/>
                  </a:lnTo>
                  <a:lnTo>
                    <a:pt x="6245" y="189"/>
                  </a:lnTo>
                  <a:lnTo>
                    <a:pt x="6248" y="189"/>
                  </a:lnTo>
                  <a:lnTo>
                    <a:pt x="6251" y="189"/>
                  </a:lnTo>
                  <a:lnTo>
                    <a:pt x="6255" y="189"/>
                  </a:lnTo>
                  <a:lnTo>
                    <a:pt x="6258" y="189"/>
                  </a:lnTo>
                  <a:lnTo>
                    <a:pt x="6261" y="189"/>
                  </a:lnTo>
                  <a:lnTo>
                    <a:pt x="6264" y="189"/>
                  </a:lnTo>
                  <a:lnTo>
                    <a:pt x="6268" y="188"/>
                  </a:lnTo>
                  <a:lnTo>
                    <a:pt x="6271" y="188"/>
                  </a:lnTo>
                  <a:lnTo>
                    <a:pt x="6274" y="188"/>
                  </a:lnTo>
                  <a:lnTo>
                    <a:pt x="6277" y="188"/>
                  </a:lnTo>
                  <a:lnTo>
                    <a:pt x="6281" y="187"/>
                  </a:lnTo>
                  <a:lnTo>
                    <a:pt x="6284" y="187"/>
                  </a:lnTo>
                  <a:lnTo>
                    <a:pt x="6287" y="187"/>
                  </a:lnTo>
                  <a:lnTo>
                    <a:pt x="6290" y="186"/>
                  </a:lnTo>
                  <a:lnTo>
                    <a:pt x="6294" y="186"/>
                  </a:lnTo>
                  <a:lnTo>
                    <a:pt x="6297" y="185"/>
                  </a:lnTo>
                  <a:lnTo>
                    <a:pt x="6300" y="185"/>
                  </a:lnTo>
                  <a:lnTo>
                    <a:pt x="6304" y="184"/>
                  </a:lnTo>
                  <a:lnTo>
                    <a:pt x="6307" y="184"/>
                  </a:lnTo>
                  <a:lnTo>
                    <a:pt x="6310" y="183"/>
                  </a:lnTo>
                  <a:lnTo>
                    <a:pt x="6313" y="182"/>
                  </a:lnTo>
                  <a:lnTo>
                    <a:pt x="6317" y="182"/>
                  </a:lnTo>
                  <a:lnTo>
                    <a:pt x="6320" y="181"/>
                  </a:lnTo>
                  <a:lnTo>
                    <a:pt x="6323" y="180"/>
                  </a:lnTo>
                  <a:lnTo>
                    <a:pt x="6326" y="179"/>
                  </a:lnTo>
                  <a:lnTo>
                    <a:pt x="6330" y="179"/>
                  </a:lnTo>
                  <a:lnTo>
                    <a:pt x="6333" y="178"/>
                  </a:lnTo>
                  <a:lnTo>
                    <a:pt x="6336" y="177"/>
                  </a:lnTo>
                  <a:lnTo>
                    <a:pt x="6339" y="176"/>
                  </a:lnTo>
                  <a:lnTo>
                    <a:pt x="6343" y="175"/>
                  </a:lnTo>
                  <a:lnTo>
                    <a:pt x="6346" y="174"/>
                  </a:lnTo>
                  <a:lnTo>
                    <a:pt x="6349" y="173"/>
                  </a:lnTo>
                  <a:lnTo>
                    <a:pt x="6352" y="172"/>
                  </a:lnTo>
                  <a:lnTo>
                    <a:pt x="6356" y="172"/>
                  </a:lnTo>
                  <a:lnTo>
                    <a:pt x="6359" y="171"/>
                  </a:lnTo>
                  <a:lnTo>
                    <a:pt x="6362" y="169"/>
                  </a:lnTo>
                  <a:lnTo>
                    <a:pt x="6365" y="168"/>
                  </a:lnTo>
                  <a:lnTo>
                    <a:pt x="6369" y="167"/>
                  </a:lnTo>
                  <a:lnTo>
                    <a:pt x="6372" y="166"/>
                  </a:lnTo>
                  <a:lnTo>
                    <a:pt x="6375" y="165"/>
                  </a:lnTo>
                  <a:lnTo>
                    <a:pt x="6379" y="164"/>
                  </a:lnTo>
                  <a:lnTo>
                    <a:pt x="6382" y="163"/>
                  </a:lnTo>
                  <a:lnTo>
                    <a:pt x="6385" y="162"/>
                  </a:lnTo>
                  <a:lnTo>
                    <a:pt x="6388" y="161"/>
                  </a:lnTo>
                  <a:lnTo>
                    <a:pt x="6392" y="159"/>
                  </a:lnTo>
                  <a:lnTo>
                    <a:pt x="6395" y="158"/>
                  </a:lnTo>
                  <a:lnTo>
                    <a:pt x="6398" y="157"/>
                  </a:lnTo>
                  <a:lnTo>
                    <a:pt x="6401" y="156"/>
                  </a:lnTo>
                  <a:lnTo>
                    <a:pt x="6405" y="155"/>
                  </a:lnTo>
                  <a:lnTo>
                    <a:pt x="6408" y="154"/>
                  </a:lnTo>
                  <a:lnTo>
                    <a:pt x="6411" y="153"/>
                  </a:lnTo>
                  <a:lnTo>
                    <a:pt x="6414" y="152"/>
                  </a:lnTo>
                  <a:lnTo>
                    <a:pt x="6418" y="151"/>
                  </a:lnTo>
                  <a:lnTo>
                    <a:pt x="6421" y="149"/>
                  </a:lnTo>
                  <a:lnTo>
                    <a:pt x="6424" y="148"/>
                  </a:lnTo>
                  <a:lnTo>
                    <a:pt x="6427" y="147"/>
                  </a:lnTo>
                  <a:lnTo>
                    <a:pt x="6431" y="146"/>
                  </a:lnTo>
                  <a:lnTo>
                    <a:pt x="6434" y="146"/>
                  </a:lnTo>
                  <a:lnTo>
                    <a:pt x="6437" y="145"/>
                  </a:lnTo>
                  <a:lnTo>
                    <a:pt x="6440" y="144"/>
                  </a:lnTo>
                  <a:lnTo>
                    <a:pt x="6444" y="143"/>
                  </a:lnTo>
                  <a:lnTo>
                    <a:pt x="6447" y="142"/>
                  </a:lnTo>
                  <a:lnTo>
                    <a:pt x="6450" y="141"/>
                  </a:lnTo>
                  <a:lnTo>
                    <a:pt x="6454" y="140"/>
                  </a:lnTo>
                  <a:lnTo>
                    <a:pt x="6457" y="140"/>
                  </a:lnTo>
                  <a:lnTo>
                    <a:pt x="6460" y="139"/>
                  </a:lnTo>
                  <a:lnTo>
                    <a:pt x="6463" y="138"/>
                  </a:lnTo>
                  <a:lnTo>
                    <a:pt x="6467" y="138"/>
                  </a:lnTo>
                  <a:lnTo>
                    <a:pt x="6470" y="137"/>
                  </a:lnTo>
                  <a:lnTo>
                    <a:pt x="6473" y="136"/>
                  </a:lnTo>
                  <a:lnTo>
                    <a:pt x="6476" y="136"/>
                  </a:lnTo>
                  <a:lnTo>
                    <a:pt x="6480" y="135"/>
                  </a:lnTo>
                  <a:lnTo>
                    <a:pt x="6483" y="135"/>
                  </a:lnTo>
                  <a:lnTo>
                    <a:pt x="6486" y="134"/>
                  </a:lnTo>
                  <a:lnTo>
                    <a:pt x="6489" y="134"/>
                  </a:lnTo>
                  <a:lnTo>
                    <a:pt x="6493" y="133"/>
                  </a:lnTo>
                  <a:lnTo>
                    <a:pt x="6496" y="133"/>
                  </a:lnTo>
                  <a:lnTo>
                    <a:pt x="6499" y="132"/>
                  </a:lnTo>
                  <a:lnTo>
                    <a:pt x="6502" y="132"/>
                  </a:lnTo>
                  <a:lnTo>
                    <a:pt x="6506" y="131"/>
                  </a:lnTo>
                  <a:lnTo>
                    <a:pt x="6509" y="131"/>
                  </a:lnTo>
                  <a:lnTo>
                    <a:pt x="6512" y="130"/>
                  </a:lnTo>
                  <a:lnTo>
                    <a:pt x="6515" y="130"/>
                  </a:lnTo>
                  <a:lnTo>
                    <a:pt x="6519" y="130"/>
                  </a:lnTo>
                  <a:lnTo>
                    <a:pt x="6522" y="129"/>
                  </a:lnTo>
                  <a:lnTo>
                    <a:pt x="6525" y="129"/>
                  </a:lnTo>
                  <a:lnTo>
                    <a:pt x="6529" y="128"/>
                  </a:lnTo>
                  <a:lnTo>
                    <a:pt x="6532" y="128"/>
                  </a:lnTo>
                  <a:lnTo>
                    <a:pt x="6535" y="127"/>
                  </a:lnTo>
                  <a:lnTo>
                    <a:pt x="6538" y="127"/>
                  </a:lnTo>
                  <a:lnTo>
                    <a:pt x="6542" y="127"/>
                  </a:lnTo>
                  <a:lnTo>
                    <a:pt x="6545" y="126"/>
                  </a:lnTo>
                  <a:lnTo>
                    <a:pt x="6548" y="126"/>
                  </a:lnTo>
                  <a:lnTo>
                    <a:pt x="6551" y="125"/>
                  </a:lnTo>
                  <a:lnTo>
                    <a:pt x="6555" y="125"/>
                  </a:lnTo>
                  <a:lnTo>
                    <a:pt x="6558" y="124"/>
                  </a:lnTo>
                  <a:lnTo>
                    <a:pt x="6561" y="124"/>
                  </a:lnTo>
                  <a:lnTo>
                    <a:pt x="6564" y="123"/>
                  </a:lnTo>
                  <a:lnTo>
                    <a:pt x="6568" y="123"/>
                  </a:lnTo>
                  <a:lnTo>
                    <a:pt x="6571" y="122"/>
                  </a:lnTo>
                  <a:lnTo>
                    <a:pt x="6574" y="121"/>
                  </a:lnTo>
                  <a:lnTo>
                    <a:pt x="6577" y="121"/>
                  </a:lnTo>
                  <a:lnTo>
                    <a:pt x="6581" y="120"/>
                  </a:lnTo>
                  <a:lnTo>
                    <a:pt x="6584" y="120"/>
                  </a:lnTo>
                  <a:lnTo>
                    <a:pt x="6587" y="119"/>
                  </a:lnTo>
                  <a:lnTo>
                    <a:pt x="6591" y="118"/>
                  </a:lnTo>
                  <a:lnTo>
                    <a:pt x="6594" y="117"/>
                  </a:lnTo>
                  <a:lnTo>
                    <a:pt x="6597" y="117"/>
                  </a:lnTo>
                  <a:lnTo>
                    <a:pt x="6600" y="116"/>
                  </a:lnTo>
                  <a:lnTo>
                    <a:pt x="6604" y="115"/>
                  </a:lnTo>
                  <a:lnTo>
                    <a:pt x="6607" y="114"/>
                  </a:lnTo>
                  <a:lnTo>
                    <a:pt x="6610" y="113"/>
                  </a:lnTo>
                  <a:lnTo>
                    <a:pt x="6613" y="113"/>
                  </a:lnTo>
                  <a:lnTo>
                    <a:pt x="6617" y="112"/>
                  </a:lnTo>
                  <a:lnTo>
                    <a:pt x="6620" y="111"/>
                  </a:lnTo>
                  <a:lnTo>
                    <a:pt x="6623" y="110"/>
                  </a:lnTo>
                  <a:lnTo>
                    <a:pt x="6626" y="109"/>
                  </a:lnTo>
                  <a:lnTo>
                    <a:pt x="6630" y="108"/>
                  </a:lnTo>
                  <a:lnTo>
                    <a:pt x="6633" y="107"/>
                  </a:lnTo>
                  <a:lnTo>
                    <a:pt x="6636" y="106"/>
                  </a:lnTo>
                  <a:lnTo>
                    <a:pt x="6639" y="105"/>
                  </a:lnTo>
                  <a:lnTo>
                    <a:pt x="6643" y="104"/>
                  </a:lnTo>
                  <a:lnTo>
                    <a:pt x="6646" y="103"/>
                  </a:lnTo>
                  <a:lnTo>
                    <a:pt x="6649" y="102"/>
                  </a:lnTo>
                  <a:lnTo>
                    <a:pt x="6652" y="100"/>
                  </a:lnTo>
                  <a:lnTo>
                    <a:pt x="6656" y="99"/>
                  </a:lnTo>
                  <a:lnTo>
                    <a:pt x="6659" y="98"/>
                  </a:lnTo>
                  <a:lnTo>
                    <a:pt x="6662" y="97"/>
                  </a:lnTo>
                  <a:lnTo>
                    <a:pt x="6666" y="96"/>
                  </a:lnTo>
                  <a:lnTo>
                    <a:pt x="6669" y="95"/>
                  </a:lnTo>
                  <a:lnTo>
                    <a:pt x="6672" y="94"/>
                  </a:lnTo>
                  <a:lnTo>
                    <a:pt x="6675" y="93"/>
                  </a:lnTo>
                  <a:lnTo>
                    <a:pt x="6679" y="92"/>
                  </a:lnTo>
                  <a:lnTo>
                    <a:pt x="6682" y="91"/>
                  </a:lnTo>
                  <a:lnTo>
                    <a:pt x="6685" y="90"/>
                  </a:lnTo>
                  <a:lnTo>
                    <a:pt x="6688" y="89"/>
                  </a:lnTo>
                  <a:lnTo>
                    <a:pt x="6692" y="88"/>
                  </a:lnTo>
                  <a:lnTo>
                    <a:pt x="6695" y="87"/>
                  </a:lnTo>
                  <a:lnTo>
                    <a:pt x="6698" y="86"/>
                  </a:lnTo>
                  <a:lnTo>
                    <a:pt x="6701" y="86"/>
                  </a:lnTo>
                  <a:lnTo>
                    <a:pt x="6705" y="85"/>
                  </a:lnTo>
                  <a:lnTo>
                    <a:pt x="6708" y="84"/>
                  </a:lnTo>
                  <a:lnTo>
                    <a:pt x="6711" y="83"/>
                  </a:lnTo>
                  <a:lnTo>
                    <a:pt x="6714" y="82"/>
                  </a:lnTo>
                  <a:lnTo>
                    <a:pt x="6718" y="82"/>
                  </a:lnTo>
                  <a:lnTo>
                    <a:pt x="6721" y="81"/>
                  </a:lnTo>
                  <a:lnTo>
                    <a:pt x="6724" y="80"/>
                  </a:lnTo>
                  <a:lnTo>
                    <a:pt x="6727" y="80"/>
                  </a:lnTo>
                  <a:lnTo>
                    <a:pt x="6731" y="79"/>
                  </a:lnTo>
                  <a:lnTo>
                    <a:pt x="6734" y="79"/>
                  </a:lnTo>
                  <a:lnTo>
                    <a:pt x="6737" y="78"/>
                  </a:lnTo>
                  <a:lnTo>
                    <a:pt x="6741" y="78"/>
                  </a:lnTo>
                  <a:lnTo>
                    <a:pt x="6744" y="77"/>
                  </a:lnTo>
                  <a:lnTo>
                    <a:pt x="6747" y="77"/>
                  </a:lnTo>
                  <a:lnTo>
                    <a:pt x="6750" y="77"/>
                  </a:lnTo>
                  <a:lnTo>
                    <a:pt x="6754" y="76"/>
                  </a:lnTo>
                  <a:lnTo>
                    <a:pt x="6757" y="76"/>
                  </a:lnTo>
                  <a:lnTo>
                    <a:pt x="6760" y="76"/>
                  </a:lnTo>
                  <a:lnTo>
                    <a:pt x="6763" y="76"/>
                  </a:lnTo>
                  <a:lnTo>
                    <a:pt x="6767" y="76"/>
                  </a:lnTo>
                  <a:lnTo>
                    <a:pt x="6770" y="76"/>
                  </a:lnTo>
                  <a:lnTo>
                    <a:pt x="6773" y="75"/>
                  </a:lnTo>
                  <a:lnTo>
                    <a:pt x="6776" y="76"/>
                  </a:lnTo>
                  <a:lnTo>
                    <a:pt x="6780" y="76"/>
                  </a:lnTo>
                  <a:lnTo>
                    <a:pt x="6783" y="76"/>
                  </a:lnTo>
                  <a:lnTo>
                    <a:pt x="6786" y="76"/>
                  </a:lnTo>
                  <a:lnTo>
                    <a:pt x="6789" y="76"/>
                  </a:lnTo>
                  <a:lnTo>
                    <a:pt x="6793" y="76"/>
                  </a:lnTo>
                  <a:lnTo>
                    <a:pt x="6796" y="76"/>
                  </a:lnTo>
                  <a:lnTo>
                    <a:pt x="6799" y="77"/>
                  </a:lnTo>
                  <a:lnTo>
                    <a:pt x="6802" y="77"/>
                  </a:lnTo>
                  <a:lnTo>
                    <a:pt x="6806" y="77"/>
                  </a:lnTo>
                  <a:lnTo>
                    <a:pt x="6809" y="78"/>
                  </a:lnTo>
                  <a:lnTo>
                    <a:pt x="6812" y="78"/>
                  </a:lnTo>
                  <a:lnTo>
                    <a:pt x="6816" y="78"/>
                  </a:lnTo>
                  <a:lnTo>
                    <a:pt x="6819" y="79"/>
                  </a:lnTo>
                  <a:lnTo>
                    <a:pt x="6822" y="79"/>
                  </a:lnTo>
                  <a:lnTo>
                    <a:pt x="6825" y="79"/>
                  </a:lnTo>
                  <a:lnTo>
                    <a:pt x="6829" y="80"/>
                  </a:lnTo>
                  <a:lnTo>
                    <a:pt x="6832" y="80"/>
                  </a:lnTo>
                  <a:lnTo>
                    <a:pt x="6835" y="81"/>
                  </a:lnTo>
                  <a:lnTo>
                    <a:pt x="6838" y="81"/>
                  </a:lnTo>
                  <a:lnTo>
                    <a:pt x="6842" y="81"/>
                  </a:lnTo>
                  <a:lnTo>
                    <a:pt x="6845" y="82"/>
                  </a:lnTo>
                  <a:lnTo>
                    <a:pt x="6848" y="82"/>
                  </a:lnTo>
                  <a:lnTo>
                    <a:pt x="6851" y="82"/>
                  </a:lnTo>
                  <a:lnTo>
                    <a:pt x="6855" y="83"/>
                  </a:lnTo>
                  <a:lnTo>
                    <a:pt x="6858" y="83"/>
                  </a:lnTo>
                  <a:lnTo>
                    <a:pt x="6861" y="83"/>
                  </a:lnTo>
                  <a:lnTo>
                    <a:pt x="6864" y="83"/>
                  </a:lnTo>
                  <a:lnTo>
                    <a:pt x="6868" y="83"/>
                  </a:lnTo>
                  <a:lnTo>
                    <a:pt x="6871" y="84"/>
                  </a:lnTo>
                  <a:lnTo>
                    <a:pt x="6874" y="84"/>
                  </a:lnTo>
                  <a:lnTo>
                    <a:pt x="6877" y="84"/>
                  </a:lnTo>
                  <a:lnTo>
                    <a:pt x="6881" y="84"/>
                  </a:lnTo>
                  <a:lnTo>
                    <a:pt x="6884" y="84"/>
                  </a:lnTo>
                  <a:lnTo>
                    <a:pt x="6887" y="84"/>
                  </a:lnTo>
                  <a:lnTo>
                    <a:pt x="6891" y="84"/>
                  </a:lnTo>
                  <a:lnTo>
                    <a:pt x="6894" y="83"/>
                  </a:lnTo>
                  <a:lnTo>
                    <a:pt x="6897" y="83"/>
                  </a:lnTo>
                  <a:lnTo>
                    <a:pt x="6900" y="83"/>
                  </a:lnTo>
                  <a:lnTo>
                    <a:pt x="6904" y="83"/>
                  </a:lnTo>
                  <a:lnTo>
                    <a:pt x="6907" y="82"/>
                  </a:lnTo>
                  <a:lnTo>
                    <a:pt x="6910" y="82"/>
                  </a:lnTo>
                  <a:lnTo>
                    <a:pt x="6913" y="81"/>
                  </a:lnTo>
                  <a:lnTo>
                    <a:pt x="6917" y="81"/>
                  </a:lnTo>
                  <a:lnTo>
                    <a:pt x="6920" y="80"/>
                  </a:lnTo>
                  <a:lnTo>
                    <a:pt x="6923" y="80"/>
                  </a:lnTo>
                  <a:lnTo>
                    <a:pt x="6926" y="79"/>
                  </a:lnTo>
                  <a:lnTo>
                    <a:pt x="6930" y="78"/>
                  </a:lnTo>
                  <a:lnTo>
                    <a:pt x="6933" y="77"/>
                  </a:lnTo>
                  <a:lnTo>
                    <a:pt x="6936" y="76"/>
                  </a:lnTo>
                  <a:lnTo>
                    <a:pt x="6939" y="75"/>
                  </a:lnTo>
                  <a:lnTo>
                    <a:pt x="6943" y="74"/>
                  </a:lnTo>
                  <a:lnTo>
                    <a:pt x="6946" y="73"/>
                  </a:lnTo>
                  <a:lnTo>
                    <a:pt x="6949" y="71"/>
                  </a:lnTo>
                  <a:lnTo>
                    <a:pt x="6953" y="70"/>
                  </a:lnTo>
                  <a:lnTo>
                    <a:pt x="6956" y="69"/>
                  </a:lnTo>
                  <a:lnTo>
                    <a:pt x="6959" y="67"/>
                  </a:lnTo>
                  <a:lnTo>
                    <a:pt x="6962" y="66"/>
                  </a:lnTo>
                  <a:lnTo>
                    <a:pt x="6966" y="64"/>
                  </a:lnTo>
                  <a:lnTo>
                    <a:pt x="6969" y="63"/>
                  </a:lnTo>
                  <a:lnTo>
                    <a:pt x="6972" y="61"/>
                  </a:lnTo>
                  <a:lnTo>
                    <a:pt x="6975" y="60"/>
                  </a:lnTo>
                  <a:lnTo>
                    <a:pt x="6979" y="58"/>
                  </a:lnTo>
                  <a:lnTo>
                    <a:pt x="6982" y="56"/>
                  </a:lnTo>
                  <a:lnTo>
                    <a:pt x="6985" y="55"/>
                  </a:lnTo>
                  <a:lnTo>
                    <a:pt x="6988" y="53"/>
                  </a:lnTo>
                  <a:lnTo>
                    <a:pt x="6992" y="51"/>
                  </a:lnTo>
                  <a:lnTo>
                    <a:pt x="6995" y="49"/>
                  </a:lnTo>
                  <a:lnTo>
                    <a:pt x="6998" y="48"/>
                  </a:lnTo>
                  <a:lnTo>
                    <a:pt x="7001" y="46"/>
                  </a:lnTo>
                  <a:lnTo>
                    <a:pt x="7005" y="44"/>
                  </a:lnTo>
                  <a:lnTo>
                    <a:pt x="7008" y="42"/>
                  </a:lnTo>
                  <a:lnTo>
                    <a:pt x="7011" y="40"/>
                  </a:lnTo>
                  <a:lnTo>
                    <a:pt x="7014" y="39"/>
                  </a:lnTo>
                  <a:lnTo>
                    <a:pt x="7018" y="37"/>
                  </a:lnTo>
                  <a:lnTo>
                    <a:pt x="7021" y="35"/>
                  </a:lnTo>
                  <a:lnTo>
                    <a:pt x="7024" y="33"/>
                  </a:lnTo>
                  <a:lnTo>
                    <a:pt x="7028" y="32"/>
                  </a:lnTo>
                  <a:lnTo>
                    <a:pt x="7031" y="30"/>
                  </a:lnTo>
                  <a:lnTo>
                    <a:pt x="7034" y="28"/>
                  </a:lnTo>
                  <a:lnTo>
                    <a:pt x="7037" y="26"/>
                  </a:lnTo>
                  <a:lnTo>
                    <a:pt x="7041" y="25"/>
                  </a:lnTo>
                  <a:lnTo>
                    <a:pt x="7044" y="23"/>
                  </a:lnTo>
                  <a:lnTo>
                    <a:pt x="7047" y="22"/>
                  </a:lnTo>
                  <a:lnTo>
                    <a:pt x="7050" y="20"/>
                  </a:lnTo>
                  <a:lnTo>
                    <a:pt x="7054" y="18"/>
                  </a:lnTo>
                  <a:lnTo>
                    <a:pt x="7057" y="17"/>
                  </a:lnTo>
                  <a:lnTo>
                    <a:pt x="7060" y="16"/>
                  </a:lnTo>
                  <a:lnTo>
                    <a:pt x="7063" y="14"/>
                  </a:lnTo>
                  <a:lnTo>
                    <a:pt x="7067" y="13"/>
                  </a:lnTo>
                  <a:lnTo>
                    <a:pt x="7070" y="12"/>
                  </a:lnTo>
                  <a:lnTo>
                    <a:pt x="7073" y="10"/>
                  </a:lnTo>
                  <a:lnTo>
                    <a:pt x="7076" y="9"/>
                  </a:lnTo>
                  <a:lnTo>
                    <a:pt x="7080" y="8"/>
                  </a:lnTo>
                  <a:lnTo>
                    <a:pt x="7083" y="7"/>
                  </a:lnTo>
                  <a:lnTo>
                    <a:pt x="7086" y="6"/>
                  </a:lnTo>
                  <a:lnTo>
                    <a:pt x="7089" y="5"/>
                  </a:lnTo>
                  <a:lnTo>
                    <a:pt x="7093" y="4"/>
                  </a:lnTo>
                  <a:lnTo>
                    <a:pt x="7096" y="4"/>
                  </a:lnTo>
                  <a:lnTo>
                    <a:pt x="7099" y="3"/>
                  </a:lnTo>
                  <a:lnTo>
                    <a:pt x="7103" y="3"/>
                  </a:lnTo>
                  <a:lnTo>
                    <a:pt x="7106" y="2"/>
                  </a:lnTo>
                  <a:lnTo>
                    <a:pt x="7109" y="2"/>
                  </a:lnTo>
                  <a:lnTo>
                    <a:pt x="7112" y="1"/>
                  </a:lnTo>
                  <a:lnTo>
                    <a:pt x="7116" y="1"/>
                  </a:lnTo>
                  <a:lnTo>
                    <a:pt x="7119" y="1"/>
                  </a:lnTo>
                  <a:lnTo>
                    <a:pt x="7122" y="1"/>
                  </a:lnTo>
                  <a:lnTo>
                    <a:pt x="7125" y="0"/>
                  </a:lnTo>
                  <a:lnTo>
                    <a:pt x="7129" y="0"/>
                  </a:lnTo>
                  <a:lnTo>
                    <a:pt x="713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31" name="Line 84"/>
            <p:cNvSpPr>
              <a:spLocks noChangeShapeType="1"/>
            </p:cNvSpPr>
            <p:nvPr/>
          </p:nvSpPr>
          <p:spPr bwMode="auto">
            <a:xfrm>
              <a:off x="4436" y="3391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32" name="Freeform 85"/>
            <p:cNvSpPr>
              <a:spLocks/>
            </p:cNvSpPr>
            <p:nvPr/>
          </p:nvSpPr>
          <p:spPr bwMode="auto">
            <a:xfrm flipV="1">
              <a:off x="1405" y="2472"/>
              <a:ext cx="3031" cy="990"/>
            </a:xfrm>
            <a:custGeom>
              <a:avLst/>
              <a:gdLst>
                <a:gd name="T0" fmla="*/ 110 w 7132"/>
                <a:gd name="T1" fmla="*/ 2401 h 2428"/>
                <a:gd name="T2" fmla="*/ 225 w 7132"/>
                <a:gd name="T3" fmla="*/ 2330 h 2428"/>
                <a:gd name="T4" fmla="*/ 339 w 7132"/>
                <a:gd name="T5" fmla="*/ 2218 h 2428"/>
                <a:gd name="T6" fmla="*/ 453 w 7132"/>
                <a:gd name="T7" fmla="*/ 2053 h 2428"/>
                <a:gd name="T8" fmla="*/ 567 w 7132"/>
                <a:gd name="T9" fmla="*/ 1830 h 2428"/>
                <a:gd name="T10" fmla="*/ 681 w 7132"/>
                <a:gd name="T11" fmla="*/ 1535 h 2428"/>
                <a:gd name="T12" fmla="*/ 795 w 7132"/>
                <a:gd name="T13" fmla="*/ 1155 h 2428"/>
                <a:gd name="T14" fmla="*/ 909 w 7132"/>
                <a:gd name="T15" fmla="*/ 692 h 2428"/>
                <a:gd name="T16" fmla="*/ 1024 w 7132"/>
                <a:gd name="T17" fmla="*/ 355 h 2428"/>
                <a:gd name="T18" fmla="*/ 1138 w 7132"/>
                <a:gd name="T19" fmla="*/ 404 h 2428"/>
                <a:gd name="T20" fmla="*/ 1252 w 7132"/>
                <a:gd name="T21" fmla="*/ 538 h 2428"/>
                <a:gd name="T22" fmla="*/ 1366 w 7132"/>
                <a:gd name="T23" fmla="*/ 591 h 2428"/>
                <a:gd name="T24" fmla="*/ 1480 w 7132"/>
                <a:gd name="T25" fmla="*/ 576 h 2428"/>
                <a:gd name="T26" fmla="*/ 1594 w 7132"/>
                <a:gd name="T27" fmla="*/ 518 h 2428"/>
                <a:gd name="T28" fmla="*/ 1708 w 7132"/>
                <a:gd name="T29" fmla="*/ 443 h 2428"/>
                <a:gd name="T30" fmla="*/ 1823 w 7132"/>
                <a:gd name="T31" fmla="*/ 375 h 2428"/>
                <a:gd name="T32" fmla="*/ 1937 w 7132"/>
                <a:gd name="T33" fmla="*/ 329 h 2428"/>
                <a:gd name="T34" fmla="*/ 2051 w 7132"/>
                <a:gd name="T35" fmla="*/ 308 h 2428"/>
                <a:gd name="T36" fmla="*/ 2165 w 7132"/>
                <a:gd name="T37" fmla="*/ 306 h 2428"/>
                <a:gd name="T38" fmla="*/ 2279 w 7132"/>
                <a:gd name="T39" fmla="*/ 311 h 2428"/>
                <a:gd name="T40" fmla="*/ 2393 w 7132"/>
                <a:gd name="T41" fmla="*/ 315 h 2428"/>
                <a:gd name="T42" fmla="*/ 2507 w 7132"/>
                <a:gd name="T43" fmla="*/ 311 h 2428"/>
                <a:gd name="T44" fmla="*/ 2622 w 7132"/>
                <a:gd name="T45" fmla="*/ 295 h 2428"/>
                <a:gd name="T46" fmla="*/ 2736 w 7132"/>
                <a:gd name="T47" fmla="*/ 265 h 2428"/>
                <a:gd name="T48" fmla="*/ 2850 w 7132"/>
                <a:gd name="T49" fmla="*/ 224 h 2428"/>
                <a:gd name="T50" fmla="*/ 2964 w 7132"/>
                <a:gd name="T51" fmla="*/ 173 h 2428"/>
                <a:gd name="T52" fmla="*/ 3078 w 7132"/>
                <a:gd name="T53" fmla="*/ 120 h 2428"/>
                <a:gd name="T54" fmla="*/ 3192 w 7132"/>
                <a:gd name="T55" fmla="*/ 70 h 2428"/>
                <a:gd name="T56" fmla="*/ 3306 w 7132"/>
                <a:gd name="T57" fmla="*/ 31 h 2428"/>
                <a:gd name="T58" fmla="*/ 3421 w 7132"/>
                <a:gd name="T59" fmla="*/ 8 h 2428"/>
                <a:gd name="T60" fmla="*/ 3535 w 7132"/>
                <a:gd name="T61" fmla="*/ 0 h 2428"/>
                <a:gd name="T62" fmla="*/ 3649 w 7132"/>
                <a:gd name="T63" fmla="*/ 3 h 2428"/>
                <a:gd name="T64" fmla="*/ 3763 w 7132"/>
                <a:gd name="T65" fmla="*/ 8 h 2428"/>
                <a:gd name="T66" fmla="*/ 3877 w 7132"/>
                <a:gd name="T67" fmla="*/ 12 h 2428"/>
                <a:gd name="T68" fmla="*/ 3991 w 7132"/>
                <a:gd name="T69" fmla="*/ 13 h 2428"/>
                <a:gd name="T70" fmla="*/ 4105 w 7132"/>
                <a:gd name="T71" fmla="*/ 14 h 2428"/>
                <a:gd name="T72" fmla="*/ 4220 w 7132"/>
                <a:gd name="T73" fmla="*/ 18 h 2428"/>
                <a:gd name="T74" fmla="*/ 4334 w 7132"/>
                <a:gd name="T75" fmla="*/ 30 h 2428"/>
                <a:gd name="T76" fmla="*/ 4448 w 7132"/>
                <a:gd name="T77" fmla="*/ 51 h 2428"/>
                <a:gd name="T78" fmla="*/ 4562 w 7132"/>
                <a:gd name="T79" fmla="*/ 80 h 2428"/>
                <a:gd name="T80" fmla="*/ 4676 w 7132"/>
                <a:gd name="T81" fmla="*/ 113 h 2428"/>
                <a:gd name="T82" fmla="*/ 4790 w 7132"/>
                <a:gd name="T83" fmla="*/ 146 h 2428"/>
                <a:gd name="T84" fmla="*/ 4904 w 7132"/>
                <a:gd name="T85" fmla="*/ 174 h 2428"/>
                <a:gd name="T86" fmla="*/ 5019 w 7132"/>
                <a:gd name="T87" fmla="*/ 197 h 2428"/>
                <a:gd name="T88" fmla="*/ 5133 w 7132"/>
                <a:gd name="T89" fmla="*/ 215 h 2428"/>
                <a:gd name="T90" fmla="*/ 5247 w 7132"/>
                <a:gd name="T91" fmla="*/ 228 h 2428"/>
                <a:gd name="T92" fmla="*/ 5361 w 7132"/>
                <a:gd name="T93" fmla="*/ 240 h 2428"/>
                <a:gd name="T94" fmla="*/ 5475 w 7132"/>
                <a:gd name="T95" fmla="*/ 252 h 2428"/>
                <a:gd name="T96" fmla="*/ 5589 w 7132"/>
                <a:gd name="T97" fmla="*/ 265 h 2428"/>
                <a:gd name="T98" fmla="*/ 5703 w 7132"/>
                <a:gd name="T99" fmla="*/ 278 h 2428"/>
                <a:gd name="T100" fmla="*/ 5818 w 7132"/>
                <a:gd name="T101" fmla="*/ 287 h 2428"/>
                <a:gd name="T102" fmla="*/ 5932 w 7132"/>
                <a:gd name="T103" fmla="*/ 293 h 2428"/>
                <a:gd name="T104" fmla="*/ 6046 w 7132"/>
                <a:gd name="T105" fmla="*/ 293 h 2428"/>
                <a:gd name="T106" fmla="*/ 6160 w 7132"/>
                <a:gd name="T107" fmla="*/ 287 h 2428"/>
                <a:gd name="T108" fmla="*/ 6274 w 7132"/>
                <a:gd name="T109" fmla="*/ 277 h 2428"/>
                <a:gd name="T110" fmla="*/ 6388 w 7132"/>
                <a:gd name="T111" fmla="*/ 266 h 2428"/>
                <a:gd name="T112" fmla="*/ 6502 w 7132"/>
                <a:gd name="T113" fmla="*/ 255 h 2428"/>
                <a:gd name="T114" fmla="*/ 6617 w 7132"/>
                <a:gd name="T115" fmla="*/ 248 h 2428"/>
                <a:gd name="T116" fmla="*/ 6731 w 7132"/>
                <a:gd name="T117" fmla="*/ 246 h 2428"/>
                <a:gd name="T118" fmla="*/ 6845 w 7132"/>
                <a:gd name="T119" fmla="*/ 246 h 2428"/>
                <a:gd name="T120" fmla="*/ 6959 w 7132"/>
                <a:gd name="T121" fmla="*/ 247 h 2428"/>
                <a:gd name="T122" fmla="*/ 7073 w 7132"/>
                <a:gd name="T123" fmla="*/ 245 h 242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2428"/>
                <a:gd name="T188" fmla="*/ 7132 w 7132"/>
                <a:gd name="T189" fmla="*/ 2428 h 242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2428">
                  <a:moveTo>
                    <a:pt x="0" y="2428"/>
                  </a:moveTo>
                  <a:lnTo>
                    <a:pt x="3" y="2427"/>
                  </a:lnTo>
                  <a:lnTo>
                    <a:pt x="6" y="2427"/>
                  </a:lnTo>
                  <a:lnTo>
                    <a:pt x="9" y="2427"/>
                  </a:lnTo>
                  <a:lnTo>
                    <a:pt x="13" y="2426"/>
                  </a:lnTo>
                  <a:lnTo>
                    <a:pt x="16" y="2426"/>
                  </a:lnTo>
                  <a:lnTo>
                    <a:pt x="19" y="2426"/>
                  </a:lnTo>
                  <a:lnTo>
                    <a:pt x="22" y="2425"/>
                  </a:lnTo>
                  <a:lnTo>
                    <a:pt x="26" y="2425"/>
                  </a:lnTo>
                  <a:lnTo>
                    <a:pt x="29" y="2424"/>
                  </a:lnTo>
                  <a:lnTo>
                    <a:pt x="32" y="2424"/>
                  </a:lnTo>
                  <a:lnTo>
                    <a:pt x="35" y="2424"/>
                  </a:lnTo>
                  <a:lnTo>
                    <a:pt x="39" y="2423"/>
                  </a:lnTo>
                  <a:lnTo>
                    <a:pt x="42" y="2423"/>
                  </a:lnTo>
                  <a:lnTo>
                    <a:pt x="45" y="2422"/>
                  </a:lnTo>
                  <a:lnTo>
                    <a:pt x="48" y="2422"/>
                  </a:lnTo>
                  <a:lnTo>
                    <a:pt x="52" y="2421"/>
                  </a:lnTo>
                  <a:lnTo>
                    <a:pt x="55" y="2420"/>
                  </a:lnTo>
                  <a:lnTo>
                    <a:pt x="58" y="2420"/>
                  </a:lnTo>
                  <a:lnTo>
                    <a:pt x="61" y="2419"/>
                  </a:lnTo>
                  <a:lnTo>
                    <a:pt x="65" y="2418"/>
                  </a:lnTo>
                  <a:lnTo>
                    <a:pt x="68" y="2418"/>
                  </a:lnTo>
                  <a:lnTo>
                    <a:pt x="71" y="2417"/>
                  </a:lnTo>
                  <a:lnTo>
                    <a:pt x="75" y="2416"/>
                  </a:lnTo>
                  <a:lnTo>
                    <a:pt x="78" y="2415"/>
                  </a:lnTo>
                  <a:lnTo>
                    <a:pt x="81" y="2414"/>
                  </a:lnTo>
                  <a:lnTo>
                    <a:pt x="84" y="2413"/>
                  </a:lnTo>
                  <a:lnTo>
                    <a:pt x="88" y="2411"/>
                  </a:lnTo>
                  <a:lnTo>
                    <a:pt x="91" y="2410"/>
                  </a:lnTo>
                  <a:lnTo>
                    <a:pt x="94" y="2409"/>
                  </a:lnTo>
                  <a:lnTo>
                    <a:pt x="97" y="2407"/>
                  </a:lnTo>
                  <a:lnTo>
                    <a:pt x="101" y="2406"/>
                  </a:lnTo>
                  <a:lnTo>
                    <a:pt x="104" y="2405"/>
                  </a:lnTo>
                  <a:lnTo>
                    <a:pt x="107" y="2403"/>
                  </a:lnTo>
                  <a:lnTo>
                    <a:pt x="110" y="2401"/>
                  </a:lnTo>
                  <a:lnTo>
                    <a:pt x="114" y="2400"/>
                  </a:lnTo>
                  <a:lnTo>
                    <a:pt x="117" y="2398"/>
                  </a:lnTo>
                  <a:lnTo>
                    <a:pt x="120" y="2397"/>
                  </a:lnTo>
                  <a:lnTo>
                    <a:pt x="123" y="2395"/>
                  </a:lnTo>
                  <a:lnTo>
                    <a:pt x="127" y="2393"/>
                  </a:lnTo>
                  <a:lnTo>
                    <a:pt x="130" y="2391"/>
                  </a:lnTo>
                  <a:lnTo>
                    <a:pt x="133" y="2390"/>
                  </a:lnTo>
                  <a:lnTo>
                    <a:pt x="136" y="2388"/>
                  </a:lnTo>
                  <a:lnTo>
                    <a:pt x="140" y="2386"/>
                  </a:lnTo>
                  <a:lnTo>
                    <a:pt x="143" y="2384"/>
                  </a:lnTo>
                  <a:lnTo>
                    <a:pt x="146" y="2382"/>
                  </a:lnTo>
                  <a:lnTo>
                    <a:pt x="150" y="2380"/>
                  </a:lnTo>
                  <a:lnTo>
                    <a:pt x="153" y="2378"/>
                  </a:lnTo>
                  <a:lnTo>
                    <a:pt x="156" y="2376"/>
                  </a:lnTo>
                  <a:lnTo>
                    <a:pt x="159" y="2374"/>
                  </a:lnTo>
                  <a:lnTo>
                    <a:pt x="163" y="2372"/>
                  </a:lnTo>
                  <a:lnTo>
                    <a:pt x="166" y="2370"/>
                  </a:lnTo>
                  <a:lnTo>
                    <a:pt x="169" y="2368"/>
                  </a:lnTo>
                  <a:lnTo>
                    <a:pt x="172" y="2366"/>
                  </a:lnTo>
                  <a:lnTo>
                    <a:pt x="176" y="2364"/>
                  </a:lnTo>
                  <a:lnTo>
                    <a:pt x="179" y="2362"/>
                  </a:lnTo>
                  <a:lnTo>
                    <a:pt x="182" y="2360"/>
                  </a:lnTo>
                  <a:lnTo>
                    <a:pt x="185" y="2358"/>
                  </a:lnTo>
                  <a:lnTo>
                    <a:pt x="189" y="2355"/>
                  </a:lnTo>
                  <a:lnTo>
                    <a:pt x="192" y="2353"/>
                  </a:lnTo>
                  <a:lnTo>
                    <a:pt x="195" y="2351"/>
                  </a:lnTo>
                  <a:lnTo>
                    <a:pt x="198" y="2349"/>
                  </a:lnTo>
                  <a:lnTo>
                    <a:pt x="202" y="2347"/>
                  </a:lnTo>
                  <a:lnTo>
                    <a:pt x="205" y="2344"/>
                  </a:lnTo>
                  <a:lnTo>
                    <a:pt x="208" y="2342"/>
                  </a:lnTo>
                  <a:lnTo>
                    <a:pt x="211" y="2340"/>
                  </a:lnTo>
                  <a:lnTo>
                    <a:pt x="215" y="2337"/>
                  </a:lnTo>
                  <a:lnTo>
                    <a:pt x="218" y="2335"/>
                  </a:lnTo>
                  <a:lnTo>
                    <a:pt x="221" y="2333"/>
                  </a:lnTo>
                  <a:lnTo>
                    <a:pt x="225" y="2330"/>
                  </a:lnTo>
                  <a:lnTo>
                    <a:pt x="228" y="2328"/>
                  </a:lnTo>
                  <a:lnTo>
                    <a:pt x="231" y="2325"/>
                  </a:lnTo>
                  <a:lnTo>
                    <a:pt x="234" y="2323"/>
                  </a:lnTo>
                  <a:lnTo>
                    <a:pt x="238" y="2320"/>
                  </a:lnTo>
                  <a:lnTo>
                    <a:pt x="241" y="2318"/>
                  </a:lnTo>
                  <a:lnTo>
                    <a:pt x="244" y="2315"/>
                  </a:lnTo>
                  <a:lnTo>
                    <a:pt x="247" y="2312"/>
                  </a:lnTo>
                  <a:lnTo>
                    <a:pt x="251" y="2309"/>
                  </a:lnTo>
                  <a:lnTo>
                    <a:pt x="254" y="2306"/>
                  </a:lnTo>
                  <a:lnTo>
                    <a:pt x="257" y="2303"/>
                  </a:lnTo>
                  <a:lnTo>
                    <a:pt x="260" y="2300"/>
                  </a:lnTo>
                  <a:lnTo>
                    <a:pt x="264" y="2297"/>
                  </a:lnTo>
                  <a:lnTo>
                    <a:pt x="267" y="2294"/>
                  </a:lnTo>
                  <a:lnTo>
                    <a:pt x="270" y="2291"/>
                  </a:lnTo>
                  <a:lnTo>
                    <a:pt x="273" y="2288"/>
                  </a:lnTo>
                  <a:lnTo>
                    <a:pt x="277" y="2285"/>
                  </a:lnTo>
                  <a:lnTo>
                    <a:pt x="280" y="2282"/>
                  </a:lnTo>
                  <a:lnTo>
                    <a:pt x="283" y="2278"/>
                  </a:lnTo>
                  <a:lnTo>
                    <a:pt x="286" y="2275"/>
                  </a:lnTo>
                  <a:lnTo>
                    <a:pt x="290" y="2272"/>
                  </a:lnTo>
                  <a:lnTo>
                    <a:pt x="293" y="2269"/>
                  </a:lnTo>
                  <a:lnTo>
                    <a:pt x="296" y="2265"/>
                  </a:lnTo>
                  <a:lnTo>
                    <a:pt x="300" y="2262"/>
                  </a:lnTo>
                  <a:lnTo>
                    <a:pt x="303" y="2258"/>
                  </a:lnTo>
                  <a:lnTo>
                    <a:pt x="306" y="2255"/>
                  </a:lnTo>
                  <a:lnTo>
                    <a:pt x="309" y="2251"/>
                  </a:lnTo>
                  <a:lnTo>
                    <a:pt x="313" y="2248"/>
                  </a:lnTo>
                  <a:lnTo>
                    <a:pt x="316" y="2244"/>
                  </a:lnTo>
                  <a:lnTo>
                    <a:pt x="319" y="2241"/>
                  </a:lnTo>
                  <a:lnTo>
                    <a:pt x="322" y="2237"/>
                  </a:lnTo>
                  <a:lnTo>
                    <a:pt x="326" y="2234"/>
                  </a:lnTo>
                  <a:lnTo>
                    <a:pt x="329" y="2230"/>
                  </a:lnTo>
                  <a:lnTo>
                    <a:pt x="332" y="2226"/>
                  </a:lnTo>
                  <a:lnTo>
                    <a:pt x="335" y="2222"/>
                  </a:lnTo>
                  <a:lnTo>
                    <a:pt x="339" y="2218"/>
                  </a:lnTo>
                  <a:lnTo>
                    <a:pt x="342" y="2214"/>
                  </a:lnTo>
                  <a:lnTo>
                    <a:pt x="345" y="2210"/>
                  </a:lnTo>
                  <a:lnTo>
                    <a:pt x="348" y="2205"/>
                  </a:lnTo>
                  <a:lnTo>
                    <a:pt x="352" y="2201"/>
                  </a:lnTo>
                  <a:lnTo>
                    <a:pt x="355" y="2197"/>
                  </a:lnTo>
                  <a:lnTo>
                    <a:pt x="358" y="2193"/>
                  </a:lnTo>
                  <a:lnTo>
                    <a:pt x="361" y="2189"/>
                  </a:lnTo>
                  <a:lnTo>
                    <a:pt x="365" y="2184"/>
                  </a:lnTo>
                  <a:lnTo>
                    <a:pt x="368" y="2180"/>
                  </a:lnTo>
                  <a:lnTo>
                    <a:pt x="371" y="2176"/>
                  </a:lnTo>
                  <a:lnTo>
                    <a:pt x="375" y="2171"/>
                  </a:lnTo>
                  <a:lnTo>
                    <a:pt x="378" y="2167"/>
                  </a:lnTo>
                  <a:lnTo>
                    <a:pt x="381" y="2163"/>
                  </a:lnTo>
                  <a:lnTo>
                    <a:pt x="384" y="2158"/>
                  </a:lnTo>
                  <a:lnTo>
                    <a:pt x="388" y="2154"/>
                  </a:lnTo>
                  <a:lnTo>
                    <a:pt x="391" y="2149"/>
                  </a:lnTo>
                  <a:lnTo>
                    <a:pt x="394" y="2145"/>
                  </a:lnTo>
                  <a:lnTo>
                    <a:pt x="397" y="2140"/>
                  </a:lnTo>
                  <a:lnTo>
                    <a:pt x="401" y="2135"/>
                  </a:lnTo>
                  <a:lnTo>
                    <a:pt x="404" y="2131"/>
                  </a:lnTo>
                  <a:lnTo>
                    <a:pt x="407" y="2126"/>
                  </a:lnTo>
                  <a:lnTo>
                    <a:pt x="410" y="2121"/>
                  </a:lnTo>
                  <a:lnTo>
                    <a:pt x="414" y="2116"/>
                  </a:lnTo>
                  <a:lnTo>
                    <a:pt x="417" y="2111"/>
                  </a:lnTo>
                  <a:lnTo>
                    <a:pt x="420" y="2106"/>
                  </a:lnTo>
                  <a:lnTo>
                    <a:pt x="423" y="2101"/>
                  </a:lnTo>
                  <a:lnTo>
                    <a:pt x="427" y="2095"/>
                  </a:lnTo>
                  <a:lnTo>
                    <a:pt x="430" y="2090"/>
                  </a:lnTo>
                  <a:lnTo>
                    <a:pt x="433" y="2085"/>
                  </a:lnTo>
                  <a:lnTo>
                    <a:pt x="437" y="2080"/>
                  </a:lnTo>
                  <a:lnTo>
                    <a:pt x="440" y="2074"/>
                  </a:lnTo>
                  <a:lnTo>
                    <a:pt x="443" y="2069"/>
                  </a:lnTo>
                  <a:lnTo>
                    <a:pt x="446" y="2063"/>
                  </a:lnTo>
                  <a:lnTo>
                    <a:pt x="450" y="2058"/>
                  </a:lnTo>
                  <a:lnTo>
                    <a:pt x="453" y="2053"/>
                  </a:lnTo>
                  <a:lnTo>
                    <a:pt x="456" y="2047"/>
                  </a:lnTo>
                  <a:lnTo>
                    <a:pt x="459" y="2042"/>
                  </a:lnTo>
                  <a:lnTo>
                    <a:pt x="463" y="2036"/>
                  </a:lnTo>
                  <a:lnTo>
                    <a:pt x="466" y="2030"/>
                  </a:lnTo>
                  <a:lnTo>
                    <a:pt x="469" y="2025"/>
                  </a:lnTo>
                  <a:lnTo>
                    <a:pt x="472" y="2019"/>
                  </a:lnTo>
                  <a:lnTo>
                    <a:pt x="476" y="2013"/>
                  </a:lnTo>
                  <a:lnTo>
                    <a:pt x="479" y="2008"/>
                  </a:lnTo>
                  <a:lnTo>
                    <a:pt x="482" y="2002"/>
                  </a:lnTo>
                  <a:lnTo>
                    <a:pt x="485" y="1996"/>
                  </a:lnTo>
                  <a:lnTo>
                    <a:pt x="489" y="1990"/>
                  </a:lnTo>
                  <a:lnTo>
                    <a:pt x="492" y="1984"/>
                  </a:lnTo>
                  <a:lnTo>
                    <a:pt x="495" y="1978"/>
                  </a:lnTo>
                  <a:lnTo>
                    <a:pt x="498" y="1971"/>
                  </a:lnTo>
                  <a:lnTo>
                    <a:pt x="502" y="1965"/>
                  </a:lnTo>
                  <a:lnTo>
                    <a:pt x="505" y="1959"/>
                  </a:lnTo>
                  <a:lnTo>
                    <a:pt x="508" y="1952"/>
                  </a:lnTo>
                  <a:lnTo>
                    <a:pt x="512" y="1946"/>
                  </a:lnTo>
                  <a:lnTo>
                    <a:pt x="515" y="1939"/>
                  </a:lnTo>
                  <a:lnTo>
                    <a:pt x="518" y="1933"/>
                  </a:lnTo>
                  <a:lnTo>
                    <a:pt x="521" y="1926"/>
                  </a:lnTo>
                  <a:lnTo>
                    <a:pt x="525" y="1919"/>
                  </a:lnTo>
                  <a:lnTo>
                    <a:pt x="528" y="1913"/>
                  </a:lnTo>
                  <a:lnTo>
                    <a:pt x="531" y="1906"/>
                  </a:lnTo>
                  <a:lnTo>
                    <a:pt x="534" y="1899"/>
                  </a:lnTo>
                  <a:lnTo>
                    <a:pt x="538" y="1893"/>
                  </a:lnTo>
                  <a:lnTo>
                    <a:pt x="541" y="1886"/>
                  </a:lnTo>
                  <a:lnTo>
                    <a:pt x="544" y="1879"/>
                  </a:lnTo>
                  <a:lnTo>
                    <a:pt x="547" y="1872"/>
                  </a:lnTo>
                  <a:lnTo>
                    <a:pt x="551" y="1865"/>
                  </a:lnTo>
                  <a:lnTo>
                    <a:pt x="554" y="1858"/>
                  </a:lnTo>
                  <a:lnTo>
                    <a:pt x="557" y="1851"/>
                  </a:lnTo>
                  <a:lnTo>
                    <a:pt x="560" y="1844"/>
                  </a:lnTo>
                  <a:lnTo>
                    <a:pt x="564" y="1837"/>
                  </a:lnTo>
                  <a:lnTo>
                    <a:pt x="567" y="1830"/>
                  </a:lnTo>
                  <a:lnTo>
                    <a:pt x="570" y="1823"/>
                  </a:lnTo>
                  <a:lnTo>
                    <a:pt x="573" y="1815"/>
                  </a:lnTo>
                  <a:lnTo>
                    <a:pt x="577" y="1807"/>
                  </a:lnTo>
                  <a:lnTo>
                    <a:pt x="580" y="1800"/>
                  </a:lnTo>
                  <a:lnTo>
                    <a:pt x="583" y="1792"/>
                  </a:lnTo>
                  <a:lnTo>
                    <a:pt x="587" y="1784"/>
                  </a:lnTo>
                  <a:lnTo>
                    <a:pt x="590" y="1776"/>
                  </a:lnTo>
                  <a:lnTo>
                    <a:pt x="593" y="1768"/>
                  </a:lnTo>
                  <a:lnTo>
                    <a:pt x="596" y="1761"/>
                  </a:lnTo>
                  <a:lnTo>
                    <a:pt x="600" y="1753"/>
                  </a:lnTo>
                  <a:lnTo>
                    <a:pt x="603" y="1745"/>
                  </a:lnTo>
                  <a:lnTo>
                    <a:pt x="606" y="1737"/>
                  </a:lnTo>
                  <a:lnTo>
                    <a:pt x="609" y="1728"/>
                  </a:lnTo>
                  <a:lnTo>
                    <a:pt x="613" y="1720"/>
                  </a:lnTo>
                  <a:lnTo>
                    <a:pt x="616" y="1712"/>
                  </a:lnTo>
                  <a:lnTo>
                    <a:pt x="619" y="1704"/>
                  </a:lnTo>
                  <a:lnTo>
                    <a:pt x="622" y="1696"/>
                  </a:lnTo>
                  <a:lnTo>
                    <a:pt x="626" y="1687"/>
                  </a:lnTo>
                  <a:lnTo>
                    <a:pt x="629" y="1679"/>
                  </a:lnTo>
                  <a:lnTo>
                    <a:pt x="632" y="1671"/>
                  </a:lnTo>
                  <a:lnTo>
                    <a:pt x="635" y="1662"/>
                  </a:lnTo>
                  <a:lnTo>
                    <a:pt x="639" y="1654"/>
                  </a:lnTo>
                  <a:lnTo>
                    <a:pt x="642" y="1645"/>
                  </a:lnTo>
                  <a:lnTo>
                    <a:pt x="645" y="1636"/>
                  </a:lnTo>
                  <a:lnTo>
                    <a:pt x="648" y="1628"/>
                  </a:lnTo>
                  <a:lnTo>
                    <a:pt x="652" y="1619"/>
                  </a:lnTo>
                  <a:lnTo>
                    <a:pt x="655" y="1610"/>
                  </a:lnTo>
                  <a:lnTo>
                    <a:pt x="658" y="1601"/>
                  </a:lnTo>
                  <a:lnTo>
                    <a:pt x="662" y="1591"/>
                  </a:lnTo>
                  <a:lnTo>
                    <a:pt x="665" y="1582"/>
                  </a:lnTo>
                  <a:lnTo>
                    <a:pt x="668" y="1573"/>
                  </a:lnTo>
                  <a:lnTo>
                    <a:pt x="671" y="1563"/>
                  </a:lnTo>
                  <a:lnTo>
                    <a:pt x="675" y="1554"/>
                  </a:lnTo>
                  <a:lnTo>
                    <a:pt x="678" y="1544"/>
                  </a:lnTo>
                  <a:lnTo>
                    <a:pt x="681" y="1535"/>
                  </a:lnTo>
                  <a:lnTo>
                    <a:pt x="684" y="1525"/>
                  </a:lnTo>
                  <a:lnTo>
                    <a:pt x="688" y="1515"/>
                  </a:lnTo>
                  <a:lnTo>
                    <a:pt x="691" y="1505"/>
                  </a:lnTo>
                  <a:lnTo>
                    <a:pt x="694" y="1496"/>
                  </a:lnTo>
                  <a:lnTo>
                    <a:pt x="697" y="1486"/>
                  </a:lnTo>
                  <a:lnTo>
                    <a:pt x="701" y="1476"/>
                  </a:lnTo>
                  <a:lnTo>
                    <a:pt x="704" y="1466"/>
                  </a:lnTo>
                  <a:lnTo>
                    <a:pt x="707" y="1456"/>
                  </a:lnTo>
                  <a:lnTo>
                    <a:pt x="710" y="1446"/>
                  </a:lnTo>
                  <a:lnTo>
                    <a:pt x="714" y="1435"/>
                  </a:lnTo>
                  <a:lnTo>
                    <a:pt x="717" y="1425"/>
                  </a:lnTo>
                  <a:lnTo>
                    <a:pt x="720" y="1415"/>
                  </a:lnTo>
                  <a:lnTo>
                    <a:pt x="723" y="1405"/>
                  </a:lnTo>
                  <a:lnTo>
                    <a:pt x="727" y="1394"/>
                  </a:lnTo>
                  <a:lnTo>
                    <a:pt x="730" y="1384"/>
                  </a:lnTo>
                  <a:lnTo>
                    <a:pt x="733" y="1373"/>
                  </a:lnTo>
                  <a:lnTo>
                    <a:pt x="737" y="1362"/>
                  </a:lnTo>
                  <a:lnTo>
                    <a:pt x="740" y="1351"/>
                  </a:lnTo>
                  <a:lnTo>
                    <a:pt x="743" y="1340"/>
                  </a:lnTo>
                  <a:lnTo>
                    <a:pt x="746" y="1329"/>
                  </a:lnTo>
                  <a:lnTo>
                    <a:pt x="750" y="1318"/>
                  </a:lnTo>
                  <a:lnTo>
                    <a:pt x="753" y="1307"/>
                  </a:lnTo>
                  <a:lnTo>
                    <a:pt x="756" y="1296"/>
                  </a:lnTo>
                  <a:lnTo>
                    <a:pt x="759" y="1284"/>
                  </a:lnTo>
                  <a:lnTo>
                    <a:pt x="763" y="1273"/>
                  </a:lnTo>
                  <a:lnTo>
                    <a:pt x="766" y="1261"/>
                  </a:lnTo>
                  <a:lnTo>
                    <a:pt x="769" y="1250"/>
                  </a:lnTo>
                  <a:lnTo>
                    <a:pt x="772" y="1238"/>
                  </a:lnTo>
                  <a:lnTo>
                    <a:pt x="776" y="1226"/>
                  </a:lnTo>
                  <a:lnTo>
                    <a:pt x="779" y="1215"/>
                  </a:lnTo>
                  <a:lnTo>
                    <a:pt x="782" y="1203"/>
                  </a:lnTo>
                  <a:lnTo>
                    <a:pt x="785" y="1191"/>
                  </a:lnTo>
                  <a:lnTo>
                    <a:pt x="789" y="1179"/>
                  </a:lnTo>
                  <a:lnTo>
                    <a:pt x="792" y="1167"/>
                  </a:lnTo>
                  <a:lnTo>
                    <a:pt x="795" y="1155"/>
                  </a:lnTo>
                  <a:lnTo>
                    <a:pt x="799" y="1142"/>
                  </a:lnTo>
                  <a:lnTo>
                    <a:pt x="802" y="1130"/>
                  </a:lnTo>
                  <a:lnTo>
                    <a:pt x="805" y="1117"/>
                  </a:lnTo>
                  <a:lnTo>
                    <a:pt x="808" y="1105"/>
                  </a:lnTo>
                  <a:lnTo>
                    <a:pt x="812" y="1092"/>
                  </a:lnTo>
                  <a:lnTo>
                    <a:pt x="815" y="1080"/>
                  </a:lnTo>
                  <a:lnTo>
                    <a:pt x="818" y="1067"/>
                  </a:lnTo>
                  <a:lnTo>
                    <a:pt x="821" y="1054"/>
                  </a:lnTo>
                  <a:lnTo>
                    <a:pt x="825" y="1042"/>
                  </a:lnTo>
                  <a:lnTo>
                    <a:pt x="828" y="1029"/>
                  </a:lnTo>
                  <a:lnTo>
                    <a:pt x="831" y="1016"/>
                  </a:lnTo>
                  <a:lnTo>
                    <a:pt x="834" y="1003"/>
                  </a:lnTo>
                  <a:lnTo>
                    <a:pt x="838" y="990"/>
                  </a:lnTo>
                  <a:lnTo>
                    <a:pt x="841" y="977"/>
                  </a:lnTo>
                  <a:lnTo>
                    <a:pt x="844" y="964"/>
                  </a:lnTo>
                  <a:lnTo>
                    <a:pt x="847" y="950"/>
                  </a:lnTo>
                  <a:lnTo>
                    <a:pt x="851" y="937"/>
                  </a:lnTo>
                  <a:lnTo>
                    <a:pt x="854" y="924"/>
                  </a:lnTo>
                  <a:lnTo>
                    <a:pt x="857" y="910"/>
                  </a:lnTo>
                  <a:lnTo>
                    <a:pt x="860" y="897"/>
                  </a:lnTo>
                  <a:lnTo>
                    <a:pt x="864" y="883"/>
                  </a:lnTo>
                  <a:lnTo>
                    <a:pt x="867" y="870"/>
                  </a:lnTo>
                  <a:lnTo>
                    <a:pt x="870" y="856"/>
                  </a:lnTo>
                  <a:lnTo>
                    <a:pt x="874" y="842"/>
                  </a:lnTo>
                  <a:lnTo>
                    <a:pt x="877" y="829"/>
                  </a:lnTo>
                  <a:lnTo>
                    <a:pt x="880" y="815"/>
                  </a:lnTo>
                  <a:lnTo>
                    <a:pt x="883" y="801"/>
                  </a:lnTo>
                  <a:lnTo>
                    <a:pt x="887" y="787"/>
                  </a:lnTo>
                  <a:lnTo>
                    <a:pt x="890" y="774"/>
                  </a:lnTo>
                  <a:lnTo>
                    <a:pt x="893" y="760"/>
                  </a:lnTo>
                  <a:lnTo>
                    <a:pt x="896" y="746"/>
                  </a:lnTo>
                  <a:lnTo>
                    <a:pt x="900" y="732"/>
                  </a:lnTo>
                  <a:lnTo>
                    <a:pt x="903" y="719"/>
                  </a:lnTo>
                  <a:lnTo>
                    <a:pt x="906" y="706"/>
                  </a:lnTo>
                  <a:lnTo>
                    <a:pt x="909" y="692"/>
                  </a:lnTo>
                  <a:lnTo>
                    <a:pt x="913" y="679"/>
                  </a:lnTo>
                  <a:lnTo>
                    <a:pt x="916" y="666"/>
                  </a:lnTo>
                  <a:lnTo>
                    <a:pt x="919" y="652"/>
                  </a:lnTo>
                  <a:lnTo>
                    <a:pt x="922" y="639"/>
                  </a:lnTo>
                  <a:lnTo>
                    <a:pt x="926" y="626"/>
                  </a:lnTo>
                  <a:lnTo>
                    <a:pt x="929" y="613"/>
                  </a:lnTo>
                  <a:lnTo>
                    <a:pt x="932" y="600"/>
                  </a:lnTo>
                  <a:lnTo>
                    <a:pt x="935" y="588"/>
                  </a:lnTo>
                  <a:lnTo>
                    <a:pt x="939" y="575"/>
                  </a:lnTo>
                  <a:lnTo>
                    <a:pt x="942" y="563"/>
                  </a:lnTo>
                  <a:lnTo>
                    <a:pt x="945" y="551"/>
                  </a:lnTo>
                  <a:lnTo>
                    <a:pt x="949" y="539"/>
                  </a:lnTo>
                  <a:lnTo>
                    <a:pt x="952" y="527"/>
                  </a:lnTo>
                  <a:lnTo>
                    <a:pt x="955" y="515"/>
                  </a:lnTo>
                  <a:lnTo>
                    <a:pt x="958" y="504"/>
                  </a:lnTo>
                  <a:lnTo>
                    <a:pt x="962" y="493"/>
                  </a:lnTo>
                  <a:lnTo>
                    <a:pt x="965" y="482"/>
                  </a:lnTo>
                  <a:lnTo>
                    <a:pt x="968" y="471"/>
                  </a:lnTo>
                  <a:lnTo>
                    <a:pt x="971" y="461"/>
                  </a:lnTo>
                  <a:lnTo>
                    <a:pt x="975" y="451"/>
                  </a:lnTo>
                  <a:lnTo>
                    <a:pt x="978" y="441"/>
                  </a:lnTo>
                  <a:lnTo>
                    <a:pt x="981" y="433"/>
                  </a:lnTo>
                  <a:lnTo>
                    <a:pt x="984" y="425"/>
                  </a:lnTo>
                  <a:lnTo>
                    <a:pt x="988" y="417"/>
                  </a:lnTo>
                  <a:lnTo>
                    <a:pt x="991" y="410"/>
                  </a:lnTo>
                  <a:lnTo>
                    <a:pt x="994" y="403"/>
                  </a:lnTo>
                  <a:lnTo>
                    <a:pt x="997" y="396"/>
                  </a:lnTo>
                  <a:lnTo>
                    <a:pt x="1001" y="390"/>
                  </a:lnTo>
                  <a:lnTo>
                    <a:pt x="1004" y="384"/>
                  </a:lnTo>
                  <a:lnTo>
                    <a:pt x="1007" y="378"/>
                  </a:lnTo>
                  <a:lnTo>
                    <a:pt x="1010" y="373"/>
                  </a:lnTo>
                  <a:lnTo>
                    <a:pt x="1014" y="368"/>
                  </a:lnTo>
                  <a:lnTo>
                    <a:pt x="1017" y="363"/>
                  </a:lnTo>
                  <a:lnTo>
                    <a:pt x="1020" y="359"/>
                  </a:lnTo>
                  <a:lnTo>
                    <a:pt x="1024" y="355"/>
                  </a:lnTo>
                  <a:lnTo>
                    <a:pt x="1027" y="351"/>
                  </a:lnTo>
                  <a:lnTo>
                    <a:pt x="1030" y="347"/>
                  </a:lnTo>
                  <a:lnTo>
                    <a:pt x="1033" y="344"/>
                  </a:lnTo>
                  <a:lnTo>
                    <a:pt x="1037" y="341"/>
                  </a:lnTo>
                  <a:lnTo>
                    <a:pt x="1040" y="339"/>
                  </a:lnTo>
                  <a:lnTo>
                    <a:pt x="1043" y="337"/>
                  </a:lnTo>
                  <a:lnTo>
                    <a:pt x="1046" y="335"/>
                  </a:lnTo>
                  <a:lnTo>
                    <a:pt x="1050" y="334"/>
                  </a:lnTo>
                  <a:lnTo>
                    <a:pt x="1053" y="332"/>
                  </a:lnTo>
                  <a:lnTo>
                    <a:pt x="1056" y="332"/>
                  </a:lnTo>
                  <a:lnTo>
                    <a:pt x="1059" y="331"/>
                  </a:lnTo>
                  <a:lnTo>
                    <a:pt x="1063" y="332"/>
                  </a:lnTo>
                  <a:lnTo>
                    <a:pt x="1066" y="333"/>
                  </a:lnTo>
                  <a:lnTo>
                    <a:pt x="1069" y="334"/>
                  </a:lnTo>
                  <a:lnTo>
                    <a:pt x="1072" y="336"/>
                  </a:lnTo>
                  <a:lnTo>
                    <a:pt x="1076" y="338"/>
                  </a:lnTo>
                  <a:lnTo>
                    <a:pt x="1079" y="340"/>
                  </a:lnTo>
                  <a:lnTo>
                    <a:pt x="1082" y="342"/>
                  </a:lnTo>
                  <a:lnTo>
                    <a:pt x="1085" y="344"/>
                  </a:lnTo>
                  <a:lnTo>
                    <a:pt x="1089" y="347"/>
                  </a:lnTo>
                  <a:lnTo>
                    <a:pt x="1092" y="350"/>
                  </a:lnTo>
                  <a:lnTo>
                    <a:pt x="1095" y="353"/>
                  </a:lnTo>
                  <a:lnTo>
                    <a:pt x="1099" y="357"/>
                  </a:lnTo>
                  <a:lnTo>
                    <a:pt x="1102" y="360"/>
                  </a:lnTo>
                  <a:lnTo>
                    <a:pt x="1105" y="364"/>
                  </a:lnTo>
                  <a:lnTo>
                    <a:pt x="1108" y="367"/>
                  </a:lnTo>
                  <a:lnTo>
                    <a:pt x="1112" y="371"/>
                  </a:lnTo>
                  <a:lnTo>
                    <a:pt x="1115" y="375"/>
                  </a:lnTo>
                  <a:lnTo>
                    <a:pt x="1118" y="379"/>
                  </a:lnTo>
                  <a:lnTo>
                    <a:pt x="1121" y="383"/>
                  </a:lnTo>
                  <a:lnTo>
                    <a:pt x="1125" y="387"/>
                  </a:lnTo>
                  <a:lnTo>
                    <a:pt x="1128" y="391"/>
                  </a:lnTo>
                  <a:lnTo>
                    <a:pt x="1131" y="395"/>
                  </a:lnTo>
                  <a:lnTo>
                    <a:pt x="1134" y="400"/>
                  </a:lnTo>
                  <a:lnTo>
                    <a:pt x="1138" y="404"/>
                  </a:lnTo>
                  <a:lnTo>
                    <a:pt x="1141" y="408"/>
                  </a:lnTo>
                  <a:lnTo>
                    <a:pt x="1144" y="413"/>
                  </a:lnTo>
                  <a:lnTo>
                    <a:pt x="1147" y="417"/>
                  </a:lnTo>
                  <a:lnTo>
                    <a:pt x="1151" y="422"/>
                  </a:lnTo>
                  <a:lnTo>
                    <a:pt x="1154" y="426"/>
                  </a:lnTo>
                  <a:lnTo>
                    <a:pt x="1157" y="431"/>
                  </a:lnTo>
                  <a:lnTo>
                    <a:pt x="1161" y="435"/>
                  </a:lnTo>
                  <a:lnTo>
                    <a:pt x="1164" y="440"/>
                  </a:lnTo>
                  <a:lnTo>
                    <a:pt x="1167" y="444"/>
                  </a:lnTo>
                  <a:lnTo>
                    <a:pt x="1170" y="448"/>
                  </a:lnTo>
                  <a:lnTo>
                    <a:pt x="1174" y="453"/>
                  </a:lnTo>
                  <a:lnTo>
                    <a:pt x="1177" y="457"/>
                  </a:lnTo>
                  <a:lnTo>
                    <a:pt x="1180" y="461"/>
                  </a:lnTo>
                  <a:lnTo>
                    <a:pt x="1183" y="465"/>
                  </a:lnTo>
                  <a:lnTo>
                    <a:pt x="1187" y="469"/>
                  </a:lnTo>
                  <a:lnTo>
                    <a:pt x="1190" y="473"/>
                  </a:lnTo>
                  <a:lnTo>
                    <a:pt x="1193" y="477"/>
                  </a:lnTo>
                  <a:lnTo>
                    <a:pt x="1196" y="481"/>
                  </a:lnTo>
                  <a:lnTo>
                    <a:pt x="1200" y="485"/>
                  </a:lnTo>
                  <a:lnTo>
                    <a:pt x="1203" y="489"/>
                  </a:lnTo>
                  <a:lnTo>
                    <a:pt x="1206" y="492"/>
                  </a:lnTo>
                  <a:lnTo>
                    <a:pt x="1209" y="496"/>
                  </a:lnTo>
                  <a:lnTo>
                    <a:pt x="1213" y="500"/>
                  </a:lnTo>
                  <a:lnTo>
                    <a:pt x="1216" y="503"/>
                  </a:lnTo>
                  <a:lnTo>
                    <a:pt x="1219" y="506"/>
                  </a:lnTo>
                  <a:lnTo>
                    <a:pt x="1222" y="510"/>
                  </a:lnTo>
                  <a:lnTo>
                    <a:pt x="1226" y="513"/>
                  </a:lnTo>
                  <a:lnTo>
                    <a:pt x="1229" y="516"/>
                  </a:lnTo>
                  <a:lnTo>
                    <a:pt x="1232" y="520"/>
                  </a:lnTo>
                  <a:lnTo>
                    <a:pt x="1236" y="523"/>
                  </a:lnTo>
                  <a:lnTo>
                    <a:pt x="1239" y="526"/>
                  </a:lnTo>
                  <a:lnTo>
                    <a:pt x="1242" y="529"/>
                  </a:lnTo>
                  <a:lnTo>
                    <a:pt x="1245" y="532"/>
                  </a:lnTo>
                  <a:lnTo>
                    <a:pt x="1249" y="535"/>
                  </a:lnTo>
                  <a:lnTo>
                    <a:pt x="1252" y="538"/>
                  </a:lnTo>
                  <a:lnTo>
                    <a:pt x="1255" y="540"/>
                  </a:lnTo>
                  <a:lnTo>
                    <a:pt x="1258" y="543"/>
                  </a:lnTo>
                  <a:lnTo>
                    <a:pt x="1262" y="545"/>
                  </a:lnTo>
                  <a:lnTo>
                    <a:pt x="1265" y="548"/>
                  </a:lnTo>
                  <a:lnTo>
                    <a:pt x="1268" y="550"/>
                  </a:lnTo>
                  <a:lnTo>
                    <a:pt x="1271" y="553"/>
                  </a:lnTo>
                  <a:lnTo>
                    <a:pt x="1275" y="555"/>
                  </a:lnTo>
                  <a:lnTo>
                    <a:pt x="1278" y="557"/>
                  </a:lnTo>
                  <a:lnTo>
                    <a:pt x="1281" y="559"/>
                  </a:lnTo>
                  <a:lnTo>
                    <a:pt x="1284" y="562"/>
                  </a:lnTo>
                  <a:lnTo>
                    <a:pt x="1288" y="564"/>
                  </a:lnTo>
                  <a:lnTo>
                    <a:pt x="1291" y="566"/>
                  </a:lnTo>
                  <a:lnTo>
                    <a:pt x="1294" y="567"/>
                  </a:lnTo>
                  <a:lnTo>
                    <a:pt x="1297" y="569"/>
                  </a:lnTo>
                  <a:lnTo>
                    <a:pt x="1301" y="571"/>
                  </a:lnTo>
                  <a:lnTo>
                    <a:pt x="1304" y="573"/>
                  </a:lnTo>
                  <a:lnTo>
                    <a:pt x="1307" y="574"/>
                  </a:lnTo>
                  <a:lnTo>
                    <a:pt x="1311" y="576"/>
                  </a:lnTo>
                  <a:lnTo>
                    <a:pt x="1314" y="577"/>
                  </a:lnTo>
                  <a:lnTo>
                    <a:pt x="1317" y="578"/>
                  </a:lnTo>
                  <a:lnTo>
                    <a:pt x="1320" y="580"/>
                  </a:lnTo>
                  <a:lnTo>
                    <a:pt x="1324" y="581"/>
                  </a:lnTo>
                  <a:lnTo>
                    <a:pt x="1327" y="582"/>
                  </a:lnTo>
                  <a:lnTo>
                    <a:pt x="1330" y="583"/>
                  </a:lnTo>
                  <a:lnTo>
                    <a:pt x="1333" y="584"/>
                  </a:lnTo>
                  <a:lnTo>
                    <a:pt x="1337" y="585"/>
                  </a:lnTo>
                  <a:lnTo>
                    <a:pt x="1340" y="586"/>
                  </a:lnTo>
                  <a:lnTo>
                    <a:pt x="1343" y="587"/>
                  </a:lnTo>
                  <a:lnTo>
                    <a:pt x="1346" y="588"/>
                  </a:lnTo>
                  <a:lnTo>
                    <a:pt x="1350" y="588"/>
                  </a:lnTo>
                  <a:lnTo>
                    <a:pt x="1353" y="589"/>
                  </a:lnTo>
                  <a:lnTo>
                    <a:pt x="1356" y="590"/>
                  </a:lnTo>
                  <a:lnTo>
                    <a:pt x="1359" y="590"/>
                  </a:lnTo>
                  <a:lnTo>
                    <a:pt x="1363" y="591"/>
                  </a:lnTo>
                  <a:lnTo>
                    <a:pt x="1366" y="591"/>
                  </a:lnTo>
                  <a:lnTo>
                    <a:pt x="1369" y="592"/>
                  </a:lnTo>
                  <a:lnTo>
                    <a:pt x="1372" y="592"/>
                  </a:lnTo>
                  <a:lnTo>
                    <a:pt x="1376" y="593"/>
                  </a:lnTo>
                  <a:lnTo>
                    <a:pt x="1379" y="593"/>
                  </a:lnTo>
                  <a:lnTo>
                    <a:pt x="1382" y="593"/>
                  </a:lnTo>
                  <a:lnTo>
                    <a:pt x="1386" y="594"/>
                  </a:lnTo>
                  <a:lnTo>
                    <a:pt x="1389" y="594"/>
                  </a:lnTo>
                  <a:lnTo>
                    <a:pt x="1392" y="594"/>
                  </a:lnTo>
                  <a:lnTo>
                    <a:pt x="1395" y="593"/>
                  </a:lnTo>
                  <a:lnTo>
                    <a:pt x="1399" y="593"/>
                  </a:lnTo>
                  <a:lnTo>
                    <a:pt x="1402" y="593"/>
                  </a:lnTo>
                  <a:lnTo>
                    <a:pt x="1405" y="593"/>
                  </a:lnTo>
                  <a:lnTo>
                    <a:pt x="1408" y="592"/>
                  </a:lnTo>
                  <a:lnTo>
                    <a:pt x="1412" y="592"/>
                  </a:lnTo>
                  <a:lnTo>
                    <a:pt x="1415" y="592"/>
                  </a:lnTo>
                  <a:lnTo>
                    <a:pt x="1418" y="591"/>
                  </a:lnTo>
                  <a:lnTo>
                    <a:pt x="1421" y="591"/>
                  </a:lnTo>
                  <a:lnTo>
                    <a:pt x="1425" y="590"/>
                  </a:lnTo>
                  <a:lnTo>
                    <a:pt x="1428" y="590"/>
                  </a:lnTo>
                  <a:lnTo>
                    <a:pt x="1431" y="589"/>
                  </a:lnTo>
                  <a:lnTo>
                    <a:pt x="1434" y="589"/>
                  </a:lnTo>
                  <a:lnTo>
                    <a:pt x="1438" y="588"/>
                  </a:lnTo>
                  <a:lnTo>
                    <a:pt x="1441" y="587"/>
                  </a:lnTo>
                  <a:lnTo>
                    <a:pt x="1444" y="587"/>
                  </a:lnTo>
                  <a:lnTo>
                    <a:pt x="1447" y="586"/>
                  </a:lnTo>
                  <a:lnTo>
                    <a:pt x="1451" y="585"/>
                  </a:lnTo>
                  <a:lnTo>
                    <a:pt x="1454" y="584"/>
                  </a:lnTo>
                  <a:lnTo>
                    <a:pt x="1457" y="584"/>
                  </a:lnTo>
                  <a:lnTo>
                    <a:pt x="1461" y="583"/>
                  </a:lnTo>
                  <a:lnTo>
                    <a:pt x="1464" y="582"/>
                  </a:lnTo>
                  <a:lnTo>
                    <a:pt x="1467" y="581"/>
                  </a:lnTo>
                  <a:lnTo>
                    <a:pt x="1470" y="580"/>
                  </a:lnTo>
                  <a:lnTo>
                    <a:pt x="1474" y="579"/>
                  </a:lnTo>
                  <a:lnTo>
                    <a:pt x="1477" y="578"/>
                  </a:lnTo>
                  <a:lnTo>
                    <a:pt x="1480" y="576"/>
                  </a:lnTo>
                  <a:lnTo>
                    <a:pt x="1483" y="575"/>
                  </a:lnTo>
                  <a:lnTo>
                    <a:pt x="1487" y="574"/>
                  </a:lnTo>
                  <a:lnTo>
                    <a:pt x="1490" y="572"/>
                  </a:lnTo>
                  <a:lnTo>
                    <a:pt x="1493" y="571"/>
                  </a:lnTo>
                  <a:lnTo>
                    <a:pt x="1496" y="570"/>
                  </a:lnTo>
                  <a:lnTo>
                    <a:pt x="1500" y="568"/>
                  </a:lnTo>
                  <a:lnTo>
                    <a:pt x="1503" y="567"/>
                  </a:lnTo>
                  <a:lnTo>
                    <a:pt x="1506" y="565"/>
                  </a:lnTo>
                  <a:lnTo>
                    <a:pt x="1509" y="564"/>
                  </a:lnTo>
                  <a:lnTo>
                    <a:pt x="1513" y="562"/>
                  </a:lnTo>
                  <a:lnTo>
                    <a:pt x="1516" y="561"/>
                  </a:lnTo>
                  <a:lnTo>
                    <a:pt x="1519" y="559"/>
                  </a:lnTo>
                  <a:lnTo>
                    <a:pt x="1523" y="558"/>
                  </a:lnTo>
                  <a:lnTo>
                    <a:pt x="1526" y="556"/>
                  </a:lnTo>
                  <a:lnTo>
                    <a:pt x="1529" y="555"/>
                  </a:lnTo>
                  <a:lnTo>
                    <a:pt x="1532" y="553"/>
                  </a:lnTo>
                  <a:lnTo>
                    <a:pt x="1536" y="552"/>
                  </a:lnTo>
                  <a:lnTo>
                    <a:pt x="1539" y="550"/>
                  </a:lnTo>
                  <a:lnTo>
                    <a:pt x="1542" y="548"/>
                  </a:lnTo>
                  <a:lnTo>
                    <a:pt x="1545" y="547"/>
                  </a:lnTo>
                  <a:lnTo>
                    <a:pt x="1549" y="545"/>
                  </a:lnTo>
                  <a:lnTo>
                    <a:pt x="1552" y="543"/>
                  </a:lnTo>
                  <a:lnTo>
                    <a:pt x="1555" y="541"/>
                  </a:lnTo>
                  <a:lnTo>
                    <a:pt x="1558" y="539"/>
                  </a:lnTo>
                  <a:lnTo>
                    <a:pt x="1562" y="537"/>
                  </a:lnTo>
                  <a:lnTo>
                    <a:pt x="1565" y="535"/>
                  </a:lnTo>
                  <a:lnTo>
                    <a:pt x="1568" y="534"/>
                  </a:lnTo>
                  <a:lnTo>
                    <a:pt x="1571" y="532"/>
                  </a:lnTo>
                  <a:lnTo>
                    <a:pt x="1575" y="530"/>
                  </a:lnTo>
                  <a:lnTo>
                    <a:pt x="1578" y="528"/>
                  </a:lnTo>
                  <a:lnTo>
                    <a:pt x="1581" y="526"/>
                  </a:lnTo>
                  <a:lnTo>
                    <a:pt x="1584" y="524"/>
                  </a:lnTo>
                  <a:lnTo>
                    <a:pt x="1588" y="522"/>
                  </a:lnTo>
                  <a:lnTo>
                    <a:pt x="1591" y="520"/>
                  </a:lnTo>
                  <a:lnTo>
                    <a:pt x="1594" y="518"/>
                  </a:lnTo>
                  <a:lnTo>
                    <a:pt x="1598" y="516"/>
                  </a:lnTo>
                  <a:lnTo>
                    <a:pt x="1601" y="514"/>
                  </a:lnTo>
                  <a:lnTo>
                    <a:pt x="1604" y="512"/>
                  </a:lnTo>
                  <a:lnTo>
                    <a:pt x="1607" y="510"/>
                  </a:lnTo>
                  <a:lnTo>
                    <a:pt x="1611" y="507"/>
                  </a:lnTo>
                  <a:lnTo>
                    <a:pt x="1614" y="505"/>
                  </a:lnTo>
                  <a:lnTo>
                    <a:pt x="1617" y="503"/>
                  </a:lnTo>
                  <a:lnTo>
                    <a:pt x="1620" y="501"/>
                  </a:lnTo>
                  <a:lnTo>
                    <a:pt x="1624" y="499"/>
                  </a:lnTo>
                  <a:lnTo>
                    <a:pt x="1627" y="497"/>
                  </a:lnTo>
                  <a:lnTo>
                    <a:pt x="1630" y="495"/>
                  </a:lnTo>
                  <a:lnTo>
                    <a:pt x="1633" y="493"/>
                  </a:lnTo>
                  <a:lnTo>
                    <a:pt x="1637" y="491"/>
                  </a:lnTo>
                  <a:lnTo>
                    <a:pt x="1640" y="488"/>
                  </a:lnTo>
                  <a:lnTo>
                    <a:pt x="1643" y="486"/>
                  </a:lnTo>
                  <a:lnTo>
                    <a:pt x="1646" y="484"/>
                  </a:lnTo>
                  <a:lnTo>
                    <a:pt x="1650" y="482"/>
                  </a:lnTo>
                  <a:lnTo>
                    <a:pt x="1653" y="480"/>
                  </a:lnTo>
                  <a:lnTo>
                    <a:pt x="1656" y="478"/>
                  </a:lnTo>
                  <a:lnTo>
                    <a:pt x="1659" y="475"/>
                  </a:lnTo>
                  <a:lnTo>
                    <a:pt x="1663" y="473"/>
                  </a:lnTo>
                  <a:lnTo>
                    <a:pt x="1666" y="471"/>
                  </a:lnTo>
                  <a:lnTo>
                    <a:pt x="1669" y="469"/>
                  </a:lnTo>
                  <a:lnTo>
                    <a:pt x="1673" y="467"/>
                  </a:lnTo>
                  <a:lnTo>
                    <a:pt x="1676" y="465"/>
                  </a:lnTo>
                  <a:lnTo>
                    <a:pt x="1679" y="462"/>
                  </a:lnTo>
                  <a:lnTo>
                    <a:pt x="1682" y="460"/>
                  </a:lnTo>
                  <a:lnTo>
                    <a:pt x="1686" y="458"/>
                  </a:lnTo>
                  <a:lnTo>
                    <a:pt x="1689" y="456"/>
                  </a:lnTo>
                  <a:lnTo>
                    <a:pt x="1692" y="454"/>
                  </a:lnTo>
                  <a:lnTo>
                    <a:pt x="1695" y="452"/>
                  </a:lnTo>
                  <a:lnTo>
                    <a:pt x="1699" y="449"/>
                  </a:lnTo>
                  <a:lnTo>
                    <a:pt x="1702" y="447"/>
                  </a:lnTo>
                  <a:lnTo>
                    <a:pt x="1705" y="445"/>
                  </a:lnTo>
                  <a:lnTo>
                    <a:pt x="1708" y="443"/>
                  </a:lnTo>
                  <a:lnTo>
                    <a:pt x="1712" y="441"/>
                  </a:lnTo>
                  <a:lnTo>
                    <a:pt x="1715" y="439"/>
                  </a:lnTo>
                  <a:lnTo>
                    <a:pt x="1718" y="437"/>
                  </a:lnTo>
                  <a:lnTo>
                    <a:pt x="1721" y="435"/>
                  </a:lnTo>
                  <a:lnTo>
                    <a:pt x="1725" y="432"/>
                  </a:lnTo>
                  <a:lnTo>
                    <a:pt x="1728" y="430"/>
                  </a:lnTo>
                  <a:lnTo>
                    <a:pt x="1731" y="428"/>
                  </a:lnTo>
                  <a:lnTo>
                    <a:pt x="1734" y="426"/>
                  </a:lnTo>
                  <a:lnTo>
                    <a:pt x="1738" y="424"/>
                  </a:lnTo>
                  <a:lnTo>
                    <a:pt x="1741" y="422"/>
                  </a:lnTo>
                  <a:lnTo>
                    <a:pt x="1744" y="420"/>
                  </a:lnTo>
                  <a:lnTo>
                    <a:pt x="1748" y="418"/>
                  </a:lnTo>
                  <a:lnTo>
                    <a:pt x="1751" y="416"/>
                  </a:lnTo>
                  <a:lnTo>
                    <a:pt x="1754" y="414"/>
                  </a:lnTo>
                  <a:lnTo>
                    <a:pt x="1757" y="412"/>
                  </a:lnTo>
                  <a:lnTo>
                    <a:pt x="1761" y="410"/>
                  </a:lnTo>
                  <a:lnTo>
                    <a:pt x="1764" y="408"/>
                  </a:lnTo>
                  <a:lnTo>
                    <a:pt x="1767" y="406"/>
                  </a:lnTo>
                  <a:lnTo>
                    <a:pt x="1770" y="404"/>
                  </a:lnTo>
                  <a:lnTo>
                    <a:pt x="1774" y="402"/>
                  </a:lnTo>
                  <a:lnTo>
                    <a:pt x="1777" y="400"/>
                  </a:lnTo>
                  <a:lnTo>
                    <a:pt x="1780" y="398"/>
                  </a:lnTo>
                  <a:lnTo>
                    <a:pt x="1783" y="396"/>
                  </a:lnTo>
                  <a:lnTo>
                    <a:pt x="1787" y="395"/>
                  </a:lnTo>
                  <a:lnTo>
                    <a:pt x="1790" y="393"/>
                  </a:lnTo>
                  <a:lnTo>
                    <a:pt x="1793" y="391"/>
                  </a:lnTo>
                  <a:lnTo>
                    <a:pt x="1796" y="389"/>
                  </a:lnTo>
                  <a:lnTo>
                    <a:pt x="1800" y="387"/>
                  </a:lnTo>
                  <a:lnTo>
                    <a:pt x="1803" y="385"/>
                  </a:lnTo>
                  <a:lnTo>
                    <a:pt x="1806" y="384"/>
                  </a:lnTo>
                  <a:lnTo>
                    <a:pt x="1809" y="382"/>
                  </a:lnTo>
                  <a:lnTo>
                    <a:pt x="1813" y="380"/>
                  </a:lnTo>
                  <a:lnTo>
                    <a:pt x="1816" y="379"/>
                  </a:lnTo>
                  <a:lnTo>
                    <a:pt x="1819" y="377"/>
                  </a:lnTo>
                  <a:lnTo>
                    <a:pt x="1823" y="375"/>
                  </a:lnTo>
                  <a:lnTo>
                    <a:pt x="1826" y="374"/>
                  </a:lnTo>
                  <a:lnTo>
                    <a:pt x="1829" y="372"/>
                  </a:lnTo>
                  <a:lnTo>
                    <a:pt x="1832" y="370"/>
                  </a:lnTo>
                  <a:lnTo>
                    <a:pt x="1836" y="369"/>
                  </a:lnTo>
                  <a:lnTo>
                    <a:pt x="1839" y="367"/>
                  </a:lnTo>
                  <a:lnTo>
                    <a:pt x="1842" y="366"/>
                  </a:lnTo>
                  <a:lnTo>
                    <a:pt x="1845" y="364"/>
                  </a:lnTo>
                  <a:lnTo>
                    <a:pt x="1849" y="363"/>
                  </a:lnTo>
                  <a:lnTo>
                    <a:pt x="1852" y="361"/>
                  </a:lnTo>
                  <a:lnTo>
                    <a:pt x="1855" y="359"/>
                  </a:lnTo>
                  <a:lnTo>
                    <a:pt x="1858" y="358"/>
                  </a:lnTo>
                  <a:lnTo>
                    <a:pt x="1862" y="357"/>
                  </a:lnTo>
                  <a:lnTo>
                    <a:pt x="1865" y="355"/>
                  </a:lnTo>
                  <a:lnTo>
                    <a:pt x="1868" y="354"/>
                  </a:lnTo>
                  <a:lnTo>
                    <a:pt x="1871" y="352"/>
                  </a:lnTo>
                  <a:lnTo>
                    <a:pt x="1875" y="351"/>
                  </a:lnTo>
                  <a:lnTo>
                    <a:pt x="1878" y="350"/>
                  </a:lnTo>
                  <a:lnTo>
                    <a:pt x="1881" y="348"/>
                  </a:lnTo>
                  <a:lnTo>
                    <a:pt x="1885" y="347"/>
                  </a:lnTo>
                  <a:lnTo>
                    <a:pt x="1888" y="346"/>
                  </a:lnTo>
                  <a:lnTo>
                    <a:pt x="1891" y="345"/>
                  </a:lnTo>
                  <a:lnTo>
                    <a:pt x="1894" y="343"/>
                  </a:lnTo>
                  <a:lnTo>
                    <a:pt x="1898" y="342"/>
                  </a:lnTo>
                  <a:lnTo>
                    <a:pt x="1901" y="341"/>
                  </a:lnTo>
                  <a:lnTo>
                    <a:pt x="1904" y="340"/>
                  </a:lnTo>
                  <a:lnTo>
                    <a:pt x="1907" y="339"/>
                  </a:lnTo>
                  <a:lnTo>
                    <a:pt x="1911" y="338"/>
                  </a:lnTo>
                  <a:lnTo>
                    <a:pt x="1914" y="337"/>
                  </a:lnTo>
                  <a:lnTo>
                    <a:pt x="1917" y="335"/>
                  </a:lnTo>
                  <a:lnTo>
                    <a:pt x="1920" y="334"/>
                  </a:lnTo>
                  <a:lnTo>
                    <a:pt x="1924" y="333"/>
                  </a:lnTo>
                  <a:lnTo>
                    <a:pt x="1927" y="332"/>
                  </a:lnTo>
                  <a:lnTo>
                    <a:pt x="1930" y="331"/>
                  </a:lnTo>
                  <a:lnTo>
                    <a:pt x="1933" y="330"/>
                  </a:lnTo>
                  <a:lnTo>
                    <a:pt x="1937" y="329"/>
                  </a:lnTo>
                  <a:lnTo>
                    <a:pt x="1940" y="328"/>
                  </a:lnTo>
                  <a:lnTo>
                    <a:pt x="1943" y="327"/>
                  </a:lnTo>
                  <a:lnTo>
                    <a:pt x="1946" y="327"/>
                  </a:lnTo>
                  <a:lnTo>
                    <a:pt x="1950" y="326"/>
                  </a:lnTo>
                  <a:lnTo>
                    <a:pt x="1953" y="325"/>
                  </a:lnTo>
                  <a:lnTo>
                    <a:pt x="1956" y="324"/>
                  </a:lnTo>
                  <a:lnTo>
                    <a:pt x="1960" y="323"/>
                  </a:lnTo>
                  <a:lnTo>
                    <a:pt x="1963" y="322"/>
                  </a:lnTo>
                  <a:lnTo>
                    <a:pt x="1966" y="322"/>
                  </a:lnTo>
                  <a:lnTo>
                    <a:pt x="1969" y="321"/>
                  </a:lnTo>
                  <a:lnTo>
                    <a:pt x="1973" y="320"/>
                  </a:lnTo>
                  <a:lnTo>
                    <a:pt x="1976" y="320"/>
                  </a:lnTo>
                  <a:lnTo>
                    <a:pt x="1979" y="319"/>
                  </a:lnTo>
                  <a:lnTo>
                    <a:pt x="1982" y="318"/>
                  </a:lnTo>
                  <a:lnTo>
                    <a:pt x="1986" y="318"/>
                  </a:lnTo>
                  <a:lnTo>
                    <a:pt x="1989" y="317"/>
                  </a:lnTo>
                  <a:lnTo>
                    <a:pt x="1992" y="316"/>
                  </a:lnTo>
                  <a:lnTo>
                    <a:pt x="1995" y="316"/>
                  </a:lnTo>
                  <a:lnTo>
                    <a:pt x="1999" y="315"/>
                  </a:lnTo>
                  <a:lnTo>
                    <a:pt x="2002" y="315"/>
                  </a:lnTo>
                  <a:lnTo>
                    <a:pt x="2005" y="314"/>
                  </a:lnTo>
                  <a:lnTo>
                    <a:pt x="2008" y="314"/>
                  </a:lnTo>
                  <a:lnTo>
                    <a:pt x="2012" y="313"/>
                  </a:lnTo>
                  <a:lnTo>
                    <a:pt x="2015" y="313"/>
                  </a:lnTo>
                  <a:lnTo>
                    <a:pt x="2018" y="312"/>
                  </a:lnTo>
                  <a:lnTo>
                    <a:pt x="2021" y="312"/>
                  </a:lnTo>
                  <a:lnTo>
                    <a:pt x="2025" y="311"/>
                  </a:lnTo>
                  <a:lnTo>
                    <a:pt x="2028" y="311"/>
                  </a:lnTo>
                  <a:lnTo>
                    <a:pt x="2031" y="310"/>
                  </a:lnTo>
                  <a:lnTo>
                    <a:pt x="2035" y="310"/>
                  </a:lnTo>
                  <a:lnTo>
                    <a:pt x="2038" y="310"/>
                  </a:lnTo>
                  <a:lnTo>
                    <a:pt x="2041" y="309"/>
                  </a:lnTo>
                  <a:lnTo>
                    <a:pt x="2044" y="309"/>
                  </a:lnTo>
                  <a:lnTo>
                    <a:pt x="2048" y="309"/>
                  </a:lnTo>
                  <a:lnTo>
                    <a:pt x="2051" y="308"/>
                  </a:lnTo>
                  <a:lnTo>
                    <a:pt x="2054" y="308"/>
                  </a:lnTo>
                  <a:lnTo>
                    <a:pt x="2057" y="308"/>
                  </a:lnTo>
                  <a:lnTo>
                    <a:pt x="2061" y="308"/>
                  </a:lnTo>
                  <a:lnTo>
                    <a:pt x="2064" y="308"/>
                  </a:lnTo>
                  <a:lnTo>
                    <a:pt x="2067" y="307"/>
                  </a:lnTo>
                  <a:lnTo>
                    <a:pt x="2070" y="307"/>
                  </a:lnTo>
                  <a:lnTo>
                    <a:pt x="2074" y="307"/>
                  </a:lnTo>
                  <a:lnTo>
                    <a:pt x="2077" y="307"/>
                  </a:lnTo>
                  <a:lnTo>
                    <a:pt x="2080" y="307"/>
                  </a:lnTo>
                  <a:lnTo>
                    <a:pt x="2083" y="306"/>
                  </a:lnTo>
                  <a:lnTo>
                    <a:pt x="2087" y="306"/>
                  </a:lnTo>
                  <a:lnTo>
                    <a:pt x="2090" y="306"/>
                  </a:lnTo>
                  <a:lnTo>
                    <a:pt x="2093" y="306"/>
                  </a:lnTo>
                  <a:lnTo>
                    <a:pt x="2096" y="306"/>
                  </a:lnTo>
                  <a:lnTo>
                    <a:pt x="2100" y="306"/>
                  </a:lnTo>
                  <a:lnTo>
                    <a:pt x="2103" y="306"/>
                  </a:lnTo>
                  <a:lnTo>
                    <a:pt x="2106" y="306"/>
                  </a:lnTo>
                  <a:lnTo>
                    <a:pt x="2110" y="305"/>
                  </a:lnTo>
                  <a:lnTo>
                    <a:pt x="2113" y="305"/>
                  </a:lnTo>
                  <a:lnTo>
                    <a:pt x="2116" y="305"/>
                  </a:lnTo>
                  <a:lnTo>
                    <a:pt x="2119" y="305"/>
                  </a:lnTo>
                  <a:lnTo>
                    <a:pt x="2123" y="305"/>
                  </a:lnTo>
                  <a:lnTo>
                    <a:pt x="2126" y="305"/>
                  </a:lnTo>
                  <a:lnTo>
                    <a:pt x="2129" y="305"/>
                  </a:lnTo>
                  <a:lnTo>
                    <a:pt x="2132" y="305"/>
                  </a:lnTo>
                  <a:lnTo>
                    <a:pt x="2136" y="305"/>
                  </a:lnTo>
                  <a:lnTo>
                    <a:pt x="2139" y="305"/>
                  </a:lnTo>
                  <a:lnTo>
                    <a:pt x="2142" y="305"/>
                  </a:lnTo>
                  <a:lnTo>
                    <a:pt x="2145" y="306"/>
                  </a:lnTo>
                  <a:lnTo>
                    <a:pt x="2149" y="306"/>
                  </a:lnTo>
                  <a:lnTo>
                    <a:pt x="2152" y="306"/>
                  </a:lnTo>
                  <a:lnTo>
                    <a:pt x="2155" y="306"/>
                  </a:lnTo>
                  <a:lnTo>
                    <a:pt x="2158" y="306"/>
                  </a:lnTo>
                  <a:lnTo>
                    <a:pt x="2162" y="306"/>
                  </a:lnTo>
                  <a:lnTo>
                    <a:pt x="2165" y="306"/>
                  </a:lnTo>
                  <a:lnTo>
                    <a:pt x="2168" y="306"/>
                  </a:lnTo>
                  <a:lnTo>
                    <a:pt x="2171" y="306"/>
                  </a:lnTo>
                  <a:lnTo>
                    <a:pt x="2175" y="306"/>
                  </a:lnTo>
                  <a:lnTo>
                    <a:pt x="2178" y="306"/>
                  </a:lnTo>
                  <a:lnTo>
                    <a:pt x="2181" y="306"/>
                  </a:lnTo>
                  <a:lnTo>
                    <a:pt x="2185" y="307"/>
                  </a:lnTo>
                  <a:lnTo>
                    <a:pt x="2188" y="307"/>
                  </a:lnTo>
                  <a:lnTo>
                    <a:pt x="2191" y="307"/>
                  </a:lnTo>
                  <a:lnTo>
                    <a:pt x="2194" y="307"/>
                  </a:lnTo>
                  <a:lnTo>
                    <a:pt x="2198" y="307"/>
                  </a:lnTo>
                  <a:lnTo>
                    <a:pt x="2201" y="307"/>
                  </a:lnTo>
                  <a:lnTo>
                    <a:pt x="2204" y="307"/>
                  </a:lnTo>
                  <a:lnTo>
                    <a:pt x="2207" y="308"/>
                  </a:lnTo>
                  <a:lnTo>
                    <a:pt x="2211" y="308"/>
                  </a:lnTo>
                  <a:lnTo>
                    <a:pt x="2214" y="308"/>
                  </a:lnTo>
                  <a:lnTo>
                    <a:pt x="2217" y="308"/>
                  </a:lnTo>
                  <a:lnTo>
                    <a:pt x="2220" y="308"/>
                  </a:lnTo>
                  <a:lnTo>
                    <a:pt x="2224" y="308"/>
                  </a:lnTo>
                  <a:lnTo>
                    <a:pt x="2227" y="309"/>
                  </a:lnTo>
                  <a:lnTo>
                    <a:pt x="2230" y="309"/>
                  </a:lnTo>
                  <a:lnTo>
                    <a:pt x="2233" y="309"/>
                  </a:lnTo>
                  <a:lnTo>
                    <a:pt x="2237" y="309"/>
                  </a:lnTo>
                  <a:lnTo>
                    <a:pt x="2240" y="309"/>
                  </a:lnTo>
                  <a:lnTo>
                    <a:pt x="2243" y="309"/>
                  </a:lnTo>
                  <a:lnTo>
                    <a:pt x="2247" y="310"/>
                  </a:lnTo>
                  <a:lnTo>
                    <a:pt x="2250" y="310"/>
                  </a:lnTo>
                  <a:lnTo>
                    <a:pt x="2253" y="310"/>
                  </a:lnTo>
                  <a:lnTo>
                    <a:pt x="2256" y="310"/>
                  </a:lnTo>
                  <a:lnTo>
                    <a:pt x="2260" y="310"/>
                  </a:lnTo>
                  <a:lnTo>
                    <a:pt x="2263" y="310"/>
                  </a:lnTo>
                  <a:lnTo>
                    <a:pt x="2266" y="311"/>
                  </a:lnTo>
                  <a:lnTo>
                    <a:pt x="2269" y="311"/>
                  </a:lnTo>
                  <a:lnTo>
                    <a:pt x="2273" y="311"/>
                  </a:lnTo>
                  <a:lnTo>
                    <a:pt x="2276" y="311"/>
                  </a:lnTo>
                  <a:lnTo>
                    <a:pt x="2279" y="311"/>
                  </a:lnTo>
                  <a:lnTo>
                    <a:pt x="2282" y="312"/>
                  </a:lnTo>
                  <a:lnTo>
                    <a:pt x="2286" y="312"/>
                  </a:lnTo>
                  <a:lnTo>
                    <a:pt x="2289" y="312"/>
                  </a:lnTo>
                  <a:lnTo>
                    <a:pt x="2292" y="312"/>
                  </a:lnTo>
                  <a:lnTo>
                    <a:pt x="2295" y="312"/>
                  </a:lnTo>
                  <a:lnTo>
                    <a:pt x="2299" y="312"/>
                  </a:lnTo>
                  <a:lnTo>
                    <a:pt x="2302" y="313"/>
                  </a:lnTo>
                  <a:lnTo>
                    <a:pt x="2305" y="313"/>
                  </a:lnTo>
                  <a:lnTo>
                    <a:pt x="2308" y="313"/>
                  </a:lnTo>
                  <a:lnTo>
                    <a:pt x="2312" y="313"/>
                  </a:lnTo>
                  <a:lnTo>
                    <a:pt x="2315" y="313"/>
                  </a:lnTo>
                  <a:lnTo>
                    <a:pt x="2318" y="313"/>
                  </a:lnTo>
                  <a:lnTo>
                    <a:pt x="2322" y="313"/>
                  </a:lnTo>
                  <a:lnTo>
                    <a:pt x="2325" y="314"/>
                  </a:lnTo>
                  <a:lnTo>
                    <a:pt x="2328" y="314"/>
                  </a:lnTo>
                  <a:lnTo>
                    <a:pt x="2331" y="314"/>
                  </a:lnTo>
                  <a:lnTo>
                    <a:pt x="2335" y="314"/>
                  </a:lnTo>
                  <a:lnTo>
                    <a:pt x="2338" y="314"/>
                  </a:lnTo>
                  <a:lnTo>
                    <a:pt x="2341" y="314"/>
                  </a:lnTo>
                  <a:lnTo>
                    <a:pt x="2344" y="314"/>
                  </a:lnTo>
                  <a:lnTo>
                    <a:pt x="2348" y="314"/>
                  </a:lnTo>
                  <a:lnTo>
                    <a:pt x="2351" y="315"/>
                  </a:lnTo>
                  <a:lnTo>
                    <a:pt x="2354" y="315"/>
                  </a:lnTo>
                  <a:lnTo>
                    <a:pt x="2357" y="315"/>
                  </a:lnTo>
                  <a:lnTo>
                    <a:pt x="2361" y="315"/>
                  </a:lnTo>
                  <a:lnTo>
                    <a:pt x="2364" y="315"/>
                  </a:lnTo>
                  <a:lnTo>
                    <a:pt x="2367" y="315"/>
                  </a:lnTo>
                  <a:lnTo>
                    <a:pt x="2370" y="315"/>
                  </a:lnTo>
                  <a:lnTo>
                    <a:pt x="2374" y="315"/>
                  </a:lnTo>
                  <a:lnTo>
                    <a:pt x="2377" y="315"/>
                  </a:lnTo>
                  <a:lnTo>
                    <a:pt x="2380" y="315"/>
                  </a:lnTo>
                  <a:lnTo>
                    <a:pt x="2383" y="315"/>
                  </a:lnTo>
                  <a:lnTo>
                    <a:pt x="2387" y="315"/>
                  </a:lnTo>
                  <a:lnTo>
                    <a:pt x="2390" y="315"/>
                  </a:lnTo>
                  <a:lnTo>
                    <a:pt x="2393" y="315"/>
                  </a:lnTo>
                  <a:lnTo>
                    <a:pt x="2397" y="315"/>
                  </a:lnTo>
                  <a:lnTo>
                    <a:pt x="2400" y="315"/>
                  </a:lnTo>
                  <a:lnTo>
                    <a:pt x="2403" y="315"/>
                  </a:lnTo>
                  <a:lnTo>
                    <a:pt x="2406" y="315"/>
                  </a:lnTo>
                  <a:lnTo>
                    <a:pt x="2410" y="315"/>
                  </a:lnTo>
                  <a:lnTo>
                    <a:pt x="2413" y="315"/>
                  </a:lnTo>
                  <a:lnTo>
                    <a:pt x="2416" y="315"/>
                  </a:lnTo>
                  <a:lnTo>
                    <a:pt x="2419" y="315"/>
                  </a:lnTo>
                  <a:lnTo>
                    <a:pt x="2423" y="315"/>
                  </a:lnTo>
                  <a:lnTo>
                    <a:pt x="2426" y="315"/>
                  </a:lnTo>
                  <a:lnTo>
                    <a:pt x="2429" y="315"/>
                  </a:lnTo>
                  <a:lnTo>
                    <a:pt x="2432" y="315"/>
                  </a:lnTo>
                  <a:lnTo>
                    <a:pt x="2436" y="315"/>
                  </a:lnTo>
                  <a:lnTo>
                    <a:pt x="2439" y="315"/>
                  </a:lnTo>
                  <a:lnTo>
                    <a:pt x="2442" y="315"/>
                  </a:lnTo>
                  <a:lnTo>
                    <a:pt x="2445" y="315"/>
                  </a:lnTo>
                  <a:lnTo>
                    <a:pt x="2449" y="315"/>
                  </a:lnTo>
                  <a:lnTo>
                    <a:pt x="2452" y="315"/>
                  </a:lnTo>
                  <a:lnTo>
                    <a:pt x="2455" y="314"/>
                  </a:lnTo>
                  <a:lnTo>
                    <a:pt x="2458" y="314"/>
                  </a:lnTo>
                  <a:lnTo>
                    <a:pt x="2462" y="314"/>
                  </a:lnTo>
                  <a:lnTo>
                    <a:pt x="2465" y="314"/>
                  </a:lnTo>
                  <a:lnTo>
                    <a:pt x="2468" y="314"/>
                  </a:lnTo>
                  <a:lnTo>
                    <a:pt x="2472" y="314"/>
                  </a:lnTo>
                  <a:lnTo>
                    <a:pt x="2475" y="313"/>
                  </a:lnTo>
                  <a:lnTo>
                    <a:pt x="2478" y="313"/>
                  </a:lnTo>
                  <a:lnTo>
                    <a:pt x="2481" y="313"/>
                  </a:lnTo>
                  <a:lnTo>
                    <a:pt x="2485" y="313"/>
                  </a:lnTo>
                  <a:lnTo>
                    <a:pt x="2488" y="313"/>
                  </a:lnTo>
                  <a:lnTo>
                    <a:pt x="2491" y="312"/>
                  </a:lnTo>
                  <a:lnTo>
                    <a:pt x="2494" y="312"/>
                  </a:lnTo>
                  <a:lnTo>
                    <a:pt x="2498" y="312"/>
                  </a:lnTo>
                  <a:lnTo>
                    <a:pt x="2501" y="312"/>
                  </a:lnTo>
                  <a:lnTo>
                    <a:pt x="2504" y="311"/>
                  </a:lnTo>
                  <a:lnTo>
                    <a:pt x="2507" y="311"/>
                  </a:lnTo>
                  <a:lnTo>
                    <a:pt x="2511" y="311"/>
                  </a:lnTo>
                  <a:lnTo>
                    <a:pt x="2514" y="311"/>
                  </a:lnTo>
                  <a:lnTo>
                    <a:pt x="2517" y="310"/>
                  </a:lnTo>
                  <a:lnTo>
                    <a:pt x="2520" y="310"/>
                  </a:lnTo>
                  <a:lnTo>
                    <a:pt x="2524" y="310"/>
                  </a:lnTo>
                  <a:lnTo>
                    <a:pt x="2527" y="309"/>
                  </a:lnTo>
                  <a:lnTo>
                    <a:pt x="2530" y="309"/>
                  </a:lnTo>
                  <a:lnTo>
                    <a:pt x="2533" y="309"/>
                  </a:lnTo>
                  <a:lnTo>
                    <a:pt x="2537" y="308"/>
                  </a:lnTo>
                  <a:lnTo>
                    <a:pt x="2540" y="308"/>
                  </a:lnTo>
                  <a:lnTo>
                    <a:pt x="2543" y="307"/>
                  </a:lnTo>
                  <a:lnTo>
                    <a:pt x="2547" y="307"/>
                  </a:lnTo>
                  <a:lnTo>
                    <a:pt x="2550" y="307"/>
                  </a:lnTo>
                  <a:lnTo>
                    <a:pt x="2553" y="306"/>
                  </a:lnTo>
                  <a:lnTo>
                    <a:pt x="2556" y="306"/>
                  </a:lnTo>
                  <a:lnTo>
                    <a:pt x="2560" y="305"/>
                  </a:lnTo>
                  <a:lnTo>
                    <a:pt x="2563" y="305"/>
                  </a:lnTo>
                  <a:lnTo>
                    <a:pt x="2566" y="304"/>
                  </a:lnTo>
                  <a:lnTo>
                    <a:pt x="2569" y="304"/>
                  </a:lnTo>
                  <a:lnTo>
                    <a:pt x="2573" y="303"/>
                  </a:lnTo>
                  <a:lnTo>
                    <a:pt x="2576" y="303"/>
                  </a:lnTo>
                  <a:lnTo>
                    <a:pt x="2579" y="302"/>
                  </a:lnTo>
                  <a:lnTo>
                    <a:pt x="2582" y="302"/>
                  </a:lnTo>
                  <a:lnTo>
                    <a:pt x="2586" y="301"/>
                  </a:lnTo>
                  <a:lnTo>
                    <a:pt x="2589" y="301"/>
                  </a:lnTo>
                  <a:lnTo>
                    <a:pt x="2592" y="300"/>
                  </a:lnTo>
                  <a:lnTo>
                    <a:pt x="2595" y="300"/>
                  </a:lnTo>
                  <a:lnTo>
                    <a:pt x="2599" y="299"/>
                  </a:lnTo>
                  <a:lnTo>
                    <a:pt x="2602" y="299"/>
                  </a:lnTo>
                  <a:lnTo>
                    <a:pt x="2605" y="298"/>
                  </a:lnTo>
                  <a:lnTo>
                    <a:pt x="2609" y="297"/>
                  </a:lnTo>
                  <a:lnTo>
                    <a:pt x="2612" y="297"/>
                  </a:lnTo>
                  <a:lnTo>
                    <a:pt x="2615" y="296"/>
                  </a:lnTo>
                  <a:lnTo>
                    <a:pt x="2618" y="295"/>
                  </a:lnTo>
                  <a:lnTo>
                    <a:pt x="2622" y="295"/>
                  </a:lnTo>
                  <a:lnTo>
                    <a:pt x="2625" y="294"/>
                  </a:lnTo>
                  <a:lnTo>
                    <a:pt x="2628" y="293"/>
                  </a:lnTo>
                  <a:lnTo>
                    <a:pt x="2631" y="293"/>
                  </a:lnTo>
                  <a:lnTo>
                    <a:pt x="2635" y="292"/>
                  </a:lnTo>
                  <a:lnTo>
                    <a:pt x="2638" y="291"/>
                  </a:lnTo>
                  <a:lnTo>
                    <a:pt x="2641" y="291"/>
                  </a:lnTo>
                  <a:lnTo>
                    <a:pt x="2644" y="290"/>
                  </a:lnTo>
                  <a:lnTo>
                    <a:pt x="2648" y="289"/>
                  </a:lnTo>
                  <a:lnTo>
                    <a:pt x="2651" y="288"/>
                  </a:lnTo>
                  <a:lnTo>
                    <a:pt x="2654" y="288"/>
                  </a:lnTo>
                  <a:lnTo>
                    <a:pt x="2657" y="287"/>
                  </a:lnTo>
                  <a:lnTo>
                    <a:pt x="2661" y="286"/>
                  </a:lnTo>
                  <a:lnTo>
                    <a:pt x="2664" y="285"/>
                  </a:lnTo>
                  <a:lnTo>
                    <a:pt x="2667" y="285"/>
                  </a:lnTo>
                  <a:lnTo>
                    <a:pt x="2670" y="284"/>
                  </a:lnTo>
                  <a:lnTo>
                    <a:pt x="2674" y="283"/>
                  </a:lnTo>
                  <a:lnTo>
                    <a:pt x="2677" y="282"/>
                  </a:lnTo>
                  <a:lnTo>
                    <a:pt x="2680" y="281"/>
                  </a:lnTo>
                  <a:lnTo>
                    <a:pt x="2684" y="280"/>
                  </a:lnTo>
                  <a:lnTo>
                    <a:pt x="2687" y="280"/>
                  </a:lnTo>
                  <a:lnTo>
                    <a:pt x="2690" y="279"/>
                  </a:lnTo>
                  <a:lnTo>
                    <a:pt x="2693" y="278"/>
                  </a:lnTo>
                  <a:lnTo>
                    <a:pt x="2697" y="277"/>
                  </a:lnTo>
                  <a:lnTo>
                    <a:pt x="2700" y="276"/>
                  </a:lnTo>
                  <a:lnTo>
                    <a:pt x="2703" y="275"/>
                  </a:lnTo>
                  <a:lnTo>
                    <a:pt x="2706" y="274"/>
                  </a:lnTo>
                  <a:lnTo>
                    <a:pt x="2710" y="273"/>
                  </a:lnTo>
                  <a:lnTo>
                    <a:pt x="2713" y="272"/>
                  </a:lnTo>
                  <a:lnTo>
                    <a:pt x="2716" y="271"/>
                  </a:lnTo>
                  <a:lnTo>
                    <a:pt x="2719" y="270"/>
                  </a:lnTo>
                  <a:lnTo>
                    <a:pt x="2723" y="269"/>
                  </a:lnTo>
                  <a:lnTo>
                    <a:pt x="2726" y="268"/>
                  </a:lnTo>
                  <a:lnTo>
                    <a:pt x="2729" y="267"/>
                  </a:lnTo>
                  <a:lnTo>
                    <a:pt x="2732" y="266"/>
                  </a:lnTo>
                  <a:lnTo>
                    <a:pt x="2736" y="265"/>
                  </a:lnTo>
                  <a:lnTo>
                    <a:pt x="2739" y="264"/>
                  </a:lnTo>
                  <a:lnTo>
                    <a:pt x="2742" y="263"/>
                  </a:lnTo>
                  <a:lnTo>
                    <a:pt x="2745" y="262"/>
                  </a:lnTo>
                  <a:lnTo>
                    <a:pt x="2749" y="261"/>
                  </a:lnTo>
                  <a:lnTo>
                    <a:pt x="2752" y="260"/>
                  </a:lnTo>
                  <a:lnTo>
                    <a:pt x="2755" y="259"/>
                  </a:lnTo>
                  <a:lnTo>
                    <a:pt x="2759" y="258"/>
                  </a:lnTo>
                  <a:lnTo>
                    <a:pt x="2762" y="257"/>
                  </a:lnTo>
                  <a:lnTo>
                    <a:pt x="2765" y="256"/>
                  </a:lnTo>
                  <a:lnTo>
                    <a:pt x="2768" y="255"/>
                  </a:lnTo>
                  <a:lnTo>
                    <a:pt x="2772" y="254"/>
                  </a:lnTo>
                  <a:lnTo>
                    <a:pt x="2775" y="252"/>
                  </a:lnTo>
                  <a:lnTo>
                    <a:pt x="2778" y="251"/>
                  </a:lnTo>
                  <a:lnTo>
                    <a:pt x="2781" y="250"/>
                  </a:lnTo>
                  <a:lnTo>
                    <a:pt x="2785" y="249"/>
                  </a:lnTo>
                  <a:lnTo>
                    <a:pt x="2788" y="248"/>
                  </a:lnTo>
                  <a:lnTo>
                    <a:pt x="2791" y="247"/>
                  </a:lnTo>
                  <a:lnTo>
                    <a:pt x="2794" y="245"/>
                  </a:lnTo>
                  <a:lnTo>
                    <a:pt x="2798" y="244"/>
                  </a:lnTo>
                  <a:lnTo>
                    <a:pt x="2801" y="243"/>
                  </a:lnTo>
                  <a:lnTo>
                    <a:pt x="2804" y="242"/>
                  </a:lnTo>
                  <a:lnTo>
                    <a:pt x="2807" y="240"/>
                  </a:lnTo>
                  <a:lnTo>
                    <a:pt x="2811" y="239"/>
                  </a:lnTo>
                  <a:lnTo>
                    <a:pt x="2814" y="238"/>
                  </a:lnTo>
                  <a:lnTo>
                    <a:pt x="2817" y="237"/>
                  </a:lnTo>
                  <a:lnTo>
                    <a:pt x="2820" y="235"/>
                  </a:lnTo>
                  <a:lnTo>
                    <a:pt x="2824" y="234"/>
                  </a:lnTo>
                  <a:lnTo>
                    <a:pt x="2827" y="233"/>
                  </a:lnTo>
                  <a:lnTo>
                    <a:pt x="2830" y="232"/>
                  </a:lnTo>
                  <a:lnTo>
                    <a:pt x="2834" y="230"/>
                  </a:lnTo>
                  <a:lnTo>
                    <a:pt x="2837" y="229"/>
                  </a:lnTo>
                  <a:lnTo>
                    <a:pt x="2840" y="228"/>
                  </a:lnTo>
                  <a:lnTo>
                    <a:pt x="2843" y="227"/>
                  </a:lnTo>
                  <a:lnTo>
                    <a:pt x="2847" y="225"/>
                  </a:lnTo>
                  <a:lnTo>
                    <a:pt x="2850" y="224"/>
                  </a:lnTo>
                  <a:lnTo>
                    <a:pt x="2853" y="223"/>
                  </a:lnTo>
                  <a:lnTo>
                    <a:pt x="2856" y="221"/>
                  </a:lnTo>
                  <a:lnTo>
                    <a:pt x="2860" y="220"/>
                  </a:lnTo>
                  <a:lnTo>
                    <a:pt x="2863" y="218"/>
                  </a:lnTo>
                  <a:lnTo>
                    <a:pt x="2866" y="217"/>
                  </a:lnTo>
                  <a:lnTo>
                    <a:pt x="2869" y="216"/>
                  </a:lnTo>
                  <a:lnTo>
                    <a:pt x="2873" y="214"/>
                  </a:lnTo>
                  <a:lnTo>
                    <a:pt x="2876" y="213"/>
                  </a:lnTo>
                  <a:lnTo>
                    <a:pt x="2879" y="212"/>
                  </a:lnTo>
                  <a:lnTo>
                    <a:pt x="2882" y="210"/>
                  </a:lnTo>
                  <a:lnTo>
                    <a:pt x="2886" y="209"/>
                  </a:lnTo>
                  <a:lnTo>
                    <a:pt x="2889" y="207"/>
                  </a:lnTo>
                  <a:lnTo>
                    <a:pt x="2892" y="206"/>
                  </a:lnTo>
                  <a:lnTo>
                    <a:pt x="2895" y="204"/>
                  </a:lnTo>
                  <a:lnTo>
                    <a:pt x="2899" y="203"/>
                  </a:lnTo>
                  <a:lnTo>
                    <a:pt x="2902" y="202"/>
                  </a:lnTo>
                  <a:lnTo>
                    <a:pt x="2905" y="200"/>
                  </a:lnTo>
                  <a:lnTo>
                    <a:pt x="2909" y="199"/>
                  </a:lnTo>
                  <a:lnTo>
                    <a:pt x="2912" y="197"/>
                  </a:lnTo>
                  <a:lnTo>
                    <a:pt x="2915" y="196"/>
                  </a:lnTo>
                  <a:lnTo>
                    <a:pt x="2918" y="194"/>
                  </a:lnTo>
                  <a:lnTo>
                    <a:pt x="2922" y="193"/>
                  </a:lnTo>
                  <a:lnTo>
                    <a:pt x="2925" y="191"/>
                  </a:lnTo>
                  <a:lnTo>
                    <a:pt x="2928" y="190"/>
                  </a:lnTo>
                  <a:lnTo>
                    <a:pt x="2931" y="189"/>
                  </a:lnTo>
                  <a:lnTo>
                    <a:pt x="2935" y="187"/>
                  </a:lnTo>
                  <a:lnTo>
                    <a:pt x="2938" y="186"/>
                  </a:lnTo>
                  <a:lnTo>
                    <a:pt x="2941" y="184"/>
                  </a:lnTo>
                  <a:lnTo>
                    <a:pt x="2944" y="183"/>
                  </a:lnTo>
                  <a:lnTo>
                    <a:pt x="2948" y="181"/>
                  </a:lnTo>
                  <a:lnTo>
                    <a:pt x="2951" y="180"/>
                  </a:lnTo>
                  <a:lnTo>
                    <a:pt x="2954" y="178"/>
                  </a:lnTo>
                  <a:lnTo>
                    <a:pt x="2957" y="177"/>
                  </a:lnTo>
                  <a:lnTo>
                    <a:pt x="2961" y="175"/>
                  </a:lnTo>
                  <a:lnTo>
                    <a:pt x="2964" y="173"/>
                  </a:lnTo>
                  <a:lnTo>
                    <a:pt x="2967" y="172"/>
                  </a:lnTo>
                  <a:lnTo>
                    <a:pt x="2971" y="170"/>
                  </a:lnTo>
                  <a:lnTo>
                    <a:pt x="2974" y="169"/>
                  </a:lnTo>
                  <a:lnTo>
                    <a:pt x="2977" y="167"/>
                  </a:lnTo>
                  <a:lnTo>
                    <a:pt x="2980" y="166"/>
                  </a:lnTo>
                  <a:lnTo>
                    <a:pt x="2984" y="164"/>
                  </a:lnTo>
                  <a:lnTo>
                    <a:pt x="2987" y="163"/>
                  </a:lnTo>
                  <a:lnTo>
                    <a:pt x="2990" y="161"/>
                  </a:lnTo>
                  <a:lnTo>
                    <a:pt x="2993" y="160"/>
                  </a:lnTo>
                  <a:lnTo>
                    <a:pt x="2997" y="158"/>
                  </a:lnTo>
                  <a:lnTo>
                    <a:pt x="3000" y="157"/>
                  </a:lnTo>
                  <a:lnTo>
                    <a:pt x="3003" y="155"/>
                  </a:lnTo>
                  <a:lnTo>
                    <a:pt x="3006" y="154"/>
                  </a:lnTo>
                  <a:lnTo>
                    <a:pt x="3010" y="152"/>
                  </a:lnTo>
                  <a:lnTo>
                    <a:pt x="3013" y="150"/>
                  </a:lnTo>
                  <a:lnTo>
                    <a:pt x="3016" y="149"/>
                  </a:lnTo>
                  <a:lnTo>
                    <a:pt x="3019" y="147"/>
                  </a:lnTo>
                  <a:lnTo>
                    <a:pt x="3023" y="146"/>
                  </a:lnTo>
                  <a:lnTo>
                    <a:pt x="3026" y="144"/>
                  </a:lnTo>
                  <a:lnTo>
                    <a:pt x="3029" y="143"/>
                  </a:lnTo>
                  <a:lnTo>
                    <a:pt x="3032" y="141"/>
                  </a:lnTo>
                  <a:lnTo>
                    <a:pt x="3036" y="140"/>
                  </a:lnTo>
                  <a:lnTo>
                    <a:pt x="3039" y="138"/>
                  </a:lnTo>
                  <a:lnTo>
                    <a:pt x="3042" y="137"/>
                  </a:lnTo>
                  <a:lnTo>
                    <a:pt x="3046" y="135"/>
                  </a:lnTo>
                  <a:lnTo>
                    <a:pt x="3049" y="133"/>
                  </a:lnTo>
                  <a:lnTo>
                    <a:pt x="3052" y="132"/>
                  </a:lnTo>
                  <a:lnTo>
                    <a:pt x="3055" y="130"/>
                  </a:lnTo>
                  <a:lnTo>
                    <a:pt x="3059" y="129"/>
                  </a:lnTo>
                  <a:lnTo>
                    <a:pt x="3062" y="127"/>
                  </a:lnTo>
                  <a:lnTo>
                    <a:pt x="3065" y="126"/>
                  </a:lnTo>
                  <a:lnTo>
                    <a:pt x="3068" y="124"/>
                  </a:lnTo>
                  <a:lnTo>
                    <a:pt x="3072" y="123"/>
                  </a:lnTo>
                  <a:lnTo>
                    <a:pt x="3075" y="121"/>
                  </a:lnTo>
                  <a:lnTo>
                    <a:pt x="3078" y="120"/>
                  </a:lnTo>
                  <a:lnTo>
                    <a:pt x="3081" y="118"/>
                  </a:lnTo>
                  <a:lnTo>
                    <a:pt x="3085" y="117"/>
                  </a:lnTo>
                  <a:lnTo>
                    <a:pt x="3088" y="115"/>
                  </a:lnTo>
                  <a:lnTo>
                    <a:pt x="3091" y="114"/>
                  </a:lnTo>
                  <a:lnTo>
                    <a:pt x="3094" y="112"/>
                  </a:lnTo>
                  <a:lnTo>
                    <a:pt x="3098" y="111"/>
                  </a:lnTo>
                  <a:lnTo>
                    <a:pt x="3101" y="109"/>
                  </a:lnTo>
                  <a:lnTo>
                    <a:pt x="3104" y="108"/>
                  </a:lnTo>
                  <a:lnTo>
                    <a:pt x="3107" y="106"/>
                  </a:lnTo>
                  <a:lnTo>
                    <a:pt x="3111" y="105"/>
                  </a:lnTo>
                  <a:lnTo>
                    <a:pt x="3114" y="103"/>
                  </a:lnTo>
                  <a:lnTo>
                    <a:pt x="3117" y="102"/>
                  </a:lnTo>
                  <a:lnTo>
                    <a:pt x="3121" y="100"/>
                  </a:lnTo>
                  <a:lnTo>
                    <a:pt x="3124" y="99"/>
                  </a:lnTo>
                  <a:lnTo>
                    <a:pt x="3127" y="97"/>
                  </a:lnTo>
                  <a:lnTo>
                    <a:pt x="3130" y="96"/>
                  </a:lnTo>
                  <a:lnTo>
                    <a:pt x="3134" y="94"/>
                  </a:lnTo>
                  <a:lnTo>
                    <a:pt x="3137" y="93"/>
                  </a:lnTo>
                  <a:lnTo>
                    <a:pt x="3140" y="92"/>
                  </a:lnTo>
                  <a:lnTo>
                    <a:pt x="3143" y="90"/>
                  </a:lnTo>
                  <a:lnTo>
                    <a:pt x="3147" y="89"/>
                  </a:lnTo>
                  <a:lnTo>
                    <a:pt x="3150" y="87"/>
                  </a:lnTo>
                  <a:lnTo>
                    <a:pt x="3153" y="86"/>
                  </a:lnTo>
                  <a:lnTo>
                    <a:pt x="3156" y="84"/>
                  </a:lnTo>
                  <a:lnTo>
                    <a:pt x="3160" y="83"/>
                  </a:lnTo>
                  <a:lnTo>
                    <a:pt x="3163" y="82"/>
                  </a:lnTo>
                  <a:lnTo>
                    <a:pt x="3166" y="80"/>
                  </a:lnTo>
                  <a:lnTo>
                    <a:pt x="3169" y="79"/>
                  </a:lnTo>
                  <a:lnTo>
                    <a:pt x="3173" y="78"/>
                  </a:lnTo>
                  <a:lnTo>
                    <a:pt x="3176" y="76"/>
                  </a:lnTo>
                  <a:lnTo>
                    <a:pt x="3179" y="75"/>
                  </a:lnTo>
                  <a:lnTo>
                    <a:pt x="3182" y="73"/>
                  </a:lnTo>
                  <a:lnTo>
                    <a:pt x="3186" y="72"/>
                  </a:lnTo>
                  <a:lnTo>
                    <a:pt x="3189" y="71"/>
                  </a:lnTo>
                  <a:lnTo>
                    <a:pt x="3192" y="70"/>
                  </a:lnTo>
                  <a:lnTo>
                    <a:pt x="3196" y="68"/>
                  </a:lnTo>
                  <a:lnTo>
                    <a:pt x="3199" y="67"/>
                  </a:lnTo>
                  <a:lnTo>
                    <a:pt x="3202" y="66"/>
                  </a:lnTo>
                  <a:lnTo>
                    <a:pt x="3205" y="64"/>
                  </a:lnTo>
                  <a:lnTo>
                    <a:pt x="3209" y="63"/>
                  </a:lnTo>
                  <a:lnTo>
                    <a:pt x="3212" y="62"/>
                  </a:lnTo>
                  <a:lnTo>
                    <a:pt x="3215" y="61"/>
                  </a:lnTo>
                  <a:lnTo>
                    <a:pt x="3218" y="60"/>
                  </a:lnTo>
                  <a:lnTo>
                    <a:pt x="3222" y="58"/>
                  </a:lnTo>
                  <a:lnTo>
                    <a:pt x="3225" y="57"/>
                  </a:lnTo>
                  <a:lnTo>
                    <a:pt x="3228" y="56"/>
                  </a:lnTo>
                  <a:lnTo>
                    <a:pt x="3231" y="55"/>
                  </a:lnTo>
                  <a:lnTo>
                    <a:pt x="3235" y="54"/>
                  </a:lnTo>
                  <a:lnTo>
                    <a:pt x="3238" y="52"/>
                  </a:lnTo>
                  <a:lnTo>
                    <a:pt x="3241" y="51"/>
                  </a:lnTo>
                  <a:lnTo>
                    <a:pt x="3244" y="50"/>
                  </a:lnTo>
                  <a:lnTo>
                    <a:pt x="3248" y="49"/>
                  </a:lnTo>
                  <a:lnTo>
                    <a:pt x="3251" y="48"/>
                  </a:lnTo>
                  <a:lnTo>
                    <a:pt x="3254" y="47"/>
                  </a:lnTo>
                  <a:lnTo>
                    <a:pt x="3257" y="45"/>
                  </a:lnTo>
                  <a:lnTo>
                    <a:pt x="3261" y="44"/>
                  </a:lnTo>
                  <a:lnTo>
                    <a:pt x="3264" y="43"/>
                  </a:lnTo>
                  <a:lnTo>
                    <a:pt x="3267" y="42"/>
                  </a:lnTo>
                  <a:lnTo>
                    <a:pt x="3271" y="41"/>
                  </a:lnTo>
                  <a:lnTo>
                    <a:pt x="3274" y="40"/>
                  </a:lnTo>
                  <a:lnTo>
                    <a:pt x="3277" y="39"/>
                  </a:lnTo>
                  <a:lnTo>
                    <a:pt x="3280" y="38"/>
                  </a:lnTo>
                  <a:lnTo>
                    <a:pt x="3284" y="37"/>
                  </a:lnTo>
                  <a:lnTo>
                    <a:pt x="3287" y="36"/>
                  </a:lnTo>
                  <a:lnTo>
                    <a:pt x="3290" y="35"/>
                  </a:lnTo>
                  <a:lnTo>
                    <a:pt x="3293" y="34"/>
                  </a:lnTo>
                  <a:lnTo>
                    <a:pt x="3297" y="34"/>
                  </a:lnTo>
                  <a:lnTo>
                    <a:pt x="3300" y="33"/>
                  </a:lnTo>
                  <a:lnTo>
                    <a:pt x="3303" y="32"/>
                  </a:lnTo>
                  <a:lnTo>
                    <a:pt x="3306" y="31"/>
                  </a:lnTo>
                  <a:lnTo>
                    <a:pt x="3310" y="30"/>
                  </a:lnTo>
                  <a:lnTo>
                    <a:pt x="3313" y="29"/>
                  </a:lnTo>
                  <a:lnTo>
                    <a:pt x="3316" y="28"/>
                  </a:lnTo>
                  <a:lnTo>
                    <a:pt x="3319" y="27"/>
                  </a:lnTo>
                  <a:lnTo>
                    <a:pt x="3323" y="26"/>
                  </a:lnTo>
                  <a:lnTo>
                    <a:pt x="3326" y="26"/>
                  </a:lnTo>
                  <a:lnTo>
                    <a:pt x="3329" y="25"/>
                  </a:lnTo>
                  <a:lnTo>
                    <a:pt x="3333" y="24"/>
                  </a:lnTo>
                  <a:lnTo>
                    <a:pt x="3336" y="23"/>
                  </a:lnTo>
                  <a:lnTo>
                    <a:pt x="3339" y="22"/>
                  </a:lnTo>
                  <a:lnTo>
                    <a:pt x="3342" y="22"/>
                  </a:lnTo>
                  <a:lnTo>
                    <a:pt x="3346" y="21"/>
                  </a:lnTo>
                  <a:lnTo>
                    <a:pt x="3349" y="20"/>
                  </a:lnTo>
                  <a:lnTo>
                    <a:pt x="3352" y="20"/>
                  </a:lnTo>
                  <a:lnTo>
                    <a:pt x="3355" y="19"/>
                  </a:lnTo>
                  <a:lnTo>
                    <a:pt x="3359" y="18"/>
                  </a:lnTo>
                  <a:lnTo>
                    <a:pt x="3362" y="18"/>
                  </a:lnTo>
                  <a:lnTo>
                    <a:pt x="3365" y="17"/>
                  </a:lnTo>
                  <a:lnTo>
                    <a:pt x="3368" y="16"/>
                  </a:lnTo>
                  <a:lnTo>
                    <a:pt x="3372" y="16"/>
                  </a:lnTo>
                  <a:lnTo>
                    <a:pt x="3375" y="15"/>
                  </a:lnTo>
                  <a:lnTo>
                    <a:pt x="3378" y="14"/>
                  </a:lnTo>
                  <a:lnTo>
                    <a:pt x="3381" y="14"/>
                  </a:lnTo>
                  <a:lnTo>
                    <a:pt x="3385" y="13"/>
                  </a:lnTo>
                  <a:lnTo>
                    <a:pt x="3388" y="13"/>
                  </a:lnTo>
                  <a:lnTo>
                    <a:pt x="3391" y="12"/>
                  </a:lnTo>
                  <a:lnTo>
                    <a:pt x="3394" y="12"/>
                  </a:lnTo>
                  <a:lnTo>
                    <a:pt x="3398" y="11"/>
                  </a:lnTo>
                  <a:lnTo>
                    <a:pt x="3401" y="11"/>
                  </a:lnTo>
                  <a:lnTo>
                    <a:pt x="3404" y="10"/>
                  </a:lnTo>
                  <a:lnTo>
                    <a:pt x="3408" y="10"/>
                  </a:lnTo>
                  <a:lnTo>
                    <a:pt x="3411" y="9"/>
                  </a:lnTo>
                  <a:lnTo>
                    <a:pt x="3414" y="9"/>
                  </a:lnTo>
                  <a:lnTo>
                    <a:pt x="3417" y="8"/>
                  </a:lnTo>
                  <a:lnTo>
                    <a:pt x="3421" y="8"/>
                  </a:lnTo>
                  <a:lnTo>
                    <a:pt x="3424" y="7"/>
                  </a:lnTo>
                  <a:lnTo>
                    <a:pt x="3427" y="7"/>
                  </a:lnTo>
                  <a:lnTo>
                    <a:pt x="3430" y="7"/>
                  </a:lnTo>
                  <a:lnTo>
                    <a:pt x="3434" y="6"/>
                  </a:lnTo>
                  <a:lnTo>
                    <a:pt x="3437" y="6"/>
                  </a:lnTo>
                  <a:lnTo>
                    <a:pt x="3440" y="6"/>
                  </a:lnTo>
                  <a:lnTo>
                    <a:pt x="3443" y="5"/>
                  </a:lnTo>
                  <a:lnTo>
                    <a:pt x="3447" y="5"/>
                  </a:lnTo>
                  <a:lnTo>
                    <a:pt x="3450" y="5"/>
                  </a:lnTo>
                  <a:lnTo>
                    <a:pt x="3453" y="4"/>
                  </a:lnTo>
                  <a:lnTo>
                    <a:pt x="3456" y="4"/>
                  </a:lnTo>
                  <a:lnTo>
                    <a:pt x="3460" y="4"/>
                  </a:lnTo>
                  <a:lnTo>
                    <a:pt x="3463" y="4"/>
                  </a:lnTo>
                  <a:lnTo>
                    <a:pt x="3466" y="3"/>
                  </a:lnTo>
                  <a:lnTo>
                    <a:pt x="3469" y="3"/>
                  </a:lnTo>
                  <a:lnTo>
                    <a:pt x="3473" y="3"/>
                  </a:lnTo>
                  <a:lnTo>
                    <a:pt x="3476" y="3"/>
                  </a:lnTo>
                  <a:lnTo>
                    <a:pt x="3479" y="2"/>
                  </a:lnTo>
                  <a:lnTo>
                    <a:pt x="3483" y="2"/>
                  </a:lnTo>
                  <a:lnTo>
                    <a:pt x="3486" y="2"/>
                  </a:lnTo>
                  <a:lnTo>
                    <a:pt x="3489" y="2"/>
                  </a:lnTo>
                  <a:lnTo>
                    <a:pt x="3492" y="2"/>
                  </a:lnTo>
                  <a:lnTo>
                    <a:pt x="3496" y="2"/>
                  </a:lnTo>
                  <a:lnTo>
                    <a:pt x="3499" y="1"/>
                  </a:lnTo>
                  <a:lnTo>
                    <a:pt x="3502" y="1"/>
                  </a:lnTo>
                  <a:lnTo>
                    <a:pt x="3505" y="1"/>
                  </a:lnTo>
                  <a:lnTo>
                    <a:pt x="3509" y="1"/>
                  </a:lnTo>
                  <a:lnTo>
                    <a:pt x="3512" y="1"/>
                  </a:lnTo>
                  <a:lnTo>
                    <a:pt x="3515" y="1"/>
                  </a:lnTo>
                  <a:lnTo>
                    <a:pt x="3518" y="1"/>
                  </a:lnTo>
                  <a:lnTo>
                    <a:pt x="3522" y="1"/>
                  </a:lnTo>
                  <a:lnTo>
                    <a:pt x="3525" y="1"/>
                  </a:lnTo>
                  <a:lnTo>
                    <a:pt x="3528" y="1"/>
                  </a:lnTo>
                  <a:lnTo>
                    <a:pt x="3531" y="1"/>
                  </a:lnTo>
                  <a:lnTo>
                    <a:pt x="3535" y="0"/>
                  </a:lnTo>
                  <a:lnTo>
                    <a:pt x="3538" y="0"/>
                  </a:lnTo>
                  <a:lnTo>
                    <a:pt x="3541" y="0"/>
                  </a:lnTo>
                  <a:lnTo>
                    <a:pt x="3544" y="0"/>
                  </a:lnTo>
                  <a:lnTo>
                    <a:pt x="3548" y="0"/>
                  </a:lnTo>
                  <a:lnTo>
                    <a:pt x="3551" y="0"/>
                  </a:lnTo>
                  <a:lnTo>
                    <a:pt x="3554" y="0"/>
                  </a:lnTo>
                  <a:lnTo>
                    <a:pt x="3558" y="0"/>
                  </a:lnTo>
                  <a:lnTo>
                    <a:pt x="3561" y="0"/>
                  </a:lnTo>
                  <a:lnTo>
                    <a:pt x="3564" y="0"/>
                  </a:lnTo>
                  <a:lnTo>
                    <a:pt x="3567" y="0"/>
                  </a:lnTo>
                  <a:lnTo>
                    <a:pt x="3571" y="1"/>
                  </a:lnTo>
                  <a:lnTo>
                    <a:pt x="3574" y="1"/>
                  </a:lnTo>
                  <a:lnTo>
                    <a:pt x="3577" y="1"/>
                  </a:lnTo>
                  <a:lnTo>
                    <a:pt x="3580" y="1"/>
                  </a:lnTo>
                  <a:lnTo>
                    <a:pt x="3584" y="1"/>
                  </a:lnTo>
                  <a:lnTo>
                    <a:pt x="3587" y="1"/>
                  </a:lnTo>
                  <a:lnTo>
                    <a:pt x="3590" y="1"/>
                  </a:lnTo>
                  <a:lnTo>
                    <a:pt x="3593" y="1"/>
                  </a:lnTo>
                  <a:lnTo>
                    <a:pt x="3597" y="1"/>
                  </a:lnTo>
                  <a:lnTo>
                    <a:pt x="3600" y="1"/>
                  </a:lnTo>
                  <a:lnTo>
                    <a:pt x="3603" y="1"/>
                  </a:lnTo>
                  <a:lnTo>
                    <a:pt x="3606" y="1"/>
                  </a:lnTo>
                  <a:lnTo>
                    <a:pt x="3610" y="1"/>
                  </a:lnTo>
                  <a:lnTo>
                    <a:pt x="3613" y="2"/>
                  </a:lnTo>
                  <a:lnTo>
                    <a:pt x="3616" y="2"/>
                  </a:lnTo>
                  <a:lnTo>
                    <a:pt x="3619" y="2"/>
                  </a:lnTo>
                  <a:lnTo>
                    <a:pt x="3623" y="2"/>
                  </a:lnTo>
                  <a:lnTo>
                    <a:pt x="3626" y="2"/>
                  </a:lnTo>
                  <a:lnTo>
                    <a:pt x="3629" y="2"/>
                  </a:lnTo>
                  <a:lnTo>
                    <a:pt x="3633" y="2"/>
                  </a:lnTo>
                  <a:lnTo>
                    <a:pt x="3636" y="2"/>
                  </a:lnTo>
                  <a:lnTo>
                    <a:pt x="3639" y="3"/>
                  </a:lnTo>
                  <a:lnTo>
                    <a:pt x="3642" y="3"/>
                  </a:lnTo>
                  <a:lnTo>
                    <a:pt x="3646" y="3"/>
                  </a:lnTo>
                  <a:lnTo>
                    <a:pt x="3649" y="3"/>
                  </a:lnTo>
                  <a:lnTo>
                    <a:pt x="3652" y="3"/>
                  </a:lnTo>
                  <a:lnTo>
                    <a:pt x="3655" y="3"/>
                  </a:lnTo>
                  <a:lnTo>
                    <a:pt x="3659" y="3"/>
                  </a:lnTo>
                  <a:lnTo>
                    <a:pt x="3662" y="3"/>
                  </a:lnTo>
                  <a:lnTo>
                    <a:pt x="3665" y="4"/>
                  </a:lnTo>
                  <a:lnTo>
                    <a:pt x="3668" y="4"/>
                  </a:lnTo>
                  <a:lnTo>
                    <a:pt x="3672" y="4"/>
                  </a:lnTo>
                  <a:lnTo>
                    <a:pt x="3675" y="4"/>
                  </a:lnTo>
                  <a:lnTo>
                    <a:pt x="3678" y="4"/>
                  </a:lnTo>
                  <a:lnTo>
                    <a:pt x="3681" y="4"/>
                  </a:lnTo>
                  <a:lnTo>
                    <a:pt x="3685" y="5"/>
                  </a:lnTo>
                  <a:lnTo>
                    <a:pt x="3688" y="5"/>
                  </a:lnTo>
                  <a:lnTo>
                    <a:pt x="3691" y="5"/>
                  </a:lnTo>
                  <a:lnTo>
                    <a:pt x="3695" y="5"/>
                  </a:lnTo>
                  <a:lnTo>
                    <a:pt x="3698" y="5"/>
                  </a:lnTo>
                  <a:lnTo>
                    <a:pt x="3701" y="5"/>
                  </a:lnTo>
                  <a:lnTo>
                    <a:pt x="3704" y="6"/>
                  </a:lnTo>
                  <a:lnTo>
                    <a:pt x="3708" y="6"/>
                  </a:lnTo>
                  <a:lnTo>
                    <a:pt x="3711" y="6"/>
                  </a:lnTo>
                  <a:lnTo>
                    <a:pt x="3714" y="6"/>
                  </a:lnTo>
                  <a:lnTo>
                    <a:pt x="3717" y="6"/>
                  </a:lnTo>
                  <a:lnTo>
                    <a:pt x="3721" y="6"/>
                  </a:lnTo>
                  <a:lnTo>
                    <a:pt x="3724" y="6"/>
                  </a:lnTo>
                  <a:lnTo>
                    <a:pt x="3727" y="7"/>
                  </a:lnTo>
                  <a:lnTo>
                    <a:pt x="3730" y="7"/>
                  </a:lnTo>
                  <a:lnTo>
                    <a:pt x="3734" y="7"/>
                  </a:lnTo>
                  <a:lnTo>
                    <a:pt x="3737" y="7"/>
                  </a:lnTo>
                  <a:lnTo>
                    <a:pt x="3740" y="7"/>
                  </a:lnTo>
                  <a:lnTo>
                    <a:pt x="3743" y="7"/>
                  </a:lnTo>
                  <a:lnTo>
                    <a:pt x="3747" y="8"/>
                  </a:lnTo>
                  <a:lnTo>
                    <a:pt x="3750" y="8"/>
                  </a:lnTo>
                  <a:lnTo>
                    <a:pt x="3753" y="8"/>
                  </a:lnTo>
                  <a:lnTo>
                    <a:pt x="3756" y="8"/>
                  </a:lnTo>
                  <a:lnTo>
                    <a:pt x="3760" y="8"/>
                  </a:lnTo>
                  <a:lnTo>
                    <a:pt x="3763" y="8"/>
                  </a:lnTo>
                  <a:lnTo>
                    <a:pt x="3766" y="8"/>
                  </a:lnTo>
                  <a:lnTo>
                    <a:pt x="3770" y="9"/>
                  </a:lnTo>
                  <a:lnTo>
                    <a:pt x="3773" y="9"/>
                  </a:lnTo>
                  <a:lnTo>
                    <a:pt x="3776" y="9"/>
                  </a:lnTo>
                  <a:lnTo>
                    <a:pt x="3779" y="9"/>
                  </a:lnTo>
                  <a:lnTo>
                    <a:pt x="3783" y="9"/>
                  </a:lnTo>
                  <a:lnTo>
                    <a:pt x="3786" y="9"/>
                  </a:lnTo>
                  <a:lnTo>
                    <a:pt x="3789" y="9"/>
                  </a:lnTo>
                  <a:lnTo>
                    <a:pt x="3792" y="10"/>
                  </a:lnTo>
                  <a:lnTo>
                    <a:pt x="3796" y="10"/>
                  </a:lnTo>
                  <a:lnTo>
                    <a:pt x="3799" y="10"/>
                  </a:lnTo>
                  <a:lnTo>
                    <a:pt x="3802" y="10"/>
                  </a:lnTo>
                  <a:lnTo>
                    <a:pt x="3805" y="10"/>
                  </a:lnTo>
                  <a:lnTo>
                    <a:pt x="3809" y="10"/>
                  </a:lnTo>
                  <a:lnTo>
                    <a:pt x="3812" y="10"/>
                  </a:lnTo>
                  <a:lnTo>
                    <a:pt x="3815" y="10"/>
                  </a:lnTo>
                  <a:lnTo>
                    <a:pt x="3818" y="10"/>
                  </a:lnTo>
                  <a:lnTo>
                    <a:pt x="3822" y="11"/>
                  </a:lnTo>
                  <a:lnTo>
                    <a:pt x="3825" y="11"/>
                  </a:lnTo>
                  <a:lnTo>
                    <a:pt x="3828" y="11"/>
                  </a:lnTo>
                  <a:lnTo>
                    <a:pt x="3831" y="11"/>
                  </a:lnTo>
                  <a:lnTo>
                    <a:pt x="3835" y="11"/>
                  </a:lnTo>
                  <a:lnTo>
                    <a:pt x="3838" y="11"/>
                  </a:lnTo>
                  <a:lnTo>
                    <a:pt x="3841" y="11"/>
                  </a:lnTo>
                  <a:lnTo>
                    <a:pt x="3845" y="11"/>
                  </a:lnTo>
                  <a:lnTo>
                    <a:pt x="3848" y="11"/>
                  </a:lnTo>
                  <a:lnTo>
                    <a:pt x="3851" y="11"/>
                  </a:lnTo>
                  <a:lnTo>
                    <a:pt x="3854" y="12"/>
                  </a:lnTo>
                  <a:lnTo>
                    <a:pt x="3858" y="12"/>
                  </a:lnTo>
                  <a:lnTo>
                    <a:pt x="3861" y="12"/>
                  </a:lnTo>
                  <a:lnTo>
                    <a:pt x="3864" y="12"/>
                  </a:lnTo>
                  <a:lnTo>
                    <a:pt x="3867" y="12"/>
                  </a:lnTo>
                  <a:lnTo>
                    <a:pt x="3871" y="12"/>
                  </a:lnTo>
                  <a:lnTo>
                    <a:pt x="3874" y="12"/>
                  </a:lnTo>
                  <a:lnTo>
                    <a:pt x="3877" y="12"/>
                  </a:lnTo>
                  <a:lnTo>
                    <a:pt x="3880" y="12"/>
                  </a:lnTo>
                  <a:lnTo>
                    <a:pt x="3884" y="12"/>
                  </a:lnTo>
                  <a:lnTo>
                    <a:pt x="3887" y="12"/>
                  </a:lnTo>
                  <a:lnTo>
                    <a:pt x="3890" y="12"/>
                  </a:lnTo>
                  <a:lnTo>
                    <a:pt x="3893" y="12"/>
                  </a:lnTo>
                  <a:lnTo>
                    <a:pt x="3897" y="12"/>
                  </a:lnTo>
                  <a:lnTo>
                    <a:pt x="3900" y="12"/>
                  </a:lnTo>
                  <a:lnTo>
                    <a:pt x="3903" y="12"/>
                  </a:lnTo>
                  <a:lnTo>
                    <a:pt x="3906" y="12"/>
                  </a:lnTo>
                  <a:lnTo>
                    <a:pt x="3910" y="13"/>
                  </a:lnTo>
                  <a:lnTo>
                    <a:pt x="3913" y="13"/>
                  </a:lnTo>
                  <a:lnTo>
                    <a:pt x="3916" y="13"/>
                  </a:lnTo>
                  <a:lnTo>
                    <a:pt x="3920" y="13"/>
                  </a:lnTo>
                  <a:lnTo>
                    <a:pt x="3923" y="13"/>
                  </a:lnTo>
                  <a:lnTo>
                    <a:pt x="3926" y="13"/>
                  </a:lnTo>
                  <a:lnTo>
                    <a:pt x="3929" y="13"/>
                  </a:lnTo>
                  <a:lnTo>
                    <a:pt x="3933" y="13"/>
                  </a:lnTo>
                  <a:lnTo>
                    <a:pt x="3936" y="13"/>
                  </a:lnTo>
                  <a:lnTo>
                    <a:pt x="3939" y="13"/>
                  </a:lnTo>
                  <a:lnTo>
                    <a:pt x="3942" y="13"/>
                  </a:lnTo>
                  <a:lnTo>
                    <a:pt x="3946" y="13"/>
                  </a:lnTo>
                  <a:lnTo>
                    <a:pt x="3949" y="13"/>
                  </a:lnTo>
                  <a:lnTo>
                    <a:pt x="3952" y="13"/>
                  </a:lnTo>
                  <a:lnTo>
                    <a:pt x="3955" y="13"/>
                  </a:lnTo>
                  <a:lnTo>
                    <a:pt x="3959" y="13"/>
                  </a:lnTo>
                  <a:lnTo>
                    <a:pt x="3962" y="13"/>
                  </a:lnTo>
                  <a:lnTo>
                    <a:pt x="3965" y="13"/>
                  </a:lnTo>
                  <a:lnTo>
                    <a:pt x="3968" y="13"/>
                  </a:lnTo>
                  <a:lnTo>
                    <a:pt x="3972" y="13"/>
                  </a:lnTo>
                  <a:lnTo>
                    <a:pt x="3975" y="13"/>
                  </a:lnTo>
                  <a:lnTo>
                    <a:pt x="3978" y="13"/>
                  </a:lnTo>
                  <a:lnTo>
                    <a:pt x="3981" y="13"/>
                  </a:lnTo>
                  <a:lnTo>
                    <a:pt x="3985" y="13"/>
                  </a:lnTo>
                  <a:lnTo>
                    <a:pt x="3988" y="13"/>
                  </a:lnTo>
                  <a:lnTo>
                    <a:pt x="3991" y="13"/>
                  </a:lnTo>
                  <a:lnTo>
                    <a:pt x="3995" y="13"/>
                  </a:lnTo>
                  <a:lnTo>
                    <a:pt x="3998" y="13"/>
                  </a:lnTo>
                  <a:lnTo>
                    <a:pt x="4001" y="13"/>
                  </a:lnTo>
                  <a:lnTo>
                    <a:pt x="4004" y="13"/>
                  </a:lnTo>
                  <a:lnTo>
                    <a:pt x="4008" y="13"/>
                  </a:lnTo>
                  <a:lnTo>
                    <a:pt x="4011" y="13"/>
                  </a:lnTo>
                  <a:lnTo>
                    <a:pt x="4014" y="13"/>
                  </a:lnTo>
                  <a:lnTo>
                    <a:pt x="4017" y="13"/>
                  </a:lnTo>
                  <a:lnTo>
                    <a:pt x="4021" y="13"/>
                  </a:lnTo>
                  <a:lnTo>
                    <a:pt x="4024" y="13"/>
                  </a:lnTo>
                  <a:lnTo>
                    <a:pt x="4027" y="13"/>
                  </a:lnTo>
                  <a:lnTo>
                    <a:pt x="4030" y="13"/>
                  </a:lnTo>
                  <a:lnTo>
                    <a:pt x="4034" y="13"/>
                  </a:lnTo>
                  <a:lnTo>
                    <a:pt x="4037" y="13"/>
                  </a:lnTo>
                  <a:lnTo>
                    <a:pt x="4040" y="13"/>
                  </a:lnTo>
                  <a:lnTo>
                    <a:pt x="4043" y="13"/>
                  </a:lnTo>
                  <a:lnTo>
                    <a:pt x="4047" y="13"/>
                  </a:lnTo>
                  <a:lnTo>
                    <a:pt x="4050" y="13"/>
                  </a:lnTo>
                  <a:lnTo>
                    <a:pt x="4053" y="13"/>
                  </a:lnTo>
                  <a:lnTo>
                    <a:pt x="4057" y="13"/>
                  </a:lnTo>
                  <a:lnTo>
                    <a:pt x="4060" y="13"/>
                  </a:lnTo>
                  <a:lnTo>
                    <a:pt x="4063" y="13"/>
                  </a:lnTo>
                  <a:lnTo>
                    <a:pt x="4066" y="13"/>
                  </a:lnTo>
                  <a:lnTo>
                    <a:pt x="4070" y="13"/>
                  </a:lnTo>
                  <a:lnTo>
                    <a:pt x="4073" y="13"/>
                  </a:lnTo>
                  <a:lnTo>
                    <a:pt x="4076" y="13"/>
                  </a:lnTo>
                  <a:lnTo>
                    <a:pt x="4079" y="13"/>
                  </a:lnTo>
                  <a:lnTo>
                    <a:pt x="4083" y="13"/>
                  </a:lnTo>
                  <a:lnTo>
                    <a:pt x="4086" y="13"/>
                  </a:lnTo>
                  <a:lnTo>
                    <a:pt x="4089" y="13"/>
                  </a:lnTo>
                  <a:lnTo>
                    <a:pt x="4092" y="13"/>
                  </a:lnTo>
                  <a:lnTo>
                    <a:pt x="4096" y="13"/>
                  </a:lnTo>
                  <a:lnTo>
                    <a:pt x="4099" y="13"/>
                  </a:lnTo>
                  <a:lnTo>
                    <a:pt x="4102" y="14"/>
                  </a:lnTo>
                  <a:lnTo>
                    <a:pt x="4105" y="14"/>
                  </a:lnTo>
                  <a:lnTo>
                    <a:pt x="4109" y="14"/>
                  </a:lnTo>
                  <a:lnTo>
                    <a:pt x="4112" y="14"/>
                  </a:lnTo>
                  <a:lnTo>
                    <a:pt x="4115" y="14"/>
                  </a:lnTo>
                  <a:lnTo>
                    <a:pt x="4118" y="14"/>
                  </a:lnTo>
                  <a:lnTo>
                    <a:pt x="4122" y="14"/>
                  </a:lnTo>
                  <a:lnTo>
                    <a:pt x="4125" y="14"/>
                  </a:lnTo>
                  <a:lnTo>
                    <a:pt x="4128" y="14"/>
                  </a:lnTo>
                  <a:lnTo>
                    <a:pt x="4132" y="14"/>
                  </a:lnTo>
                  <a:lnTo>
                    <a:pt x="4135" y="14"/>
                  </a:lnTo>
                  <a:lnTo>
                    <a:pt x="4138" y="14"/>
                  </a:lnTo>
                  <a:lnTo>
                    <a:pt x="4141" y="14"/>
                  </a:lnTo>
                  <a:lnTo>
                    <a:pt x="4145" y="14"/>
                  </a:lnTo>
                  <a:lnTo>
                    <a:pt x="4148" y="14"/>
                  </a:lnTo>
                  <a:lnTo>
                    <a:pt x="4151" y="15"/>
                  </a:lnTo>
                  <a:lnTo>
                    <a:pt x="4154" y="15"/>
                  </a:lnTo>
                  <a:lnTo>
                    <a:pt x="4158" y="15"/>
                  </a:lnTo>
                  <a:lnTo>
                    <a:pt x="4161" y="15"/>
                  </a:lnTo>
                  <a:lnTo>
                    <a:pt x="4164" y="15"/>
                  </a:lnTo>
                  <a:lnTo>
                    <a:pt x="4167" y="15"/>
                  </a:lnTo>
                  <a:lnTo>
                    <a:pt x="4171" y="15"/>
                  </a:lnTo>
                  <a:lnTo>
                    <a:pt x="4174" y="15"/>
                  </a:lnTo>
                  <a:lnTo>
                    <a:pt x="4177" y="16"/>
                  </a:lnTo>
                  <a:lnTo>
                    <a:pt x="4180" y="16"/>
                  </a:lnTo>
                  <a:lnTo>
                    <a:pt x="4184" y="16"/>
                  </a:lnTo>
                  <a:lnTo>
                    <a:pt x="4187" y="16"/>
                  </a:lnTo>
                  <a:lnTo>
                    <a:pt x="4190" y="16"/>
                  </a:lnTo>
                  <a:lnTo>
                    <a:pt x="4193" y="16"/>
                  </a:lnTo>
                  <a:lnTo>
                    <a:pt x="4197" y="17"/>
                  </a:lnTo>
                  <a:lnTo>
                    <a:pt x="4200" y="17"/>
                  </a:lnTo>
                  <a:lnTo>
                    <a:pt x="4203" y="17"/>
                  </a:lnTo>
                  <a:lnTo>
                    <a:pt x="4207" y="17"/>
                  </a:lnTo>
                  <a:lnTo>
                    <a:pt x="4210" y="17"/>
                  </a:lnTo>
                  <a:lnTo>
                    <a:pt x="4213" y="18"/>
                  </a:lnTo>
                  <a:lnTo>
                    <a:pt x="4216" y="18"/>
                  </a:lnTo>
                  <a:lnTo>
                    <a:pt x="4220" y="18"/>
                  </a:lnTo>
                  <a:lnTo>
                    <a:pt x="4223" y="18"/>
                  </a:lnTo>
                  <a:lnTo>
                    <a:pt x="4226" y="18"/>
                  </a:lnTo>
                  <a:lnTo>
                    <a:pt x="4229" y="19"/>
                  </a:lnTo>
                  <a:lnTo>
                    <a:pt x="4233" y="19"/>
                  </a:lnTo>
                  <a:lnTo>
                    <a:pt x="4236" y="19"/>
                  </a:lnTo>
                  <a:lnTo>
                    <a:pt x="4239" y="19"/>
                  </a:lnTo>
                  <a:lnTo>
                    <a:pt x="4242" y="20"/>
                  </a:lnTo>
                  <a:lnTo>
                    <a:pt x="4246" y="20"/>
                  </a:lnTo>
                  <a:lnTo>
                    <a:pt x="4249" y="20"/>
                  </a:lnTo>
                  <a:lnTo>
                    <a:pt x="4252" y="20"/>
                  </a:lnTo>
                  <a:lnTo>
                    <a:pt x="4255" y="21"/>
                  </a:lnTo>
                  <a:lnTo>
                    <a:pt x="4259" y="21"/>
                  </a:lnTo>
                  <a:lnTo>
                    <a:pt x="4262" y="21"/>
                  </a:lnTo>
                  <a:lnTo>
                    <a:pt x="4265" y="22"/>
                  </a:lnTo>
                  <a:lnTo>
                    <a:pt x="4268" y="22"/>
                  </a:lnTo>
                  <a:lnTo>
                    <a:pt x="4272" y="22"/>
                  </a:lnTo>
                  <a:lnTo>
                    <a:pt x="4275" y="23"/>
                  </a:lnTo>
                  <a:lnTo>
                    <a:pt x="4278" y="23"/>
                  </a:lnTo>
                  <a:lnTo>
                    <a:pt x="4282" y="23"/>
                  </a:lnTo>
                  <a:lnTo>
                    <a:pt x="4285" y="24"/>
                  </a:lnTo>
                  <a:lnTo>
                    <a:pt x="4288" y="24"/>
                  </a:lnTo>
                  <a:lnTo>
                    <a:pt x="4291" y="24"/>
                  </a:lnTo>
                  <a:lnTo>
                    <a:pt x="4295" y="25"/>
                  </a:lnTo>
                  <a:lnTo>
                    <a:pt x="4298" y="25"/>
                  </a:lnTo>
                  <a:lnTo>
                    <a:pt x="4301" y="26"/>
                  </a:lnTo>
                  <a:lnTo>
                    <a:pt x="4304" y="26"/>
                  </a:lnTo>
                  <a:lnTo>
                    <a:pt x="4308" y="26"/>
                  </a:lnTo>
                  <a:lnTo>
                    <a:pt x="4311" y="27"/>
                  </a:lnTo>
                  <a:lnTo>
                    <a:pt x="4314" y="27"/>
                  </a:lnTo>
                  <a:lnTo>
                    <a:pt x="4317" y="28"/>
                  </a:lnTo>
                  <a:lnTo>
                    <a:pt x="4321" y="28"/>
                  </a:lnTo>
                  <a:lnTo>
                    <a:pt x="4324" y="29"/>
                  </a:lnTo>
                  <a:lnTo>
                    <a:pt x="4327" y="29"/>
                  </a:lnTo>
                  <a:lnTo>
                    <a:pt x="4330" y="29"/>
                  </a:lnTo>
                  <a:lnTo>
                    <a:pt x="4334" y="30"/>
                  </a:lnTo>
                  <a:lnTo>
                    <a:pt x="4337" y="30"/>
                  </a:lnTo>
                  <a:lnTo>
                    <a:pt x="4340" y="31"/>
                  </a:lnTo>
                  <a:lnTo>
                    <a:pt x="4343" y="31"/>
                  </a:lnTo>
                  <a:lnTo>
                    <a:pt x="4347" y="32"/>
                  </a:lnTo>
                  <a:lnTo>
                    <a:pt x="4350" y="32"/>
                  </a:lnTo>
                  <a:lnTo>
                    <a:pt x="4353" y="33"/>
                  </a:lnTo>
                  <a:lnTo>
                    <a:pt x="4357" y="33"/>
                  </a:lnTo>
                  <a:lnTo>
                    <a:pt x="4360" y="34"/>
                  </a:lnTo>
                  <a:lnTo>
                    <a:pt x="4363" y="35"/>
                  </a:lnTo>
                  <a:lnTo>
                    <a:pt x="4366" y="35"/>
                  </a:lnTo>
                  <a:lnTo>
                    <a:pt x="4370" y="36"/>
                  </a:lnTo>
                  <a:lnTo>
                    <a:pt x="4373" y="36"/>
                  </a:lnTo>
                  <a:lnTo>
                    <a:pt x="4376" y="37"/>
                  </a:lnTo>
                  <a:lnTo>
                    <a:pt x="4379" y="37"/>
                  </a:lnTo>
                  <a:lnTo>
                    <a:pt x="4383" y="38"/>
                  </a:lnTo>
                  <a:lnTo>
                    <a:pt x="4386" y="39"/>
                  </a:lnTo>
                  <a:lnTo>
                    <a:pt x="4389" y="39"/>
                  </a:lnTo>
                  <a:lnTo>
                    <a:pt x="4392" y="40"/>
                  </a:lnTo>
                  <a:lnTo>
                    <a:pt x="4396" y="40"/>
                  </a:lnTo>
                  <a:lnTo>
                    <a:pt x="4399" y="41"/>
                  </a:lnTo>
                  <a:lnTo>
                    <a:pt x="4402" y="42"/>
                  </a:lnTo>
                  <a:lnTo>
                    <a:pt x="4405" y="42"/>
                  </a:lnTo>
                  <a:lnTo>
                    <a:pt x="4409" y="43"/>
                  </a:lnTo>
                  <a:lnTo>
                    <a:pt x="4412" y="43"/>
                  </a:lnTo>
                  <a:lnTo>
                    <a:pt x="4415" y="44"/>
                  </a:lnTo>
                  <a:lnTo>
                    <a:pt x="4419" y="45"/>
                  </a:lnTo>
                  <a:lnTo>
                    <a:pt x="4422" y="46"/>
                  </a:lnTo>
                  <a:lnTo>
                    <a:pt x="4425" y="46"/>
                  </a:lnTo>
                  <a:lnTo>
                    <a:pt x="4428" y="47"/>
                  </a:lnTo>
                  <a:lnTo>
                    <a:pt x="4432" y="48"/>
                  </a:lnTo>
                  <a:lnTo>
                    <a:pt x="4435" y="48"/>
                  </a:lnTo>
                  <a:lnTo>
                    <a:pt x="4438" y="49"/>
                  </a:lnTo>
                  <a:lnTo>
                    <a:pt x="4441" y="50"/>
                  </a:lnTo>
                  <a:lnTo>
                    <a:pt x="4445" y="50"/>
                  </a:lnTo>
                  <a:lnTo>
                    <a:pt x="4448" y="51"/>
                  </a:lnTo>
                  <a:lnTo>
                    <a:pt x="4451" y="52"/>
                  </a:lnTo>
                  <a:lnTo>
                    <a:pt x="4454" y="53"/>
                  </a:lnTo>
                  <a:lnTo>
                    <a:pt x="4458" y="53"/>
                  </a:lnTo>
                  <a:lnTo>
                    <a:pt x="4461" y="54"/>
                  </a:lnTo>
                  <a:lnTo>
                    <a:pt x="4464" y="55"/>
                  </a:lnTo>
                  <a:lnTo>
                    <a:pt x="4467" y="56"/>
                  </a:lnTo>
                  <a:lnTo>
                    <a:pt x="4471" y="56"/>
                  </a:lnTo>
                  <a:lnTo>
                    <a:pt x="4474" y="57"/>
                  </a:lnTo>
                  <a:lnTo>
                    <a:pt x="4477" y="58"/>
                  </a:lnTo>
                  <a:lnTo>
                    <a:pt x="4480" y="59"/>
                  </a:lnTo>
                  <a:lnTo>
                    <a:pt x="4484" y="59"/>
                  </a:lnTo>
                  <a:lnTo>
                    <a:pt x="4487" y="60"/>
                  </a:lnTo>
                  <a:lnTo>
                    <a:pt x="4490" y="61"/>
                  </a:lnTo>
                  <a:lnTo>
                    <a:pt x="4494" y="62"/>
                  </a:lnTo>
                  <a:lnTo>
                    <a:pt x="4497" y="63"/>
                  </a:lnTo>
                  <a:lnTo>
                    <a:pt x="4500" y="64"/>
                  </a:lnTo>
                  <a:lnTo>
                    <a:pt x="4503" y="64"/>
                  </a:lnTo>
                  <a:lnTo>
                    <a:pt x="4507" y="65"/>
                  </a:lnTo>
                  <a:lnTo>
                    <a:pt x="4510" y="66"/>
                  </a:lnTo>
                  <a:lnTo>
                    <a:pt x="4513" y="67"/>
                  </a:lnTo>
                  <a:lnTo>
                    <a:pt x="4516" y="68"/>
                  </a:lnTo>
                  <a:lnTo>
                    <a:pt x="4520" y="69"/>
                  </a:lnTo>
                  <a:lnTo>
                    <a:pt x="4523" y="70"/>
                  </a:lnTo>
                  <a:lnTo>
                    <a:pt x="4526" y="70"/>
                  </a:lnTo>
                  <a:lnTo>
                    <a:pt x="4529" y="71"/>
                  </a:lnTo>
                  <a:lnTo>
                    <a:pt x="4533" y="72"/>
                  </a:lnTo>
                  <a:lnTo>
                    <a:pt x="4536" y="73"/>
                  </a:lnTo>
                  <a:lnTo>
                    <a:pt x="4539" y="74"/>
                  </a:lnTo>
                  <a:lnTo>
                    <a:pt x="4542" y="75"/>
                  </a:lnTo>
                  <a:lnTo>
                    <a:pt x="4546" y="76"/>
                  </a:lnTo>
                  <a:lnTo>
                    <a:pt x="4549" y="77"/>
                  </a:lnTo>
                  <a:lnTo>
                    <a:pt x="4552" y="77"/>
                  </a:lnTo>
                  <a:lnTo>
                    <a:pt x="4555" y="78"/>
                  </a:lnTo>
                  <a:lnTo>
                    <a:pt x="4559" y="79"/>
                  </a:lnTo>
                  <a:lnTo>
                    <a:pt x="4562" y="80"/>
                  </a:lnTo>
                  <a:lnTo>
                    <a:pt x="4565" y="81"/>
                  </a:lnTo>
                  <a:lnTo>
                    <a:pt x="4569" y="82"/>
                  </a:lnTo>
                  <a:lnTo>
                    <a:pt x="4572" y="83"/>
                  </a:lnTo>
                  <a:lnTo>
                    <a:pt x="4575" y="84"/>
                  </a:lnTo>
                  <a:lnTo>
                    <a:pt x="4578" y="85"/>
                  </a:lnTo>
                  <a:lnTo>
                    <a:pt x="4582" y="86"/>
                  </a:lnTo>
                  <a:lnTo>
                    <a:pt x="4585" y="87"/>
                  </a:lnTo>
                  <a:lnTo>
                    <a:pt x="4588" y="87"/>
                  </a:lnTo>
                  <a:lnTo>
                    <a:pt x="4591" y="88"/>
                  </a:lnTo>
                  <a:lnTo>
                    <a:pt x="4595" y="89"/>
                  </a:lnTo>
                  <a:lnTo>
                    <a:pt x="4598" y="90"/>
                  </a:lnTo>
                  <a:lnTo>
                    <a:pt x="4601" y="91"/>
                  </a:lnTo>
                  <a:lnTo>
                    <a:pt x="4604" y="92"/>
                  </a:lnTo>
                  <a:lnTo>
                    <a:pt x="4608" y="93"/>
                  </a:lnTo>
                  <a:lnTo>
                    <a:pt x="4611" y="94"/>
                  </a:lnTo>
                  <a:lnTo>
                    <a:pt x="4614" y="95"/>
                  </a:lnTo>
                  <a:lnTo>
                    <a:pt x="4617" y="96"/>
                  </a:lnTo>
                  <a:lnTo>
                    <a:pt x="4621" y="97"/>
                  </a:lnTo>
                  <a:lnTo>
                    <a:pt x="4624" y="98"/>
                  </a:lnTo>
                  <a:lnTo>
                    <a:pt x="4627" y="99"/>
                  </a:lnTo>
                  <a:lnTo>
                    <a:pt x="4630" y="100"/>
                  </a:lnTo>
                  <a:lnTo>
                    <a:pt x="4634" y="101"/>
                  </a:lnTo>
                  <a:lnTo>
                    <a:pt x="4637" y="102"/>
                  </a:lnTo>
                  <a:lnTo>
                    <a:pt x="4640" y="103"/>
                  </a:lnTo>
                  <a:lnTo>
                    <a:pt x="4644" y="103"/>
                  </a:lnTo>
                  <a:lnTo>
                    <a:pt x="4647" y="104"/>
                  </a:lnTo>
                  <a:lnTo>
                    <a:pt x="4650" y="105"/>
                  </a:lnTo>
                  <a:lnTo>
                    <a:pt x="4653" y="106"/>
                  </a:lnTo>
                  <a:lnTo>
                    <a:pt x="4657" y="107"/>
                  </a:lnTo>
                  <a:lnTo>
                    <a:pt x="4660" y="108"/>
                  </a:lnTo>
                  <a:lnTo>
                    <a:pt x="4663" y="109"/>
                  </a:lnTo>
                  <a:lnTo>
                    <a:pt x="4666" y="110"/>
                  </a:lnTo>
                  <a:lnTo>
                    <a:pt x="4670" y="111"/>
                  </a:lnTo>
                  <a:lnTo>
                    <a:pt x="4673" y="112"/>
                  </a:lnTo>
                  <a:lnTo>
                    <a:pt x="4676" y="113"/>
                  </a:lnTo>
                  <a:lnTo>
                    <a:pt x="4679" y="114"/>
                  </a:lnTo>
                  <a:lnTo>
                    <a:pt x="4683" y="115"/>
                  </a:lnTo>
                  <a:lnTo>
                    <a:pt x="4686" y="116"/>
                  </a:lnTo>
                  <a:lnTo>
                    <a:pt x="4689" y="117"/>
                  </a:lnTo>
                  <a:lnTo>
                    <a:pt x="4692" y="118"/>
                  </a:lnTo>
                  <a:lnTo>
                    <a:pt x="4696" y="119"/>
                  </a:lnTo>
                  <a:lnTo>
                    <a:pt x="4699" y="120"/>
                  </a:lnTo>
                  <a:lnTo>
                    <a:pt x="4702" y="121"/>
                  </a:lnTo>
                  <a:lnTo>
                    <a:pt x="4705" y="122"/>
                  </a:lnTo>
                  <a:lnTo>
                    <a:pt x="4709" y="123"/>
                  </a:lnTo>
                  <a:lnTo>
                    <a:pt x="4712" y="124"/>
                  </a:lnTo>
                  <a:lnTo>
                    <a:pt x="4715" y="124"/>
                  </a:lnTo>
                  <a:lnTo>
                    <a:pt x="4719" y="125"/>
                  </a:lnTo>
                  <a:lnTo>
                    <a:pt x="4722" y="126"/>
                  </a:lnTo>
                  <a:lnTo>
                    <a:pt x="4725" y="127"/>
                  </a:lnTo>
                  <a:lnTo>
                    <a:pt x="4728" y="128"/>
                  </a:lnTo>
                  <a:lnTo>
                    <a:pt x="4732" y="129"/>
                  </a:lnTo>
                  <a:lnTo>
                    <a:pt x="4735" y="130"/>
                  </a:lnTo>
                  <a:lnTo>
                    <a:pt x="4738" y="131"/>
                  </a:lnTo>
                  <a:lnTo>
                    <a:pt x="4741" y="132"/>
                  </a:lnTo>
                  <a:lnTo>
                    <a:pt x="4745" y="133"/>
                  </a:lnTo>
                  <a:lnTo>
                    <a:pt x="4748" y="134"/>
                  </a:lnTo>
                  <a:lnTo>
                    <a:pt x="4751" y="135"/>
                  </a:lnTo>
                  <a:lnTo>
                    <a:pt x="4754" y="136"/>
                  </a:lnTo>
                  <a:lnTo>
                    <a:pt x="4758" y="137"/>
                  </a:lnTo>
                  <a:lnTo>
                    <a:pt x="4761" y="137"/>
                  </a:lnTo>
                  <a:lnTo>
                    <a:pt x="4764" y="138"/>
                  </a:lnTo>
                  <a:lnTo>
                    <a:pt x="4767" y="139"/>
                  </a:lnTo>
                  <a:lnTo>
                    <a:pt x="4771" y="140"/>
                  </a:lnTo>
                  <a:lnTo>
                    <a:pt x="4774" y="141"/>
                  </a:lnTo>
                  <a:lnTo>
                    <a:pt x="4777" y="142"/>
                  </a:lnTo>
                  <a:lnTo>
                    <a:pt x="4781" y="143"/>
                  </a:lnTo>
                  <a:lnTo>
                    <a:pt x="4784" y="144"/>
                  </a:lnTo>
                  <a:lnTo>
                    <a:pt x="4787" y="145"/>
                  </a:lnTo>
                  <a:lnTo>
                    <a:pt x="4790" y="146"/>
                  </a:lnTo>
                  <a:lnTo>
                    <a:pt x="4794" y="146"/>
                  </a:lnTo>
                  <a:lnTo>
                    <a:pt x="4797" y="147"/>
                  </a:lnTo>
                  <a:lnTo>
                    <a:pt x="4800" y="148"/>
                  </a:lnTo>
                  <a:lnTo>
                    <a:pt x="4803" y="149"/>
                  </a:lnTo>
                  <a:lnTo>
                    <a:pt x="4807" y="150"/>
                  </a:lnTo>
                  <a:lnTo>
                    <a:pt x="4810" y="151"/>
                  </a:lnTo>
                  <a:lnTo>
                    <a:pt x="4813" y="152"/>
                  </a:lnTo>
                  <a:lnTo>
                    <a:pt x="4816" y="153"/>
                  </a:lnTo>
                  <a:lnTo>
                    <a:pt x="4820" y="153"/>
                  </a:lnTo>
                  <a:lnTo>
                    <a:pt x="4823" y="154"/>
                  </a:lnTo>
                  <a:lnTo>
                    <a:pt x="4826" y="155"/>
                  </a:lnTo>
                  <a:lnTo>
                    <a:pt x="4829" y="156"/>
                  </a:lnTo>
                  <a:lnTo>
                    <a:pt x="4833" y="157"/>
                  </a:lnTo>
                  <a:lnTo>
                    <a:pt x="4836" y="158"/>
                  </a:lnTo>
                  <a:lnTo>
                    <a:pt x="4839" y="158"/>
                  </a:lnTo>
                  <a:lnTo>
                    <a:pt x="4842" y="159"/>
                  </a:lnTo>
                  <a:lnTo>
                    <a:pt x="4846" y="160"/>
                  </a:lnTo>
                  <a:lnTo>
                    <a:pt x="4849" y="161"/>
                  </a:lnTo>
                  <a:lnTo>
                    <a:pt x="4852" y="162"/>
                  </a:lnTo>
                  <a:lnTo>
                    <a:pt x="4856" y="163"/>
                  </a:lnTo>
                  <a:lnTo>
                    <a:pt x="4859" y="163"/>
                  </a:lnTo>
                  <a:lnTo>
                    <a:pt x="4862" y="164"/>
                  </a:lnTo>
                  <a:lnTo>
                    <a:pt x="4865" y="165"/>
                  </a:lnTo>
                  <a:lnTo>
                    <a:pt x="4869" y="166"/>
                  </a:lnTo>
                  <a:lnTo>
                    <a:pt x="4872" y="167"/>
                  </a:lnTo>
                  <a:lnTo>
                    <a:pt x="4875" y="167"/>
                  </a:lnTo>
                  <a:lnTo>
                    <a:pt x="4878" y="168"/>
                  </a:lnTo>
                  <a:lnTo>
                    <a:pt x="4882" y="169"/>
                  </a:lnTo>
                  <a:lnTo>
                    <a:pt x="4885" y="170"/>
                  </a:lnTo>
                  <a:lnTo>
                    <a:pt x="4888" y="171"/>
                  </a:lnTo>
                  <a:lnTo>
                    <a:pt x="4891" y="171"/>
                  </a:lnTo>
                  <a:lnTo>
                    <a:pt x="4895" y="172"/>
                  </a:lnTo>
                  <a:lnTo>
                    <a:pt x="4898" y="173"/>
                  </a:lnTo>
                  <a:lnTo>
                    <a:pt x="4901" y="174"/>
                  </a:lnTo>
                  <a:lnTo>
                    <a:pt x="4904" y="174"/>
                  </a:lnTo>
                  <a:lnTo>
                    <a:pt x="4908" y="175"/>
                  </a:lnTo>
                  <a:lnTo>
                    <a:pt x="4911" y="176"/>
                  </a:lnTo>
                  <a:lnTo>
                    <a:pt x="4914" y="176"/>
                  </a:lnTo>
                  <a:lnTo>
                    <a:pt x="4917" y="177"/>
                  </a:lnTo>
                  <a:lnTo>
                    <a:pt x="4921" y="178"/>
                  </a:lnTo>
                  <a:lnTo>
                    <a:pt x="4924" y="179"/>
                  </a:lnTo>
                  <a:lnTo>
                    <a:pt x="4927" y="179"/>
                  </a:lnTo>
                  <a:lnTo>
                    <a:pt x="4931" y="180"/>
                  </a:lnTo>
                  <a:lnTo>
                    <a:pt x="4934" y="181"/>
                  </a:lnTo>
                  <a:lnTo>
                    <a:pt x="4937" y="181"/>
                  </a:lnTo>
                  <a:lnTo>
                    <a:pt x="4940" y="182"/>
                  </a:lnTo>
                  <a:lnTo>
                    <a:pt x="4944" y="183"/>
                  </a:lnTo>
                  <a:lnTo>
                    <a:pt x="4947" y="183"/>
                  </a:lnTo>
                  <a:lnTo>
                    <a:pt x="4950" y="184"/>
                  </a:lnTo>
                  <a:lnTo>
                    <a:pt x="4953" y="185"/>
                  </a:lnTo>
                  <a:lnTo>
                    <a:pt x="4957" y="186"/>
                  </a:lnTo>
                  <a:lnTo>
                    <a:pt x="4960" y="186"/>
                  </a:lnTo>
                  <a:lnTo>
                    <a:pt x="4963" y="187"/>
                  </a:lnTo>
                  <a:lnTo>
                    <a:pt x="4966" y="187"/>
                  </a:lnTo>
                  <a:lnTo>
                    <a:pt x="4970" y="188"/>
                  </a:lnTo>
                  <a:lnTo>
                    <a:pt x="4973" y="189"/>
                  </a:lnTo>
                  <a:lnTo>
                    <a:pt x="4976" y="189"/>
                  </a:lnTo>
                  <a:lnTo>
                    <a:pt x="4979" y="190"/>
                  </a:lnTo>
                  <a:lnTo>
                    <a:pt x="4983" y="191"/>
                  </a:lnTo>
                  <a:lnTo>
                    <a:pt x="4986" y="191"/>
                  </a:lnTo>
                  <a:lnTo>
                    <a:pt x="4989" y="192"/>
                  </a:lnTo>
                  <a:lnTo>
                    <a:pt x="4992" y="193"/>
                  </a:lnTo>
                  <a:lnTo>
                    <a:pt x="4996" y="193"/>
                  </a:lnTo>
                  <a:lnTo>
                    <a:pt x="4999" y="194"/>
                  </a:lnTo>
                  <a:lnTo>
                    <a:pt x="5002" y="194"/>
                  </a:lnTo>
                  <a:lnTo>
                    <a:pt x="5006" y="195"/>
                  </a:lnTo>
                  <a:lnTo>
                    <a:pt x="5009" y="195"/>
                  </a:lnTo>
                  <a:lnTo>
                    <a:pt x="5012" y="196"/>
                  </a:lnTo>
                  <a:lnTo>
                    <a:pt x="5015" y="197"/>
                  </a:lnTo>
                  <a:lnTo>
                    <a:pt x="5019" y="197"/>
                  </a:lnTo>
                  <a:lnTo>
                    <a:pt x="5022" y="198"/>
                  </a:lnTo>
                  <a:lnTo>
                    <a:pt x="5025" y="198"/>
                  </a:lnTo>
                  <a:lnTo>
                    <a:pt x="5028" y="199"/>
                  </a:lnTo>
                  <a:lnTo>
                    <a:pt x="5032" y="199"/>
                  </a:lnTo>
                  <a:lnTo>
                    <a:pt x="5035" y="200"/>
                  </a:lnTo>
                  <a:lnTo>
                    <a:pt x="5038" y="201"/>
                  </a:lnTo>
                  <a:lnTo>
                    <a:pt x="5041" y="201"/>
                  </a:lnTo>
                  <a:lnTo>
                    <a:pt x="5045" y="202"/>
                  </a:lnTo>
                  <a:lnTo>
                    <a:pt x="5048" y="202"/>
                  </a:lnTo>
                  <a:lnTo>
                    <a:pt x="5051" y="203"/>
                  </a:lnTo>
                  <a:lnTo>
                    <a:pt x="5054" y="203"/>
                  </a:lnTo>
                  <a:lnTo>
                    <a:pt x="5058" y="204"/>
                  </a:lnTo>
                  <a:lnTo>
                    <a:pt x="5061" y="204"/>
                  </a:lnTo>
                  <a:lnTo>
                    <a:pt x="5064" y="205"/>
                  </a:lnTo>
                  <a:lnTo>
                    <a:pt x="5067" y="205"/>
                  </a:lnTo>
                  <a:lnTo>
                    <a:pt x="5071" y="206"/>
                  </a:lnTo>
                  <a:lnTo>
                    <a:pt x="5074" y="206"/>
                  </a:lnTo>
                  <a:lnTo>
                    <a:pt x="5077" y="207"/>
                  </a:lnTo>
                  <a:lnTo>
                    <a:pt x="5081" y="207"/>
                  </a:lnTo>
                  <a:lnTo>
                    <a:pt x="5084" y="208"/>
                  </a:lnTo>
                  <a:lnTo>
                    <a:pt x="5087" y="208"/>
                  </a:lnTo>
                  <a:lnTo>
                    <a:pt x="5090" y="209"/>
                  </a:lnTo>
                  <a:lnTo>
                    <a:pt x="5094" y="209"/>
                  </a:lnTo>
                  <a:lnTo>
                    <a:pt x="5097" y="210"/>
                  </a:lnTo>
                  <a:lnTo>
                    <a:pt x="5100" y="210"/>
                  </a:lnTo>
                  <a:lnTo>
                    <a:pt x="5103" y="211"/>
                  </a:lnTo>
                  <a:lnTo>
                    <a:pt x="5107" y="211"/>
                  </a:lnTo>
                  <a:lnTo>
                    <a:pt x="5110" y="212"/>
                  </a:lnTo>
                  <a:lnTo>
                    <a:pt x="5113" y="212"/>
                  </a:lnTo>
                  <a:lnTo>
                    <a:pt x="5116" y="212"/>
                  </a:lnTo>
                  <a:lnTo>
                    <a:pt x="5120" y="213"/>
                  </a:lnTo>
                  <a:lnTo>
                    <a:pt x="5123" y="213"/>
                  </a:lnTo>
                  <a:lnTo>
                    <a:pt x="5126" y="214"/>
                  </a:lnTo>
                  <a:lnTo>
                    <a:pt x="5129" y="214"/>
                  </a:lnTo>
                  <a:lnTo>
                    <a:pt x="5133" y="215"/>
                  </a:lnTo>
                  <a:lnTo>
                    <a:pt x="5136" y="215"/>
                  </a:lnTo>
                  <a:lnTo>
                    <a:pt x="5139" y="216"/>
                  </a:lnTo>
                  <a:lnTo>
                    <a:pt x="5143" y="216"/>
                  </a:lnTo>
                  <a:lnTo>
                    <a:pt x="5146" y="216"/>
                  </a:lnTo>
                  <a:lnTo>
                    <a:pt x="5149" y="217"/>
                  </a:lnTo>
                  <a:lnTo>
                    <a:pt x="5152" y="217"/>
                  </a:lnTo>
                  <a:lnTo>
                    <a:pt x="5156" y="218"/>
                  </a:lnTo>
                  <a:lnTo>
                    <a:pt x="5159" y="218"/>
                  </a:lnTo>
                  <a:lnTo>
                    <a:pt x="5162" y="218"/>
                  </a:lnTo>
                  <a:lnTo>
                    <a:pt x="5165" y="219"/>
                  </a:lnTo>
                  <a:lnTo>
                    <a:pt x="5169" y="219"/>
                  </a:lnTo>
                  <a:lnTo>
                    <a:pt x="5172" y="220"/>
                  </a:lnTo>
                  <a:lnTo>
                    <a:pt x="5175" y="220"/>
                  </a:lnTo>
                  <a:lnTo>
                    <a:pt x="5178" y="220"/>
                  </a:lnTo>
                  <a:lnTo>
                    <a:pt x="5182" y="221"/>
                  </a:lnTo>
                  <a:lnTo>
                    <a:pt x="5185" y="221"/>
                  </a:lnTo>
                  <a:lnTo>
                    <a:pt x="5188" y="222"/>
                  </a:lnTo>
                  <a:lnTo>
                    <a:pt x="5191" y="222"/>
                  </a:lnTo>
                  <a:lnTo>
                    <a:pt x="5195" y="222"/>
                  </a:lnTo>
                  <a:lnTo>
                    <a:pt x="5198" y="223"/>
                  </a:lnTo>
                  <a:lnTo>
                    <a:pt x="5201" y="223"/>
                  </a:lnTo>
                  <a:lnTo>
                    <a:pt x="5204" y="224"/>
                  </a:lnTo>
                  <a:lnTo>
                    <a:pt x="5208" y="224"/>
                  </a:lnTo>
                  <a:lnTo>
                    <a:pt x="5211" y="224"/>
                  </a:lnTo>
                  <a:lnTo>
                    <a:pt x="5214" y="225"/>
                  </a:lnTo>
                  <a:lnTo>
                    <a:pt x="5218" y="225"/>
                  </a:lnTo>
                  <a:lnTo>
                    <a:pt x="5221" y="225"/>
                  </a:lnTo>
                  <a:lnTo>
                    <a:pt x="5224" y="226"/>
                  </a:lnTo>
                  <a:lnTo>
                    <a:pt x="5227" y="226"/>
                  </a:lnTo>
                  <a:lnTo>
                    <a:pt x="5231" y="226"/>
                  </a:lnTo>
                  <a:lnTo>
                    <a:pt x="5234" y="227"/>
                  </a:lnTo>
                  <a:lnTo>
                    <a:pt x="5237" y="227"/>
                  </a:lnTo>
                  <a:lnTo>
                    <a:pt x="5240" y="228"/>
                  </a:lnTo>
                  <a:lnTo>
                    <a:pt x="5244" y="228"/>
                  </a:lnTo>
                  <a:lnTo>
                    <a:pt x="5247" y="228"/>
                  </a:lnTo>
                  <a:lnTo>
                    <a:pt x="5250" y="229"/>
                  </a:lnTo>
                  <a:lnTo>
                    <a:pt x="5253" y="229"/>
                  </a:lnTo>
                  <a:lnTo>
                    <a:pt x="5257" y="229"/>
                  </a:lnTo>
                  <a:lnTo>
                    <a:pt x="5260" y="230"/>
                  </a:lnTo>
                  <a:lnTo>
                    <a:pt x="5263" y="230"/>
                  </a:lnTo>
                  <a:lnTo>
                    <a:pt x="5266" y="230"/>
                  </a:lnTo>
                  <a:lnTo>
                    <a:pt x="5270" y="231"/>
                  </a:lnTo>
                  <a:lnTo>
                    <a:pt x="5273" y="231"/>
                  </a:lnTo>
                  <a:lnTo>
                    <a:pt x="5276" y="231"/>
                  </a:lnTo>
                  <a:lnTo>
                    <a:pt x="5279" y="232"/>
                  </a:lnTo>
                  <a:lnTo>
                    <a:pt x="5283" y="232"/>
                  </a:lnTo>
                  <a:lnTo>
                    <a:pt x="5286" y="232"/>
                  </a:lnTo>
                  <a:lnTo>
                    <a:pt x="5289" y="233"/>
                  </a:lnTo>
                  <a:lnTo>
                    <a:pt x="5293" y="233"/>
                  </a:lnTo>
                  <a:lnTo>
                    <a:pt x="5296" y="234"/>
                  </a:lnTo>
                  <a:lnTo>
                    <a:pt x="5299" y="234"/>
                  </a:lnTo>
                  <a:lnTo>
                    <a:pt x="5302" y="234"/>
                  </a:lnTo>
                  <a:lnTo>
                    <a:pt x="5306" y="235"/>
                  </a:lnTo>
                  <a:lnTo>
                    <a:pt x="5309" y="235"/>
                  </a:lnTo>
                  <a:lnTo>
                    <a:pt x="5312" y="235"/>
                  </a:lnTo>
                  <a:lnTo>
                    <a:pt x="5315" y="236"/>
                  </a:lnTo>
                  <a:lnTo>
                    <a:pt x="5319" y="236"/>
                  </a:lnTo>
                  <a:lnTo>
                    <a:pt x="5322" y="236"/>
                  </a:lnTo>
                  <a:lnTo>
                    <a:pt x="5325" y="237"/>
                  </a:lnTo>
                  <a:lnTo>
                    <a:pt x="5328" y="237"/>
                  </a:lnTo>
                  <a:lnTo>
                    <a:pt x="5332" y="237"/>
                  </a:lnTo>
                  <a:lnTo>
                    <a:pt x="5335" y="238"/>
                  </a:lnTo>
                  <a:lnTo>
                    <a:pt x="5338" y="238"/>
                  </a:lnTo>
                  <a:lnTo>
                    <a:pt x="5341" y="238"/>
                  </a:lnTo>
                  <a:lnTo>
                    <a:pt x="5345" y="239"/>
                  </a:lnTo>
                  <a:lnTo>
                    <a:pt x="5348" y="239"/>
                  </a:lnTo>
                  <a:lnTo>
                    <a:pt x="5351" y="239"/>
                  </a:lnTo>
                  <a:lnTo>
                    <a:pt x="5354" y="240"/>
                  </a:lnTo>
                  <a:lnTo>
                    <a:pt x="5358" y="240"/>
                  </a:lnTo>
                  <a:lnTo>
                    <a:pt x="5361" y="240"/>
                  </a:lnTo>
                  <a:lnTo>
                    <a:pt x="5364" y="241"/>
                  </a:lnTo>
                  <a:lnTo>
                    <a:pt x="5368" y="241"/>
                  </a:lnTo>
                  <a:lnTo>
                    <a:pt x="5371" y="241"/>
                  </a:lnTo>
                  <a:lnTo>
                    <a:pt x="5374" y="242"/>
                  </a:lnTo>
                  <a:lnTo>
                    <a:pt x="5377" y="242"/>
                  </a:lnTo>
                  <a:lnTo>
                    <a:pt x="5381" y="242"/>
                  </a:lnTo>
                  <a:lnTo>
                    <a:pt x="5384" y="243"/>
                  </a:lnTo>
                  <a:lnTo>
                    <a:pt x="5387" y="243"/>
                  </a:lnTo>
                  <a:lnTo>
                    <a:pt x="5390" y="243"/>
                  </a:lnTo>
                  <a:lnTo>
                    <a:pt x="5394" y="244"/>
                  </a:lnTo>
                  <a:lnTo>
                    <a:pt x="5397" y="244"/>
                  </a:lnTo>
                  <a:lnTo>
                    <a:pt x="5400" y="244"/>
                  </a:lnTo>
                  <a:lnTo>
                    <a:pt x="5403" y="245"/>
                  </a:lnTo>
                  <a:lnTo>
                    <a:pt x="5407" y="245"/>
                  </a:lnTo>
                  <a:lnTo>
                    <a:pt x="5410" y="245"/>
                  </a:lnTo>
                  <a:lnTo>
                    <a:pt x="5413" y="246"/>
                  </a:lnTo>
                  <a:lnTo>
                    <a:pt x="5416" y="246"/>
                  </a:lnTo>
                  <a:lnTo>
                    <a:pt x="5420" y="246"/>
                  </a:lnTo>
                  <a:lnTo>
                    <a:pt x="5423" y="247"/>
                  </a:lnTo>
                  <a:lnTo>
                    <a:pt x="5426" y="247"/>
                  </a:lnTo>
                  <a:lnTo>
                    <a:pt x="5429" y="248"/>
                  </a:lnTo>
                  <a:lnTo>
                    <a:pt x="5433" y="248"/>
                  </a:lnTo>
                  <a:lnTo>
                    <a:pt x="5436" y="248"/>
                  </a:lnTo>
                  <a:lnTo>
                    <a:pt x="5439" y="249"/>
                  </a:lnTo>
                  <a:lnTo>
                    <a:pt x="5443" y="249"/>
                  </a:lnTo>
                  <a:lnTo>
                    <a:pt x="5446" y="249"/>
                  </a:lnTo>
                  <a:lnTo>
                    <a:pt x="5449" y="250"/>
                  </a:lnTo>
                  <a:lnTo>
                    <a:pt x="5452" y="250"/>
                  </a:lnTo>
                  <a:lnTo>
                    <a:pt x="5456" y="250"/>
                  </a:lnTo>
                  <a:lnTo>
                    <a:pt x="5459" y="251"/>
                  </a:lnTo>
                  <a:lnTo>
                    <a:pt x="5462" y="251"/>
                  </a:lnTo>
                  <a:lnTo>
                    <a:pt x="5465" y="251"/>
                  </a:lnTo>
                  <a:lnTo>
                    <a:pt x="5469" y="252"/>
                  </a:lnTo>
                  <a:lnTo>
                    <a:pt x="5472" y="252"/>
                  </a:lnTo>
                  <a:lnTo>
                    <a:pt x="5475" y="252"/>
                  </a:lnTo>
                  <a:lnTo>
                    <a:pt x="5478" y="253"/>
                  </a:lnTo>
                  <a:lnTo>
                    <a:pt x="5482" y="253"/>
                  </a:lnTo>
                  <a:lnTo>
                    <a:pt x="5485" y="254"/>
                  </a:lnTo>
                  <a:lnTo>
                    <a:pt x="5488" y="254"/>
                  </a:lnTo>
                  <a:lnTo>
                    <a:pt x="5491" y="254"/>
                  </a:lnTo>
                  <a:lnTo>
                    <a:pt x="5495" y="255"/>
                  </a:lnTo>
                  <a:lnTo>
                    <a:pt x="5498" y="255"/>
                  </a:lnTo>
                  <a:lnTo>
                    <a:pt x="5501" y="255"/>
                  </a:lnTo>
                  <a:lnTo>
                    <a:pt x="5505" y="256"/>
                  </a:lnTo>
                  <a:lnTo>
                    <a:pt x="5508" y="256"/>
                  </a:lnTo>
                  <a:lnTo>
                    <a:pt x="5511" y="256"/>
                  </a:lnTo>
                  <a:lnTo>
                    <a:pt x="5514" y="257"/>
                  </a:lnTo>
                  <a:lnTo>
                    <a:pt x="5518" y="257"/>
                  </a:lnTo>
                  <a:lnTo>
                    <a:pt x="5521" y="258"/>
                  </a:lnTo>
                  <a:lnTo>
                    <a:pt x="5524" y="258"/>
                  </a:lnTo>
                  <a:lnTo>
                    <a:pt x="5527" y="258"/>
                  </a:lnTo>
                  <a:lnTo>
                    <a:pt x="5531" y="259"/>
                  </a:lnTo>
                  <a:lnTo>
                    <a:pt x="5534" y="259"/>
                  </a:lnTo>
                  <a:lnTo>
                    <a:pt x="5537" y="259"/>
                  </a:lnTo>
                  <a:lnTo>
                    <a:pt x="5540" y="260"/>
                  </a:lnTo>
                  <a:lnTo>
                    <a:pt x="5544" y="260"/>
                  </a:lnTo>
                  <a:lnTo>
                    <a:pt x="5547" y="260"/>
                  </a:lnTo>
                  <a:lnTo>
                    <a:pt x="5550" y="261"/>
                  </a:lnTo>
                  <a:lnTo>
                    <a:pt x="5553" y="261"/>
                  </a:lnTo>
                  <a:lnTo>
                    <a:pt x="5557" y="262"/>
                  </a:lnTo>
                  <a:lnTo>
                    <a:pt x="5560" y="262"/>
                  </a:lnTo>
                  <a:lnTo>
                    <a:pt x="5563" y="262"/>
                  </a:lnTo>
                  <a:lnTo>
                    <a:pt x="5566" y="263"/>
                  </a:lnTo>
                  <a:lnTo>
                    <a:pt x="5570" y="263"/>
                  </a:lnTo>
                  <a:lnTo>
                    <a:pt x="5573" y="263"/>
                  </a:lnTo>
                  <a:lnTo>
                    <a:pt x="5576" y="264"/>
                  </a:lnTo>
                  <a:lnTo>
                    <a:pt x="5580" y="264"/>
                  </a:lnTo>
                  <a:lnTo>
                    <a:pt x="5583" y="264"/>
                  </a:lnTo>
                  <a:lnTo>
                    <a:pt x="5586" y="265"/>
                  </a:lnTo>
                  <a:lnTo>
                    <a:pt x="5589" y="265"/>
                  </a:lnTo>
                  <a:lnTo>
                    <a:pt x="5593" y="266"/>
                  </a:lnTo>
                  <a:lnTo>
                    <a:pt x="5596" y="266"/>
                  </a:lnTo>
                  <a:lnTo>
                    <a:pt x="5599" y="266"/>
                  </a:lnTo>
                  <a:lnTo>
                    <a:pt x="5602" y="267"/>
                  </a:lnTo>
                  <a:lnTo>
                    <a:pt x="5606" y="267"/>
                  </a:lnTo>
                  <a:lnTo>
                    <a:pt x="5609" y="267"/>
                  </a:lnTo>
                  <a:lnTo>
                    <a:pt x="5612" y="268"/>
                  </a:lnTo>
                  <a:lnTo>
                    <a:pt x="5615" y="268"/>
                  </a:lnTo>
                  <a:lnTo>
                    <a:pt x="5619" y="268"/>
                  </a:lnTo>
                  <a:lnTo>
                    <a:pt x="5622" y="269"/>
                  </a:lnTo>
                  <a:lnTo>
                    <a:pt x="5625" y="269"/>
                  </a:lnTo>
                  <a:lnTo>
                    <a:pt x="5628" y="270"/>
                  </a:lnTo>
                  <a:lnTo>
                    <a:pt x="5632" y="270"/>
                  </a:lnTo>
                  <a:lnTo>
                    <a:pt x="5635" y="270"/>
                  </a:lnTo>
                  <a:lnTo>
                    <a:pt x="5638" y="271"/>
                  </a:lnTo>
                  <a:lnTo>
                    <a:pt x="5641" y="271"/>
                  </a:lnTo>
                  <a:lnTo>
                    <a:pt x="5645" y="271"/>
                  </a:lnTo>
                  <a:lnTo>
                    <a:pt x="5648" y="272"/>
                  </a:lnTo>
                  <a:lnTo>
                    <a:pt x="5651" y="272"/>
                  </a:lnTo>
                  <a:lnTo>
                    <a:pt x="5655" y="272"/>
                  </a:lnTo>
                  <a:lnTo>
                    <a:pt x="5658" y="273"/>
                  </a:lnTo>
                  <a:lnTo>
                    <a:pt x="5661" y="273"/>
                  </a:lnTo>
                  <a:lnTo>
                    <a:pt x="5664" y="273"/>
                  </a:lnTo>
                  <a:lnTo>
                    <a:pt x="5668" y="274"/>
                  </a:lnTo>
                  <a:lnTo>
                    <a:pt x="5671" y="274"/>
                  </a:lnTo>
                  <a:lnTo>
                    <a:pt x="5674" y="274"/>
                  </a:lnTo>
                  <a:lnTo>
                    <a:pt x="5677" y="275"/>
                  </a:lnTo>
                  <a:lnTo>
                    <a:pt x="5681" y="275"/>
                  </a:lnTo>
                  <a:lnTo>
                    <a:pt x="5684" y="275"/>
                  </a:lnTo>
                  <a:lnTo>
                    <a:pt x="5687" y="276"/>
                  </a:lnTo>
                  <a:lnTo>
                    <a:pt x="5690" y="276"/>
                  </a:lnTo>
                  <a:lnTo>
                    <a:pt x="5694" y="277"/>
                  </a:lnTo>
                  <a:lnTo>
                    <a:pt x="5697" y="277"/>
                  </a:lnTo>
                  <a:lnTo>
                    <a:pt x="5700" y="277"/>
                  </a:lnTo>
                  <a:lnTo>
                    <a:pt x="5703" y="278"/>
                  </a:lnTo>
                  <a:lnTo>
                    <a:pt x="5707" y="278"/>
                  </a:lnTo>
                  <a:lnTo>
                    <a:pt x="5710" y="278"/>
                  </a:lnTo>
                  <a:lnTo>
                    <a:pt x="5713" y="278"/>
                  </a:lnTo>
                  <a:lnTo>
                    <a:pt x="5716" y="279"/>
                  </a:lnTo>
                  <a:lnTo>
                    <a:pt x="5720" y="279"/>
                  </a:lnTo>
                  <a:lnTo>
                    <a:pt x="5723" y="279"/>
                  </a:lnTo>
                  <a:lnTo>
                    <a:pt x="5726" y="280"/>
                  </a:lnTo>
                  <a:lnTo>
                    <a:pt x="5730" y="280"/>
                  </a:lnTo>
                  <a:lnTo>
                    <a:pt x="5733" y="280"/>
                  </a:lnTo>
                  <a:lnTo>
                    <a:pt x="5736" y="281"/>
                  </a:lnTo>
                  <a:lnTo>
                    <a:pt x="5739" y="281"/>
                  </a:lnTo>
                  <a:lnTo>
                    <a:pt x="5743" y="281"/>
                  </a:lnTo>
                  <a:lnTo>
                    <a:pt x="5746" y="282"/>
                  </a:lnTo>
                  <a:lnTo>
                    <a:pt x="5749" y="282"/>
                  </a:lnTo>
                  <a:lnTo>
                    <a:pt x="5752" y="282"/>
                  </a:lnTo>
                  <a:lnTo>
                    <a:pt x="5756" y="282"/>
                  </a:lnTo>
                  <a:lnTo>
                    <a:pt x="5759" y="283"/>
                  </a:lnTo>
                  <a:lnTo>
                    <a:pt x="5762" y="283"/>
                  </a:lnTo>
                  <a:lnTo>
                    <a:pt x="5765" y="283"/>
                  </a:lnTo>
                  <a:lnTo>
                    <a:pt x="5769" y="284"/>
                  </a:lnTo>
                  <a:lnTo>
                    <a:pt x="5772" y="284"/>
                  </a:lnTo>
                  <a:lnTo>
                    <a:pt x="5775" y="284"/>
                  </a:lnTo>
                  <a:lnTo>
                    <a:pt x="5778" y="284"/>
                  </a:lnTo>
                  <a:lnTo>
                    <a:pt x="5782" y="285"/>
                  </a:lnTo>
                  <a:lnTo>
                    <a:pt x="5785" y="285"/>
                  </a:lnTo>
                  <a:lnTo>
                    <a:pt x="5788" y="285"/>
                  </a:lnTo>
                  <a:lnTo>
                    <a:pt x="5791" y="285"/>
                  </a:lnTo>
                  <a:lnTo>
                    <a:pt x="5795" y="286"/>
                  </a:lnTo>
                  <a:lnTo>
                    <a:pt x="5798" y="286"/>
                  </a:lnTo>
                  <a:lnTo>
                    <a:pt x="5801" y="286"/>
                  </a:lnTo>
                  <a:lnTo>
                    <a:pt x="5805" y="286"/>
                  </a:lnTo>
                  <a:lnTo>
                    <a:pt x="5808" y="287"/>
                  </a:lnTo>
                  <a:lnTo>
                    <a:pt x="5811" y="287"/>
                  </a:lnTo>
                  <a:lnTo>
                    <a:pt x="5814" y="287"/>
                  </a:lnTo>
                  <a:lnTo>
                    <a:pt x="5818" y="287"/>
                  </a:lnTo>
                  <a:lnTo>
                    <a:pt x="5821" y="288"/>
                  </a:lnTo>
                  <a:lnTo>
                    <a:pt x="5824" y="288"/>
                  </a:lnTo>
                  <a:lnTo>
                    <a:pt x="5827" y="288"/>
                  </a:lnTo>
                  <a:lnTo>
                    <a:pt x="5831" y="288"/>
                  </a:lnTo>
                  <a:lnTo>
                    <a:pt x="5834" y="288"/>
                  </a:lnTo>
                  <a:lnTo>
                    <a:pt x="5837" y="289"/>
                  </a:lnTo>
                  <a:lnTo>
                    <a:pt x="5840" y="289"/>
                  </a:lnTo>
                  <a:lnTo>
                    <a:pt x="5844" y="289"/>
                  </a:lnTo>
                  <a:lnTo>
                    <a:pt x="5847" y="289"/>
                  </a:lnTo>
                  <a:lnTo>
                    <a:pt x="5850" y="289"/>
                  </a:lnTo>
                  <a:lnTo>
                    <a:pt x="5853" y="290"/>
                  </a:lnTo>
                  <a:lnTo>
                    <a:pt x="5857" y="290"/>
                  </a:lnTo>
                  <a:lnTo>
                    <a:pt x="5860" y="290"/>
                  </a:lnTo>
                  <a:lnTo>
                    <a:pt x="5863" y="290"/>
                  </a:lnTo>
                  <a:lnTo>
                    <a:pt x="5867" y="290"/>
                  </a:lnTo>
                  <a:lnTo>
                    <a:pt x="5870" y="291"/>
                  </a:lnTo>
                  <a:lnTo>
                    <a:pt x="5873" y="291"/>
                  </a:lnTo>
                  <a:lnTo>
                    <a:pt x="5876" y="291"/>
                  </a:lnTo>
                  <a:lnTo>
                    <a:pt x="5880" y="291"/>
                  </a:lnTo>
                  <a:lnTo>
                    <a:pt x="5883" y="291"/>
                  </a:lnTo>
                  <a:lnTo>
                    <a:pt x="5886" y="291"/>
                  </a:lnTo>
                  <a:lnTo>
                    <a:pt x="5889" y="291"/>
                  </a:lnTo>
                  <a:lnTo>
                    <a:pt x="5893" y="292"/>
                  </a:lnTo>
                  <a:lnTo>
                    <a:pt x="5896" y="292"/>
                  </a:lnTo>
                  <a:lnTo>
                    <a:pt x="5899" y="292"/>
                  </a:lnTo>
                  <a:lnTo>
                    <a:pt x="5902" y="292"/>
                  </a:lnTo>
                  <a:lnTo>
                    <a:pt x="5906" y="292"/>
                  </a:lnTo>
                  <a:lnTo>
                    <a:pt x="5909" y="292"/>
                  </a:lnTo>
                  <a:lnTo>
                    <a:pt x="5912" y="292"/>
                  </a:lnTo>
                  <a:lnTo>
                    <a:pt x="5915" y="292"/>
                  </a:lnTo>
                  <a:lnTo>
                    <a:pt x="5919" y="293"/>
                  </a:lnTo>
                  <a:lnTo>
                    <a:pt x="5922" y="293"/>
                  </a:lnTo>
                  <a:lnTo>
                    <a:pt x="5925" y="293"/>
                  </a:lnTo>
                  <a:lnTo>
                    <a:pt x="5928" y="293"/>
                  </a:lnTo>
                  <a:lnTo>
                    <a:pt x="5932" y="293"/>
                  </a:lnTo>
                  <a:lnTo>
                    <a:pt x="5935" y="293"/>
                  </a:lnTo>
                  <a:lnTo>
                    <a:pt x="5938" y="293"/>
                  </a:lnTo>
                  <a:lnTo>
                    <a:pt x="5942" y="293"/>
                  </a:lnTo>
                  <a:lnTo>
                    <a:pt x="5945" y="293"/>
                  </a:lnTo>
                  <a:lnTo>
                    <a:pt x="5948" y="293"/>
                  </a:lnTo>
                  <a:lnTo>
                    <a:pt x="5951" y="293"/>
                  </a:lnTo>
                  <a:lnTo>
                    <a:pt x="5955" y="293"/>
                  </a:lnTo>
                  <a:lnTo>
                    <a:pt x="5958" y="293"/>
                  </a:lnTo>
                  <a:lnTo>
                    <a:pt x="5961" y="293"/>
                  </a:lnTo>
                  <a:lnTo>
                    <a:pt x="5964" y="293"/>
                  </a:lnTo>
                  <a:lnTo>
                    <a:pt x="5968" y="294"/>
                  </a:lnTo>
                  <a:lnTo>
                    <a:pt x="5971" y="294"/>
                  </a:lnTo>
                  <a:lnTo>
                    <a:pt x="5974" y="294"/>
                  </a:lnTo>
                  <a:lnTo>
                    <a:pt x="5977" y="294"/>
                  </a:lnTo>
                  <a:lnTo>
                    <a:pt x="5981" y="294"/>
                  </a:lnTo>
                  <a:lnTo>
                    <a:pt x="5984" y="294"/>
                  </a:lnTo>
                  <a:lnTo>
                    <a:pt x="5987" y="294"/>
                  </a:lnTo>
                  <a:lnTo>
                    <a:pt x="5990" y="294"/>
                  </a:lnTo>
                  <a:lnTo>
                    <a:pt x="5994" y="294"/>
                  </a:lnTo>
                  <a:lnTo>
                    <a:pt x="5997" y="294"/>
                  </a:lnTo>
                  <a:lnTo>
                    <a:pt x="6000" y="294"/>
                  </a:lnTo>
                  <a:lnTo>
                    <a:pt x="6003" y="294"/>
                  </a:lnTo>
                  <a:lnTo>
                    <a:pt x="6007" y="294"/>
                  </a:lnTo>
                  <a:lnTo>
                    <a:pt x="6010" y="294"/>
                  </a:lnTo>
                  <a:lnTo>
                    <a:pt x="6013" y="293"/>
                  </a:lnTo>
                  <a:lnTo>
                    <a:pt x="6017" y="293"/>
                  </a:lnTo>
                  <a:lnTo>
                    <a:pt x="6020" y="293"/>
                  </a:lnTo>
                  <a:lnTo>
                    <a:pt x="6023" y="293"/>
                  </a:lnTo>
                  <a:lnTo>
                    <a:pt x="6026" y="293"/>
                  </a:lnTo>
                  <a:lnTo>
                    <a:pt x="6030" y="293"/>
                  </a:lnTo>
                  <a:lnTo>
                    <a:pt x="6033" y="293"/>
                  </a:lnTo>
                  <a:lnTo>
                    <a:pt x="6036" y="293"/>
                  </a:lnTo>
                  <a:lnTo>
                    <a:pt x="6039" y="293"/>
                  </a:lnTo>
                  <a:lnTo>
                    <a:pt x="6043" y="293"/>
                  </a:lnTo>
                  <a:lnTo>
                    <a:pt x="6046" y="293"/>
                  </a:lnTo>
                  <a:lnTo>
                    <a:pt x="6049" y="293"/>
                  </a:lnTo>
                  <a:lnTo>
                    <a:pt x="6052" y="293"/>
                  </a:lnTo>
                  <a:lnTo>
                    <a:pt x="6056" y="293"/>
                  </a:lnTo>
                  <a:lnTo>
                    <a:pt x="6059" y="293"/>
                  </a:lnTo>
                  <a:lnTo>
                    <a:pt x="6062" y="292"/>
                  </a:lnTo>
                  <a:lnTo>
                    <a:pt x="6065" y="292"/>
                  </a:lnTo>
                  <a:lnTo>
                    <a:pt x="6069" y="292"/>
                  </a:lnTo>
                  <a:lnTo>
                    <a:pt x="6072" y="292"/>
                  </a:lnTo>
                  <a:lnTo>
                    <a:pt x="6075" y="292"/>
                  </a:lnTo>
                  <a:lnTo>
                    <a:pt x="6078" y="292"/>
                  </a:lnTo>
                  <a:lnTo>
                    <a:pt x="6082" y="292"/>
                  </a:lnTo>
                  <a:lnTo>
                    <a:pt x="6085" y="292"/>
                  </a:lnTo>
                  <a:lnTo>
                    <a:pt x="6088" y="291"/>
                  </a:lnTo>
                  <a:lnTo>
                    <a:pt x="6092" y="291"/>
                  </a:lnTo>
                  <a:lnTo>
                    <a:pt x="6095" y="291"/>
                  </a:lnTo>
                  <a:lnTo>
                    <a:pt x="6098" y="291"/>
                  </a:lnTo>
                  <a:lnTo>
                    <a:pt x="6101" y="291"/>
                  </a:lnTo>
                  <a:lnTo>
                    <a:pt x="6105" y="291"/>
                  </a:lnTo>
                  <a:lnTo>
                    <a:pt x="6108" y="291"/>
                  </a:lnTo>
                  <a:lnTo>
                    <a:pt x="6111" y="290"/>
                  </a:lnTo>
                  <a:lnTo>
                    <a:pt x="6114" y="290"/>
                  </a:lnTo>
                  <a:lnTo>
                    <a:pt x="6118" y="290"/>
                  </a:lnTo>
                  <a:lnTo>
                    <a:pt x="6121" y="290"/>
                  </a:lnTo>
                  <a:lnTo>
                    <a:pt x="6124" y="290"/>
                  </a:lnTo>
                  <a:lnTo>
                    <a:pt x="6127" y="289"/>
                  </a:lnTo>
                  <a:lnTo>
                    <a:pt x="6131" y="289"/>
                  </a:lnTo>
                  <a:lnTo>
                    <a:pt x="6134" y="289"/>
                  </a:lnTo>
                  <a:lnTo>
                    <a:pt x="6137" y="289"/>
                  </a:lnTo>
                  <a:lnTo>
                    <a:pt x="6140" y="289"/>
                  </a:lnTo>
                  <a:lnTo>
                    <a:pt x="6144" y="288"/>
                  </a:lnTo>
                  <a:lnTo>
                    <a:pt x="6147" y="288"/>
                  </a:lnTo>
                  <a:lnTo>
                    <a:pt x="6150" y="288"/>
                  </a:lnTo>
                  <a:lnTo>
                    <a:pt x="6153" y="288"/>
                  </a:lnTo>
                  <a:lnTo>
                    <a:pt x="6157" y="288"/>
                  </a:lnTo>
                  <a:lnTo>
                    <a:pt x="6160" y="287"/>
                  </a:lnTo>
                  <a:lnTo>
                    <a:pt x="6163" y="287"/>
                  </a:lnTo>
                  <a:lnTo>
                    <a:pt x="6167" y="287"/>
                  </a:lnTo>
                  <a:lnTo>
                    <a:pt x="6170" y="287"/>
                  </a:lnTo>
                  <a:lnTo>
                    <a:pt x="6173" y="286"/>
                  </a:lnTo>
                  <a:lnTo>
                    <a:pt x="6176" y="286"/>
                  </a:lnTo>
                  <a:lnTo>
                    <a:pt x="6180" y="286"/>
                  </a:lnTo>
                  <a:lnTo>
                    <a:pt x="6183" y="286"/>
                  </a:lnTo>
                  <a:lnTo>
                    <a:pt x="6186" y="285"/>
                  </a:lnTo>
                  <a:lnTo>
                    <a:pt x="6189" y="285"/>
                  </a:lnTo>
                  <a:lnTo>
                    <a:pt x="6193" y="285"/>
                  </a:lnTo>
                  <a:lnTo>
                    <a:pt x="6196" y="285"/>
                  </a:lnTo>
                  <a:lnTo>
                    <a:pt x="6199" y="284"/>
                  </a:lnTo>
                  <a:lnTo>
                    <a:pt x="6202" y="284"/>
                  </a:lnTo>
                  <a:lnTo>
                    <a:pt x="6206" y="284"/>
                  </a:lnTo>
                  <a:lnTo>
                    <a:pt x="6209" y="283"/>
                  </a:lnTo>
                  <a:lnTo>
                    <a:pt x="6212" y="283"/>
                  </a:lnTo>
                  <a:lnTo>
                    <a:pt x="6215" y="283"/>
                  </a:lnTo>
                  <a:lnTo>
                    <a:pt x="6219" y="283"/>
                  </a:lnTo>
                  <a:lnTo>
                    <a:pt x="6222" y="282"/>
                  </a:lnTo>
                  <a:lnTo>
                    <a:pt x="6225" y="282"/>
                  </a:lnTo>
                  <a:lnTo>
                    <a:pt x="6229" y="282"/>
                  </a:lnTo>
                  <a:lnTo>
                    <a:pt x="6232" y="281"/>
                  </a:lnTo>
                  <a:lnTo>
                    <a:pt x="6235" y="281"/>
                  </a:lnTo>
                  <a:lnTo>
                    <a:pt x="6238" y="281"/>
                  </a:lnTo>
                  <a:lnTo>
                    <a:pt x="6242" y="281"/>
                  </a:lnTo>
                  <a:lnTo>
                    <a:pt x="6245" y="280"/>
                  </a:lnTo>
                  <a:lnTo>
                    <a:pt x="6248" y="280"/>
                  </a:lnTo>
                  <a:lnTo>
                    <a:pt x="6251" y="280"/>
                  </a:lnTo>
                  <a:lnTo>
                    <a:pt x="6255" y="279"/>
                  </a:lnTo>
                  <a:lnTo>
                    <a:pt x="6258" y="279"/>
                  </a:lnTo>
                  <a:lnTo>
                    <a:pt x="6261" y="279"/>
                  </a:lnTo>
                  <a:lnTo>
                    <a:pt x="6264" y="278"/>
                  </a:lnTo>
                  <a:lnTo>
                    <a:pt x="6268" y="278"/>
                  </a:lnTo>
                  <a:lnTo>
                    <a:pt x="6271" y="278"/>
                  </a:lnTo>
                  <a:lnTo>
                    <a:pt x="6274" y="277"/>
                  </a:lnTo>
                  <a:lnTo>
                    <a:pt x="6277" y="277"/>
                  </a:lnTo>
                  <a:lnTo>
                    <a:pt x="6281" y="277"/>
                  </a:lnTo>
                  <a:lnTo>
                    <a:pt x="6284" y="276"/>
                  </a:lnTo>
                  <a:lnTo>
                    <a:pt x="6287" y="276"/>
                  </a:lnTo>
                  <a:lnTo>
                    <a:pt x="6290" y="276"/>
                  </a:lnTo>
                  <a:lnTo>
                    <a:pt x="6294" y="275"/>
                  </a:lnTo>
                  <a:lnTo>
                    <a:pt x="6297" y="275"/>
                  </a:lnTo>
                  <a:lnTo>
                    <a:pt x="6300" y="275"/>
                  </a:lnTo>
                  <a:lnTo>
                    <a:pt x="6304" y="274"/>
                  </a:lnTo>
                  <a:lnTo>
                    <a:pt x="6307" y="274"/>
                  </a:lnTo>
                  <a:lnTo>
                    <a:pt x="6310" y="274"/>
                  </a:lnTo>
                  <a:lnTo>
                    <a:pt x="6313" y="273"/>
                  </a:lnTo>
                  <a:lnTo>
                    <a:pt x="6317" y="273"/>
                  </a:lnTo>
                  <a:lnTo>
                    <a:pt x="6320" y="273"/>
                  </a:lnTo>
                  <a:lnTo>
                    <a:pt x="6323" y="272"/>
                  </a:lnTo>
                  <a:lnTo>
                    <a:pt x="6326" y="272"/>
                  </a:lnTo>
                  <a:lnTo>
                    <a:pt x="6330" y="272"/>
                  </a:lnTo>
                  <a:lnTo>
                    <a:pt x="6333" y="271"/>
                  </a:lnTo>
                  <a:lnTo>
                    <a:pt x="6336" y="271"/>
                  </a:lnTo>
                  <a:lnTo>
                    <a:pt x="6339" y="271"/>
                  </a:lnTo>
                  <a:lnTo>
                    <a:pt x="6343" y="270"/>
                  </a:lnTo>
                  <a:lnTo>
                    <a:pt x="6346" y="270"/>
                  </a:lnTo>
                  <a:lnTo>
                    <a:pt x="6349" y="270"/>
                  </a:lnTo>
                  <a:lnTo>
                    <a:pt x="6352" y="269"/>
                  </a:lnTo>
                  <a:lnTo>
                    <a:pt x="6356" y="269"/>
                  </a:lnTo>
                  <a:lnTo>
                    <a:pt x="6359" y="269"/>
                  </a:lnTo>
                  <a:lnTo>
                    <a:pt x="6362" y="268"/>
                  </a:lnTo>
                  <a:lnTo>
                    <a:pt x="6365" y="268"/>
                  </a:lnTo>
                  <a:lnTo>
                    <a:pt x="6369" y="268"/>
                  </a:lnTo>
                  <a:lnTo>
                    <a:pt x="6372" y="267"/>
                  </a:lnTo>
                  <a:lnTo>
                    <a:pt x="6375" y="267"/>
                  </a:lnTo>
                  <a:lnTo>
                    <a:pt x="6379" y="267"/>
                  </a:lnTo>
                  <a:lnTo>
                    <a:pt x="6382" y="266"/>
                  </a:lnTo>
                  <a:lnTo>
                    <a:pt x="6385" y="266"/>
                  </a:lnTo>
                  <a:lnTo>
                    <a:pt x="6388" y="266"/>
                  </a:lnTo>
                  <a:lnTo>
                    <a:pt x="6392" y="265"/>
                  </a:lnTo>
                  <a:lnTo>
                    <a:pt x="6395" y="265"/>
                  </a:lnTo>
                  <a:lnTo>
                    <a:pt x="6398" y="265"/>
                  </a:lnTo>
                  <a:lnTo>
                    <a:pt x="6401" y="264"/>
                  </a:lnTo>
                  <a:lnTo>
                    <a:pt x="6405" y="264"/>
                  </a:lnTo>
                  <a:lnTo>
                    <a:pt x="6408" y="264"/>
                  </a:lnTo>
                  <a:lnTo>
                    <a:pt x="6411" y="263"/>
                  </a:lnTo>
                  <a:lnTo>
                    <a:pt x="6414" y="263"/>
                  </a:lnTo>
                  <a:lnTo>
                    <a:pt x="6418" y="263"/>
                  </a:lnTo>
                  <a:lnTo>
                    <a:pt x="6421" y="262"/>
                  </a:lnTo>
                  <a:lnTo>
                    <a:pt x="6424" y="262"/>
                  </a:lnTo>
                  <a:lnTo>
                    <a:pt x="6427" y="262"/>
                  </a:lnTo>
                  <a:lnTo>
                    <a:pt x="6431" y="261"/>
                  </a:lnTo>
                  <a:lnTo>
                    <a:pt x="6434" y="261"/>
                  </a:lnTo>
                  <a:lnTo>
                    <a:pt x="6437" y="261"/>
                  </a:lnTo>
                  <a:lnTo>
                    <a:pt x="6440" y="261"/>
                  </a:lnTo>
                  <a:lnTo>
                    <a:pt x="6444" y="260"/>
                  </a:lnTo>
                  <a:lnTo>
                    <a:pt x="6447" y="260"/>
                  </a:lnTo>
                  <a:lnTo>
                    <a:pt x="6450" y="260"/>
                  </a:lnTo>
                  <a:lnTo>
                    <a:pt x="6454" y="259"/>
                  </a:lnTo>
                  <a:lnTo>
                    <a:pt x="6457" y="259"/>
                  </a:lnTo>
                  <a:lnTo>
                    <a:pt x="6460" y="259"/>
                  </a:lnTo>
                  <a:lnTo>
                    <a:pt x="6463" y="258"/>
                  </a:lnTo>
                  <a:lnTo>
                    <a:pt x="6467" y="258"/>
                  </a:lnTo>
                  <a:lnTo>
                    <a:pt x="6470" y="258"/>
                  </a:lnTo>
                  <a:lnTo>
                    <a:pt x="6473" y="258"/>
                  </a:lnTo>
                  <a:lnTo>
                    <a:pt x="6476" y="257"/>
                  </a:lnTo>
                  <a:lnTo>
                    <a:pt x="6480" y="257"/>
                  </a:lnTo>
                  <a:lnTo>
                    <a:pt x="6483" y="257"/>
                  </a:lnTo>
                  <a:lnTo>
                    <a:pt x="6486" y="256"/>
                  </a:lnTo>
                  <a:lnTo>
                    <a:pt x="6489" y="256"/>
                  </a:lnTo>
                  <a:lnTo>
                    <a:pt x="6493" y="256"/>
                  </a:lnTo>
                  <a:lnTo>
                    <a:pt x="6496" y="256"/>
                  </a:lnTo>
                  <a:lnTo>
                    <a:pt x="6499" y="255"/>
                  </a:lnTo>
                  <a:lnTo>
                    <a:pt x="6502" y="255"/>
                  </a:lnTo>
                  <a:lnTo>
                    <a:pt x="6506" y="255"/>
                  </a:lnTo>
                  <a:lnTo>
                    <a:pt x="6509" y="255"/>
                  </a:lnTo>
                  <a:lnTo>
                    <a:pt x="6512" y="254"/>
                  </a:lnTo>
                  <a:lnTo>
                    <a:pt x="6515" y="254"/>
                  </a:lnTo>
                  <a:lnTo>
                    <a:pt x="6519" y="254"/>
                  </a:lnTo>
                  <a:lnTo>
                    <a:pt x="6522" y="254"/>
                  </a:lnTo>
                  <a:lnTo>
                    <a:pt x="6525" y="253"/>
                  </a:lnTo>
                  <a:lnTo>
                    <a:pt x="6529" y="253"/>
                  </a:lnTo>
                  <a:lnTo>
                    <a:pt x="6532" y="253"/>
                  </a:lnTo>
                  <a:lnTo>
                    <a:pt x="6535" y="253"/>
                  </a:lnTo>
                  <a:lnTo>
                    <a:pt x="6538" y="252"/>
                  </a:lnTo>
                  <a:lnTo>
                    <a:pt x="6542" y="252"/>
                  </a:lnTo>
                  <a:lnTo>
                    <a:pt x="6545" y="252"/>
                  </a:lnTo>
                  <a:lnTo>
                    <a:pt x="6548" y="252"/>
                  </a:lnTo>
                  <a:lnTo>
                    <a:pt x="6551" y="252"/>
                  </a:lnTo>
                  <a:lnTo>
                    <a:pt x="6555" y="251"/>
                  </a:lnTo>
                  <a:lnTo>
                    <a:pt x="6558" y="251"/>
                  </a:lnTo>
                  <a:lnTo>
                    <a:pt x="6561" y="251"/>
                  </a:lnTo>
                  <a:lnTo>
                    <a:pt x="6564" y="251"/>
                  </a:lnTo>
                  <a:lnTo>
                    <a:pt x="6568" y="251"/>
                  </a:lnTo>
                  <a:lnTo>
                    <a:pt x="6571" y="250"/>
                  </a:lnTo>
                  <a:lnTo>
                    <a:pt x="6574" y="250"/>
                  </a:lnTo>
                  <a:lnTo>
                    <a:pt x="6577" y="250"/>
                  </a:lnTo>
                  <a:lnTo>
                    <a:pt x="6581" y="250"/>
                  </a:lnTo>
                  <a:lnTo>
                    <a:pt x="6584" y="250"/>
                  </a:lnTo>
                  <a:lnTo>
                    <a:pt x="6587" y="250"/>
                  </a:lnTo>
                  <a:lnTo>
                    <a:pt x="6591" y="249"/>
                  </a:lnTo>
                  <a:lnTo>
                    <a:pt x="6594" y="249"/>
                  </a:lnTo>
                  <a:lnTo>
                    <a:pt x="6597" y="249"/>
                  </a:lnTo>
                  <a:lnTo>
                    <a:pt x="6600" y="249"/>
                  </a:lnTo>
                  <a:lnTo>
                    <a:pt x="6604" y="249"/>
                  </a:lnTo>
                  <a:lnTo>
                    <a:pt x="6607" y="249"/>
                  </a:lnTo>
                  <a:lnTo>
                    <a:pt x="6610" y="248"/>
                  </a:lnTo>
                  <a:lnTo>
                    <a:pt x="6613" y="248"/>
                  </a:lnTo>
                  <a:lnTo>
                    <a:pt x="6617" y="248"/>
                  </a:lnTo>
                  <a:lnTo>
                    <a:pt x="6620" y="248"/>
                  </a:lnTo>
                  <a:lnTo>
                    <a:pt x="6623" y="248"/>
                  </a:lnTo>
                  <a:lnTo>
                    <a:pt x="6626" y="248"/>
                  </a:lnTo>
                  <a:lnTo>
                    <a:pt x="6630" y="248"/>
                  </a:lnTo>
                  <a:lnTo>
                    <a:pt x="6633" y="248"/>
                  </a:lnTo>
                  <a:lnTo>
                    <a:pt x="6636" y="247"/>
                  </a:lnTo>
                  <a:lnTo>
                    <a:pt x="6639" y="247"/>
                  </a:lnTo>
                  <a:lnTo>
                    <a:pt x="6643" y="247"/>
                  </a:lnTo>
                  <a:lnTo>
                    <a:pt x="6646" y="247"/>
                  </a:lnTo>
                  <a:lnTo>
                    <a:pt x="6649" y="247"/>
                  </a:lnTo>
                  <a:lnTo>
                    <a:pt x="6652" y="247"/>
                  </a:lnTo>
                  <a:lnTo>
                    <a:pt x="6656" y="247"/>
                  </a:lnTo>
                  <a:lnTo>
                    <a:pt x="6659" y="247"/>
                  </a:lnTo>
                  <a:lnTo>
                    <a:pt x="6662" y="247"/>
                  </a:lnTo>
                  <a:lnTo>
                    <a:pt x="6666" y="247"/>
                  </a:lnTo>
                  <a:lnTo>
                    <a:pt x="6669" y="246"/>
                  </a:lnTo>
                  <a:lnTo>
                    <a:pt x="6672" y="246"/>
                  </a:lnTo>
                  <a:lnTo>
                    <a:pt x="6675" y="246"/>
                  </a:lnTo>
                  <a:lnTo>
                    <a:pt x="6679" y="246"/>
                  </a:lnTo>
                  <a:lnTo>
                    <a:pt x="6682" y="246"/>
                  </a:lnTo>
                  <a:lnTo>
                    <a:pt x="6685" y="246"/>
                  </a:lnTo>
                  <a:lnTo>
                    <a:pt x="6688" y="246"/>
                  </a:lnTo>
                  <a:lnTo>
                    <a:pt x="6692" y="246"/>
                  </a:lnTo>
                  <a:lnTo>
                    <a:pt x="6695" y="246"/>
                  </a:lnTo>
                  <a:lnTo>
                    <a:pt x="6698" y="246"/>
                  </a:lnTo>
                  <a:lnTo>
                    <a:pt x="6701" y="246"/>
                  </a:lnTo>
                  <a:lnTo>
                    <a:pt x="6705" y="246"/>
                  </a:lnTo>
                  <a:lnTo>
                    <a:pt x="6708" y="246"/>
                  </a:lnTo>
                  <a:lnTo>
                    <a:pt x="6711" y="246"/>
                  </a:lnTo>
                  <a:lnTo>
                    <a:pt x="6714" y="246"/>
                  </a:lnTo>
                  <a:lnTo>
                    <a:pt x="6718" y="246"/>
                  </a:lnTo>
                  <a:lnTo>
                    <a:pt x="6721" y="246"/>
                  </a:lnTo>
                  <a:lnTo>
                    <a:pt x="6724" y="246"/>
                  </a:lnTo>
                  <a:lnTo>
                    <a:pt x="6727" y="246"/>
                  </a:lnTo>
                  <a:lnTo>
                    <a:pt x="6731" y="246"/>
                  </a:lnTo>
                  <a:lnTo>
                    <a:pt x="6734" y="246"/>
                  </a:lnTo>
                  <a:lnTo>
                    <a:pt x="6737" y="245"/>
                  </a:lnTo>
                  <a:lnTo>
                    <a:pt x="6741" y="245"/>
                  </a:lnTo>
                  <a:lnTo>
                    <a:pt x="6744" y="245"/>
                  </a:lnTo>
                  <a:lnTo>
                    <a:pt x="6747" y="245"/>
                  </a:lnTo>
                  <a:lnTo>
                    <a:pt x="6750" y="245"/>
                  </a:lnTo>
                  <a:lnTo>
                    <a:pt x="6754" y="245"/>
                  </a:lnTo>
                  <a:lnTo>
                    <a:pt x="6757" y="245"/>
                  </a:lnTo>
                  <a:lnTo>
                    <a:pt x="6760" y="245"/>
                  </a:lnTo>
                  <a:lnTo>
                    <a:pt x="6763" y="245"/>
                  </a:lnTo>
                  <a:lnTo>
                    <a:pt x="6767" y="245"/>
                  </a:lnTo>
                  <a:lnTo>
                    <a:pt x="6770" y="245"/>
                  </a:lnTo>
                  <a:lnTo>
                    <a:pt x="6773" y="245"/>
                  </a:lnTo>
                  <a:lnTo>
                    <a:pt x="6776" y="245"/>
                  </a:lnTo>
                  <a:lnTo>
                    <a:pt x="6780" y="245"/>
                  </a:lnTo>
                  <a:lnTo>
                    <a:pt x="6783" y="245"/>
                  </a:lnTo>
                  <a:lnTo>
                    <a:pt x="6786" y="245"/>
                  </a:lnTo>
                  <a:lnTo>
                    <a:pt x="6789" y="245"/>
                  </a:lnTo>
                  <a:lnTo>
                    <a:pt x="6793" y="245"/>
                  </a:lnTo>
                  <a:lnTo>
                    <a:pt x="6796" y="246"/>
                  </a:lnTo>
                  <a:lnTo>
                    <a:pt x="6799" y="246"/>
                  </a:lnTo>
                  <a:lnTo>
                    <a:pt x="6802" y="246"/>
                  </a:lnTo>
                  <a:lnTo>
                    <a:pt x="6806" y="246"/>
                  </a:lnTo>
                  <a:lnTo>
                    <a:pt x="6809" y="246"/>
                  </a:lnTo>
                  <a:lnTo>
                    <a:pt x="6812" y="246"/>
                  </a:lnTo>
                  <a:lnTo>
                    <a:pt x="6816" y="246"/>
                  </a:lnTo>
                  <a:lnTo>
                    <a:pt x="6819" y="246"/>
                  </a:lnTo>
                  <a:lnTo>
                    <a:pt x="6822" y="246"/>
                  </a:lnTo>
                  <a:lnTo>
                    <a:pt x="6825" y="246"/>
                  </a:lnTo>
                  <a:lnTo>
                    <a:pt x="6829" y="246"/>
                  </a:lnTo>
                  <a:lnTo>
                    <a:pt x="6832" y="246"/>
                  </a:lnTo>
                  <a:lnTo>
                    <a:pt x="6835" y="246"/>
                  </a:lnTo>
                  <a:lnTo>
                    <a:pt x="6838" y="246"/>
                  </a:lnTo>
                  <a:lnTo>
                    <a:pt x="6842" y="246"/>
                  </a:lnTo>
                  <a:lnTo>
                    <a:pt x="6845" y="246"/>
                  </a:lnTo>
                  <a:lnTo>
                    <a:pt x="6848" y="246"/>
                  </a:lnTo>
                  <a:lnTo>
                    <a:pt x="6851" y="246"/>
                  </a:lnTo>
                  <a:lnTo>
                    <a:pt x="6855" y="246"/>
                  </a:lnTo>
                  <a:lnTo>
                    <a:pt x="6858" y="246"/>
                  </a:lnTo>
                  <a:lnTo>
                    <a:pt x="6861" y="246"/>
                  </a:lnTo>
                  <a:lnTo>
                    <a:pt x="6864" y="246"/>
                  </a:lnTo>
                  <a:lnTo>
                    <a:pt x="6868" y="246"/>
                  </a:lnTo>
                  <a:lnTo>
                    <a:pt x="6871" y="246"/>
                  </a:lnTo>
                  <a:lnTo>
                    <a:pt x="6874" y="246"/>
                  </a:lnTo>
                  <a:lnTo>
                    <a:pt x="6877" y="246"/>
                  </a:lnTo>
                  <a:lnTo>
                    <a:pt x="6881" y="246"/>
                  </a:lnTo>
                  <a:lnTo>
                    <a:pt x="6884" y="246"/>
                  </a:lnTo>
                  <a:lnTo>
                    <a:pt x="6887" y="246"/>
                  </a:lnTo>
                  <a:lnTo>
                    <a:pt x="6891" y="246"/>
                  </a:lnTo>
                  <a:lnTo>
                    <a:pt x="6894" y="246"/>
                  </a:lnTo>
                  <a:lnTo>
                    <a:pt x="6897" y="246"/>
                  </a:lnTo>
                  <a:lnTo>
                    <a:pt x="6900" y="246"/>
                  </a:lnTo>
                  <a:lnTo>
                    <a:pt x="6904" y="246"/>
                  </a:lnTo>
                  <a:lnTo>
                    <a:pt x="6907" y="246"/>
                  </a:lnTo>
                  <a:lnTo>
                    <a:pt x="6910" y="246"/>
                  </a:lnTo>
                  <a:lnTo>
                    <a:pt x="6913" y="246"/>
                  </a:lnTo>
                  <a:lnTo>
                    <a:pt x="6917" y="246"/>
                  </a:lnTo>
                  <a:lnTo>
                    <a:pt x="6920" y="246"/>
                  </a:lnTo>
                  <a:lnTo>
                    <a:pt x="6923" y="247"/>
                  </a:lnTo>
                  <a:lnTo>
                    <a:pt x="6926" y="247"/>
                  </a:lnTo>
                  <a:lnTo>
                    <a:pt x="6930" y="247"/>
                  </a:lnTo>
                  <a:lnTo>
                    <a:pt x="6933" y="247"/>
                  </a:lnTo>
                  <a:lnTo>
                    <a:pt x="6936" y="247"/>
                  </a:lnTo>
                  <a:lnTo>
                    <a:pt x="6939" y="247"/>
                  </a:lnTo>
                  <a:lnTo>
                    <a:pt x="6943" y="247"/>
                  </a:lnTo>
                  <a:lnTo>
                    <a:pt x="6946" y="247"/>
                  </a:lnTo>
                  <a:lnTo>
                    <a:pt x="6949" y="247"/>
                  </a:lnTo>
                  <a:lnTo>
                    <a:pt x="6953" y="247"/>
                  </a:lnTo>
                  <a:lnTo>
                    <a:pt x="6956" y="247"/>
                  </a:lnTo>
                  <a:lnTo>
                    <a:pt x="6959" y="247"/>
                  </a:lnTo>
                  <a:lnTo>
                    <a:pt x="6962" y="247"/>
                  </a:lnTo>
                  <a:lnTo>
                    <a:pt x="6966" y="247"/>
                  </a:lnTo>
                  <a:lnTo>
                    <a:pt x="6969" y="247"/>
                  </a:lnTo>
                  <a:lnTo>
                    <a:pt x="6972" y="247"/>
                  </a:lnTo>
                  <a:lnTo>
                    <a:pt x="6975" y="247"/>
                  </a:lnTo>
                  <a:lnTo>
                    <a:pt x="6979" y="247"/>
                  </a:lnTo>
                  <a:lnTo>
                    <a:pt x="6982" y="247"/>
                  </a:lnTo>
                  <a:lnTo>
                    <a:pt x="6985" y="246"/>
                  </a:lnTo>
                  <a:lnTo>
                    <a:pt x="6988" y="246"/>
                  </a:lnTo>
                  <a:lnTo>
                    <a:pt x="6992" y="246"/>
                  </a:lnTo>
                  <a:lnTo>
                    <a:pt x="6995" y="246"/>
                  </a:lnTo>
                  <a:lnTo>
                    <a:pt x="6998" y="246"/>
                  </a:lnTo>
                  <a:lnTo>
                    <a:pt x="7001" y="246"/>
                  </a:lnTo>
                  <a:lnTo>
                    <a:pt x="7005" y="246"/>
                  </a:lnTo>
                  <a:lnTo>
                    <a:pt x="7008" y="246"/>
                  </a:lnTo>
                  <a:lnTo>
                    <a:pt x="7011" y="246"/>
                  </a:lnTo>
                  <a:lnTo>
                    <a:pt x="7014" y="246"/>
                  </a:lnTo>
                  <a:lnTo>
                    <a:pt x="7018" y="246"/>
                  </a:lnTo>
                  <a:lnTo>
                    <a:pt x="7021" y="246"/>
                  </a:lnTo>
                  <a:lnTo>
                    <a:pt x="7024" y="246"/>
                  </a:lnTo>
                  <a:lnTo>
                    <a:pt x="7028" y="246"/>
                  </a:lnTo>
                  <a:lnTo>
                    <a:pt x="7031" y="246"/>
                  </a:lnTo>
                  <a:lnTo>
                    <a:pt x="7034" y="246"/>
                  </a:lnTo>
                  <a:lnTo>
                    <a:pt x="7037" y="246"/>
                  </a:lnTo>
                  <a:lnTo>
                    <a:pt x="7041" y="246"/>
                  </a:lnTo>
                  <a:lnTo>
                    <a:pt x="7044" y="246"/>
                  </a:lnTo>
                  <a:lnTo>
                    <a:pt x="7047" y="246"/>
                  </a:lnTo>
                  <a:lnTo>
                    <a:pt x="7050" y="246"/>
                  </a:lnTo>
                  <a:lnTo>
                    <a:pt x="7054" y="245"/>
                  </a:lnTo>
                  <a:lnTo>
                    <a:pt x="7057" y="245"/>
                  </a:lnTo>
                  <a:lnTo>
                    <a:pt x="7060" y="245"/>
                  </a:lnTo>
                  <a:lnTo>
                    <a:pt x="7063" y="245"/>
                  </a:lnTo>
                  <a:lnTo>
                    <a:pt x="7067" y="245"/>
                  </a:lnTo>
                  <a:lnTo>
                    <a:pt x="7070" y="245"/>
                  </a:lnTo>
                  <a:lnTo>
                    <a:pt x="7073" y="245"/>
                  </a:lnTo>
                  <a:lnTo>
                    <a:pt x="7076" y="245"/>
                  </a:lnTo>
                  <a:lnTo>
                    <a:pt x="7080" y="245"/>
                  </a:lnTo>
                  <a:lnTo>
                    <a:pt x="7083" y="245"/>
                  </a:lnTo>
                  <a:lnTo>
                    <a:pt x="7086" y="245"/>
                  </a:lnTo>
                  <a:lnTo>
                    <a:pt x="7089" y="244"/>
                  </a:lnTo>
                  <a:lnTo>
                    <a:pt x="7093" y="244"/>
                  </a:lnTo>
                  <a:lnTo>
                    <a:pt x="7096" y="244"/>
                  </a:lnTo>
                  <a:lnTo>
                    <a:pt x="7099" y="244"/>
                  </a:lnTo>
                  <a:lnTo>
                    <a:pt x="7103" y="244"/>
                  </a:lnTo>
                  <a:lnTo>
                    <a:pt x="7106" y="244"/>
                  </a:lnTo>
                  <a:lnTo>
                    <a:pt x="7109" y="244"/>
                  </a:lnTo>
                  <a:lnTo>
                    <a:pt x="7112" y="244"/>
                  </a:lnTo>
                  <a:lnTo>
                    <a:pt x="7116" y="243"/>
                  </a:lnTo>
                  <a:lnTo>
                    <a:pt x="7119" y="243"/>
                  </a:lnTo>
                  <a:lnTo>
                    <a:pt x="7122" y="243"/>
                  </a:lnTo>
                  <a:lnTo>
                    <a:pt x="7125" y="243"/>
                  </a:lnTo>
                  <a:lnTo>
                    <a:pt x="7129" y="243"/>
                  </a:lnTo>
                  <a:lnTo>
                    <a:pt x="7132" y="24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33" name="Line 86"/>
            <p:cNvSpPr>
              <a:spLocks noChangeShapeType="1"/>
            </p:cNvSpPr>
            <p:nvPr/>
          </p:nvSpPr>
          <p:spPr bwMode="auto">
            <a:xfrm>
              <a:off x="4436" y="336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34" name="Freeform 87"/>
            <p:cNvSpPr>
              <a:spLocks/>
            </p:cNvSpPr>
            <p:nvPr/>
          </p:nvSpPr>
          <p:spPr bwMode="auto">
            <a:xfrm flipV="1">
              <a:off x="1405" y="2057"/>
              <a:ext cx="3031" cy="1418"/>
            </a:xfrm>
            <a:custGeom>
              <a:avLst/>
              <a:gdLst>
                <a:gd name="T0" fmla="*/ 110 w 7132"/>
                <a:gd name="T1" fmla="*/ 3368 h 3481"/>
                <a:gd name="T2" fmla="*/ 225 w 7132"/>
                <a:gd name="T3" fmla="*/ 3023 h 3481"/>
                <a:gd name="T4" fmla="*/ 339 w 7132"/>
                <a:gd name="T5" fmla="*/ 2467 h 3481"/>
                <a:gd name="T6" fmla="*/ 453 w 7132"/>
                <a:gd name="T7" fmla="*/ 1787 h 3481"/>
                <a:gd name="T8" fmla="*/ 567 w 7132"/>
                <a:gd name="T9" fmla="*/ 1375 h 3481"/>
                <a:gd name="T10" fmla="*/ 681 w 7132"/>
                <a:gd name="T11" fmla="*/ 1247 h 3481"/>
                <a:gd name="T12" fmla="*/ 795 w 7132"/>
                <a:gd name="T13" fmla="*/ 840 h 3481"/>
                <a:gd name="T14" fmla="*/ 909 w 7132"/>
                <a:gd name="T15" fmla="*/ 524 h 3481"/>
                <a:gd name="T16" fmla="*/ 1024 w 7132"/>
                <a:gd name="T17" fmla="*/ 639 h 3481"/>
                <a:gd name="T18" fmla="*/ 1138 w 7132"/>
                <a:gd name="T19" fmla="*/ 543 h 3481"/>
                <a:gd name="T20" fmla="*/ 1252 w 7132"/>
                <a:gd name="T21" fmla="*/ 488 h 3481"/>
                <a:gd name="T22" fmla="*/ 1366 w 7132"/>
                <a:gd name="T23" fmla="*/ 559 h 3481"/>
                <a:gd name="T24" fmla="*/ 1480 w 7132"/>
                <a:gd name="T25" fmla="*/ 562 h 3481"/>
                <a:gd name="T26" fmla="*/ 1594 w 7132"/>
                <a:gd name="T27" fmla="*/ 469 h 3481"/>
                <a:gd name="T28" fmla="*/ 1708 w 7132"/>
                <a:gd name="T29" fmla="*/ 418 h 3481"/>
                <a:gd name="T30" fmla="*/ 1823 w 7132"/>
                <a:gd name="T31" fmla="*/ 464 h 3481"/>
                <a:gd name="T32" fmla="*/ 1937 w 7132"/>
                <a:gd name="T33" fmla="*/ 460 h 3481"/>
                <a:gd name="T34" fmla="*/ 2051 w 7132"/>
                <a:gd name="T35" fmla="*/ 411 h 3481"/>
                <a:gd name="T36" fmla="*/ 2165 w 7132"/>
                <a:gd name="T37" fmla="*/ 392 h 3481"/>
                <a:gd name="T38" fmla="*/ 2279 w 7132"/>
                <a:gd name="T39" fmla="*/ 387 h 3481"/>
                <a:gd name="T40" fmla="*/ 2393 w 7132"/>
                <a:gd name="T41" fmla="*/ 398 h 3481"/>
                <a:gd name="T42" fmla="*/ 2507 w 7132"/>
                <a:gd name="T43" fmla="*/ 430 h 3481"/>
                <a:gd name="T44" fmla="*/ 2622 w 7132"/>
                <a:gd name="T45" fmla="*/ 447 h 3481"/>
                <a:gd name="T46" fmla="*/ 2736 w 7132"/>
                <a:gd name="T47" fmla="*/ 413 h 3481"/>
                <a:gd name="T48" fmla="*/ 2850 w 7132"/>
                <a:gd name="T49" fmla="*/ 333 h 3481"/>
                <a:gd name="T50" fmla="*/ 2964 w 7132"/>
                <a:gd name="T51" fmla="*/ 274 h 3481"/>
                <a:gd name="T52" fmla="*/ 3078 w 7132"/>
                <a:gd name="T53" fmla="*/ 266 h 3481"/>
                <a:gd name="T54" fmla="*/ 3192 w 7132"/>
                <a:gd name="T55" fmla="*/ 249 h 3481"/>
                <a:gd name="T56" fmla="*/ 3306 w 7132"/>
                <a:gd name="T57" fmla="*/ 195 h 3481"/>
                <a:gd name="T58" fmla="*/ 3421 w 7132"/>
                <a:gd name="T59" fmla="*/ 133 h 3481"/>
                <a:gd name="T60" fmla="*/ 3535 w 7132"/>
                <a:gd name="T61" fmla="*/ 101 h 3481"/>
                <a:gd name="T62" fmla="*/ 3649 w 7132"/>
                <a:gd name="T63" fmla="*/ 87 h 3481"/>
                <a:gd name="T64" fmla="*/ 3763 w 7132"/>
                <a:gd name="T65" fmla="*/ 68 h 3481"/>
                <a:gd name="T66" fmla="*/ 3877 w 7132"/>
                <a:gd name="T67" fmla="*/ 45 h 3481"/>
                <a:gd name="T68" fmla="*/ 3991 w 7132"/>
                <a:gd name="T69" fmla="*/ 18 h 3481"/>
                <a:gd name="T70" fmla="*/ 4105 w 7132"/>
                <a:gd name="T71" fmla="*/ 0 h 3481"/>
                <a:gd name="T72" fmla="*/ 4220 w 7132"/>
                <a:gd name="T73" fmla="*/ 13 h 3481"/>
                <a:gd name="T74" fmla="*/ 4334 w 7132"/>
                <a:gd name="T75" fmla="*/ 48 h 3481"/>
                <a:gd name="T76" fmla="*/ 4448 w 7132"/>
                <a:gd name="T77" fmla="*/ 94 h 3481"/>
                <a:gd name="T78" fmla="*/ 4562 w 7132"/>
                <a:gd name="T79" fmla="*/ 146 h 3481"/>
                <a:gd name="T80" fmla="*/ 4676 w 7132"/>
                <a:gd name="T81" fmla="*/ 176 h 3481"/>
                <a:gd name="T82" fmla="*/ 4790 w 7132"/>
                <a:gd name="T83" fmla="*/ 186 h 3481"/>
                <a:gd name="T84" fmla="*/ 4904 w 7132"/>
                <a:gd name="T85" fmla="*/ 219 h 3481"/>
                <a:gd name="T86" fmla="*/ 5019 w 7132"/>
                <a:gd name="T87" fmla="*/ 272 h 3481"/>
                <a:gd name="T88" fmla="*/ 5133 w 7132"/>
                <a:gd name="T89" fmla="*/ 320 h 3481"/>
                <a:gd name="T90" fmla="*/ 5247 w 7132"/>
                <a:gd name="T91" fmla="*/ 363 h 3481"/>
                <a:gd name="T92" fmla="*/ 5361 w 7132"/>
                <a:gd name="T93" fmla="*/ 391 h 3481"/>
                <a:gd name="T94" fmla="*/ 5475 w 7132"/>
                <a:gd name="T95" fmla="*/ 394 h 3481"/>
                <a:gd name="T96" fmla="*/ 5589 w 7132"/>
                <a:gd name="T97" fmla="*/ 387 h 3481"/>
                <a:gd name="T98" fmla="*/ 5703 w 7132"/>
                <a:gd name="T99" fmla="*/ 393 h 3481"/>
                <a:gd name="T100" fmla="*/ 5818 w 7132"/>
                <a:gd name="T101" fmla="*/ 405 h 3481"/>
                <a:gd name="T102" fmla="*/ 5932 w 7132"/>
                <a:gd name="T103" fmla="*/ 400 h 3481"/>
                <a:gd name="T104" fmla="*/ 6046 w 7132"/>
                <a:gd name="T105" fmla="*/ 371 h 3481"/>
                <a:gd name="T106" fmla="*/ 6160 w 7132"/>
                <a:gd name="T107" fmla="*/ 337 h 3481"/>
                <a:gd name="T108" fmla="*/ 6274 w 7132"/>
                <a:gd name="T109" fmla="*/ 331 h 3481"/>
                <a:gd name="T110" fmla="*/ 6388 w 7132"/>
                <a:gd name="T111" fmla="*/ 338 h 3481"/>
                <a:gd name="T112" fmla="*/ 6502 w 7132"/>
                <a:gd name="T113" fmla="*/ 328 h 3481"/>
                <a:gd name="T114" fmla="*/ 6617 w 7132"/>
                <a:gd name="T115" fmla="*/ 313 h 3481"/>
                <a:gd name="T116" fmla="*/ 6731 w 7132"/>
                <a:gd name="T117" fmla="*/ 302 h 3481"/>
                <a:gd name="T118" fmla="*/ 6845 w 7132"/>
                <a:gd name="T119" fmla="*/ 291 h 3481"/>
                <a:gd name="T120" fmla="*/ 6959 w 7132"/>
                <a:gd name="T121" fmla="*/ 273 h 3481"/>
                <a:gd name="T122" fmla="*/ 7073 w 7132"/>
                <a:gd name="T123" fmla="*/ 250 h 348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481"/>
                <a:gd name="T188" fmla="*/ 7132 w 7132"/>
                <a:gd name="T189" fmla="*/ 3481 h 348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481">
                  <a:moveTo>
                    <a:pt x="0" y="3481"/>
                  </a:moveTo>
                  <a:lnTo>
                    <a:pt x="3" y="3480"/>
                  </a:lnTo>
                  <a:lnTo>
                    <a:pt x="6" y="3478"/>
                  </a:lnTo>
                  <a:lnTo>
                    <a:pt x="9" y="3476"/>
                  </a:lnTo>
                  <a:lnTo>
                    <a:pt x="13" y="3475"/>
                  </a:lnTo>
                  <a:lnTo>
                    <a:pt x="16" y="3473"/>
                  </a:lnTo>
                  <a:lnTo>
                    <a:pt x="19" y="3471"/>
                  </a:lnTo>
                  <a:lnTo>
                    <a:pt x="22" y="3470"/>
                  </a:lnTo>
                  <a:lnTo>
                    <a:pt x="26" y="3468"/>
                  </a:lnTo>
                  <a:lnTo>
                    <a:pt x="29" y="3466"/>
                  </a:lnTo>
                  <a:lnTo>
                    <a:pt x="32" y="3464"/>
                  </a:lnTo>
                  <a:lnTo>
                    <a:pt x="35" y="3462"/>
                  </a:lnTo>
                  <a:lnTo>
                    <a:pt x="39" y="3460"/>
                  </a:lnTo>
                  <a:lnTo>
                    <a:pt x="42" y="3457"/>
                  </a:lnTo>
                  <a:lnTo>
                    <a:pt x="45" y="3455"/>
                  </a:lnTo>
                  <a:lnTo>
                    <a:pt x="48" y="3452"/>
                  </a:lnTo>
                  <a:lnTo>
                    <a:pt x="52" y="3450"/>
                  </a:lnTo>
                  <a:lnTo>
                    <a:pt x="55" y="3447"/>
                  </a:lnTo>
                  <a:lnTo>
                    <a:pt x="58" y="3444"/>
                  </a:lnTo>
                  <a:lnTo>
                    <a:pt x="61" y="3441"/>
                  </a:lnTo>
                  <a:lnTo>
                    <a:pt x="65" y="3438"/>
                  </a:lnTo>
                  <a:lnTo>
                    <a:pt x="68" y="3435"/>
                  </a:lnTo>
                  <a:lnTo>
                    <a:pt x="71" y="3431"/>
                  </a:lnTo>
                  <a:lnTo>
                    <a:pt x="75" y="3427"/>
                  </a:lnTo>
                  <a:lnTo>
                    <a:pt x="78" y="3423"/>
                  </a:lnTo>
                  <a:lnTo>
                    <a:pt x="81" y="3419"/>
                  </a:lnTo>
                  <a:lnTo>
                    <a:pt x="84" y="3414"/>
                  </a:lnTo>
                  <a:lnTo>
                    <a:pt x="88" y="3409"/>
                  </a:lnTo>
                  <a:lnTo>
                    <a:pt x="91" y="3404"/>
                  </a:lnTo>
                  <a:lnTo>
                    <a:pt x="94" y="3398"/>
                  </a:lnTo>
                  <a:lnTo>
                    <a:pt x="97" y="3393"/>
                  </a:lnTo>
                  <a:lnTo>
                    <a:pt x="101" y="3387"/>
                  </a:lnTo>
                  <a:lnTo>
                    <a:pt x="104" y="3381"/>
                  </a:lnTo>
                  <a:lnTo>
                    <a:pt x="107" y="3374"/>
                  </a:lnTo>
                  <a:lnTo>
                    <a:pt x="110" y="3368"/>
                  </a:lnTo>
                  <a:lnTo>
                    <a:pt x="114" y="3361"/>
                  </a:lnTo>
                  <a:lnTo>
                    <a:pt x="117" y="3354"/>
                  </a:lnTo>
                  <a:lnTo>
                    <a:pt x="120" y="3347"/>
                  </a:lnTo>
                  <a:lnTo>
                    <a:pt x="123" y="3340"/>
                  </a:lnTo>
                  <a:lnTo>
                    <a:pt x="127" y="3333"/>
                  </a:lnTo>
                  <a:lnTo>
                    <a:pt x="130" y="3325"/>
                  </a:lnTo>
                  <a:lnTo>
                    <a:pt x="133" y="3317"/>
                  </a:lnTo>
                  <a:lnTo>
                    <a:pt x="136" y="3309"/>
                  </a:lnTo>
                  <a:lnTo>
                    <a:pt x="140" y="3301"/>
                  </a:lnTo>
                  <a:lnTo>
                    <a:pt x="143" y="3293"/>
                  </a:lnTo>
                  <a:lnTo>
                    <a:pt x="146" y="3284"/>
                  </a:lnTo>
                  <a:lnTo>
                    <a:pt x="150" y="3276"/>
                  </a:lnTo>
                  <a:lnTo>
                    <a:pt x="153" y="3267"/>
                  </a:lnTo>
                  <a:lnTo>
                    <a:pt x="156" y="3258"/>
                  </a:lnTo>
                  <a:lnTo>
                    <a:pt x="159" y="3249"/>
                  </a:lnTo>
                  <a:lnTo>
                    <a:pt x="163" y="3240"/>
                  </a:lnTo>
                  <a:lnTo>
                    <a:pt x="166" y="3230"/>
                  </a:lnTo>
                  <a:lnTo>
                    <a:pt x="169" y="3220"/>
                  </a:lnTo>
                  <a:lnTo>
                    <a:pt x="172" y="3209"/>
                  </a:lnTo>
                  <a:lnTo>
                    <a:pt x="176" y="3199"/>
                  </a:lnTo>
                  <a:lnTo>
                    <a:pt x="179" y="3188"/>
                  </a:lnTo>
                  <a:lnTo>
                    <a:pt x="182" y="3177"/>
                  </a:lnTo>
                  <a:lnTo>
                    <a:pt x="185" y="3166"/>
                  </a:lnTo>
                  <a:lnTo>
                    <a:pt x="189" y="3155"/>
                  </a:lnTo>
                  <a:lnTo>
                    <a:pt x="192" y="3144"/>
                  </a:lnTo>
                  <a:lnTo>
                    <a:pt x="195" y="3132"/>
                  </a:lnTo>
                  <a:lnTo>
                    <a:pt x="198" y="3121"/>
                  </a:lnTo>
                  <a:lnTo>
                    <a:pt x="202" y="3109"/>
                  </a:lnTo>
                  <a:lnTo>
                    <a:pt x="205" y="3097"/>
                  </a:lnTo>
                  <a:lnTo>
                    <a:pt x="208" y="3085"/>
                  </a:lnTo>
                  <a:lnTo>
                    <a:pt x="211" y="3073"/>
                  </a:lnTo>
                  <a:lnTo>
                    <a:pt x="215" y="3061"/>
                  </a:lnTo>
                  <a:lnTo>
                    <a:pt x="218" y="3048"/>
                  </a:lnTo>
                  <a:lnTo>
                    <a:pt x="221" y="3036"/>
                  </a:lnTo>
                  <a:lnTo>
                    <a:pt x="225" y="3023"/>
                  </a:lnTo>
                  <a:lnTo>
                    <a:pt x="228" y="3010"/>
                  </a:lnTo>
                  <a:lnTo>
                    <a:pt x="231" y="2997"/>
                  </a:lnTo>
                  <a:lnTo>
                    <a:pt x="234" y="2984"/>
                  </a:lnTo>
                  <a:lnTo>
                    <a:pt x="238" y="2971"/>
                  </a:lnTo>
                  <a:lnTo>
                    <a:pt x="241" y="2957"/>
                  </a:lnTo>
                  <a:lnTo>
                    <a:pt x="244" y="2944"/>
                  </a:lnTo>
                  <a:lnTo>
                    <a:pt x="247" y="2929"/>
                  </a:lnTo>
                  <a:lnTo>
                    <a:pt x="251" y="2915"/>
                  </a:lnTo>
                  <a:lnTo>
                    <a:pt x="254" y="2900"/>
                  </a:lnTo>
                  <a:lnTo>
                    <a:pt x="257" y="2885"/>
                  </a:lnTo>
                  <a:lnTo>
                    <a:pt x="260" y="2870"/>
                  </a:lnTo>
                  <a:lnTo>
                    <a:pt x="264" y="2855"/>
                  </a:lnTo>
                  <a:lnTo>
                    <a:pt x="267" y="2839"/>
                  </a:lnTo>
                  <a:lnTo>
                    <a:pt x="270" y="2824"/>
                  </a:lnTo>
                  <a:lnTo>
                    <a:pt x="273" y="2808"/>
                  </a:lnTo>
                  <a:lnTo>
                    <a:pt x="277" y="2793"/>
                  </a:lnTo>
                  <a:lnTo>
                    <a:pt x="280" y="2777"/>
                  </a:lnTo>
                  <a:lnTo>
                    <a:pt x="283" y="2761"/>
                  </a:lnTo>
                  <a:lnTo>
                    <a:pt x="286" y="2744"/>
                  </a:lnTo>
                  <a:lnTo>
                    <a:pt x="290" y="2728"/>
                  </a:lnTo>
                  <a:lnTo>
                    <a:pt x="293" y="2712"/>
                  </a:lnTo>
                  <a:lnTo>
                    <a:pt x="296" y="2695"/>
                  </a:lnTo>
                  <a:lnTo>
                    <a:pt x="300" y="2678"/>
                  </a:lnTo>
                  <a:lnTo>
                    <a:pt x="303" y="2662"/>
                  </a:lnTo>
                  <a:lnTo>
                    <a:pt x="306" y="2645"/>
                  </a:lnTo>
                  <a:lnTo>
                    <a:pt x="309" y="2628"/>
                  </a:lnTo>
                  <a:lnTo>
                    <a:pt x="313" y="2610"/>
                  </a:lnTo>
                  <a:lnTo>
                    <a:pt x="316" y="2593"/>
                  </a:lnTo>
                  <a:lnTo>
                    <a:pt x="319" y="2575"/>
                  </a:lnTo>
                  <a:lnTo>
                    <a:pt x="322" y="2558"/>
                  </a:lnTo>
                  <a:lnTo>
                    <a:pt x="326" y="2540"/>
                  </a:lnTo>
                  <a:lnTo>
                    <a:pt x="329" y="2522"/>
                  </a:lnTo>
                  <a:lnTo>
                    <a:pt x="332" y="2504"/>
                  </a:lnTo>
                  <a:lnTo>
                    <a:pt x="335" y="2486"/>
                  </a:lnTo>
                  <a:lnTo>
                    <a:pt x="339" y="2467"/>
                  </a:lnTo>
                  <a:lnTo>
                    <a:pt x="342" y="2449"/>
                  </a:lnTo>
                  <a:lnTo>
                    <a:pt x="345" y="2430"/>
                  </a:lnTo>
                  <a:lnTo>
                    <a:pt x="348" y="2411"/>
                  </a:lnTo>
                  <a:lnTo>
                    <a:pt x="352" y="2392"/>
                  </a:lnTo>
                  <a:lnTo>
                    <a:pt x="355" y="2373"/>
                  </a:lnTo>
                  <a:lnTo>
                    <a:pt x="358" y="2354"/>
                  </a:lnTo>
                  <a:lnTo>
                    <a:pt x="361" y="2335"/>
                  </a:lnTo>
                  <a:lnTo>
                    <a:pt x="365" y="2316"/>
                  </a:lnTo>
                  <a:lnTo>
                    <a:pt x="368" y="2297"/>
                  </a:lnTo>
                  <a:lnTo>
                    <a:pt x="371" y="2277"/>
                  </a:lnTo>
                  <a:lnTo>
                    <a:pt x="375" y="2258"/>
                  </a:lnTo>
                  <a:lnTo>
                    <a:pt x="378" y="2238"/>
                  </a:lnTo>
                  <a:lnTo>
                    <a:pt x="381" y="2219"/>
                  </a:lnTo>
                  <a:lnTo>
                    <a:pt x="384" y="2199"/>
                  </a:lnTo>
                  <a:lnTo>
                    <a:pt x="388" y="2179"/>
                  </a:lnTo>
                  <a:lnTo>
                    <a:pt x="391" y="2159"/>
                  </a:lnTo>
                  <a:lnTo>
                    <a:pt x="394" y="2140"/>
                  </a:lnTo>
                  <a:lnTo>
                    <a:pt x="397" y="2120"/>
                  </a:lnTo>
                  <a:lnTo>
                    <a:pt x="401" y="2100"/>
                  </a:lnTo>
                  <a:lnTo>
                    <a:pt x="404" y="2080"/>
                  </a:lnTo>
                  <a:lnTo>
                    <a:pt x="407" y="2060"/>
                  </a:lnTo>
                  <a:lnTo>
                    <a:pt x="410" y="2040"/>
                  </a:lnTo>
                  <a:lnTo>
                    <a:pt x="414" y="2020"/>
                  </a:lnTo>
                  <a:lnTo>
                    <a:pt x="417" y="2000"/>
                  </a:lnTo>
                  <a:lnTo>
                    <a:pt x="420" y="1980"/>
                  </a:lnTo>
                  <a:lnTo>
                    <a:pt x="423" y="1960"/>
                  </a:lnTo>
                  <a:lnTo>
                    <a:pt x="427" y="1940"/>
                  </a:lnTo>
                  <a:lnTo>
                    <a:pt x="430" y="1921"/>
                  </a:lnTo>
                  <a:lnTo>
                    <a:pt x="433" y="1901"/>
                  </a:lnTo>
                  <a:lnTo>
                    <a:pt x="437" y="1882"/>
                  </a:lnTo>
                  <a:lnTo>
                    <a:pt x="440" y="1862"/>
                  </a:lnTo>
                  <a:lnTo>
                    <a:pt x="443" y="1843"/>
                  </a:lnTo>
                  <a:lnTo>
                    <a:pt x="446" y="1824"/>
                  </a:lnTo>
                  <a:lnTo>
                    <a:pt x="450" y="1805"/>
                  </a:lnTo>
                  <a:lnTo>
                    <a:pt x="453" y="1787"/>
                  </a:lnTo>
                  <a:lnTo>
                    <a:pt x="456" y="1768"/>
                  </a:lnTo>
                  <a:lnTo>
                    <a:pt x="459" y="1750"/>
                  </a:lnTo>
                  <a:lnTo>
                    <a:pt x="463" y="1732"/>
                  </a:lnTo>
                  <a:lnTo>
                    <a:pt x="466" y="1715"/>
                  </a:lnTo>
                  <a:lnTo>
                    <a:pt x="469" y="1697"/>
                  </a:lnTo>
                  <a:lnTo>
                    <a:pt x="472" y="1680"/>
                  </a:lnTo>
                  <a:lnTo>
                    <a:pt x="476" y="1664"/>
                  </a:lnTo>
                  <a:lnTo>
                    <a:pt x="479" y="1647"/>
                  </a:lnTo>
                  <a:lnTo>
                    <a:pt x="482" y="1632"/>
                  </a:lnTo>
                  <a:lnTo>
                    <a:pt x="485" y="1616"/>
                  </a:lnTo>
                  <a:lnTo>
                    <a:pt x="489" y="1601"/>
                  </a:lnTo>
                  <a:lnTo>
                    <a:pt x="492" y="1587"/>
                  </a:lnTo>
                  <a:lnTo>
                    <a:pt x="495" y="1574"/>
                  </a:lnTo>
                  <a:lnTo>
                    <a:pt x="498" y="1561"/>
                  </a:lnTo>
                  <a:lnTo>
                    <a:pt x="502" y="1548"/>
                  </a:lnTo>
                  <a:lnTo>
                    <a:pt x="505" y="1536"/>
                  </a:lnTo>
                  <a:lnTo>
                    <a:pt x="508" y="1524"/>
                  </a:lnTo>
                  <a:lnTo>
                    <a:pt x="512" y="1512"/>
                  </a:lnTo>
                  <a:lnTo>
                    <a:pt x="515" y="1501"/>
                  </a:lnTo>
                  <a:lnTo>
                    <a:pt x="518" y="1491"/>
                  </a:lnTo>
                  <a:lnTo>
                    <a:pt x="521" y="1481"/>
                  </a:lnTo>
                  <a:lnTo>
                    <a:pt x="525" y="1471"/>
                  </a:lnTo>
                  <a:lnTo>
                    <a:pt x="528" y="1461"/>
                  </a:lnTo>
                  <a:lnTo>
                    <a:pt x="531" y="1452"/>
                  </a:lnTo>
                  <a:lnTo>
                    <a:pt x="534" y="1443"/>
                  </a:lnTo>
                  <a:lnTo>
                    <a:pt x="538" y="1435"/>
                  </a:lnTo>
                  <a:lnTo>
                    <a:pt x="541" y="1427"/>
                  </a:lnTo>
                  <a:lnTo>
                    <a:pt x="544" y="1419"/>
                  </a:lnTo>
                  <a:lnTo>
                    <a:pt x="547" y="1412"/>
                  </a:lnTo>
                  <a:lnTo>
                    <a:pt x="551" y="1405"/>
                  </a:lnTo>
                  <a:lnTo>
                    <a:pt x="554" y="1398"/>
                  </a:lnTo>
                  <a:lnTo>
                    <a:pt x="557" y="1392"/>
                  </a:lnTo>
                  <a:lnTo>
                    <a:pt x="560" y="1386"/>
                  </a:lnTo>
                  <a:lnTo>
                    <a:pt x="564" y="1380"/>
                  </a:lnTo>
                  <a:lnTo>
                    <a:pt x="567" y="1375"/>
                  </a:lnTo>
                  <a:lnTo>
                    <a:pt x="570" y="1370"/>
                  </a:lnTo>
                  <a:lnTo>
                    <a:pt x="573" y="1365"/>
                  </a:lnTo>
                  <a:lnTo>
                    <a:pt x="577" y="1361"/>
                  </a:lnTo>
                  <a:lnTo>
                    <a:pt x="580" y="1357"/>
                  </a:lnTo>
                  <a:lnTo>
                    <a:pt x="583" y="1353"/>
                  </a:lnTo>
                  <a:lnTo>
                    <a:pt x="587" y="1350"/>
                  </a:lnTo>
                  <a:lnTo>
                    <a:pt x="590" y="1347"/>
                  </a:lnTo>
                  <a:lnTo>
                    <a:pt x="593" y="1344"/>
                  </a:lnTo>
                  <a:lnTo>
                    <a:pt x="596" y="1341"/>
                  </a:lnTo>
                  <a:lnTo>
                    <a:pt x="600" y="1338"/>
                  </a:lnTo>
                  <a:lnTo>
                    <a:pt x="603" y="1335"/>
                  </a:lnTo>
                  <a:lnTo>
                    <a:pt x="606" y="1332"/>
                  </a:lnTo>
                  <a:lnTo>
                    <a:pt x="609" y="1330"/>
                  </a:lnTo>
                  <a:lnTo>
                    <a:pt x="613" y="1327"/>
                  </a:lnTo>
                  <a:lnTo>
                    <a:pt x="616" y="1325"/>
                  </a:lnTo>
                  <a:lnTo>
                    <a:pt x="619" y="1322"/>
                  </a:lnTo>
                  <a:lnTo>
                    <a:pt x="622" y="1319"/>
                  </a:lnTo>
                  <a:lnTo>
                    <a:pt x="626" y="1317"/>
                  </a:lnTo>
                  <a:lnTo>
                    <a:pt x="629" y="1314"/>
                  </a:lnTo>
                  <a:lnTo>
                    <a:pt x="632" y="1311"/>
                  </a:lnTo>
                  <a:lnTo>
                    <a:pt x="635" y="1308"/>
                  </a:lnTo>
                  <a:lnTo>
                    <a:pt x="639" y="1305"/>
                  </a:lnTo>
                  <a:lnTo>
                    <a:pt x="642" y="1302"/>
                  </a:lnTo>
                  <a:lnTo>
                    <a:pt x="645" y="1299"/>
                  </a:lnTo>
                  <a:lnTo>
                    <a:pt x="648" y="1295"/>
                  </a:lnTo>
                  <a:lnTo>
                    <a:pt x="652" y="1291"/>
                  </a:lnTo>
                  <a:lnTo>
                    <a:pt x="655" y="1287"/>
                  </a:lnTo>
                  <a:lnTo>
                    <a:pt x="658" y="1283"/>
                  </a:lnTo>
                  <a:lnTo>
                    <a:pt x="662" y="1279"/>
                  </a:lnTo>
                  <a:lnTo>
                    <a:pt x="665" y="1274"/>
                  </a:lnTo>
                  <a:lnTo>
                    <a:pt x="668" y="1270"/>
                  </a:lnTo>
                  <a:lnTo>
                    <a:pt x="671" y="1265"/>
                  </a:lnTo>
                  <a:lnTo>
                    <a:pt x="675" y="1259"/>
                  </a:lnTo>
                  <a:lnTo>
                    <a:pt x="678" y="1253"/>
                  </a:lnTo>
                  <a:lnTo>
                    <a:pt x="681" y="1247"/>
                  </a:lnTo>
                  <a:lnTo>
                    <a:pt x="684" y="1241"/>
                  </a:lnTo>
                  <a:lnTo>
                    <a:pt x="688" y="1235"/>
                  </a:lnTo>
                  <a:lnTo>
                    <a:pt x="691" y="1228"/>
                  </a:lnTo>
                  <a:lnTo>
                    <a:pt x="694" y="1220"/>
                  </a:lnTo>
                  <a:lnTo>
                    <a:pt x="697" y="1213"/>
                  </a:lnTo>
                  <a:lnTo>
                    <a:pt x="701" y="1205"/>
                  </a:lnTo>
                  <a:lnTo>
                    <a:pt x="704" y="1197"/>
                  </a:lnTo>
                  <a:lnTo>
                    <a:pt x="707" y="1188"/>
                  </a:lnTo>
                  <a:lnTo>
                    <a:pt x="710" y="1179"/>
                  </a:lnTo>
                  <a:lnTo>
                    <a:pt x="714" y="1170"/>
                  </a:lnTo>
                  <a:lnTo>
                    <a:pt x="717" y="1160"/>
                  </a:lnTo>
                  <a:lnTo>
                    <a:pt x="720" y="1150"/>
                  </a:lnTo>
                  <a:lnTo>
                    <a:pt x="723" y="1139"/>
                  </a:lnTo>
                  <a:lnTo>
                    <a:pt x="727" y="1128"/>
                  </a:lnTo>
                  <a:lnTo>
                    <a:pt x="730" y="1117"/>
                  </a:lnTo>
                  <a:lnTo>
                    <a:pt x="733" y="1106"/>
                  </a:lnTo>
                  <a:lnTo>
                    <a:pt x="737" y="1094"/>
                  </a:lnTo>
                  <a:lnTo>
                    <a:pt x="740" y="1082"/>
                  </a:lnTo>
                  <a:lnTo>
                    <a:pt x="743" y="1069"/>
                  </a:lnTo>
                  <a:lnTo>
                    <a:pt x="746" y="1056"/>
                  </a:lnTo>
                  <a:lnTo>
                    <a:pt x="750" y="1043"/>
                  </a:lnTo>
                  <a:lnTo>
                    <a:pt x="753" y="1030"/>
                  </a:lnTo>
                  <a:lnTo>
                    <a:pt x="756" y="1016"/>
                  </a:lnTo>
                  <a:lnTo>
                    <a:pt x="759" y="1002"/>
                  </a:lnTo>
                  <a:lnTo>
                    <a:pt x="763" y="988"/>
                  </a:lnTo>
                  <a:lnTo>
                    <a:pt x="766" y="974"/>
                  </a:lnTo>
                  <a:lnTo>
                    <a:pt x="769" y="959"/>
                  </a:lnTo>
                  <a:lnTo>
                    <a:pt x="772" y="945"/>
                  </a:lnTo>
                  <a:lnTo>
                    <a:pt x="776" y="930"/>
                  </a:lnTo>
                  <a:lnTo>
                    <a:pt x="779" y="915"/>
                  </a:lnTo>
                  <a:lnTo>
                    <a:pt x="782" y="900"/>
                  </a:lnTo>
                  <a:lnTo>
                    <a:pt x="785" y="885"/>
                  </a:lnTo>
                  <a:lnTo>
                    <a:pt x="789" y="870"/>
                  </a:lnTo>
                  <a:lnTo>
                    <a:pt x="792" y="855"/>
                  </a:lnTo>
                  <a:lnTo>
                    <a:pt x="795" y="840"/>
                  </a:lnTo>
                  <a:lnTo>
                    <a:pt x="799" y="825"/>
                  </a:lnTo>
                  <a:lnTo>
                    <a:pt x="802" y="811"/>
                  </a:lnTo>
                  <a:lnTo>
                    <a:pt x="805" y="796"/>
                  </a:lnTo>
                  <a:lnTo>
                    <a:pt x="808" y="782"/>
                  </a:lnTo>
                  <a:lnTo>
                    <a:pt x="812" y="767"/>
                  </a:lnTo>
                  <a:lnTo>
                    <a:pt x="815" y="753"/>
                  </a:lnTo>
                  <a:lnTo>
                    <a:pt x="818" y="739"/>
                  </a:lnTo>
                  <a:lnTo>
                    <a:pt x="821" y="726"/>
                  </a:lnTo>
                  <a:lnTo>
                    <a:pt x="825" y="712"/>
                  </a:lnTo>
                  <a:lnTo>
                    <a:pt x="828" y="699"/>
                  </a:lnTo>
                  <a:lnTo>
                    <a:pt x="831" y="686"/>
                  </a:lnTo>
                  <a:lnTo>
                    <a:pt x="834" y="674"/>
                  </a:lnTo>
                  <a:lnTo>
                    <a:pt x="838" y="662"/>
                  </a:lnTo>
                  <a:lnTo>
                    <a:pt x="841" y="650"/>
                  </a:lnTo>
                  <a:lnTo>
                    <a:pt x="844" y="639"/>
                  </a:lnTo>
                  <a:lnTo>
                    <a:pt x="847" y="628"/>
                  </a:lnTo>
                  <a:lnTo>
                    <a:pt x="851" y="617"/>
                  </a:lnTo>
                  <a:lnTo>
                    <a:pt x="854" y="607"/>
                  </a:lnTo>
                  <a:lnTo>
                    <a:pt x="857" y="597"/>
                  </a:lnTo>
                  <a:lnTo>
                    <a:pt x="860" y="588"/>
                  </a:lnTo>
                  <a:lnTo>
                    <a:pt x="864" y="579"/>
                  </a:lnTo>
                  <a:lnTo>
                    <a:pt x="867" y="571"/>
                  </a:lnTo>
                  <a:lnTo>
                    <a:pt x="870" y="563"/>
                  </a:lnTo>
                  <a:lnTo>
                    <a:pt x="874" y="556"/>
                  </a:lnTo>
                  <a:lnTo>
                    <a:pt x="877" y="550"/>
                  </a:lnTo>
                  <a:lnTo>
                    <a:pt x="880" y="544"/>
                  </a:lnTo>
                  <a:lnTo>
                    <a:pt x="883" y="538"/>
                  </a:lnTo>
                  <a:lnTo>
                    <a:pt x="887" y="534"/>
                  </a:lnTo>
                  <a:lnTo>
                    <a:pt x="890" y="530"/>
                  </a:lnTo>
                  <a:lnTo>
                    <a:pt x="893" y="526"/>
                  </a:lnTo>
                  <a:lnTo>
                    <a:pt x="896" y="524"/>
                  </a:lnTo>
                  <a:lnTo>
                    <a:pt x="900" y="523"/>
                  </a:lnTo>
                  <a:lnTo>
                    <a:pt x="903" y="522"/>
                  </a:lnTo>
                  <a:lnTo>
                    <a:pt x="906" y="523"/>
                  </a:lnTo>
                  <a:lnTo>
                    <a:pt x="909" y="524"/>
                  </a:lnTo>
                  <a:lnTo>
                    <a:pt x="913" y="525"/>
                  </a:lnTo>
                  <a:lnTo>
                    <a:pt x="916" y="527"/>
                  </a:lnTo>
                  <a:lnTo>
                    <a:pt x="919" y="529"/>
                  </a:lnTo>
                  <a:lnTo>
                    <a:pt x="922" y="532"/>
                  </a:lnTo>
                  <a:lnTo>
                    <a:pt x="926" y="535"/>
                  </a:lnTo>
                  <a:lnTo>
                    <a:pt x="929" y="539"/>
                  </a:lnTo>
                  <a:lnTo>
                    <a:pt x="932" y="543"/>
                  </a:lnTo>
                  <a:lnTo>
                    <a:pt x="935" y="547"/>
                  </a:lnTo>
                  <a:lnTo>
                    <a:pt x="939" y="552"/>
                  </a:lnTo>
                  <a:lnTo>
                    <a:pt x="942" y="556"/>
                  </a:lnTo>
                  <a:lnTo>
                    <a:pt x="945" y="561"/>
                  </a:lnTo>
                  <a:lnTo>
                    <a:pt x="949" y="566"/>
                  </a:lnTo>
                  <a:lnTo>
                    <a:pt x="952" y="571"/>
                  </a:lnTo>
                  <a:lnTo>
                    <a:pt x="955" y="576"/>
                  </a:lnTo>
                  <a:lnTo>
                    <a:pt x="958" y="581"/>
                  </a:lnTo>
                  <a:lnTo>
                    <a:pt x="962" y="586"/>
                  </a:lnTo>
                  <a:lnTo>
                    <a:pt x="965" y="591"/>
                  </a:lnTo>
                  <a:lnTo>
                    <a:pt x="968" y="596"/>
                  </a:lnTo>
                  <a:lnTo>
                    <a:pt x="971" y="600"/>
                  </a:lnTo>
                  <a:lnTo>
                    <a:pt x="975" y="605"/>
                  </a:lnTo>
                  <a:lnTo>
                    <a:pt x="978" y="609"/>
                  </a:lnTo>
                  <a:lnTo>
                    <a:pt x="981" y="613"/>
                  </a:lnTo>
                  <a:lnTo>
                    <a:pt x="984" y="616"/>
                  </a:lnTo>
                  <a:lnTo>
                    <a:pt x="988" y="620"/>
                  </a:lnTo>
                  <a:lnTo>
                    <a:pt x="991" y="623"/>
                  </a:lnTo>
                  <a:lnTo>
                    <a:pt x="994" y="626"/>
                  </a:lnTo>
                  <a:lnTo>
                    <a:pt x="997" y="628"/>
                  </a:lnTo>
                  <a:lnTo>
                    <a:pt x="1001" y="630"/>
                  </a:lnTo>
                  <a:lnTo>
                    <a:pt x="1004" y="632"/>
                  </a:lnTo>
                  <a:lnTo>
                    <a:pt x="1007" y="634"/>
                  </a:lnTo>
                  <a:lnTo>
                    <a:pt x="1010" y="635"/>
                  </a:lnTo>
                  <a:lnTo>
                    <a:pt x="1014" y="637"/>
                  </a:lnTo>
                  <a:lnTo>
                    <a:pt x="1017" y="638"/>
                  </a:lnTo>
                  <a:lnTo>
                    <a:pt x="1020" y="638"/>
                  </a:lnTo>
                  <a:lnTo>
                    <a:pt x="1024" y="639"/>
                  </a:lnTo>
                  <a:lnTo>
                    <a:pt x="1027" y="639"/>
                  </a:lnTo>
                  <a:lnTo>
                    <a:pt x="1030" y="639"/>
                  </a:lnTo>
                  <a:lnTo>
                    <a:pt x="1033" y="638"/>
                  </a:lnTo>
                  <a:lnTo>
                    <a:pt x="1037" y="638"/>
                  </a:lnTo>
                  <a:lnTo>
                    <a:pt x="1040" y="637"/>
                  </a:lnTo>
                  <a:lnTo>
                    <a:pt x="1043" y="636"/>
                  </a:lnTo>
                  <a:lnTo>
                    <a:pt x="1046" y="634"/>
                  </a:lnTo>
                  <a:lnTo>
                    <a:pt x="1050" y="633"/>
                  </a:lnTo>
                  <a:lnTo>
                    <a:pt x="1053" y="631"/>
                  </a:lnTo>
                  <a:lnTo>
                    <a:pt x="1056" y="629"/>
                  </a:lnTo>
                  <a:lnTo>
                    <a:pt x="1059" y="626"/>
                  </a:lnTo>
                  <a:lnTo>
                    <a:pt x="1063" y="624"/>
                  </a:lnTo>
                  <a:lnTo>
                    <a:pt x="1066" y="622"/>
                  </a:lnTo>
                  <a:lnTo>
                    <a:pt x="1069" y="620"/>
                  </a:lnTo>
                  <a:lnTo>
                    <a:pt x="1072" y="617"/>
                  </a:lnTo>
                  <a:lnTo>
                    <a:pt x="1076" y="614"/>
                  </a:lnTo>
                  <a:lnTo>
                    <a:pt x="1079" y="611"/>
                  </a:lnTo>
                  <a:lnTo>
                    <a:pt x="1082" y="608"/>
                  </a:lnTo>
                  <a:lnTo>
                    <a:pt x="1085" y="605"/>
                  </a:lnTo>
                  <a:lnTo>
                    <a:pt x="1089" y="602"/>
                  </a:lnTo>
                  <a:lnTo>
                    <a:pt x="1092" y="598"/>
                  </a:lnTo>
                  <a:lnTo>
                    <a:pt x="1095" y="594"/>
                  </a:lnTo>
                  <a:lnTo>
                    <a:pt x="1099" y="591"/>
                  </a:lnTo>
                  <a:lnTo>
                    <a:pt x="1102" y="587"/>
                  </a:lnTo>
                  <a:lnTo>
                    <a:pt x="1105" y="583"/>
                  </a:lnTo>
                  <a:lnTo>
                    <a:pt x="1108" y="579"/>
                  </a:lnTo>
                  <a:lnTo>
                    <a:pt x="1112" y="575"/>
                  </a:lnTo>
                  <a:lnTo>
                    <a:pt x="1115" y="571"/>
                  </a:lnTo>
                  <a:lnTo>
                    <a:pt x="1118" y="567"/>
                  </a:lnTo>
                  <a:lnTo>
                    <a:pt x="1121" y="563"/>
                  </a:lnTo>
                  <a:lnTo>
                    <a:pt x="1125" y="559"/>
                  </a:lnTo>
                  <a:lnTo>
                    <a:pt x="1128" y="555"/>
                  </a:lnTo>
                  <a:lnTo>
                    <a:pt x="1131" y="551"/>
                  </a:lnTo>
                  <a:lnTo>
                    <a:pt x="1134" y="547"/>
                  </a:lnTo>
                  <a:lnTo>
                    <a:pt x="1138" y="543"/>
                  </a:lnTo>
                  <a:lnTo>
                    <a:pt x="1141" y="540"/>
                  </a:lnTo>
                  <a:lnTo>
                    <a:pt x="1144" y="536"/>
                  </a:lnTo>
                  <a:lnTo>
                    <a:pt x="1147" y="532"/>
                  </a:lnTo>
                  <a:lnTo>
                    <a:pt x="1151" y="529"/>
                  </a:lnTo>
                  <a:lnTo>
                    <a:pt x="1154" y="525"/>
                  </a:lnTo>
                  <a:lnTo>
                    <a:pt x="1157" y="522"/>
                  </a:lnTo>
                  <a:lnTo>
                    <a:pt x="1161" y="519"/>
                  </a:lnTo>
                  <a:lnTo>
                    <a:pt x="1164" y="516"/>
                  </a:lnTo>
                  <a:lnTo>
                    <a:pt x="1167" y="513"/>
                  </a:lnTo>
                  <a:lnTo>
                    <a:pt x="1170" y="510"/>
                  </a:lnTo>
                  <a:lnTo>
                    <a:pt x="1174" y="507"/>
                  </a:lnTo>
                  <a:lnTo>
                    <a:pt x="1177" y="504"/>
                  </a:lnTo>
                  <a:lnTo>
                    <a:pt x="1180" y="502"/>
                  </a:lnTo>
                  <a:lnTo>
                    <a:pt x="1183" y="499"/>
                  </a:lnTo>
                  <a:lnTo>
                    <a:pt x="1187" y="497"/>
                  </a:lnTo>
                  <a:lnTo>
                    <a:pt x="1190" y="495"/>
                  </a:lnTo>
                  <a:lnTo>
                    <a:pt x="1193" y="493"/>
                  </a:lnTo>
                  <a:lnTo>
                    <a:pt x="1196" y="491"/>
                  </a:lnTo>
                  <a:lnTo>
                    <a:pt x="1200" y="490"/>
                  </a:lnTo>
                  <a:lnTo>
                    <a:pt x="1203" y="488"/>
                  </a:lnTo>
                  <a:lnTo>
                    <a:pt x="1206" y="487"/>
                  </a:lnTo>
                  <a:lnTo>
                    <a:pt x="1209" y="486"/>
                  </a:lnTo>
                  <a:lnTo>
                    <a:pt x="1213" y="485"/>
                  </a:lnTo>
                  <a:lnTo>
                    <a:pt x="1216" y="484"/>
                  </a:lnTo>
                  <a:lnTo>
                    <a:pt x="1219" y="483"/>
                  </a:lnTo>
                  <a:lnTo>
                    <a:pt x="1222" y="483"/>
                  </a:lnTo>
                  <a:lnTo>
                    <a:pt x="1226" y="483"/>
                  </a:lnTo>
                  <a:lnTo>
                    <a:pt x="1229" y="483"/>
                  </a:lnTo>
                  <a:lnTo>
                    <a:pt x="1232" y="483"/>
                  </a:lnTo>
                  <a:lnTo>
                    <a:pt x="1236" y="484"/>
                  </a:lnTo>
                  <a:lnTo>
                    <a:pt x="1239" y="484"/>
                  </a:lnTo>
                  <a:lnTo>
                    <a:pt x="1242" y="485"/>
                  </a:lnTo>
                  <a:lnTo>
                    <a:pt x="1245" y="486"/>
                  </a:lnTo>
                  <a:lnTo>
                    <a:pt x="1249" y="487"/>
                  </a:lnTo>
                  <a:lnTo>
                    <a:pt x="1252" y="488"/>
                  </a:lnTo>
                  <a:lnTo>
                    <a:pt x="1255" y="490"/>
                  </a:lnTo>
                  <a:lnTo>
                    <a:pt x="1258" y="491"/>
                  </a:lnTo>
                  <a:lnTo>
                    <a:pt x="1262" y="493"/>
                  </a:lnTo>
                  <a:lnTo>
                    <a:pt x="1265" y="494"/>
                  </a:lnTo>
                  <a:lnTo>
                    <a:pt x="1268" y="496"/>
                  </a:lnTo>
                  <a:lnTo>
                    <a:pt x="1271" y="498"/>
                  </a:lnTo>
                  <a:lnTo>
                    <a:pt x="1275" y="500"/>
                  </a:lnTo>
                  <a:lnTo>
                    <a:pt x="1278" y="502"/>
                  </a:lnTo>
                  <a:lnTo>
                    <a:pt x="1281" y="504"/>
                  </a:lnTo>
                  <a:lnTo>
                    <a:pt x="1284" y="506"/>
                  </a:lnTo>
                  <a:lnTo>
                    <a:pt x="1288" y="508"/>
                  </a:lnTo>
                  <a:lnTo>
                    <a:pt x="1291" y="510"/>
                  </a:lnTo>
                  <a:lnTo>
                    <a:pt x="1294" y="512"/>
                  </a:lnTo>
                  <a:lnTo>
                    <a:pt x="1297" y="515"/>
                  </a:lnTo>
                  <a:lnTo>
                    <a:pt x="1301" y="517"/>
                  </a:lnTo>
                  <a:lnTo>
                    <a:pt x="1304" y="519"/>
                  </a:lnTo>
                  <a:lnTo>
                    <a:pt x="1307" y="522"/>
                  </a:lnTo>
                  <a:lnTo>
                    <a:pt x="1311" y="524"/>
                  </a:lnTo>
                  <a:lnTo>
                    <a:pt x="1314" y="526"/>
                  </a:lnTo>
                  <a:lnTo>
                    <a:pt x="1317" y="529"/>
                  </a:lnTo>
                  <a:lnTo>
                    <a:pt x="1320" y="531"/>
                  </a:lnTo>
                  <a:lnTo>
                    <a:pt x="1324" y="533"/>
                  </a:lnTo>
                  <a:lnTo>
                    <a:pt x="1327" y="535"/>
                  </a:lnTo>
                  <a:lnTo>
                    <a:pt x="1330" y="538"/>
                  </a:lnTo>
                  <a:lnTo>
                    <a:pt x="1333" y="540"/>
                  </a:lnTo>
                  <a:lnTo>
                    <a:pt x="1337" y="542"/>
                  </a:lnTo>
                  <a:lnTo>
                    <a:pt x="1340" y="544"/>
                  </a:lnTo>
                  <a:lnTo>
                    <a:pt x="1343" y="546"/>
                  </a:lnTo>
                  <a:lnTo>
                    <a:pt x="1346" y="548"/>
                  </a:lnTo>
                  <a:lnTo>
                    <a:pt x="1350" y="550"/>
                  </a:lnTo>
                  <a:lnTo>
                    <a:pt x="1353" y="552"/>
                  </a:lnTo>
                  <a:lnTo>
                    <a:pt x="1356" y="554"/>
                  </a:lnTo>
                  <a:lnTo>
                    <a:pt x="1359" y="556"/>
                  </a:lnTo>
                  <a:lnTo>
                    <a:pt x="1363" y="558"/>
                  </a:lnTo>
                  <a:lnTo>
                    <a:pt x="1366" y="559"/>
                  </a:lnTo>
                  <a:lnTo>
                    <a:pt x="1369" y="561"/>
                  </a:lnTo>
                  <a:lnTo>
                    <a:pt x="1372" y="563"/>
                  </a:lnTo>
                  <a:lnTo>
                    <a:pt x="1376" y="564"/>
                  </a:lnTo>
                  <a:lnTo>
                    <a:pt x="1379" y="566"/>
                  </a:lnTo>
                  <a:lnTo>
                    <a:pt x="1382" y="567"/>
                  </a:lnTo>
                  <a:lnTo>
                    <a:pt x="1386" y="568"/>
                  </a:lnTo>
                  <a:lnTo>
                    <a:pt x="1389" y="569"/>
                  </a:lnTo>
                  <a:lnTo>
                    <a:pt x="1392" y="570"/>
                  </a:lnTo>
                  <a:lnTo>
                    <a:pt x="1395" y="571"/>
                  </a:lnTo>
                  <a:lnTo>
                    <a:pt x="1399" y="572"/>
                  </a:lnTo>
                  <a:lnTo>
                    <a:pt x="1402" y="573"/>
                  </a:lnTo>
                  <a:lnTo>
                    <a:pt x="1405" y="573"/>
                  </a:lnTo>
                  <a:lnTo>
                    <a:pt x="1408" y="574"/>
                  </a:lnTo>
                  <a:lnTo>
                    <a:pt x="1412" y="575"/>
                  </a:lnTo>
                  <a:lnTo>
                    <a:pt x="1415" y="575"/>
                  </a:lnTo>
                  <a:lnTo>
                    <a:pt x="1418" y="575"/>
                  </a:lnTo>
                  <a:lnTo>
                    <a:pt x="1421" y="575"/>
                  </a:lnTo>
                  <a:lnTo>
                    <a:pt x="1425" y="575"/>
                  </a:lnTo>
                  <a:lnTo>
                    <a:pt x="1428" y="575"/>
                  </a:lnTo>
                  <a:lnTo>
                    <a:pt x="1431" y="575"/>
                  </a:lnTo>
                  <a:lnTo>
                    <a:pt x="1434" y="575"/>
                  </a:lnTo>
                  <a:lnTo>
                    <a:pt x="1438" y="575"/>
                  </a:lnTo>
                  <a:lnTo>
                    <a:pt x="1441" y="575"/>
                  </a:lnTo>
                  <a:lnTo>
                    <a:pt x="1444" y="574"/>
                  </a:lnTo>
                  <a:lnTo>
                    <a:pt x="1447" y="574"/>
                  </a:lnTo>
                  <a:lnTo>
                    <a:pt x="1451" y="573"/>
                  </a:lnTo>
                  <a:lnTo>
                    <a:pt x="1454" y="572"/>
                  </a:lnTo>
                  <a:lnTo>
                    <a:pt x="1457" y="571"/>
                  </a:lnTo>
                  <a:lnTo>
                    <a:pt x="1461" y="570"/>
                  </a:lnTo>
                  <a:lnTo>
                    <a:pt x="1464" y="569"/>
                  </a:lnTo>
                  <a:lnTo>
                    <a:pt x="1467" y="568"/>
                  </a:lnTo>
                  <a:lnTo>
                    <a:pt x="1470" y="567"/>
                  </a:lnTo>
                  <a:lnTo>
                    <a:pt x="1474" y="565"/>
                  </a:lnTo>
                  <a:lnTo>
                    <a:pt x="1477" y="564"/>
                  </a:lnTo>
                  <a:lnTo>
                    <a:pt x="1480" y="562"/>
                  </a:lnTo>
                  <a:lnTo>
                    <a:pt x="1483" y="561"/>
                  </a:lnTo>
                  <a:lnTo>
                    <a:pt x="1487" y="559"/>
                  </a:lnTo>
                  <a:lnTo>
                    <a:pt x="1490" y="557"/>
                  </a:lnTo>
                  <a:lnTo>
                    <a:pt x="1493" y="555"/>
                  </a:lnTo>
                  <a:lnTo>
                    <a:pt x="1496" y="553"/>
                  </a:lnTo>
                  <a:lnTo>
                    <a:pt x="1500" y="551"/>
                  </a:lnTo>
                  <a:lnTo>
                    <a:pt x="1503" y="549"/>
                  </a:lnTo>
                  <a:lnTo>
                    <a:pt x="1506" y="547"/>
                  </a:lnTo>
                  <a:lnTo>
                    <a:pt x="1509" y="544"/>
                  </a:lnTo>
                  <a:lnTo>
                    <a:pt x="1513" y="542"/>
                  </a:lnTo>
                  <a:lnTo>
                    <a:pt x="1516" y="539"/>
                  </a:lnTo>
                  <a:lnTo>
                    <a:pt x="1519" y="537"/>
                  </a:lnTo>
                  <a:lnTo>
                    <a:pt x="1523" y="534"/>
                  </a:lnTo>
                  <a:lnTo>
                    <a:pt x="1526" y="532"/>
                  </a:lnTo>
                  <a:lnTo>
                    <a:pt x="1529" y="529"/>
                  </a:lnTo>
                  <a:lnTo>
                    <a:pt x="1532" y="526"/>
                  </a:lnTo>
                  <a:lnTo>
                    <a:pt x="1536" y="524"/>
                  </a:lnTo>
                  <a:lnTo>
                    <a:pt x="1539" y="521"/>
                  </a:lnTo>
                  <a:lnTo>
                    <a:pt x="1542" y="518"/>
                  </a:lnTo>
                  <a:lnTo>
                    <a:pt x="1545" y="515"/>
                  </a:lnTo>
                  <a:lnTo>
                    <a:pt x="1549" y="512"/>
                  </a:lnTo>
                  <a:lnTo>
                    <a:pt x="1552" y="509"/>
                  </a:lnTo>
                  <a:lnTo>
                    <a:pt x="1555" y="506"/>
                  </a:lnTo>
                  <a:lnTo>
                    <a:pt x="1558" y="503"/>
                  </a:lnTo>
                  <a:lnTo>
                    <a:pt x="1562" y="500"/>
                  </a:lnTo>
                  <a:lnTo>
                    <a:pt x="1565" y="497"/>
                  </a:lnTo>
                  <a:lnTo>
                    <a:pt x="1568" y="494"/>
                  </a:lnTo>
                  <a:lnTo>
                    <a:pt x="1571" y="490"/>
                  </a:lnTo>
                  <a:lnTo>
                    <a:pt x="1575" y="487"/>
                  </a:lnTo>
                  <a:lnTo>
                    <a:pt x="1578" y="484"/>
                  </a:lnTo>
                  <a:lnTo>
                    <a:pt x="1581" y="481"/>
                  </a:lnTo>
                  <a:lnTo>
                    <a:pt x="1584" y="478"/>
                  </a:lnTo>
                  <a:lnTo>
                    <a:pt x="1588" y="475"/>
                  </a:lnTo>
                  <a:lnTo>
                    <a:pt x="1591" y="472"/>
                  </a:lnTo>
                  <a:lnTo>
                    <a:pt x="1594" y="469"/>
                  </a:lnTo>
                  <a:lnTo>
                    <a:pt x="1598" y="466"/>
                  </a:lnTo>
                  <a:lnTo>
                    <a:pt x="1601" y="463"/>
                  </a:lnTo>
                  <a:lnTo>
                    <a:pt x="1604" y="460"/>
                  </a:lnTo>
                  <a:lnTo>
                    <a:pt x="1607" y="457"/>
                  </a:lnTo>
                  <a:lnTo>
                    <a:pt x="1611" y="454"/>
                  </a:lnTo>
                  <a:lnTo>
                    <a:pt x="1614" y="452"/>
                  </a:lnTo>
                  <a:lnTo>
                    <a:pt x="1617" y="449"/>
                  </a:lnTo>
                  <a:lnTo>
                    <a:pt x="1620" y="447"/>
                  </a:lnTo>
                  <a:lnTo>
                    <a:pt x="1624" y="444"/>
                  </a:lnTo>
                  <a:lnTo>
                    <a:pt x="1627" y="442"/>
                  </a:lnTo>
                  <a:lnTo>
                    <a:pt x="1630" y="439"/>
                  </a:lnTo>
                  <a:lnTo>
                    <a:pt x="1633" y="437"/>
                  </a:lnTo>
                  <a:lnTo>
                    <a:pt x="1637" y="435"/>
                  </a:lnTo>
                  <a:lnTo>
                    <a:pt x="1640" y="434"/>
                  </a:lnTo>
                  <a:lnTo>
                    <a:pt x="1643" y="432"/>
                  </a:lnTo>
                  <a:lnTo>
                    <a:pt x="1646" y="430"/>
                  </a:lnTo>
                  <a:lnTo>
                    <a:pt x="1650" y="429"/>
                  </a:lnTo>
                  <a:lnTo>
                    <a:pt x="1653" y="427"/>
                  </a:lnTo>
                  <a:lnTo>
                    <a:pt x="1656" y="426"/>
                  </a:lnTo>
                  <a:lnTo>
                    <a:pt x="1659" y="425"/>
                  </a:lnTo>
                  <a:lnTo>
                    <a:pt x="1663" y="423"/>
                  </a:lnTo>
                  <a:lnTo>
                    <a:pt x="1666" y="422"/>
                  </a:lnTo>
                  <a:lnTo>
                    <a:pt x="1669" y="421"/>
                  </a:lnTo>
                  <a:lnTo>
                    <a:pt x="1673" y="421"/>
                  </a:lnTo>
                  <a:lnTo>
                    <a:pt x="1676" y="420"/>
                  </a:lnTo>
                  <a:lnTo>
                    <a:pt x="1679" y="419"/>
                  </a:lnTo>
                  <a:lnTo>
                    <a:pt x="1682" y="419"/>
                  </a:lnTo>
                  <a:lnTo>
                    <a:pt x="1686" y="418"/>
                  </a:lnTo>
                  <a:lnTo>
                    <a:pt x="1689" y="418"/>
                  </a:lnTo>
                  <a:lnTo>
                    <a:pt x="1692" y="418"/>
                  </a:lnTo>
                  <a:lnTo>
                    <a:pt x="1695" y="418"/>
                  </a:lnTo>
                  <a:lnTo>
                    <a:pt x="1699" y="418"/>
                  </a:lnTo>
                  <a:lnTo>
                    <a:pt x="1702" y="418"/>
                  </a:lnTo>
                  <a:lnTo>
                    <a:pt x="1705" y="418"/>
                  </a:lnTo>
                  <a:lnTo>
                    <a:pt x="1708" y="418"/>
                  </a:lnTo>
                  <a:lnTo>
                    <a:pt x="1712" y="419"/>
                  </a:lnTo>
                  <a:lnTo>
                    <a:pt x="1715" y="420"/>
                  </a:lnTo>
                  <a:lnTo>
                    <a:pt x="1718" y="420"/>
                  </a:lnTo>
                  <a:lnTo>
                    <a:pt x="1721" y="421"/>
                  </a:lnTo>
                  <a:lnTo>
                    <a:pt x="1725" y="422"/>
                  </a:lnTo>
                  <a:lnTo>
                    <a:pt x="1728" y="423"/>
                  </a:lnTo>
                  <a:lnTo>
                    <a:pt x="1731" y="424"/>
                  </a:lnTo>
                  <a:lnTo>
                    <a:pt x="1734" y="425"/>
                  </a:lnTo>
                  <a:lnTo>
                    <a:pt x="1738" y="427"/>
                  </a:lnTo>
                  <a:lnTo>
                    <a:pt x="1741" y="428"/>
                  </a:lnTo>
                  <a:lnTo>
                    <a:pt x="1744" y="429"/>
                  </a:lnTo>
                  <a:lnTo>
                    <a:pt x="1748" y="431"/>
                  </a:lnTo>
                  <a:lnTo>
                    <a:pt x="1751" y="432"/>
                  </a:lnTo>
                  <a:lnTo>
                    <a:pt x="1754" y="434"/>
                  </a:lnTo>
                  <a:lnTo>
                    <a:pt x="1757" y="435"/>
                  </a:lnTo>
                  <a:lnTo>
                    <a:pt x="1761" y="437"/>
                  </a:lnTo>
                  <a:lnTo>
                    <a:pt x="1764" y="438"/>
                  </a:lnTo>
                  <a:lnTo>
                    <a:pt x="1767" y="440"/>
                  </a:lnTo>
                  <a:lnTo>
                    <a:pt x="1770" y="441"/>
                  </a:lnTo>
                  <a:lnTo>
                    <a:pt x="1774" y="443"/>
                  </a:lnTo>
                  <a:lnTo>
                    <a:pt x="1777" y="445"/>
                  </a:lnTo>
                  <a:lnTo>
                    <a:pt x="1780" y="446"/>
                  </a:lnTo>
                  <a:lnTo>
                    <a:pt x="1783" y="448"/>
                  </a:lnTo>
                  <a:lnTo>
                    <a:pt x="1787" y="449"/>
                  </a:lnTo>
                  <a:lnTo>
                    <a:pt x="1790" y="451"/>
                  </a:lnTo>
                  <a:lnTo>
                    <a:pt x="1793" y="452"/>
                  </a:lnTo>
                  <a:lnTo>
                    <a:pt x="1796" y="454"/>
                  </a:lnTo>
                  <a:lnTo>
                    <a:pt x="1800" y="455"/>
                  </a:lnTo>
                  <a:lnTo>
                    <a:pt x="1803" y="457"/>
                  </a:lnTo>
                  <a:lnTo>
                    <a:pt x="1806" y="458"/>
                  </a:lnTo>
                  <a:lnTo>
                    <a:pt x="1809" y="459"/>
                  </a:lnTo>
                  <a:lnTo>
                    <a:pt x="1813" y="460"/>
                  </a:lnTo>
                  <a:lnTo>
                    <a:pt x="1816" y="462"/>
                  </a:lnTo>
                  <a:lnTo>
                    <a:pt x="1819" y="463"/>
                  </a:lnTo>
                  <a:lnTo>
                    <a:pt x="1823" y="464"/>
                  </a:lnTo>
                  <a:lnTo>
                    <a:pt x="1826" y="465"/>
                  </a:lnTo>
                  <a:lnTo>
                    <a:pt x="1829" y="466"/>
                  </a:lnTo>
                  <a:lnTo>
                    <a:pt x="1832" y="467"/>
                  </a:lnTo>
                  <a:lnTo>
                    <a:pt x="1836" y="468"/>
                  </a:lnTo>
                  <a:lnTo>
                    <a:pt x="1839" y="469"/>
                  </a:lnTo>
                  <a:lnTo>
                    <a:pt x="1842" y="469"/>
                  </a:lnTo>
                  <a:lnTo>
                    <a:pt x="1845" y="470"/>
                  </a:lnTo>
                  <a:lnTo>
                    <a:pt x="1849" y="471"/>
                  </a:lnTo>
                  <a:lnTo>
                    <a:pt x="1852" y="471"/>
                  </a:lnTo>
                  <a:lnTo>
                    <a:pt x="1855" y="472"/>
                  </a:lnTo>
                  <a:lnTo>
                    <a:pt x="1858" y="472"/>
                  </a:lnTo>
                  <a:lnTo>
                    <a:pt x="1862" y="472"/>
                  </a:lnTo>
                  <a:lnTo>
                    <a:pt x="1865" y="473"/>
                  </a:lnTo>
                  <a:lnTo>
                    <a:pt x="1868" y="473"/>
                  </a:lnTo>
                  <a:lnTo>
                    <a:pt x="1871" y="473"/>
                  </a:lnTo>
                  <a:lnTo>
                    <a:pt x="1875" y="473"/>
                  </a:lnTo>
                  <a:lnTo>
                    <a:pt x="1878" y="473"/>
                  </a:lnTo>
                  <a:lnTo>
                    <a:pt x="1881" y="473"/>
                  </a:lnTo>
                  <a:lnTo>
                    <a:pt x="1885" y="473"/>
                  </a:lnTo>
                  <a:lnTo>
                    <a:pt x="1888" y="472"/>
                  </a:lnTo>
                  <a:lnTo>
                    <a:pt x="1891" y="472"/>
                  </a:lnTo>
                  <a:lnTo>
                    <a:pt x="1894" y="471"/>
                  </a:lnTo>
                  <a:lnTo>
                    <a:pt x="1898" y="471"/>
                  </a:lnTo>
                  <a:lnTo>
                    <a:pt x="1901" y="470"/>
                  </a:lnTo>
                  <a:lnTo>
                    <a:pt x="1904" y="470"/>
                  </a:lnTo>
                  <a:lnTo>
                    <a:pt x="1907" y="469"/>
                  </a:lnTo>
                  <a:lnTo>
                    <a:pt x="1911" y="468"/>
                  </a:lnTo>
                  <a:lnTo>
                    <a:pt x="1914" y="467"/>
                  </a:lnTo>
                  <a:lnTo>
                    <a:pt x="1917" y="467"/>
                  </a:lnTo>
                  <a:lnTo>
                    <a:pt x="1920" y="466"/>
                  </a:lnTo>
                  <a:lnTo>
                    <a:pt x="1924" y="465"/>
                  </a:lnTo>
                  <a:lnTo>
                    <a:pt x="1927" y="464"/>
                  </a:lnTo>
                  <a:lnTo>
                    <a:pt x="1930" y="463"/>
                  </a:lnTo>
                  <a:lnTo>
                    <a:pt x="1933" y="461"/>
                  </a:lnTo>
                  <a:lnTo>
                    <a:pt x="1937" y="460"/>
                  </a:lnTo>
                  <a:lnTo>
                    <a:pt x="1940" y="459"/>
                  </a:lnTo>
                  <a:lnTo>
                    <a:pt x="1943" y="458"/>
                  </a:lnTo>
                  <a:lnTo>
                    <a:pt x="1946" y="457"/>
                  </a:lnTo>
                  <a:lnTo>
                    <a:pt x="1950" y="455"/>
                  </a:lnTo>
                  <a:lnTo>
                    <a:pt x="1953" y="454"/>
                  </a:lnTo>
                  <a:lnTo>
                    <a:pt x="1956" y="453"/>
                  </a:lnTo>
                  <a:lnTo>
                    <a:pt x="1960" y="451"/>
                  </a:lnTo>
                  <a:lnTo>
                    <a:pt x="1963" y="450"/>
                  </a:lnTo>
                  <a:lnTo>
                    <a:pt x="1966" y="448"/>
                  </a:lnTo>
                  <a:lnTo>
                    <a:pt x="1969" y="447"/>
                  </a:lnTo>
                  <a:lnTo>
                    <a:pt x="1973" y="445"/>
                  </a:lnTo>
                  <a:lnTo>
                    <a:pt x="1976" y="444"/>
                  </a:lnTo>
                  <a:lnTo>
                    <a:pt x="1979" y="442"/>
                  </a:lnTo>
                  <a:lnTo>
                    <a:pt x="1982" y="441"/>
                  </a:lnTo>
                  <a:lnTo>
                    <a:pt x="1986" y="439"/>
                  </a:lnTo>
                  <a:lnTo>
                    <a:pt x="1989" y="437"/>
                  </a:lnTo>
                  <a:lnTo>
                    <a:pt x="1992" y="436"/>
                  </a:lnTo>
                  <a:lnTo>
                    <a:pt x="1995" y="434"/>
                  </a:lnTo>
                  <a:lnTo>
                    <a:pt x="1999" y="433"/>
                  </a:lnTo>
                  <a:lnTo>
                    <a:pt x="2002" y="431"/>
                  </a:lnTo>
                  <a:lnTo>
                    <a:pt x="2005" y="430"/>
                  </a:lnTo>
                  <a:lnTo>
                    <a:pt x="2008" y="428"/>
                  </a:lnTo>
                  <a:lnTo>
                    <a:pt x="2012" y="427"/>
                  </a:lnTo>
                  <a:lnTo>
                    <a:pt x="2015" y="425"/>
                  </a:lnTo>
                  <a:lnTo>
                    <a:pt x="2018" y="424"/>
                  </a:lnTo>
                  <a:lnTo>
                    <a:pt x="2021" y="422"/>
                  </a:lnTo>
                  <a:lnTo>
                    <a:pt x="2025" y="421"/>
                  </a:lnTo>
                  <a:lnTo>
                    <a:pt x="2028" y="420"/>
                  </a:lnTo>
                  <a:lnTo>
                    <a:pt x="2031" y="418"/>
                  </a:lnTo>
                  <a:lnTo>
                    <a:pt x="2035" y="417"/>
                  </a:lnTo>
                  <a:lnTo>
                    <a:pt x="2038" y="416"/>
                  </a:lnTo>
                  <a:lnTo>
                    <a:pt x="2041" y="415"/>
                  </a:lnTo>
                  <a:lnTo>
                    <a:pt x="2044" y="413"/>
                  </a:lnTo>
                  <a:lnTo>
                    <a:pt x="2048" y="412"/>
                  </a:lnTo>
                  <a:lnTo>
                    <a:pt x="2051" y="411"/>
                  </a:lnTo>
                  <a:lnTo>
                    <a:pt x="2054" y="410"/>
                  </a:lnTo>
                  <a:lnTo>
                    <a:pt x="2057" y="409"/>
                  </a:lnTo>
                  <a:lnTo>
                    <a:pt x="2061" y="408"/>
                  </a:lnTo>
                  <a:lnTo>
                    <a:pt x="2064" y="407"/>
                  </a:lnTo>
                  <a:lnTo>
                    <a:pt x="2067" y="406"/>
                  </a:lnTo>
                  <a:lnTo>
                    <a:pt x="2070" y="405"/>
                  </a:lnTo>
                  <a:lnTo>
                    <a:pt x="2074" y="404"/>
                  </a:lnTo>
                  <a:lnTo>
                    <a:pt x="2077" y="404"/>
                  </a:lnTo>
                  <a:lnTo>
                    <a:pt x="2080" y="403"/>
                  </a:lnTo>
                  <a:lnTo>
                    <a:pt x="2083" y="402"/>
                  </a:lnTo>
                  <a:lnTo>
                    <a:pt x="2087" y="401"/>
                  </a:lnTo>
                  <a:lnTo>
                    <a:pt x="2090" y="401"/>
                  </a:lnTo>
                  <a:lnTo>
                    <a:pt x="2093" y="400"/>
                  </a:lnTo>
                  <a:lnTo>
                    <a:pt x="2096" y="399"/>
                  </a:lnTo>
                  <a:lnTo>
                    <a:pt x="2100" y="399"/>
                  </a:lnTo>
                  <a:lnTo>
                    <a:pt x="2103" y="398"/>
                  </a:lnTo>
                  <a:lnTo>
                    <a:pt x="2106" y="398"/>
                  </a:lnTo>
                  <a:lnTo>
                    <a:pt x="2110" y="397"/>
                  </a:lnTo>
                  <a:lnTo>
                    <a:pt x="2113" y="397"/>
                  </a:lnTo>
                  <a:lnTo>
                    <a:pt x="2116" y="396"/>
                  </a:lnTo>
                  <a:lnTo>
                    <a:pt x="2119" y="396"/>
                  </a:lnTo>
                  <a:lnTo>
                    <a:pt x="2123" y="395"/>
                  </a:lnTo>
                  <a:lnTo>
                    <a:pt x="2126" y="395"/>
                  </a:lnTo>
                  <a:lnTo>
                    <a:pt x="2129" y="395"/>
                  </a:lnTo>
                  <a:lnTo>
                    <a:pt x="2132" y="394"/>
                  </a:lnTo>
                  <a:lnTo>
                    <a:pt x="2136" y="394"/>
                  </a:lnTo>
                  <a:lnTo>
                    <a:pt x="2139" y="394"/>
                  </a:lnTo>
                  <a:lnTo>
                    <a:pt x="2142" y="393"/>
                  </a:lnTo>
                  <a:lnTo>
                    <a:pt x="2145" y="393"/>
                  </a:lnTo>
                  <a:lnTo>
                    <a:pt x="2149" y="393"/>
                  </a:lnTo>
                  <a:lnTo>
                    <a:pt x="2152" y="393"/>
                  </a:lnTo>
                  <a:lnTo>
                    <a:pt x="2155" y="393"/>
                  </a:lnTo>
                  <a:lnTo>
                    <a:pt x="2158" y="392"/>
                  </a:lnTo>
                  <a:lnTo>
                    <a:pt x="2162" y="392"/>
                  </a:lnTo>
                  <a:lnTo>
                    <a:pt x="2165" y="392"/>
                  </a:lnTo>
                  <a:lnTo>
                    <a:pt x="2168" y="392"/>
                  </a:lnTo>
                  <a:lnTo>
                    <a:pt x="2171" y="392"/>
                  </a:lnTo>
                  <a:lnTo>
                    <a:pt x="2175" y="391"/>
                  </a:lnTo>
                  <a:lnTo>
                    <a:pt x="2178" y="391"/>
                  </a:lnTo>
                  <a:lnTo>
                    <a:pt x="2181" y="391"/>
                  </a:lnTo>
                  <a:lnTo>
                    <a:pt x="2185" y="391"/>
                  </a:lnTo>
                  <a:lnTo>
                    <a:pt x="2188" y="391"/>
                  </a:lnTo>
                  <a:lnTo>
                    <a:pt x="2191" y="391"/>
                  </a:lnTo>
                  <a:lnTo>
                    <a:pt x="2194" y="390"/>
                  </a:lnTo>
                  <a:lnTo>
                    <a:pt x="2198" y="390"/>
                  </a:lnTo>
                  <a:lnTo>
                    <a:pt x="2201" y="390"/>
                  </a:lnTo>
                  <a:lnTo>
                    <a:pt x="2204" y="390"/>
                  </a:lnTo>
                  <a:lnTo>
                    <a:pt x="2207" y="390"/>
                  </a:lnTo>
                  <a:lnTo>
                    <a:pt x="2211" y="390"/>
                  </a:lnTo>
                  <a:lnTo>
                    <a:pt x="2214" y="390"/>
                  </a:lnTo>
                  <a:lnTo>
                    <a:pt x="2217" y="389"/>
                  </a:lnTo>
                  <a:lnTo>
                    <a:pt x="2220" y="389"/>
                  </a:lnTo>
                  <a:lnTo>
                    <a:pt x="2224" y="389"/>
                  </a:lnTo>
                  <a:lnTo>
                    <a:pt x="2227" y="389"/>
                  </a:lnTo>
                  <a:lnTo>
                    <a:pt x="2230" y="389"/>
                  </a:lnTo>
                  <a:lnTo>
                    <a:pt x="2233" y="389"/>
                  </a:lnTo>
                  <a:lnTo>
                    <a:pt x="2237" y="389"/>
                  </a:lnTo>
                  <a:lnTo>
                    <a:pt x="2240" y="388"/>
                  </a:lnTo>
                  <a:lnTo>
                    <a:pt x="2243" y="388"/>
                  </a:lnTo>
                  <a:lnTo>
                    <a:pt x="2247" y="388"/>
                  </a:lnTo>
                  <a:lnTo>
                    <a:pt x="2250" y="388"/>
                  </a:lnTo>
                  <a:lnTo>
                    <a:pt x="2253" y="388"/>
                  </a:lnTo>
                  <a:lnTo>
                    <a:pt x="2256" y="388"/>
                  </a:lnTo>
                  <a:lnTo>
                    <a:pt x="2260" y="387"/>
                  </a:lnTo>
                  <a:lnTo>
                    <a:pt x="2263" y="387"/>
                  </a:lnTo>
                  <a:lnTo>
                    <a:pt x="2266" y="387"/>
                  </a:lnTo>
                  <a:lnTo>
                    <a:pt x="2269" y="387"/>
                  </a:lnTo>
                  <a:lnTo>
                    <a:pt x="2273" y="387"/>
                  </a:lnTo>
                  <a:lnTo>
                    <a:pt x="2276" y="387"/>
                  </a:lnTo>
                  <a:lnTo>
                    <a:pt x="2279" y="387"/>
                  </a:lnTo>
                  <a:lnTo>
                    <a:pt x="2282" y="387"/>
                  </a:lnTo>
                  <a:lnTo>
                    <a:pt x="2286" y="387"/>
                  </a:lnTo>
                  <a:lnTo>
                    <a:pt x="2289" y="387"/>
                  </a:lnTo>
                  <a:lnTo>
                    <a:pt x="2292" y="387"/>
                  </a:lnTo>
                  <a:lnTo>
                    <a:pt x="2295" y="387"/>
                  </a:lnTo>
                  <a:lnTo>
                    <a:pt x="2299" y="387"/>
                  </a:lnTo>
                  <a:lnTo>
                    <a:pt x="2302" y="387"/>
                  </a:lnTo>
                  <a:lnTo>
                    <a:pt x="2305" y="387"/>
                  </a:lnTo>
                  <a:lnTo>
                    <a:pt x="2308" y="387"/>
                  </a:lnTo>
                  <a:lnTo>
                    <a:pt x="2312" y="387"/>
                  </a:lnTo>
                  <a:lnTo>
                    <a:pt x="2315" y="387"/>
                  </a:lnTo>
                  <a:lnTo>
                    <a:pt x="2318" y="388"/>
                  </a:lnTo>
                  <a:lnTo>
                    <a:pt x="2322" y="388"/>
                  </a:lnTo>
                  <a:lnTo>
                    <a:pt x="2325" y="388"/>
                  </a:lnTo>
                  <a:lnTo>
                    <a:pt x="2328" y="388"/>
                  </a:lnTo>
                  <a:lnTo>
                    <a:pt x="2331" y="388"/>
                  </a:lnTo>
                  <a:lnTo>
                    <a:pt x="2335" y="389"/>
                  </a:lnTo>
                  <a:lnTo>
                    <a:pt x="2338" y="389"/>
                  </a:lnTo>
                  <a:lnTo>
                    <a:pt x="2341" y="389"/>
                  </a:lnTo>
                  <a:lnTo>
                    <a:pt x="2344" y="390"/>
                  </a:lnTo>
                  <a:lnTo>
                    <a:pt x="2348" y="390"/>
                  </a:lnTo>
                  <a:lnTo>
                    <a:pt x="2351" y="390"/>
                  </a:lnTo>
                  <a:lnTo>
                    <a:pt x="2354" y="391"/>
                  </a:lnTo>
                  <a:lnTo>
                    <a:pt x="2357" y="391"/>
                  </a:lnTo>
                  <a:lnTo>
                    <a:pt x="2361" y="392"/>
                  </a:lnTo>
                  <a:lnTo>
                    <a:pt x="2364" y="392"/>
                  </a:lnTo>
                  <a:lnTo>
                    <a:pt x="2367" y="393"/>
                  </a:lnTo>
                  <a:lnTo>
                    <a:pt x="2370" y="393"/>
                  </a:lnTo>
                  <a:lnTo>
                    <a:pt x="2374" y="394"/>
                  </a:lnTo>
                  <a:lnTo>
                    <a:pt x="2377" y="394"/>
                  </a:lnTo>
                  <a:lnTo>
                    <a:pt x="2380" y="395"/>
                  </a:lnTo>
                  <a:lnTo>
                    <a:pt x="2383" y="396"/>
                  </a:lnTo>
                  <a:lnTo>
                    <a:pt x="2387" y="396"/>
                  </a:lnTo>
                  <a:lnTo>
                    <a:pt x="2390" y="397"/>
                  </a:lnTo>
                  <a:lnTo>
                    <a:pt x="2393" y="398"/>
                  </a:lnTo>
                  <a:lnTo>
                    <a:pt x="2397" y="399"/>
                  </a:lnTo>
                  <a:lnTo>
                    <a:pt x="2400" y="399"/>
                  </a:lnTo>
                  <a:lnTo>
                    <a:pt x="2403" y="400"/>
                  </a:lnTo>
                  <a:lnTo>
                    <a:pt x="2406" y="401"/>
                  </a:lnTo>
                  <a:lnTo>
                    <a:pt x="2410" y="402"/>
                  </a:lnTo>
                  <a:lnTo>
                    <a:pt x="2413" y="403"/>
                  </a:lnTo>
                  <a:lnTo>
                    <a:pt x="2416" y="404"/>
                  </a:lnTo>
                  <a:lnTo>
                    <a:pt x="2419" y="404"/>
                  </a:lnTo>
                  <a:lnTo>
                    <a:pt x="2423" y="405"/>
                  </a:lnTo>
                  <a:lnTo>
                    <a:pt x="2426" y="406"/>
                  </a:lnTo>
                  <a:lnTo>
                    <a:pt x="2429" y="407"/>
                  </a:lnTo>
                  <a:lnTo>
                    <a:pt x="2432" y="408"/>
                  </a:lnTo>
                  <a:lnTo>
                    <a:pt x="2436" y="409"/>
                  </a:lnTo>
                  <a:lnTo>
                    <a:pt x="2439" y="410"/>
                  </a:lnTo>
                  <a:lnTo>
                    <a:pt x="2442" y="411"/>
                  </a:lnTo>
                  <a:lnTo>
                    <a:pt x="2445" y="412"/>
                  </a:lnTo>
                  <a:lnTo>
                    <a:pt x="2449" y="413"/>
                  </a:lnTo>
                  <a:lnTo>
                    <a:pt x="2452" y="414"/>
                  </a:lnTo>
                  <a:lnTo>
                    <a:pt x="2455" y="415"/>
                  </a:lnTo>
                  <a:lnTo>
                    <a:pt x="2458" y="416"/>
                  </a:lnTo>
                  <a:lnTo>
                    <a:pt x="2462" y="417"/>
                  </a:lnTo>
                  <a:lnTo>
                    <a:pt x="2465" y="418"/>
                  </a:lnTo>
                  <a:lnTo>
                    <a:pt x="2468" y="419"/>
                  </a:lnTo>
                  <a:lnTo>
                    <a:pt x="2472" y="420"/>
                  </a:lnTo>
                  <a:lnTo>
                    <a:pt x="2475" y="421"/>
                  </a:lnTo>
                  <a:lnTo>
                    <a:pt x="2478" y="422"/>
                  </a:lnTo>
                  <a:lnTo>
                    <a:pt x="2481" y="423"/>
                  </a:lnTo>
                  <a:lnTo>
                    <a:pt x="2485" y="424"/>
                  </a:lnTo>
                  <a:lnTo>
                    <a:pt x="2488" y="425"/>
                  </a:lnTo>
                  <a:lnTo>
                    <a:pt x="2491" y="426"/>
                  </a:lnTo>
                  <a:lnTo>
                    <a:pt x="2494" y="427"/>
                  </a:lnTo>
                  <a:lnTo>
                    <a:pt x="2498" y="428"/>
                  </a:lnTo>
                  <a:lnTo>
                    <a:pt x="2501" y="428"/>
                  </a:lnTo>
                  <a:lnTo>
                    <a:pt x="2504" y="429"/>
                  </a:lnTo>
                  <a:lnTo>
                    <a:pt x="2507" y="430"/>
                  </a:lnTo>
                  <a:lnTo>
                    <a:pt x="2511" y="431"/>
                  </a:lnTo>
                  <a:lnTo>
                    <a:pt x="2514" y="432"/>
                  </a:lnTo>
                  <a:lnTo>
                    <a:pt x="2517" y="433"/>
                  </a:lnTo>
                  <a:lnTo>
                    <a:pt x="2520" y="434"/>
                  </a:lnTo>
                  <a:lnTo>
                    <a:pt x="2524" y="435"/>
                  </a:lnTo>
                  <a:lnTo>
                    <a:pt x="2527" y="436"/>
                  </a:lnTo>
                  <a:lnTo>
                    <a:pt x="2530" y="436"/>
                  </a:lnTo>
                  <a:lnTo>
                    <a:pt x="2533" y="437"/>
                  </a:lnTo>
                  <a:lnTo>
                    <a:pt x="2537" y="438"/>
                  </a:lnTo>
                  <a:lnTo>
                    <a:pt x="2540" y="439"/>
                  </a:lnTo>
                  <a:lnTo>
                    <a:pt x="2543" y="439"/>
                  </a:lnTo>
                  <a:lnTo>
                    <a:pt x="2547" y="440"/>
                  </a:lnTo>
                  <a:lnTo>
                    <a:pt x="2550" y="441"/>
                  </a:lnTo>
                  <a:lnTo>
                    <a:pt x="2553" y="441"/>
                  </a:lnTo>
                  <a:lnTo>
                    <a:pt x="2556" y="442"/>
                  </a:lnTo>
                  <a:lnTo>
                    <a:pt x="2560" y="442"/>
                  </a:lnTo>
                  <a:lnTo>
                    <a:pt x="2563" y="443"/>
                  </a:lnTo>
                  <a:lnTo>
                    <a:pt x="2566" y="443"/>
                  </a:lnTo>
                  <a:lnTo>
                    <a:pt x="2569" y="444"/>
                  </a:lnTo>
                  <a:lnTo>
                    <a:pt x="2573" y="444"/>
                  </a:lnTo>
                  <a:lnTo>
                    <a:pt x="2576" y="445"/>
                  </a:lnTo>
                  <a:lnTo>
                    <a:pt x="2579" y="445"/>
                  </a:lnTo>
                  <a:lnTo>
                    <a:pt x="2582" y="446"/>
                  </a:lnTo>
                  <a:lnTo>
                    <a:pt x="2586" y="446"/>
                  </a:lnTo>
                  <a:lnTo>
                    <a:pt x="2589" y="446"/>
                  </a:lnTo>
                  <a:lnTo>
                    <a:pt x="2592" y="447"/>
                  </a:lnTo>
                  <a:lnTo>
                    <a:pt x="2595" y="447"/>
                  </a:lnTo>
                  <a:lnTo>
                    <a:pt x="2599" y="447"/>
                  </a:lnTo>
                  <a:lnTo>
                    <a:pt x="2602" y="447"/>
                  </a:lnTo>
                  <a:lnTo>
                    <a:pt x="2605" y="447"/>
                  </a:lnTo>
                  <a:lnTo>
                    <a:pt x="2609" y="447"/>
                  </a:lnTo>
                  <a:lnTo>
                    <a:pt x="2612" y="447"/>
                  </a:lnTo>
                  <a:lnTo>
                    <a:pt x="2615" y="447"/>
                  </a:lnTo>
                  <a:lnTo>
                    <a:pt x="2618" y="447"/>
                  </a:lnTo>
                  <a:lnTo>
                    <a:pt x="2622" y="447"/>
                  </a:lnTo>
                  <a:lnTo>
                    <a:pt x="2625" y="447"/>
                  </a:lnTo>
                  <a:lnTo>
                    <a:pt x="2628" y="447"/>
                  </a:lnTo>
                  <a:lnTo>
                    <a:pt x="2631" y="446"/>
                  </a:lnTo>
                  <a:lnTo>
                    <a:pt x="2635" y="446"/>
                  </a:lnTo>
                  <a:lnTo>
                    <a:pt x="2638" y="446"/>
                  </a:lnTo>
                  <a:lnTo>
                    <a:pt x="2641" y="445"/>
                  </a:lnTo>
                  <a:lnTo>
                    <a:pt x="2644" y="445"/>
                  </a:lnTo>
                  <a:lnTo>
                    <a:pt x="2648" y="444"/>
                  </a:lnTo>
                  <a:lnTo>
                    <a:pt x="2651" y="444"/>
                  </a:lnTo>
                  <a:lnTo>
                    <a:pt x="2654" y="443"/>
                  </a:lnTo>
                  <a:lnTo>
                    <a:pt x="2657" y="443"/>
                  </a:lnTo>
                  <a:lnTo>
                    <a:pt x="2661" y="442"/>
                  </a:lnTo>
                  <a:lnTo>
                    <a:pt x="2664" y="441"/>
                  </a:lnTo>
                  <a:lnTo>
                    <a:pt x="2667" y="441"/>
                  </a:lnTo>
                  <a:lnTo>
                    <a:pt x="2670" y="440"/>
                  </a:lnTo>
                  <a:lnTo>
                    <a:pt x="2674" y="439"/>
                  </a:lnTo>
                  <a:lnTo>
                    <a:pt x="2677" y="438"/>
                  </a:lnTo>
                  <a:lnTo>
                    <a:pt x="2680" y="437"/>
                  </a:lnTo>
                  <a:lnTo>
                    <a:pt x="2684" y="436"/>
                  </a:lnTo>
                  <a:lnTo>
                    <a:pt x="2687" y="435"/>
                  </a:lnTo>
                  <a:lnTo>
                    <a:pt x="2690" y="434"/>
                  </a:lnTo>
                  <a:lnTo>
                    <a:pt x="2693" y="433"/>
                  </a:lnTo>
                  <a:lnTo>
                    <a:pt x="2697" y="432"/>
                  </a:lnTo>
                  <a:lnTo>
                    <a:pt x="2700" y="430"/>
                  </a:lnTo>
                  <a:lnTo>
                    <a:pt x="2703" y="429"/>
                  </a:lnTo>
                  <a:lnTo>
                    <a:pt x="2706" y="428"/>
                  </a:lnTo>
                  <a:lnTo>
                    <a:pt x="2710" y="426"/>
                  </a:lnTo>
                  <a:lnTo>
                    <a:pt x="2713" y="425"/>
                  </a:lnTo>
                  <a:lnTo>
                    <a:pt x="2716" y="423"/>
                  </a:lnTo>
                  <a:lnTo>
                    <a:pt x="2719" y="421"/>
                  </a:lnTo>
                  <a:lnTo>
                    <a:pt x="2723" y="420"/>
                  </a:lnTo>
                  <a:lnTo>
                    <a:pt x="2726" y="418"/>
                  </a:lnTo>
                  <a:lnTo>
                    <a:pt x="2729" y="416"/>
                  </a:lnTo>
                  <a:lnTo>
                    <a:pt x="2732" y="415"/>
                  </a:lnTo>
                  <a:lnTo>
                    <a:pt x="2736" y="413"/>
                  </a:lnTo>
                  <a:lnTo>
                    <a:pt x="2739" y="411"/>
                  </a:lnTo>
                  <a:lnTo>
                    <a:pt x="2742" y="409"/>
                  </a:lnTo>
                  <a:lnTo>
                    <a:pt x="2745" y="407"/>
                  </a:lnTo>
                  <a:lnTo>
                    <a:pt x="2749" y="405"/>
                  </a:lnTo>
                  <a:lnTo>
                    <a:pt x="2752" y="403"/>
                  </a:lnTo>
                  <a:lnTo>
                    <a:pt x="2755" y="401"/>
                  </a:lnTo>
                  <a:lnTo>
                    <a:pt x="2759" y="399"/>
                  </a:lnTo>
                  <a:lnTo>
                    <a:pt x="2762" y="397"/>
                  </a:lnTo>
                  <a:lnTo>
                    <a:pt x="2765" y="395"/>
                  </a:lnTo>
                  <a:lnTo>
                    <a:pt x="2768" y="393"/>
                  </a:lnTo>
                  <a:lnTo>
                    <a:pt x="2772" y="391"/>
                  </a:lnTo>
                  <a:lnTo>
                    <a:pt x="2775" y="388"/>
                  </a:lnTo>
                  <a:lnTo>
                    <a:pt x="2778" y="386"/>
                  </a:lnTo>
                  <a:lnTo>
                    <a:pt x="2781" y="384"/>
                  </a:lnTo>
                  <a:lnTo>
                    <a:pt x="2785" y="382"/>
                  </a:lnTo>
                  <a:lnTo>
                    <a:pt x="2788" y="379"/>
                  </a:lnTo>
                  <a:lnTo>
                    <a:pt x="2791" y="377"/>
                  </a:lnTo>
                  <a:lnTo>
                    <a:pt x="2794" y="374"/>
                  </a:lnTo>
                  <a:lnTo>
                    <a:pt x="2798" y="372"/>
                  </a:lnTo>
                  <a:lnTo>
                    <a:pt x="2801" y="369"/>
                  </a:lnTo>
                  <a:lnTo>
                    <a:pt x="2804" y="367"/>
                  </a:lnTo>
                  <a:lnTo>
                    <a:pt x="2807" y="365"/>
                  </a:lnTo>
                  <a:lnTo>
                    <a:pt x="2811" y="362"/>
                  </a:lnTo>
                  <a:lnTo>
                    <a:pt x="2814" y="360"/>
                  </a:lnTo>
                  <a:lnTo>
                    <a:pt x="2817" y="357"/>
                  </a:lnTo>
                  <a:lnTo>
                    <a:pt x="2820" y="355"/>
                  </a:lnTo>
                  <a:lnTo>
                    <a:pt x="2824" y="352"/>
                  </a:lnTo>
                  <a:lnTo>
                    <a:pt x="2827" y="350"/>
                  </a:lnTo>
                  <a:lnTo>
                    <a:pt x="2830" y="347"/>
                  </a:lnTo>
                  <a:lnTo>
                    <a:pt x="2834" y="345"/>
                  </a:lnTo>
                  <a:lnTo>
                    <a:pt x="2837" y="342"/>
                  </a:lnTo>
                  <a:lnTo>
                    <a:pt x="2840" y="340"/>
                  </a:lnTo>
                  <a:lnTo>
                    <a:pt x="2843" y="337"/>
                  </a:lnTo>
                  <a:lnTo>
                    <a:pt x="2847" y="335"/>
                  </a:lnTo>
                  <a:lnTo>
                    <a:pt x="2850" y="333"/>
                  </a:lnTo>
                  <a:lnTo>
                    <a:pt x="2853" y="330"/>
                  </a:lnTo>
                  <a:lnTo>
                    <a:pt x="2856" y="328"/>
                  </a:lnTo>
                  <a:lnTo>
                    <a:pt x="2860" y="326"/>
                  </a:lnTo>
                  <a:lnTo>
                    <a:pt x="2863" y="323"/>
                  </a:lnTo>
                  <a:lnTo>
                    <a:pt x="2866" y="321"/>
                  </a:lnTo>
                  <a:lnTo>
                    <a:pt x="2869" y="319"/>
                  </a:lnTo>
                  <a:lnTo>
                    <a:pt x="2873" y="317"/>
                  </a:lnTo>
                  <a:lnTo>
                    <a:pt x="2876" y="315"/>
                  </a:lnTo>
                  <a:lnTo>
                    <a:pt x="2879" y="313"/>
                  </a:lnTo>
                  <a:lnTo>
                    <a:pt x="2882" y="311"/>
                  </a:lnTo>
                  <a:lnTo>
                    <a:pt x="2886" y="309"/>
                  </a:lnTo>
                  <a:lnTo>
                    <a:pt x="2889" y="307"/>
                  </a:lnTo>
                  <a:lnTo>
                    <a:pt x="2892" y="305"/>
                  </a:lnTo>
                  <a:lnTo>
                    <a:pt x="2895" y="303"/>
                  </a:lnTo>
                  <a:lnTo>
                    <a:pt x="2899" y="301"/>
                  </a:lnTo>
                  <a:lnTo>
                    <a:pt x="2902" y="299"/>
                  </a:lnTo>
                  <a:lnTo>
                    <a:pt x="2905" y="297"/>
                  </a:lnTo>
                  <a:lnTo>
                    <a:pt x="2909" y="295"/>
                  </a:lnTo>
                  <a:lnTo>
                    <a:pt x="2912" y="294"/>
                  </a:lnTo>
                  <a:lnTo>
                    <a:pt x="2915" y="292"/>
                  </a:lnTo>
                  <a:lnTo>
                    <a:pt x="2918" y="291"/>
                  </a:lnTo>
                  <a:lnTo>
                    <a:pt x="2922" y="289"/>
                  </a:lnTo>
                  <a:lnTo>
                    <a:pt x="2925" y="287"/>
                  </a:lnTo>
                  <a:lnTo>
                    <a:pt x="2928" y="286"/>
                  </a:lnTo>
                  <a:lnTo>
                    <a:pt x="2931" y="285"/>
                  </a:lnTo>
                  <a:lnTo>
                    <a:pt x="2935" y="283"/>
                  </a:lnTo>
                  <a:lnTo>
                    <a:pt x="2938" y="282"/>
                  </a:lnTo>
                  <a:lnTo>
                    <a:pt x="2941" y="281"/>
                  </a:lnTo>
                  <a:lnTo>
                    <a:pt x="2944" y="280"/>
                  </a:lnTo>
                  <a:lnTo>
                    <a:pt x="2948" y="279"/>
                  </a:lnTo>
                  <a:lnTo>
                    <a:pt x="2951" y="278"/>
                  </a:lnTo>
                  <a:lnTo>
                    <a:pt x="2954" y="277"/>
                  </a:lnTo>
                  <a:lnTo>
                    <a:pt x="2957" y="276"/>
                  </a:lnTo>
                  <a:lnTo>
                    <a:pt x="2961" y="275"/>
                  </a:lnTo>
                  <a:lnTo>
                    <a:pt x="2964" y="274"/>
                  </a:lnTo>
                  <a:lnTo>
                    <a:pt x="2967" y="274"/>
                  </a:lnTo>
                  <a:lnTo>
                    <a:pt x="2971" y="273"/>
                  </a:lnTo>
                  <a:lnTo>
                    <a:pt x="2974" y="272"/>
                  </a:lnTo>
                  <a:lnTo>
                    <a:pt x="2977" y="272"/>
                  </a:lnTo>
                  <a:lnTo>
                    <a:pt x="2980" y="271"/>
                  </a:lnTo>
                  <a:lnTo>
                    <a:pt x="2984" y="271"/>
                  </a:lnTo>
                  <a:lnTo>
                    <a:pt x="2987" y="270"/>
                  </a:lnTo>
                  <a:lnTo>
                    <a:pt x="2990" y="270"/>
                  </a:lnTo>
                  <a:lnTo>
                    <a:pt x="2993" y="269"/>
                  </a:lnTo>
                  <a:lnTo>
                    <a:pt x="2997" y="269"/>
                  </a:lnTo>
                  <a:lnTo>
                    <a:pt x="3000" y="268"/>
                  </a:lnTo>
                  <a:lnTo>
                    <a:pt x="3003" y="268"/>
                  </a:lnTo>
                  <a:lnTo>
                    <a:pt x="3006" y="268"/>
                  </a:lnTo>
                  <a:lnTo>
                    <a:pt x="3010" y="268"/>
                  </a:lnTo>
                  <a:lnTo>
                    <a:pt x="3013" y="267"/>
                  </a:lnTo>
                  <a:lnTo>
                    <a:pt x="3016" y="267"/>
                  </a:lnTo>
                  <a:lnTo>
                    <a:pt x="3019" y="267"/>
                  </a:lnTo>
                  <a:lnTo>
                    <a:pt x="3023" y="267"/>
                  </a:lnTo>
                  <a:lnTo>
                    <a:pt x="3026" y="267"/>
                  </a:lnTo>
                  <a:lnTo>
                    <a:pt x="3029" y="267"/>
                  </a:lnTo>
                  <a:lnTo>
                    <a:pt x="3032" y="266"/>
                  </a:lnTo>
                  <a:lnTo>
                    <a:pt x="3036" y="266"/>
                  </a:lnTo>
                  <a:lnTo>
                    <a:pt x="3039" y="266"/>
                  </a:lnTo>
                  <a:lnTo>
                    <a:pt x="3042" y="266"/>
                  </a:lnTo>
                  <a:lnTo>
                    <a:pt x="3046" y="266"/>
                  </a:lnTo>
                  <a:lnTo>
                    <a:pt x="3049" y="266"/>
                  </a:lnTo>
                  <a:lnTo>
                    <a:pt x="3052" y="266"/>
                  </a:lnTo>
                  <a:lnTo>
                    <a:pt x="3055" y="266"/>
                  </a:lnTo>
                  <a:lnTo>
                    <a:pt x="3059" y="266"/>
                  </a:lnTo>
                  <a:lnTo>
                    <a:pt x="3062" y="266"/>
                  </a:lnTo>
                  <a:lnTo>
                    <a:pt x="3065" y="266"/>
                  </a:lnTo>
                  <a:lnTo>
                    <a:pt x="3068" y="266"/>
                  </a:lnTo>
                  <a:lnTo>
                    <a:pt x="3072" y="266"/>
                  </a:lnTo>
                  <a:lnTo>
                    <a:pt x="3075" y="266"/>
                  </a:lnTo>
                  <a:lnTo>
                    <a:pt x="3078" y="266"/>
                  </a:lnTo>
                  <a:lnTo>
                    <a:pt x="3081" y="266"/>
                  </a:lnTo>
                  <a:lnTo>
                    <a:pt x="3085" y="266"/>
                  </a:lnTo>
                  <a:lnTo>
                    <a:pt x="3088" y="266"/>
                  </a:lnTo>
                  <a:lnTo>
                    <a:pt x="3091" y="266"/>
                  </a:lnTo>
                  <a:lnTo>
                    <a:pt x="3094" y="265"/>
                  </a:lnTo>
                  <a:lnTo>
                    <a:pt x="3098" y="265"/>
                  </a:lnTo>
                  <a:lnTo>
                    <a:pt x="3101" y="265"/>
                  </a:lnTo>
                  <a:lnTo>
                    <a:pt x="3104" y="265"/>
                  </a:lnTo>
                  <a:lnTo>
                    <a:pt x="3107" y="265"/>
                  </a:lnTo>
                  <a:lnTo>
                    <a:pt x="3111" y="264"/>
                  </a:lnTo>
                  <a:lnTo>
                    <a:pt x="3114" y="264"/>
                  </a:lnTo>
                  <a:lnTo>
                    <a:pt x="3117" y="264"/>
                  </a:lnTo>
                  <a:lnTo>
                    <a:pt x="3121" y="264"/>
                  </a:lnTo>
                  <a:lnTo>
                    <a:pt x="3124" y="263"/>
                  </a:lnTo>
                  <a:lnTo>
                    <a:pt x="3127" y="263"/>
                  </a:lnTo>
                  <a:lnTo>
                    <a:pt x="3130" y="262"/>
                  </a:lnTo>
                  <a:lnTo>
                    <a:pt x="3134" y="262"/>
                  </a:lnTo>
                  <a:lnTo>
                    <a:pt x="3137" y="262"/>
                  </a:lnTo>
                  <a:lnTo>
                    <a:pt x="3140" y="261"/>
                  </a:lnTo>
                  <a:lnTo>
                    <a:pt x="3143" y="261"/>
                  </a:lnTo>
                  <a:lnTo>
                    <a:pt x="3147" y="260"/>
                  </a:lnTo>
                  <a:lnTo>
                    <a:pt x="3150" y="260"/>
                  </a:lnTo>
                  <a:lnTo>
                    <a:pt x="3153" y="259"/>
                  </a:lnTo>
                  <a:lnTo>
                    <a:pt x="3156" y="258"/>
                  </a:lnTo>
                  <a:lnTo>
                    <a:pt x="3160" y="258"/>
                  </a:lnTo>
                  <a:lnTo>
                    <a:pt x="3163" y="257"/>
                  </a:lnTo>
                  <a:lnTo>
                    <a:pt x="3166" y="256"/>
                  </a:lnTo>
                  <a:lnTo>
                    <a:pt x="3169" y="255"/>
                  </a:lnTo>
                  <a:lnTo>
                    <a:pt x="3173" y="255"/>
                  </a:lnTo>
                  <a:lnTo>
                    <a:pt x="3176" y="254"/>
                  </a:lnTo>
                  <a:lnTo>
                    <a:pt x="3179" y="253"/>
                  </a:lnTo>
                  <a:lnTo>
                    <a:pt x="3182" y="252"/>
                  </a:lnTo>
                  <a:lnTo>
                    <a:pt x="3186" y="251"/>
                  </a:lnTo>
                  <a:lnTo>
                    <a:pt x="3189" y="250"/>
                  </a:lnTo>
                  <a:lnTo>
                    <a:pt x="3192" y="249"/>
                  </a:lnTo>
                  <a:lnTo>
                    <a:pt x="3196" y="248"/>
                  </a:lnTo>
                  <a:lnTo>
                    <a:pt x="3199" y="247"/>
                  </a:lnTo>
                  <a:lnTo>
                    <a:pt x="3202" y="246"/>
                  </a:lnTo>
                  <a:lnTo>
                    <a:pt x="3205" y="245"/>
                  </a:lnTo>
                  <a:lnTo>
                    <a:pt x="3209" y="243"/>
                  </a:lnTo>
                  <a:lnTo>
                    <a:pt x="3212" y="242"/>
                  </a:lnTo>
                  <a:lnTo>
                    <a:pt x="3215" y="241"/>
                  </a:lnTo>
                  <a:lnTo>
                    <a:pt x="3218" y="240"/>
                  </a:lnTo>
                  <a:lnTo>
                    <a:pt x="3222" y="238"/>
                  </a:lnTo>
                  <a:lnTo>
                    <a:pt x="3225" y="237"/>
                  </a:lnTo>
                  <a:lnTo>
                    <a:pt x="3228" y="236"/>
                  </a:lnTo>
                  <a:lnTo>
                    <a:pt x="3231" y="234"/>
                  </a:lnTo>
                  <a:lnTo>
                    <a:pt x="3235" y="233"/>
                  </a:lnTo>
                  <a:lnTo>
                    <a:pt x="3238" y="231"/>
                  </a:lnTo>
                  <a:lnTo>
                    <a:pt x="3241" y="230"/>
                  </a:lnTo>
                  <a:lnTo>
                    <a:pt x="3244" y="228"/>
                  </a:lnTo>
                  <a:lnTo>
                    <a:pt x="3248" y="227"/>
                  </a:lnTo>
                  <a:lnTo>
                    <a:pt x="3251" y="225"/>
                  </a:lnTo>
                  <a:lnTo>
                    <a:pt x="3254" y="224"/>
                  </a:lnTo>
                  <a:lnTo>
                    <a:pt x="3257" y="222"/>
                  </a:lnTo>
                  <a:lnTo>
                    <a:pt x="3261" y="220"/>
                  </a:lnTo>
                  <a:lnTo>
                    <a:pt x="3264" y="219"/>
                  </a:lnTo>
                  <a:lnTo>
                    <a:pt x="3267" y="217"/>
                  </a:lnTo>
                  <a:lnTo>
                    <a:pt x="3271" y="215"/>
                  </a:lnTo>
                  <a:lnTo>
                    <a:pt x="3274" y="214"/>
                  </a:lnTo>
                  <a:lnTo>
                    <a:pt x="3277" y="212"/>
                  </a:lnTo>
                  <a:lnTo>
                    <a:pt x="3280" y="210"/>
                  </a:lnTo>
                  <a:lnTo>
                    <a:pt x="3284" y="208"/>
                  </a:lnTo>
                  <a:lnTo>
                    <a:pt x="3287" y="206"/>
                  </a:lnTo>
                  <a:lnTo>
                    <a:pt x="3290" y="204"/>
                  </a:lnTo>
                  <a:lnTo>
                    <a:pt x="3293" y="203"/>
                  </a:lnTo>
                  <a:lnTo>
                    <a:pt x="3297" y="201"/>
                  </a:lnTo>
                  <a:lnTo>
                    <a:pt x="3300" y="199"/>
                  </a:lnTo>
                  <a:lnTo>
                    <a:pt x="3303" y="197"/>
                  </a:lnTo>
                  <a:lnTo>
                    <a:pt x="3306" y="195"/>
                  </a:lnTo>
                  <a:lnTo>
                    <a:pt x="3310" y="193"/>
                  </a:lnTo>
                  <a:lnTo>
                    <a:pt x="3313" y="191"/>
                  </a:lnTo>
                  <a:lnTo>
                    <a:pt x="3316" y="189"/>
                  </a:lnTo>
                  <a:lnTo>
                    <a:pt x="3319" y="188"/>
                  </a:lnTo>
                  <a:lnTo>
                    <a:pt x="3323" y="186"/>
                  </a:lnTo>
                  <a:lnTo>
                    <a:pt x="3326" y="184"/>
                  </a:lnTo>
                  <a:lnTo>
                    <a:pt x="3329" y="182"/>
                  </a:lnTo>
                  <a:lnTo>
                    <a:pt x="3333" y="180"/>
                  </a:lnTo>
                  <a:lnTo>
                    <a:pt x="3336" y="178"/>
                  </a:lnTo>
                  <a:lnTo>
                    <a:pt x="3339" y="176"/>
                  </a:lnTo>
                  <a:lnTo>
                    <a:pt x="3342" y="174"/>
                  </a:lnTo>
                  <a:lnTo>
                    <a:pt x="3346" y="172"/>
                  </a:lnTo>
                  <a:lnTo>
                    <a:pt x="3349" y="171"/>
                  </a:lnTo>
                  <a:lnTo>
                    <a:pt x="3352" y="169"/>
                  </a:lnTo>
                  <a:lnTo>
                    <a:pt x="3355" y="167"/>
                  </a:lnTo>
                  <a:lnTo>
                    <a:pt x="3359" y="165"/>
                  </a:lnTo>
                  <a:lnTo>
                    <a:pt x="3362" y="163"/>
                  </a:lnTo>
                  <a:lnTo>
                    <a:pt x="3365" y="161"/>
                  </a:lnTo>
                  <a:lnTo>
                    <a:pt x="3368" y="159"/>
                  </a:lnTo>
                  <a:lnTo>
                    <a:pt x="3372" y="158"/>
                  </a:lnTo>
                  <a:lnTo>
                    <a:pt x="3375" y="156"/>
                  </a:lnTo>
                  <a:lnTo>
                    <a:pt x="3378" y="154"/>
                  </a:lnTo>
                  <a:lnTo>
                    <a:pt x="3381" y="152"/>
                  </a:lnTo>
                  <a:lnTo>
                    <a:pt x="3385" y="151"/>
                  </a:lnTo>
                  <a:lnTo>
                    <a:pt x="3388" y="149"/>
                  </a:lnTo>
                  <a:lnTo>
                    <a:pt x="3391" y="147"/>
                  </a:lnTo>
                  <a:lnTo>
                    <a:pt x="3394" y="146"/>
                  </a:lnTo>
                  <a:lnTo>
                    <a:pt x="3398" y="144"/>
                  </a:lnTo>
                  <a:lnTo>
                    <a:pt x="3401" y="142"/>
                  </a:lnTo>
                  <a:lnTo>
                    <a:pt x="3404" y="141"/>
                  </a:lnTo>
                  <a:lnTo>
                    <a:pt x="3408" y="139"/>
                  </a:lnTo>
                  <a:lnTo>
                    <a:pt x="3411" y="138"/>
                  </a:lnTo>
                  <a:lnTo>
                    <a:pt x="3414" y="136"/>
                  </a:lnTo>
                  <a:lnTo>
                    <a:pt x="3417" y="134"/>
                  </a:lnTo>
                  <a:lnTo>
                    <a:pt x="3421" y="133"/>
                  </a:lnTo>
                  <a:lnTo>
                    <a:pt x="3424" y="132"/>
                  </a:lnTo>
                  <a:lnTo>
                    <a:pt x="3427" y="130"/>
                  </a:lnTo>
                  <a:lnTo>
                    <a:pt x="3430" y="129"/>
                  </a:lnTo>
                  <a:lnTo>
                    <a:pt x="3434" y="128"/>
                  </a:lnTo>
                  <a:lnTo>
                    <a:pt x="3437" y="126"/>
                  </a:lnTo>
                  <a:lnTo>
                    <a:pt x="3440" y="125"/>
                  </a:lnTo>
                  <a:lnTo>
                    <a:pt x="3443" y="124"/>
                  </a:lnTo>
                  <a:lnTo>
                    <a:pt x="3447" y="123"/>
                  </a:lnTo>
                  <a:lnTo>
                    <a:pt x="3450" y="121"/>
                  </a:lnTo>
                  <a:lnTo>
                    <a:pt x="3453" y="120"/>
                  </a:lnTo>
                  <a:lnTo>
                    <a:pt x="3456" y="119"/>
                  </a:lnTo>
                  <a:lnTo>
                    <a:pt x="3460" y="118"/>
                  </a:lnTo>
                  <a:lnTo>
                    <a:pt x="3463" y="117"/>
                  </a:lnTo>
                  <a:lnTo>
                    <a:pt x="3466" y="116"/>
                  </a:lnTo>
                  <a:lnTo>
                    <a:pt x="3469" y="115"/>
                  </a:lnTo>
                  <a:lnTo>
                    <a:pt x="3473" y="114"/>
                  </a:lnTo>
                  <a:lnTo>
                    <a:pt x="3476" y="113"/>
                  </a:lnTo>
                  <a:lnTo>
                    <a:pt x="3479" y="112"/>
                  </a:lnTo>
                  <a:lnTo>
                    <a:pt x="3483" y="111"/>
                  </a:lnTo>
                  <a:lnTo>
                    <a:pt x="3486" y="110"/>
                  </a:lnTo>
                  <a:lnTo>
                    <a:pt x="3489" y="110"/>
                  </a:lnTo>
                  <a:lnTo>
                    <a:pt x="3492" y="109"/>
                  </a:lnTo>
                  <a:lnTo>
                    <a:pt x="3496" y="108"/>
                  </a:lnTo>
                  <a:lnTo>
                    <a:pt x="3499" y="107"/>
                  </a:lnTo>
                  <a:lnTo>
                    <a:pt x="3502" y="107"/>
                  </a:lnTo>
                  <a:lnTo>
                    <a:pt x="3505" y="106"/>
                  </a:lnTo>
                  <a:lnTo>
                    <a:pt x="3509" y="105"/>
                  </a:lnTo>
                  <a:lnTo>
                    <a:pt x="3512" y="105"/>
                  </a:lnTo>
                  <a:lnTo>
                    <a:pt x="3515" y="104"/>
                  </a:lnTo>
                  <a:lnTo>
                    <a:pt x="3518" y="103"/>
                  </a:lnTo>
                  <a:lnTo>
                    <a:pt x="3522" y="103"/>
                  </a:lnTo>
                  <a:lnTo>
                    <a:pt x="3525" y="102"/>
                  </a:lnTo>
                  <a:lnTo>
                    <a:pt x="3528" y="102"/>
                  </a:lnTo>
                  <a:lnTo>
                    <a:pt x="3531" y="101"/>
                  </a:lnTo>
                  <a:lnTo>
                    <a:pt x="3535" y="101"/>
                  </a:lnTo>
                  <a:lnTo>
                    <a:pt x="3538" y="100"/>
                  </a:lnTo>
                  <a:lnTo>
                    <a:pt x="3541" y="100"/>
                  </a:lnTo>
                  <a:lnTo>
                    <a:pt x="3544" y="99"/>
                  </a:lnTo>
                  <a:lnTo>
                    <a:pt x="3548" y="99"/>
                  </a:lnTo>
                  <a:lnTo>
                    <a:pt x="3551" y="99"/>
                  </a:lnTo>
                  <a:lnTo>
                    <a:pt x="3554" y="98"/>
                  </a:lnTo>
                  <a:lnTo>
                    <a:pt x="3558" y="98"/>
                  </a:lnTo>
                  <a:lnTo>
                    <a:pt x="3561" y="97"/>
                  </a:lnTo>
                  <a:lnTo>
                    <a:pt x="3564" y="97"/>
                  </a:lnTo>
                  <a:lnTo>
                    <a:pt x="3567" y="96"/>
                  </a:lnTo>
                  <a:lnTo>
                    <a:pt x="3571" y="96"/>
                  </a:lnTo>
                  <a:lnTo>
                    <a:pt x="3574" y="96"/>
                  </a:lnTo>
                  <a:lnTo>
                    <a:pt x="3577" y="95"/>
                  </a:lnTo>
                  <a:lnTo>
                    <a:pt x="3580" y="95"/>
                  </a:lnTo>
                  <a:lnTo>
                    <a:pt x="3584" y="95"/>
                  </a:lnTo>
                  <a:lnTo>
                    <a:pt x="3587" y="94"/>
                  </a:lnTo>
                  <a:lnTo>
                    <a:pt x="3590" y="94"/>
                  </a:lnTo>
                  <a:lnTo>
                    <a:pt x="3593" y="93"/>
                  </a:lnTo>
                  <a:lnTo>
                    <a:pt x="3597" y="93"/>
                  </a:lnTo>
                  <a:lnTo>
                    <a:pt x="3600" y="93"/>
                  </a:lnTo>
                  <a:lnTo>
                    <a:pt x="3603" y="92"/>
                  </a:lnTo>
                  <a:lnTo>
                    <a:pt x="3606" y="92"/>
                  </a:lnTo>
                  <a:lnTo>
                    <a:pt x="3610" y="92"/>
                  </a:lnTo>
                  <a:lnTo>
                    <a:pt x="3613" y="91"/>
                  </a:lnTo>
                  <a:lnTo>
                    <a:pt x="3616" y="91"/>
                  </a:lnTo>
                  <a:lnTo>
                    <a:pt x="3619" y="91"/>
                  </a:lnTo>
                  <a:lnTo>
                    <a:pt x="3623" y="90"/>
                  </a:lnTo>
                  <a:lnTo>
                    <a:pt x="3626" y="90"/>
                  </a:lnTo>
                  <a:lnTo>
                    <a:pt x="3629" y="89"/>
                  </a:lnTo>
                  <a:lnTo>
                    <a:pt x="3633" y="89"/>
                  </a:lnTo>
                  <a:lnTo>
                    <a:pt x="3636" y="89"/>
                  </a:lnTo>
                  <a:lnTo>
                    <a:pt x="3639" y="88"/>
                  </a:lnTo>
                  <a:lnTo>
                    <a:pt x="3642" y="88"/>
                  </a:lnTo>
                  <a:lnTo>
                    <a:pt x="3646" y="87"/>
                  </a:lnTo>
                  <a:lnTo>
                    <a:pt x="3649" y="87"/>
                  </a:lnTo>
                  <a:lnTo>
                    <a:pt x="3652" y="87"/>
                  </a:lnTo>
                  <a:lnTo>
                    <a:pt x="3655" y="86"/>
                  </a:lnTo>
                  <a:lnTo>
                    <a:pt x="3659" y="86"/>
                  </a:lnTo>
                  <a:lnTo>
                    <a:pt x="3662" y="85"/>
                  </a:lnTo>
                  <a:lnTo>
                    <a:pt x="3665" y="85"/>
                  </a:lnTo>
                  <a:lnTo>
                    <a:pt x="3668" y="84"/>
                  </a:lnTo>
                  <a:lnTo>
                    <a:pt x="3672" y="84"/>
                  </a:lnTo>
                  <a:lnTo>
                    <a:pt x="3675" y="83"/>
                  </a:lnTo>
                  <a:lnTo>
                    <a:pt x="3678" y="83"/>
                  </a:lnTo>
                  <a:lnTo>
                    <a:pt x="3681" y="82"/>
                  </a:lnTo>
                  <a:lnTo>
                    <a:pt x="3685" y="82"/>
                  </a:lnTo>
                  <a:lnTo>
                    <a:pt x="3688" y="81"/>
                  </a:lnTo>
                  <a:lnTo>
                    <a:pt x="3691" y="81"/>
                  </a:lnTo>
                  <a:lnTo>
                    <a:pt x="3695" y="80"/>
                  </a:lnTo>
                  <a:lnTo>
                    <a:pt x="3698" y="80"/>
                  </a:lnTo>
                  <a:lnTo>
                    <a:pt x="3701" y="79"/>
                  </a:lnTo>
                  <a:lnTo>
                    <a:pt x="3704" y="79"/>
                  </a:lnTo>
                  <a:lnTo>
                    <a:pt x="3708" y="78"/>
                  </a:lnTo>
                  <a:lnTo>
                    <a:pt x="3711" y="77"/>
                  </a:lnTo>
                  <a:lnTo>
                    <a:pt x="3714" y="77"/>
                  </a:lnTo>
                  <a:lnTo>
                    <a:pt x="3717" y="76"/>
                  </a:lnTo>
                  <a:lnTo>
                    <a:pt x="3721" y="76"/>
                  </a:lnTo>
                  <a:lnTo>
                    <a:pt x="3724" y="75"/>
                  </a:lnTo>
                  <a:lnTo>
                    <a:pt x="3727" y="74"/>
                  </a:lnTo>
                  <a:lnTo>
                    <a:pt x="3730" y="74"/>
                  </a:lnTo>
                  <a:lnTo>
                    <a:pt x="3734" y="73"/>
                  </a:lnTo>
                  <a:lnTo>
                    <a:pt x="3737" y="73"/>
                  </a:lnTo>
                  <a:lnTo>
                    <a:pt x="3740" y="72"/>
                  </a:lnTo>
                  <a:lnTo>
                    <a:pt x="3743" y="71"/>
                  </a:lnTo>
                  <a:lnTo>
                    <a:pt x="3747" y="71"/>
                  </a:lnTo>
                  <a:lnTo>
                    <a:pt x="3750" y="70"/>
                  </a:lnTo>
                  <a:lnTo>
                    <a:pt x="3753" y="70"/>
                  </a:lnTo>
                  <a:lnTo>
                    <a:pt x="3756" y="69"/>
                  </a:lnTo>
                  <a:lnTo>
                    <a:pt x="3760" y="68"/>
                  </a:lnTo>
                  <a:lnTo>
                    <a:pt x="3763" y="68"/>
                  </a:lnTo>
                  <a:lnTo>
                    <a:pt x="3766" y="67"/>
                  </a:lnTo>
                  <a:lnTo>
                    <a:pt x="3770" y="66"/>
                  </a:lnTo>
                  <a:lnTo>
                    <a:pt x="3773" y="66"/>
                  </a:lnTo>
                  <a:lnTo>
                    <a:pt x="3776" y="65"/>
                  </a:lnTo>
                  <a:lnTo>
                    <a:pt x="3779" y="65"/>
                  </a:lnTo>
                  <a:lnTo>
                    <a:pt x="3783" y="64"/>
                  </a:lnTo>
                  <a:lnTo>
                    <a:pt x="3786" y="63"/>
                  </a:lnTo>
                  <a:lnTo>
                    <a:pt x="3789" y="63"/>
                  </a:lnTo>
                  <a:lnTo>
                    <a:pt x="3792" y="62"/>
                  </a:lnTo>
                  <a:lnTo>
                    <a:pt x="3796" y="61"/>
                  </a:lnTo>
                  <a:lnTo>
                    <a:pt x="3799" y="61"/>
                  </a:lnTo>
                  <a:lnTo>
                    <a:pt x="3802" y="60"/>
                  </a:lnTo>
                  <a:lnTo>
                    <a:pt x="3805" y="59"/>
                  </a:lnTo>
                  <a:lnTo>
                    <a:pt x="3809" y="59"/>
                  </a:lnTo>
                  <a:lnTo>
                    <a:pt x="3812" y="58"/>
                  </a:lnTo>
                  <a:lnTo>
                    <a:pt x="3815" y="57"/>
                  </a:lnTo>
                  <a:lnTo>
                    <a:pt x="3818" y="57"/>
                  </a:lnTo>
                  <a:lnTo>
                    <a:pt x="3822" y="56"/>
                  </a:lnTo>
                  <a:lnTo>
                    <a:pt x="3825" y="56"/>
                  </a:lnTo>
                  <a:lnTo>
                    <a:pt x="3828" y="55"/>
                  </a:lnTo>
                  <a:lnTo>
                    <a:pt x="3831" y="54"/>
                  </a:lnTo>
                  <a:lnTo>
                    <a:pt x="3835" y="54"/>
                  </a:lnTo>
                  <a:lnTo>
                    <a:pt x="3838" y="53"/>
                  </a:lnTo>
                  <a:lnTo>
                    <a:pt x="3841" y="52"/>
                  </a:lnTo>
                  <a:lnTo>
                    <a:pt x="3845" y="52"/>
                  </a:lnTo>
                  <a:lnTo>
                    <a:pt x="3848" y="51"/>
                  </a:lnTo>
                  <a:lnTo>
                    <a:pt x="3851" y="50"/>
                  </a:lnTo>
                  <a:lnTo>
                    <a:pt x="3854" y="50"/>
                  </a:lnTo>
                  <a:lnTo>
                    <a:pt x="3858" y="49"/>
                  </a:lnTo>
                  <a:lnTo>
                    <a:pt x="3861" y="48"/>
                  </a:lnTo>
                  <a:lnTo>
                    <a:pt x="3864" y="48"/>
                  </a:lnTo>
                  <a:lnTo>
                    <a:pt x="3867" y="47"/>
                  </a:lnTo>
                  <a:lnTo>
                    <a:pt x="3871" y="46"/>
                  </a:lnTo>
                  <a:lnTo>
                    <a:pt x="3874" y="45"/>
                  </a:lnTo>
                  <a:lnTo>
                    <a:pt x="3877" y="45"/>
                  </a:lnTo>
                  <a:lnTo>
                    <a:pt x="3880" y="44"/>
                  </a:lnTo>
                  <a:lnTo>
                    <a:pt x="3884" y="43"/>
                  </a:lnTo>
                  <a:lnTo>
                    <a:pt x="3887" y="43"/>
                  </a:lnTo>
                  <a:lnTo>
                    <a:pt x="3890" y="42"/>
                  </a:lnTo>
                  <a:lnTo>
                    <a:pt x="3893" y="41"/>
                  </a:lnTo>
                  <a:lnTo>
                    <a:pt x="3897" y="40"/>
                  </a:lnTo>
                  <a:lnTo>
                    <a:pt x="3900" y="40"/>
                  </a:lnTo>
                  <a:lnTo>
                    <a:pt x="3903" y="39"/>
                  </a:lnTo>
                  <a:lnTo>
                    <a:pt x="3906" y="38"/>
                  </a:lnTo>
                  <a:lnTo>
                    <a:pt x="3910" y="37"/>
                  </a:lnTo>
                  <a:lnTo>
                    <a:pt x="3913" y="37"/>
                  </a:lnTo>
                  <a:lnTo>
                    <a:pt x="3916" y="36"/>
                  </a:lnTo>
                  <a:lnTo>
                    <a:pt x="3920" y="35"/>
                  </a:lnTo>
                  <a:lnTo>
                    <a:pt x="3923" y="34"/>
                  </a:lnTo>
                  <a:lnTo>
                    <a:pt x="3926" y="34"/>
                  </a:lnTo>
                  <a:lnTo>
                    <a:pt x="3929" y="33"/>
                  </a:lnTo>
                  <a:lnTo>
                    <a:pt x="3933" y="32"/>
                  </a:lnTo>
                  <a:lnTo>
                    <a:pt x="3936" y="31"/>
                  </a:lnTo>
                  <a:lnTo>
                    <a:pt x="3939" y="30"/>
                  </a:lnTo>
                  <a:lnTo>
                    <a:pt x="3942" y="30"/>
                  </a:lnTo>
                  <a:lnTo>
                    <a:pt x="3946" y="29"/>
                  </a:lnTo>
                  <a:lnTo>
                    <a:pt x="3949" y="28"/>
                  </a:lnTo>
                  <a:lnTo>
                    <a:pt x="3952" y="27"/>
                  </a:lnTo>
                  <a:lnTo>
                    <a:pt x="3955" y="26"/>
                  </a:lnTo>
                  <a:lnTo>
                    <a:pt x="3959" y="26"/>
                  </a:lnTo>
                  <a:lnTo>
                    <a:pt x="3962" y="25"/>
                  </a:lnTo>
                  <a:lnTo>
                    <a:pt x="3965" y="24"/>
                  </a:lnTo>
                  <a:lnTo>
                    <a:pt x="3968" y="23"/>
                  </a:lnTo>
                  <a:lnTo>
                    <a:pt x="3972" y="22"/>
                  </a:lnTo>
                  <a:lnTo>
                    <a:pt x="3975" y="22"/>
                  </a:lnTo>
                  <a:lnTo>
                    <a:pt x="3978" y="21"/>
                  </a:lnTo>
                  <a:lnTo>
                    <a:pt x="3981" y="20"/>
                  </a:lnTo>
                  <a:lnTo>
                    <a:pt x="3985" y="19"/>
                  </a:lnTo>
                  <a:lnTo>
                    <a:pt x="3988" y="18"/>
                  </a:lnTo>
                  <a:lnTo>
                    <a:pt x="3991" y="18"/>
                  </a:lnTo>
                  <a:lnTo>
                    <a:pt x="3995" y="17"/>
                  </a:lnTo>
                  <a:lnTo>
                    <a:pt x="3998" y="16"/>
                  </a:lnTo>
                  <a:lnTo>
                    <a:pt x="4001" y="15"/>
                  </a:lnTo>
                  <a:lnTo>
                    <a:pt x="4004" y="15"/>
                  </a:lnTo>
                  <a:lnTo>
                    <a:pt x="4008" y="14"/>
                  </a:lnTo>
                  <a:lnTo>
                    <a:pt x="4011" y="13"/>
                  </a:lnTo>
                  <a:lnTo>
                    <a:pt x="4014" y="13"/>
                  </a:lnTo>
                  <a:lnTo>
                    <a:pt x="4017" y="12"/>
                  </a:lnTo>
                  <a:lnTo>
                    <a:pt x="4021" y="11"/>
                  </a:lnTo>
                  <a:lnTo>
                    <a:pt x="4024" y="11"/>
                  </a:lnTo>
                  <a:lnTo>
                    <a:pt x="4027" y="10"/>
                  </a:lnTo>
                  <a:lnTo>
                    <a:pt x="4030" y="9"/>
                  </a:lnTo>
                  <a:lnTo>
                    <a:pt x="4034" y="9"/>
                  </a:lnTo>
                  <a:lnTo>
                    <a:pt x="4037" y="8"/>
                  </a:lnTo>
                  <a:lnTo>
                    <a:pt x="4040" y="7"/>
                  </a:lnTo>
                  <a:lnTo>
                    <a:pt x="4043" y="7"/>
                  </a:lnTo>
                  <a:lnTo>
                    <a:pt x="4047" y="6"/>
                  </a:lnTo>
                  <a:lnTo>
                    <a:pt x="4050" y="6"/>
                  </a:lnTo>
                  <a:lnTo>
                    <a:pt x="4053" y="5"/>
                  </a:lnTo>
                  <a:lnTo>
                    <a:pt x="4057" y="5"/>
                  </a:lnTo>
                  <a:lnTo>
                    <a:pt x="4060" y="4"/>
                  </a:lnTo>
                  <a:lnTo>
                    <a:pt x="4063" y="4"/>
                  </a:lnTo>
                  <a:lnTo>
                    <a:pt x="4066" y="3"/>
                  </a:lnTo>
                  <a:lnTo>
                    <a:pt x="4070" y="3"/>
                  </a:lnTo>
                  <a:lnTo>
                    <a:pt x="4073" y="2"/>
                  </a:lnTo>
                  <a:lnTo>
                    <a:pt x="4076" y="2"/>
                  </a:lnTo>
                  <a:lnTo>
                    <a:pt x="4079" y="2"/>
                  </a:lnTo>
                  <a:lnTo>
                    <a:pt x="4083" y="1"/>
                  </a:lnTo>
                  <a:lnTo>
                    <a:pt x="4086" y="1"/>
                  </a:lnTo>
                  <a:lnTo>
                    <a:pt x="4089" y="1"/>
                  </a:lnTo>
                  <a:lnTo>
                    <a:pt x="4092" y="1"/>
                  </a:lnTo>
                  <a:lnTo>
                    <a:pt x="4096" y="1"/>
                  </a:lnTo>
                  <a:lnTo>
                    <a:pt x="4099" y="1"/>
                  </a:lnTo>
                  <a:lnTo>
                    <a:pt x="4102" y="0"/>
                  </a:lnTo>
                  <a:lnTo>
                    <a:pt x="4105" y="0"/>
                  </a:lnTo>
                  <a:lnTo>
                    <a:pt x="4109" y="0"/>
                  </a:lnTo>
                  <a:lnTo>
                    <a:pt x="4112" y="0"/>
                  </a:lnTo>
                  <a:lnTo>
                    <a:pt x="4115" y="0"/>
                  </a:lnTo>
                  <a:lnTo>
                    <a:pt x="4118" y="0"/>
                  </a:lnTo>
                  <a:lnTo>
                    <a:pt x="4122" y="0"/>
                  </a:lnTo>
                  <a:lnTo>
                    <a:pt x="4125" y="0"/>
                  </a:lnTo>
                  <a:lnTo>
                    <a:pt x="4128" y="0"/>
                  </a:lnTo>
                  <a:lnTo>
                    <a:pt x="4132" y="0"/>
                  </a:lnTo>
                  <a:lnTo>
                    <a:pt x="4135" y="1"/>
                  </a:lnTo>
                  <a:lnTo>
                    <a:pt x="4138" y="1"/>
                  </a:lnTo>
                  <a:lnTo>
                    <a:pt x="4141" y="1"/>
                  </a:lnTo>
                  <a:lnTo>
                    <a:pt x="4145" y="1"/>
                  </a:lnTo>
                  <a:lnTo>
                    <a:pt x="4148" y="1"/>
                  </a:lnTo>
                  <a:lnTo>
                    <a:pt x="4151" y="2"/>
                  </a:lnTo>
                  <a:lnTo>
                    <a:pt x="4154" y="2"/>
                  </a:lnTo>
                  <a:lnTo>
                    <a:pt x="4158" y="2"/>
                  </a:lnTo>
                  <a:lnTo>
                    <a:pt x="4161" y="3"/>
                  </a:lnTo>
                  <a:lnTo>
                    <a:pt x="4164" y="3"/>
                  </a:lnTo>
                  <a:lnTo>
                    <a:pt x="4167" y="3"/>
                  </a:lnTo>
                  <a:lnTo>
                    <a:pt x="4171" y="4"/>
                  </a:lnTo>
                  <a:lnTo>
                    <a:pt x="4174" y="4"/>
                  </a:lnTo>
                  <a:lnTo>
                    <a:pt x="4177" y="5"/>
                  </a:lnTo>
                  <a:lnTo>
                    <a:pt x="4180" y="6"/>
                  </a:lnTo>
                  <a:lnTo>
                    <a:pt x="4184" y="6"/>
                  </a:lnTo>
                  <a:lnTo>
                    <a:pt x="4187" y="7"/>
                  </a:lnTo>
                  <a:lnTo>
                    <a:pt x="4190" y="7"/>
                  </a:lnTo>
                  <a:lnTo>
                    <a:pt x="4193" y="8"/>
                  </a:lnTo>
                  <a:lnTo>
                    <a:pt x="4197" y="9"/>
                  </a:lnTo>
                  <a:lnTo>
                    <a:pt x="4200" y="9"/>
                  </a:lnTo>
                  <a:lnTo>
                    <a:pt x="4203" y="10"/>
                  </a:lnTo>
                  <a:lnTo>
                    <a:pt x="4207" y="11"/>
                  </a:lnTo>
                  <a:lnTo>
                    <a:pt x="4210" y="11"/>
                  </a:lnTo>
                  <a:lnTo>
                    <a:pt x="4213" y="12"/>
                  </a:lnTo>
                  <a:lnTo>
                    <a:pt x="4216" y="13"/>
                  </a:lnTo>
                  <a:lnTo>
                    <a:pt x="4220" y="13"/>
                  </a:lnTo>
                  <a:lnTo>
                    <a:pt x="4223" y="14"/>
                  </a:lnTo>
                  <a:lnTo>
                    <a:pt x="4226" y="15"/>
                  </a:lnTo>
                  <a:lnTo>
                    <a:pt x="4229" y="16"/>
                  </a:lnTo>
                  <a:lnTo>
                    <a:pt x="4233" y="16"/>
                  </a:lnTo>
                  <a:lnTo>
                    <a:pt x="4236" y="17"/>
                  </a:lnTo>
                  <a:lnTo>
                    <a:pt x="4239" y="18"/>
                  </a:lnTo>
                  <a:lnTo>
                    <a:pt x="4242" y="19"/>
                  </a:lnTo>
                  <a:lnTo>
                    <a:pt x="4246" y="20"/>
                  </a:lnTo>
                  <a:lnTo>
                    <a:pt x="4249" y="21"/>
                  </a:lnTo>
                  <a:lnTo>
                    <a:pt x="4252" y="22"/>
                  </a:lnTo>
                  <a:lnTo>
                    <a:pt x="4255" y="23"/>
                  </a:lnTo>
                  <a:lnTo>
                    <a:pt x="4259" y="24"/>
                  </a:lnTo>
                  <a:lnTo>
                    <a:pt x="4262" y="25"/>
                  </a:lnTo>
                  <a:lnTo>
                    <a:pt x="4265" y="26"/>
                  </a:lnTo>
                  <a:lnTo>
                    <a:pt x="4268" y="26"/>
                  </a:lnTo>
                  <a:lnTo>
                    <a:pt x="4272" y="27"/>
                  </a:lnTo>
                  <a:lnTo>
                    <a:pt x="4275" y="28"/>
                  </a:lnTo>
                  <a:lnTo>
                    <a:pt x="4278" y="29"/>
                  </a:lnTo>
                  <a:lnTo>
                    <a:pt x="4282" y="30"/>
                  </a:lnTo>
                  <a:lnTo>
                    <a:pt x="4285" y="31"/>
                  </a:lnTo>
                  <a:lnTo>
                    <a:pt x="4288" y="32"/>
                  </a:lnTo>
                  <a:lnTo>
                    <a:pt x="4291" y="33"/>
                  </a:lnTo>
                  <a:lnTo>
                    <a:pt x="4295" y="35"/>
                  </a:lnTo>
                  <a:lnTo>
                    <a:pt x="4298" y="36"/>
                  </a:lnTo>
                  <a:lnTo>
                    <a:pt x="4301" y="37"/>
                  </a:lnTo>
                  <a:lnTo>
                    <a:pt x="4304" y="38"/>
                  </a:lnTo>
                  <a:lnTo>
                    <a:pt x="4308" y="39"/>
                  </a:lnTo>
                  <a:lnTo>
                    <a:pt x="4311" y="40"/>
                  </a:lnTo>
                  <a:lnTo>
                    <a:pt x="4314" y="41"/>
                  </a:lnTo>
                  <a:lnTo>
                    <a:pt x="4317" y="42"/>
                  </a:lnTo>
                  <a:lnTo>
                    <a:pt x="4321" y="43"/>
                  </a:lnTo>
                  <a:lnTo>
                    <a:pt x="4324" y="44"/>
                  </a:lnTo>
                  <a:lnTo>
                    <a:pt x="4327" y="45"/>
                  </a:lnTo>
                  <a:lnTo>
                    <a:pt x="4330" y="46"/>
                  </a:lnTo>
                  <a:lnTo>
                    <a:pt x="4334" y="48"/>
                  </a:lnTo>
                  <a:lnTo>
                    <a:pt x="4337" y="49"/>
                  </a:lnTo>
                  <a:lnTo>
                    <a:pt x="4340" y="50"/>
                  </a:lnTo>
                  <a:lnTo>
                    <a:pt x="4343" y="51"/>
                  </a:lnTo>
                  <a:lnTo>
                    <a:pt x="4347" y="52"/>
                  </a:lnTo>
                  <a:lnTo>
                    <a:pt x="4350" y="53"/>
                  </a:lnTo>
                  <a:lnTo>
                    <a:pt x="4353" y="55"/>
                  </a:lnTo>
                  <a:lnTo>
                    <a:pt x="4357" y="56"/>
                  </a:lnTo>
                  <a:lnTo>
                    <a:pt x="4360" y="57"/>
                  </a:lnTo>
                  <a:lnTo>
                    <a:pt x="4363" y="58"/>
                  </a:lnTo>
                  <a:lnTo>
                    <a:pt x="4366" y="60"/>
                  </a:lnTo>
                  <a:lnTo>
                    <a:pt x="4370" y="61"/>
                  </a:lnTo>
                  <a:lnTo>
                    <a:pt x="4373" y="62"/>
                  </a:lnTo>
                  <a:lnTo>
                    <a:pt x="4376" y="63"/>
                  </a:lnTo>
                  <a:lnTo>
                    <a:pt x="4379" y="65"/>
                  </a:lnTo>
                  <a:lnTo>
                    <a:pt x="4383" y="66"/>
                  </a:lnTo>
                  <a:lnTo>
                    <a:pt x="4386" y="67"/>
                  </a:lnTo>
                  <a:lnTo>
                    <a:pt x="4389" y="68"/>
                  </a:lnTo>
                  <a:lnTo>
                    <a:pt x="4392" y="70"/>
                  </a:lnTo>
                  <a:lnTo>
                    <a:pt x="4396" y="71"/>
                  </a:lnTo>
                  <a:lnTo>
                    <a:pt x="4399" y="72"/>
                  </a:lnTo>
                  <a:lnTo>
                    <a:pt x="4402" y="74"/>
                  </a:lnTo>
                  <a:lnTo>
                    <a:pt x="4405" y="75"/>
                  </a:lnTo>
                  <a:lnTo>
                    <a:pt x="4409" y="76"/>
                  </a:lnTo>
                  <a:lnTo>
                    <a:pt x="4412" y="78"/>
                  </a:lnTo>
                  <a:lnTo>
                    <a:pt x="4415" y="79"/>
                  </a:lnTo>
                  <a:lnTo>
                    <a:pt x="4419" y="81"/>
                  </a:lnTo>
                  <a:lnTo>
                    <a:pt x="4422" y="82"/>
                  </a:lnTo>
                  <a:lnTo>
                    <a:pt x="4425" y="83"/>
                  </a:lnTo>
                  <a:lnTo>
                    <a:pt x="4428" y="85"/>
                  </a:lnTo>
                  <a:lnTo>
                    <a:pt x="4432" y="86"/>
                  </a:lnTo>
                  <a:lnTo>
                    <a:pt x="4435" y="88"/>
                  </a:lnTo>
                  <a:lnTo>
                    <a:pt x="4438" y="89"/>
                  </a:lnTo>
                  <a:lnTo>
                    <a:pt x="4441" y="91"/>
                  </a:lnTo>
                  <a:lnTo>
                    <a:pt x="4445" y="92"/>
                  </a:lnTo>
                  <a:lnTo>
                    <a:pt x="4448" y="94"/>
                  </a:lnTo>
                  <a:lnTo>
                    <a:pt x="4451" y="95"/>
                  </a:lnTo>
                  <a:lnTo>
                    <a:pt x="4454" y="97"/>
                  </a:lnTo>
                  <a:lnTo>
                    <a:pt x="4458" y="98"/>
                  </a:lnTo>
                  <a:lnTo>
                    <a:pt x="4461" y="100"/>
                  </a:lnTo>
                  <a:lnTo>
                    <a:pt x="4464" y="101"/>
                  </a:lnTo>
                  <a:lnTo>
                    <a:pt x="4467" y="103"/>
                  </a:lnTo>
                  <a:lnTo>
                    <a:pt x="4471" y="104"/>
                  </a:lnTo>
                  <a:lnTo>
                    <a:pt x="4474" y="106"/>
                  </a:lnTo>
                  <a:lnTo>
                    <a:pt x="4477" y="107"/>
                  </a:lnTo>
                  <a:lnTo>
                    <a:pt x="4480" y="109"/>
                  </a:lnTo>
                  <a:lnTo>
                    <a:pt x="4484" y="110"/>
                  </a:lnTo>
                  <a:lnTo>
                    <a:pt x="4487" y="112"/>
                  </a:lnTo>
                  <a:lnTo>
                    <a:pt x="4490" y="113"/>
                  </a:lnTo>
                  <a:lnTo>
                    <a:pt x="4494" y="115"/>
                  </a:lnTo>
                  <a:lnTo>
                    <a:pt x="4497" y="116"/>
                  </a:lnTo>
                  <a:lnTo>
                    <a:pt x="4500" y="118"/>
                  </a:lnTo>
                  <a:lnTo>
                    <a:pt x="4503" y="119"/>
                  </a:lnTo>
                  <a:lnTo>
                    <a:pt x="4507" y="121"/>
                  </a:lnTo>
                  <a:lnTo>
                    <a:pt x="4510" y="122"/>
                  </a:lnTo>
                  <a:lnTo>
                    <a:pt x="4513" y="124"/>
                  </a:lnTo>
                  <a:lnTo>
                    <a:pt x="4516" y="125"/>
                  </a:lnTo>
                  <a:lnTo>
                    <a:pt x="4520" y="127"/>
                  </a:lnTo>
                  <a:lnTo>
                    <a:pt x="4523" y="128"/>
                  </a:lnTo>
                  <a:lnTo>
                    <a:pt x="4526" y="130"/>
                  </a:lnTo>
                  <a:lnTo>
                    <a:pt x="4529" y="131"/>
                  </a:lnTo>
                  <a:lnTo>
                    <a:pt x="4533" y="133"/>
                  </a:lnTo>
                  <a:lnTo>
                    <a:pt x="4536" y="134"/>
                  </a:lnTo>
                  <a:lnTo>
                    <a:pt x="4539" y="136"/>
                  </a:lnTo>
                  <a:lnTo>
                    <a:pt x="4542" y="137"/>
                  </a:lnTo>
                  <a:lnTo>
                    <a:pt x="4546" y="139"/>
                  </a:lnTo>
                  <a:lnTo>
                    <a:pt x="4549" y="140"/>
                  </a:lnTo>
                  <a:lnTo>
                    <a:pt x="4552" y="141"/>
                  </a:lnTo>
                  <a:lnTo>
                    <a:pt x="4555" y="143"/>
                  </a:lnTo>
                  <a:lnTo>
                    <a:pt x="4559" y="144"/>
                  </a:lnTo>
                  <a:lnTo>
                    <a:pt x="4562" y="146"/>
                  </a:lnTo>
                  <a:lnTo>
                    <a:pt x="4565" y="147"/>
                  </a:lnTo>
                  <a:lnTo>
                    <a:pt x="4569" y="148"/>
                  </a:lnTo>
                  <a:lnTo>
                    <a:pt x="4572" y="149"/>
                  </a:lnTo>
                  <a:lnTo>
                    <a:pt x="4575" y="151"/>
                  </a:lnTo>
                  <a:lnTo>
                    <a:pt x="4578" y="152"/>
                  </a:lnTo>
                  <a:lnTo>
                    <a:pt x="4582" y="153"/>
                  </a:lnTo>
                  <a:lnTo>
                    <a:pt x="4585" y="154"/>
                  </a:lnTo>
                  <a:lnTo>
                    <a:pt x="4588" y="155"/>
                  </a:lnTo>
                  <a:lnTo>
                    <a:pt x="4591" y="156"/>
                  </a:lnTo>
                  <a:lnTo>
                    <a:pt x="4595" y="158"/>
                  </a:lnTo>
                  <a:lnTo>
                    <a:pt x="4598" y="159"/>
                  </a:lnTo>
                  <a:lnTo>
                    <a:pt x="4601" y="160"/>
                  </a:lnTo>
                  <a:lnTo>
                    <a:pt x="4604" y="161"/>
                  </a:lnTo>
                  <a:lnTo>
                    <a:pt x="4608" y="162"/>
                  </a:lnTo>
                  <a:lnTo>
                    <a:pt x="4611" y="163"/>
                  </a:lnTo>
                  <a:lnTo>
                    <a:pt x="4614" y="164"/>
                  </a:lnTo>
                  <a:lnTo>
                    <a:pt x="4617" y="165"/>
                  </a:lnTo>
                  <a:lnTo>
                    <a:pt x="4621" y="165"/>
                  </a:lnTo>
                  <a:lnTo>
                    <a:pt x="4624" y="166"/>
                  </a:lnTo>
                  <a:lnTo>
                    <a:pt x="4627" y="167"/>
                  </a:lnTo>
                  <a:lnTo>
                    <a:pt x="4630" y="168"/>
                  </a:lnTo>
                  <a:lnTo>
                    <a:pt x="4634" y="169"/>
                  </a:lnTo>
                  <a:lnTo>
                    <a:pt x="4637" y="170"/>
                  </a:lnTo>
                  <a:lnTo>
                    <a:pt x="4640" y="170"/>
                  </a:lnTo>
                  <a:lnTo>
                    <a:pt x="4644" y="171"/>
                  </a:lnTo>
                  <a:lnTo>
                    <a:pt x="4647" y="172"/>
                  </a:lnTo>
                  <a:lnTo>
                    <a:pt x="4650" y="172"/>
                  </a:lnTo>
                  <a:lnTo>
                    <a:pt x="4653" y="173"/>
                  </a:lnTo>
                  <a:lnTo>
                    <a:pt x="4657" y="173"/>
                  </a:lnTo>
                  <a:lnTo>
                    <a:pt x="4660" y="174"/>
                  </a:lnTo>
                  <a:lnTo>
                    <a:pt x="4663" y="175"/>
                  </a:lnTo>
                  <a:lnTo>
                    <a:pt x="4666" y="175"/>
                  </a:lnTo>
                  <a:lnTo>
                    <a:pt x="4670" y="175"/>
                  </a:lnTo>
                  <a:lnTo>
                    <a:pt x="4673" y="176"/>
                  </a:lnTo>
                  <a:lnTo>
                    <a:pt x="4676" y="176"/>
                  </a:lnTo>
                  <a:lnTo>
                    <a:pt x="4679" y="177"/>
                  </a:lnTo>
                  <a:lnTo>
                    <a:pt x="4683" y="177"/>
                  </a:lnTo>
                  <a:lnTo>
                    <a:pt x="4686" y="177"/>
                  </a:lnTo>
                  <a:lnTo>
                    <a:pt x="4689" y="178"/>
                  </a:lnTo>
                  <a:lnTo>
                    <a:pt x="4692" y="178"/>
                  </a:lnTo>
                  <a:lnTo>
                    <a:pt x="4696" y="178"/>
                  </a:lnTo>
                  <a:lnTo>
                    <a:pt x="4699" y="179"/>
                  </a:lnTo>
                  <a:lnTo>
                    <a:pt x="4702" y="179"/>
                  </a:lnTo>
                  <a:lnTo>
                    <a:pt x="4705" y="179"/>
                  </a:lnTo>
                  <a:lnTo>
                    <a:pt x="4709" y="180"/>
                  </a:lnTo>
                  <a:lnTo>
                    <a:pt x="4712" y="180"/>
                  </a:lnTo>
                  <a:lnTo>
                    <a:pt x="4715" y="180"/>
                  </a:lnTo>
                  <a:lnTo>
                    <a:pt x="4719" y="180"/>
                  </a:lnTo>
                  <a:lnTo>
                    <a:pt x="4722" y="181"/>
                  </a:lnTo>
                  <a:lnTo>
                    <a:pt x="4725" y="181"/>
                  </a:lnTo>
                  <a:lnTo>
                    <a:pt x="4728" y="181"/>
                  </a:lnTo>
                  <a:lnTo>
                    <a:pt x="4732" y="181"/>
                  </a:lnTo>
                  <a:lnTo>
                    <a:pt x="4735" y="181"/>
                  </a:lnTo>
                  <a:lnTo>
                    <a:pt x="4738" y="182"/>
                  </a:lnTo>
                  <a:lnTo>
                    <a:pt x="4741" y="182"/>
                  </a:lnTo>
                  <a:lnTo>
                    <a:pt x="4745" y="182"/>
                  </a:lnTo>
                  <a:lnTo>
                    <a:pt x="4748" y="182"/>
                  </a:lnTo>
                  <a:lnTo>
                    <a:pt x="4751" y="182"/>
                  </a:lnTo>
                  <a:lnTo>
                    <a:pt x="4754" y="183"/>
                  </a:lnTo>
                  <a:lnTo>
                    <a:pt x="4758" y="183"/>
                  </a:lnTo>
                  <a:lnTo>
                    <a:pt x="4761" y="183"/>
                  </a:lnTo>
                  <a:lnTo>
                    <a:pt x="4764" y="183"/>
                  </a:lnTo>
                  <a:lnTo>
                    <a:pt x="4767" y="184"/>
                  </a:lnTo>
                  <a:lnTo>
                    <a:pt x="4771" y="184"/>
                  </a:lnTo>
                  <a:lnTo>
                    <a:pt x="4774" y="184"/>
                  </a:lnTo>
                  <a:lnTo>
                    <a:pt x="4777" y="185"/>
                  </a:lnTo>
                  <a:lnTo>
                    <a:pt x="4781" y="185"/>
                  </a:lnTo>
                  <a:lnTo>
                    <a:pt x="4784" y="185"/>
                  </a:lnTo>
                  <a:lnTo>
                    <a:pt x="4787" y="186"/>
                  </a:lnTo>
                  <a:lnTo>
                    <a:pt x="4790" y="186"/>
                  </a:lnTo>
                  <a:lnTo>
                    <a:pt x="4794" y="187"/>
                  </a:lnTo>
                  <a:lnTo>
                    <a:pt x="4797" y="187"/>
                  </a:lnTo>
                  <a:lnTo>
                    <a:pt x="4800" y="187"/>
                  </a:lnTo>
                  <a:lnTo>
                    <a:pt x="4803" y="188"/>
                  </a:lnTo>
                  <a:lnTo>
                    <a:pt x="4807" y="188"/>
                  </a:lnTo>
                  <a:lnTo>
                    <a:pt x="4810" y="189"/>
                  </a:lnTo>
                  <a:lnTo>
                    <a:pt x="4813" y="190"/>
                  </a:lnTo>
                  <a:lnTo>
                    <a:pt x="4816" y="190"/>
                  </a:lnTo>
                  <a:lnTo>
                    <a:pt x="4820" y="191"/>
                  </a:lnTo>
                  <a:lnTo>
                    <a:pt x="4823" y="192"/>
                  </a:lnTo>
                  <a:lnTo>
                    <a:pt x="4826" y="192"/>
                  </a:lnTo>
                  <a:lnTo>
                    <a:pt x="4829" y="193"/>
                  </a:lnTo>
                  <a:lnTo>
                    <a:pt x="4833" y="194"/>
                  </a:lnTo>
                  <a:lnTo>
                    <a:pt x="4836" y="195"/>
                  </a:lnTo>
                  <a:lnTo>
                    <a:pt x="4839" y="196"/>
                  </a:lnTo>
                  <a:lnTo>
                    <a:pt x="4842" y="197"/>
                  </a:lnTo>
                  <a:lnTo>
                    <a:pt x="4846" y="198"/>
                  </a:lnTo>
                  <a:lnTo>
                    <a:pt x="4849" y="199"/>
                  </a:lnTo>
                  <a:lnTo>
                    <a:pt x="4852" y="199"/>
                  </a:lnTo>
                  <a:lnTo>
                    <a:pt x="4856" y="200"/>
                  </a:lnTo>
                  <a:lnTo>
                    <a:pt x="4859" y="202"/>
                  </a:lnTo>
                  <a:lnTo>
                    <a:pt x="4862" y="203"/>
                  </a:lnTo>
                  <a:lnTo>
                    <a:pt x="4865" y="204"/>
                  </a:lnTo>
                  <a:lnTo>
                    <a:pt x="4869" y="205"/>
                  </a:lnTo>
                  <a:lnTo>
                    <a:pt x="4872" y="206"/>
                  </a:lnTo>
                  <a:lnTo>
                    <a:pt x="4875" y="207"/>
                  </a:lnTo>
                  <a:lnTo>
                    <a:pt x="4878" y="208"/>
                  </a:lnTo>
                  <a:lnTo>
                    <a:pt x="4882" y="209"/>
                  </a:lnTo>
                  <a:lnTo>
                    <a:pt x="4885" y="211"/>
                  </a:lnTo>
                  <a:lnTo>
                    <a:pt x="4888" y="212"/>
                  </a:lnTo>
                  <a:lnTo>
                    <a:pt x="4891" y="213"/>
                  </a:lnTo>
                  <a:lnTo>
                    <a:pt x="4895" y="214"/>
                  </a:lnTo>
                  <a:lnTo>
                    <a:pt x="4898" y="216"/>
                  </a:lnTo>
                  <a:lnTo>
                    <a:pt x="4901" y="217"/>
                  </a:lnTo>
                  <a:lnTo>
                    <a:pt x="4904" y="219"/>
                  </a:lnTo>
                  <a:lnTo>
                    <a:pt x="4908" y="220"/>
                  </a:lnTo>
                  <a:lnTo>
                    <a:pt x="4911" y="221"/>
                  </a:lnTo>
                  <a:lnTo>
                    <a:pt x="4914" y="223"/>
                  </a:lnTo>
                  <a:lnTo>
                    <a:pt x="4917" y="224"/>
                  </a:lnTo>
                  <a:lnTo>
                    <a:pt x="4921" y="226"/>
                  </a:lnTo>
                  <a:lnTo>
                    <a:pt x="4924" y="227"/>
                  </a:lnTo>
                  <a:lnTo>
                    <a:pt x="4927" y="229"/>
                  </a:lnTo>
                  <a:lnTo>
                    <a:pt x="4931" y="230"/>
                  </a:lnTo>
                  <a:lnTo>
                    <a:pt x="4934" y="232"/>
                  </a:lnTo>
                  <a:lnTo>
                    <a:pt x="4937" y="233"/>
                  </a:lnTo>
                  <a:lnTo>
                    <a:pt x="4940" y="235"/>
                  </a:lnTo>
                  <a:lnTo>
                    <a:pt x="4944" y="236"/>
                  </a:lnTo>
                  <a:lnTo>
                    <a:pt x="4947" y="238"/>
                  </a:lnTo>
                  <a:lnTo>
                    <a:pt x="4950" y="240"/>
                  </a:lnTo>
                  <a:lnTo>
                    <a:pt x="4953" y="241"/>
                  </a:lnTo>
                  <a:lnTo>
                    <a:pt x="4957" y="243"/>
                  </a:lnTo>
                  <a:lnTo>
                    <a:pt x="4960" y="244"/>
                  </a:lnTo>
                  <a:lnTo>
                    <a:pt x="4963" y="246"/>
                  </a:lnTo>
                  <a:lnTo>
                    <a:pt x="4966" y="247"/>
                  </a:lnTo>
                  <a:lnTo>
                    <a:pt x="4970" y="249"/>
                  </a:lnTo>
                  <a:lnTo>
                    <a:pt x="4973" y="250"/>
                  </a:lnTo>
                  <a:lnTo>
                    <a:pt x="4976" y="252"/>
                  </a:lnTo>
                  <a:lnTo>
                    <a:pt x="4979" y="254"/>
                  </a:lnTo>
                  <a:lnTo>
                    <a:pt x="4983" y="255"/>
                  </a:lnTo>
                  <a:lnTo>
                    <a:pt x="4986" y="257"/>
                  </a:lnTo>
                  <a:lnTo>
                    <a:pt x="4989" y="258"/>
                  </a:lnTo>
                  <a:lnTo>
                    <a:pt x="4992" y="260"/>
                  </a:lnTo>
                  <a:lnTo>
                    <a:pt x="4996" y="261"/>
                  </a:lnTo>
                  <a:lnTo>
                    <a:pt x="4999" y="263"/>
                  </a:lnTo>
                  <a:lnTo>
                    <a:pt x="5002" y="264"/>
                  </a:lnTo>
                  <a:lnTo>
                    <a:pt x="5006" y="266"/>
                  </a:lnTo>
                  <a:lnTo>
                    <a:pt x="5009" y="267"/>
                  </a:lnTo>
                  <a:lnTo>
                    <a:pt x="5012" y="269"/>
                  </a:lnTo>
                  <a:lnTo>
                    <a:pt x="5015" y="270"/>
                  </a:lnTo>
                  <a:lnTo>
                    <a:pt x="5019" y="272"/>
                  </a:lnTo>
                  <a:lnTo>
                    <a:pt x="5022" y="273"/>
                  </a:lnTo>
                  <a:lnTo>
                    <a:pt x="5025" y="275"/>
                  </a:lnTo>
                  <a:lnTo>
                    <a:pt x="5028" y="276"/>
                  </a:lnTo>
                  <a:lnTo>
                    <a:pt x="5032" y="278"/>
                  </a:lnTo>
                  <a:lnTo>
                    <a:pt x="5035" y="279"/>
                  </a:lnTo>
                  <a:lnTo>
                    <a:pt x="5038" y="281"/>
                  </a:lnTo>
                  <a:lnTo>
                    <a:pt x="5041" y="282"/>
                  </a:lnTo>
                  <a:lnTo>
                    <a:pt x="5045" y="284"/>
                  </a:lnTo>
                  <a:lnTo>
                    <a:pt x="5048" y="285"/>
                  </a:lnTo>
                  <a:lnTo>
                    <a:pt x="5051" y="287"/>
                  </a:lnTo>
                  <a:lnTo>
                    <a:pt x="5054" y="288"/>
                  </a:lnTo>
                  <a:lnTo>
                    <a:pt x="5058" y="289"/>
                  </a:lnTo>
                  <a:lnTo>
                    <a:pt x="5061" y="291"/>
                  </a:lnTo>
                  <a:lnTo>
                    <a:pt x="5064" y="292"/>
                  </a:lnTo>
                  <a:lnTo>
                    <a:pt x="5067" y="294"/>
                  </a:lnTo>
                  <a:lnTo>
                    <a:pt x="5071" y="295"/>
                  </a:lnTo>
                  <a:lnTo>
                    <a:pt x="5074" y="296"/>
                  </a:lnTo>
                  <a:lnTo>
                    <a:pt x="5077" y="298"/>
                  </a:lnTo>
                  <a:lnTo>
                    <a:pt x="5081" y="299"/>
                  </a:lnTo>
                  <a:lnTo>
                    <a:pt x="5084" y="301"/>
                  </a:lnTo>
                  <a:lnTo>
                    <a:pt x="5087" y="302"/>
                  </a:lnTo>
                  <a:lnTo>
                    <a:pt x="5090" y="303"/>
                  </a:lnTo>
                  <a:lnTo>
                    <a:pt x="5094" y="305"/>
                  </a:lnTo>
                  <a:lnTo>
                    <a:pt x="5097" y="306"/>
                  </a:lnTo>
                  <a:lnTo>
                    <a:pt x="5100" y="307"/>
                  </a:lnTo>
                  <a:lnTo>
                    <a:pt x="5103" y="309"/>
                  </a:lnTo>
                  <a:lnTo>
                    <a:pt x="5107" y="310"/>
                  </a:lnTo>
                  <a:lnTo>
                    <a:pt x="5110" y="311"/>
                  </a:lnTo>
                  <a:lnTo>
                    <a:pt x="5113" y="313"/>
                  </a:lnTo>
                  <a:lnTo>
                    <a:pt x="5116" y="314"/>
                  </a:lnTo>
                  <a:lnTo>
                    <a:pt x="5120" y="315"/>
                  </a:lnTo>
                  <a:lnTo>
                    <a:pt x="5123" y="316"/>
                  </a:lnTo>
                  <a:lnTo>
                    <a:pt x="5126" y="318"/>
                  </a:lnTo>
                  <a:lnTo>
                    <a:pt x="5129" y="319"/>
                  </a:lnTo>
                  <a:lnTo>
                    <a:pt x="5133" y="320"/>
                  </a:lnTo>
                  <a:lnTo>
                    <a:pt x="5136" y="322"/>
                  </a:lnTo>
                  <a:lnTo>
                    <a:pt x="5139" y="323"/>
                  </a:lnTo>
                  <a:lnTo>
                    <a:pt x="5143" y="324"/>
                  </a:lnTo>
                  <a:lnTo>
                    <a:pt x="5146" y="326"/>
                  </a:lnTo>
                  <a:lnTo>
                    <a:pt x="5149" y="327"/>
                  </a:lnTo>
                  <a:lnTo>
                    <a:pt x="5152" y="328"/>
                  </a:lnTo>
                  <a:lnTo>
                    <a:pt x="5156" y="329"/>
                  </a:lnTo>
                  <a:lnTo>
                    <a:pt x="5159" y="331"/>
                  </a:lnTo>
                  <a:lnTo>
                    <a:pt x="5162" y="332"/>
                  </a:lnTo>
                  <a:lnTo>
                    <a:pt x="5165" y="333"/>
                  </a:lnTo>
                  <a:lnTo>
                    <a:pt x="5169" y="334"/>
                  </a:lnTo>
                  <a:lnTo>
                    <a:pt x="5172" y="336"/>
                  </a:lnTo>
                  <a:lnTo>
                    <a:pt x="5175" y="337"/>
                  </a:lnTo>
                  <a:lnTo>
                    <a:pt x="5178" y="338"/>
                  </a:lnTo>
                  <a:lnTo>
                    <a:pt x="5182" y="339"/>
                  </a:lnTo>
                  <a:lnTo>
                    <a:pt x="5185" y="341"/>
                  </a:lnTo>
                  <a:lnTo>
                    <a:pt x="5188" y="342"/>
                  </a:lnTo>
                  <a:lnTo>
                    <a:pt x="5191" y="343"/>
                  </a:lnTo>
                  <a:lnTo>
                    <a:pt x="5195" y="344"/>
                  </a:lnTo>
                  <a:lnTo>
                    <a:pt x="5198" y="345"/>
                  </a:lnTo>
                  <a:lnTo>
                    <a:pt x="5201" y="347"/>
                  </a:lnTo>
                  <a:lnTo>
                    <a:pt x="5204" y="348"/>
                  </a:lnTo>
                  <a:lnTo>
                    <a:pt x="5208" y="349"/>
                  </a:lnTo>
                  <a:lnTo>
                    <a:pt x="5211" y="350"/>
                  </a:lnTo>
                  <a:lnTo>
                    <a:pt x="5214" y="351"/>
                  </a:lnTo>
                  <a:lnTo>
                    <a:pt x="5218" y="353"/>
                  </a:lnTo>
                  <a:lnTo>
                    <a:pt x="5221" y="354"/>
                  </a:lnTo>
                  <a:lnTo>
                    <a:pt x="5224" y="355"/>
                  </a:lnTo>
                  <a:lnTo>
                    <a:pt x="5227" y="356"/>
                  </a:lnTo>
                  <a:lnTo>
                    <a:pt x="5231" y="357"/>
                  </a:lnTo>
                  <a:lnTo>
                    <a:pt x="5234" y="358"/>
                  </a:lnTo>
                  <a:lnTo>
                    <a:pt x="5237" y="359"/>
                  </a:lnTo>
                  <a:lnTo>
                    <a:pt x="5240" y="360"/>
                  </a:lnTo>
                  <a:lnTo>
                    <a:pt x="5244" y="361"/>
                  </a:lnTo>
                  <a:lnTo>
                    <a:pt x="5247" y="363"/>
                  </a:lnTo>
                  <a:lnTo>
                    <a:pt x="5250" y="364"/>
                  </a:lnTo>
                  <a:lnTo>
                    <a:pt x="5253" y="365"/>
                  </a:lnTo>
                  <a:lnTo>
                    <a:pt x="5257" y="366"/>
                  </a:lnTo>
                  <a:lnTo>
                    <a:pt x="5260" y="367"/>
                  </a:lnTo>
                  <a:lnTo>
                    <a:pt x="5263" y="368"/>
                  </a:lnTo>
                  <a:lnTo>
                    <a:pt x="5266" y="369"/>
                  </a:lnTo>
                  <a:lnTo>
                    <a:pt x="5270" y="370"/>
                  </a:lnTo>
                  <a:lnTo>
                    <a:pt x="5273" y="371"/>
                  </a:lnTo>
                  <a:lnTo>
                    <a:pt x="5276" y="372"/>
                  </a:lnTo>
                  <a:lnTo>
                    <a:pt x="5279" y="373"/>
                  </a:lnTo>
                  <a:lnTo>
                    <a:pt x="5283" y="374"/>
                  </a:lnTo>
                  <a:lnTo>
                    <a:pt x="5286" y="375"/>
                  </a:lnTo>
                  <a:lnTo>
                    <a:pt x="5289" y="376"/>
                  </a:lnTo>
                  <a:lnTo>
                    <a:pt x="5293" y="377"/>
                  </a:lnTo>
                  <a:lnTo>
                    <a:pt x="5296" y="377"/>
                  </a:lnTo>
                  <a:lnTo>
                    <a:pt x="5299" y="378"/>
                  </a:lnTo>
                  <a:lnTo>
                    <a:pt x="5302" y="379"/>
                  </a:lnTo>
                  <a:lnTo>
                    <a:pt x="5306" y="380"/>
                  </a:lnTo>
                  <a:lnTo>
                    <a:pt x="5309" y="381"/>
                  </a:lnTo>
                  <a:lnTo>
                    <a:pt x="5312" y="381"/>
                  </a:lnTo>
                  <a:lnTo>
                    <a:pt x="5315" y="382"/>
                  </a:lnTo>
                  <a:lnTo>
                    <a:pt x="5319" y="383"/>
                  </a:lnTo>
                  <a:lnTo>
                    <a:pt x="5322" y="384"/>
                  </a:lnTo>
                  <a:lnTo>
                    <a:pt x="5325" y="384"/>
                  </a:lnTo>
                  <a:lnTo>
                    <a:pt x="5328" y="385"/>
                  </a:lnTo>
                  <a:lnTo>
                    <a:pt x="5332" y="386"/>
                  </a:lnTo>
                  <a:lnTo>
                    <a:pt x="5335" y="386"/>
                  </a:lnTo>
                  <a:lnTo>
                    <a:pt x="5338" y="387"/>
                  </a:lnTo>
                  <a:lnTo>
                    <a:pt x="5341" y="387"/>
                  </a:lnTo>
                  <a:lnTo>
                    <a:pt x="5345" y="388"/>
                  </a:lnTo>
                  <a:lnTo>
                    <a:pt x="5348" y="389"/>
                  </a:lnTo>
                  <a:lnTo>
                    <a:pt x="5351" y="389"/>
                  </a:lnTo>
                  <a:lnTo>
                    <a:pt x="5354" y="390"/>
                  </a:lnTo>
                  <a:lnTo>
                    <a:pt x="5358" y="390"/>
                  </a:lnTo>
                  <a:lnTo>
                    <a:pt x="5361" y="391"/>
                  </a:lnTo>
                  <a:lnTo>
                    <a:pt x="5364" y="391"/>
                  </a:lnTo>
                  <a:lnTo>
                    <a:pt x="5368" y="392"/>
                  </a:lnTo>
                  <a:lnTo>
                    <a:pt x="5371" y="392"/>
                  </a:lnTo>
                  <a:lnTo>
                    <a:pt x="5374" y="393"/>
                  </a:lnTo>
                  <a:lnTo>
                    <a:pt x="5377" y="393"/>
                  </a:lnTo>
                  <a:lnTo>
                    <a:pt x="5381" y="393"/>
                  </a:lnTo>
                  <a:lnTo>
                    <a:pt x="5384" y="394"/>
                  </a:lnTo>
                  <a:lnTo>
                    <a:pt x="5387" y="394"/>
                  </a:lnTo>
                  <a:lnTo>
                    <a:pt x="5390" y="394"/>
                  </a:lnTo>
                  <a:lnTo>
                    <a:pt x="5394" y="394"/>
                  </a:lnTo>
                  <a:lnTo>
                    <a:pt x="5397" y="395"/>
                  </a:lnTo>
                  <a:lnTo>
                    <a:pt x="5400" y="395"/>
                  </a:lnTo>
                  <a:lnTo>
                    <a:pt x="5403" y="395"/>
                  </a:lnTo>
                  <a:lnTo>
                    <a:pt x="5407" y="395"/>
                  </a:lnTo>
                  <a:lnTo>
                    <a:pt x="5410" y="395"/>
                  </a:lnTo>
                  <a:lnTo>
                    <a:pt x="5413" y="395"/>
                  </a:lnTo>
                  <a:lnTo>
                    <a:pt x="5416" y="395"/>
                  </a:lnTo>
                  <a:lnTo>
                    <a:pt x="5420" y="395"/>
                  </a:lnTo>
                  <a:lnTo>
                    <a:pt x="5423" y="396"/>
                  </a:lnTo>
                  <a:lnTo>
                    <a:pt x="5426" y="396"/>
                  </a:lnTo>
                  <a:lnTo>
                    <a:pt x="5429" y="396"/>
                  </a:lnTo>
                  <a:lnTo>
                    <a:pt x="5433" y="396"/>
                  </a:lnTo>
                  <a:lnTo>
                    <a:pt x="5436" y="396"/>
                  </a:lnTo>
                  <a:lnTo>
                    <a:pt x="5439" y="396"/>
                  </a:lnTo>
                  <a:lnTo>
                    <a:pt x="5443" y="396"/>
                  </a:lnTo>
                  <a:lnTo>
                    <a:pt x="5446" y="396"/>
                  </a:lnTo>
                  <a:lnTo>
                    <a:pt x="5449" y="396"/>
                  </a:lnTo>
                  <a:lnTo>
                    <a:pt x="5452" y="395"/>
                  </a:lnTo>
                  <a:lnTo>
                    <a:pt x="5456" y="395"/>
                  </a:lnTo>
                  <a:lnTo>
                    <a:pt x="5459" y="395"/>
                  </a:lnTo>
                  <a:lnTo>
                    <a:pt x="5462" y="395"/>
                  </a:lnTo>
                  <a:lnTo>
                    <a:pt x="5465" y="395"/>
                  </a:lnTo>
                  <a:lnTo>
                    <a:pt x="5469" y="395"/>
                  </a:lnTo>
                  <a:lnTo>
                    <a:pt x="5472" y="395"/>
                  </a:lnTo>
                  <a:lnTo>
                    <a:pt x="5475" y="394"/>
                  </a:lnTo>
                  <a:lnTo>
                    <a:pt x="5478" y="394"/>
                  </a:lnTo>
                  <a:lnTo>
                    <a:pt x="5482" y="394"/>
                  </a:lnTo>
                  <a:lnTo>
                    <a:pt x="5485" y="394"/>
                  </a:lnTo>
                  <a:lnTo>
                    <a:pt x="5488" y="394"/>
                  </a:lnTo>
                  <a:lnTo>
                    <a:pt x="5491" y="393"/>
                  </a:lnTo>
                  <a:lnTo>
                    <a:pt x="5495" y="393"/>
                  </a:lnTo>
                  <a:lnTo>
                    <a:pt x="5498" y="393"/>
                  </a:lnTo>
                  <a:lnTo>
                    <a:pt x="5501" y="393"/>
                  </a:lnTo>
                  <a:lnTo>
                    <a:pt x="5505" y="392"/>
                  </a:lnTo>
                  <a:lnTo>
                    <a:pt x="5508" y="392"/>
                  </a:lnTo>
                  <a:lnTo>
                    <a:pt x="5511" y="392"/>
                  </a:lnTo>
                  <a:lnTo>
                    <a:pt x="5514" y="392"/>
                  </a:lnTo>
                  <a:lnTo>
                    <a:pt x="5518" y="391"/>
                  </a:lnTo>
                  <a:lnTo>
                    <a:pt x="5521" y="391"/>
                  </a:lnTo>
                  <a:lnTo>
                    <a:pt x="5524" y="391"/>
                  </a:lnTo>
                  <a:lnTo>
                    <a:pt x="5527" y="391"/>
                  </a:lnTo>
                  <a:lnTo>
                    <a:pt x="5531" y="390"/>
                  </a:lnTo>
                  <a:lnTo>
                    <a:pt x="5534" y="390"/>
                  </a:lnTo>
                  <a:lnTo>
                    <a:pt x="5537" y="390"/>
                  </a:lnTo>
                  <a:lnTo>
                    <a:pt x="5540" y="390"/>
                  </a:lnTo>
                  <a:lnTo>
                    <a:pt x="5544" y="389"/>
                  </a:lnTo>
                  <a:lnTo>
                    <a:pt x="5547" y="389"/>
                  </a:lnTo>
                  <a:lnTo>
                    <a:pt x="5550" y="389"/>
                  </a:lnTo>
                  <a:lnTo>
                    <a:pt x="5553" y="389"/>
                  </a:lnTo>
                  <a:lnTo>
                    <a:pt x="5557" y="388"/>
                  </a:lnTo>
                  <a:lnTo>
                    <a:pt x="5560" y="388"/>
                  </a:lnTo>
                  <a:lnTo>
                    <a:pt x="5563" y="388"/>
                  </a:lnTo>
                  <a:lnTo>
                    <a:pt x="5566" y="388"/>
                  </a:lnTo>
                  <a:lnTo>
                    <a:pt x="5570" y="388"/>
                  </a:lnTo>
                  <a:lnTo>
                    <a:pt x="5573" y="388"/>
                  </a:lnTo>
                  <a:lnTo>
                    <a:pt x="5576" y="387"/>
                  </a:lnTo>
                  <a:lnTo>
                    <a:pt x="5580" y="387"/>
                  </a:lnTo>
                  <a:lnTo>
                    <a:pt x="5583" y="387"/>
                  </a:lnTo>
                  <a:lnTo>
                    <a:pt x="5586" y="387"/>
                  </a:lnTo>
                  <a:lnTo>
                    <a:pt x="5589" y="387"/>
                  </a:lnTo>
                  <a:lnTo>
                    <a:pt x="5593" y="387"/>
                  </a:lnTo>
                  <a:lnTo>
                    <a:pt x="5596" y="387"/>
                  </a:lnTo>
                  <a:lnTo>
                    <a:pt x="5599" y="387"/>
                  </a:lnTo>
                  <a:lnTo>
                    <a:pt x="5602" y="387"/>
                  </a:lnTo>
                  <a:lnTo>
                    <a:pt x="5606" y="387"/>
                  </a:lnTo>
                  <a:lnTo>
                    <a:pt x="5609" y="387"/>
                  </a:lnTo>
                  <a:lnTo>
                    <a:pt x="5612" y="387"/>
                  </a:lnTo>
                  <a:lnTo>
                    <a:pt x="5615" y="387"/>
                  </a:lnTo>
                  <a:lnTo>
                    <a:pt x="5619" y="387"/>
                  </a:lnTo>
                  <a:lnTo>
                    <a:pt x="5622" y="387"/>
                  </a:lnTo>
                  <a:lnTo>
                    <a:pt x="5625" y="387"/>
                  </a:lnTo>
                  <a:lnTo>
                    <a:pt x="5628" y="387"/>
                  </a:lnTo>
                  <a:lnTo>
                    <a:pt x="5632" y="387"/>
                  </a:lnTo>
                  <a:lnTo>
                    <a:pt x="5635" y="387"/>
                  </a:lnTo>
                  <a:lnTo>
                    <a:pt x="5638" y="387"/>
                  </a:lnTo>
                  <a:lnTo>
                    <a:pt x="5641" y="388"/>
                  </a:lnTo>
                  <a:lnTo>
                    <a:pt x="5645" y="388"/>
                  </a:lnTo>
                  <a:lnTo>
                    <a:pt x="5648" y="388"/>
                  </a:lnTo>
                  <a:lnTo>
                    <a:pt x="5651" y="388"/>
                  </a:lnTo>
                  <a:lnTo>
                    <a:pt x="5655" y="388"/>
                  </a:lnTo>
                  <a:lnTo>
                    <a:pt x="5658" y="389"/>
                  </a:lnTo>
                  <a:lnTo>
                    <a:pt x="5661" y="389"/>
                  </a:lnTo>
                  <a:lnTo>
                    <a:pt x="5664" y="389"/>
                  </a:lnTo>
                  <a:lnTo>
                    <a:pt x="5668" y="389"/>
                  </a:lnTo>
                  <a:lnTo>
                    <a:pt x="5671" y="390"/>
                  </a:lnTo>
                  <a:lnTo>
                    <a:pt x="5674" y="390"/>
                  </a:lnTo>
                  <a:lnTo>
                    <a:pt x="5677" y="390"/>
                  </a:lnTo>
                  <a:lnTo>
                    <a:pt x="5681" y="390"/>
                  </a:lnTo>
                  <a:lnTo>
                    <a:pt x="5684" y="391"/>
                  </a:lnTo>
                  <a:lnTo>
                    <a:pt x="5687" y="391"/>
                  </a:lnTo>
                  <a:lnTo>
                    <a:pt x="5690" y="391"/>
                  </a:lnTo>
                  <a:lnTo>
                    <a:pt x="5694" y="392"/>
                  </a:lnTo>
                  <a:lnTo>
                    <a:pt x="5697" y="392"/>
                  </a:lnTo>
                  <a:lnTo>
                    <a:pt x="5700" y="393"/>
                  </a:lnTo>
                  <a:lnTo>
                    <a:pt x="5703" y="393"/>
                  </a:lnTo>
                  <a:lnTo>
                    <a:pt x="5707" y="393"/>
                  </a:lnTo>
                  <a:lnTo>
                    <a:pt x="5710" y="394"/>
                  </a:lnTo>
                  <a:lnTo>
                    <a:pt x="5713" y="394"/>
                  </a:lnTo>
                  <a:lnTo>
                    <a:pt x="5716" y="394"/>
                  </a:lnTo>
                  <a:lnTo>
                    <a:pt x="5720" y="395"/>
                  </a:lnTo>
                  <a:lnTo>
                    <a:pt x="5723" y="395"/>
                  </a:lnTo>
                  <a:lnTo>
                    <a:pt x="5726" y="396"/>
                  </a:lnTo>
                  <a:lnTo>
                    <a:pt x="5730" y="396"/>
                  </a:lnTo>
                  <a:lnTo>
                    <a:pt x="5733" y="396"/>
                  </a:lnTo>
                  <a:lnTo>
                    <a:pt x="5736" y="397"/>
                  </a:lnTo>
                  <a:lnTo>
                    <a:pt x="5739" y="397"/>
                  </a:lnTo>
                  <a:lnTo>
                    <a:pt x="5743" y="398"/>
                  </a:lnTo>
                  <a:lnTo>
                    <a:pt x="5746" y="398"/>
                  </a:lnTo>
                  <a:lnTo>
                    <a:pt x="5749" y="398"/>
                  </a:lnTo>
                  <a:lnTo>
                    <a:pt x="5752" y="399"/>
                  </a:lnTo>
                  <a:lnTo>
                    <a:pt x="5756" y="399"/>
                  </a:lnTo>
                  <a:lnTo>
                    <a:pt x="5759" y="399"/>
                  </a:lnTo>
                  <a:lnTo>
                    <a:pt x="5762" y="400"/>
                  </a:lnTo>
                  <a:lnTo>
                    <a:pt x="5765" y="400"/>
                  </a:lnTo>
                  <a:lnTo>
                    <a:pt x="5769" y="401"/>
                  </a:lnTo>
                  <a:lnTo>
                    <a:pt x="5772" y="401"/>
                  </a:lnTo>
                  <a:lnTo>
                    <a:pt x="5775" y="401"/>
                  </a:lnTo>
                  <a:lnTo>
                    <a:pt x="5778" y="402"/>
                  </a:lnTo>
                  <a:lnTo>
                    <a:pt x="5782" y="402"/>
                  </a:lnTo>
                  <a:lnTo>
                    <a:pt x="5785" y="402"/>
                  </a:lnTo>
                  <a:lnTo>
                    <a:pt x="5788" y="403"/>
                  </a:lnTo>
                  <a:lnTo>
                    <a:pt x="5791" y="403"/>
                  </a:lnTo>
                  <a:lnTo>
                    <a:pt x="5795" y="403"/>
                  </a:lnTo>
                  <a:lnTo>
                    <a:pt x="5798" y="404"/>
                  </a:lnTo>
                  <a:lnTo>
                    <a:pt x="5801" y="404"/>
                  </a:lnTo>
                  <a:lnTo>
                    <a:pt x="5805" y="404"/>
                  </a:lnTo>
                  <a:lnTo>
                    <a:pt x="5808" y="404"/>
                  </a:lnTo>
                  <a:lnTo>
                    <a:pt x="5811" y="404"/>
                  </a:lnTo>
                  <a:lnTo>
                    <a:pt x="5814" y="405"/>
                  </a:lnTo>
                  <a:lnTo>
                    <a:pt x="5818" y="405"/>
                  </a:lnTo>
                  <a:lnTo>
                    <a:pt x="5821" y="405"/>
                  </a:lnTo>
                  <a:lnTo>
                    <a:pt x="5824" y="405"/>
                  </a:lnTo>
                  <a:lnTo>
                    <a:pt x="5827" y="405"/>
                  </a:lnTo>
                  <a:lnTo>
                    <a:pt x="5831" y="405"/>
                  </a:lnTo>
                  <a:lnTo>
                    <a:pt x="5834" y="406"/>
                  </a:lnTo>
                  <a:lnTo>
                    <a:pt x="5837" y="406"/>
                  </a:lnTo>
                  <a:lnTo>
                    <a:pt x="5840" y="406"/>
                  </a:lnTo>
                  <a:lnTo>
                    <a:pt x="5844" y="406"/>
                  </a:lnTo>
                  <a:lnTo>
                    <a:pt x="5847" y="406"/>
                  </a:lnTo>
                  <a:lnTo>
                    <a:pt x="5850" y="406"/>
                  </a:lnTo>
                  <a:lnTo>
                    <a:pt x="5853" y="406"/>
                  </a:lnTo>
                  <a:lnTo>
                    <a:pt x="5857" y="406"/>
                  </a:lnTo>
                  <a:lnTo>
                    <a:pt x="5860" y="406"/>
                  </a:lnTo>
                  <a:lnTo>
                    <a:pt x="5863" y="406"/>
                  </a:lnTo>
                  <a:lnTo>
                    <a:pt x="5867" y="406"/>
                  </a:lnTo>
                  <a:lnTo>
                    <a:pt x="5870" y="406"/>
                  </a:lnTo>
                  <a:lnTo>
                    <a:pt x="5873" y="406"/>
                  </a:lnTo>
                  <a:lnTo>
                    <a:pt x="5876" y="406"/>
                  </a:lnTo>
                  <a:lnTo>
                    <a:pt x="5880" y="405"/>
                  </a:lnTo>
                  <a:lnTo>
                    <a:pt x="5883" y="405"/>
                  </a:lnTo>
                  <a:lnTo>
                    <a:pt x="5886" y="405"/>
                  </a:lnTo>
                  <a:lnTo>
                    <a:pt x="5889" y="405"/>
                  </a:lnTo>
                  <a:lnTo>
                    <a:pt x="5893" y="405"/>
                  </a:lnTo>
                  <a:lnTo>
                    <a:pt x="5896" y="404"/>
                  </a:lnTo>
                  <a:lnTo>
                    <a:pt x="5899" y="404"/>
                  </a:lnTo>
                  <a:lnTo>
                    <a:pt x="5902" y="404"/>
                  </a:lnTo>
                  <a:lnTo>
                    <a:pt x="5906" y="403"/>
                  </a:lnTo>
                  <a:lnTo>
                    <a:pt x="5909" y="403"/>
                  </a:lnTo>
                  <a:lnTo>
                    <a:pt x="5912" y="403"/>
                  </a:lnTo>
                  <a:lnTo>
                    <a:pt x="5915" y="402"/>
                  </a:lnTo>
                  <a:lnTo>
                    <a:pt x="5919" y="402"/>
                  </a:lnTo>
                  <a:lnTo>
                    <a:pt x="5922" y="402"/>
                  </a:lnTo>
                  <a:lnTo>
                    <a:pt x="5925" y="401"/>
                  </a:lnTo>
                  <a:lnTo>
                    <a:pt x="5928" y="401"/>
                  </a:lnTo>
                  <a:lnTo>
                    <a:pt x="5932" y="400"/>
                  </a:lnTo>
                  <a:lnTo>
                    <a:pt x="5935" y="400"/>
                  </a:lnTo>
                  <a:lnTo>
                    <a:pt x="5938" y="399"/>
                  </a:lnTo>
                  <a:lnTo>
                    <a:pt x="5942" y="399"/>
                  </a:lnTo>
                  <a:lnTo>
                    <a:pt x="5945" y="398"/>
                  </a:lnTo>
                  <a:lnTo>
                    <a:pt x="5948" y="397"/>
                  </a:lnTo>
                  <a:lnTo>
                    <a:pt x="5951" y="397"/>
                  </a:lnTo>
                  <a:lnTo>
                    <a:pt x="5955" y="396"/>
                  </a:lnTo>
                  <a:lnTo>
                    <a:pt x="5958" y="396"/>
                  </a:lnTo>
                  <a:lnTo>
                    <a:pt x="5961" y="395"/>
                  </a:lnTo>
                  <a:lnTo>
                    <a:pt x="5964" y="394"/>
                  </a:lnTo>
                  <a:lnTo>
                    <a:pt x="5968" y="393"/>
                  </a:lnTo>
                  <a:lnTo>
                    <a:pt x="5971" y="393"/>
                  </a:lnTo>
                  <a:lnTo>
                    <a:pt x="5974" y="392"/>
                  </a:lnTo>
                  <a:lnTo>
                    <a:pt x="5977" y="391"/>
                  </a:lnTo>
                  <a:lnTo>
                    <a:pt x="5981" y="390"/>
                  </a:lnTo>
                  <a:lnTo>
                    <a:pt x="5984" y="389"/>
                  </a:lnTo>
                  <a:lnTo>
                    <a:pt x="5987" y="388"/>
                  </a:lnTo>
                  <a:lnTo>
                    <a:pt x="5990" y="388"/>
                  </a:lnTo>
                  <a:lnTo>
                    <a:pt x="5994" y="387"/>
                  </a:lnTo>
                  <a:lnTo>
                    <a:pt x="5997" y="386"/>
                  </a:lnTo>
                  <a:lnTo>
                    <a:pt x="6000" y="385"/>
                  </a:lnTo>
                  <a:lnTo>
                    <a:pt x="6003" y="384"/>
                  </a:lnTo>
                  <a:lnTo>
                    <a:pt x="6007" y="383"/>
                  </a:lnTo>
                  <a:lnTo>
                    <a:pt x="6010" y="382"/>
                  </a:lnTo>
                  <a:lnTo>
                    <a:pt x="6013" y="381"/>
                  </a:lnTo>
                  <a:lnTo>
                    <a:pt x="6017" y="380"/>
                  </a:lnTo>
                  <a:lnTo>
                    <a:pt x="6020" y="379"/>
                  </a:lnTo>
                  <a:lnTo>
                    <a:pt x="6023" y="378"/>
                  </a:lnTo>
                  <a:lnTo>
                    <a:pt x="6026" y="377"/>
                  </a:lnTo>
                  <a:lnTo>
                    <a:pt x="6030" y="376"/>
                  </a:lnTo>
                  <a:lnTo>
                    <a:pt x="6033" y="375"/>
                  </a:lnTo>
                  <a:lnTo>
                    <a:pt x="6036" y="374"/>
                  </a:lnTo>
                  <a:lnTo>
                    <a:pt x="6039" y="373"/>
                  </a:lnTo>
                  <a:lnTo>
                    <a:pt x="6043" y="372"/>
                  </a:lnTo>
                  <a:lnTo>
                    <a:pt x="6046" y="371"/>
                  </a:lnTo>
                  <a:lnTo>
                    <a:pt x="6049" y="370"/>
                  </a:lnTo>
                  <a:lnTo>
                    <a:pt x="6052" y="369"/>
                  </a:lnTo>
                  <a:lnTo>
                    <a:pt x="6056" y="367"/>
                  </a:lnTo>
                  <a:lnTo>
                    <a:pt x="6059" y="366"/>
                  </a:lnTo>
                  <a:lnTo>
                    <a:pt x="6062" y="365"/>
                  </a:lnTo>
                  <a:lnTo>
                    <a:pt x="6065" y="364"/>
                  </a:lnTo>
                  <a:lnTo>
                    <a:pt x="6069" y="363"/>
                  </a:lnTo>
                  <a:lnTo>
                    <a:pt x="6072" y="362"/>
                  </a:lnTo>
                  <a:lnTo>
                    <a:pt x="6075" y="361"/>
                  </a:lnTo>
                  <a:lnTo>
                    <a:pt x="6078" y="360"/>
                  </a:lnTo>
                  <a:lnTo>
                    <a:pt x="6082" y="359"/>
                  </a:lnTo>
                  <a:lnTo>
                    <a:pt x="6085" y="358"/>
                  </a:lnTo>
                  <a:lnTo>
                    <a:pt x="6088" y="356"/>
                  </a:lnTo>
                  <a:lnTo>
                    <a:pt x="6092" y="355"/>
                  </a:lnTo>
                  <a:lnTo>
                    <a:pt x="6095" y="354"/>
                  </a:lnTo>
                  <a:lnTo>
                    <a:pt x="6098" y="353"/>
                  </a:lnTo>
                  <a:lnTo>
                    <a:pt x="6101" y="352"/>
                  </a:lnTo>
                  <a:lnTo>
                    <a:pt x="6105" y="351"/>
                  </a:lnTo>
                  <a:lnTo>
                    <a:pt x="6108" y="350"/>
                  </a:lnTo>
                  <a:lnTo>
                    <a:pt x="6111" y="349"/>
                  </a:lnTo>
                  <a:lnTo>
                    <a:pt x="6114" y="348"/>
                  </a:lnTo>
                  <a:lnTo>
                    <a:pt x="6118" y="347"/>
                  </a:lnTo>
                  <a:lnTo>
                    <a:pt x="6121" y="346"/>
                  </a:lnTo>
                  <a:lnTo>
                    <a:pt x="6124" y="345"/>
                  </a:lnTo>
                  <a:lnTo>
                    <a:pt x="6127" y="345"/>
                  </a:lnTo>
                  <a:lnTo>
                    <a:pt x="6131" y="344"/>
                  </a:lnTo>
                  <a:lnTo>
                    <a:pt x="6134" y="343"/>
                  </a:lnTo>
                  <a:lnTo>
                    <a:pt x="6137" y="342"/>
                  </a:lnTo>
                  <a:lnTo>
                    <a:pt x="6140" y="341"/>
                  </a:lnTo>
                  <a:lnTo>
                    <a:pt x="6144" y="340"/>
                  </a:lnTo>
                  <a:lnTo>
                    <a:pt x="6147" y="340"/>
                  </a:lnTo>
                  <a:lnTo>
                    <a:pt x="6150" y="339"/>
                  </a:lnTo>
                  <a:lnTo>
                    <a:pt x="6153" y="338"/>
                  </a:lnTo>
                  <a:lnTo>
                    <a:pt x="6157" y="337"/>
                  </a:lnTo>
                  <a:lnTo>
                    <a:pt x="6160" y="337"/>
                  </a:lnTo>
                  <a:lnTo>
                    <a:pt x="6163" y="336"/>
                  </a:lnTo>
                  <a:lnTo>
                    <a:pt x="6167" y="336"/>
                  </a:lnTo>
                  <a:lnTo>
                    <a:pt x="6170" y="335"/>
                  </a:lnTo>
                  <a:lnTo>
                    <a:pt x="6173" y="334"/>
                  </a:lnTo>
                  <a:lnTo>
                    <a:pt x="6176" y="334"/>
                  </a:lnTo>
                  <a:lnTo>
                    <a:pt x="6180" y="333"/>
                  </a:lnTo>
                  <a:lnTo>
                    <a:pt x="6183" y="333"/>
                  </a:lnTo>
                  <a:lnTo>
                    <a:pt x="6186" y="332"/>
                  </a:lnTo>
                  <a:lnTo>
                    <a:pt x="6189" y="332"/>
                  </a:lnTo>
                  <a:lnTo>
                    <a:pt x="6193" y="332"/>
                  </a:lnTo>
                  <a:lnTo>
                    <a:pt x="6196" y="331"/>
                  </a:lnTo>
                  <a:lnTo>
                    <a:pt x="6199" y="331"/>
                  </a:lnTo>
                  <a:lnTo>
                    <a:pt x="6202" y="331"/>
                  </a:lnTo>
                  <a:lnTo>
                    <a:pt x="6206" y="330"/>
                  </a:lnTo>
                  <a:lnTo>
                    <a:pt x="6209" y="330"/>
                  </a:lnTo>
                  <a:lnTo>
                    <a:pt x="6212" y="330"/>
                  </a:lnTo>
                  <a:lnTo>
                    <a:pt x="6215" y="330"/>
                  </a:lnTo>
                  <a:lnTo>
                    <a:pt x="6219" y="330"/>
                  </a:lnTo>
                  <a:lnTo>
                    <a:pt x="6222" y="330"/>
                  </a:lnTo>
                  <a:lnTo>
                    <a:pt x="6225" y="330"/>
                  </a:lnTo>
                  <a:lnTo>
                    <a:pt x="6229" y="330"/>
                  </a:lnTo>
                  <a:lnTo>
                    <a:pt x="6232" y="330"/>
                  </a:lnTo>
                  <a:lnTo>
                    <a:pt x="6235" y="330"/>
                  </a:lnTo>
                  <a:lnTo>
                    <a:pt x="6238" y="330"/>
                  </a:lnTo>
                  <a:lnTo>
                    <a:pt x="6242" y="330"/>
                  </a:lnTo>
                  <a:lnTo>
                    <a:pt x="6245" y="330"/>
                  </a:lnTo>
                  <a:lnTo>
                    <a:pt x="6248" y="330"/>
                  </a:lnTo>
                  <a:lnTo>
                    <a:pt x="6251" y="330"/>
                  </a:lnTo>
                  <a:lnTo>
                    <a:pt x="6255" y="330"/>
                  </a:lnTo>
                  <a:lnTo>
                    <a:pt x="6258" y="330"/>
                  </a:lnTo>
                  <a:lnTo>
                    <a:pt x="6261" y="330"/>
                  </a:lnTo>
                  <a:lnTo>
                    <a:pt x="6264" y="331"/>
                  </a:lnTo>
                  <a:lnTo>
                    <a:pt x="6268" y="331"/>
                  </a:lnTo>
                  <a:lnTo>
                    <a:pt x="6271" y="331"/>
                  </a:lnTo>
                  <a:lnTo>
                    <a:pt x="6274" y="331"/>
                  </a:lnTo>
                  <a:lnTo>
                    <a:pt x="6277" y="331"/>
                  </a:lnTo>
                  <a:lnTo>
                    <a:pt x="6281" y="332"/>
                  </a:lnTo>
                  <a:lnTo>
                    <a:pt x="6284" y="332"/>
                  </a:lnTo>
                  <a:lnTo>
                    <a:pt x="6287" y="332"/>
                  </a:lnTo>
                  <a:lnTo>
                    <a:pt x="6290" y="333"/>
                  </a:lnTo>
                  <a:lnTo>
                    <a:pt x="6294" y="333"/>
                  </a:lnTo>
                  <a:lnTo>
                    <a:pt x="6297" y="333"/>
                  </a:lnTo>
                  <a:lnTo>
                    <a:pt x="6300" y="333"/>
                  </a:lnTo>
                  <a:lnTo>
                    <a:pt x="6304" y="334"/>
                  </a:lnTo>
                  <a:lnTo>
                    <a:pt x="6307" y="334"/>
                  </a:lnTo>
                  <a:lnTo>
                    <a:pt x="6310" y="334"/>
                  </a:lnTo>
                  <a:lnTo>
                    <a:pt x="6313" y="335"/>
                  </a:lnTo>
                  <a:lnTo>
                    <a:pt x="6317" y="335"/>
                  </a:lnTo>
                  <a:lnTo>
                    <a:pt x="6320" y="335"/>
                  </a:lnTo>
                  <a:lnTo>
                    <a:pt x="6323" y="335"/>
                  </a:lnTo>
                  <a:lnTo>
                    <a:pt x="6326" y="336"/>
                  </a:lnTo>
                  <a:lnTo>
                    <a:pt x="6330" y="336"/>
                  </a:lnTo>
                  <a:lnTo>
                    <a:pt x="6333" y="336"/>
                  </a:lnTo>
                  <a:lnTo>
                    <a:pt x="6336" y="337"/>
                  </a:lnTo>
                  <a:lnTo>
                    <a:pt x="6339" y="337"/>
                  </a:lnTo>
                  <a:lnTo>
                    <a:pt x="6343" y="337"/>
                  </a:lnTo>
                  <a:lnTo>
                    <a:pt x="6346" y="337"/>
                  </a:lnTo>
                  <a:lnTo>
                    <a:pt x="6349" y="337"/>
                  </a:lnTo>
                  <a:lnTo>
                    <a:pt x="6352" y="338"/>
                  </a:lnTo>
                  <a:lnTo>
                    <a:pt x="6356" y="338"/>
                  </a:lnTo>
                  <a:lnTo>
                    <a:pt x="6359" y="338"/>
                  </a:lnTo>
                  <a:lnTo>
                    <a:pt x="6362" y="338"/>
                  </a:lnTo>
                  <a:lnTo>
                    <a:pt x="6365" y="338"/>
                  </a:lnTo>
                  <a:lnTo>
                    <a:pt x="6369" y="338"/>
                  </a:lnTo>
                  <a:lnTo>
                    <a:pt x="6372" y="338"/>
                  </a:lnTo>
                  <a:lnTo>
                    <a:pt x="6375" y="338"/>
                  </a:lnTo>
                  <a:lnTo>
                    <a:pt x="6379" y="338"/>
                  </a:lnTo>
                  <a:lnTo>
                    <a:pt x="6382" y="338"/>
                  </a:lnTo>
                  <a:lnTo>
                    <a:pt x="6385" y="338"/>
                  </a:lnTo>
                  <a:lnTo>
                    <a:pt x="6388" y="338"/>
                  </a:lnTo>
                  <a:lnTo>
                    <a:pt x="6392" y="338"/>
                  </a:lnTo>
                  <a:lnTo>
                    <a:pt x="6395" y="338"/>
                  </a:lnTo>
                  <a:lnTo>
                    <a:pt x="6398" y="338"/>
                  </a:lnTo>
                  <a:lnTo>
                    <a:pt x="6401" y="338"/>
                  </a:lnTo>
                  <a:lnTo>
                    <a:pt x="6405" y="338"/>
                  </a:lnTo>
                  <a:lnTo>
                    <a:pt x="6408" y="338"/>
                  </a:lnTo>
                  <a:lnTo>
                    <a:pt x="6411" y="338"/>
                  </a:lnTo>
                  <a:lnTo>
                    <a:pt x="6414" y="338"/>
                  </a:lnTo>
                  <a:lnTo>
                    <a:pt x="6418" y="338"/>
                  </a:lnTo>
                  <a:lnTo>
                    <a:pt x="6421" y="337"/>
                  </a:lnTo>
                  <a:lnTo>
                    <a:pt x="6424" y="337"/>
                  </a:lnTo>
                  <a:lnTo>
                    <a:pt x="6427" y="337"/>
                  </a:lnTo>
                  <a:lnTo>
                    <a:pt x="6431" y="337"/>
                  </a:lnTo>
                  <a:lnTo>
                    <a:pt x="6434" y="337"/>
                  </a:lnTo>
                  <a:lnTo>
                    <a:pt x="6437" y="336"/>
                  </a:lnTo>
                  <a:lnTo>
                    <a:pt x="6440" y="336"/>
                  </a:lnTo>
                  <a:lnTo>
                    <a:pt x="6444" y="336"/>
                  </a:lnTo>
                  <a:lnTo>
                    <a:pt x="6447" y="335"/>
                  </a:lnTo>
                  <a:lnTo>
                    <a:pt x="6450" y="335"/>
                  </a:lnTo>
                  <a:lnTo>
                    <a:pt x="6454" y="335"/>
                  </a:lnTo>
                  <a:lnTo>
                    <a:pt x="6457" y="334"/>
                  </a:lnTo>
                  <a:lnTo>
                    <a:pt x="6460" y="334"/>
                  </a:lnTo>
                  <a:lnTo>
                    <a:pt x="6463" y="333"/>
                  </a:lnTo>
                  <a:lnTo>
                    <a:pt x="6467" y="333"/>
                  </a:lnTo>
                  <a:lnTo>
                    <a:pt x="6470" y="333"/>
                  </a:lnTo>
                  <a:lnTo>
                    <a:pt x="6473" y="332"/>
                  </a:lnTo>
                  <a:lnTo>
                    <a:pt x="6476" y="332"/>
                  </a:lnTo>
                  <a:lnTo>
                    <a:pt x="6480" y="331"/>
                  </a:lnTo>
                  <a:lnTo>
                    <a:pt x="6483" y="331"/>
                  </a:lnTo>
                  <a:lnTo>
                    <a:pt x="6486" y="330"/>
                  </a:lnTo>
                  <a:lnTo>
                    <a:pt x="6489" y="330"/>
                  </a:lnTo>
                  <a:lnTo>
                    <a:pt x="6493" y="329"/>
                  </a:lnTo>
                  <a:lnTo>
                    <a:pt x="6496" y="329"/>
                  </a:lnTo>
                  <a:lnTo>
                    <a:pt x="6499" y="328"/>
                  </a:lnTo>
                  <a:lnTo>
                    <a:pt x="6502" y="328"/>
                  </a:lnTo>
                  <a:lnTo>
                    <a:pt x="6506" y="327"/>
                  </a:lnTo>
                  <a:lnTo>
                    <a:pt x="6509" y="327"/>
                  </a:lnTo>
                  <a:lnTo>
                    <a:pt x="6512" y="327"/>
                  </a:lnTo>
                  <a:lnTo>
                    <a:pt x="6515" y="326"/>
                  </a:lnTo>
                  <a:lnTo>
                    <a:pt x="6519" y="326"/>
                  </a:lnTo>
                  <a:lnTo>
                    <a:pt x="6522" y="325"/>
                  </a:lnTo>
                  <a:lnTo>
                    <a:pt x="6525" y="325"/>
                  </a:lnTo>
                  <a:lnTo>
                    <a:pt x="6529" y="324"/>
                  </a:lnTo>
                  <a:lnTo>
                    <a:pt x="6532" y="324"/>
                  </a:lnTo>
                  <a:lnTo>
                    <a:pt x="6535" y="323"/>
                  </a:lnTo>
                  <a:lnTo>
                    <a:pt x="6538" y="323"/>
                  </a:lnTo>
                  <a:lnTo>
                    <a:pt x="6542" y="322"/>
                  </a:lnTo>
                  <a:lnTo>
                    <a:pt x="6545" y="322"/>
                  </a:lnTo>
                  <a:lnTo>
                    <a:pt x="6548" y="321"/>
                  </a:lnTo>
                  <a:lnTo>
                    <a:pt x="6551" y="321"/>
                  </a:lnTo>
                  <a:lnTo>
                    <a:pt x="6555" y="320"/>
                  </a:lnTo>
                  <a:lnTo>
                    <a:pt x="6558" y="320"/>
                  </a:lnTo>
                  <a:lnTo>
                    <a:pt x="6561" y="319"/>
                  </a:lnTo>
                  <a:lnTo>
                    <a:pt x="6564" y="319"/>
                  </a:lnTo>
                  <a:lnTo>
                    <a:pt x="6568" y="319"/>
                  </a:lnTo>
                  <a:lnTo>
                    <a:pt x="6571" y="318"/>
                  </a:lnTo>
                  <a:lnTo>
                    <a:pt x="6574" y="318"/>
                  </a:lnTo>
                  <a:lnTo>
                    <a:pt x="6577" y="317"/>
                  </a:lnTo>
                  <a:lnTo>
                    <a:pt x="6581" y="317"/>
                  </a:lnTo>
                  <a:lnTo>
                    <a:pt x="6584" y="317"/>
                  </a:lnTo>
                  <a:lnTo>
                    <a:pt x="6587" y="316"/>
                  </a:lnTo>
                  <a:lnTo>
                    <a:pt x="6591" y="316"/>
                  </a:lnTo>
                  <a:lnTo>
                    <a:pt x="6594" y="315"/>
                  </a:lnTo>
                  <a:lnTo>
                    <a:pt x="6597" y="315"/>
                  </a:lnTo>
                  <a:lnTo>
                    <a:pt x="6600" y="315"/>
                  </a:lnTo>
                  <a:lnTo>
                    <a:pt x="6604" y="314"/>
                  </a:lnTo>
                  <a:lnTo>
                    <a:pt x="6607" y="314"/>
                  </a:lnTo>
                  <a:lnTo>
                    <a:pt x="6610" y="313"/>
                  </a:lnTo>
                  <a:lnTo>
                    <a:pt x="6613" y="313"/>
                  </a:lnTo>
                  <a:lnTo>
                    <a:pt x="6617" y="313"/>
                  </a:lnTo>
                  <a:lnTo>
                    <a:pt x="6620" y="312"/>
                  </a:lnTo>
                  <a:lnTo>
                    <a:pt x="6623" y="312"/>
                  </a:lnTo>
                  <a:lnTo>
                    <a:pt x="6626" y="312"/>
                  </a:lnTo>
                  <a:lnTo>
                    <a:pt x="6630" y="311"/>
                  </a:lnTo>
                  <a:lnTo>
                    <a:pt x="6633" y="311"/>
                  </a:lnTo>
                  <a:lnTo>
                    <a:pt x="6636" y="311"/>
                  </a:lnTo>
                  <a:lnTo>
                    <a:pt x="6639" y="310"/>
                  </a:lnTo>
                  <a:lnTo>
                    <a:pt x="6643" y="310"/>
                  </a:lnTo>
                  <a:lnTo>
                    <a:pt x="6646" y="310"/>
                  </a:lnTo>
                  <a:lnTo>
                    <a:pt x="6649" y="309"/>
                  </a:lnTo>
                  <a:lnTo>
                    <a:pt x="6652" y="309"/>
                  </a:lnTo>
                  <a:lnTo>
                    <a:pt x="6656" y="309"/>
                  </a:lnTo>
                  <a:lnTo>
                    <a:pt x="6659" y="309"/>
                  </a:lnTo>
                  <a:lnTo>
                    <a:pt x="6662" y="308"/>
                  </a:lnTo>
                  <a:lnTo>
                    <a:pt x="6666" y="308"/>
                  </a:lnTo>
                  <a:lnTo>
                    <a:pt x="6669" y="308"/>
                  </a:lnTo>
                  <a:lnTo>
                    <a:pt x="6672" y="307"/>
                  </a:lnTo>
                  <a:lnTo>
                    <a:pt x="6675" y="307"/>
                  </a:lnTo>
                  <a:lnTo>
                    <a:pt x="6679" y="307"/>
                  </a:lnTo>
                  <a:lnTo>
                    <a:pt x="6682" y="306"/>
                  </a:lnTo>
                  <a:lnTo>
                    <a:pt x="6685" y="306"/>
                  </a:lnTo>
                  <a:lnTo>
                    <a:pt x="6688" y="306"/>
                  </a:lnTo>
                  <a:lnTo>
                    <a:pt x="6692" y="306"/>
                  </a:lnTo>
                  <a:lnTo>
                    <a:pt x="6695" y="305"/>
                  </a:lnTo>
                  <a:lnTo>
                    <a:pt x="6698" y="305"/>
                  </a:lnTo>
                  <a:lnTo>
                    <a:pt x="6701" y="305"/>
                  </a:lnTo>
                  <a:lnTo>
                    <a:pt x="6705" y="304"/>
                  </a:lnTo>
                  <a:lnTo>
                    <a:pt x="6708" y="304"/>
                  </a:lnTo>
                  <a:lnTo>
                    <a:pt x="6711" y="304"/>
                  </a:lnTo>
                  <a:lnTo>
                    <a:pt x="6714" y="303"/>
                  </a:lnTo>
                  <a:lnTo>
                    <a:pt x="6718" y="303"/>
                  </a:lnTo>
                  <a:lnTo>
                    <a:pt x="6721" y="303"/>
                  </a:lnTo>
                  <a:lnTo>
                    <a:pt x="6724" y="303"/>
                  </a:lnTo>
                  <a:lnTo>
                    <a:pt x="6727" y="302"/>
                  </a:lnTo>
                  <a:lnTo>
                    <a:pt x="6731" y="302"/>
                  </a:lnTo>
                  <a:lnTo>
                    <a:pt x="6734" y="302"/>
                  </a:lnTo>
                  <a:lnTo>
                    <a:pt x="6737" y="301"/>
                  </a:lnTo>
                  <a:lnTo>
                    <a:pt x="6741" y="301"/>
                  </a:lnTo>
                  <a:lnTo>
                    <a:pt x="6744" y="301"/>
                  </a:lnTo>
                  <a:lnTo>
                    <a:pt x="6747" y="300"/>
                  </a:lnTo>
                  <a:lnTo>
                    <a:pt x="6750" y="300"/>
                  </a:lnTo>
                  <a:lnTo>
                    <a:pt x="6754" y="300"/>
                  </a:lnTo>
                  <a:lnTo>
                    <a:pt x="6757" y="299"/>
                  </a:lnTo>
                  <a:lnTo>
                    <a:pt x="6760" y="299"/>
                  </a:lnTo>
                  <a:lnTo>
                    <a:pt x="6763" y="299"/>
                  </a:lnTo>
                  <a:lnTo>
                    <a:pt x="6767" y="299"/>
                  </a:lnTo>
                  <a:lnTo>
                    <a:pt x="6770" y="298"/>
                  </a:lnTo>
                  <a:lnTo>
                    <a:pt x="6773" y="298"/>
                  </a:lnTo>
                  <a:lnTo>
                    <a:pt x="6776" y="298"/>
                  </a:lnTo>
                  <a:lnTo>
                    <a:pt x="6780" y="297"/>
                  </a:lnTo>
                  <a:lnTo>
                    <a:pt x="6783" y="297"/>
                  </a:lnTo>
                  <a:lnTo>
                    <a:pt x="6786" y="297"/>
                  </a:lnTo>
                  <a:lnTo>
                    <a:pt x="6789" y="296"/>
                  </a:lnTo>
                  <a:lnTo>
                    <a:pt x="6793" y="296"/>
                  </a:lnTo>
                  <a:lnTo>
                    <a:pt x="6796" y="296"/>
                  </a:lnTo>
                  <a:lnTo>
                    <a:pt x="6799" y="295"/>
                  </a:lnTo>
                  <a:lnTo>
                    <a:pt x="6802" y="295"/>
                  </a:lnTo>
                  <a:lnTo>
                    <a:pt x="6806" y="295"/>
                  </a:lnTo>
                  <a:lnTo>
                    <a:pt x="6809" y="294"/>
                  </a:lnTo>
                  <a:lnTo>
                    <a:pt x="6812" y="294"/>
                  </a:lnTo>
                  <a:lnTo>
                    <a:pt x="6816" y="294"/>
                  </a:lnTo>
                  <a:lnTo>
                    <a:pt x="6819" y="294"/>
                  </a:lnTo>
                  <a:lnTo>
                    <a:pt x="6822" y="293"/>
                  </a:lnTo>
                  <a:lnTo>
                    <a:pt x="6825" y="293"/>
                  </a:lnTo>
                  <a:lnTo>
                    <a:pt x="6829" y="293"/>
                  </a:lnTo>
                  <a:lnTo>
                    <a:pt x="6832" y="292"/>
                  </a:lnTo>
                  <a:lnTo>
                    <a:pt x="6835" y="292"/>
                  </a:lnTo>
                  <a:lnTo>
                    <a:pt x="6838" y="291"/>
                  </a:lnTo>
                  <a:lnTo>
                    <a:pt x="6842" y="291"/>
                  </a:lnTo>
                  <a:lnTo>
                    <a:pt x="6845" y="291"/>
                  </a:lnTo>
                  <a:lnTo>
                    <a:pt x="6848" y="290"/>
                  </a:lnTo>
                  <a:lnTo>
                    <a:pt x="6851" y="290"/>
                  </a:lnTo>
                  <a:lnTo>
                    <a:pt x="6855" y="290"/>
                  </a:lnTo>
                  <a:lnTo>
                    <a:pt x="6858" y="289"/>
                  </a:lnTo>
                  <a:lnTo>
                    <a:pt x="6861" y="289"/>
                  </a:lnTo>
                  <a:lnTo>
                    <a:pt x="6864" y="288"/>
                  </a:lnTo>
                  <a:lnTo>
                    <a:pt x="6868" y="288"/>
                  </a:lnTo>
                  <a:lnTo>
                    <a:pt x="6871" y="288"/>
                  </a:lnTo>
                  <a:lnTo>
                    <a:pt x="6874" y="287"/>
                  </a:lnTo>
                  <a:lnTo>
                    <a:pt x="6877" y="287"/>
                  </a:lnTo>
                  <a:lnTo>
                    <a:pt x="6881" y="286"/>
                  </a:lnTo>
                  <a:lnTo>
                    <a:pt x="6884" y="286"/>
                  </a:lnTo>
                  <a:lnTo>
                    <a:pt x="6887" y="285"/>
                  </a:lnTo>
                  <a:lnTo>
                    <a:pt x="6891" y="285"/>
                  </a:lnTo>
                  <a:lnTo>
                    <a:pt x="6894" y="285"/>
                  </a:lnTo>
                  <a:lnTo>
                    <a:pt x="6897" y="284"/>
                  </a:lnTo>
                  <a:lnTo>
                    <a:pt x="6900" y="284"/>
                  </a:lnTo>
                  <a:lnTo>
                    <a:pt x="6904" y="283"/>
                  </a:lnTo>
                  <a:lnTo>
                    <a:pt x="6907" y="283"/>
                  </a:lnTo>
                  <a:lnTo>
                    <a:pt x="6910" y="282"/>
                  </a:lnTo>
                  <a:lnTo>
                    <a:pt x="6913" y="282"/>
                  </a:lnTo>
                  <a:lnTo>
                    <a:pt x="6917" y="281"/>
                  </a:lnTo>
                  <a:lnTo>
                    <a:pt x="6920" y="281"/>
                  </a:lnTo>
                  <a:lnTo>
                    <a:pt x="6923" y="280"/>
                  </a:lnTo>
                  <a:lnTo>
                    <a:pt x="6926" y="279"/>
                  </a:lnTo>
                  <a:lnTo>
                    <a:pt x="6930" y="279"/>
                  </a:lnTo>
                  <a:lnTo>
                    <a:pt x="6933" y="278"/>
                  </a:lnTo>
                  <a:lnTo>
                    <a:pt x="6936" y="278"/>
                  </a:lnTo>
                  <a:lnTo>
                    <a:pt x="6939" y="277"/>
                  </a:lnTo>
                  <a:lnTo>
                    <a:pt x="6943" y="276"/>
                  </a:lnTo>
                  <a:lnTo>
                    <a:pt x="6946" y="276"/>
                  </a:lnTo>
                  <a:lnTo>
                    <a:pt x="6949" y="275"/>
                  </a:lnTo>
                  <a:lnTo>
                    <a:pt x="6953" y="274"/>
                  </a:lnTo>
                  <a:lnTo>
                    <a:pt x="6956" y="274"/>
                  </a:lnTo>
                  <a:lnTo>
                    <a:pt x="6959" y="273"/>
                  </a:lnTo>
                  <a:lnTo>
                    <a:pt x="6962" y="272"/>
                  </a:lnTo>
                  <a:lnTo>
                    <a:pt x="6966" y="272"/>
                  </a:lnTo>
                  <a:lnTo>
                    <a:pt x="6969" y="271"/>
                  </a:lnTo>
                  <a:lnTo>
                    <a:pt x="6972" y="270"/>
                  </a:lnTo>
                  <a:lnTo>
                    <a:pt x="6975" y="270"/>
                  </a:lnTo>
                  <a:lnTo>
                    <a:pt x="6979" y="269"/>
                  </a:lnTo>
                  <a:lnTo>
                    <a:pt x="6982" y="268"/>
                  </a:lnTo>
                  <a:lnTo>
                    <a:pt x="6985" y="268"/>
                  </a:lnTo>
                  <a:lnTo>
                    <a:pt x="6988" y="267"/>
                  </a:lnTo>
                  <a:lnTo>
                    <a:pt x="6992" y="266"/>
                  </a:lnTo>
                  <a:lnTo>
                    <a:pt x="6995" y="266"/>
                  </a:lnTo>
                  <a:lnTo>
                    <a:pt x="6998" y="265"/>
                  </a:lnTo>
                  <a:lnTo>
                    <a:pt x="7001" y="264"/>
                  </a:lnTo>
                  <a:lnTo>
                    <a:pt x="7005" y="263"/>
                  </a:lnTo>
                  <a:lnTo>
                    <a:pt x="7008" y="263"/>
                  </a:lnTo>
                  <a:lnTo>
                    <a:pt x="7011" y="262"/>
                  </a:lnTo>
                  <a:lnTo>
                    <a:pt x="7014" y="261"/>
                  </a:lnTo>
                  <a:lnTo>
                    <a:pt x="7018" y="261"/>
                  </a:lnTo>
                  <a:lnTo>
                    <a:pt x="7021" y="260"/>
                  </a:lnTo>
                  <a:lnTo>
                    <a:pt x="7024" y="259"/>
                  </a:lnTo>
                  <a:lnTo>
                    <a:pt x="7028" y="259"/>
                  </a:lnTo>
                  <a:lnTo>
                    <a:pt x="7031" y="258"/>
                  </a:lnTo>
                  <a:lnTo>
                    <a:pt x="7034" y="257"/>
                  </a:lnTo>
                  <a:lnTo>
                    <a:pt x="7037" y="257"/>
                  </a:lnTo>
                  <a:lnTo>
                    <a:pt x="7041" y="256"/>
                  </a:lnTo>
                  <a:lnTo>
                    <a:pt x="7044" y="255"/>
                  </a:lnTo>
                  <a:lnTo>
                    <a:pt x="7047" y="255"/>
                  </a:lnTo>
                  <a:lnTo>
                    <a:pt x="7050" y="254"/>
                  </a:lnTo>
                  <a:lnTo>
                    <a:pt x="7054" y="254"/>
                  </a:lnTo>
                  <a:lnTo>
                    <a:pt x="7057" y="253"/>
                  </a:lnTo>
                  <a:lnTo>
                    <a:pt x="7060" y="252"/>
                  </a:lnTo>
                  <a:lnTo>
                    <a:pt x="7063" y="252"/>
                  </a:lnTo>
                  <a:lnTo>
                    <a:pt x="7067" y="251"/>
                  </a:lnTo>
                  <a:lnTo>
                    <a:pt x="7070" y="251"/>
                  </a:lnTo>
                  <a:lnTo>
                    <a:pt x="7073" y="250"/>
                  </a:lnTo>
                  <a:lnTo>
                    <a:pt x="7076" y="250"/>
                  </a:lnTo>
                  <a:lnTo>
                    <a:pt x="7080" y="249"/>
                  </a:lnTo>
                  <a:lnTo>
                    <a:pt x="7083" y="249"/>
                  </a:lnTo>
                  <a:lnTo>
                    <a:pt x="7086" y="248"/>
                  </a:lnTo>
                  <a:lnTo>
                    <a:pt x="7089" y="248"/>
                  </a:lnTo>
                  <a:lnTo>
                    <a:pt x="7093" y="247"/>
                  </a:lnTo>
                  <a:lnTo>
                    <a:pt x="7096" y="247"/>
                  </a:lnTo>
                  <a:lnTo>
                    <a:pt x="7099" y="247"/>
                  </a:lnTo>
                  <a:lnTo>
                    <a:pt x="7103" y="246"/>
                  </a:lnTo>
                  <a:lnTo>
                    <a:pt x="7106" y="246"/>
                  </a:lnTo>
                  <a:lnTo>
                    <a:pt x="7109" y="246"/>
                  </a:lnTo>
                  <a:lnTo>
                    <a:pt x="7112" y="245"/>
                  </a:lnTo>
                  <a:lnTo>
                    <a:pt x="7116" y="245"/>
                  </a:lnTo>
                  <a:lnTo>
                    <a:pt x="7119" y="245"/>
                  </a:lnTo>
                  <a:lnTo>
                    <a:pt x="7122" y="245"/>
                  </a:lnTo>
                  <a:lnTo>
                    <a:pt x="7125" y="244"/>
                  </a:lnTo>
                  <a:lnTo>
                    <a:pt x="7129" y="244"/>
                  </a:lnTo>
                  <a:lnTo>
                    <a:pt x="7132" y="24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35" name="Line 88"/>
            <p:cNvSpPr>
              <a:spLocks noChangeShapeType="1"/>
            </p:cNvSpPr>
            <p:nvPr/>
          </p:nvSpPr>
          <p:spPr bwMode="auto">
            <a:xfrm>
              <a:off x="4436" y="3376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36" name="Freeform 89"/>
            <p:cNvSpPr>
              <a:spLocks/>
            </p:cNvSpPr>
            <p:nvPr/>
          </p:nvSpPr>
          <p:spPr bwMode="auto">
            <a:xfrm flipV="1">
              <a:off x="1405" y="2400"/>
              <a:ext cx="3031" cy="1090"/>
            </a:xfrm>
            <a:custGeom>
              <a:avLst/>
              <a:gdLst>
                <a:gd name="T0" fmla="*/ 110 w 7132"/>
                <a:gd name="T1" fmla="*/ 2640 h 2675"/>
                <a:gd name="T2" fmla="*/ 225 w 7132"/>
                <a:gd name="T3" fmla="*/ 2538 h 2675"/>
                <a:gd name="T4" fmla="*/ 339 w 7132"/>
                <a:gd name="T5" fmla="*/ 2363 h 2675"/>
                <a:gd name="T6" fmla="*/ 453 w 7132"/>
                <a:gd name="T7" fmla="*/ 2104 h 2675"/>
                <a:gd name="T8" fmla="*/ 567 w 7132"/>
                <a:gd name="T9" fmla="*/ 1753 h 2675"/>
                <a:gd name="T10" fmla="*/ 681 w 7132"/>
                <a:gd name="T11" fmla="*/ 1300 h 2675"/>
                <a:gd name="T12" fmla="*/ 795 w 7132"/>
                <a:gd name="T13" fmla="*/ 823 h 2675"/>
                <a:gd name="T14" fmla="*/ 909 w 7132"/>
                <a:gd name="T15" fmla="*/ 599 h 2675"/>
                <a:gd name="T16" fmla="*/ 1024 w 7132"/>
                <a:gd name="T17" fmla="*/ 581 h 2675"/>
                <a:gd name="T18" fmla="*/ 1138 w 7132"/>
                <a:gd name="T19" fmla="*/ 529 h 2675"/>
                <a:gd name="T20" fmla="*/ 1252 w 7132"/>
                <a:gd name="T21" fmla="*/ 444 h 2675"/>
                <a:gd name="T22" fmla="*/ 1366 w 7132"/>
                <a:gd name="T23" fmla="*/ 387 h 2675"/>
                <a:gd name="T24" fmla="*/ 1480 w 7132"/>
                <a:gd name="T25" fmla="*/ 379 h 2675"/>
                <a:gd name="T26" fmla="*/ 1594 w 7132"/>
                <a:gd name="T27" fmla="*/ 392 h 2675"/>
                <a:gd name="T28" fmla="*/ 1708 w 7132"/>
                <a:gd name="T29" fmla="*/ 411 h 2675"/>
                <a:gd name="T30" fmla="*/ 1823 w 7132"/>
                <a:gd name="T31" fmla="*/ 432 h 2675"/>
                <a:gd name="T32" fmla="*/ 1937 w 7132"/>
                <a:gd name="T33" fmla="*/ 446 h 2675"/>
                <a:gd name="T34" fmla="*/ 2051 w 7132"/>
                <a:gd name="T35" fmla="*/ 442 h 2675"/>
                <a:gd name="T36" fmla="*/ 2165 w 7132"/>
                <a:gd name="T37" fmla="*/ 424 h 2675"/>
                <a:gd name="T38" fmla="*/ 2279 w 7132"/>
                <a:gd name="T39" fmla="*/ 407 h 2675"/>
                <a:gd name="T40" fmla="*/ 2393 w 7132"/>
                <a:gd name="T41" fmla="*/ 403 h 2675"/>
                <a:gd name="T42" fmla="*/ 2507 w 7132"/>
                <a:gd name="T43" fmla="*/ 408 h 2675"/>
                <a:gd name="T44" fmla="*/ 2622 w 7132"/>
                <a:gd name="T45" fmla="*/ 406 h 2675"/>
                <a:gd name="T46" fmla="*/ 2736 w 7132"/>
                <a:gd name="T47" fmla="*/ 385 h 2675"/>
                <a:gd name="T48" fmla="*/ 2850 w 7132"/>
                <a:gd name="T49" fmla="*/ 349 h 2675"/>
                <a:gd name="T50" fmla="*/ 2964 w 7132"/>
                <a:gd name="T51" fmla="*/ 303 h 2675"/>
                <a:gd name="T52" fmla="*/ 3078 w 7132"/>
                <a:gd name="T53" fmla="*/ 254 h 2675"/>
                <a:gd name="T54" fmla="*/ 3192 w 7132"/>
                <a:gd name="T55" fmla="*/ 204 h 2675"/>
                <a:gd name="T56" fmla="*/ 3306 w 7132"/>
                <a:gd name="T57" fmla="*/ 150 h 2675"/>
                <a:gd name="T58" fmla="*/ 3421 w 7132"/>
                <a:gd name="T59" fmla="*/ 96 h 2675"/>
                <a:gd name="T60" fmla="*/ 3535 w 7132"/>
                <a:gd name="T61" fmla="*/ 49 h 2675"/>
                <a:gd name="T62" fmla="*/ 3649 w 7132"/>
                <a:gd name="T63" fmla="*/ 19 h 2675"/>
                <a:gd name="T64" fmla="*/ 3763 w 7132"/>
                <a:gd name="T65" fmla="*/ 6 h 2675"/>
                <a:gd name="T66" fmla="*/ 3877 w 7132"/>
                <a:gd name="T67" fmla="*/ 1 h 2675"/>
                <a:gd name="T68" fmla="*/ 3991 w 7132"/>
                <a:gd name="T69" fmla="*/ 0 h 2675"/>
                <a:gd name="T70" fmla="*/ 4105 w 7132"/>
                <a:gd name="T71" fmla="*/ 2 h 2675"/>
                <a:gd name="T72" fmla="*/ 4220 w 7132"/>
                <a:gd name="T73" fmla="*/ 8 h 2675"/>
                <a:gd name="T74" fmla="*/ 4334 w 7132"/>
                <a:gd name="T75" fmla="*/ 22 h 2675"/>
                <a:gd name="T76" fmla="*/ 4448 w 7132"/>
                <a:gd name="T77" fmla="*/ 45 h 2675"/>
                <a:gd name="T78" fmla="*/ 4562 w 7132"/>
                <a:gd name="T79" fmla="*/ 78 h 2675"/>
                <a:gd name="T80" fmla="*/ 4676 w 7132"/>
                <a:gd name="T81" fmla="*/ 119 h 2675"/>
                <a:gd name="T82" fmla="*/ 4790 w 7132"/>
                <a:gd name="T83" fmla="*/ 166 h 2675"/>
                <a:gd name="T84" fmla="*/ 4904 w 7132"/>
                <a:gd name="T85" fmla="*/ 213 h 2675"/>
                <a:gd name="T86" fmla="*/ 5019 w 7132"/>
                <a:gd name="T87" fmla="*/ 253 h 2675"/>
                <a:gd name="T88" fmla="*/ 5133 w 7132"/>
                <a:gd name="T89" fmla="*/ 284 h 2675"/>
                <a:gd name="T90" fmla="*/ 5247 w 7132"/>
                <a:gd name="T91" fmla="*/ 306 h 2675"/>
                <a:gd name="T92" fmla="*/ 5361 w 7132"/>
                <a:gd name="T93" fmla="*/ 322 h 2675"/>
                <a:gd name="T94" fmla="*/ 5475 w 7132"/>
                <a:gd name="T95" fmla="*/ 338 h 2675"/>
                <a:gd name="T96" fmla="*/ 5589 w 7132"/>
                <a:gd name="T97" fmla="*/ 354 h 2675"/>
                <a:gd name="T98" fmla="*/ 5703 w 7132"/>
                <a:gd name="T99" fmla="*/ 369 h 2675"/>
                <a:gd name="T100" fmla="*/ 5818 w 7132"/>
                <a:gd name="T101" fmla="*/ 378 h 2675"/>
                <a:gd name="T102" fmla="*/ 5932 w 7132"/>
                <a:gd name="T103" fmla="*/ 381 h 2675"/>
                <a:gd name="T104" fmla="*/ 6046 w 7132"/>
                <a:gd name="T105" fmla="*/ 380 h 2675"/>
                <a:gd name="T106" fmla="*/ 6160 w 7132"/>
                <a:gd name="T107" fmla="*/ 378 h 2675"/>
                <a:gd name="T108" fmla="*/ 6274 w 7132"/>
                <a:gd name="T109" fmla="*/ 374 h 2675"/>
                <a:gd name="T110" fmla="*/ 6388 w 7132"/>
                <a:gd name="T111" fmla="*/ 366 h 2675"/>
                <a:gd name="T112" fmla="*/ 6502 w 7132"/>
                <a:gd name="T113" fmla="*/ 352 h 2675"/>
                <a:gd name="T114" fmla="*/ 6617 w 7132"/>
                <a:gd name="T115" fmla="*/ 332 h 2675"/>
                <a:gd name="T116" fmla="*/ 6731 w 7132"/>
                <a:gd name="T117" fmla="*/ 311 h 2675"/>
                <a:gd name="T118" fmla="*/ 6845 w 7132"/>
                <a:gd name="T119" fmla="*/ 297 h 2675"/>
                <a:gd name="T120" fmla="*/ 6959 w 7132"/>
                <a:gd name="T121" fmla="*/ 292 h 2675"/>
                <a:gd name="T122" fmla="*/ 7073 w 7132"/>
                <a:gd name="T123" fmla="*/ 291 h 267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2675"/>
                <a:gd name="T188" fmla="*/ 7132 w 7132"/>
                <a:gd name="T189" fmla="*/ 2675 h 267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2675">
                  <a:moveTo>
                    <a:pt x="0" y="2675"/>
                  </a:moveTo>
                  <a:lnTo>
                    <a:pt x="3" y="2675"/>
                  </a:lnTo>
                  <a:lnTo>
                    <a:pt x="6" y="2674"/>
                  </a:lnTo>
                  <a:lnTo>
                    <a:pt x="9" y="2674"/>
                  </a:lnTo>
                  <a:lnTo>
                    <a:pt x="13" y="2673"/>
                  </a:lnTo>
                  <a:lnTo>
                    <a:pt x="16" y="2672"/>
                  </a:lnTo>
                  <a:lnTo>
                    <a:pt x="19" y="2672"/>
                  </a:lnTo>
                  <a:lnTo>
                    <a:pt x="22" y="2671"/>
                  </a:lnTo>
                  <a:lnTo>
                    <a:pt x="26" y="2671"/>
                  </a:lnTo>
                  <a:lnTo>
                    <a:pt x="29" y="2670"/>
                  </a:lnTo>
                  <a:lnTo>
                    <a:pt x="32" y="2669"/>
                  </a:lnTo>
                  <a:lnTo>
                    <a:pt x="35" y="2669"/>
                  </a:lnTo>
                  <a:lnTo>
                    <a:pt x="39" y="2668"/>
                  </a:lnTo>
                  <a:lnTo>
                    <a:pt x="42" y="2667"/>
                  </a:lnTo>
                  <a:lnTo>
                    <a:pt x="45" y="2666"/>
                  </a:lnTo>
                  <a:lnTo>
                    <a:pt x="48" y="2666"/>
                  </a:lnTo>
                  <a:lnTo>
                    <a:pt x="52" y="2665"/>
                  </a:lnTo>
                  <a:lnTo>
                    <a:pt x="55" y="2664"/>
                  </a:lnTo>
                  <a:lnTo>
                    <a:pt x="58" y="2663"/>
                  </a:lnTo>
                  <a:lnTo>
                    <a:pt x="61" y="2662"/>
                  </a:lnTo>
                  <a:lnTo>
                    <a:pt x="65" y="2661"/>
                  </a:lnTo>
                  <a:lnTo>
                    <a:pt x="68" y="2660"/>
                  </a:lnTo>
                  <a:lnTo>
                    <a:pt x="71" y="2659"/>
                  </a:lnTo>
                  <a:lnTo>
                    <a:pt x="75" y="2658"/>
                  </a:lnTo>
                  <a:lnTo>
                    <a:pt x="78" y="2657"/>
                  </a:lnTo>
                  <a:lnTo>
                    <a:pt x="81" y="2655"/>
                  </a:lnTo>
                  <a:lnTo>
                    <a:pt x="84" y="2654"/>
                  </a:lnTo>
                  <a:lnTo>
                    <a:pt x="88" y="2652"/>
                  </a:lnTo>
                  <a:lnTo>
                    <a:pt x="91" y="2651"/>
                  </a:lnTo>
                  <a:lnTo>
                    <a:pt x="94" y="2649"/>
                  </a:lnTo>
                  <a:lnTo>
                    <a:pt x="97" y="2647"/>
                  </a:lnTo>
                  <a:lnTo>
                    <a:pt x="101" y="2645"/>
                  </a:lnTo>
                  <a:lnTo>
                    <a:pt x="104" y="2644"/>
                  </a:lnTo>
                  <a:lnTo>
                    <a:pt x="107" y="2642"/>
                  </a:lnTo>
                  <a:lnTo>
                    <a:pt x="110" y="2640"/>
                  </a:lnTo>
                  <a:lnTo>
                    <a:pt x="114" y="2638"/>
                  </a:lnTo>
                  <a:lnTo>
                    <a:pt x="117" y="2636"/>
                  </a:lnTo>
                  <a:lnTo>
                    <a:pt x="120" y="2634"/>
                  </a:lnTo>
                  <a:lnTo>
                    <a:pt x="123" y="2632"/>
                  </a:lnTo>
                  <a:lnTo>
                    <a:pt x="127" y="2629"/>
                  </a:lnTo>
                  <a:lnTo>
                    <a:pt x="130" y="2627"/>
                  </a:lnTo>
                  <a:lnTo>
                    <a:pt x="133" y="2625"/>
                  </a:lnTo>
                  <a:lnTo>
                    <a:pt x="136" y="2623"/>
                  </a:lnTo>
                  <a:lnTo>
                    <a:pt x="140" y="2620"/>
                  </a:lnTo>
                  <a:lnTo>
                    <a:pt x="143" y="2618"/>
                  </a:lnTo>
                  <a:lnTo>
                    <a:pt x="146" y="2615"/>
                  </a:lnTo>
                  <a:lnTo>
                    <a:pt x="150" y="2613"/>
                  </a:lnTo>
                  <a:lnTo>
                    <a:pt x="153" y="2610"/>
                  </a:lnTo>
                  <a:lnTo>
                    <a:pt x="156" y="2608"/>
                  </a:lnTo>
                  <a:lnTo>
                    <a:pt x="159" y="2605"/>
                  </a:lnTo>
                  <a:lnTo>
                    <a:pt x="163" y="2602"/>
                  </a:lnTo>
                  <a:lnTo>
                    <a:pt x="166" y="2599"/>
                  </a:lnTo>
                  <a:lnTo>
                    <a:pt x="169" y="2596"/>
                  </a:lnTo>
                  <a:lnTo>
                    <a:pt x="172" y="2593"/>
                  </a:lnTo>
                  <a:lnTo>
                    <a:pt x="176" y="2590"/>
                  </a:lnTo>
                  <a:lnTo>
                    <a:pt x="179" y="2587"/>
                  </a:lnTo>
                  <a:lnTo>
                    <a:pt x="182" y="2583"/>
                  </a:lnTo>
                  <a:lnTo>
                    <a:pt x="185" y="2580"/>
                  </a:lnTo>
                  <a:lnTo>
                    <a:pt x="189" y="2577"/>
                  </a:lnTo>
                  <a:lnTo>
                    <a:pt x="192" y="2574"/>
                  </a:lnTo>
                  <a:lnTo>
                    <a:pt x="195" y="2570"/>
                  </a:lnTo>
                  <a:lnTo>
                    <a:pt x="198" y="2567"/>
                  </a:lnTo>
                  <a:lnTo>
                    <a:pt x="202" y="2563"/>
                  </a:lnTo>
                  <a:lnTo>
                    <a:pt x="205" y="2560"/>
                  </a:lnTo>
                  <a:lnTo>
                    <a:pt x="208" y="2556"/>
                  </a:lnTo>
                  <a:lnTo>
                    <a:pt x="211" y="2553"/>
                  </a:lnTo>
                  <a:lnTo>
                    <a:pt x="215" y="2549"/>
                  </a:lnTo>
                  <a:lnTo>
                    <a:pt x="218" y="2545"/>
                  </a:lnTo>
                  <a:lnTo>
                    <a:pt x="221" y="2541"/>
                  </a:lnTo>
                  <a:lnTo>
                    <a:pt x="225" y="2538"/>
                  </a:lnTo>
                  <a:lnTo>
                    <a:pt x="228" y="2534"/>
                  </a:lnTo>
                  <a:lnTo>
                    <a:pt x="231" y="2530"/>
                  </a:lnTo>
                  <a:lnTo>
                    <a:pt x="234" y="2526"/>
                  </a:lnTo>
                  <a:lnTo>
                    <a:pt x="238" y="2522"/>
                  </a:lnTo>
                  <a:lnTo>
                    <a:pt x="241" y="2518"/>
                  </a:lnTo>
                  <a:lnTo>
                    <a:pt x="244" y="2514"/>
                  </a:lnTo>
                  <a:lnTo>
                    <a:pt x="247" y="2509"/>
                  </a:lnTo>
                  <a:lnTo>
                    <a:pt x="251" y="2505"/>
                  </a:lnTo>
                  <a:lnTo>
                    <a:pt x="254" y="2500"/>
                  </a:lnTo>
                  <a:lnTo>
                    <a:pt x="257" y="2496"/>
                  </a:lnTo>
                  <a:lnTo>
                    <a:pt x="260" y="2491"/>
                  </a:lnTo>
                  <a:lnTo>
                    <a:pt x="264" y="2486"/>
                  </a:lnTo>
                  <a:lnTo>
                    <a:pt x="267" y="2481"/>
                  </a:lnTo>
                  <a:lnTo>
                    <a:pt x="270" y="2477"/>
                  </a:lnTo>
                  <a:lnTo>
                    <a:pt x="273" y="2472"/>
                  </a:lnTo>
                  <a:lnTo>
                    <a:pt x="277" y="2467"/>
                  </a:lnTo>
                  <a:lnTo>
                    <a:pt x="280" y="2462"/>
                  </a:lnTo>
                  <a:lnTo>
                    <a:pt x="283" y="2457"/>
                  </a:lnTo>
                  <a:lnTo>
                    <a:pt x="286" y="2452"/>
                  </a:lnTo>
                  <a:lnTo>
                    <a:pt x="290" y="2447"/>
                  </a:lnTo>
                  <a:lnTo>
                    <a:pt x="293" y="2442"/>
                  </a:lnTo>
                  <a:lnTo>
                    <a:pt x="296" y="2436"/>
                  </a:lnTo>
                  <a:lnTo>
                    <a:pt x="300" y="2431"/>
                  </a:lnTo>
                  <a:lnTo>
                    <a:pt x="303" y="2426"/>
                  </a:lnTo>
                  <a:lnTo>
                    <a:pt x="306" y="2420"/>
                  </a:lnTo>
                  <a:lnTo>
                    <a:pt x="309" y="2415"/>
                  </a:lnTo>
                  <a:lnTo>
                    <a:pt x="313" y="2410"/>
                  </a:lnTo>
                  <a:lnTo>
                    <a:pt x="316" y="2404"/>
                  </a:lnTo>
                  <a:lnTo>
                    <a:pt x="319" y="2399"/>
                  </a:lnTo>
                  <a:lnTo>
                    <a:pt x="322" y="2393"/>
                  </a:lnTo>
                  <a:lnTo>
                    <a:pt x="326" y="2387"/>
                  </a:lnTo>
                  <a:lnTo>
                    <a:pt x="329" y="2381"/>
                  </a:lnTo>
                  <a:lnTo>
                    <a:pt x="332" y="2375"/>
                  </a:lnTo>
                  <a:lnTo>
                    <a:pt x="335" y="2369"/>
                  </a:lnTo>
                  <a:lnTo>
                    <a:pt x="339" y="2363"/>
                  </a:lnTo>
                  <a:lnTo>
                    <a:pt x="342" y="2356"/>
                  </a:lnTo>
                  <a:lnTo>
                    <a:pt x="345" y="2350"/>
                  </a:lnTo>
                  <a:lnTo>
                    <a:pt x="348" y="2344"/>
                  </a:lnTo>
                  <a:lnTo>
                    <a:pt x="352" y="2337"/>
                  </a:lnTo>
                  <a:lnTo>
                    <a:pt x="355" y="2331"/>
                  </a:lnTo>
                  <a:lnTo>
                    <a:pt x="358" y="2324"/>
                  </a:lnTo>
                  <a:lnTo>
                    <a:pt x="361" y="2317"/>
                  </a:lnTo>
                  <a:lnTo>
                    <a:pt x="365" y="2311"/>
                  </a:lnTo>
                  <a:lnTo>
                    <a:pt x="368" y="2304"/>
                  </a:lnTo>
                  <a:lnTo>
                    <a:pt x="371" y="2297"/>
                  </a:lnTo>
                  <a:lnTo>
                    <a:pt x="375" y="2290"/>
                  </a:lnTo>
                  <a:lnTo>
                    <a:pt x="378" y="2284"/>
                  </a:lnTo>
                  <a:lnTo>
                    <a:pt x="381" y="2277"/>
                  </a:lnTo>
                  <a:lnTo>
                    <a:pt x="384" y="2270"/>
                  </a:lnTo>
                  <a:lnTo>
                    <a:pt x="388" y="2263"/>
                  </a:lnTo>
                  <a:lnTo>
                    <a:pt x="391" y="2256"/>
                  </a:lnTo>
                  <a:lnTo>
                    <a:pt x="394" y="2248"/>
                  </a:lnTo>
                  <a:lnTo>
                    <a:pt x="397" y="2241"/>
                  </a:lnTo>
                  <a:lnTo>
                    <a:pt x="401" y="2234"/>
                  </a:lnTo>
                  <a:lnTo>
                    <a:pt x="404" y="2227"/>
                  </a:lnTo>
                  <a:lnTo>
                    <a:pt x="407" y="2219"/>
                  </a:lnTo>
                  <a:lnTo>
                    <a:pt x="410" y="2212"/>
                  </a:lnTo>
                  <a:lnTo>
                    <a:pt x="414" y="2204"/>
                  </a:lnTo>
                  <a:lnTo>
                    <a:pt x="417" y="2196"/>
                  </a:lnTo>
                  <a:lnTo>
                    <a:pt x="420" y="2188"/>
                  </a:lnTo>
                  <a:lnTo>
                    <a:pt x="423" y="2180"/>
                  </a:lnTo>
                  <a:lnTo>
                    <a:pt x="427" y="2171"/>
                  </a:lnTo>
                  <a:lnTo>
                    <a:pt x="430" y="2163"/>
                  </a:lnTo>
                  <a:lnTo>
                    <a:pt x="433" y="2155"/>
                  </a:lnTo>
                  <a:lnTo>
                    <a:pt x="437" y="2147"/>
                  </a:lnTo>
                  <a:lnTo>
                    <a:pt x="440" y="2138"/>
                  </a:lnTo>
                  <a:lnTo>
                    <a:pt x="443" y="2130"/>
                  </a:lnTo>
                  <a:lnTo>
                    <a:pt x="446" y="2121"/>
                  </a:lnTo>
                  <a:lnTo>
                    <a:pt x="450" y="2113"/>
                  </a:lnTo>
                  <a:lnTo>
                    <a:pt x="453" y="2104"/>
                  </a:lnTo>
                  <a:lnTo>
                    <a:pt x="456" y="2096"/>
                  </a:lnTo>
                  <a:lnTo>
                    <a:pt x="459" y="2087"/>
                  </a:lnTo>
                  <a:lnTo>
                    <a:pt x="463" y="2078"/>
                  </a:lnTo>
                  <a:lnTo>
                    <a:pt x="466" y="2069"/>
                  </a:lnTo>
                  <a:lnTo>
                    <a:pt x="469" y="2060"/>
                  </a:lnTo>
                  <a:lnTo>
                    <a:pt x="472" y="2051"/>
                  </a:lnTo>
                  <a:lnTo>
                    <a:pt x="476" y="2042"/>
                  </a:lnTo>
                  <a:lnTo>
                    <a:pt x="479" y="2033"/>
                  </a:lnTo>
                  <a:lnTo>
                    <a:pt x="482" y="2024"/>
                  </a:lnTo>
                  <a:lnTo>
                    <a:pt x="485" y="2015"/>
                  </a:lnTo>
                  <a:lnTo>
                    <a:pt x="489" y="2006"/>
                  </a:lnTo>
                  <a:lnTo>
                    <a:pt x="492" y="1996"/>
                  </a:lnTo>
                  <a:lnTo>
                    <a:pt x="495" y="1986"/>
                  </a:lnTo>
                  <a:lnTo>
                    <a:pt x="498" y="1976"/>
                  </a:lnTo>
                  <a:lnTo>
                    <a:pt x="502" y="1966"/>
                  </a:lnTo>
                  <a:lnTo>
                    <a:pt x="505" y="1956"/>
                  </a:lnTo>
                  <a:lnTo>
                    <a:pt x="508" y="1946"/>
                  </a:lnTo>
                  <a:lnTo>
                    <a:pt x="512" y="1936"/>
                  </a:lnTo>
                  <a:lnTo>
                    <a:pt x="515" y="1926"/>
                  </a:lnTo>
                  <a:lnTo>
                    <a:pt x="518" y="1916"/>
                  </a:lnTo>
                  <a:lnTo>
                    <a:pt x="521" y="1905"/>
                  </a:lnTo>
                  <a:lnTo>
                    <a:pt x="525" y="1895"/>
                  </a:lnTo>
                  <a:lnTo>
                    <a:pt x="528" y="1884"/>
                  </a:lnTo>
                  <a:lnTo>
                    <a:pt x="531" y="1874"/>
                  </a:lnTo>
                  <a:lnTo>
                    <a:pt x="534" y="1863"/>
                  </a:lnTo>
                  <a:lnTo>
                    <a:pt x="538" y="1852"/>
                  </a:lnTo>
                  <a:lnTo>
                    <a:pt x="541" y="1842"/>
                  </a:lnTo>
                  <a:lnTo>
                    <a:pt x="544" y="1831"/>
                  </a:lnTo>
                  <a:lnTo>
                    <a:pt x="547" y="1820"/>
                  </a:lnTo>
                  <a:lnTo>
                    <a:pt x="551" y="1809"/>
                  </a:lnTo>
                  <a:lnTo>
                    <a:pt x="554" y="1798"/>
                  </a:lnTo>
                  <a:lnTo>
                    <a:pt x="557" y="1787"/>
                  </a:lnTo>
                  <a:lnTo>
                    <a:pt x="560" y="1776"/>
                  </a:lnTo>
                  <a:lnTo>
                    <a:pt x="564" y="1764"/>
                  </a:lnTo>
                  <a:lnTo>
                    <a:pt x="567" y="1753"/>
                  </a:lnTo>
                  <a:lnTo>
                    <a:pt x="570" y="1742"/>
                  </a:lnTo>
                  <a:lnTo>
                    <a:pt x="573" y="1730"/>
                  </a:lnTo>
                  <a:lnTo>
                    <a:pt x="577" y="1718"/>
                  </a:lnTo>
                  <a:lnTo>
                    <a:pt x="580" y="1706"/>
                  </a:lnTo>
                  <a:lnTo>
                    <a:pt x="583" y="1694"/>
                  </a:lnTo>
                  <a:lnTo>
                    <a:pt x="587" y="1682"/>
                  </a:lnTo>
                  <a:lnTo>
                    <a:pt x="590" y="1670"/>
                  </a:lnTo>
                  <a:lnTo>
                    <a:pt x="593" y="1658"/>
                  </a:lnTo>
                  <a:lnTo>
                    <a:pt x="596" y="1645"/>
                  </a:lnTo>
                  <a:lnTo>
                    <a:pt x="600" y="1633"/>
                  </a:lnTo>
                  <a:lnTo>
                    <a:pt x="603" y="1621"/>
                  </a:lnTo>
                  <a:lnTo>
                    <a:pt x="606" y="1608"/>
                  </a:lnTo>
                  <a:lnTo>
                    <a:pt x="609" y="1595"/>
                  </a:lnTo>
                  <a:lnTo>
                    <a:pt x="613" y="1583"/>
                  </a:lnTo>
                  <a:lnTo>
                    <a:pt x="616" y="1570"/>
                  </a:lnTo>
                  <a:lnTo>
                    <a:pt x="619" y="1557"/>
                  </a:lnTo>
                  <a:lnTo>
                    <a:pt x="622" y="1544"/>
                  </a:lnTo>
                  <a:lnTo>
                    <a:pt x="626" y="1531"/>
                  </a:lnTo>
                  <a:lnTo>
                    <a:pt x="629" y="1518"/>
                  </a:lnTo>
                  <a:lnTo>
                    <a:pt x="632" y="1505"/>
                  </a:lnTo>
                  <a:lnTo>
                    <a:pt x="635" y="1492"/>
                  </a:lnTo>
                  <a:lnTo>
                    <a:pt x="639" y="1479"/>
                  </a:lnTo>
                  <a:lnTo>
                    <a:pt x="642" y="1465"/>
                  </a:lnTo>
                  <a:lnTo>
                    <a:pt x="645" y="1452"/>
                  </a:lnTo>
                  <a:lnTo>
                    <a:pt x="648" y="1438"/>
                  </a:lnTo>
                  <a:lnTo>
                    <a:pt x="652" y="1425"/>
                  </a:lnTo>
                  <a:lnTo>
                    <a:pt x="655" y="1411"/>
                  </a:lnTo>
                  <a:lnTo>
                    <a:pt x="658" y="1397"/>
                  </a:lnTo>
                  <a:lnTo>
                    <a:pt x="662" y="1384"/>
                  </a:lnTo>
                  <a:lnTo>
                    <a:pt x="665" y="1370"/>
                  </a:lnTo>
                  <a:lnTo>
                    <a:pt x="668" y="1356"/>
                  </a:lnTo>
                  <a:lnTo>
                    <a:pt x="671" y="1342"/>
                  </a:lnTo>
                  <a:lnTo>
                    <a:pt x="675" y="1328"/>
                  </a:lnTo>
                  <a:lnTo>
                    <a:pt x="678" y="1314"/>
                  </a:lnTo>
                  <a:lnTo>
                    <a:pt x="681" y="1300"/>
                  </a:lnTo>
                  <a:lnTo>
                    <a:pt x="684" y="1286"/>
                  </a:lnTo>
                  <a:lnTo>
                    <a:pt x="688" y="1271"/>
                  </a:lnTo>
                  <a:lnTo>
                    <a:pt x="691" y="1257"/>
                  </a:lnTo>
                  <a:lnTo>
                    <a:pt x="694" y="1243"/>
                  </a:lnTo>
                  <a:lnTo>
                    <a:pt x="697" y="1229"/>
                  </a:lnTo>
                  <a:lnTo>
                    <a:pt x="701" y="1214"/>
                  </a:lnTo>
                  <a:lnTo>
                    <a:pt x="704" y="1200"/>
                  </a:lnTo>
                  <a:lnTo>
                    <a:pt x="707" y="1186"/>
                  </a:lnTo>
                  <a:lnTo>
                    <a:pt x="710" y="1171"/>
                  </a:lnTo>
                  <a:lnTo>
                    <a:pt x="714" y="1157"/>
                  </a:lnTo>
                  <a:lnTo>
                    <a:pt x="717" y="1143"/>
                  </a:lnTo>
                  <a:lnTo>
                    <a:pt x="720" y="1128"/>
                  </a:lnTo>
                  <a:lnTo>
                    <a:pt x="723" y="1114"/>
                  </a:lnTo>
                  <a:lnTo>
                    <a:pt x="727" y="1100"/>
                  </a:lnTo>
                  <a:lnTo>
                    <a:pt x="730" y="1085"/>
                  </a:lnTo>
                  <a:lnTo>
                    <a:pt x="733" y="1071"/>
                  </a:lnTo>
                  <a:lnTo>
                    <a:pt x="737" y="1057"/>
                  </a:lnTo>
                  <a:lnTo>
                    <a:pt x="740" y="1043"/>
                  </a:lnTo>
                  <a:lnTo>
                    <a:pt x="743" y="1030"/>
                  </a:lnTo>
                  <a:lnTo>
                    <a:pt x="746" y="1016"/>
                  </a:lnTo>
                  <a:lnTo>
                    <a:pt x="750" y="1002"/>
                  </a:lnTo>
                  <a:lnTo>
                    <a:pt x="753" y="988"/>
                  </a:lnTo>
                  <a:lnTo>
                    <a:pt x="756" y="975"/>
                  </a:lnTo>
                  <a:lnTo>
                    <a:pt x="759" y="962"/>
                  </a:lnTo>
                  <a:lnTo>
                    <a:pt x="763" y="948"/>
                  </a:lnTo>
                  <a:lnTo>
                    <a:pt x="766" y="935"/>
                  </a:lnTo>
                  <a:lnTo>
                    <a:pt x="769" y="922"/>
                  </a:lnTo>
                  <a:lnTo>
                    <a:pt x="772" y="909"/>
                  </a:lnTo>
                  <a:lnTo>
                    <a:pt x="776" y="896"/>
                  </a:lnTo>
                  <a:lnTo>
                    <a:pt x="779" y="884"/>
                  </a:lnTo>
                  <a:lnTo>
                    <a:pt x="782" y="871"/>
                  </a:lnTo>
                  <a:lnTo>
                    <a:pt x="785" y="859"/>
                  </a:lnTo>
                  <a:lnTo>
                    <a:pt x="789" y="847"/>
                  </a:lnTo>
                  <a:lnTo>
                    <a:pt x="792" y="835"/>
                  </a:lnTo>
                  <a:lnTo>
                    <a:pt x="795" y="823"/>
                  </a:lnTo>
                  <a:lnTo>
                    <a:pt x="799" y="812"/>
                  </a:lnTo>
                  <a:lnTo>
                    <a:pt x="802" y="801"/>
                  </a:lnTo>
                  <a:lnTo>
                    <a:pt x="805" y="790"/>
                  </a:lnTo>
                  <a:lnTo>
                    <a:pt x="808" y="779"/>
                  </a:lnTo>
                  <a:lnTo>
                    <a:pt x="812" y="769"/>
                  </a:lnTo>
                  <a:lnTo>
                    <a:pt x="815" y="758"/>
                  </a:lnTo>
                  <a:lnTo>
                    <a:pt x="818" y="749"/>
                  </a:lnTo>
                  <a:lnTo>
                    <a:pt x="821" y="740"/>
                  </a:lnTo>
                  <a:lnTo>
                    <a:pt x="825" y="732"/>
                  </a:lnTo>
                  <a:lnTo>
                    <a:pt x="828" y="724"/>
                  </a:lnTo>
                  <a:lnTo>
                    <a:pt x="831" y="716"/>
                  </a:lnTo>
                  <a:lnTo>
                    <a:pt x="834" y="708"/>
                  </a:lnTo>
                  <a:lnTo>
                    <a:pt x="838" y="700"/>
                  </a:lnTo>
                  <a:lnTo>
                    <a:pt x="841" y="693"/>
                  </a:lnTo>
                  <a:lnTo>
                    <a:pt x="844" y="686"/>
                  </a:lnTo>
                  <a:lnTo>
                    <a:pt x="847" y="680"/>
                  </a:lnTo>
                  <a:lnTo>
                    <a:pt x="851" y="673"/>
                  </a:lnTo>
                  <a:lnTo>
                    <a:pt x="854" y="667"/>
                  </a:lnTo>
                  <a:lnTo>
                    <a:pt x="857" y="661"/>
                  </a:lnTo>
                  <a:lnTo>
                    <a:pt x="860" y="655"/>
                  </a:lnTo>
                  <a:lnTo>
                    <a:pt x="864" y="650"/>
                  </a:lnTo>
                  <a:lnTo>
                    <a:pt x="867" y="645"/>
                  </a:lnTo>
                  <a:lnTo>
                    <a:pt x="870" y="640"/>
                  </a:lnTo>
                  <a:lnTo>
                    <a:pt x="874" y="635"/>
                  </a:lnTo>
                  <a:lnTo>
                    <a:pt x="877" y="630"/>
                  </a:lnTo>
                  <a:lnTo>
                    <a:pt x="880" y="626"/>
                  </a:lnTo>
                  <a:lnTo>
                    <a:pt x="883" y="622"/>
                  </a:lnTo>
                  <a:lnTo>
                    <a:pt x="887" y="618"/>
                  </a:lnTo>
                  <a:lnTo>
                    <a:pt x="890" y="614"/>
                  </a:lnTo>
                  <a:lnTo>
                    <a:pt x="893" y="611"/>
                  </a:lnTo>
                  <a:lnTo>
                    <a:pt x="896" y="608"/>
                  </a:lnTo>
                  <a:lnTo>
                    <a:pt x="900" y="605"/>
                  </a:lnTo>
                  <a:lnTo>
                    <a:pt x="903" y="603"/>
                  </a:lnTo>
                  <a:lnTo>
                    <a:pt x="906" y="601"/>
                  </a:lnTo>
                  <a:lnTo>
                    <a:pt x="909" y="599"/>
                  </a:lnTo>
                  <a:lnTo>
                    <a:pt x="913" y="598"/>
                  </a:lnTo>
                  <a:lnTo>
                    <a:pt x="916" y="596"/>
                  </a:lnTo>
                  <a:lnTo>
                    <a:pt x="919" y="595"/>
                  </a:lnTo>
                  <a:lnTo>
                    <a:pt x="922" y="594"/>
                  </a:lnTo>
                  <a:lnTo>
                    <a:pt x="926" y="593"/>
                  </a:lnTo>
                  <a:lnTo>
                    <a:pt x="929" y="592"/>
                  </a:lnTo>
                  <a:lnTo>
                    <a:pt x="932" y="591"/>
                  </a:lnTo>
                  <a:lnTo>
                    <a:pt x="935" y="590"/>
                  </a:lnTo>
                  <a:lnTo>
                    <a:pt x="939" y="589"/>
                  </a:lnTo>
                  <a:lnTo>
                    <a:pt x="942" y="589"/>
                  </a:lnTo>
                  <a:lnTo>
                    <a:pt x="945" y="588"/>
                  </a:lnTo>
                  <a:lnTo>
                    <a:pt x="949" y="588"/>
                  </a:lnTo>
                  <a:lnTo>
                    <a:pt x="952" y="587"/>
                  </a:lnTo>
                  <a:lnTo>
                    <a:pt x="955" y="587"/>
                  </a:lnTo>
                  <a:lnTo>
                    <a:pt x="958" y="586"/>
                  </a:lnTo>
                  <a:lnTo>
                    <a:pt x="962" y="586"/>
                  </a:lnTo>
                  <a:lnTo>
                    <a:pt x="965" y="586"/>
                  </a:lnTo>
                  <a:lnTo>
                    <a:pt x="968" y="585"/>
                  </a:lnTo>
                  <a:lnTo>
                    <a:pt x="971" y="585"/>
                  </a:lnTo>
                  <a:lnTo>
                    <a:pt x="975" y="585"/>
                  </a:lnTo>
                  <a:lnTo>
                    <a:pt x="978" y="584"/>
                  </a:lnTo>
                  <a:lnTo>
                    <a:pt x="981" y="584"/>
                  </a:lnTo>
                  <a:lnTo>
                    <a:pt x="984" y="584"/>
                  </a:lnTo>
                  <a:lnTo>
                    <a:pt x="988" y="584"/>
                  </a:lnTo>
                  <a:lnTo>
                    <a:pt x="991" y="584"/>
                  </a:lnTo>
                  <a:lnTo>
                    <a:pt x="994" y="584"/>
                  </a:lnTo>
                  <a:lnTo>
                    <a:pt x="997" y="584"/>
                  </a:lnTo>
                  <a:lnTo>
                    <a:pt x="1001" y="584"/>
                  </a:lnTo>
                  <a:lnTo>
                    <a:pt x="1004" y="583"/>
                  </a:lnTo>
                  <a:lnTo>
                    <a:pt x="1007" y="583"/>
                  </a:lnTo>
                  <a:lnTo>
                    <a:pt x="1010" y="583"/>
                  </a:lnTo>
                  <a:lnTo>
                    <a:pt x="1014" y="582"/>
                  </a:lnTo>
                  <a:lnTo>
                    <a:pt x="1017" y="582"/>
                  </a:lnTo>
                  <a:lnTo>
                    <a:pt x="1020" y="581"/>
                  </a:lnTo>
                  <a:lnTo>
                    <a:pt x="1024" y="581"/>
                  </a:lnTo>
                  <a:lnTo>
                    <a:pt x="1027" y="580"/>
                  </a:lnTo>
                  <a:lnTo>
                    <a:pt x="1030" y="579"/>
                  </a:lnTo>
                  <a:lnTo>
                    <a:pt x="1033" y="579"/>
                  </a:lnTo>
                  <a:lnTo>
                    <a:pt x="1037" y="578"/>
                  </a:lnTo>
                  <a:lnTo>
                    <a:pt x="1040" y="577"/>
                  </a:lnTo>
                  <a:lnTo>
                    <a:pt x="1043" y="576"/>
                  </a:lnTo>
                  <a:lnTo>
                    <a:pt x="1046" y="575"/>
                  </a:lnTo>
                  <a:lnTo>
                    <a:pt x="1050" y="574"/>
                  </a:lnTo>
                  <a:lnTo>
                    <a:pt x="1053" y="573"/>
                  </a:lnTo>
                  <a:lnTo>
                    <a:pt x="1056" y="572"/>
                  </a:lnTo>
                  <a:lnTo>
                    <a:pt x="1059" y="571"/>
                  </a:lnTo>
                  <a:lnTo>
                    <a:pt x="1063" y="570"/>
                  </a:lnTo>
                  <a:lnTo>
                    <a:pt x="1066" y="568"/>
                  </a:lnTo>
                  <a:lnTo>
                    <a:pt x="1069" y="567"/>
                  </a:lnTo>
                  <a:lnTo>
                    <a:pt x="1072" y="566"/>
                  </a:lnTo>
                  <a:lnTo>
                    <a:pt x="1076" y="565"/>
                  </a:lnTo>
                  <a:lnTo>
                    <a:pt x="1079" y="563"/>
                  </a:lnTo>
                  <a:lnTo>
                    <a:pt x="1082" y="562"/>
                  </a:lnTo>
                  <a:lnTo>
                    <a:pt x="1085" y="560"/>
                  </a:lnTo>
                  <a:lnTo>
                    <a:pt x="1089" y="559"/>
                  </a:lnTo>
                  <a:lnTo>
                    <a:pt x="1092" y="557"/>
                  </a:lnTo>
                  <a:lnTo>
                    <a:pt x="1095" y="555"/>
                  </a:lnTo>
                  <a:lnTo>
                    <a:pt x="1099" y="554"/>
                  </a:lnTo>
                  <a:lnTo>
                    <a:pt x="1102" y="552"/>
                  </a:lnTo>
                  <a:lnTo>
                    <a:pt x="1105" y="550"/>
                  </a:lnTo>
                  <a:lnTo>
                    <a:pt x="1108" y="548"/>
                  </a:lnTo>
                  <a:lnTo>
                    <a:pt x="1112" y="546"/>
                  </a:lnTo>
                  <a:lnTo>
                    <a:pt x="1115" y="544"/>
                  </a:lnTo>
                  <a:lnTo>
                    <a:pt x="1118" y="542"/>
                  </a:lnTo>
                  <a:lnTo>
                    <a:pt x="1121" y="540"/>
                  </a:lnTo>
                  <a:lnTo>
                    <a:pt x="1125" y="538"/>
                  </a:lnTo>
                  <a:lnTo>
                    <a:pt x="1128" y="536"/>
                  </a:lnTo>
                  <a:lnTo>
                    <a:pt x="1131" y="534"/>
                  </a:lnTo>
                  <a:lnTo>
                    <a:pt x="1134" y="532"/>
                  </a:lnTo>
                  <a:lnTo>
                    <a:pt x="1138" y="529"/>
                  </a:lnTo>
                  <a:lnTo>
                    <a:pt x="1141" y="527"/>
                  </a:lnTo>
                  <a:lnTo>
                    <a:pt x="1144" y="525"/>
                  </a:lnTo>
                  <a:lnTo>
                    <a:pt x="1147" y="522"/>
                  </a:lnTo>
                  <a:lnTo>
                    <a:pt x="1151" y="520"/>
                  </a:lnTo>
                  <a:lnTo>
                    <a:pt x="1154" y="518"/>
                  </a:lnTo>
                  <a:lnTo>
                    <a:pt x="1157" y="515"/>
                  </a:lnTo>
                  <a:lnTo>
                    <a:pt x="1161" y="513"/>
                  </a:lnTo>
                  <a:lnTo>
                    <a:pt x="1164" y="510"/>
                  </a:lnTo>
                  <a:lnTo>
                    <a:pt x="1167" y="508"/>
                  </a:lnTo>
                  <a:lnTo>
                    <a:pt x="1170" y="506"/>
                  </a:lnTo>
                  <a:lnTo>
                    <a:pt x="1174" y="503"/>
                  </a:lnTo>
                  <a:lnTo>
                    <a:pt x="1177" y="501"/>
                  </a:lnTo>
                  <a:lnTo>
                    <a:pt x="1180" y="498"/>
                  </a:lnTo>
                  <a:lnTo>
                    <a:pt x="1183" y="495"/>
                  </a:lnTo>
                  <a:lnTo>
                    <a:pt x="1187" y="493"/>
                  </a:lnTo>
                  <a:lnTo>
                    <a:pt x="1190" y="490"/>
                  </a:lnTo>
                  <a:lnTo>
                    <a:pt x="1193" y="488"/>
                  </a:lnTo>
                  <a:lnTo>
                    <a:pt x="1196" y="485"/>
                  </a:lnTo>
                  <a:lnTo>
                    <a:pt x="1200" y="483"/>
                  </a:lnTo>
                  <a:lnTo>
                    <a:pt x="1203" y="480"/>
                  </a:lnTo>
                  <a:lnTo>
                    <a:pt x="1206" y="478"/>
                  </a:lnTo>
                  <a:lnTo>
                    <a:pt x="1209" y="475"/>
                  </a:lnTo>
                  <a:lnTo>
                    <a:pt x="1213" y="473"/>
                  </a:lnTo>
                  <a:lnTo>
                    <a:pt x="1216" y="470"/>
                  </a:lnTo>
                  <a:lnTo>
                    <a:pt x="1219" y="468"/>
                  </a:lnTo>
                  <a:lnTo>
                    <a:pt x="1222" y="465"/>
                  </a:lnTo>
                  <a:lnTo>
                    <a:pt x="1226" y="463"/>
                  </a:lnTo>
                  <a:lnTo>
                    <a:pt x="1229" y="460"/>
                  </a:lnTo>
                  <a:lnTo>
                    <a:pt x="1232" y="458"/>
                  </a:lnTo>
                  <a:lnTo>
                    <a:pt x="1236" y="455"/>
                  </a:lnTo>
                  <a:lnTo>
                    <a:pt x="1239" y="453"/>
                  </a:lnTo>
                  <a:lnTo>
                    <a:pt x="1242" y="451"/>
                  </a:lnTo>
                  <a:lnTo>
                    <a:pt x="1245" y="448"/>
                  </a:lnTo>
                  <a:lnTo>
                    <a:pt x="1249" y="446"/>
                  </a:lnTo>
                  <a:lnTo>
                    <a:pt x="1252" y="444"/>
                  </a:lnTo>
                  <a:lnTo>
                    <a:pt x="1255" y="442"/>
                  </a:lnTo>
                  <a:lnTo>
                    <a:pt x="1258" y="439"/>
                  </a:lnTo>
                  <a:lnTo>
                    <a:pt x="1262" y="437"/>
                  </a:lnTo>
                  <a:lnTo>
                    <a:pt x="1265" y="435"/>
                  </a:lnTo>
                  <a:lnTo>
                    <a:pt x="1268" y="433"/>
                  </a:lnTo>
                  <a:lnTo>
                    <a:pt x="1271" y="431"/>
                  </a:lnTo>
                  <a:lnTo>
                    <a:pt x="1275" y="428"/>
                  </a:lnTo>
                  <a:lnTo>
                    <a:pt x="1278" y="426"/>
                  </a:lnTo>
                  <a:lnTo>
                    <a:pt x="1281" y="424"/>
                  </a:lnTo>
                  <a:lnTo>
                    <a:pt x="1284" y="422"/>
                  </a:lnTo>
                  <a:lnTo>
                    <a:pt x="1288" y="420"/>
                  </a:lnTo>
                  <a:lnTo>
                    <a:pt x="1291" y="419"/>
                  </a:lnTo>
                  <a:lnTo>
                    <a:pt x="1294" y="417"/>
                  </a:lnTo>
                  <a:lnTo>
                    <a:pt x="1297" y="415"/>
                  </a:lnTo>
                  <a:lnTo>
                    <a:pt x="1301" y="413"/>
                  </a:lnTo>
                  <a:lnTo>
                    <a:pt x="1304" y="411"/>
                  </a:lnTo>
                  <a:lnTo>
                    <a:pt x="1307" y="410"/>
                  </a:lnTo>
                  <a:lnTo>
                    <a:pt x="1311" y="408"/>
                  </a:lnTo>
                  <a:lnTo>
                    <a:pt x="1314" y="406"/>
                  </a:lnTo>
                  <a:lnTo>
                    <a:pt x="1317" y="405"/>
                  </a:lnTo>
                  <a:lnTo>
                    <a:pt x="1320" y="404"/>
                  </a:lnTo>
                  <a:lnTo>
                    <a:pt x="1324" y="402"/>
                  </a:lnTo>
                  <a:lnTo>
                    <a:pt x="1327" y="401"/>
                  </a:lnTo>
                  <a:lnTo>
                    <a:pt x="1330" y="399"/>
                  </a:lnTo>
                  <a:lnTo>
                    <a:pt x="1333" y="398"/>
                  </a:lnTo>
                  <a:lnTo>
                    <a:pt x="1337" y="397"/>
                  </a:lnTo>
                  <a:lnTo>
                    <a:pt x="1340" y="396"/>
                  </a:lnTo>
                  <a:lnTo>
                    <a:pt x="1343" y="395"/>
                  </a:lnTo>
                  <a:lnTo>
                    <a:pt x="1346" y="393"/>
                  </a:lnTo>
                  <a:lnTo>
                    <a:pt x="1350" y="392"/>
                  </a:lnTo>
                  <a:lnTo>
                    <a:pt x="1353" y="391"/>
                  </a:lnTo>
                  <a:lnTo>
                    <a:pt x="1356" y="390"/>
                  </a:lnTo>
                  <a:lnTo>
                    <a:pt x="1359" y="389"/>
                  </a:lnTo>
                  <a:lnTo>
                    <a:pt x="1363" y="388"/>
                  </a:lnTo>
                  <a:lnTo>
                    <a:pt x="1366" y="387"/>
                  </a:lnTo>
                  <a:lnTo>
                    <a:pt x="1369" y="386"/>
                  </a:lnTo>
                  <a:lnTo>
                    <a:pt x="1372" y="386"/>
                  </a:lnTo>
                  <a:lnTo>
                    <a:pt x="1376" y="385"/>
                  </a:lnTo>
                  <a:lnTo>
                    <a:pt x="1379" y="384"/>
                  </a:lnTo>
                  <a:lnTo>
                    <a:pt x="1382" y="383"/>
                  </a:lnTo>
                  <a:lnTo>
                    <a:pt x="1386" y="383"/>
                  </a:lnTo>
                  <a:lnTo>
                    <a:pt x="1389" y="382"/>
                  </a:lnTo>
                  <a:lnTo>
                    <a:pt x="1392" y="382"/>
                  </a:lnTo>
                  <a:lnTo>
                    <a:pt x="1395" y="381"/>
                  </a:lnTo>
                  <a:lnTo>
                    <a:pt x="1399" y="381"/>
                  </a:lnTo>
                  <a:lnTo>
                    <a:pt x="1402" y="380"/>
                  </a:lnTo>
                  <a:lnTo>
                    <a:pt x="1405" y="380"/>
                  </a:lnTo>
                  <a:lnTo>
                    <a:pt x="1408" y="380"/>
                  </a:lnTo>
                  <a:lnTo>
                    <a:pt x="1412" y="379"/>
                  </a:lnTo>
                  <a:lnTo>
                    <a:pt x="1415" y="379"/>
                  </a:lnTo>
                  <a:lnTo>
                    <a:pt x="1418" y="379"/>
                  </a:lnTo>
                  <a:lnTo>
                    <a:pt x="1421" y="379"/>
                  </a:lnTo>
                  <a:lnTo>
                    <a:pt x="1425" y="378"/>
                  </a:lnTo>
                  <a:lnTo>
                    <a:pt x="1428" y="378"/>
                  </a:lnTo>
                  <a:lnTo>
                    <a:pt x="1431" y="378"/>
                  </a:lnTo>
                  <a:lnTo>
                    <a:pt x="1434" y="378"/>
                  </a:lnTo>
                  <a:lnTo>
                    <a:pt x="1438" y="378"/>
                  </a:lnTo>
                  <a:lnTo>
                    <a:pt x="1441" y="378"/>
                  </a:lnTo>
                  <a:lnTo>
                    <a:pt x="1444" y="378"/>
                  </a:lnTo>
                  <a:lnTo>
                    <a:pt x="1447" y="378"/>
                  </a:lnTo>
                  <a:lnTo>
                    <a:pt x="1451" y="378"/>
                  </a:lnTo>
                  <a:lnTo>
                    <a:pt x="1454" y="378"/>
                  </a:lnTo>
                  <a:lnTo>
                    <a:pt x="1457" y="378"/>
                  </a:lnTo>
                  <a:lnTo>
                    <a:pt x="1461" y="378"/>
                  </a:lnTo>
                  <a:lnTo>
                    <a:pt x="1464" y="378"/>
                  </a:lnTo>
                  <a:lnTo>
                    <a:pt x="1467" y="378"/>
                  </a:lnTo>
                  <a:lnTo>
                    <a:pt x="1470" y="378"/>
                  </a:lnTo>
                  <a:lnTo>
                    <a:pt x="1474" y="378"/>
                  </a:lnTo>
                  <a:lnTo>
                    <a:pt x="1477" y="378"/>
                  </a:lnTo>
                  <a:lnTo>
                    <a:pt x="1480" y="379"/>
                  </a:lnTo>
                  <a:lnTo>
                    <a:pt x="1483" y="379"/>
                  </a:lnTo>
                  <a:lnTo>
                    <a:pt x="1487" y="379"/>
                  </a:lnTo>
                  <a:lnTo>
                    <a:pt x="1490" y="379"/>
                  </a:lnTo>
                  <a:lnTo>
                    <a:pt x="1493" y="380"/>
                  </a:lnTo>
                  <a:lnTo>
                    <a:pt x="1496" y="380"/>
                  </a:lnTo>
                  <a:lnTo>
                    <a:pt x="1500" y="380"/>
                  </a:lnTo>
                  <a:lnTo>
                    <a:pt x="1503" y="380"/>
                  </a:lnTo>
                  <a:lnTo>
                    <a:pt x="1506" y="381"/>
                  </a:lnTo>
                  <a:lnTo>
                    <a:pt x="1509" y="381"/>
                  </a:lnTo>
                  <a:lnTo>
                    <a:pt x="1513" y="381"/>
                  </a:lnTo>
                  <a:lnTo>
                    <a:pt x="1516" y="382"/>
                  </a:lnTo>
                  <a:lnTo>
                    <a:pt x="1519" y="382"/>
                  </a:lnTo>
                  <a:lnTo>
                    <a:pt x="1523" y="382"/>
                  </a:lnTo>
                  <a:lnTo>
                    <a:pt x="1526" y="383"/>
                  </a:lnTo>
                  <a:lnTo>
                    <a:pt x="1529" y="383"/>
                  </a:lnTo>
                  <a:lnTo>
                    <a:pt x="1532" y="383"/>
                  </a:lnTo>
                  <a:lnTo>
                    <a:pt x="1536" y="384"/>
                  </a:lnTo>
                  <a:lnTo>
                    <a:pt x="1539" y="384"/>
                  </a:lnTo>
                  <a:lnTo>
                    <a:pt x="1542" y="384"/>
                  </a:lnTo>
                  <a:lnTo>
                    <a:pt x="1545" y="385"/>
                  </a:lnTo>
                  <a:lnTo>
                    <a:pt x="1549" y="385"/>
                  </a:lnTo>
                  <a:lnTo>
                    <a:pt x="1552" y="385"/>
                  </a:lnTo>
                  <a:lnTo>
                    <a:pt x="1555" y="386"/>
                  </a:lnTo>
                  <a:lnTo>
                    <a:pt x="1558" y="386"/>
                  </a:lnTo>
                  <a:lnTo>
                    <a:pt x="1562" y="387"/>
                  </a:lnTo>
                  <a:lnTo>
                    <a:pt x="1565" y="387"/>
                  </a:lnTo>
                  <a:lnTo>
                    <a:pt x="1568" y="388"/>
                  </a:lnTo>
                  <a:lnTo>
                    <a:pt x="1571" y="388"/>
                  </a:lnTo>
                  <a:lnTo>
                    <a:pt x="1575" y="389"/>
                  </a:lnTo>
                  <a:lnTo>
                    <a:pt x="1578" y="389"/>
                  </a:lnTo>
                  <a:lnTo>
                    <a:pt x="1581" y="390"/>
                  </a:lnTo>
                  <a:lnTo>
                    <a:pt x="1584" y="390"/>
                  </a:lnTo>
                  <a:lnTo>
                    <a:pt x="1588" y="391"/>
                  </a:lnTo>
                  <a:lnTo>
                    <a:pt x="1591" y="391"/>
                  </a:lnTo>
                  <a:lnTo>
                    <a:pt x="1594" y="392"/>
                  </a:lnTo>
                  <a:lnTo>
                    <a:pt x="1598" y="392"/>
                  </a:lnTo>
                  <a:lnTo>
                    <a:pt x="1601" y="392"/>
                  </a:lnTo>
                  <a:lnTo>
                    <a:pt x="1604" y="393"/>
                  </a:lnTo>
                  <a:lnTo>
                    <a:pt x="1607" y="393"/>
                  </a:lnTo>
                  <a:lnTo>
                    <a:pt x="1611" y="394"/>
                  </a:lnTo>
                  <a:lnTo>
                    <a:pt x="1614" y="394"/>
                  </a:lnTo>
                  <a:lnTo>
                    <a:pt x="1617" y="395"/>
                  </a:lnTo>
                  <a:lnTo>
                    <a:pt x="1620" y="395"/>
                  </a:lnTo>
                  <a:lnTo>
                    <a:pt x="1624" y="396"/>
                  </a:lnTo>
                  <a:lnTo>
                    <a:pt x="1627" y="396"/>
                  </a:lnTo>
                  <a:lnTo>
                    <a:pt x="1630" y="397"/>
                  </a:lnTo>
                  <a:lnTo>
                    <a:pt x="1633" y="397"/>
                  </a:lnTo>
                  <a:lnTo>
                    <a:pt x="1637" y="398"/>
                  </a:lnTo>
                  <a:lnTo>
                    <a:pt x="1640" y="399"/>
                  </a:lnTo>
                  <a:lnTo>
                    <a:pt x="1643" y="399"/>
                  </a:lnTo>
                  <a:lnTo>
                    <a:pt x="1646" y="400"/>
                  </a:lnTo>
                  <a:lnTo>
                    <a:pt x="1650" y="400"/>
                  </a:lnTo>
                  <a:lnTo>
                    <a:pt x="1653" y="401"/>
                  </a:lnTo>
                  <a:lnTo>
                    <a:pt x="1656" y="401"/>
                  </a:lnTo>
                  <a:lnTo>
                    <a:pt x="1659" y="402"/>
                  </a:lnTo>
                  <a:lnTo>
                    <a:pt x="1663" y="402"/>
                  </a:lnTo>
                  <a:lnTo>
                    <a:pt x="1666" y="403"/>
                  </a:lnTo>
                  <a:lnTo>
                    <a:pt x="1669" y="404"/>
                  </a:lnTo>
                  <a:lnTo>
                    <a:pt x="1673" y="404"/>
                  </a:lnTo>
                  <a:lnTo>
                    <a:pt x="1676" y="405"/>
                  </a:lnTo>
                  <a:lnTo>
                    <a:pt x="1679" y="405"/>
                  </a:lnTo>
                  <a:lnTo>
                    <a:pt x="1682" y="406"/>
                  </a:lnTo>
                  <a:lnTo>
                    <a:pt x="1686" y="406"/>
                  </a:lnTo>
                  <a:lnTo>
                    <a:pt x="1689" y="407"/>
                  </a:lnTo>
                  <a:lnTo>
                    <a:pt x="1692" y="408"/>
                  </a:lnTo>
                  <a:lnTo>
                    <a:pt x="1695" y="408"/>
                  </a:lnTo>
                  <a:lnTo>
                    <a:pt x="1699" y="409"/>
                  </a:lnTo>
                  <a:lnTo>
                    <a:pt x="1702" y="409"/>
                  </a:lnTo>
                  <a:lnTo>
                    <a:pt x="1705" y="410"/>
                  </a:lnTo>
                  <a:lnTo>
                    <a:pt x="1708" y="411"/>
                  </a:lnTo>
                  <a:lnTo>
                    <a:pt x="1712" y="411"/>
                  </a:lnTo>
                  <a:lnTo>
                    <a:pt x="1715" y="412"/>
                  </a:lnTo>
                  <a:lnTo>
                    <a:pt x="1718" y="412"/>
                  </a:lnTo>
                  <a:lnTo>
                    <a:pt x="1721" y="413"/>
                  </a:lnTo>
                  <a:lnTo>
                    <a:pt x="1725" y="414"/>
                  </a:lnTo>
                  <a:lnTo>
                    <a:pt x="1728" y="414"/>
                  </a:lnTo>
                  <a:lnTo>
                    <a:pt x="1731" y="415"/>
                  </a:lnTo>
                  <a:lnTo>
                    <a:pt x="1734" y="416"/>
                  </a:lnTo>
                  <a:lnTo>
                    <a:pt x="1738" y="416"/>
                  </a:lnTo>
                  <a:lnTo>
                    <a:pt x="1741" y="417"/>
                  </a:lnTo>
                  <a:lnTo>
                    <a:pt x="1744" y="417"/>
                  </a:lnTo>
                  <a:lnTo>
                    <a:pt x="1748" y="418"/>
                  </a:lnTo>
                  <a:lnTo>
                    <a:pt x="1751" y="419"/>
                  </a:lnTo>
                  <a:lnTo>
                    <a:pt x="1754" y="419"/>
                  </a:lnTo>
                  <a:lnTo>
                    <a:pt x="1757" y="420"/>
                  </a:lnTo>
                  <a:lnTo>
                    <a:pt x="1761" y="421"/>
                  </a:lnTo>
                  <a:lnTo>
                    <a:pt x="1764" y="421"/>
                  </a:lnTo>
                  <a:lnTo>
                    <a:pt x="1767" y="422"/>
                  </a:lnTo>
                  <a:lnTo>
                    <a:pt x="1770" y="422"/>
                  </a:lnTo>
                  <a:lnTo>
                    <a:pt x="1774" y="423"/>
                  </a:lnTo>
                  <a:lnTo>
                    <a:pt x="1777" y="424"/>
                  </a:lnTo>
                  <a:lnTo>
                    <a:pt x="1780" y="424"/>
                  </a:lnTo>
                  <a:lnTo>
                    <a:pt x="1783" y="425"/>
                  </a:lnTo>
                  <a:lnTo>
                    <a:pt x="1787" y="426"/>
                  </a:lnTo>
                  <a:lnTo>
                    <a:pt x="1790" y="426"/>
                  </a:lnTo>
                  <a:lnTo>
                    <a:pt x="1793" y="427"/>
                  </a:lnTo>
                  <a:lnTo>
                    <a:pt x="1796" y="427"/>
                  </a:lnTo>
                  <a:lnTo>
                    <a:pt x="1800" y="428"/>
                  </a:lnTo>
                  <a:lnTo>
                    <a:pt x="1803" y="429"/>
                  </a:lnTo>
                  <a:lnTo>
                    <a:pt x="1806" y="429"/>
                  </a:lnTo>
                  <a:lnTo>
                    <a:pt x="1809" y="430"/>
                  </a:lnTo>
                  <a:lnTo>
                    <a:pt x="1813" y="430"/>
                  </a:lnTo>
                  <a:lnTo>
                    <a:pt x="1816" y="431"/>
                  </a:lnTo>
                  <a:lnTo>
                    <a:pt x="1819" y="431"/>
                  </a:lnTo>
                  <a:lnTo>
                    <a:pt x="1823" y="432"/>
                  </a:lnTo>
                  <a:lnTo>
                    <a:pt x="1826" y="433"/>
                  </a:lnTo>
                  <a:lnTo>
                    <a:pt x="1829" y="433"/>
                  </a:lnTo>
                  <a:lnTo>
                    <a:pt x="1832" y="434"/>
                  </a:lnTo>
                  <a:lnTo>
                    <a:pt x="1836" y="434"/>
                  </a:lnTo>
                  <a:lnTo>
                    <a:pt x="1839" y="435"/>
                  </a:lnTo>
                  <a:lnTo>
                    <a:pt x="1842" y="435"/>
                  </a:lnTo>
                  <a:lnTo>
                    <a:pt x="1845" y="436"/>
                  </a:lnTo>
                  <a:lnTo>
                    <a:pt x="1849" y="436"/>
                  </a:lnTo>
                  <a:lnTo>
                    <a:pt x="1852" y="437"/>
                  </a:lnTo>
                  <a:lnTo>
                    <a:pt x="1855" y="437"/>
                  </a:lnTo>
                  <a:lnTo>
                    <a:pt x="1858" y="438"/>
                  </a:lnTo>
                  <a:lnTo>
                    <a:pt x="1862" y="438"/>
                  </a:lnTo>
                  <a:lnTo>
                    <a:pt x="1865" y="439"/>
                  </a:lnTo>
                  <a:lnTo>
                    <a:pt x="1868" y="439"/>
                  </a:lnTo>
                  <a:lnTo>
                    <a:pt x="1871" y="440"/>
                  </a:lnTo>
                  <a:lnTo>
                    <a:pt x="1875" y="440"/>
                  </a:lnTo>
                  <a:lnTo>
                    <a:pt x="1878" y="441"/>
                  </a:lnTo>
                  <a:lnTo>
                    <a:pt x="1881" y="441"/>
                  </a:lnTo>
                  <a:lnTo>
                    <a:pt x="1885" y="441"/>
                  </a:lnTo>
                  <a:lnTo>
                    <a:pt x="1888" y="442"/>
                  </a:lnTo>
                  <a:lnTo>
                    <a:pt x="1891" y="442"/>
                  </a:lnTo>
                  <a:lnTo>
                    <a:pt x="1894" y="442"/>
                  </a:lnTo>
                  <a:lnTo>
                    <a:pt x="1898" y="443"/>
                  </a:lnTo>
                  <a:lnTo>
                    <a:pt x="1901" y="443"/>
                  </a:lnTo>
                  <a:lnTo>
                    <a:pt x="1904" y="443"/>
                  </a:lnTo>
                  <a:lnTo>
                    <a:pt x="1907" y="444"/>
                  </a:lnTo>
                  <a:lnTo>
                    <a:pt x="1911" y="444"/>
                  </a:lnTo>
                  <a:lnTo>
                    <a:pt x="1914" y="444"/>
                  </a:lnTo>
                  <a:lnTo>
                    <a:pt x="1917" y="445"/>
                  </a:lnTo>
                  <a:lnTo>
                    <a:pt x="1920" y="445"/>
                  </a:lnTo>
                  <a:lnTo>
                    <a:pt x="1924" y="445"/>
                  </a:lnTo>
                  <a:lnTo>
                    <a:pt x="1927" y="445"/>
                  </a:lnTo>
                  <a:lnTo>
                    <a:pt x="1930" y="446"/>
                  </a:lnTo>
                  <a:lnTo>
                    <a:pt x="1933" y="446"/>
                  </a:lnTo>
                  <a:lnTo>
                    <a:pt x="1937" y="446"/>
                  </a:lnTo>
                  <a:lnTo>
                    <a:pt x="1940" y="446"/>
                  </a:lnTo>
                  <a:lnTo>
                    <a:pt x="1943" y="446"/>
                  </a:lnTo>
                  <a:lnTo>
                    <a:pt x="1946" y="446"/>
                  </a:lnTo>
                  <a:lnTo>
                    <a:pt x="1950" y="447"/>
                  </a:lnTo>
                  <a:lnTo>
                    <a:pt x="1953" y="447"/>
                  </a:lnTo>
                  <a:lnTo>
                    <a:pt x="1956" y="447"/>
                  </a:lnTo>
                  <a:lnTo>
                    <a:pt x="1960" y="447"/>
                  </a:lnTo>
                  <a:lnTo>
                    <a:pt x="1963" y="447"/>
                  </a:lnTo>
                  <a:lnTo>
                    <a:pt x="1966" y="447"/>
                  </a:lnTo>
                  <a:lnTo>
                    <a:pt x="1969" y="447"/>
                  </a:lnTo>
                  <a:lnTo>
                    <a:pt x="1973" y="447"/>
                  </a:lnTo>
                  <a:lnTo>
                    <a:pt x="1976" y="447"/>
                  </a:lnTo>
                  <a:lnTo>
                    <a:pt x="1979" y="447"/>
                  </a:lnTo>
                  <a:lnTo>
                    <a:pt x="1982" y="447"/>
                  </a:lnTo>
                  <a:lnTo>
                    <a:pt x="1986" y="447"/>
                  </a:lnTo>
                  <a:lnTo>
                    <a:pt x="1989" y="447"/>
                  </a:lnTo>
                  <a:lnTo>
                    <a:pt x="1992" y="447"/>
                  </a:lnTo>
                  <a:lnTo>
                    <a:pt x="1995" y="446"/>
                  </a:lnTo>
                  <a:lnTo>
                    <a:pt x="1999" y="446"/>
                  </a:lnTo>
                  <a:lnTo>
                    <a:pt x="2002" y="446"/>
                  </a:lnTo>
                  <a:lnTo>
                    <a:pt x="2005" y="446"/>
                  </a:lnTo>
                  <a:lnTo>
                    <a:pt x="2008" y="446"/>
                  </a:lnTo>
                  <a:lnTo>
                    <a:pt x="2012" y="446"/>
                  </a:lnTo>
                  <a:lnTo>
                    <a:pt x="2015" y="446"/>
                  </a:lnTo>
                  <a:lnTo>
                    <a:pt x="2018" y="445"/>
                  </a:lnTo>
                  <a:lnTo>
                    <a:pt x="2021" y="445"/>
                  </a:lnTo>
                  <a:lnTo>
                    <a:pt x="2025" y="445"/>
                  </a:lnTo>
                  <a:lnTo>
                    <a:pt x="2028" y="445"/>
                  </a:lnTo>
                  <a:lnTo>
                    <a:pt x="2031" y="444"/>
                  </a:lnTo>
                  <a:lnTo>
                    <a:pt x="2035" y="444"/>
                  </a:lnTo>
                  <a:lnTo>
                    <a:pt x="2038" y="444"/>
                  </a:lnTo>
                  <a:lnTo>
                    <a:pt x="2041" y="444"/>
                  </a:lnTo>
                  <a:lnTo>
                    <a:pt x="2044" y="443"/>
                  </a:lnTo>
                  <a:lnTo>
                    <a:pt x="2048" y="443"/>
                  </a:lnTo>
                  <a:lnTo>
                    <a:pt x="2051" y="442"/>
                  </a:lnTo>
                  <a:lnTo>
                    <a:pt x="2054" y="442"/>
                  </a:lnTo>
                  <a:lnTo>
                    <a:pt x="2057" y="442"/>
                  </a:lnTo>
                  <a:lnTo>
                    <a:pt x="2061" y="441"/>
                  </a:lnTo>
                  <a:lnTo>
                    <a:pt x="2064" y="441"/>
                  </a:lnTo>
                  <a:lnTo>
                    <a:pt x="2067" y="440"/>
                  </a:lnTo>
                  <a:lnTo>
                    <a:pt x="2070" y="440"/>
                  </a:lnTo>
                  <a:lnTo>
                    <a:pt x="2074" y="440"/>
                  </a:lnTo>
                  <a:lnTo>
                    <a:pt x="2077" y="439"/>
                  </a:lnTo>
                  <a:lnTo>
                    <a:pt x="2080" y="439"/>
                  </a:lnTo>
                  <a:lnTo>
                    <a:pt x="2083" y="438"/>
                  </a:lnTo>
                  <a:lnTo>
                    <a:pt x="2087" y="438"/>
                  </a:lnTo>
                  <a:lnTo>
                    <a:pt x="2090" y="437"/>
                  </a:lnTo>
                  <a:lnTo>
                    <a:pt x="2093" y="437"/>
                  </a:lnTo>
                  <a:lnTo>
                    <a:pt x="2096" y="436"/>
                  </a:lnTo>
                  <a:lnTo>
                    <a:pt x="2100" y="436"/>
                  </a:lnTo>
                  <a:lnTo>
                    <a:pt x="2103" y="435"/>
                  </a:lnTo>
                  <a:lnTo>
                    <a:pt x="2106" y="435"/>
                  </a:lnTo>
                  <a:lnTo>
                    <a:pt x="2110" y="434"/>
                  </a:lnTo>
                  <a:lnTo>
                    <a:pt x="2113" y="434"/>
                  </a:lnTo>
                  <a:lnTo>
                    <a:pt x="2116" y="433"/>
                  </a:lnTo>
                  <a:lnTo>
                    <a:pt x="2119" y="433"/>
                  </a:lnTo>
                  <a:lnTo>
                    <a:pt x="2123" y="432"/>
                  </a:lnTo>
                  <a:lnTo>
                    <a:pt x="2126" y="431"/>
                  </a:lnTo>
                  <a:lnTo>
                    <a:pt x="2129" y="431"/>
                  </a:lnTo>
                  <a:lnTo>
                    <a:pt x="2132" y="430"/>
                  </a:lnTo>
                  <a:lnTo>
                    <a:pt x="2136" y="430"/>
                  </a:lnTo>
                  <a:lnTo>
                    <a:pt x="2139" y="429"/>
                  </a:lnTo>
                  <a:lnTo>
                    <a:pt x="2142" y="428"/>
                  </a:lnTo>
                  <a:lnTo>
                    <a:pt x="2145" y="428"/>
                  </a:lnTo>
                  <a:lnTo>
                    <a:pt x="2149" y="427"/>
                  </a:lnTo>
                  <a:lnTo>
                    <a:pt x="2152" y="427"/>
                  </a:lnTo>
                  <a:lnTo>
                    <a:pt x="2155" y="426"/>
                  </a:lnTo>
                  <a:lnTo>
                    <a:pt x="2158" y="425"/>
                  </a:lnTo>
                  <a:lnTo>
                    <a:pt x="2162" y="425"/>
                  </a:lnTo>
                  <a:lnTo>
                    <a:pt x="2165" y="424"/>
                  </a:lnTo>
                  <a:lnTo>
                    <a:pt x="2168" y="424"/>
                  </a:lnTo>
                  <a:lnTo>
                    <a:pt x="2171" y="423"/>
                  </a:lnTo>
                  <a:lnTo>
                    <a:pt x="2175" y="423"/>
                  </a:lnTo>
                  <a:lnTo>
                    <a:pt x="2178" y="422"/>
                  </a:lnTo>
                  <a:lnTo>
                    <a:pt x="2181" y="421"/>
                  </a:lnTo>
                  <a:lnTo>
                    <a:pt x="2185" y="421"/>
                  </a:lnTo>
                  <a:lnTo>
                    <a:pt x="2188" y="420"/>
                  </a:lnTo>
                  <a:lnTo>
                    <a:pt x="2191" y="420"/>
                  </a:lnTo>
                  <a:lnTo>
                    <a:pt x="2194" y="419"/>
                  </a:lnTo>
                  <a:lnTo>
                    <a:pt x="2198" y="419"/>
                  </a:lnTo>
                  <a:lnTo>
                    <a:pt x="2201" y="418"/>
                  </a:lnTo>
                  <a:lnTo>
                    <a:pt x="2204" y="417"/>
                  </a:lnTo>
                  <a:lnTo>
                    <a:pt x="2207" y="417"/>
                  </a:lnTo>
                  <a:lnTo>
                    <a:pt x="2211" y="416"/>
                  </a:lnTo>
                  <a:lnTo>
                    <a:pt x="2214" y="416"/>
                  </a:lnTo>
                  <a:lnTo>
                    <a:pt x="2217" y="415"/>
                  </a:lnTo>
                  <a:lnTo>
                    <a:pt x="2220" y="415"/>
                  </a:lnTo>
                  <a:lnTo>
                    <a:pt x="2224" y="414"/>
                  </a:lnTo>
                  <a:lnTo>
                    <a:pt x="2227" y="414"/>
                  </a:lnTo>
                  <a:lnTo>
                    <a:pt x="2230" y="413"/>
                  </a:lnTo>
                  <a:lnTo>
                    <a:pt x="2233" y="413"/>
                  </a:lnTo>
                  <a:lnTo>
                    <a:pt x="2237" y="412"/>
                  </a:lnTo>
                  <a:lnTo>
                    <a:pt x="2240" y="412"/>
                  </a:lnTo>
                  <a:lnTo>
                    <a:pt x="2243" y="411"/>
                  </a:lnTo>
                  <a:lnTo>
                    <a:pt x="2247" y="411"/>
                  </a:lnTo>
                  <a:lnTo>
                    <a:pt x="2250" y="411"/>
                  </a:lnTo>
                  <a:lnTo>
                    <a:pt x="2253" y="410"/>
                  </a:lnTo>
                  <a:lnTo>
                    <a:pt x="2256" y="410"/>
                  </a:lnTo>
                  <a:lnTo>
                    <a:pt x="2260" y="409"/>
                  </a:lnTo>
                  <a:lnTo>
                    <a:pt x="2263" y="409"/>
                  </a:lnTo>
                  <a:lnTo>
                    <a:pt x="2266" y="409"/>
                  </a:lnTo>
                  <a:lnTo>
                    <a:pt x="2269" y="408"/>
                  </a:lnTo>
                  <a:lnTo>
                    <a:pt x="2273" y="408"/>
                  </a:lnTo>
                  <a:lnTo>
                    <a:pt x="2276" y="407"/>
                  </a:lnTo>
                  <a:lnTo>
                    <a:pt x="2279" y="407"/>
                  </a:lnTo>
                  <a:lnTo>
                    <a:pt x="2282" y="407"/>
                  </a:lnTo>
                  <a:lnTo>
                    <a:pt x="2286" y="407"/>
                  </a:lnTo>
                  <a:lnTo>
                    <a:pt x="2289" y="406"/>
                  </a:lnTo>
                  <a:lnTo>
                    <a:pt x="2292" y="406"/>
                  </a:lnTo>
                  <a:lnTo>
                    <a:pt x="2295" y="406"/>
                  </a:lnTo>
                  <a:lnTo>
                    <a:pt x="2299" y="405"/>
                  </a:lnTo>
                  <a:lnTo>
                    <a:pt x="2302" y="405"/>
                  </a:lnTo>
                  <a:lnTo>
                    <a:pt x="2305" y="405"/>
                  </a:lnTo>
                  <a:lnTo>
                    <a:pt x="2308" y="405"/>
                  </a:lnTo>
                  <a:lnTo>
                    <a:pt x="2312" y="405"/>
                  </a:lnTo>
                  <a:lnTo>
                    <a:pt x="2315" y="404"/>
                  </a:lnTo>
                  <a:lnTo>
                    <a:pt x="2318" y="404"/>
                  </a:lnTo>
                  <a:lnTo>
                    <a:pt x="2322" y="404"/>
                  </a:lnTo>
                  <a:lnTo>
                    <a:pt x="2325" y="404"/>
                  </a:lnTo>
                  <a:lnTo>
                    <a:pt x="2328" y="404"/>
                  </a:lnTo>
                  <a:lnTo>
                    <a:pt x="2331" y="404"/>
                  </a:lnTo>
                  <a:lnTo>
                    <a:pt x="2335" y="404"/>
                  </a:lnTo>
                  <a:lnTo>
                    <a:pt x="2338" y="404"/>
                  </a:lnTo>
                  <a:lnTo>
                    <a:pt x="2341" y="403"/>
                  </a:lnTo>
                  <a:lnTo>
                    <a:pt x="2344" y="403"/>
                  </a:lnTo>
                  <a:lnTo>
                    <a:pt x="2348" y="403"/>
                  </a:lnTo>
                  <a:lnTo>
                    <a:pt x="2351" y="403"/>
                  </a:lnTo>
                  <a:lnTo>
                    <a:pt x="2354" y="403"/>
                  </a:lnTo>
                  <a:lnTo>
                    <a:pt x="2357" y="403"/>
                  </a:lnTo>
                  <a:lnTo>
                    <a:pt x="2361" y="403"/>
                  </a:lnTo>
                  <a:lnTo>
                    <a:pt x="2364" y="403"/>
                  </a:lnTo>
                  <a:lnTo>
                    <a:pt x="2367" y="403"/>
                  </a:lnTo>
                  <a:lnTo>
                    <a:pt x="2370" y="403"/>
                  </a:lnTo>
                  <a:lnTo>
                    <a:pt x="2374" y="403"/>
                  </a:lnTo>
                  <a:lnTo>
                    <a:pt x="2377" y="403"/>
                  </a:lnTo>
                  <a:lnTo>
                    <a:pt x="2380" y="403"/>
                  </a:lnTo>
                  <a:lnTo>
                    <a:pt x="2383" y="403"/>
                  </a:lnTo>
                  <a:lnTo>
                    <a:pt x="2387" y="403"/>
                  </a:lnTo>
                  <a:lnTo>
                    <a:pt x="2390" y="403"/>
                  </a:lnTo>
                  <a:lnTo>
                    <a:pt x="2393" y="403"/>
                  </a:lnTo>
                  <a:lnTo>
                    <a:pt x="2397" y="404"/>
                  </a:lnTo>
                  <a:lnTo>
                    <a:pt x="2400" y="404"/>
                  </a:lnTo>
                  <a:lnTo>
                    <a:pt x="2403" y="404"/>
                  </a:lnTo>
                  <a:lnTo>
                    <a:pt x="2406" y="404"/>
                  </a:lnTo>
                  <a:lnTo>
                    <a:pt x="2410" y="404"/>
                  </a:lnTo>
                  <a:lnTo>
                    <a:pt x="2413" y="404"/>
                  </a:lnTo>
                  <a:lnTo>
                    <a:pt x="2416" y="404"/>
                  </a:lnTo>
                  <a:lnTo>
                    <a:pt x="2419" y="404"/>
                  </a:lnTo>
                  <a:lnTo>
                    <a:pt x="2423" y="404"/>
                  </a:lnTo>
                  <a:lnTo>
                    <a:pt x="2426" y="405"/>
                  </a:lnTo>
                  <a:lnTo>
                    <a:pt x="2429" y="405"/>
                  </a:lnTo>
                  <a:lnTo>
                    <a:pt x="2432" y="405"/>
                  </a:lnTo>
                  <a:lnTo>
                    <a:pt x="2436" y="405"/>
                  </a:lnTo>
                  <a:lnTo>
                    <a:pt x="2439" y="405"/>
                  </a:lnTo>
                  <a:lnTo>
                    <a:pt x="2442" y="405"/>
                  </a:lnTo>
                  <a:lnTo>
                    <a:pt x="2445" y="405"/>
                  </a:lnTo>
                  <a:lnTo>
                    <a:pt x="2449" y="406"/>
                  </a:lnTo>
                  <a:lnTo>
                    <a:pt x="2452" y="406"/>
                  </a:lnTo>
                  <a:lnTo>
                    <a:pt x="2455" y="406"/>
                  </a:lnTo>
                  <a:lnTo>
                    <a:pt x="2458" y="406"/>
                  </a:lnTo>
                  <a:lnTo>
                    <a:pt x="2462" y="406"/>
                  </a:lnTo>
                  <a:lnTo>
                    <a:pt x="2465" y="406"/>
                  </a:lnTo>
                  <a:lnTo>
                    <a:pt x="2468" y="407"/>
                  </a:lnTo>
                  <a:lnTo>
                    <a:pt x="2472" y="407"/>
                  </a:lnTo>
                  <a:lnTo>
                    <a:pt x="2475" y="407"/>
                  </a:lnTo>
                  <a:lnTo>
                    <a:pt x="2478" y="407"/>
                  </a:lnTo>
                  <a:lnTo>
                    <a:pt x="2481" y="407"/>
                  </a:lnTo>
                  <a:lnTo>
                    <a:pt x="2485" y="407"/>
                  </a:lnTo>
                  <a:lnTo>
                    <a:pt x="2488" y="407"/>
                  </a:lnTo>
                  <a:lnTo>
                    <a:pt x="2491" y="408"/>
                  </a:lnTo>
                  <a:lnTo>
                    <a:pt x="2494" y="408"/>
                  </a:lnTo>
                  <a:lnTo>
                    <a:pt x="2498" y="408"/>
                  </a:lnTo>
                  <a:lnTo>
                    <a:pt x="2501" y="408"/>
                  </a:lnTo>
                  <a:lnTo>
                    <a:pt x="2504" y="408"/>
                  </a:lnTo>
                  <a:lnTo>
                    <a:pt x="2507" y="408"/>
                  </a:lnTo>
                  <a:lnTo>
                    <a:pt x="2511" y="408"/>
                  </a:lnTo>
                  <a:lnTo>
                    <a:pt x="2514" y="408"/>
                  </a:lnTo>
                  <a:lnTo>
                    <a:pt x="2517" y="409"/>
                  </a:lnTo>
                  <a:lnTo>
                    <a:pt x="2520" y="409"/>
                  </a:lnTo>
                  <a:lnTo>
                    <a:pt x="2524" y="409"/>
                  </a:lnTo>
                  <a:lnTo>
                    <a:pt x="2527" y="409"/>
                  </a:lnTo>
                  <a:lnTo>
                    <a:pt x="2530" y="409"/>
                  </a:lnTo>
                  <a:lnTo>
                    <a:pt x="2533" y="409"/>
                  </a:lnTo>
                  <a:lnTo>
                    <a:pt x="2537" y="409"/>
                  </a:lnTo>
                  <a:lnTo>
                    <a:pt x="2540" y="409"/>
                  </a:lnTo>
                  <a:lnTo>
                    <a:pt x="2543" y="409"/>
                  </a:lnTo>
                  <a:lnTo>
                    <a:pt x="2547" y="409"/>
                  </a:lnTo>
                  <a:lnTo>
                    <a:pt x="2550" y="409"/>
                  </a:lnTo>
                  <a:lnTo>
                    <a:pt x="2553" y="409"/>
                  </a:lnTo>
                  <a:lnTo>
                    <a:pt x="2556" y="409"/>
                  </a:lnTo>
                  <a:lnTo>
                    <a:pt x="2560" y="409"/>
                  </a:lnTo>
                  <a:lnTo>
                    <a:pt x="2563" y="409"/>
                  </a:lnTo>
                  <a:lnTo>
                    <a:pt x="2566" y="409"/>
                  </a:lnTo>
                  <a:lnTo>
                    <a:pt x="2569" y="409"/>
                  </a:lnTo>
                  <a:lnTo>
                    <a:pt x="2573" y="409"/>
                  </a:lnTo>
                  <a:lnTo>
                    <a:pt x="2576" y="408"/>
                  </a:lnTo>
                  <a:lnTo>
                    <a:pt x="2579" y="408"/>
                  </a:lnTo>
                  <a:lnTo>
                    <a:pt x="2582" y="408"/>
                  </a:lnTo>
                  <a:lnTo>
                    <a:pt x="2586" y="408"/>
                  </a:lnTo>
                  <a:lnTo>
                    <a:pt x="2589" y="408"/>
                  </a:lnTo>
                  <a:lnTo>
                    <a:pt x="2592" y="408"/>
                  </a:lnTo>
                  <a:lnTo>
                    <a:pt x="2595" y="408"/>
                  </a:lnTo>
                  <a:lnTo>
                    <a:pt x="2599" y="407"/>
                  </a:lnTo>
                  <a:lnTo>
                    <a:pt x="2602" y="407"/>
                  </a:lnTo>
                  <a:lnTo>
                    <a:pt x="2605" y="407"/>
                  </a:lnTo>
                  <a:lnTo>
                    <a:pt x="2609" y="407"/>
                  </a:lnTo>
                  <a:lnTo>
                    <a:pt x="2612" y="407"/>
                  </a:lnTo>
                  <a:lnTo>
                    <a:pt x="2615" y="406"/>
                  </a:lnTo>
                  <a:lnTo>
                    <a:pt x="2618" y="406"/>
                  </a:lnTo>
                  <a:lnTo>
                    <a:pt x="2622" y="406"/>
                  </a:lnTo>
                  <a:lnTo>
                    <a:pt x="2625" y="405"/>
                  </a:lnTo>
                  <a:lnTo>
                    <a:pt x="2628" y="405"/>
                  </a:lnTo>
                  <a:lnTo>
                    <a:pt x="2631" y="405"/>
                  </a:lnTo>
                  <a:lnTo>
                    <a:pt x="2635" y="404"/>
                  </a:lnTo>
                  <a:lnTo>
                    <a:pt x="2638" y="404"/>
                  </a:lnTo>
                  <a:lnTo>
                    <a:pt x="2641" y="404"/>
                  </a:lnTo>
                  <a:lnTo>
                    <a:pt x="2644" y="403"/>
                  </a:lnTo>
                  <a:lnTo>
                    <a:pt x="2648" y="403"/>
                  </a:lnTo>
                  <a:lnTo>
                    <a:pt x="2651" y="402"/>
                  </a:lnTo>
                  <a:lnTo>
                    <a:pt x="2654" y="402"/>
                  </a:lnTo>
                  <a:lnTo>
                    <a:pt x="2657" y="401"/>
                  </a:lnTo>
                  <a:lnTo>
                    <a:pt x="2661" y="401"/>
                  </a:lnTo>
                  <a:lnTo>
                    <a:pt x="2664" y="400"/>
                  </a:lnTo>
                  <a:lnTo>
                    <a:pt x="2667" y="400"/>
                  </a:lnTo>
                  <a:lnTo>
                    <a:pt x="2670" y="399"/>
                  </a:lnTo>
                  <a:lnTo>
                    <a:pt x="2674" y="399"/>
                  </a:lnTo>
                  <a:lnTo>
                    <a:pt x="2677" y="398"/>
                  </a:lnTo>
                  <a:lnTo>
                    <a:pt x="2680" y="398"/>
                  </a:lnTo>
                  <a:lnTo>
                    <a:pt x="2684" y="397"/>
                  </a:lnTo>
                  <a:lnTo>
                    <a:pt x="2687" y="397"/>
                  </a:lnTo>
                  <a:lnTo>
                    <a:pt x="2690" y="396"/>
                  </a:lnTo>
                  <a:lnTo>
                    <a:pt x="2693" y="395"/>
                  </a:lnTo>
                  <a:lnTo>
                    <a:pt x="2697" y="395"/>
                  </a:lnTo>
                  <a:lnTo>
                    <a:pt x="2700" y="394"/>
                  </a:lnTo>
                  <a:lnTo>
                    <a:pt x="2703" y="393"/>
                  </a:lnTo>
                  <a:lnTo>
                    <a:pt x="2706" y="393"/>
                  </a:lnTo>
                  <a:lnTo>
                    <a:pt x="2710" y="392"/>
                  </a:lnTo>
                  <a:lnTo>
                    <a:pt x="2713" y="391"/>
                  </a:lnTo>
                  <a:lnTo>
                    <a:pt x="2716" y="390"/>
                  </a:lnTo>
                  <a:lnTo>
                    <a:pt x="2719" y="389"/>
                  </a:lnTo>
                  <a:lnTo>
                    <a:pt x="2723" y="389"/>
                  </a:lnTo>
                  <a:lnTo>
                    <a:pt x="2726" y="388"/>
                  </a:lnTo>
                  <a:lnTo>
                    <a:pt x="2729" y="387"/>
                  </a:lnTo>
                  <a:lnTo>
                    <a:pt x="2732" y="386"/>
                  </a:lnTo>
                  <a:lnTo>
                    <a:pt x="2736" y="385"/>
                  </a:lnTo>
                  <a:lnTo>
                    <a:pt x="2739" y="385"/>
                  </a:lnTo>
                  <a:lnTo>
                    <a:pt x="2742" y="384"/>
                  </a:lnTo>
                  <a:lnTo>
                    <a:pt x="2745" y="383"/>
                  </a:lnTo>
                  <a:lnTo>
                    <a:pt x="2749" y="382"/>
                  </a:lnTo>
                  <a:lnTo>
                    <a:pt x="2752" y="381"/>
                  </a:lnTo>
                  <a:lnTo>
                    <a:pt x="2755" y="380"/>
                  </a:lnTo>
                  <a:lnTo>
                    <a:pt x="2759" y="379"/>
                  </a:lnTo>
                  <a:lnTo>
                    <a:pt x="2762" y="378"/>
                  </a:lnTo>
                  <a:lnTo>
                    <a:pt x="2765" y="377"/>
                  </a:lnTo>
                  <a:lnTo>
                    <a:pt x="2768" y="377"/>
                  </a:lnTo>
                  <a:lnTo>
                    <a:pt x="2772" y="376"/>
                  </a:lnTo>
                  <a:lnTo>
                    <a:pt x="2775" y="375"/>
                  </a:lnTo>
                  <a:lnTo>
                    <a:pt x="2778" y="374"/>
                  </a:lnTo>
                  <a:lnTo>
                    <a:pt x="2781" y="372"/>
                  </a:lnTo>
                  <a:lnTo>
                    <a:pt x="2785" y="371"/>
                  </a:lnTo>
                  <a:lnTo>
                    <a:pt x="2788" y="370"/>
                  </a:lnTo>
                  <a:lnTo>
                    <a:pt x="2791" y="369"/>
                  </a:lnTo>
                  <a:lnTo>
                    <a:pt x="2794" y="368"/>
                  </a:lnTo>
                  <a:lnTo>
                    <a:pt x="2798" y="367"/>
                  </a:lnTo>
                  <a:lnTo>
                    <a:pt x="2801" y="366"/>
                  </a:lnTo>
                  <a:lnTo>
                    <a:pt x="2804" y="365"/>
                  </a:lnTo>
                  <a:lnTo>
                    <a:pt x="2807" y="364"/>
                  </a:lnTo>
                  <a:lnTo>
                    <a:pt x="2811" y="363"/>
                  </a:lnTo>
                  <a:lnTo>
                    <a:pt x="2814" y="362"/>
                  </a:lnTo>
                  <a:lnTo>
                    <a:pt x="2817" y="360"/>
                  </a:lnTo>
                  <a:lnTo>
                    <a:pt x="2820" y="359"/>
                  </a:lnTo>
                  <a:lnTo>
                    <a:pt x="2824" y="358"/>
                  </a:lnTo>
                  <a:lnTo>
                    <a:pt x="2827" y="357"/>
                  </a:lnTo>
                  <a:lnTo>
                    <a:pt x="2830" y="356"/>
                  </a:lnTo>
                  <a:lnTo>
                    <a:pt x="2834" y="355"/>
                  </a:lnTo>
                  <a:lnTo>
                    <a:pt x="2837" y="353"/>
                  </a:lnTo>
                  <a:lnTo>
                    <a:pt x="2840" y="352"/>
                  </a:lnTo>
                  <a:lnTo>
                    <a:pt x="2843" y="351"/>
                  </a:lnTo>
                  <a:lnTo>
                    <a:pt x="2847" y="350"/>
                  </a:lnTo>
                  <a:lnTo>
                    <a:pt x="2850" y="349"/>
                  </a:lnTo>
                  <a:lnTo>
                    <a:pt x="2853" y="348"/>
                  </a:lnTo>
                  <a:lnTo>
                    <a:pt x="2856" y="346"/>
                  </a:lnTo>
                  <a:lnTo>
                    <a:pt x="2860" y="345"/>
                  </a:lnTo>
                  <a:lnTo>
                    <a:pt x="2863" y="344"/>
                  </a:lnTo>
                  <a:lnTo>
                    <a:pt x="2866" y="342"/>
                  </a:lnTo>
                  <a:lnTo>
                    <a:pt x="2869" y="341"/>
                  </a:lnTo>
                  <a:lnTo>
                    <a:pt x="2873" y="340"/>
                  </a:lnTo>
                  <a:lnTo>
                    <a:pt x="2876" y="339"/>
                  </a:lnTo>
                  <a:lnTo>
                    <a:pt x="2879" y="337"/>
                  </a:lnTo>
                  <a:lnTo>
                    <a:pt x="2882" y="336"/>
                  </a:lnTo>
                  <a:lnTo>
                    <a:pt x="2886" y="335"/>
                  </a:lnTo>
                  <a:lnTo>
                    <a:pt x="2889" y="333"/>
                  </a:lnTo>
                  <a:lnTo>
                    <a:pt x="2892" y="332"/>
                  </a:lnTo>
                  <a:lnTo>
                    <a:pt x="2895" y="331"/>
                  </a:lnTo>
                  <a:lnTo>
                    <a:pt x="2899" y="330"/>
                  </a:lnTo>
                  <a:lnTo>
                    <a:pt x="2902" y="328"/>
                  </a:lnTo>
                  <a:lnTo>
                    <a:pt x="2905" y="327"/>
                  </a:lnTo>
                  <a:lnTo>
                    <a:pt x="2909" y="326"/>
                  </a:lnTo>
                  <a:lnTo>
                    <a:pt x="2912" y="324"/>
                  </a:lnTo>
                  <a:lnTo>
                    <a:pt x="2915" y="323"/>
                  </a:lnTo>
                  <a:lnTo>
                    <a:pt x="2918" y="322"/>
                  </a:lnTo>
                  <a:lnTo>
                    <a:pt x="2922" y="320"/>
                  </a:lnTo>
                  <a:lnTo>
                    <a:pt x="2925" y="319"/>
                  </a:lnTo>
                  <a:lnTo>
                    <a:pt x="2928" y="318"/>
                  </a:lnTo>
                  <a:lnTo>
                    <a:pt x="2931" y="316"/>
                  </a:lnTo>
                  <a:lnTo>
                    <a:pt x="2935" y="315"/>
                  </a:lnTo>
                  <a:lnTo>
                    <a:pt x="2938" y="314"/>
                  </a:lnTo>
                  <a:lnTo>
                    <a:pt x="2941" y="312"/>
                  </a:lnTo>
                  <a:lnTo>
                    <a:pt x="2944" y="311"/>
                  </a:lnTo>
                  <a:lnTo>
                    <a:pt x="2948" y="310"/>
                  </a:lnTo>
                  <a:lnTo>
                    <a:pt x="2951" y="308"/>
                  </a:lnTo>
                  <a:lnTo>
                    <a:pt x="2954" y="307"/>
                  </a:lnTo>
                  <a:lnTo>
                    <a:pt x="2957" y="305"/>
                  </a:lnTo>
                  <a:lnTo>
                    <a:pt x="2961" y="304"/>
                  </a:lnTo>
                  <a:lnTo>
                    <a:pt x="2964" y="303"/>
                  </a:lnTo>
                  <a:lnTo>
                    <a:pt x="2967" y="301"/>
                  </a:lnTo>
                  <a:lnTo>
                    <a:pt x="2971" y="300"/>
                  </a:lnTo>
                  <a:lnTo>
                    <a:pt x="2974" y="299"/>
                  </a:lnTo>
                  <a:lnTo>
                    <a:pt x="2977" y="297"/>
                  </a:lnTo>
                  <a:lnTo>
                    <a:pt x="2980" y="296"/>
                  </a:lnTo>
                  <a:lnTo>
                    <a:pt x="2984" y="295"/>
                  </a:lnTo>
                  <a:lnTo>
                    <a:pt x="2987" y="293"/>
                  </a:lnTo>
                  <a:lnTo>
                    <a:pt x="2990" y="292"/>
                  </a:lnTo>
                  <a:lnTo>
                    <a:pt x="2993" y="290"/>
                  </a:lnTo>
                  <a:lnTo>
                    <a:pt x="2997" y="289"/>
                  </a:lnTo>
                  <a:lnTo>
                    <a:pt x="3000" y="288"/>
                  </a:lnTo>
                  <a:lnTo>
                    <a:pt x="3003" y="286"/>
                  </a:lnTo>
                  <a:lnTo>
                    <a:pt x="3006" y="285"/>
                  </a:lnTo>
                  <a:lnTo>
                    <a:pt x="3010" y="284"/>
                  </a:lnTo>
                  <a:lnTo>
                    <a:pt x="3013" y="282"/>
                  </a:lnTo>
                  <a:lnTo>
                    <a:pt x="3016" y="281"/>
                  </a:lnTo>
                  <a:lnTo>
                    <a:pt x="3019" y="279"/>
                  </a:lnTo>
                  <a:lnTo>
                    <a:pt x="3023" y="278"/>
                  </a:lnTo>
                  <a:lnTo>
                    <a:pt x="3026" y="277"/>
                  </a:lnTo>
                  <a:lnTo>
                    <a:pt x="3029" y="275"/>
                  </a:lnTo>
                  <a:lnTo>
                    <a:pt x="3032" y="274"/>
                  </a:lnTo>
                  <a:lnTo>
                    <a:pt x="3036" y="272"/>
                  </a:lnTo>
                  <a:lnTo>
                    <a:pt x="3039" y="271"/>
                  </a:lnTo>
                  <a:lnTo>
                    <a:pt x="3042" y="270"/>
                  </a:lnTo>
                  <a:lnTo>
                    <a:pt x="3046" y="268"/>
                  </a:lnTo>
                  <a:lnTo>
                    <a:pt x="3049" y="267"/>
                  </a:lnTo>
                  <a:lnTo>
                    <a:pt x="3052" y="266"/>
                  </a:lnTo>
                  <a:lnTo>
                    <a:pt x="3055" y="264"/>
                  </a:lnTo>
                  <a:lnTo>
                    <a:pt x="3059" y="263"/>
                  </a:lnTo>
                  <a:lnTo>
                    <a:pt x="3062" y="261"/>
                  </a:lnTo>
                  <a:lnTo>
                    <a:pt x="3065" y="260"/>
                  </a:lnTo>
                  <a:lnTo>
                    <a:pt x="3068" y="259"/>
                  </a:lnTo>
                  <a:lnTo>
                    <a:pt x="3072" y="257"/>
                  </a:lnTo>
                  <a:lnTo>
                    <a:pt x="3075" y="256"/>
                  </a:lnTo>
                  <a:lnTo>
                    <a:pt x="3078" y="254"/>
                  </a:lnTo>
                  <a:lnTo>
                    <a:pt x="3081" y="253"/>
                  </a:lnTo>
                  <a:lnTo>
                    <a:pt x="3085" y="252"/>
                  </a:lnTo>
                  <a:lnTo>
                    <a:pt x="3088" y="250"/>
                  </a:lnTo>
                  <a:lnTo>
                    <a:pt x="3091" y="249"/>
                  </a:lnTo>
                  <a:lnTo>
                    <a:pt x="3094" y="247"/>
                  </a:lnTo>
                  <a:lnTo>
                    <a:pt x="3098" y="246"/>
                  </a:lnTo>
                  <a:lnTo>
                    <a:pt x="3101" y="245"/>
                  </a:lnTo>
                  <a:lnTo>
                    <a:pt x="3104" y="243"/>
                  </a:lnTo>
                  <a:lnTo>
                    <a:pt x="3107" y="242"/>
                  </a:lnTo>
                  <a:lnTo>
                    <a:pt x="3111" y="240"/>
                  </a:lnTo>
                  <a:lnTo>
                    <a:pt x="3114" y="239"/>
                  </a:lnTo>
                  <a:lnTo>
                    <a:pt x="3117" y="237"/>
                  </a:lnTo>
                  <a:lnTo>
                    <a:pt x="3121" y="236"/>
                  </a:lnTo>
                  <a:lnTo>
                    <a:pt x="3124" y="235"/>
                  </a:lnTo>
                  <a:lnTo>
                    <a:pt x="3127" y="233"/>
                  </a:lnTo>
                  <a:lnTo>
                    <a:pt x="3130" y="232"/>
                  </a:lnTo>
                  <a:lnTo>
                    <a:pt x="3134" y="230"/>
                  </a:lnTo>
                  <a:lnTo>
                    <a:pt x="3137" y="229"/>
                  </a:lnTo>
                  <a:lnTo>
                    <a:pt x="3140" y="227"/>
                  </a:lnTo>
                  <a:lnTo>
                    <a:pt x="3143" y="226"/>
                  </a:lnTo>
                  <a:lnTo>
                    <a:pt x="3147" y="225"/>
                  </a:lnTo>
                  <a:lnTo>
                    <a:pt x="3150" y="223"/>
                  </a:lnTo>
                  <a:lnTo>
                    <a:pt x="3153" y="222"/>
                  </a:lnTo>
                  <a:lnTo>
                    <a:pt x="3156" y="220"/>
                  </a:lnTo>
                  <a:lnTo>
                    <a:pt x="3160" y="219"/>
                  </a:lnTo>
                  <a:lnTo>
                    <a:pt x="3163" y="217"/>
                  </a:lnTo>
                  <a:lnTo>
                    <a:pt x="3166" y="216"/>
                  </a:lnTo>
                  <a:lnTo>
                    <a:pt x="3169" y="214"/>
                  </a:lnTo>
                  <a:lnTo>
                    <a:pt x="3173" y="213"/>
                  </a:lnTo>
                  <a:lnTo>
                    <a:pt x="3176" y="212"/>
                  </a:lnTo>
                  <a:lnTo>
                    <a:pt x="3179" y="210"/>
                  </a:lnTo>
                  <a:lnTo>
                    <a:pt x="3182" y="209"/>
                  </a:lnTo>
                  <a:lnTo>
                    <a:pt x="3186" y="207"/>
                  </a:lnTo>
                  <a:lnTo>
                    <a:pt x="3189" y="206"/>
                  </a:lnTo>
                  <a:lnTo>
                    <a:pt x="3192" y="204"/>
                  </a:lnTo>
                  <a:lnTo>
                    <a:pt x="3196" y="203"/>
                  </a:lnTo>
                  <a:lnTo>
                    <a:pt x="3199" y="201"/>
                  </a:lnTo>
                  <a:lnTo>
                    <a:pt x="3202" y="200"/>
                  </a:lnTo>
                  <a:lnTo>
                    <a:pt x="3205" y="198"/>
                  </a:lnTo>
                  <a:lnTo>
                    <a:pt x="3209" y="197"/>
                  </a:lnTo>
                  <a:lnTo>
                    <a:pt x="3212" y="195"/>
                  </a:lnTo>
                  <a:lnTo>
                    <a:pt x="3215" y="194"/>
                  </a:lnTo>
                  <a:lnTo>
                    <a:pt x="3218" y="192"/>
                  </a:lnTo>
                  <a:lnTo>
                    <a:pt x="3222" y="191"/>
                  </a:lnTo>
                  <a:lnTo>
                    <a:pt x="3225" y="189"/>
                  </a:lnTo>
                  <a:lnTo>
                    <a:pt x="3228" y="188"/>
                  </a:lnTo>
                  <a:lnTo>
                    <a:pt x="3231" y="186"/>
                  </a:lnTo>
                  <a:lnTo>
                    <a:pt x="3235" y="185"/>
                  </a:lnTo>
                  <a:lnTo>
                    <a:pt x="3238" y="183"/>
                  </a:lnTo>
                  <a:lnTo>
                    <a:pt x="3241" y="181"/>
                  </a:lnTo>
                  <a:lnTo>
                    <a:pt x="3244" y="180"/>
                  </a:lnTo>
                  <a:lnTo>
                    <a:pt x="3248" y="178"/>
                  </a:lnTo>
                  <a:lnTo>
                    <a:pt x="3251" y="177"/>
                  </a:lnTo>
                  <a:lnTo>
                    <a:pt x="3254" y="175"/>
                  </a:lnTo>
                  <a:lnTo>
                    <a:pt x="3257" y="174"/>
                  </a:lnTo>
                  <a:lnTo>
                    <a:pt x="3261" y="172"/>
                  </a:lnTo>
                  <a:lnTo>
                    <a:pt x="3264" y="171"/>
                  </a:lnTo>
                  <a:lnTo>
                    <a:pt x="3267" y="169"/>
                  </a:lnTo>
                  <a:lnTo>
                    <a:pt x="3271" y="168"/>
                  </a:lnTo>
                  <a:lnTo>
                    <a:pt x="3274" y="166"/>
                  </a:lnTo>
                  <a:lnTo>
                    <a:pt x="3277" y="164"/>
                  </a:lnTo>
                  <a:lnTo>
                    <a:pt x="3280" y="163"/>
                  </a:lnTo>
                  <a:lnTo>
                    <a:pt x="3284" y="161"/>
                  </a:lnTo>
                  <a:lnTo>
                    <a:pt x="3287" y="160"/>
                  </a:lnTo>
                  <a:lnTo>
                    <a:pt x="3290" y="158"/>
                  </a:lnTo>
                  <a:lnTo>
                    <a:pt x="3293" y="157"/>
                  </a:lnTo>
                  <a:lnTo>
                    <a:pt x="3297" y="155"/>
                  </a:lnTo>
                  <a:lnTo>
                    <a:pt x="3300" y="153"/>
                  </a:lnTo>
                  <a:lnTo>
                    <a:pt x="3303" y="152"/>
                  </a:lnTo>
                  <a:lnTo>
                    <a:pt x="3306" y="150"/>
                  </a:lnTo>
                  <a:lnTo>
                    <a:pt x="3310" y="149"/>
                  </a:lnTo>
                  <a:lnTo>
                    <a:pt x="3313" y="147"/>
                  </a:lnTo>
                  <a:lnTo>
                    <a:pt x="3316" y="145"/>
                  </a:lnTo>
                  <a:lnTo>
                    <a:pt x="3319" y="144"/>
                  </a:lnTo>
                  <a:lnTo>
                    <a:pt x="3323" y="142"/>
                  </a:lnTo>
                  <a:lnTo>
                    <a:pt x="3326" y="141"/>
                  </a:lnTo>
                  <a:lnTo>
                    <a:pt x="3329" y="139"/>
                  </a:lnTo>
                  <a:lnTo>
                    <a:pt x="3333" y="138"/>
                  </a:lnTo>
                  <a:lnTo>
                    <a:pt x="3336" y="136"/>
                  </a:lnTo>
                  <a:lnTo>
                    <a:pt x="3339" y="134"/>
                  </a:lnTo>
                  <a:lnTo>
                    <a:pt x="3342" y="133"/>
                  </a:lnTo>
                  <a:lnTo>
                    <a:pt x="3346" y="131"/>
                  </a:lnTo>
                  <a:lnTo>
                    <a:pt x="3349" y="130"/>
                  </a:lnTo>
                  <a:lnTo>
                    <a:pt x="3352" y="128"/>
                  </a:lnTo>
                  <a:lnTo>
                    <a:pt x="3355" y="126"/>
                  </a:lnTo>
                  <a:lnTo>
                    <a:pt x="3359" y="125"/>
                  </a:lnTo>
                  <a:lnTo>
                    <a:pt x="3362" y="123"/>
                  </a:lnTo>
                  <a:lnTo>
                    <a:pt x="3365" y="122"/>
                  </a:lnTo>
                  <a:lnTo>
                    <a:pt x="3368" y="120"/>
                  </a:lnTo>
                  <a:lnTo>
                    <a:pt x="3372" y="119"/>
                  </a:lnTo>
                  <a:lnTo>
                    <a:pt x="3375" y="117"/>
                  </a:lnTo>
                  <a:lnTo>
                    <a:pt x="3378" y="116"/>
                  </a:lnTo>
                  <a:lnTo>
                    <a:pt x="3381" y="114"/>
                  </a:lnTo>
                  <a:lnTo>
                    <a:pt x="3385" y="112"/>
                  </a:lnTo>
                  <a:lnTo>
                    <a:pt x="3388" y="111"/>
                  </a:lnTo>
                  <a:lnTo>
                    <a:pt x="3391" y="109"/>
                  </a:lnTo>
                  <a:lnTo>
                    <a:pt x="3394" y="108"/>
                  </a:lnTo>
                  <a:lnTo>
                    <a:pt x="3398" y="106"/>
                  </a:lnTo>
                  <a:lnTo>
                    <a:pt x="3401" y="105"/>
                  </a:lnTo>
                  <a:lnTo>
                    <a:pt x="3404" y="103"/>
                  </a:lnTo>
                  <a:lnTo>
                    <a:pt x="3408" y="102"/>
                  </a:lnTo>
                  <a:lnTo>
                    <a:pt x="3411" y="100"/>
                  </a:lnTo>
                  <a:lnTo>
                    <a:pt x="3414" y="99"/>
                  </a:lnTo>
                  <a:lnTo>
                    <a:pt x="3417" y="97"/>
                  </a:lnTo>
                  <a:lnTo>
                    <a:pt x="3421" y="96"/>
                  </a:lnTo>
                  <a:lnTo>
                    <a:pt x="3424" y="94"/>
                  </a:lnTo>
                  <a:lnTo>
                    <a:pt x="3427" y="93"/>
                  </a:lnTo>
                  <a:lnTo>
                    <a:pt x="3430" y="91"/>
                  </a:lnTo>
                  <a:lnTo>
                    <a:pt x="3434" y="90"/>
                  </a:lnTo>
                  <a:lnTo>
                    <a:pt x="3437" y="88"/>
                  </a:lnTo>
                  <a:lnTo>
                    <a:pt x="3440" y="87"/>
                  </a:lnTo>
                  <a:lnTo>
                    <a:pt x="3443" y="85"/>
                  </a:lnTo>
                  <a:lnTo>
                    <a:pt x="3447" y="84"/>
                  </a:lnTo>
                  <a:lnTo>
                    <a:pt x="3450" y="83"/>
                  </a:lnTo>
                  <a:lnTo>
                    <a:pt x="3453" y="81"/>
                  </a:lnTo>
                  <a:lnTo>
                    <a:pt x="3456" y="80"/>
                  </a:lnTo>
                  <a:lnTo>
                    <a:pt x="3460" y="78"/>
                  </a:lnTo>
                  <a:lnTo>
                    <a:pt x="3463" y="77"/>
                  </a:lnTo>
                  <a:lnTo>
                    <a:pt x="3466" y="76"/>
                  </a:lnTo>
                  <a:lnTo>
                    <a:pt x="3469" y="74"/>
                  </a:lnTo>
                  <a:lnTo>
                    <a:pt x="3473" y="73"/>
                  </a:lnTo>
                  <a:lnTo>
                    <a:pt x="3476" y="71"/>
                  </a:lnTo>
                  <a:lnTo>
                    <a:pt x="3479" y="70"/>
                  </a:lnTo>
                  <a:lnTo>
                    <a:pt x="3483" y="69"/>
                  </a:lnTo>
                  <a:lnTo>
                    <a:pt x="3486" y="67"/>
                  </a:lnTo>
                  <a:lnTo>
                    <a:pt x="3489" y="66"/>
                  </a:lnTo>
                  <a:lnTo>
                    <a:pt x="3492" y="65"/>
                  </a:lnTo>
                  <a:lnTo>
                    <a:pt x="3496" y="63"/>
                  </a:lnTo>
                  <a:lnTo>
                    <a:pt x="3499" y="62"/>
                  </a:lnTo>
                  <a:lnTo>
                    <a:pt x="3502" y="61"/>
                  </a:lnTo>
                  <a:lnTo>
                    <a:pt x="3505" y="60"/>
                  </a:lnTo>
                  <a:lnTo>
                    <a:pt x="3509" y="58"/>
                  </a:lnTo>
                  <a:lnTo>
                    <a:pt x="3512" y="57"/>
                  </a:lnTo>
                  <a:lnTo>
                    <a:pt x="3515" y="56"/>
                  </a:lnTo>
                  <a:lnTo>
                    <a:pt x="3518" y="55"/>
                  </a:lnTo>
                  <a:lnTo>
                    <a:pt x="3522" y="54"/>
                  </a:lnTo>
                  <a:lnTo>
                    <a:pt x="3525" y="53"/>
                  </a:lnTo>
                  <a:lnTo>
                    <a:pt x="3528" y="51"/>
                  </a:lnTo>
                  <a:lnTo>
                    <a:pt x="3531" y="50"/>
                  </a:lnTo>
                  <a:lnTo>
                    <a:pt x="3535" y="49"/>
                  </a:lnTo>
                  <a:lnTo>
                    <a:pt x="3538" y="48"/>
                  </a:lnTo>
                  <a:lnTo>
                    <a:pt x="3541" y="47"/>
                  </a:lnTo>
                  <a:lnTo>
                    <a:pt x="3544" y="46"/>
                  </a:lnTo>
                  <a:lnTo>
                    <a:pt x="3548" y="45"/>
                  </a:lnTo>
                  <a:lnTo>
                    <a:pt x="3551" y="44"/>
                  </a:lnTo>
                  <a:lnTo>
                    <a:pt x="3554" y="43"/>
                  </a:lnTo>
                  <a:lnTo>
                    <a:pt x="3558" y="42"/>
                  </a:lnTo>
                  <a:lnTo>
                    <a:pt x="3561" y="41"/>
                  </a:lnTo>
                  <a:lnTo>
                    <a:pt x="3564" y="40"/>
                  </a:lnTo>
                  <a:lnTo>
                    <a:pt x="3567" y="39"/>
                  </a:lnTo>
                  <a:lnTo>
                    <a:pt x="3571" y="38"/>
                  </a:lnTo>
                  <a:lnTo>
                    <a:pt x="3574" y="37"/>
                  </a:lnTo>
                  <a:lnTo>
                    <a:pt x="3577" y="36"/>
                  </a:lnTo>
                  <a:lnTo>
                    <a:pt x="3580" y="35"/>
                  </a:lnTo>
                  <a:lnTo>
                    <a:pt x="3584" y="34"/>
                  </a:lnTo>
                  <a:lnTo>
                    <a:pt x="3587" y="33"/>
                  </a:lnTo>
                  <a:lnTo>
                    <a:pt x="3590" y="32"/>
                  </a:lnTo>
                  <a:lnTo>
                    <a:pt x="3593" y="31"/>
                  </a:lnTo>
                  <a:lnTo>
                    <a:pt x="3597" y="31"/>
                  </a:lnTo>
                  <a:lnTo>
                    <a:pt x="3600" y="30"/>
                  </a:lnTo>
                  <a:lnTo>
                    <a:pt x="3603" y="29"/>
                  </a:lnTo>
                  <a:lnTo>
                    <a:pt x="3606" y="28"/>
                  </a:lnTo>
                  <a:lnTo>
                    <a:pt x="3610" y="27"/>
                  </a:lnTo>
                  <a:lnTo>
                    <a:pt x="3613" y="27"/>
                  </a:lnTo>
                  <a:lnTo>
                    <a:pt x="3616" y="26"/>
                  </a:lnTo>
                  <a:lnTo>
                    <a:pt x="3619" y="25"/>
                  </a:lnTo>
                  <a:lnTo>
                    <a:pt x="3623" y="25"/>
                  </a:lnTo>
                  <a:lnTo>
                    <a:pt x="3626" y="24"/>
                  </a:lnTo>
                  <a:lnTo>
                    <a:pt x="3629" y="23"/>
                  </a:lnTo>
                  <a:lnTo>
                    <a:pt x="3633" y="22"/>
                  </a:lnTo>
                  <a:lnTo>
                    <a:pt x="3636" y="22"/>
                  </a:lnTo>
                  <a:lnTo>
                    <a:pt x="3639" y="21"/>
                  </a:lnTo>
                  <a:lnTo>
                    <a:pt x="3642" y="20"/>
                  </a:lnTo>
                  <a:lnTo>
                    <a:pt x="3646" y="20"/>
                  </a:lnTo>
                  <a:lnTo>
                    <a:pt x="3649" y="19"/>
                  </a:lnTo>
                  <a:lnTo>
                    <a:pt x="3652" y="19"/>
                  </a:lnTo>
                  <a:lnTo>
                    <a:pt x="3655" y="18"/>
                  </a:lnTo>
                  <a:lnTo>
                    <a:pt x="3659" y="17"/>
                  </a:lnTo>
                  <a:lnTo>
                    <a:pt x="3662" y="17"/>
                  </a:lnTo>
                  <a:lnTo>
                    <a:pt x="3665" y="16"/>
                  </a:lnTo>
                  <a:lnTo>
                    <a:pt x="3668" y="16"/>
                  </a:lnTo>
                  <a:lnTo>
                    <a:pt x="3672" y="15"/>
                  </a:lnTo>
                  <a:lnTo>
                    <a:pt x="3675" y="15"/>
                  </a:lnTo>
                  <a:lnTo>
                    <a:pt x="3678" y="14"/>
                  </a:lnTo>
                  <a:lnTo>
                    <a:pt x="3681" y="14"/>
                  </a:lnTo>
                  <a:lnTo>
                    <a:pt x="3685" y="13"/>
                  </a:lnTo>
                  <a:lnTo>
                    <a:pt x="3688" y="13"/>
                  </a:lnTo>
                  <a:lnTo>
                    <a:pt x="3691" y="13"/>
                  </a:lnTo>
                  <a:lnTo>
                    <a:pt x="3695" y="12"/>
                  </a:lnTo>
                  <a:lnTo>
                    <a:pt x="3698" y="12"/>
                  </a:lnTo>
                  <a:lnTo>
                    <a:pt x="3701" y="11"/>
                  </a:lnTo>
                  <a:lnTo>
                    <a:pt x="3704" y="11"/>
                  </a:lnTo>
                  <a:lnTo>
                    <a:pt x="3708" y="11"/>
                  </a:lnTo>
                  <a:lnTo>
                    <a:pt x="3711" y="10"/>
                  </a:lnTo>
                  <a:lnTo>
                    <a:pt x="3714" y="10"/>
                  </a:lnTo>
                  <a:lnTo>
                    <a:pt x="3717" y="10"/>
                  </a:lnTo>
                  <a:lnTo>
                    <a:pt x="3721" y="9"/>
                  </a:lnTo>
                  <a:lnTo>
                    <a:pt x="3724" y="9"/>
                  </a:lnTo>
                  <a:lnTo>
                    <a:pt x="3727" y="9"/>
                  </a:lnTo>
                  <a:lnTo>
                    <a:pt x="3730" y="8"/>
                  </a:lnTo>
                  <a:lnTo>
                    <a:pt x="3734" y="8"/>
                  </a:lnTo>
                  <a:lnTo>
                    <a:pt x="3737" y="8"/>
                  </a:lnTo>
                  <a:lnTo>
                    <a:pt x="3740" y="7"/>
                  </a:lnTo>
                  <a:lnTo>
                    <a:pt x="3743" y="7"/>
                  </a:lnTo>
                  <a:lnTo>
                    <a:pt x="3747" y="7"/>
                  </a:lnTo>
                  <a:lnTo>
                    <a:pt x="3750" y="6"/>
                  </a:lnTo>
                  <a:lnTo>
                    <a:pt x="3753" y="6"/>
                  </a:lnTo>
                  <a:lnTo>
                    <a:pt x="3756" y="6"/>
                  </a:lnTo>
                  <a:lnTo>
                    <a:pt x="3760" y="6"/>
                  </a:lnTo>
                  <a:lnTo>
                    <a:pt x="3763" y="6"/>
                  </a:lnTo>
                  <a:lnTo>
                    <a:pt x="3766" y="5"/>
                  </a:lnTo>
                  <a:lnTo>
                    <a:pt x="3770" y="5"/>
                  </a:lnTo>
                  <a:lnTo>
                    <a:pt x="3773" y="5"/>
                  </a:lnTo>
                  <a:lnTo>
                    <a:pt x="3776" y="5"/>
                  </a:lnTo>
                  <a:lnTo>
                    <a:pt x="3779" y="5"/>
                  </a:lnTo>
                  <a:lnTo>
                    <a:pt x="3783" y="4"/>
                  </a:lnTo>
                  <a:lnTo>
                    <a:pt x="3786" y="4"/>
                  </a:lnTo>
                  <a:lnTo>
                    <a:pt x="3789" y="4"/>
                  </a:lnTo>
                  <a:lnTo>
                    <a:pt x="3792" y="4"/>
                  </a:lnTo>
                  <a:lnTo>
                    <a:pt x="3796" y="4"/>
                  </a:lnTo>
                  <a:lnTo>
                    <a:pt x="3799" y="4"/>
                  </a:lnTo>
                  <a:lnTo>
                    <a:pt x="3802" y="3"/>
                  </a:lnTo>
                  <a:lnTo>
                    <a:pt x="3805" y="3"/>
                  </a:lnTo>
                  <a:lnTo>
                    <a:pt x="3809" y="3"/>
                  </a:lnTo>
                  <a:lnTo>
                    <a:pt x="3812" y="3"/>
                  </a:lnTo>
                  <a:lnTo>
                    <a:pt x="3815" y="3"/>
                  </a:lnTo>
                  <a:lnTo>
                    <a:pt x="3818" y="3"/>
                  </a:lnTo>
                  <a:lnTo>
                    <a:pt x="3822" y="3"/>
                  </a:lnTo>
                  <a:lnTo>
                    <a:pt x="3825" y="3"/>
                  </a:lnTo>
                  <a:lnTo>
                    <a:pt x="3828" y="2"/>
                  </a:lnTo>
                  <a:lnTo>
                    <a:pt x="3831" y="2"/>
                  </a:lnTo>
                  <a:lnTo>
                    <a:pt x="3835" y="2"/>
                  </a:lnTo>
                  <a:lnTo>
                    <a:pt x="3838" y="2"/>
                  </a:lnTo>
                  <a:lnTo>
                    <a:pt x="3841" y="2"/>
                  </a:lnTo>
                  <a:lnTo>
                    <a:pt x="3845" y="2"/>
                  </a:lnTo>
                  <a:lnTo>
                    <a:pt x="3848" y="2"/>
                  </a:lnTo>
                  <a:lnTo>
                    <a:pt x="3851" y="2"/>
                  </a:lnTo>
                  <a:lnTo>
                    <a:pt x="3854" y="2"/>
                  </a:lnTo>
                  <a:lnTo>
                    <a:pt x="3858" y="2"/>
                  </a:lnTo>
                  <a:lnTo>
                    <a:pt x="3861" y="2"/>
                  </a:lnTo>
                  <a:lnTo>
                    <a:pt x="3864" y="2"/>
                  </a:lnTo>
                  <a:lnTo>
                    <a:pt x="3867" y="1"/>
                  </a:lnTo>
                  <a:lnTo>
                    <a:pt x="3871" y="1"/>
                  </a:lnTo>
                  <a:lnTo>
                    <a:pt x="3874" y="1"/>
                  </a:lnTo>
                  <a:lnTo>
                    <a:pt x="3877" y="1"/>
                  </a:lnTo>
                  <a:lnTo>
                    <a:pt x="3880" y="1"/>
                  </a:lnTo>
                  <a:lnTo>
                    <a:pt x="3884" y="1"/>
                  </a:lnTo>
                  <a:lnTo>
                    <a:pt x="3887" y="1"/>
                  </a:lnTo>
                  <a:lnTo>
                    <a:pt x="3890" y="1"/>
                  </a:lnTo>
                  <a:lnTo>
                    <a:pt x="3893" y="1"/>
                  </a:lnTo>
                  <a:lnTo>
                    <a:pt x="3897" y="1"/>
                  </a:lnTo>
                  <a:lnTo>
                    <a:pt x="3900" y="1"/>
                  </a:lnTo>
                  <a:lnTo>
                    <a:pt x="3903" y="1"/>
                  </a:lnTo>
                  <a:lnTo>
                    <a:pt x="3906" y="1"/>
                  </a:lnTo>
                  <a:lnTo>
                    <a:pt x="3910" y="1"/>
                  </a:lnTo>
                  <a:lnTo>
                    <a:pt x="3913" y="1"/>
                  </a:lnTo>
                  <a:lnTo>
                    <a:pt x="3916" y="1"/>
                  </a:lnTo>
                  <a:lnTo>
                    <a:pt x="3920" y="1"/>
                  </a:lnTo>
                  <a:lnTo>
                    <a:pt x="3923" y="1"/>
                  </a:lnTo>
                  <a:lnTo>
                    <a:pt x="3926" y="1"/>
                  </a:lnTo>
                  <a:lnTo>
                    <a:pt x="3929" y="1"/>
                  </a:lnTo>
                  <a:lnTo>
                    <a:pt x="3933" y="1"/>
                  </a:lnTo>
                  <a:lnTo>
                    <a:pt x="3936" y="1"/>
                  </a:lnTo>
                  <a:lnTo>
                    <a:pt x="3939" y="1"/>
                  </a:lnTo>
                  <a:lnTo>
                    <a:pt x="3942" y="1"/>
                  </a:lnTo>
                  <a:lnTo>
                    <a:pt x="3946" y="0"/>
                  </a:lnTo>
                  <a:lnTo>
                    <a:pt x="3949" y="0"/>
                  </a:lnTo>
                  <a:lnTo>
                    <a:pt x="3952" y="0"/>
                  </a:lnTo>
                  <a:lnTo>
                    <a:pt x="3955" y="0"/>
                  </a:lnTo>
                  <a:lnTo>
                    <a:pt x="3959" y="0"/>
                  </a:lnTo>
                  <a:lnTo>
                    <a:pt x="3962" y="0"/>
                  </a:lnTo>
                  <a:lnTo>
                    <a:pt x="3965" y="0"/>
                  </a:lnTo>
                  <a:lnTo>
                    <a:pt x="3968" y="0"/>
                  </a:lnTo>
                  <a:lnTo>
                    <a:pt x="3972" y="0"/>
                  </a:lnTo>
                  <a:lnTo>
                    <a:pt x="3975" y="0"/>
                  </a:lnTo>
                  <a:lnTo>
                    <a:pt x="3978" y="0"/>
                  </a:lnTo>
                  <a:lnTo>
                    <a:pt x="3981" y="0"/>
                  </a:lnTo>
                  <a:lnTo>
                    <a:pt x="3985" y="0"/>
                  </a:lnTo>
                  <a:lnTo>
                    <a:pt x="3988" y="0"/>
                  </a:lnTo>
                  <a:lnTo>
                    <a:pt x="3991" y="0"/>
                  </a:lnTo>
                  <a:lnTo>
                    <a:pt x="3995" y="0"/>
                  </a:lnTo>
                  <a:lnTo>
                    <a:pt x="3998" y="0"/>
                  </a:lnTo>
                  <a:lnTo>
                    <a:pt x="4001" y="0"/>
                  </a:lnTo>
                  <a:lnTo>
                    <a:pt x="4004" y="0"/>
                  </a:lnTo>
                  <a:lnTo>
                    <a:pt x="4008" y="0"/>
                  </a:lnTo>
                  <a:lnTo>
                    <a:pt x="4011" y="0"/>
                  </a:lnTo>
                  <a:lnTo>
                    <a:pt x="4014" y="0"/>
                  </a:lnTo>
                  <a:lnTo>
                    <a:pt x="4017" y="0"/>
                  </a:lnTo>
                  <a:lnTo>
                    <a:pt x="4021" y="0"/>
                  </a:lnTo>
                  <a:lnTo>
                    <a:pt x="4024" y="0"/>
                  </a:lnTo>
                  <a:lnTo>
                    <a:pt x="4027" y="0"/>
                  </a:lnTo>
                  <a:lnTo>
                    <a:pt x="4030" y="0"/>
                  </a:lnTo>
                  <a:lnTo>
                    <a:pt x="4034" y="0"/>
                  </a:lnTo>
                  <a:lnTo>
                    <a:pt x="4037" y="0"/>
                  </a:lnTo>
                  <a:lnTo>
                    <a:pt x="4040" y="0"/>
                  </a:lnTo>
                  <a:lnTo>
                    <a:pt x="4043" y="1"/>
                  </a:lnTo>
                  <a:lnTo>
                    <a:pt x="4047" y="1"/>
                  </a:lnTo>
                  <a:lnTo>
                    <a:pt x="4050" y="1"/>
                  </a:lnTo>
                  <a:lnTo>
                    <a:pt x="4053" y="1"/>
                  </a:lnTo>
                  <a:lnTo>
                    <a:pt x="4057" y="1"/>
                  </a:lnTo>
                  <a:lnTo>
                    <a:pt x="4060" y="1"/>
                  </a:lnTo>
                  <a:lnTo>
                    <a:pt x="4063" y="1"/>
                  </a:lnTo>
                  <a:lnTo>
                    <a:pt x="4066" y="1"/>
                  </a:lnTo>
                  <a:lnTo>
                    <a:pt x="4070" y="1"/>
                  </a:lnTo>
                  <a:lnTo>
                    <a:pt x="4073" y="1"/>
                  </a:lnTo>
                  <a:lnTo>
                    <a:pt x="4076" y="1"/>
                  </a:lnTo>
                  <a:lnTo>
                    <a:pt x="4079" y="1"/>
                  </a:lnTo>
                  <a:lnTo>
                    <a:pt x="4083" y="1"/>
                  </a:lnTo>
                  <a:lnTo>
                    <a:pt x="4086" y="1"/>
                  </a:lnTo>
                  <a:lnTo>
                    <a:pt x="4089" y="1"/>
                  </a:lnTo>
                  <a:lnTo>
                    <a:pt x="4092" y="1"/>
                  </a:lnTo>
                  <a:lnTo>
                    <a:pt x="4096" y="1"/>
                  </a:lnTo>
                  <a:lnTo>
                    <a:pt x="4099" y="1"/>
                  </a:lnTo>
                  <a:lnTo>
                    <a:pt x="4102" y="2"/>
                  </a:lnTo>
                  <a:lnTo>
                    <a:pt x="4105" y="2"/>
                  </a:lnTo>
                  <a:lnTo>
                    <a:pt x="4109" y="2"/>
                  </a:lnTo>
                  <a:lnTo>
                    <a:pt x="4112" y="2"/>
                  </a:lnTo>
                  <a:lnTo>
                    <a:pt x="4115" y="2"/>
                  </a:lnTo>
                  <a:lnTo>
                    <a:pt x="4118" y="2"/>
                  </a:lnTo>
                  <a:lnTo>
                    <a:pt x="4122" y="2"/>
                  </a:lnTo>
                  <a:lnTo>
                    <a:pt x="4125" y="2"/>
                  </a:lnTo>
                  <a:lnTo>
                    <a:pt x="4128" y="2"/>
                  </a:lnTo>
                  <a:lnTo>
                    <a:pt x="4132" y="3"/>
                  </a:lnTo>
                  <a:lnTo>
                    <a:pt x="4135" y="3"/>
                  </a:lnTo>
                  <a:lnTo>
                    <a:pt x="4138" y="3"/>
                  </a:lnTo>
                  <a:lnTo>
                    <a:pt x="4141" y="3"/>
                  </a:lnTo>
                  <a:lnTo>
                    <a:pt x="4145" y="3"/>
                  </a:lnTo>
                  <a:lnTo>
                    <a:pt x="4148" y="3"/>
                  </a:lnTo>
                  <a:lnTo>
                    <a:pt x="4151" y="3"/>
                  </a:lnTo>
                  <a:lnTo>
                    <a:pt x="4154" y="3"/>
                  </a:lnTo>
                  <a:lnTo>
                    <a:pt x="4158" y="4"/>
                  </a:lnTo>
                  <a:lnTo>
                    <a:pt x="4161" y="4"/>
                  </a:lnTo>
                  <a:lnTo>
                    <a:pt x="4164" y="4"/>
                  </a:lnTo>
                  <a:lnTo>
                    <a:pt x="4167" y="4"/>
                  </a:lnTo>
                  <a:lnTo>
                    <a:pt x="4171" y="4"/>
                  </a:lnTo>
                  <a:lnTo>
                    <a:pt x="4174" y="5"/>
                  </a:lnTo>
                  <a:lnTo>
                    <a:pt x="4177" y="5"/>
                  </a:lnTo>
                  <a:lnTo>
                    <a:pt x="4180" y="5"/>
                  </a:lnTo>
                  <a:lnTo>
                    <a:pt x="4184" y="5"/>
                  </a:lnTo>
                  <a:lnTo>
                    <a:pt x="4187" y="5"/>
                  </a:lnTo>
                  <a:lnTo>
                    <a:pt x="4190" y="6"/>
                  </a:lnTo>
                  <a:lnTo>
                    <a:pt x="4193" y="6"/>
                  </a:lnTo>
                  <a:lnTo>
                    <a:pt x="4197" y="6"/>
                  </a:lnTo>
                  <a:lnTo>
                    <a:pt x="4200" y="6"/>
                  </a:lnTo>
                  <a:lnTo>
                    <a:pt x="4203" y="7"/>
                  </a:lnTo>
                  <a:lnTo>
                    <a:pt x="4207" y="7"/>
                  </a:lnTo>
                  <a:lnTo>
                    <a:pt x="4210" y="7"/>
                  </a:lnTo>
                  <a:lnTo>
                    <a:pt x="4213" y="7"/>
                  </a:lnTo>
                  <a:lnTo>
                    <a:pt x="4216" y="8"/>
                  </a:lnTo>
                  <a:lnTo>
                    <a:pt x="4220" y="8"/>
                  </a:lnTo>
                  <a:lnTo>
                    <a:pt x="4223" y="8"/>
                  </a:lnTo>
                  <a:lnTo>
                    <a:pt x="4226" y="8"/>
                  </a:lnTo>
                  <a:lnTo>
                    <a:pt x="4229" y="9"/>
                  </a:lnTo>
                  <a:lnTo>
                    <a:pt x="4233" y="9"/>
                  </a:lnTo>
                  <a:lnTo>
                    <a:pt x="4236" y="9"/>
                  </a:lnTo>
                  <a:lnTo>
                    <a:pt x="4239" y="10"/>
                  </a:lnTo>
                  <a:lnTo>
                    <a:pt x="4242" y="10"/>
                  </a:lnTo>
                  <a:lnTo>
                    <a:pt x="4246" y="10"/>
                  </a:lnTo>
                  <a:lnTo>
                    <a:pt x="4249" y="11"/>
                  </a:lnTo>
                  <a:lnTo>
                    <a:pt x="4252" y="11"/>
                  </a:lnTo>
                  <a:lnTo>
                    <a:pt x="4255" y="11"/>
                  </a:lnTo>
                  <a:lnTo>
                    <a:pt x="4259" y="12"/>
                  </a:lnTo>
                  <a:lnTo>
                    <a:pt x="4262" y="12"/>
                  </a:lnTo>
                  <a:lnTo>
                    <a:pt x="4265" y="13"/>
                  </a:lnTo>
                  <a:lnTo>
                    <a:pt x="4268" y="13"/>
                  </a:lnTo>
                  <a:lnTo>
                    <a:pt x="4272" y="13"/>
                  </a:lnTo>
                  <a:lnTo>
                    <a:pt x="4275" y="14"/>
                  </a:lnTo>
                  <a:lnTo>
                    <a:pt x="4278" y="14"/>
                  </a:lnTo>
                  <a:lnTo>
                    <a:pt x="4282" y="14"/>
                  </a:lnTo>
                  <a:lnTo>
                    <a:pt x="4285" y="15"/>
                  </a:lnTo>
                  <a:lnTo>
                    <a:pt x="4288" y="15"/>
                  </a:lnTo>
                  <a:lnTo>
                    <a:pt x="4291" y="16"/>
                  </a:lnTo>
                  <a:lnTo>
                    <a:pt x="4295" y="16"/>
                  </a:lnTo>
                  <a:lnTo>
                    <a:pt x="4298" y="17"/>
                  </a:lnTo>
                  <a:lnTo>
                    <a:pt x="4301" y="17"/>
                  </a:lnTo>
                  <a:lnTo>
                    <a:pt x="4304" y="17"/>
                  </a:lnTo>
                  <a:lnTo>
                    <a:pt x="4308" y="18"/>
                  </a:lnTo>
                  <a:lnTo>
                    <a:pt x="4311" y="18"/>
                  </a:lnTo>
                  <a:lnTo>
                    <a:pt x="4314" y="19"/>
                  </a:lnTo>
                  <a:lnTo>
                    <a:pt x="4317" y="19"/>
                  </a:lnTo>
                  <a:lnTo>
                    <a:pt x="4321" y="20"/>
                  </a:lnTo>
                  <a:lnTo>
                    <a:pt x="4324" y="20"/>
                  </a:lnTo>
                  <a:lnTo>
                    <a:pt x="4327" y="21"/>
                  </a:lnTo>
                  <a:lnTo>
                    <a:pt x="4330" y="21"/>
                  </a:lnTo>
                  <a:lnTo>
                    <a:pt x="4334" y="22"/>
                  </a:lnTo>
                  <a:lnTo>
                    <a:pt x="4337" y="22"/>
                  </a:lnTo>
                  <a:lnTo>
                    <a:pt x="4340" y="23"/>
                  </a:lnTo>
                  <a:lnTo>
                    <a:pt x="4343" y="24"/>
                  </a:lnTo>
                  <a:lnTo>
                    <a:pt x="4347" y="24"/>
                  </a:lnTo>
                  <a:lnTo>
                    <a:pt x="4350" y="25"/>
                  </a:lnTo>
                  <a:lnTo>
                    <a:pt x="4353" y="25"/>
                  </a:lnTo>
                  <a:lnTo>
                    <a:pt x="4357" y="26"/>
                  </a:lnTo>
                  <a:lnTo>
                    <a:pt x="4360" y="26"/>
                  </a:lnTo>
                  <a:lnTo>
                    <a:pt x="4363" y="27"/>
                  </a:lnTo>
                  <a:lnTo>
                    <a:pt x="4366" y="28"/>
                  </a:lnTo>
                  <a:lnTo>
                    <a:pt x="4370" y="28"/>
                  </a:lnTo>
                  <a:lnTo>
                    <a:pt x="4373" y="29"/>
                  </a:lnTo>
                  <a:lnTo>
                    <a:pt x="4376" y="29"/>
                  </a:lnTo>
                  <a:lnTo>
                    <a:pt x="4379" y="30"/>
                  </a:lnTo>
                  <a:lnTo>
                    <a:pt x="4383" y="31"/>
                  </a:lnTo>
                  <a:lnTo>
                    <a:pt x="4386" y="31"/>
                  </a:lnTo>
                  <a:lnTo>
                    <a:pt x="4389" y="32"/>
                  </a:lnTo>
                  <a:lnTo>
                    <a:pt x="4392" y="33"/>
                  </a:lnTo>
                  <a:lnTo>
                    <a:pt x="4396" y="33"/>
                  </a:lnTo>
                  <a:lnTo>
                    <a:pt x="4399" y="34"/>
                  </a:lnTo>
                  <a:lnTo>
                    <a:pt x="4402" y="35"/>
                  </a:lnTo>
                  <a:lnTo>
                    <a:pt x="4405" y="35"/>
                  </a:lnTo>
                  <a:lnTo>
                    <a:pt x="4409" y="36"/>
                  </a:lnTo>
                  <a:lnTo>
                    <a:pt x="4412" y="37"/>
                  </a:lnTo>
                  <a:lnTo>
                    <a:pt x="4415" y="38"/>
                  </a:lnTo>
                  <a:lnTo>
                    <a:pt x="4419" y="38"/>
                  </a:lnTo>
                  <a:lnTo>
                    <a:pt x="4422" y="39"/>
                  </a:lnTo>
                  <a:lnTo>
                    <a:pt x="4425" y="40"/>
                  </a:lnTo>
                  <a:lnTo>
                    <a:pt x="4428" y="41"/>
                  </a:lnTo>
                  <a:lnTo>
                    <a:pt x="4432" y="41"/>
                  </a:lnTo>
                  <a:lnTo>
                    <a:pt x="4435" y="42"/>
                  </a:lnTo>
                  <a:lnTo>
                    <a:pt x="4438" y="43"/>
                  </a:lnTo>
                  <a:lnTo>
                    <a:pt x="4441" y="44"/>
                  </a:lnTo>
                  <a:lnTo>
                    <a:pt x="4445" y="44"/>
                  </a:lnTo>
                  <a:lnTo>
                    <a:pt x="4448" y="45"/>
                  </a:lnTo>
                  <a:lnTo>
                    <a:pt x="4451" y="46"/>
                  </a:lnTo>
                  <a:lnTo>
                    <a:pt x="4454" y="47"/>
                  </a:lnTo>
                  <a:lnTo>
                    <a:pt x="4458" y="48"/>
                  </a:lnTo>
                  <a:lnTo>
                    <a:pt x="4461" y="48"/>
                  </a:lnTo>
                  <a:lnTo>
                    <a:pt x="4464" y="49"/>
                  </a:lnTo>
                  <a:lnTo>
                    <a:pt x="4467" y="50"/>
                  </a:lnTo>
                  <a:lnTo>
                    <a:pt x="4471" y="51"/>
                  </a:lnTo>
                  <a:lnTo>
                    <a:pt x="4474" y="52"/>
                  </a:lnTo>
                  <a:lnTo>
                    <a:pt x="4477" y="53"/>
                  </a:lnTo>
                  <a:lnTo>
                    <a:pt x="4480" y="54"/>
                  </a:lnTo>
                  <a:lnTo>
                    <a:pt x="4484" y="54"/>
                  </a:lnTo>
                  <a:lnTo>
                    <a:pt x="4487" y="55"/>
                  </a:lnTo>
                  <a:lnTo>
                    <a:pt x="4490" y="56"/>
                  </a:lnTo>
                  <a:lnTo>
                    <a:pt x="4494" y="57"/>
                  </a:lnTo>
                  <a:lnTo>
                    <a:pt x="4497" y="58"/>
                  </a:lnTo>
                  <a:lnTo>
                    <a:pt x="4500" y="59"/>
                  </a:lnTo>
                  <a:lnTo>
                    <a:pt x="4503" y="60"/>
                  </a:lnTo>
                  <a:lnTo>
                    <a:pt x="4507" y="61"/>
                  </a:lnTo>
                  <a:lnTo>
                    <a:pt x="4510" y="62"/>
                  </a:lnTo>
                  <a:lnTo>
                    <a:pt x="4513" y="63"/>
                  </a:lnTo>
                  <a:lnTo>
                    <a:pt x="4516" y="64"/>
                  </a:lnTo>
                  <a:lnTo>
                    <a:pt x="4520" y="65"/>
                  </a:lnTo>
                  <a:lnTo>
                    <a:pt x="4523" y="66"/>
                  </a:lnTo>
                  <a:lnTo>
                    <a:pt x="4526" y="67"/>
                  </a:lnTo>
                  <a:lnTo>
                    <a:pt x="4529" y="68"/>
                  </a:lnTo>
                  <a:lnTo>
                    <a:pt x="4533" y="69"/>
                  </a:lnTo>
                  <a:lnTo>
                    <a:pt x="4536" y="70"/>
                  </a:lnTo>
                  <a:lnTo>
                    <a:pt x="4539" y="71"/>
                  </a:lnTo>
                  <a:lnTo>
                    <a:pt x="4542" y="72"/>
                  </a:lnTo>
                  <a:lnTo>
                    <a:pt x="4546" y="73"/>
                  </a:lnTo>
                  <a:lnTo>
                    <a:pt x="4549" y="74"/>
                  </a:lnTo>
                  <a:lnTo>
                    <a:pt x="4552" y="75"/>
                  </a:lnTo>
                  <a:lnTo>
                    <a:pt x="4555" y="76"/>
                  </a:lnTo>
                  <a:lnTo>
                    <a:pt x="4559" y="77"/>
                  </a:lnTo>
                  <a:lnTo>
                    <a:pt x="4562" y="78"/>
                  </a:lnTo>
                  <a:lnTo>
                    <a:pt x="4565" y="79"/>
                  </a:lnTo>
                  <a:lnTo>
                    <a:pt x="4569" y="80"/>
                  </a:lnTo>
                  <a:lnTo>
                    <a:pt x="4572" y="81"/>
                  </a:lnTo>
                  <a:lnTo>
                    <a:pt x="4575" y="82"/>
                  </a:lnTo>
                  <a:lnTo>
                    <a:pt x="4578" y="83"/>
                  </a:lnTo>
                  <a:lnTo>
                    <a:pt x="4582" y="85"/>
                  </a:lnTo>
                  <a:lnTo>
                    <a:pt x="4585" y="86"/>
                  </a:lnTo>
                  <a:lnTo>
                    <a:pt x="4588" y="87"/>
                  </a:lnTo>
                  <a:lnTo>
                    <a:pt x="4591" y="88"/>
                  </a:lnTo>
                  <a:lnTo>
                    <a:pt x="4595" y="89"/>
                  </a:lnTo>
                  <a:lnTo>
                    <a:pt x="4598" y="90"/>
                  </a:lnTo>
                  <a:lnTo>
                    <a:pt x="4601" y="91"/>
                  </a:lnTo>
                  <a:lnTo>
                    <a:pt x="4604" y="93"/>
                  </a:lnTo>
                  <a:lnTo>
                    <a:pt x="4608" y="94"/>
                  </a:lnTo>
                  <a:lnTo>
                    <a:pt x="4611" y="95"/>
                  </a:lnTo>
                  <a:lnTo>
                    <a:pt x="4614" y="96"/>
                  </a:lnTo>
                  <a:lnTo>
                    <a:pt x="4617" y="97"/>
                  </a:lnTo>
                  <a:lnTo>
                    <a:pt x="4621" y="98"/>
                  </a:lnTo>
                  <a:lnTo>
                    <a:pt x="4624" y="100"/>
                  </a:lnTo>
                  <a:lnTo>
                    <a:pt x="4627" y="101"/>
                  </a:lnTo>
                  <a:lnTo>
                    <a:pt x="4630" y="102"/>
                  </a:lnTo>
                  <a:lnTo>
                    <a:pt x="4634" y="103"/>
                  </a:lnTo>
                  <a:lnTo>
                    <a:pt x="4637" y="104"/>
                  </a:lnTo>
                  <a:lnTo>
                    <a:pt x="4640" y="106"/>
                  </a:lnTo>
                  <a:lnTo>
                    <a:pt x="4644" y="107"/>
                  </a:lnTo>
                  <a:lnTo>
                    <a:pt x="4647" y="108"/>
                  </a:lnTo>
                  <a:lnTo>
                    <a:pt x="4650" y="109"/>
                  </a:lnTo>
                  <a:lnTo>
                    <a:pt x="4653" y="111"/>
                  </a:lnTo>
                  <a:lnTo>
                    <a:pt x="4657" y="112"/>
                  </a:lnTo>
                  <a:lnTo>
                    <a:pt x="4660" y="113"/>
                  </a:lnTo>
                  <a:lnTo>
                    <a:pt x="4663" y="114"/>
                  </a:lnTo>
                  <a:lnTo>
                    <a:pt x="4666" y="116"/>
                  </a:lnTo>
                  <a:lnTo>
                    <a:pt x="4670" y="117"/>
                  </a:lnTo>
                  <a:lnTo>
                    <a:pt x="4673" y="118"/>
                  </a:lnTo>
                  <a:lnTo>
                    <a:pt x="4676" y="119"/>
                  </a:lnTo>
                  <a:lnTo>
                    <a:pt x="4679" y="121"/>
                  </a:lnTo>
                  <a:lnTo>
                    <a:pt x="4683" y="122"/>
                  </a:lnTo>
                  <a:lnTo>
                    <a:pt x="4686" y="123"/>
                  </a:lnTo>
                  <a:lnTo>
                    <a:pt x="4689" y="125"/>
                  </a:lnTo>
                  <a:lnTo>
                    <a:pt x="4692" y="126"/>
                  </a:lnTo>
                  <a:lnTo>
                    <a:pt x="4696" y="127"/>
                  </a:lnTo>
                  <a:lnTo>
                    <a:pt x="4699" y="129"/>
                  </a:lnTo>
                  <a:lnTo>
                    <a:pt x="4702" y="130"/>
                  </a:lnTo>
                  <a:lnTo>
                    <a:pt x="4705" y="131"/>
                  </a:lnTo>
                  <a:lnTo>
                    <a:pt x="4709" y="132"/>
                  </a:lnTo>
                  <a:lnTo>
                    <a:pt x="4712" y="134"/>
                  </a:lnTo>
                  <a:lnTo>
                    <a:pt x="4715" y="135"/>
                  </a:lnTo>
                  <a:lnTo>
                    <a:pt x="4719" y="136"/>
                  </a:lnTo>
                  <a:lnTo>
                    <a:pt x="4722" y="138"/>
                  </a:lnTo>
                  <a:lnTo>
                    <a:pt x="4725" y="139"/>
                  </a:lnTo>
                  <a:lnTo>
                    <a:pt x="4728" y="140"/>
                  </a:lnTo>
                  <a:lnTo>
                    <a:pt x="4732" y="142"/>
                  </a:lnTo>
                  <a:lnTo>
                    <a:pt x="4735" y="143"/>
                  </a:lnTo>
                  <a:lnTo>
                    <a:pt x="4738" y="144"/>
                  </a:lnTo>
                  <a:lnTo>
                    <a:pt x="4741" y="146"/>
                  </a:lnTo>
                  <a:lnTo>
                    <a:pt x="4745" y="147"/>
                  </a:lnTo>
                  <a:lnTo>
                    <a:pt x="4748" y="149"/>
                  </a:lnTo>
                  <a:lnTo>
                    <a:pt x="4751" y="150"/>
                  </a:lnTo>
                  <a:lnTo>
                    <a:pt x="4754" y="151"/>
                  </a:lnTo>
                  <a:lnTo>
                    <a:pt x="4758" y="153"/>
                  </a:lnTo>
                  <a:lnTo>
                    <a:pt x="4761" y="154"/>
                  </a:lnTo>
                  <a:lnTo>
                    <a:pt x="4764" y="155"/>
                  </a:lnTo>
                  <a:lnTo>
                    <a:pt x="4767" y="157"/>
                  </a:lnTo>
                  <a:lnTo>
                    <a:pt x="4771" y="158"/>
                  </a:lnTo>
                  <a:lnTo>
                    <a:pt x="4774" y="159"/>
                  </a:lnTo>
                  <a:lnTo>
                    <a:pt x="4777" y="161"/>
                  </a:lnTo>
                  <a:lnTo>
                    <a:pt x="4781" y="162"/>
                  </a:lnTo>
                  <a:lnTo>
                    <a:pt x="4784" y="163"/>
                  </a:lnTo>
                  <a:lnTo>
                    <a:pt x="4787" y="165"/>
                  </a:lnTo>
                  <a:lnTo>
                    <a:pt x="4790" y="166"/>
                  </a:lnTo>
                  <a:lnTo>
                    <a:pt x="4794" y="168"/>
                  </a:lnTo>
                  <a:lnTo>
                    <a:pt x="4797" y="169"/>
                  </a:lnTo>
                  <a:lnTo>
                    <a:pt x="4800" y="170"/>
                  </a:lnTo>
                  <a:lnTo>
                    <a:pt x="4803" y="172"/>
                  </a:lnTo>
                  <a:lnTo>
                    <a:pt x="4807" y="173"/>
                  </a:lnTo>
                  <a:lnTo>
                    <a:pt x="4810" y="174"/>
                  </a:lnTo>
                  <a:lnTo>
                    <a:pt x="4813" y="176"/>
                  </a:lnTo>
                  <a:lnTo>
                    <a:pt x="4816" y="177"/>
                  </a:lnTo>
                  <a:lnTo>
                    <a:pt x="4820" y="178"/>
                  </a:lnTo>
                  <a:lnTo>
                    <a:pt x="4823" y="180"/>
                  </a:lnTo>
                  <a:lnTo>
                    <a:pt x="4826" y="181"/>
                  </a:lnTo>
                  <a:lnTo>
                    <a:pt x="4829" y="182"/>
                  </a:lnTo>
                  <a:lnTo>
                    <a:pt x="4833" y="184"/>
                  </a:lnTo>
                  <a:lnTo>
                    <a:pt x="4836" y="185"/>
                  </a:lnTo>
                  <a:lnTo>
                    <a:pt x="4839" y="187"/>
                  </a:lnTo>
                  <a:lnTo>
                    <a:pt x="4842" y="188"/>
                  </a:lnTo>
                  <a:lnTo>
                    <a:pt x="4846" y="189"/>
                  </a:lnTo>
                  <a:lnTo>
                    <a:pt x="4849" y="191"/>
                  </a:lnTo>
                  <a:lnTo>
                    <a:pt x="4852" y="192"/>
                  </a:lnTo>
                  <a:lnTo>
                    <a:pt x="4856" y="193"/>
                  </a:lnTo>
                  <a:lnTo>
                    <a:pt x="4859" y="195"/>
                  </a:lnTo>
                  <a:lnTo>
                    <a:pt x="4862" y="196"/>
                  </a:lnTo>
                  <a:lnTo>
                    <a:pt x="4865" y="197"/>
                  </a:lnTo>
                  <a:lnTo>
                    <a:pt x="4869" y="199"/>
                  </a:lnTo>
                  <a:lnTo>
                    <a:pt x="4872" y="200"/>
                  </a:lnTo>
                  <a:lnTo>
                    <a:pt x="4875" y="201"/>
                  </a:lnTo>
                  <a:lnTo>
                    <a:pt x="4878" y="202"/>
                  </a:lnTo>
                  <a:lnTo>
                    <a:pt x="4882" y="204"/>
                  </a:lnTo>
                  <a:lnTo>
                    <a:pt x="4885" y="205"/>
                  </a:lnTo>
                  <a:lnTo>
                    <a:pt x="4888" y="206"/>
                  </a:lnTo>
                  <a:lnTo>
                    <a:pt x="4891" y="208"/>
                  </a:lnTo>
                  <a:lnTo>
                    <a:pt x="4895" y="209"/>
                  </a:lnTo>
                  <a:lnTo>
                    <a:pt x="4898" y="210"/>
                  </a:lnTo>
                  <a:lnTo>
                    <a:pt x="4901" y="211"/>
                  </a:lnTo>
                  <a:lnTo>
                    <a:pt x="4904" y="213"/>
                  </a:lnTo>
                  <a:lnTo>
                    <a:pt x="4908" y="214"/>
                  </a:lnTo>
                  <a:lnTo>
                    <a:pt x="4911" y="215"/>
                  </a:lnTo>
                  <a:lnTo>
                    <a:pt x="4914" y="217"/>
                  </a:lnTo>
                  <a:lnTo>
                    <a:pt x="4917" y="218"/>
                  </a:lnTo>
                  <a:lnTo>
                    <a:pt x="4921" y="219"/>
                  </a:lnTo>
                  <a:lnTo>
                    <a:pt x="4924" y="220"/>
                  </a:lnTo>
                  <a:lnTo>
                    <a:pt x="4927" y="221"/>
                  </a:lnTo>
                  <a:lnTo>
                    <a:pt x="4931" y="223"/>
                  </a:lnTo>
                  <a:lnTo>
                    <a:pt x="4934" y="224"/>
                  </a:lnTo>
                  <a:lnTo>
                    <a:pt x="4937" y="225"/>
                  </a:lnTo>
                  <a:lnTo>
                    <a:pt x="4940" y="226"/>
                  </a:lnTo>
                  <a:lnTo>
                    <a:pt x="4944" y="228"/>
                  </a:lnTo>
                  <a:lnTo>
                    <a:pt x="4947" y="229"/>
                  </a:lnTo>
                  <a:lnTo>
                    <a:pt x="4950" y="230"/>
                  </a:lnTo>
                  <a:lnTo>
                    <a:pt x="4953" y="231"/>
                  </a:lnTo>
                  <a:lnTo>
                    <a:pt x="4957" y="232"/>
                  </a:lnTo>
                  <a:lnTo>
                    <a:pt x="4960" y="233"/>
                  </a:lnTo>
                  <a:lnTo>
                    <a:pt x="4963" y="235"/>
                  </a:lnTo>
                  <a:lnTo>
                    <a:pt x="4966" y="236"/>
                  </a:lnTo>
                  <a:lnTo>
                    <a:pt x="4970" y="237"/>
                  </a:lnTo>
                  <a:lnTo>
                    <a:pt x="4973" y="238"/>
                  </a:lnTo>
                  <a:lnTo>
                    <a:pt x="4976" y="239"/>
                  </a:lnTo>
                  <a:lnTo>
                    <a:pt x="4979" y="240"/>
                  </a:lnTo>
                  <a:lnTo>
                    <a:pt x="4983" y="241"/>
                  </a:lnTo>
                  <a:lnTo>
                    <a:pt x="4986" y="243"/>
                  </a:lnTo>
                  <a:lnTo>
                    <a:pt x="4989" y="244"/>
                  </a:lnTo>
                  <a:lnTo>
                    <a:pt x="4992" y="245"/>
                  </a:lnTo>
                  <a:lnTo>
                    <a:pt x="4996" y="246"/>
                  </a:lnTo>
                  <a:lnTo>
                    <a:pt x="4999" y="247"/>
                  </a:lnTo>
                  <a:lnTo>
                    <a:pt x="5002" y="248"/>
                  </a:lnTo>
                  <a:lnTo>
                    <a:pt x="5006" y="249"/>
                  </a:lnTo>
                  <a:lnTo>
                    <a:pt x="5009" y="250"/>
                  </a:lnTo>
                  <a:lnTo>
                    <a:pt x="5012" y="251"/>
                  </a:lnTo>
                  <a:lnTo>
                    <a:pt x="5015" y="252"/>
                  </a:lnTo>
                  <a:lnTo>
                    <a:pt x="5019" y="253"/>
                  </a:lnTo>
                  <a:lnTo>
                    <a:pt x="5022" y="254"/>
                  </a:lnTo>
                  <a:lnTo>
                    <a:pt x="5025" y="255"/>
                  </a:lnTo>
                  <a:lnTo>
                    <a:pt x="5028" y="256"/>
                  </a:lnTo>
                  <a:lnTo>
                    <a:pt x="5032" y="257"/>
                  </a:lnTo>
                  <a:lnTo>
                    <a:pt x="5035" y="258"/>
                  </a:lnTo>
                  <a:lnTo>
                    <a:pt x="5038" y="259"/>
                  </a:lnTo>
                  <a:lnTo>
                    <a:pt x="5041" y="260"/>
                  </a:lnTo>
                  <a:lnTo>
                    <a:pt x="5045" y="261"/>
                  </a:lnTo>
                  <a:lnTo>
                    <a:pt x="5048" y="262"/>
                  </a:lnTo>
                  <a:lnTo>
                    <a:pt x="5051" y="263"/>
                  </a:lnTo>
                  <a:lnTo>
                    <a:pt x="5054" y="264"/>
                  </a:lnTo>
                  <a:lnTo>
                    <a:pt x="5058" y="265"/>
                  </a:lnTo>
                  <a:lnTo>
                    <a:pt x="5061" y="266"/>
                  </a:lnTo>
                  <a:lnTo>
                    <a:pt x="5064" y="267"/>
                  </a:lnTo>
                  <a:lnTo>
                    <a:pt x="5067" y="268"/>
                  </a:lnTo>
                  <a:lnTo>
                    <a:pt x="5071" y="269"/>
                  </a:lnTo>
                  <a:lnTo>
                    <a:pt x="5074" y="269"/>
                  </a:lnTo>
                  <a:lnTo>
                    <a:pt x="5077" y="270"/>
                  </a:lnTo>
                  <a:lnTo>
                    <a:pt x="5081" y="271"/>
                  </a:lnTo>
                  <a:lnTo>
                    <a:pt x="5084" y="272"/>
                  </a:lnTo>
                  <a:lnTo>
                    <a:pt x="5087" y="273"/>
                  </a:lnTo>
                  <a:lnTo>
                    <a:pt x="5090" y="274"/>
                  </a:lnTo>
                  <a:lnTo>
                    <a:pt x="5094" y="275"/>
                  </a:lnTo>
                  <a:lnTo>
                    <a:pt x="5097" y="275"/>
                  </a:lnTo>
                  <a:lnTo>
                    <a:pt x="5100" y="276"/>
                  </a:lnTo>
                  <a:lnTo>
                    <a:pt x="5103" y="277"/>
                  </a:lnTo>
                  <a:lnTo>
                    <a:pt x="5107" y="278"/>
                  </a:lnTo>
                  <a:lnTo>
                    <a:pt x="5110" y="279"/>
                  </a:lnTo>
                  <a:lnTo>
                    <a:pt x="5113" y="279"/>
                  </a:lnTo>
                  <a:lnTo>
                    <a:pt x="5116" y="280"/>
                  </a:lnTo>
                  <a:lnTo>
                    <a:pt x="5120" y="281"/>
                  </a:lnTo>
                  <a:lnTo>
                    <a:pt x="5123" y="282"/>
                  </a:lnTo>
                  <a:lnTo>
                    <a:pt x="5126" y="282"/>
                  </a:lnTo>
                  <a:lnTo>
                    <a:pt x="5129" y="283"/>
                  </a:lnTo>
                  <a:lnTo>
                    <a:pt x="5133" y="284"/>
                  </a:lnTo>
                  <a:lnTo>
                    <a:pt x="5136" y="285"/>
                  </a:lnTo>
                  <a:lnTo>
                    <a:pt x="5139" y="285"/>
                  </a:lnTo>
                  <a:lnTo>
                    <a:pt x="5143" y="286"/>
                  </a:lnTo>
                  <a:lnTo>
                    <a:pt x="5146" y="287"/>
                  </a:lnTo>
                  <a:lnTo>
                    <a:pt x="5149" y="288"/>
                  </a:lnTo>
                  <a:lnTo>
                    <a:pt x="5152" y="288"/>
                  </a:lnTo>
                  <a:lnTo>
                    <a:pt x="5156" y="289"/>
                  </a:lnTo>
                  <a:lnTo>
                    <a:pt x="5159" y="290"/>
                  </a:lnTo>
                  <a:lnTo>
                    <a:pt x="5162" y="290"/>
                  </a:lnTo>
                  <a:lnTo>
                    <a:pt x="5165" y="291"/>
                  </a:lnTo>
                  <a:lnTo>
                    <a:pt x="5169" y="292"/>
                  </a:lnTo>
                  <a:lnTo>
                    <a:pt x="5172" y="292"/>
                  </a:lnTo>
                  <a:lnTo>
                    <a:pt x="5175" y="293"/>
                  </a:lnTo>
                  <a:lnTo>
                    <a:pt x="5178" y="293"/>
                  </a:lnTo>
                  <a:lnTo>
                    <a:pt x="5182" y="294"/>
                  </a:lnTo>
                  <a:lnTo>
                    <a:pt x="5185" y="295"/>
                  </a:lnTo>
                  <a:lnTo>
                    <a:pt x="5188" y="295"/>
                  </a:lnTo>
                  <a:lnTo>
                    <a:pt x="5191" y="296"/>
                  </a:lnTo>
                  <a:lnTo>
                    <a:pt x="5195" y="297"/>
                  </a:lnTo>
                  <a:lnTo>
                    <a:pt x="5198" y="297"/>
                  </a:lnTo>
                  <a:lnTo>
                    <a:pt x="5201" y="298"/>
                  </a:lnTo>
                  <a:lnTo>
                    <a:pt x="5204" y="298"/>
                  </a:lnTo>
                  <a:lnTo>
                    <a:pt x="5208" y="299"/>
                  </a:lnTo>
                  <a:lnTo>
                    <a:pt x="5211" y="300"/>
                  </a:lnTo>
                  <a:lnTo>
                    <a:pt x="5214" y="300"/>
                  </a:lnTo>
                  <a:lnTo>
                    <a:pt x="5218" y="301"/>
                  </a:lnTo>
                  <a:lnTo>
                    <a:pt x="5221" y="301"/>
                  </a:lnTo>
                  <a:lnTo>
                    <a:pt x="5224" y="302"/>
                  </a:lnTo>
                  <a:lnTo>
                    <a:pt x="5227" y="302"/>
                  </a:lnTo>
                  <a:lnTo>
                    <a:pt x="5231" y="303"/>
                  </a:lnTo>
                  <a:lnTo>
                    <a:pt x="5234" y="303"/>
                  </a:lnTo>
                  <a:lnTo>
                    <a:pt x="5237" y="304"/>
                  </a:lnTo>
                  <a:lnTo>
                    <a:pt x="5240" y="304"/>
                  </a:lnTo>
                  <a:lnTo>
                    <a:pt x="5244" y="305"/>
                  </a:lnTo>
                  <a:lnTo>
                    <a:pt x="5247" y="306"/>
                  </a:lnTo>
                  <a:lnTo>
                    <a:pt x="5250" y="306"/>
                  </a:lnTo>
                  <a:lnTo>
                    <a:pt x="5253" y="307"/>
                  </a:lnTo>
                  <a:lnTo>
                    <a:pt x="5257" y="307"/>
                  </a:lnTo>
                  <a:lnTo>
                    <a:pt x="5260" y="308"/>
                  </a:lnTo>
                  <a:lnTo>
                    <a:pt x="5263" y="308"/>
                  </a:lnTo>
                  <a:lnTo>
                    <a:pt x="5266" y="309"/>
                  </a:lnTo>
                  <a:lnTo>
                    <a:pt x="5270" y="309"/>
                  </a:lnTo>
                  <a:lnTo>
                    <a:pt x="5273" y="310"/>
                  </a:lnTo>
                  <a:lnTo>
                    <a:pt x="5276" y="310"/>
                  </a:lnTo>
                  <a:lnTo>
                    <a:pt x="5279" y="311"/>
                  </a:lnTo>
                  <a:lnTo>
                    <a:pt x="5283" y="311"/>
                  </a:lnTo>
                  <a:lnTo>
                    <a:pt x="5286" y="311"/>
                  </a:lnTo>
                  <a:lnTo>
                    <a:pt x="5289" y="312"/>
                  </a:lnTo>
                  <a:lnTo>
                    <a:pt x="5293" y="312"/>
                  </a:lnTo>
                  <a:lnTo>
                    <a:pt x="5296" y="313"/>
                  </a:lnTo>
                  <a:lnTo>
                    <a:pt x="5299" y="313"/>
                  </a:lnTo>
                  <a:lnTo>
                    <a:pt x="5302" y="314"/>
                  </a:lnTo>
                  <a:lnTo>
                    <a:pt x="5306" y="314"/>
                  </a:lnTo>
                  <a:lnTo>
                    <a:pt x="5309" y="315"/>
                  </a:lnTo>
                  <a:lnTo>
                    <a:pt x="5312" y="315"/>
                  </a:lnTo>
                  <a:lnTo>
                    <a:pt x="5315" y="316"/>
                  </a:lnTo>
                  <a:lnTo>
                    <a:pt x="5319" y="316"/>
                  </a:lnTo>
                  <a:lnTo>
                    <a:pt x="5322" y="317"/>
                  </a:lnTo>
                  <a:lnTo>
                    <a:pt x="5325" y="317"/>
                  </a:lnTo>
                  <a:lnTo>
                    <a:pt x="5328" y="318"/>
                  </a:lnTo>
                  <a:lnTo>
                    <a:pt x="5332" y="318"/>
                  </a:lnTo>
                  <a:lnTo>
                    <a:pt x="5335" y="318"/>
                  </a:lnTo>
                  <a:lnTo>
                    <a:pt x="5338" y="319"/>
                  </a:lnTo>
                  <a:lnTo>
                    <a:pt x="5341" y="319"/>
                  </a:lnTo>
                  <a:lnTo>
                    <a:pt x="5345" y="320"/>
                  </a:lnTo>
                  <a:lnTo>
                    <a:pt x="5348" y="320"/>
                  </a:lnTo>
                  <a:lnTo>
                    <a:pt x="5351" y="321"/>
                  </a:lnTo>
                  <a:lnTo>
                    <a:pt x="5354" y="321"/>
                  </a:lnTo>
                  <a:lnTo>
                    <a:pt x="5358" y="322"/>
                  </a:lnTo>
                  <a:lnTo>
                    <a:pt x="5361" y="322"/>
                  </a:lnTo>
                  <a:lnTo>
                    <a:pt x="5364" y="322"/>
                  </a:lnTo>
                  <a:lnTo>
                    <a:pt x="5368" y="323"/>
                  </a:lnTo>
                  <a:lnTo>
                    <a:pt x="5371" y="323"/>
                  </a:lnTo>
                  <a:lnTo>
                    <a:pt x="5374" y="324"/>
                  </a:lnTo>
                  <a:lnTo>
                    <a:pt x="5377" y="324"/>
                  </a:lnTo>
                  <a:lnTo>
                    <a:pt x="5381" y="325"/>
                  </a:lnTo>
                  <a:lnTo>
                    <a:pt x="5384" y="325"/>
                  </a:lnTo>
                  <a:lnTo>
                    <a:pt x="5387" y="326"/>
                  </a:lnTo>
                  <a:lnTo>
                    <a:pt x="5390" y="326"/>
                  </a:lnTo>
                  <a:lnTo>
                    <a:pt x="5394" y="326"/>
                  </a:lnTo>
                  <a:lnTo>
                    <a:pt x="5397" y="327"/>
                  </a:lnTo>
                  <a:lnTo>
                    <a:pt x="5400" y="327"/>
                  </a:lnTo>
                  <a:lnTo>
                    <a:pt x="5403" y="328"/>
                  </a:lnTo>
                  <a:lnTo>
                    <a:pt x="5407" y="328"/>
                  </a:lnTo>
                  <a:lnTo>
                    <a:pt x="5410" y="329"/>
                  </a:lnTo>
                  <a:lnTo>
                    <a:pt x="5413" y="329"/>
                  </a:lnTo>
                  <a:lnTo>
                    <a:pt x="5416" y="330"/>
                  </a:lnTo>
                  <a:lnTo>
                    <a:pt x="5420" y="330"/>
                  </a:lnTo>
                  <a:lnTo>
                    <a:pt x="5423" y="330"/>
                  </a:lnTo>
                  <a:lnTo>
                    <a:pt x="5426" y="331"/>
                  </a:lnTo>
                  <a:lnTo>
                    <a:pt x="5429" y="331"/>
                  </a:lnTo>
                  <a:lnTo>
                    <a:pt x="5433" y="332"/>
                  </a:lnTo>
                  <a:lnTo>
                    <a:pt x="5436" y="332"/>
                  </a:lnTo>
                  <a:lnTo>
                    <a:pt x="5439" y="333"/>
                  </a:lnTo>
                  <a:lnTo>
                    <a:pt x="5443" y="333"/>
                  </a:lnTo>
                  <a:lnTo>
                    <a:pt x="5446" y="334"/>
                  </a:lnTo>
                  <a:lnTo>
                    <a:pt x="5449" y="334"/>
                  </a:lnTo>
                  <a:lnTo>
                    <a:pt x="5452" y="335"/>
                  </a:lnTo>
                  <a:lnTo>
                    <a:pt x="5456" y="335"/>
                  </a:lnTo>
                  <a:lnTo>
                    <a:pt x="5459" y="336"/>
                  </a:lnTo>
                  <a:lnTo>
                    <a:pt x="5462" y="336"/>
                  </a:lnTo>
                  <a:lnTo>
                    <a:pt x="5465" y="336"/>
                  </a:lnTo>
                  <a:lnTo>
                    <a:pt x="5469" y="337"/>
                  </a:lnTo>
                  <a:lnTo>
                    <a:pt x="5472" y="337"/>
                  </a:lnTo>
                  <a:lnTo>
                    <a:pt x="5475" y="338"/>
                  </a:lnTo>
                  <a:lnTo>
                    <a:pt x="5478" y="338"/>
                  </a:lnTo>
                  <a:lnTo>
                    <a:pt x="5482" y="339"/>
                  </a:lnTo>
                  <a:lnTo>
                    <a:pt x="5485" y="339"/>
                  </a:lnTo>
                  <a:lnTo>
                    <a:pt x="5488" y="340"/>
                  </a:lnTo>
                  <a:lnTo>
                    <a:pt x="5491" y="340"/>
                  </a:lnTo>
                  <a:lnTo>
                    <a:pt x="5495" y="341"/>
                  </a:lnTo>
                  <a:lnTo>
                    <a:pt x="5498" y="341"/>
                  </a:lnTo>
                  <a:lnTo>
                    <a:pt x="5501" y="342"/>
                  </a:lnTo>
                  <a:lnTo>
                    <a:pt x="5505" y="342"/>
                  </a:lnTo>
                  <a:lnTo>
                    <a:pt x="5508" y="343"/>
                  </a:lnTo>
                  <a:lnTo>
                    <a:pt x="5511" y="343"/>
                  </a:lnTo>
                  <a:lnTo>
                    <a:pt x="5514" y="343"/>
                  </a:lnTo>
                  <a:lnTo>
                    <a:pt x="5518" y="344"/>
                  </a:lnTo>
                  <a:lnTo>
                    <a:pt x="5521" y="344"/>
                  </a:lnTo>
                  <a:lnTo>
                    <a:pt x="5524" y="345"/>
                  </a:lnTo>
                  <a:lnTo>
                    <a:pt x="5527" y="345"/>
                  </a:lnTo>
                  <a:lnTo>
                    <a:pt x="5531" y="346"/>
                  </a:lnTo>
                  <a:lnTo>
                    <a:pt x="5534" y="346"/>
                  </a:lnTo>
                  <a:lnTo>
                    <a:pt x="5537" y="347"/>
                  </a:lnTo>
                  <a:lnTo>
                    <a:pt x="5540" y="347"/>
                  </a:lnTo>
                  <a:lnTo>
                    <a:pt x="5544" y="348"/>
                  </a:lnTo>
                  <a:lnTo>
                    <a:pt x="5547" y="348"/>
                  </a:lnTo>
                  <a:lnTo>
                    <a:pt x="5550" y="349"/>
                  </a:lnTo>
                  <a:lnTo>
                    <a:pt x="5553" y="349"/>
                  </a:lnTo>
                  <a:lnTo>
                    <a:pt x="5557" y="350"/>
                  </a:lnTo>
                  <a:lnTo>
                    <a:pt x="5560" y="350"/>
                  </a:lnTo>
                  <a:lnTo>
                    <a:pt x="5563" y="351"/>
                  </a:lnTo>
                  <a:lnTo>
                    <a:pt x="5566" y="351"/>
                  </a:lnTo>
                  <a:lnTo>
                    <a:pt x="5570" y="352"/>
                  </a:lnTo>
                  <a:lnTo>
                    <a:pt x="5573" y="352"/>
                  </a:lnTo>
                  <a:lnTo>
                    <a:pt x="5576" y="352"/>
                  </a:lnTo>
                  <a:lnTo>
                    <a:pt x="5580" y="353"/>
                  </a:lnTo>
                  <a:lnTo>
                    <a:pt x="5583" y="353"/>
                  </a:lnTo>
                  <a:lnTo>
                    <a:pt x="5586" y="354"/>
                  </a:lnTo>
                  <a:lnTo>
                    <a:pt x="5589" y="354"/>
                  </a:lnTo>
                  <a:lnTo>
                    <a:pt x="5593" y="355"/>
                  </a:lnTo>
                  <a:lnTo>
                    <a:pt x="5596" y="355"/>
                  </a:lnTo>
                  <a:lnTo>
                    <a:pt x="5599" y="356"/>
                  </a:lnTo>
                  <a:lnTo>
                    <a:pt x="5602" y="356"/>
                  </a:lnTo>
                  <a:lnTo>
                    <a:pt x="5606" y="357"/>
                  </a:lnTo>
                  <a:lnTo>
                    <a:pt x="5609" y="357"/>
                  </a:lnTo>
                  <a:lnTo>
                    <a:pt x="5612" y="358"/>
                  </a:lnTo>
                  <a:lnTo>
                    <a:pt x="5615" y="358"/>
                  </a:lnTo>
                  <a:lnTo>
                    <a:pt x="5619" y="358"/>
                  </a:lnTo>
                  <a:lnTo>
                    <a:pt x="5622" y="359"/>
                  </a:lnTo>
                  <a:lnTo>
                    <a:pt x="5625" y="359"/>
                  </a:lnTo>
                  <a:lnTo>
                    <a:pt x="5628" y="360"/>
                  </a:lnTo>
                  <a:lnTo>
                    <a:pt x="5632" y="360"/>
                  </a:lnTo>
                  <a:lnTo>
                    <a:pt x="5635" y="361"/>
                  </a:lnTo>
                  <a:lnTo>
                    <a:pt x="5638" y="361"/>
                  </a:lnTo>
                  <a:lnTo>
                    <a:pt x="5641" y="361"/>
                  </a:lnTo>
                  <a:lnTo>
                    <a:pt x="5645" y="362"/>
                  </a:lnTo>
                  <a:lnTo>
                    <a:pt x="5648" y="362"/>
                  </a:lnTo>
                  <a:lnTo>
                    <a:pt x="5651" y="363"/>
                  </a:lnTo>
                  <a:lnTo>
                    <a:pt x="5655" y="363"/>
                  </a:lnTo>
                  <a:lnTo>
                    <a:pt x="5658" y="364"/>
                  </a:lnTo>
                  <a:lnTo>
                    <a:pt x="5661" y="364"/>
                  </a:lnTo>
                  <a:lnTo>
                    <a:pt x="5664" y="364"/>
                  </a:lnTo>
                  <a:lnTo>
                    <a:pt x="5668" y="365"/>
                  </a:lnTo>
                  <a:lnTo>
                    <a:pt x="5671" y="365"/>
                  </a:lnTo>
                  <a:lnTo>
                    <a:pt x="5674" y="366"/>
                  </a:lnTo>
                  <a:lnTo>
                    <a:pt x="5677" y="366"/>
                  </a:lnTo>
                  <a:lnTo>
                    <a:pt x="5681" y="366"/>
                  </a:lnTo>
                  <a:lnTo>
                    <a:pt x="5684" y="367"/>
                  </a:lnTo>
                  <a:lnTo>
                    <a:pt x="5687" y="367"/>
                  </a:lnTo>
                  <a:lnTo>
                    <a:pt x="5690" y="368"/>
                  </a:lnTo>
                  <a:lnTo>
                    <a:pt x="5694" y="368"/>
                  </a:lnTo>
                  <a:lnTo>
                    <a:pt x="5697" y="368"/>
                  </a:lnTo>
                  <a:lnTo>
                    <a:pt x="5700" y="369"/>
                  </a:lnTo>
                  <a:lnTo>
                    <a:pt x="5703" y="369"/>
                  </a:lnTo>
                  <a:lnTo>
                    <a:pt x="5707" y="369"/>
                  </a:lnTo>
                  <a:lnTo>
                    <a:pt x="5710" y="370"/>
                  </a:lnTo>
                  <a:lnTo>
                    <a:pt x="5713" y="370"/>
                  </a:lnTo>
                  <a:lnTo>
                    <a:pt x="5716" y="370"/>
                  </a:lnTo>
                  <a:lnTo>
                    <a:pt x="5720" y="371"/>
                  </a:lnTo>
                  <a:lnTo>
                    <a:pt x="5723" y="371"/>
                  </a:lnTo>
                  <a:lnTo>
                    <a:pt x="5726" y="371"/>
                  </a:lnTo>
                  <a:lnTo>
                    <a:pt x="5730" y="372"/>
                  </a:lnTo>
                  <a:lnTo>
                    <a:pt x="5733" y="372"/>
                  </a:lnTo>
                  <a:lnTo>
                    <a:pt x="5736" y="372"/>
                  </a:lnTo>
                  <a:lnTo>
                    <a:pt x="5739" y="373"/>
                  </a:lnTo>
                  <a:lnTo>
                    <a:pt x="5743" y="373"/>
                  </a:lnTo>
                  <a:lnTo>
                    <a:pt x="5746" y="373"/>
                  </a:lnTo>
                  <a:lnTo>
                    <a:pt x="5749" y="373"/>
                  </a:lnTo>
                  <a:lnTo>
                    <a:pt x="5752" y="374"/>
                  </a:lnTo>
                  <a:lnTo>
                    <a:pt x="5756" y="374"/>
                  </a:lnTo>
                  <a:lnTo>
                    <a:pt x="5759" y="374"/>
                  </a:lnTo>
                  <a:lnTo>
                    <a:pt x="5762" y="375"/>
                  </a:lnTo>
                  <a:lnTo>
                    <a:pt x="5765" y="375"/>
                  </a:lnTo>
                  <a:lnTo>
                    <a:pt x="5769" y="375"/>
                  </a:lnTo>
                  <a:lnTo>
                    <a:pt x="5772" y="375"/>
                  </a:lnTo>
                  <a:lnTo>
                    <a:pt x="5775" y="376"/>
                  </a:lnTo>
                  <a:lnTo>
                    <a:pt x="5778" y="376"/>
                  </a:lnTo>
                  <a:lnTo>
                    <a:pt x="5782" y="376"/>
                  </a:lnTo>
                  <a:lnTo>
                    <a:pt x="5785" y="376"/>
                  </a:lnTo>
                  <a:lnTo>
                    <a:pt x="5788" y="377"/>
                  </a:lnTo>
                  <a:lnTo>
                    <a:pt x="5791" y="377"/>
                  </a:lnTo>
                  <a:lnTo>
                    <a:pt x="5795" y="377"/>
                  </a:lnTo>
                  <a:lnTo>
                    <a:pt x="5798" y="377"/>
                  </a:lnTo>
                  <a:lnTo>
                    <a:pt x="5801" y="377"/>
                  </a:lnTo>
                  <a:lnTo>
                    <a:pt x="5805" y="378"/>
                  </a:lnTo>
                  <a:lnTo>
                    <a:pt x="5808" y="378"/>
                  </a:lnTo>
                  <a:lnTo>
                    <a:pt x="5811" y="378"/>
                  </a:lnTo>
                  <a:lnTo>
                    <a:pt x="5814" y="378"/>
                  </a:lnTo>
                  <a:lnTo>
                    <a:pt x="5818" y="378"/>
                  </a:lnTo>
                  <a:lnTo>
                    <a:pt x="5821" y="378"/>
                  </a:lnTo>
                  <a:lnTo>
                    <a:pt x="5824" y="379"/>
                  </a:lnTo>
                  <a:lnTo>
                    <a:pt x="5827" y="379"/>
                  </a:lnTo>
                  <a:lnTo>
                    <a:pt x="5831" y="379"/>
                  </a:lnTo>
                  <a:lnTo>
                    <a:pt x="5834" y="379"/>
                  </a:lnTo>
                  <a:lnTo>
                    <a:pt x="5837" y="379"/>
                  </a:lnTo>
                  <a:lnTo>
                    <a:pt x="5840" y="379"/>
                  </a:lnTo>
                  <a:lnTo>
                    <a:pt x="5844" y="379"/>
                  </a:lnTo>
                  <a:lnTo>
                    <a:pt x="5847" y="380"/>
                  </a:lnTo>
                  <a:lnTo>
                    <a:pt x="5850" y="380"/>
                  </a:lnTo>
                  <a:lnTo>
                    <a:pt x="5853" y="380"/>
                  </a:lnTo>
                  <a:lnTo>
                    <a:pt x="5857" y="380"/>
                  </a:lnTo>
                  <a:lnTo>
                    <a:pt x="5860" y="380"/>
                  </a:lnTo>
                  <a:lnTo>
                    <a:pt x="5863" y="380"/>
                  </a:lnTo>
                  <a:lnTo>
                    <a:pt x="5867" y="380"/>
                  </a:lnTo>
                  <a:lnTo>
                    <a:pt x="5870" y="380"/>
                  </a:lnTo>
                  <a:lnTo>
                    <a:pt x="5873" y="380"/>
                  </a:lnTo>
                  <a:lnTo>
                    <a:pt x="5876" y="381"/>
                  </a:lnTo>
                  <a:lnTo>
                    <a:pt x="5880" y="381"/>
                  </a:lnTo>
                  <a:lnTo>
                    <a:pt x="5883" y="381"/>
                  </a:lnTo>
                  <a:lnTo>
                    <a:pt x="5886" y="381"/>
                  </a:lnTo>
                  <a:lnTo>
                    <a:pt x="5889" y="381"/>
                  </a:lnTo>
                  <a:lnTo>
                    <a:pt x="5893" y="381"/>
                  </a:lnTo>
                  <a:lnTo>
                    <a:pt x="5896" y="381"/>
                  </a:lnTo>
                  <a:lnTo>
                    <a:pt x="5899" y="381"/>
                  </a:lnTo>
                  <a:lnTo>
                    <a:pt x="5902" y="381"/>
                  </a:lnTo>
                  <a:lnTo>
                    <a:pt x="5906" y="381"/>
                  </a:lnTo>
                  <a:lnTo>
                    <a:pt x="5909" y="381"/>
                  </a:lnTo>
                  <a:lnTo>
                    <a:pt x="5912" y="381"/>
                  </a:lnTo>
                  <a:lnTo>
                    <a:pt x="5915" y="381"/>
                  </a:lnTo>
                  <a:lnTo>
                    <a:pt x="5919" y="381"/>
                  </a:lnTo>
                  <a:lnTo>
                    <a:pt x="5922" y="381"/>
                  </a:lnTo>
                  <a:lnTo>
                    <a:pt x="5925" y="381"/>
                  </a:lnTo>
                  <a:lnTo>
                    <a:pt x="5928" y="381"/>
                  </a:lnTo>
                  <a:lnTo>
                    <a:pt x="5932" y="381"/>
                  </a:lnTo>
                  <a:lnTo>
                    <a:pt x="5935" y="381"/>
                  </a:lnTo>
                  <a:lnTo>
                    <a:pt x="5938" y="381"/>
                  </a:lnTo>
                  <a:lnTo>
                    <a:pt x="5942" y="381"/>
                  </a:lnTo>
                  <a:lnTo>
                    <a:pt x="5945" y="381"/>
                  </a:lnTo>
                  <a:lnTo>
                    <a:pt x="5948" y="381"/>
                  </a:lnTo>
                  <a:lnTo>
                    <a:pt x="5951" y="381"/>
                  </a:lnTo>
                  <a:lnTo>
                    <a:pt x="5955" y="381"/>
                  </a:lnTo>
                  <a:lnTo>
                    <a:pt x="5958" y="381"/>
                  </a:lnTo>
                  <a:lnTo>
                    <a:pt x="5961" y="381"/>
                  </a:lnTo>
                  <a:lnTo>
                    <a:pt x="5964" y="381"/>
                  </a:lnTo>
                  <a:lnTo>
                    <a:pt x="5968" y="381"/>
                  </a:lnTo>
                  <a:lnTo>
                    <a:pt x="5971" y="381"/>
                  </a:lnTo>
                  <a:lnTo>
                    <a:pt x="5974" y="381"/>
                  </a:lnTo>
                  <a:lnTo>
                    <a:pt x="5977" y="381"/>
                  </a:lnTo>
                  <a:lnTo>
                    <a:pt x="5981" y="381"/>
                  </a:lnTo>
                  <a:lnTo>
                    <a:pt x="5984" y="381"/>
                  </a:lnTo>
                  <a:lnTo>
                    <a:pt x="5987" y="381"/>
                  </a:lnTo>
                  <a:lnTo>
                    <a:pt x="5990" y="381"/>
                  </a:lnTo>
                  <a:lnTo>
                    <a:pt x="5994" y="381"/>
                  </a:lnTo>
                  <a:lnTo>
                    <a:pt x="5997" y="381"/>
                  </a:lnTo>
                  <a:lnTo>
                    <a:pt x="6000" y="381"/>
                  </a:lnTo>
                  <a:lnTo>
                    <a:pt x="6003" y="381"/>
                  </a:lnTo>
                  <a:lnTo>
                    <a:pt x="6007" y="381"/>
                  </a:lnTo>
                  <a:lnTo>
                    <a:pt x="6010" y="381"/>
                  </a:lnTo>
                  <a:lnTo>
                    <a:pt x="6013" y="381"/>
                  </a:lnTo>
                  <a:lnTo>
                    <a:pt x="6017" y="381"/>
                  </a:lnTo>
                  <a:lnTo>
                    <a:pt x="6020" y="381"/>
                  </a:lnTo>
                  <a:lnTo>
                    <a:pt x="6023" y="381"/>
                  </a:lnTo>
                  <a:lnTo>
                    <a:pt x="6026" y="381"/>
                  </a:lnTo>
                  <a:lnTo>
                    <a:pt x="6030" y="380"/>
                  </a:lnTo>
                  <a:lnTo>
                    <a:pt x="6033" y="380"/>
                  </a:lnTo>
                  <a:lnTo>
                    <a:pt x="6036" y="380"/>
                  </a:lnTo>
                  <a:lnTo>
                    <a:pt x="6039" y="380"/>
                  </a:lnTo>
                  <a:lnTo>
                    <a:pt x="6043" y="380"/>
                  </a:lnTo>
                  <a:lnTo>
                    <a:pt x="6046" y="380"/>
                  </a:lnTo>
                  <a:lnTo>
                    <a:pt x="6049" y="380"/>
                  </a:lnTo>
                  <a:lnTo>
                    <a:pt x="6052" y="380"/>
                  </a:lnTo>
                  <a:lnTo>
                    <a:pt x="6056" y="380"/>
                  </a:lnTo>
                  <a:lnTo>
                    <a:pt x="6059" y="380"/>
                  </a:lnTo>
                  <a:lnTo>
                    <a:pt x="6062" y="380"/>
                  </a:lnTo>
                  <a:lnTo>
                    <a:pt x="6065" y="380"/>
                  </a:lnTo>
                  <a:lnTo>
                    <a:pt x="6069" y="380"/>
                  </a:lnTo>
                  <a:lnTo>
                    <a:pt x="6072" y="380"/>
                  </a:lnTo>
                  <a:lnTo>
                    <a:pt x="6075" y="380"/>
                  </a:lnTo>
                  <a:lnTo>
                    <a:pt x="6078" y="380"/>
                  </a:lnTo>
                  <a:lnTo>
                    <a:pt x="6082" y="380"/>
                  </a:lnTo>
                  <a:lnTo>
                    <a:pt x="6085" y="379"/>
                  </a:lnTo>
                  <a:lnTo>
                    <a:pt x="6088" y="379"/>
                  </a:lnTo>
                  <a:lnTo>
                    <a:pt x="6092" y="379"/>
                  </a:lnTo>
                  <a:lnTo>
                    <a:pt x="6095" y="379"/>
                  </a:lnTo>
                  <a:lnTo>
                    <a:pt x="6098" y="379"/>
                  </a:lnTo>
                  <a:lnTo>
                    <a:pt x="6101" y="379"/>
                  </a:lnTo>
                  <a:lnTo>
                    <a:pt x="6105" y="379"/>
                  </a:lnTo>
                  <a:lnTo>
                    <a:pt x="6108" y="379"/>
                  </a:lnTo>
                  <a:lnTo>
                    <a:pt x="6111" y="379"/>
                  </a:lnTo>
                  <a:lnTo>
                    <a:pt x="6114" y="379"/>
                  </a:lnTo>
                  <a:lnTo>
                    <a:pt x="6118" y="379"/>
                  </a:lnTo>
                  <a:lnTo>
                    <a:pt x="6121" y="379"/>
                  </a:lnTo>
                  <a:lnTo>
                    <a:pt x="6124" y="379"/>
                  </a:lnTo>
                  <a:lnTo>
                    <a:pt x="6127" y="379"/>
                  </a:lnTo>
                  <a:lnTo>
                    <a:pt x="6131" y="378"/>
                  </a:lnTo>
                  <a:lnTo>
                    <a:pt x="6134" y="378"/>
                  </a:lnTo>
                  <a:lnTo>
                    <a:pt x="6137" y="378"/>
                  </a:lnTo>
                  <a:lnTo>
                    <a:pt x="6140" y="378"/>
                  </a:lnTo>
                  <a:lnTo>
                    <a:pt x="6144" y="378"/>
                  </a:lnTo>
                  <a:lnTo>
                    <a:pt x="6147" y="378"/>
                  </a:lnTo>
                  <a:lnTo>
                    <a:pt x="6150" y="378"/>
                  </a:lnTo>
                  <a:lnTo>
                    <a:pt x="6153" y="378"/>
                  </a:lnTo>
                  <a:lnTo>
                    <a:pt x="6157" y="378"/>
                  </a:lnTo>
                  <a:lnTo>
                    <a:pt x="6160" y="378"/>
                  </a:lnTo>
                  <a:lnTo>
                    <a:pt x="6163" y="378"/>
                  </a:lnTo>
                  <a:lnTo>
                    <a:pt x="6167" y="378"/>
                  </a:lnTo>
                  <a:lnTo>
                    <a:pt x="6170" y="378"/>
                  </a:lnTo>
                  <a:lnTo>
                    <a:pt x="6173" y="377"/>
                  </a:lnTo>
                  <a:lnTo>
                    <a:pt x="6176" y="377"/>
                  </a:lnTo>
                  <a:lnTo>
                    <a:pt x="6180" y="377"/>
                  </a:lnTo>
                  <a:lnTo>
                    <a:pt x="6183" y="377"/>
                  </a:lnTo>
                  <a:lnTo>
                    <a:pt x="6186" y="377"/>
                  </a:lnTo>
                  <a:lnTo>
                    <a:pt x="6189" y="377"/>
                  </a:lnTo>
                  <a:lnTo>
                    <a:pt x="6193" y="377"/>
                  </a:lnTo>
                  <a:lnTo>
                    <a:pt x="6196" y="377"/>
                  </a:lnTo>
                  <a:lnTo>
                    <a:pt x="6199" y="377"/>
                  </a:lnTo>
                  <a:lnTo>
                    <a:pt x="6202" y="377"/>
                  </a:lnTo>
                  <a:lnTo>
                    <a:pt x="6206" y="377"/>
                  </a:lnTo>
                  <a:lnTo>
                    <a:pt x="6209" y="377"/>
                  </a:lnTo>
                  <a:lnTo>
                    <a:pt x="6212" y="376"/>
                  </a:lnTo>
                  <a:lnTo>
                    <a:pt x="6215" y="376"/>
                  </a:lnTo>
                  <a:lnTo>
                    <a:pt x="6219" y="376"/>
                  </a:lnTo>
                  <a:lnTo>
                    <a:pt x="6222" y="376"/>
                  </a:lnTo>
                  <a:lnTo>
                    <a:pt x="6225" y="376"/>
                  </a:lnTo>
                  <a:lnTo>
                    <a:pt x="6229" y="376"/>
                  </a:lnTo>
                  <a:lnTo>
                    <a:pt x="6232" y="376"/>
                  </a:lnTo>
                  <a:lnTo>
                    <a:pt x="6235" y="376"/>
                  </a:lnTo>
                  <a:lnTo>
                    <a:pt x="6238" y="376"/>
                  </a:lnTo>
                  <a:lnTo>
                    <a:pt x="6242" y="375"/>
                  </a:lnTo>
                  <a:lnTo>
                    <a:pt x="6245" y="375"/>
                  </a:lnTo>
                  <a:lnTo>
                    <a:pt x="6248" y="375"/>
                  </a:lnTo>
                  <a:lnTo>
                    <a:pt x="6251" y="375"/>
                  </a:lnTo>
                  <a:lnTo>
                    <a:pt x="6255" y="375"/>
                  </a:lnTo>
                  <a:lnTo>
                    <a:pt x="6258" y="375"/>
                  </a:lnTo>
                  <a:lnTo>
                    <a:pt x="6261" y="375"/>
                  </a:lnTo>
                  <a:lnTo>
                    <a:pt x="6264" y="375"/>
                  </a:lnTo>
                  <a:lnTo>
                    <a:pt x="6268" y="374"/>
                  </a:lnTo>
                  <a:lnTo>
                    <a:pt x="6271" y="374"/>
                  </a:lnTo>
                  <a:lnTo>
                    <a:pt x="6274" y="374"/>
                  </a:lnTo>
                  <a:lnTo>
                    <a:pt x="6277" y="374"/>
                  </a:lnTo>
                  <a:lnTo>
                    <a:pt x="6281" y="374"/>
                  </a:lnTo>
                  <a:lnTo>
                    <a:pt x="6284" y="374"/>
                  </a:lnTo>
                  <a:lnTo>
                    <a:pt x="6287" y="374"/>
                  </a:lnTo>
                  <a:lnTo>
                    <a:pt x="6290" y="373"/>
                  </a:lnTo>
                  <a:lnTo>
                    <a:pt x="6294" y="373"/>
                  </a:lnTo>
                  <a:lnTo>
                    <a:pt x="6297" y="373"/>
                  </a:lnTo>
                  <a:lnTo>
                    <a:pt x="6300" y="373"/>
                  </a:lnTo>
                  <a:lnTo>
                    <a:pt x="6304" y="373"/>
                  </a:lnTo>
                  <a:lnTo>
                    <a:pt x="6307" y="373"/>
                  </a:lnTo>
                  <a:lnTo>
                    <a:pt x="6310" y="372"/>
                  </a:lnTo>
                  <a:lnTo>
                    <a:pt x="6313" y="372"/>
                  </a:lnTo>
                  <a:lnTo>
                    <a:pt x="6317" y="372"/>
                  </a:lnTo>
                  <a:lnTo>
                    <a:pt x="6320" y="372"/>
                  </a:lnTo>
                  <a:lnTo>
                    <a:pt x="6323" y="372"/>
                  </a:lnTo>
                  <a:lnTo>
                    <a:pt x="6326" y="371"/>
                  </a:lnTo>
                  <a:lnTo>
                    <a:pt x="6330" y="371"/>
                  </a:lnTo>
                  <a:lnTo>
                    <a:pt x="6333" y="371"/>
                  </a:lnTo>
                  <a:lnTo>
                    <a:pt x="6336" y="371"/>
                  </a:lnTo>
                  <a:lnTo>
                    <a:pt x="6339" y="370"/>
                  </a:lnTo>
                  <a:lnTo>
                    <a:pt x="6343" y="370"/>
                  </a:lnTo>
                  <a:lnTo>
                    <a:pt x="6346" y="370"/>
                  </a:lnTo>
                  <a:lnTo>
                    <a:pt x="6349" y="370"/>
                  </a:lnTo>
                  <a:lnTo>
                    <a:pt x="6352" y="370"/>
                  </a:lnTo>
                  <a:lnTo>
                    <a:pt x="6356" y="369"/>
                  </a:lnTo>
                  <a:lnTo>
                    <a:pt x="6359" y="369"/>
                  </a:lnTo>
                  <a:lnTo>
                    <a:pt x="6362" y="369"/>
                  </a:lnTo>
                  <a:lnTo>
                    <a:pt x="6365" y="369"/>
                  </a:lnTo>
                  <a:lnTo>
                    <a:pt x="6369" y="368"/>
                  </a:lnTo>
                  <a:lnTo>
                    <a:pt x="6372" y="368"/>
                  </a:lnTo>
                  <a:lnTo>
                    <a:pt x="6375" y="368"/>
                  </a:lnTo>
                  <a:lnTo>
                    <a:pt x="6379" y="367"/>
                  </a:lnTo>
                  <a:lnTo>
                    <a:pt x="6382" y="367"/>
                  </a:lnTo>
                  <a:lnTo>
                    <a:pt x="6385" y="367"/>
                  </a:lnTo>
                  <a:lnTo>
                    <a:pt x="6388" y="366"/>
                  </a:lnTo>
                  <a:lnTo>
                    <a:pt x="6392" y="366"/>
                  </a:lnTo>
                  <a:lnTo>
                    <a:pt x="6395" y="366"/>
                  </a:lnTo>
                  <a:lnTo>
                    <a:pt x="6398" y="365"/>
                  </a:lnTo>
                  <a:lnTo>
                    <a:pt x="6401" y="365"/>
                  </a:lnTo>
                  <a:lnTo>
                    <a:pt x="6405" y="365"/>
                  </a:lnTo>
                  <a:lnTo>
                    <a:pt x="6408" y="364"/>
                  </a:lnTo>
                  <a:lnTo>
                    <a:pt x="6411" y="364"/>
                  </a:lnTo>
                  <a:lnTo>
                    <a:pt x="6414" y="364"/>
                  </a:lnTo>
                  <a:lnTo>
                    <a:pt x="6418" y="363"/>
                  </a:lnTo>
                  <a:lnTo>
                    <a:pt x="6421" y="363"/>
                  </a:lnTo>
                  <a:lnTo>
                    <a:pt x="6424" y="363"/>
                  </a:lnTo>
                  <a:lnTo>
                    <a:pt x="6427" y="362"/>
                  </a:lnTo>
                  <a:lnTo>
                    <a:pt x="6431" y="362"/>
                  </a:lnTo>
                  <a:lnTo>
                    <a:pt x="6434" y="362"/>
                  </a:lnTo>
                  <a:lnTo>
                    <a:pt x="6437" y="361"/>
                  </a:lnTo>
                  <a:lnTo>
                    <a:pt x="6440" y="361"/>
                  </a:lnTo>
                  <a:lnTo>
                    <a:pt x="6444" y="360"/>
                  </a:lnTo>
                  <a:lnTo>
                    <a:pt x="6447" y="360"/>
                  </a:lnTo>
                  <a:lnTo>
                    <a:pt x="6450" y="359"/>
                  </a:lnTo>
                  <a:lnTo>
                    <a:pt x="6454" y="359"/>
                  </a:lnTo>
                  <a:lnTo>
                    <a:pt x="6457" y="359"/>
                  </a:lnTo>
                  <a:lnTo>
                    <a:pt x="6460" y="358"/>
                  </a:lnTo>
                  <a:lnTo>
                    <a:pt x="6463" y="358"/>
                  </a:lnTo>
                  <a:lnTo>
                    <a:pt x="6467" y="357"/>
                  </a:lnTo>
                  <a:lnTo>
                    <a:pt x="6470" y="357"/>
                  </a:lnTo>
                  <a:lnTo>
                    <a:pt x="6473" y="356"/>
                  </a:lnTo>
                  <a:lnTo>
                    <a:pt x="6476" y="356"/>
                  </a:lnTo>
                  <a:lnTo>
                    <a:pt x="6480" y="355"/>
                  </a:lnTo>
                  <a:lnTo>
                    <a:pt x="6483" y="355"/>
                  </a:lnTo>
                  <a:lnTo>
                    <a:pt x="6486" y="354"/>
                  </a:lnTo>
                  <a:lnTo>
                    <a:pt x="6489" y="354"/>
                  </a:lnTo>
                  <a:lnTo>
                    <a:pt x="6493" y="353"/>
                  </a:lnTo>
                  <a:lnTo>
                    <a:pt x="6496" y="353"/>
                  </a:lnTo>
                  <a:lnTo>
                    <a:pt x="6499" y="352"/>
                  </a:lnTo>
                  <a:lnTo>
                    <a:pt x="6502" y="352"/>
                  </a:lnTo>
                  <a:lnTo>
                    <a:pt x="6506" y="351"/>
                  </a:lnTo>
                  <a:lnTo>
                    <a:pt x="6509" y="351"/>
                  </a:lnTo>
                  <a:lnTo>
                    <a:pt x="6512" y="350"/>
                  </a:lnTo>
                  <a:lnTo>
                    <a:pt x="6515" y="350"/>
                  </a:lnTo>
                  <a:lnTo>
                    <a:pt x="6519" y="349"/>
                  </a:lnTo>
                  <a:lnTo>
                    <a:pt x="6522" y="349"/>
                  </a:lnTo>
                  <a:lnTo>
                    <a:pt x="6525" y="348"/>
                  </a:lnTo>
                  <a:lnTo>
                    <a:pt x="6529" y="348"/>
                  </a:lnTo>
                  <a:lnTo>
                    <a:pt x="6532" y="347"/>
                  </a:lnTo>
                  <a:lnTo>
                    <a:pt x="6535" y="347"/>
                  </a:lnTo>
                  <a:lnTo>
                    <a:pt x="6538" y="346"/>
                  </a:lnTo>
                  <a:lnTo>
                    <a:pt x="6542" y="345"/>
                  </a:lnTo>
                  <a:lnTo>
                    <a:pt x="6545" y="345"/>
                  </a:lnTo>
                  <a:lnTo>
                    <a:pt x="6548" y="344"/>
                  </a:lnTo>
                  <a:lnTo>
                    <a:pt x="6551" y="344"/>
                  </a:lnTo>
                  <a:lnTo>
                    <a:pt x="6555" y="343"/>
                  </a:lnTo>
                  <a:lnTo>
                    <a:pt x="6558" y="343"/>
                  </a:lnTo>
                  <a:lnTo>
                    <a:pt x="6561" y="342"/>
                  </a:lnTo>
                  <a:lnTo>
                    <a:pt x="6564" y="341"/>
                  </a:lnTo>
                  <a:lnTo>
                    <a:pt x="6568" y="341"/>
                  </a:lnTo>
                  <a:lnTo>
                    <a:pt x="6571" y="340"/>
                  </a:lnTo>
                  <a:lnTo>
                    <a:pt x="6574" y="340"/>
                  </a:lnTo>
                  <a:lnTo>
                    <a:pt x="6577" y="339"/>
                  </a:lnTo>
                  <a:lnTo>
                    <a:pt x="6581" y="338"/>
                  </a:lnTo>
                  <a:lnTo>
                    <a:pt x="6584" y="338"/>
                  </a:lnTo>
                  <a:lnTo>
                    <a:pt x="6587" y="337"/>
                  </a:lnTo>
                  <a:lnTo>
                    <a:pt x="6591" y="337"/>
                  </a:lnTo>
                  <a:lnTo>
                    <a:pt x="6594" y="336"/>
                  </a:lnTo>
                  <a:lnTo>
                    <a:pt x="6597" y="335"/>
                  </a:lnTo>
                  <a:lnTo>
                    <a:pt x="6600" y="335"/>
                  </a:lnTo>
                  <a:lnTo>
                    <a:pt x="6604" y="334"/>
                  </a:lnTo>
                  <a:lnTo>
                    <a:pt x="6607" y="333"/>
                  </a:lnTo>
                  <a:lnTo>
                    <a:pt x="6610" y="333"/>
                  </a:lnTo>
                  <a:lnTo>
                    <a:pt x="6613" y="332"/>
                  </a:lnTo>
                  <a:lnTo>
                    <a:pt x="6617" y="332"/>
                  </a:lnTo>
                  <a:lnTo>
                    <a:pt x="6620" y="331"/>
                  </a:lnTo>
                  <a:lnTo>
                    <a:pt x="6623" y="330"/>
                  </a:lnTo>
                  <a:lnTo>
                    <a:pt x="6626" y="330"/>
                  </a:lnTo>
                  <a:lnTo>
                    <a:pt x="6630" y="329"/>
                  </a:lnTo>
                  <a:lnTo>
                    <a:pt x="6633" y="329"/>
                  </a:lnTo>
                  <a:lnTo>
                    <a:pt x="6636" y="328"/>
                  </a:lnTo>
                  <a:lnTo>
                    <a:pt x="6639" y="327"/>
                  </a:lnTo>
                  <a:lnTo>
                    <a:pt x="6643" y="327"/>
                  </a:lnTo>
                  <a:lnTo>
                    <a:pt x="6646" y="326"/>
                  </a:lnTo>
                  <a:lnTo>
                    <a:pt x="6649" y="325"/>
                  </a:lnTo>
                  <a:lnTo>
                    <a:pt x="6652" y="325"/>
                  </a:lnTo>
                  <a:lnTo>
                    <a:pt x="6656" y="324"/>
                  </a:lnTo>
                  <a:lnTo>
                    <a:pt x="6659" y="324"/>
                  </a:lnTo>
                  <a:lnTo>
                    <a:pt x="6662" y="323"/>
                  </a:lnTo>
                  <a:lnTo>
                    <a:pt x="6666" y="322"/>
                  </a:lnTo>
                  <a:lnTo>
                    <a:pt x="6669" y="322"/>
                  </a:lnTo>
                  <a:lnTo>
                    <a:pt x="6672" y="321"/>
                  </a:lnTo>
                  <a:lnTo>
                    <a:pt x="6675" y="321"/>
                  </a:lnTo>
                  <a:lnTo>
                    <a:pt x="6679" y="320"/>
                  </a:lnTo>
                  <a:lnTo>
                    <a:pt x="6682" y="319"/>
                  </a:lnTo>
                  <a:lnTo>
                    <a:pt x="6685" y="319"/>
                  </a:lnTo>
                  <a:lnTo>
                    <a:pt x="6688" y="318"/>
                  </a:lnTo>
                  <a:lnTo>
                    <a:pt x="6692" y="318"/>
                  </a:lnTo>
                  <a:lnTo>
                    <a:pt x="6695" y="317"/>
                  </a:lnTo>
                  <a:lnTo>
                    <a:pt x="6698" y="316"/>
                  </a:lnTo>
                  <a:lnTo>
                    <a:pt x="6701" y="316"/>
                  </a:lnTo>
                  <a:lnTo>
                    <a:pt x="6705" y="315"/>
                  </a:lnTo>
                  <a:lnTo>
                    <a:pt x="6708" y="315"/>
                  </a:lnTo>
                  <a:lnTo>
                    <a:pt x="6711" y="314"/>
                  </a:lnTo>
                  <a:lnTo>
                    <a:pt x="6714" y="314"/>
                  </a:lnTo>
                  <a:lnTo>
                    <a:pt x="6718" y="313"/>
                  </a:lnTo>
                  <a:lnTo>
                    <a:pt x="6721" y="313"/>
                  </a:lnTo>
                  <a:lnTo>
                    <a:pt x="6724" y="312"/>
                  </a:lnTo>
                  <a:lnTo>
                    <a:pt x="6727" y="312"/>
                  </a:lnTo>
                  <a:lnTo>
                    <a:pt x="6731" y="311"/>
                  </a:lnTo>
                  <a:lnTo>
                    <a:pt x="6734" y="311"/>
                  </a:lnTo>
                  <a:lnTo>
                    <a:pt x="6737" y="310"/>
                  </a:lnTo>
                  <a:lnTo>
                    <a:pt x="6741" y="309"/>
                  </a:lnTo>
                  <a:lnTo>
                    <a:pt x="6744" y="309"/>
                  </a:lnTo>
                  <a:lnTo>
                    <a:pt x="6747" y="308"/>
                  </a:lnTo>
                  <a:lnTo>
                    <a:pt x="6750" y="308"/>
                  </a:lnTo>
                  <a:lnTo>
                    <a:pt x="6754" y="307"/>
                  </a:lnTo>
                  <a:lnTo>
                    <a:pt x="6757" y="307"/>
                  </a:lnTo>
                  <a:lnTo>
                    <a:pt x="6760" y="307"/>
                  </a:lnTo>
                  <a:lnTo>
                    <a:pt x="6763" y="306"/>
                  </a:lnTo>
                  <a:lnTo>
                    <a:pt x="6767" y="306"/>
                  </a:lnTo>
                  <a:lnTo>
                    <a:pt x="6770" y="305"/>
                  </a:lnTo>
                  <a:lnTo>
                    <a:pt x="6773" y="305"/>
                  </a:lnTo>
                  <a:lnTo>
                    <a:pt x="6776" y="304"/>
                  </a:lnTo>
                  <a:lnTo>
                    <a:pt x="6780" y="304"/>
                  </a:lnTo>
                  <a:lnTo>
                    <a:pt x="6783" y="303"/>
                  </a:lnTo>
                  <a:lnTo>
                    <a:pt x="6786" y="303"/>
                  </a:lnTo>
                  <a:lnTo>
                    <a:pt x="6789" y="303"/>
                  </a:lnTo>
                  <a:lnTo>
                    <a:pt x="6793" y="302"/>
                  </a:lnTo>
                  <a:lnTo>
                    <a:pt x="6796" y="302"/>
                  </a:lnTo>
                  <a:lnTo>
                    <a:pt x="6799" y="302"/>
                  </a:lnTo>
                  <a:lnTo>
                    <a:pt x="6802" y="301"/>
                  </a:lnTo>
                  <a:lnTo>
                    <a:pt x="6806" y="301"/>
                  </a:lnTo>
                  <a:lnTo>
                    <a:pt x="6809" y="300"/>
                  </a:lnTo>
                  <a:lnTo>
                    <a:pt x="6812" y="300"/>
                  </a:lnTo>
                  <a:lnTo>
                    <a:pt x="6816" y="300"/>
                  </a:lnTo>
                  <a:lnTo>
                    <a:pt x="6819" y="299"/>
                  </a:lnTo>
                  <a:lnTo>
                    <a:pt x="6822" y="299"/>
                  </a:lnTo>
                  <a:lnTo>
                    <a:pt x="6825" y="299"/>
                  </a:lnTo>
                  <a:lnTo>
                    <a:pt x="6829" y="298"/>
                  </a:lnTo>
                  <a:lnTo>
                    <a:pt x="6832" y="298"/>
                  </a:lnTo>
                  <a:lnTo>
                    <a:pt x="6835" y="298"/>
                  </a:lnTo>
                  <a:lnTo>
                    <a:pt x="6838" y="297"/>
                  </a:lnTo>
                  <a:lnTo>
                    <a:pt x="6842" y="297"/>
                  </a:lnTo>
                  <a:lnTo>
                    <a:pt x="6845" y="297"/>
                  </a:lnTo>
                  <a:lnTo>
                    <a:pt x="6848" y="297"/>
                  </a:lnTo>
                  <a:lnTo>
                    <a:pt x="6851" y="296"/>
                  </a:lnTo>
                  <a:lnTo>
                    <a:pt x="6855" y="296"/>
                  </a:lnTo>
                  <a:lnTo>
                    <a:pt x="6858" y="296"/>
                  </a:lnTo>
                  <a:lnTo>
                    <a:pt x="6861" y="296"/>
                  </a:lnTo>
                  <a:lnTo>
                    <a:pt x="6864" y="295"/>
                  </a:lnTo>
                  <a:lnTo>
                    <a:pt x="6868" y="295"/>
                  </a:lnTo>
                  <a:lnTo>
                    <a:pt x="6871" y="295"/>
                  </a:lnTo>
                  <a:lnTo>
                    <a:pt x="6874" y="295"/>
                  </a:lnTo>
                  <a:lnTo>
                    <a:pt x="6877" y="295"/>
                  </a:lnTo>
                  <a:lnTo>
                    <a:pt x="6881" y="294"/>
                  </a:lnTo>
                  <a:lnTo>
                    <a:pt x="6884" y="294"/>
                  </a:lnTo>
                  <a:lnTo>
                    <a:pt x="6887" y="294"/>
                  </a:lnTo>
                  <a:lnTo>
                    <a:pt x="6891" y="294"/>
                  </a:lnTo>
                  <a:lnTo>
                    <a:pt x="6894" y="294"/>
                  </a:lnTo>
                  <a:lnTo>
                    <a:pt x="6897" y="294"/>
                  </a:lnTo>
                  <a:lnTo>
                    <a:pt x="6900" y="293"/>
                  </a:lnTo>
                  <a:lnTo>
                    <a:pt x="6904" y="293"/>
                  </a:lnTo>
                  <a:lnTo>
                    <a:pt x="6907" y="293"/>
                  </a:lnTo>
                  <a:lnTo>
                    <a:pt x="6910" y="293"/>
                  </a:lnTo>
                  <a:lnTo>
                    <a:pt x="6913" y="293"/>
                  </a:lnTo>
                  <a:lnTo>
                    <a:pt x="6917" y="293"/>
                  </a:lnTo>
                  <a:lnTo>
                    <a:pt x="6920" y="293"/>
                  </a:lnTo>
                  <a:lnTo>
                    <a:pt x="6923" y="292"/>
                  </a:lnTo>
                  <a:lnTo>
                    <a:pt x="6926" y="292"/>
                  </a:lnTo>
                  <a:lnTo>
                    <a:pt x="6930" y="292"/>
                  </a:lnTo>
                  <a:lnTo>
                    <a:pt x="6933" y="292"/>
                  </a:lnTo>
                  <a:lnTo>
                    <a:pt x="6936" y="292"/>
                  </a:lnTo>
                  <a:lnTo>
                    <a:pt x="6939" y="292"/>
                  </a:lnTo>
                  <a:lnTo>
                    <a:pt x="6943" y="292"/>
                  </a:lnTo>
                  <a:lnTo>
                    <a:pt x="6946" y="292"/>
                  </a:lnTo>
                  <a:lnTo>
                    <a:pt x="6949" y="292"/>
                  </a:lnTo>
                  <a:lnTo>
                    <a:pt x="6953" y="292"/>
                  </a:lnTo>
                  <a:lnTo>
                    <a:pt x="6956" y="292"/>
                  </a:lnTo>
                  <a:lnTo>
                    <a:pt x="6959" y="292"/>
                  </a:lnTo>
                  <a:lnTo>
                    <a:pt x="6962" y="292"/>
                  </a:lnTo>
                  <a:lnTo>
                    <a:pt x="6966" y="292"/>
                  </a:lnTo>
                  <a:lnTo>
                    <a:pt x="6969" y="291"/>
                  </a:lnTo>
                  <a:lnTo>
                    <a:pt x="6972" y="291"/>
                  </a:lnTo>
                  <a:lnTo>
                    <a:pt x="6975" y="291"/>
                  </a:lnTo>
                  <a:lnTo>
                    <a:pt x="6979" y="291"/>
                  </a:lnTo>
                  <a:lnTo>
                    <a:pt x="6982" y="291"/>
                  </a:lnTo>
                  <a:lnTo>
                    <a:pt x="6985" y="291"/>
                  </a:lnTo>
                  <a:lnTo>
                    <a:pt x="6988" y="291"/>
                  </a:lnTo>
                  <a:lnTo>
                    <a:pt x="6992" y="291"/>
                  </a:lnTo>
                  <a:lnTo>
                    <a:pt x="6995" y="291"/>
                  </a:lnTo>
                  <a:lnTo>
                    <a:pt x="6998" y="291"/>
                  </a:lnTo>
                  <a:lnTo>
                    <a:pt x="7001" y="291"/>
                  </a:lnTo>
                  <a:lnTo>
                    <a:pt x="7005" y="291"/>
                  </a:lnTo>
                  <a:lnTo>
                    <a:pt x="7008" y="291"/>
                  </a:lnTo>
                  <a:lnTo>
                    <a:pt x="7011" y="291"/>
                  </a:lnTo>
                  <a:lnTo>
                    <a:pt x="7014" y="291"/>
                  </a:lnTo>
                  <a:lnTo>
                    <a:pt x="7018" y="291"/>
                  </a:lnTo>
                  <a:lnTo>
                    <a:pt x="7021" y="291"/>
                  </a:lnTo>
                  <a:lnTo>
                    <a:pt x="7024" y="291"/>
                  </a:lnTo>
                  <a:lnTo>
                    <a:pt x="7028" y="291"/>
                  </a:lnTo>
                  <a:lnTo>
                    <a:pt x="7031" y="291"/>
                  </a:lnTo>
                  <a:lnTo>
                    <a:pt x="7034" y="291"/>
                  </a:lnTo>
                  <a:lnTo>
                    <a:pt x="7037" y="291"/>
                  </a:lnTo>
                  <a:lnTo>
                    <a:pt x="7041" y="291"/>
                  </a:lnTo>
                  <a:lnTo>
                    <a:pt x="7044" y="291"/>
                  </a:lnTo>
                  <a:lnTo>
                    <a:pt x="7047" y="291"/>
                  </a:lnTo>
                  <a:lnTo>
                    <a:pt x="7050" y="291"/>
                  </a:lnTo>
                  <a:lnTo>
                    <a:pt x="7054" y="291"/>
                  </a:lnTo>
                  <a:lnTo>
                    <a:pt x="7057" y="291"/>
                  </a:lnTo>
                  <a:lnTo>
                    <a:pt x="7060" y="291"/>
                  </a:lnTo>
                  <a:lnTo>
                    <a:pt x="7063" y="291"/>
                  </a:lnTo>
                  <a:lnTo>
                    <a:pt x="7067" y="291"/>
                  </a:lnTo>
                  <a:lnTo>
                    <a:pt x="7070" y="291"/>
                  </a:lnTo>
                  <a:lnTo>
                    <a:pt x="7073" y="291"/>
                  </a:lnTo>
                  <a:lnTo>
                    <a:pt x="7076" y="291"/>
                  </a:lnTo>
                  <a:lnTo>
                    <a:pt x="7080" y="291"/>
                  </a:lnTo>
                  <a:lnTo>
                    <a:pt x="7083" y="291"/>
                  </a:lnTo>
                  <a:lnTo>
                    <a:pt x="7086" y="291"/>
                  </a:lnTo>
                  <a:lnTo>
                    <a:pt x="7089" y="290"/>
                  </a:lnTo>
                  <a:lnTo>
                    <a:pt x="7093" y="290"/>
                  </a:lnTo>
                  <a:lnTo>
                    <a:pt x="7096" y="290"/>
                  </a:lnTo>
                  <a:lnTo>
                    <a:pt x="7099" y="290"/>
                  </a:lnTo>
                  <a:lnTo>
                    <a:pt x="7103" y="290"/>
                  </a:lnTo>
                  <a:lnTo>
                    <a:pt x="7106" y="290"/>
                  </a:lnTo>
                  <a:lnTo>
                    <a:pt x="7109" y="290"/>
                  </a:lnTo>
                  <a:lnTo>
                    <a:pt x="7112" y="290"/>
                  </a:lnTo>
                  <a:lnTo>
                    <a:pt x="7116" y="290"/>
                  </a:lnTo>
                  <a:lnTo>
                    <a:pt x="7119" y="290"/>
                  </a:lnTo>
                  <a:lnTo>
                    <a:pt x="7122" y="290"/>
                  </a:lnTo>
                  <a:lnTo>
                    <a:pt x="7125" y="290"/>
                  </a:lnTo>
                  <a:lnTo>
                    <a:pt x="7129" y="290"/>
                  </a:lnTo>
                  <a:lnTo>
                    <a:pt x="7132" y="28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37" name="Line 90"/>
            <p:cNvSpPr>
              <a:spLocks noChangeShapeType="1"/>
            </p:cNvSpPr>
            <p:nvPr/>
          </p:nvSpPr>
          <p:spPr bwMode="auto">
            <a:xfrm>
              <a:off x="4436" y="3372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38" name="Freeform 91"/>
            <p:cNvSpPr>
              <a:spLocks/>
            </p:cNvSpPr>
            <p:nvPr/>
          </p:nvSpPr>
          <p:spPr bwMode="auto">
            <a:xfrm flipV="1">
              <a:off x="1405" y="2352"/>
              <a:ext cx="3031" cy="1126"/>
            </a:xfrm>
            <a:custGeom>
              <a:avLst/>
              <a:gdLst>
                <a:gd name="T0" fmla="*/ 110 w 7132"/>
                <a:gd name="T1" fmla="*/ 2710 h 2764"/>
                <a:gd name="T2" fmla="*/ 225 w 7132"/>
                <a:gd name="T3" fmla="*/ 2557 h 2764"/>
                <a:gd name="T4" fmla="*/ 339 w 7132"/>
                <a:gd name="T5" fmla="*/ 2325 h 2764"/>
                <a:gd name="T6" fmla="*/ 453 w 7132"/>
                <a:gd name="T7" fmla="*/ 2046 h 2764"/>
                <a:gd name="T8" fmla="*/ 567 w 7132"/>
                <a:gd name="T9" fmla="*/ 1751 h 2764"/>
                <a:gd name="T10" fmla="*/ 681 w 7132"/>
                <a:gd name="T11" fmla="*/ 1434 h 2764"/>
                <a:gd name="T12" fmla="*/ 795 w 7132"/>
                <a:gd name="T13" fmla="*/ 1094 h 2764"/>
                <a:gd name="T14" fmla="*/ 909 w 7132"/>
                <a:gd name="T15" fmla="*/ 822 h 2764"/>
                <a:gd name="T16" fmla="*/ 1024 w 7132"/>
                <a:gd name="T17" fmla="*/ 696 h 2764"/>
                <a:gd name="T18" fmla="*/ 1138 w 7132"/>
                <a:gd name="T19" fmla="*/ 610 h 2764"/>
                <a:gd name="T20" fmla="*/ 1252 w 7132"/>
                <a:gd name="T21" fmla="*/ 509 h 2764"/>
                <a:gd name="T22" fmla="*/ 1366 w 7132"/>
                <a:gd name="T23" fmla="*/ 433 h 2764"/>
                <a:gd name="T24" fmla="*/ 1480 w 7132"/>
                <a:gd name="T25" fmla="*/ 416 h 2764"/>
                <a:gd name="T26" fmla="*/ 1594 w 7132"/>
                <a:gd name="T27" fmla="*/ 436 h 2764"/>
                <a:gd name="T28" fmla="*/ 1708 w 7132"/>
                <a:gd name="T29" fmla="*/ 461 h 2764"/>
                <a:gd name="T30" fmla="*/ 1823 w 7132"/>
                <a:gd name="T31" fmla="*/ 476 h 2764"/>
                <a:gd name="T32" fmla="*/ 1937 w 7132"/>
                <a:gd name="T33" fmla="*/ 483 h 2764"/>
                <a:gd name="T34" fmla="*/ 2051 w 7132"/>
                <a:gd name="T35" fmla="*/ 487 h 2764"/>
                <a:gd name="T36" fmla="*/ 2165 w 7132"/>
                <a:gd name="T37" fmla="*/ 478 h 2764"/>
                <a:gd name="T38" fmla="*/ 2279 w 7132"/>
                <a:gd name="T39" fmla="*/ 449 h 2764"/>
                <a:gd name="T40" fmla="*/ 2393 w 7132"/>
                <a:gd name="T41" fmla="*/ 406 h 2764"/>
                <a:gd name="T42" fmla="*/ 2507 w 7132"/>
                <a:gd name="T43" fmla="*/ 353 h 2764"/>
                <a:gd name="T44" fmla="*/ 2622 w 7132"/>
                <a:gd name="T45" fmla="*/ 280 h 2764"/>
                <a:gd name="T46" fmla="*/ 2736 w 7132"/>
                <a:gd name="T47" fmla="*/ 203 h 2764"/>
                <a:gd name="T48" fmla="*/ 2850 w 7132"/>
                <a:gd name="T49" fmla="*/ 167 h 2764"/>
                <a:gd name="T50" fmla="*/ 2964 w 7132"/>
                <a:gd name="T51" fmla="*/ 175 h 2764"/>
                <a:gd name="T52" fmla="*/ 3078 w 7132"/>
                <a:gd name="T53" fmla="*/ 177 h 2764"/>
                <a:gd name="T54" fmla="*/ 3192 w 7132"/>
                <a:gd name="T55" fmla="*/ 155 h 2764"/>
                <a:gd name="T56" fmla="*/ 3306 w 7132"/>
                <a:gd name="T57" fmla="*/ 126 h 2764"/>
                <a:gd name="T58" fmla="*/ 3421 w 7132"/>
                <a:gd name="T59" fmla="*/ 101 h 2764"/>
                <a:gd name="T60" fmla="*/ 3535 w 7132"/>
                <a:gd name="T61" fmla="*/ 65 h 2764"/>
                <a:gd name="T62" fmla="*/ 3649 w 7132"/>
                <a:gd name="T63" fmla="*/ 22 h 2764"/>
                <a:gd name="T64" fmla="*/ 3763 w 7132"/>
                <a:gd name="T65" fmla="*/ 0 h 2764"/>
                <a:gd name="T66" fmla="*/ 3877 w 7132"/>
                <a:gd name="T67" fmla="*/ 9 h 2764"/>
                <a:gd name="T68" fmla="*/ 3991 w 7132"/>
                <a:gd name="T69" fmla="*/ 22 h 2764"/>
                <a:gd name="T70" fmla="*/ 4105 w 7132"/>
                <a:gd name="T71" fmla="*/ 25 h 2764"/>
                <a:gd name="T72" fmla="*/ 4220 w 7132"/>
                <a:gd name="T73" fmla="*/ 33 h 2764"/>
                <a:gd name="T74" fmla="*/ 4334 w 7132"/>
                <a:gd name="T75" fmla="*/ 63 h 2764"/>
                <a:gd name="T76" fmla="*/ 4448 w 7132"/>
                <a:gd name="T77" fmla="*/ 112 h 2764"/>
                <a:gd name="T78" fmla="*/ 4562 w 7132"/>
                <a:gd name="T79" fmla="*/ 169 h 2764"/>
                <a:gd name="T80" fmla="*/ 4676 w 7132"/>
                <a:gd name="T81" fmla="*/ 224 h 2764"/>
                <a:gd name="T82" fmla="*/ 4790 w 7132"/>
                <a:gd name="T83" fmla="*/ 273 h 2764"/>
                <a:gd name="T84" fmla="*/ 4904 w 7132"/>
                <a:gd name="T85" fmla="*/ 313 h 2764"/>
                <a:gd name="T86" fmla="*/ 5019 w 7132"/>
                <a:gd name="T87" fmla="*/ 345 h 2764"/>
                <a:gd name="T88" fmla="*/ 5133 w 7132"/>
                <a:gd name="T89" fmla="*/ 374 h 2764"/>
                <a:gd name="T90" fmla="*/ 5247 w 7132"/>
                <a:gd name="T91" fmla="*/ 401 h 2764"/>
                <a:gd name="T92" fmla="*/ 5361 w 7132"/>
                <a:gd name="T93" fmla="*/ 422 h 2764"/>
                <a:gd name="T94" fmla="*/ 5475 w 7132"/>
                <a:gd name="T95" fmla="*/ 428 h 2764"/>
                <a:gd name="T96" fmla="*/ 5589 w 7132"/>
                <a:gd name="T97" fmla="*/ 421 h 2764"/>
                <a:gd name="T98" fmla="*/ 5703 w 7132"/>
                <a:gd name="T99" fmla="*/ 412 h 2764"/>
                <a:gd name="T100" fmla="*/ 5818 w 7132"/>
                <a:gd name="T101" fmla="*/ 406 h 2764"/>
                <a:gd name="T102" fmla="*/ 5932 w 7132"/>
                <a:gd name="T103" fmla="*/ 393 h 2764"/>
                <a:gd name="T104" fmla="*/ 6046 w 7132"/>
                <a:gd name="T105" fmla="*/ 372 h 2764"/>
                <a:gd name="T106" fmla="*/ 6160 w 7132"/>
                <a:gd name="T107" fmla="*/ 351 h 2764"/>
                <a:gd name="T108" fmla="*/ 6274 w 7132"/>
                <a:gd name="T109" fmla="*/ 337 h 2764"/>
                <a:gd name="T110" fmla="*/ 6388 w 7132"/>
                <a:gd name="T111" fmla="*/ 323 h 2764"/>
                <a:gd name="T112" fmla="*/ 6502 w 7132"/>
                <a:gd name="T113" fmla="*/ 303 h 2764"/>
                <a:gd name="T114" fmla="*/ 6617 w 7132"/>
                <a:gd name="T115" fmla="*/ 287 h 2764"/>
                <a:gd name="T116" fmla="*/ 6731 w 7132"/>
                <a:gd name="T117" fmla="*/ 281 h 2764"/>
                <a:gd name="T118" fmla="*/ 6845 w 7132"/>
                <a:gd name="T119" fmla="*/ 280 h 2764"/>
                <a:gd name="T120" fmla="*/ 6959 w 7132"/>
                <a:gd name="T121" fmla="*/ 285 h 2764"/>
                <a:gd name="T122" fmla="*/ 7073 w 7132"/>
                <a:gd name="T123" fmla="*/ 297 h 27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2764"/>
                <a:gd name="T188" fmla="*/ 7132 w 7132"/>
                <a:gd name="T189" fmla="*/ 2764 h 276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2764">
                  <a:moveTo>
                    <a:pt x="0" y="2764"/>
                  </a:moveTo>
                  <a:lnTo>
                    <a:pt x="3" y="2763"/>
                  </a:lnTo>
                  <a:lnTo>
                    <a:pt x="6" y="2763"/>
                  </a:lnTo>
                  <a:lnTo>
                    <a:pt x="9" y="2762"/>
                  </a:lnTo>
                  <a:lnTo>
                    <a:pt x="13" y="2761"/>
                  </a:lnTo>
                  <a:lnTo>
                    <a:pt x="16" y="2760"/>
                  </a:lnTo>
                  <a:lnTo>
                    <a:pt x="19" y="2759"/>
                  </a:lnTo>
                  <a:lnTo>
                    <a:pt x="22" y="2758"/>
                  </a:lnTo>
                  <a:lnTo>
                    <a:pt x="26" y="2757"/>
                  </a:lnTo>
                  <a:lnTo>
                    <a:pt x="29" y="2756"/>
                  </a:lnTo>
                  <a:lnTo>
                    <a:pt x="32" y="2755"/>
                  </a:lnTo>
                  <a:lnTo>
                    <a:pt x="35" y="2754"/>
                  </a:lnTo>
                  <a:lnTo>
                    <a:pt x="39" y="2753"/>
                  </a:lnTo>
                  <a:lnTo>
                    <a:pt x="42" y="2752"/>
                  </a:lnTo>
                  <a:lnTo>
                    <a:pt x="45" y="2751"/>
                  </a:lnTo>
                  <a:lnTo>
                    <a:pt x="48" y="2750"/>
                  </a:lnTo>
                  <a:lnTo>
                    <a:pt x="52" y="2748"/>
                  </a:lnTo>
                  <a:lnTo>
                    <a:pt x="55" y="2747"/>
                  </a:lnTo>
                  <a:lnTo>
                    <a:pt x="58" y="2746"/>
                  </a:lnTo>
                  <a:lnTo>
                    <a:pt x="61" y="2744"/>
                  </a:lnTo>
                  <a:lnTo>
                    <a:pt x="65" y="2743"/>
                  </a:lnTo>
                  <a:lnTo>
                    <a:pt x="68" y="2741"/>
                  </a:lnTo>
                  <a:lnTo>
                    <a:pt x="71" y="2739"/>
                  </a:lnTo>
                  <a:lnTo>
                    <a:pt x="75" y="2738"/>
                  </a:lnTo>
                  <a:lnTo>
                    <a:pt x="78" y="2736"/>
                  </a:lnTo>
                  <a:lnTo>
                    <a:pt x="81" y="2734"/>
                  </a:lnTo>
                  <a:lnTo>
                    <a:pt x="84" y="2731"/>
                  </a:lnTo>
                  <a:lnTo>
                    <a:pt x="88" y="2729"/>
                  </a:lnTo>
                  <a:lnTo>
                    <a:pt x="91" y="2727"/>
                  </a:lnTo>
                  <a:lnTo>
                    <a:pt x="94" y="2724"/>
                  </a:lnTo>
                  <a:lnTo>
                    <a:pt x="97" y="2721"/>
                  </a:lnTo>
                  <a:lnTo>
                    <a:pt x="101" y="2719"/>
                  </a:lnTo>
                  <a:lnTo>
                    <a:pt x="104" y="2716"/>
                  </a:lnTo>
                  <a:lnTo>
                    <a:pt x="107" y="2713"/>
                  </a:lnTo>
                  <a:lnTo>
                    <a:pt x="110" y="2710"/>
                  </a:lnTo>
                  <a:lnTo>
                    <a:pt x="114" y="2707"/>
                  </a:lnTo>
                  <a:lnTo>
                    <a:pt x="117" y="2703"/>
                  </a:lnTo>
                  <a:lnTo>
                    <a:pt x="120" y="2700"/>
                  </a:lnTo>
                  <a:lnTo>
                    <a:pt x="123" y="2697"/>
                  </a:lnTo>
                  <a:lnTo>
                    <a:pt x="127" y="2693"/>
                  </a:lnTo>
                  <a:lnTo>
                    <a:pt x="130" y="2690"/>
                  </a:lnTo>
                  <a:lnTo>
                    <a:pt x="133" y="2686"/>
                  </a:lnTo>
                  <a:lnTo>
                    <a:pt x="136" y="2683"/>
                  </a:lnTo>
                  <a:lnTo>
                    <a:pt x="140" y="2679"/>
                  </a:lnTo>
                  <a:lnTo>
                    <a:pt x="143" y="2675"/>
                  </a:lnTo>
                  <a:lnTo>
                    <a:pt x="146" y="2671"/>
                  </a:lnTo>
                  <a:lnTo>
                    <a:pt x="150" y="2668"/>
                  </a:lnTo>
                  <a:lnTo>
                    <a:pt x="153" y="2664"/>
                  </a:lnTo>
                  <a:lnTo>
                    <a:pt x="156" y="2660"/>
                  </a:lnTo>
                  <a:lnTo>
                    <a:pt x="159" y="2656"/>
                  </a:lnTo>
                  <a:lnTo>
                    <a:pt x="163" y="2651"/>
                  </a:lnTo>
                  <a:lnTo>
                    <a:pt x="166" y="2647"/>
                  </a:lnTo>
                  <a:lnTo>
                    <a:pt x="169" y="2642"/>
                  </a:lnTo>
                  <a:lnTo>
                    <a:pt x="172" y="2638"/>
                  </a:lnTo>
                  <a:lnTo>
                    <a:pt x="176" y="2633"/>
                  </a:lnTo>
                  <a:lnTo>
                    <a:pt x="179" y="2628"/>
                  </a:lnTo>
                  <a:lnTo>
                    <a:pt x="182" y="2624"/>
                  </a:lnTo>
                  <a:lnTo>
                    <a:pt x="185" y="2619"/>
                  </a:lnTo>
                  <a:lnTo>
                    <a:pt x="189" y="2614"/>
                  </a:lnTo>
                  <a:lnTo>
                    <a:pt x="192" y="2609"/>
                  </a:lnTo>
                  <a:lnTo>
                    <a:pt x="195" y="2604"/>
                  </a:lnTo>
                  <a:lnTo>
                    <a:pt x="198" y="2599"/>
                  </a:lnTo>
                  <a:lnTo>
                    <a:pt x="202" y="2594"/>
                  </a:lnTo>
                  <a:lnTo>
                    <a:pt x="205" y="2589"/>
                  </a:lnTo>
                  <a:lnTo>
                    <a:pt x="208" y="2584"/>
                  </a:lnTo>
                  <a:lnTo>
                    <a:pt x="211" y="2578"/>
                  </a:lnTo>
                  <a:lnTo>
                    <a:pt x="215" y="2573"/>
                  </a:lnTo>
                  <a:lnTo>
                    <a:pt x="218" y="2568"/>
                  </a:lnTo>
                  <a:lnTo>
                    <a:pt x="221" y="2562"/>
                  </a:lnTo>
                  <a:lnTo>
                    <a:pt x="225" y="2557"/>
                  </a:lnTo>
                  <a:lnTo>
                    <a:pt x="228" y="2551"/>
                  </a:lnTo>
                  <a:lnTo>
                    <a:pt x="231" y="2546"/>
                  </a:lnTo>
                  <a:lnTo>
                    <a:pt x="234" y="2540"/>
                  </a:lnTo>
                  <a:lnTo>
                    <a:pt x="238" y="2535"/>
                  </a:lnTo>
                  <a:lnTo>
                    <a:pt x="241" y="2529"/>
                  </a:lnTo>
                  <a:lnTo>
                    <a:pt x="244" y="2523"/>
                  </a:lnTo>
                  <a:lnTo>
                    <a:pt x="247" y="2517"/>
                  </a:lnTo>
                  <a:lnTo>
                    <a:pt x="251" y="2511"/>
                  </a:lnTo>
                  <a:lnTo>
                    <a:pt x="254" y="2504"/>
                  </a:lnTo>
                  <a:lnTo>
                    <a:pt x="257" y="2498"/>
                  </a:lnTo>
                  <a:lnTo>
                    <a:pt x="260" y="2492"/>
                  </a:lnTo>
                  <a:lnTo>
                    <a:pt x="264" y="2485"/>
                  </a:lnTo>
                  <a:lnTo>
                    <a:pt x="267" y="2479"/>
                  </a:lnTo>
                  <a:lnTo>
                    <a:pt x="270" y="2472"/>
                  </a:lnTo>
                  <a:lnTo>
                    <a:pt x="273" y="2466"/>
                  </a:lnTo>
                  <a:lnTo>
                    <a:pt x="277" y="2459"/>
                  </a:lnTo>
                  <a:lnTo>
                    <a:pt x="280" y="2453"/>
                  </a:lnTo>
                  <a:lnTo>
                    <a:pt x="283" y="2446"/>
                  </a:lnTo>
                  <a:lnTo>
                    <a:pt x="286" y="2439"/>
                  </a:lnTo>
                  <a:lnTo>
                    <a:pt x="290" y="2432"/>
                  </a:lnTo>
                  <a:lnTo>
                    <a:pt x="293" y="2425"/>
                  </a:lnTo>
                  <a:lnTo>
                    <a:pt x="296" y="2419"/>
                  </a:lnTo>
                  <a:lnTo>
                    <a:pt x="300" y="2412"/>
                  </a:lnTo>
                  <a:lnTo>
                    <a:pt x="303" y="2405"/>
                  </a:lnTo>
                  <a:lnTo>
                    <a:pt x="306" y="2398"/>
                  </a:lnTo>
                  <a:lnTo>
                    <a:pt x="309" y="2391"/>
                  </a:lnTo>
                  <a:lnTo>
                    <a:pt x="313" y="2384"/>
                  </a:lnTo>
                  <a:lnTo>
                    <a:pt x="316" y="2377"/>
                  </a:lnTo>
                  <a:lnTo>
                    <a:pt x="319" y="2370"/>
                  </a:lnTo>
                  <a:lnTo>
                    <a:pt x="322" y="2362"/>
                  </a:lnTo>
                  <a:lnTo>
                    <a:pt x="326" y="2355"/>
                  </a:lnTo>
                  <a:lnTo>
                    <a:pt x="329" y="2348"/>
                  </a:lnTo>
                  <a:lnTo>
                    <a:pt x="332" y="2340"/>
                  </a:lnTo>
                  <a:lnTo>
                    <a:pt x="335" y="2333"/>
                  </a:lnTo>
                  <a:lnTo>
                    <a:pt x="339" y="2325"/>
                  </a:lnTo>
                  <a:lnTo>
                    <a:pt x="342" y="2317"/>
                  </a:lnTo>
                  <a:lnTo>
                    <a:pt x="345" y="2310"/>
                  </a:lnTo>
                  <a:lnTo>
                    <a:pt x="348" y="2302"/>
                  </a:lnTo>
                  <a:lnTo>
                    <a:pt x="352" y="2295"/>
                  </a:lnTo>
                  <a:lnTo>
                    <a:pt x="355" y="2287"/>
                  </a:lnTo>
                  <a:lnTo>
                    <a:pt x="358" y="2279"/>
                  </a:lnTo>
                  <a:lnTo>
                    <a:pt x="361" y="2271"/>
                  </a:lnTo>
                  <a:lnTo>
                    <a:pt x="365" y="2264"/>
                  </a:lnTo>
                  <a:lnTo>
                    <a:pt x="368" y="2256"/>
                  </a:lnTo>
                  <a:lnTo>
                    <a:pt x="371" y="2248"/>
                  </a:lnTo>
                  <a:lnTo>
                    <a:pt x="375" y="2240"/>
                  </a:lnTo>
                  <a:lnTo>
                    <a:pt x="378" y="2232"/>
                  </a:lnTo>
                  <a:lnTo>
                    <a:pt x="381" y="2224"/>
                  </a:lnTo>
                  <a:lnTo>
                    <a:pt x="384" y="2216"/>
                  </a:lnTo>
                  <a:lnTo>
                    <a:pt x="388" y="2209"/>
                  </a:lnTo>
                  <a:lnTo>
                    <a:pt x="391" y="2201"/>
                  </a:lnTo>
                  <a:lnTo>
                    <a:pt x="394" y="2193"/>
                  </a:lnTo>
                  <a:lnTo>
                    <a:pt x="397" y="2185"/>
                  </a:lnTo>
                  <a:lnTo>
                    <a:pt x="401" y="2177"/>
                  </a:lnTo>
                  <a:lnTo>
                    <a:pt x="404" y="2169"/>
                  </a:lnTo>
                  <a:lnTo>
                    <a:pt x="407" y="2161"/>
                  </a:lnTo>
                  <a:lnTo>
                    <a:pt x="410" y="2153"/>
                  </a:lnTo>
                  <a:lnTo>
                    <a:pt x="414" y="2144"/>
                  </a:lnTo>
                  <a:lnTo>
                    <a:pt x="417" y="2136"/>
                  </a:lnTo>
                  <a:lnTo>
                    <a:pt x="420" y="2128"/>
                  </a:lnTo>
                  <a:lnTo>
                    <a:pt x="423" y="2120"/>
                  </a:lnTo>
                  <a:lnTo>
                    <a:pt x="427" y="2112"/>
                  </a:lnTo>
                  <a:lnTo>
                    <a:pt x="430" y="2103"/>
                  </a:lnTo>
                  <a:lnTo>
                    <a:pt x="433" y="2095"/>
                  </a:lnTo>
                  <a:lnTo>
                    <a:pt x="437" y="2087"/>
                  </a:lnTo>
                  <a:lnTo>
                    <a:pt x="440" y="2079"/>
                  </a:lnTo>
                  <a:lnTo>
                    <a:pt x="443" y="2070"/>
                  </a:lnTo>
                  <a:lnTo>
                    <a:pt x="446" y="2062"/>
                  </a:lnTo>
                  <a:lnTo>
                    <a:pt x="450" y="2054"/>
                  </a:lnTo>
                  <a:lnTo>
                    <a:pt x="453" y="2046"/>
                  </a:lnTo>
                  <a:lnTo>
                    <a:pt x="456" y="2037"/>
                  </a:lnTo>
                  <a:lnTo>
                    <a:pt x="459" y="2029"/>
                  </a:lnTo>
                  <a:lnTo>
                    <a:pt x="463" y="2021"/>
                  </a:lnTo>
                  <a:lnTo>
                    <a:pt x="466" y="2012"/>
                  </a:lnTo>
                  <a:lnTo>
                    <a:pt x="469" y="2004"/>
                  </a:lnTo>
                  <a:lnTo>
                    <a:pt x="472" y="1996"/>
                  </a:lnTo>
                  <a:lnTo>
                    <a:pt x="476" y="1988"/>
                  </a:lnTo>
                  <a:lnTo>
                    <a:pt x="479" y="1979"/>
                  </a:lnTo>
                  <a:lnTo>
                    <a:pt x="482" y="1971"/>
                  </a:lnTo>
                  <a:lnTo>
                    <a:pt x="485" y="1963"/>
                  </a:lnTo>
                  <a:lnTo>
                    <a:pt x="489" y="1954"/>
                  </a:lnTo>
                  <a:lnTo>
                    <a:pt x="492" y="1946"/>
                  </a:lnTo>
                  <a:lnTo>
                    <a:pt x="495" y="1938"/>
                  </a:lnTo>
                  <a:lnTo>
                    <a:pt x="498" y="1929"/>
                  </a:lnTo>
                  <a:lnTo>
                    <a:pt x="502" y="1921"/>
                  </a:lnTo>
                  <a:lnTo>
                    <a:pt x="505" y="1912"/>
                  </a:lnTo>
                  <a:lnTo>
                    <a:pt x="508" y="1904"/>
                  </a:lnTo>
                  <a:lnTo>
                    <a:pt x="512" y="1895"/>
                  </a:lnTo>
                  <a:lnTo>
                    <a:pt x="515" y="1887"/>
                  </a:lnTo>
                  <a:lnTo>
                    <a:pt x="518" y="1878"/>
                  </a:lnTo>
                  <a:lnTo>
                    <a:pt x="521" y="1870"/>
                  </a:lnTo>
                  <a:lnTo>
                    <a:pt x="525" y="1862"/>
                  </a:lnTo>
                  <a:lnTo>
                    <a:pt x="528" y="1853"/>
                  </a:lnTo>
                  <a:lnTo>
                    <a:pt x="531" y="1845"/>
                  </a:lnTo>
                  <a:lnTo>
                    <a:pt x="534" y="1836"/>
                  </a:lnTo>
                  <a:lnTo>
                    <a:pt x="538" y="1828"/>
                  </a:lnTo>
                  <a:lnTo>
                    <a:pt x="541" y="1819"/>
                  </a:lnTo>
                  <a:lnTo>
                    <a:pt x="544" y="1811"/>
                  </a:lnTo>
                  <a:lnTo>
                    <a:pt x="547" y="1802"/>
                  </a:lnTo>
                  <a:lnTo>
                    <a:pt x="551" y="1794"/>
                  </a:lnTo>
                  <a:lnTo>
                    <a:pt x="554" y="1785"/>
                  </a:lnTo>
                  <a:lnTo>
                    <a:pt x="557" y="1777"/>
                  </a:lnTo>
                  <a:lnTo>
                    <a:pt x="560" y="1768"/>
                  </a:lnTo>
                  <a:lnTo>
                    <a:pt x="564" y="1759"/>
                  </a:lnTo>
                  <a:lnTo>
                    <a:pt x="567" y="1751"/>
                  </a:lnTo>
                  <a:lnTo>
                    <a:pt x="570" y="1742"/>
                  </a:lnTo>
                  <a:lnTo>
                    <a:pt x="573" y="1734"/>
                  </a:lnTo>
                  <a:lnTo>
                    <a:pt x="577" y="1725"/>
                  </a:lnTo>
                  <a:lnTo>
                    <a:pt x="580" y="1716"/>
                  </a:lnTo>
                  <a:lnTo>
                    <a:pt x="583" y="1707"/>
                  </a:lnTo>
                  <a:lnTo>
                    <a:pt x="587" y="1699"/>
                  </a:lnTo>
                  <a:lnTo>
                    <a:pt x="590" y="1690"/>
                  </a:lnTo>
                  <a:lnTo>
                    <a:pt x="593" y="1681"/>
                  </a:lnTo>
                  <a:lnTo>
                    <a:pt x="596" y="1672"/>
                  </a:lnTo>
                  <a:lnTo>
                    <a:pt x="600" y="1663"/>
                  </a:lnTo>
                  <a:lnTo>
                    <a:pt x="603" y="1655"/>
                  </a:lnTo>
                  <a:lnTo>
                    <a:pt x="606" y="1646"/>
                  </a:lnTo>
                  <a:lnTo>
                    <a:pt x="609" y="1637"/>
                  </a:lnTo>
                  <a:lnTo>
                    <a:pt x="613" y="1628"/>
                  </a:lnTo>
                  <a:lnTo>
                    <a:pt x="616" y="1619"/>
                  </a:lnTo>
                  <a:lnTo>
                    <a:pt x="619" y="1610"/>
                  </a:lnTo>
                  <a:lnTo>
                    <a:pt x="622" y="1601"/>
                  </a:lnTo>
                  <a:lnTo>
                    <a:pt x="626" y="1592"/>
                  </a:lnTo>
                  <a:lnTo>
                    <a:pt x="629" y="1583"/>
                  </a:lnTo>
                  <a:lnTo>
                    <a:pt x="632" y="1574"/>
                  </a:lnTo>
                  <a:lnTo>
                    <a:pt x="635" y="1565"/>
                  </a:lnTo>
                  <a:lnTo>
                    <a:pt x="639" y="1556"/>
                  </a:lnTo>
                  <a:lnTo>
                    <a:pt x="642" y="1547"/>
                  </a:lnTo>
                  <a:lnTo>
                    <a:pt x="645" y="1537"/>
                  </a:lnTo>
                  <a:lnTo>
                    <a:pt x="648" y="1528"/>
                  </a:lnTo>
                  <a:lnTo>
                    <a:pt x="652" y="1519"/>
                  </a:lnTo>
                  <a:lnTo>
                    <a:pt x="655" y="1510"/>
                  </a:lnTo>
                  <a:lnTo>
                    <a:pt x="658" y="1500"/>
                  </a:lnTo>
                  <a:lnTo>
                    <a:pt x="662" y="1491"/>
                  </a:lnTo>
                  <a:lnTo>
                    <a:pt x="665" y="1482"/>
                  </a:lnTo>
                  <a:lnTo>
                    <a:pt x="668" y="1472"/>
                  </a:lnTo>
                  <a:lnTo>
                    <a:pt x="671" y="1463"/>
                  </a:lnTo>
                  <a:lnTo>
                    <a:pt x="675" y="1453"/>
                  </a:lnTo>
                  <a:lnTo>
                    <a:pt x="678" y="1444"/>
                  </a:lnTo>
                  <a:lnTo>
                    <a:pt x="681" y="1434"/>
                  </a:lnTo>
                  <a:lnTo>
                    <a:pt x="684" y="1425"/>
                  </a:lnTo>
                  <a:lnTo>
                    <a:pt x="688" y="1415"/>
                  </a:lnTo>
                  <a:lnTo>
                    <a:pt x="691" y="1406"/>
                  </a:lnTo>
                  <a:lnTo>
                    <a:pt x="694" y="1396"/>
                  </a:lnTo>
                  <a:lnTo>
                    <a:pt x="697" y="1386"/>
                  </a:lnTo>
                  <a:lnTo>
                    <a:pt x="701" y="1377"/>
                  </a:lnTo>
                  <a:lnTo>
                    <a:pt x="704" y="1367"/>
                  </a:lnTo>
                  <a:lnTo>
                    <a:pt x="707" y="1357"/>
                  </a:lnTo>
                  <a:lnTo>
                    <a:pt x="710" y="1347"/>
                  </a:lnTo>
                  <a:lnTo>
                    <a:pt x="714" y="1338"/>
                  </a:lnTo>
                  <a:lnTo>
                    <a:pt x="717" y="1328"/>
                  </a:lnTo>
                  <a:lnTo>
                    <a:pt x="720" y="1318"/>
                  </a:lnTo>
                  <a:lnTo>
                    <a:pt x="723" y="1308"/>
                  </a:lnTo>
                  <a:lnTo>
                    <a:pt x="727" y="1298"/>
                  </a:lnTo>
                  <a:lnTo>
                    <a:pt x="730" y="1288"/>
                  </a:lnTo>
                  <a:lnTo>
                    <a:pt x="733" y="1279"/>
                  </a:lnTo>
                  <a:lnTo>
                    <a:pt x="737" y="1269"/>
                  </a:lnTo>
                  <a:lnTo>
                    <a:pt x="740" y="1259"/>
                  </a:lnTo>
                  <a:lnTo>
                    <a:pt x="743" y="1249"/>
                  </a:lnTo>
                  <a:lnTo>
                    <a:pt x="746" y="1239"/>
                  </a:lnTo>
                  <a:lnTo>
                    <a:pt x="750" y="1230"/>
                  </a:lnTo>
                  <a:lnTo>
                    <a:pt x="753" y="1220"/>
                  </a:lnTo>
                  <a:lnTo>
                    <a:pt x="756" y="1210"/>
                  </a:lnTo>
                  <a:lnTo>
                    <a:pt x="759" y="1200"/>
                  </a:lnTo>
                  <a:lnTo>
                    <a:pt x="763" y="1190"/>
                  </a:lnTo>
                  <a:lnTo>
                    <a:pt x="766" y="1181"/>
                  </a:lnTo>
                  <a:lnTo>
                    <a:pt x="769" y="1171"/>
                  </a:lnTo>
                  <a:lnTo>
                    <a:pt x="772" y="1161"/>
                  </a:lnTo>
                  <a:lnTo>
                    <a:pt x="776" y="1151"/>
                  </a:lnTo>
                  <a:lnTo>
                    <a:pt x="779" y="1142"/>
                  </a:lnTo>
                  <a:lnTo>
                    <a:pt x="782" y="1132"/>
                  </a:lnTo>
                  <a:lnTo>
                    <a:pt x="785" y="1122"/>
                  </a:lnTo>
                  <a:lnTo>
                    <a:pt x="789" y="1113"/>
                  </a:lnTo>
                  <a:lnTo>
                    <a:pt x="792" y="1103"/>
                  </a:lnTo>
                  <a:lnTo>
                    <a:pt x="795" y="1094"/>
                  </a:lnTo>
                  <a:lnTo>
                    <a:pt x="799" y="1084"/>
                  </a:lnTo>
                  <a:lnTo>
                    <a:pt x="802" y="1075"/>
                  </a:lnTo>
                  <a:lnTo>
                    <a:pt x="805" y="1065"/>
                  </a:lnTo>
                  <a:lnTo>
                    <a:pt x="808" y="1056"/>
                  </a:lnTo>
                  <a:lnTo>
                    <a:pt x="812" y="1047"/>
                  </a:lnTo>
                  <a:lnTo>
                    <a:pt x="815" y="1038"/>
                  </a:lnTo>
                  <a:lnTo>
                    <a:pt x="818" y="1029"/>
                  </a:lnTo>
                  <a:lnTo>
                    <a:pt x="821" y="1020"/>
                  </a:lnTo>
                  <a:lnTo>
                    <a:pt x="825" y="1011"/>
                  </a:lnTo>
                  <a:lnTo>
                    <a:pt x="828" y="1003"/>
                  </a:lnTo>
                  <a:lnTo>
                    <a:pt x="831" y="994"/>
                  </a:lnTo>
                  <a:lnTo>
                    <a:pt x="834" y="986"/>
                  </a:lnTo>
                  <a:lnTo>
                    <a:pt x="838" y="978"/>
                  </a:lnTo>
                  <a:lnTo>
                    <a:pt x="841" y="969"/>
                  </a:lnTo>
                  <a:lnTo>
                    <a:pt x="844" y="961"/>
                  </a:lnTo>
                  <a:lnTo>
                    <a:pt x="847" y="953"/>
                  </a:lnTo>
                  <a:lnTo>
                    <a:pt x="851" y="945"/>
                  </a:lnTo>
                  <a:lnTo>
                    <a:pt x="854" y="937"/>
                  </a:lnTo>
                  <a:lnTo>
                    <a:pt x="857" y="929"/>
                  </a:lnTo>
                  <a:lnTo>
                    <a:pt x="860" y="922"/>
                  </a:lnTo>
                  <a:lnTo>
                    <a:pt x="864" y="914"/>
                  </a:lnTo>
                  <a:lnTo>
                    <a:pt x="867" y="907"/>
                  </a:lnTo>
                  <a:lnTo>
                    <a:pt x="870" y="899"/>
                  </a:lnTo>
                  <a:lnTo>
                    <a:pt x="874" y="892"/>
                  </a:lnTo>
                  <a:lnTo>
                    <a:pt x="877" y="885"/>
                  </a:lnTo>
                  <a:lnTo>
                    <a:pt x="880" y="878"/>
                  </a:lnTo>
                  <a:lnTo>
                    <a:pt x="883" y="871"/>
                  </a:lnTo>
                  <a:lnTo>
                    <a:pt x="887" y="864"/>
                  </a:lnTo>
                  <a:lnTo>
                    <a:pt x="890" y="858"/>
                  </a:lnTo>
                  <a:lnTo>
                    <a:pt x="893" y="851"/>
                  </a:lnTo>
                  <a:lnTo>
                    <a:pt x="896" y="845"/>
                  </a:lnTo>
                  <a:lnTo>
                    <a:pt x="900" y="839"/>
                  </a:lnTo>
                  <a:lnTo>
                    <a:pt x="903" y="833"/>
                  </a:lnTo>
                  <a:lnTo>
                    <a:pt x="906" y="828"/>
                  </a:lnTo>
                  <a:lnTo>
                    <a:pt x="909" y="822"/>
                  </a:lnTo>
                  <a:lnTo>
                    <a:pt x="913" y="817"/>
                  </a:lnTo>
                  <a:lnTo>
                    <a:pt x="916" y="812"/>
                  </a:lnTo>
                  <a:lnTo>
                    <a:pt x="919" y="807"/>
                  </a:lnTo>
                  <a:lnTo>
                    <a:pt x="922" y="802"/>
                  </a:lnTo>
                  <a:lnTo>
                    <a:pt x="926" y="797"/>
                  </a:lnTo>
                  <a:lnTo>
                    <a:pt x="929" y="792"/>
                  </a:lnTo>
                  <a:lnTo>
                    <a:pt x="932" y="788"/>
                  </a:lnTo>
                  <a:lnTo>
                    <a:pt x="935" y="783"/>
                  </a:lnTo>
                  <a:lnTo>
                    <a:pt x="939" y="779"/>
                  </a:lnTo>
                  <a:lnTo>
                    <a:pt x="942" y="775"/>
                  </a:lnTo>
                  <a:lnTo>
                    <a:pt x="945" y="770"/>
                  </a:lnTo>
                  <a:lnTo>
                    <a:pt x="949" y="766"/>
                  </a:lnTo>
                  <a:lnTo>
                    <a:pt x="952" y="762"/>
                  </a:lnTo>
                  <a:lnTo>
                    <a:pt x="955" y="758"/>
                  </a:lnTo>
                  <a:lnTo>
                    <a:pt x="958" y="755"/>
                  </a:lnTo>
                  <a:lnTo>
                    <a:pt x="962" y="751"/>
                  </a:lnTo>
                  <a:lnTo>
                    <a:pt x="965" y="747"/>
                  </a:lnTo>
                  <a:lnTo>
                    <a:pt x="968" y="744"/>
                  </a:lnTo>
                  <a:lnTo>
                    <a:pt x="971" y="740"/>
                  </a:lnTo>
                  <a:lnTo>
                    <a:pt x="975" y="737"/>
                  </a:lnTo>
                  <a:lnTo>
                    <a:pt x="978" y="733"/>
                  </a:lnTo>
                  <a:lnTo>
                    <a:pt x="981" y="730"/>
                  </a:lnTo>
                  <a:lnTo>
                    <a:pt x="984" y="727"/>
                  </a:lnTo>
                  <a:lnTo>
                    <a:pt x="988" y="725"/>
                  </a:lnTo>
                  <a:lnTo>
                    <a:pt x="991" y="722"/>
                  </a:lnTo>
                  <a:lnTo>
                    <a:pt x="994" y="719"/>
                  </a:lnTo>
                  <a:lnTo>
                    <a:pt x="997" y="716"/>
                  </a:lnTo>
                  <a:lnTo>
                    <a:pt x="1001" y="714"/>
                  </a:lnTo>
                  <a:lnTo>
                    <a:pt x="1004" y="711"/>
                  </a:lnTo>
                  <a:lnTo>
                    <a:pt x="1007" y="708"/>
                  </a:lnTo>
                  <a:lnTo>
                    <a:pt x="1010" y="706"/>
                  </a:lnTo>
                  <a:lnTo>
                    <a:pt x="1014" y="703"/>
                  </a:lnTo>
                  <a:lnTo>
                    <a:pt x="1017" y="701"/>
                  </a:lnTo>
                  <a:lnTo>
                    <a:pt x="1020" y="698"/>
                  </a:lnTo>
                  <a:lnTo>
                    <a:pt x="1024" y="696"/>
                  </a:lnTo>
                  <a:lnTo>
                    <a:pt x="1027" y="694"/>
                  </a:lnTo>
                  <a:lnTo>
                    <a:pt x="1030" y="691"/>
                  </a:lnTo>
                  <a:lnTo>
                    <a:pt x="1033" y="689"/>
                  </a:lnTo>
                  <a:lnTo>
                    <a:pt x="1037" y="686"/>
                  </a:lnTo>
                  <a:lnTo>
                    <a:pt x="1040" y="684"/>
                  </a:lnTo>
                  <a:lnTo>
                    <a:pt x="1043" y="682"/>
                  </a:lnTo>
                  <a:lnTo>
                    <a:pt x="1046" y="679"/>
                  </a:lnTo>
                  <a:lnTo>
                    <a:pt x="1050" y="677"/>
                  </a:lnTo>
                  <a:lnTo>
                    <a:pt x="1053" y="674"/>
                  </a:lnTo>
                  <a:lnTo>
                    <a:pt x="1056" y="672"/>
                  </a:lnTo>
                  <a:lnTo>
                    <a:pt x="1059" y="670"/>
                  </a:lnTo>
                  <a:lnTo>
                    <a:pt x="1063" y="667"/>
                  </a:lnTo>
                  <a:lnTo>
                    <a:pt x="1066" y="665"/>
                  </a:lnTo>
                  <a:lnTo>
                    <a:pt x="1069" y="663"/>
                  </a:lnTo>
                  <a:lnTo>
                    <a:pt x="1072" y="661"/>
                  </a:lnTo>
                  <a:lnTo>
                    <a:pt x="1076" y="658"/>
                  </a:lnTo>
                  <a:lnTo>
                    <a:pt x="1079" y="656"/>
                  </a:lnTo>
                  <a:lnTo>
                    <a:pt x="1082" y="654"/>
                  </a:lnTo>
                  <a:lnTo>
                    <a:pt x="1085" y="651"/>
                  </a:lnTo>
                  <a:lnTo>
                    <a:pt x="1089" y="649"/>
                  </a:lnTo>
                  <a:lnTo>
                    <a:pt x="1092" y="647"/>
                  </a:lnTo>
                  <a:lnTo>
                    <a:pt x="1095" y="644"/>
                  </a:lnTo>
                  <a:lnTo>
                    <a:pt x="1099" y="642"/>
                  </a:lnTo>
                  <a:lnTo>
                    <a:pt x="1102" y="639"/>
                  </a:lnTo>
                  <a:lnTo>
                    <a:pt x="1105" y="637"/>
                  </a:lnTo>
                  <a:lnTo>
                    <a:pt x="1108" y="634"/>
                  </a:lnTo>
                  <a:lnTo>
                    <a:pt x="1112" y="632"/>
                  </a:lnTo>
                  <a:lnTo>
                    <a:pt x="1115" y="629"/>
                  </a:lnTo>
                  <a:lnTo>
                    <a:pt x="1118" y="626"/>
                  </a:lnTo>
                  <a:lnTo>
                    <a:pt x="1121" y="624"/>
                  </a:lnTo>
                  <a:lnTo>
                    <a:pt x="1125" y="621"/>
                  </a:lnTo>
                  <a:lnTo>
                    <a:pt x="1128" y="618"/>
                  </a:lnTo>
                  <a:lnTo>
                    <a:pt x="1131" y="616"/>
                  </a:lnTo>
                  <a:lnTo>
                    <a:pt x="1134" y="613"/>
                  </a:lnTo>
                  <a:lnTo>
                    <a:pt x="1138" y="610"/>
                  </a:lnTo>
                  <a:lnTo>
                    <a:pt x="1141" y="607"/>
                  </a:lnTo>
                  <a:lnTo>
                    <a:pt x="1144" y="605"/>
                  </a:lnTo>
                  <a:lnTo>
                    <a:pt x="1147" y="602"/>
                  </a:lnTo>
                  <a:lnTo>
                    <a:pt x="1151" y="599"/>
                  </a:lnTo>
                  <a:lnTo>
                    <a:pt x="1154" y="596"/>
                  </a:lnTo>
                  <a:lnTo>
                    <a:pt x="1157" y="594"/>
                  </a:lnTo>
                  <a:lnTo>
                    <a:pt x="1161" y="591"/>
                  </a:lnTo>
                  <a:lnTo>
                    <a:pt x="1164" y="588"/>
                  </a:lnTo>
                  <a:lnTo>
                    <a:pt x="1167" y="585"/>
                  </a:lnTo>
                  <a:lnTo>
                    <a:pt x="1170" y="582"/>
                  </a:lnTo>
                  <a:lnTo>
                    <a:pt x="1174" y="579"/>
                  </a:lnTo>
                  <a:lnTo>
                    <a:pt x="1177" y="576"/>
                  </a:lnTo>
                  <a:lnTo>
                    <a:pt x="1180" y="574"/>
                  </a:lnTo>
                  <a:lnTo>
                    <a:pt x="1183" y="571"/>
                  </a:lnTo>
                  <a:lnTo>
                    <a:pt x="1187" y="568"/>
                  </a:lnTo>
                  <a:lnTo>
                    <a:pt x="1190" y="565"/>
                  </a:lnTo>
                  <a:lnTo>
                    <a:pt x="1193" y="562"/>
                  </a:lnTo>
                  <a:lnTo>
                    <a:pt x="1196" y="559"/>
                  </a:lnTo>
                  <a:lnTo>
                    <a:pt x="1200" y="556"/>
                  </a:lnTo>
                  <a:lnTo>
                    <a:pt x="1203" y="553"/>
                  </a:lnTo>
                  <a:lnTo>
                    <a:pt x="1206" y="550"/>
                  </a:lnTo>
                  <a:lnTo>
                    <a:pt x="1209" y="547"/>
                  </a:lnTo>
                  <a:lnTo>
                    <a:pt x="1213" y="544"/>
                  </a:lnTo>
                  <a:lnTo>
                    <a:pt x="1216" y="541"/>
                  </a:lnTo>
                  <a:lnTo>
                    <a:pt x="1219" y="538"/>
                  </a:lnTo>
                  <a:lnTo>
                    <a:pt x="1222" y="535"/>
                  </a:lnTo>
                  <a:lnTo>
                    <a:pt x="1226" y="532"/>
                  </a:lnTo>
                  <a:lnTo>
                    <a:pt x="1229" y="529"/>
                  </a:lnTo>
                  <a:lnTo>
                    <a:pt x="1232" y="526"/>
                  </a:lnTo>
                  <a:lnTo>
                    <a:pt x="1236" y="523"/>
                  </a:lnTo>
                  <a:lnTo>
                    <a:pt x="1239" y="521"/>
                  </a:lnTo>
                  <a:lnTo>
                    <a:pt x="1242" y="518"/>
                  </a:lnTo>
                  <a:lnTo>
                    <a:pt x="1245" y="515"/>
                  </a:lnTo>
                  <a:lnTo>
                    <a:pt x="1249" y="512"/>
                  </a:lnTo>
                  <a:lnTo>
                    <a:pt x="1252" y="509"/>
                  </a:lnTo>
                  <a:lnTo>
                    <a:pt x="1255" y="507"/>
                  </a:lnTo>
                  <a:lnTo>
                    <a:pt x="1258" y="504"/>
                  </a:lnTo>
                  <a:lnTo>
                    <a:pt x="1262" y="501"/>
                  </a:lnTo>
                  <a:lnTo>
                    <a:pt x="1265" y="498"/>
                  </a:lnTo>
                  <a:lnTo>
                    <a:pt x="1268" y="496"/>
                  </a:lnTo>
                  <a:lnTo>
                    <a:pt x="1271" y="493"/>
                  </a:lnTo>
                  <a:lnTo>
                    <a:pt x="1275" y="490"/>
                  </a:lnTo>
                  <a:lnTo>
                    <a:pt x="1278" y="488"/>
                  </a:lnTo>
                  <a:lnTo>
                    <a:pt x="1281" y="485"/>
                  </a:lnTo>
                  <a:lnTo>
                    <a:pt x="1284" y="483"/>
                  </a:lnTo>
                  <a:lnTo>
                    <a:pt x="1288" y="480"/>
                  </a:lnTo>
                  <a:lnTo>
                    <a:pt x="1291" y="477"/>
                  </a:lnTo>
                  <a:lnTo>
                    <a:pt x="1294" y="475"/>
                  </a:lnTo>
                  <a:lnTo>
                    <a:pt x="1297" y="473"/>
                  </a:lnTo>
                  <a:lnTo>
                    <a:pt x="1301" y="470"/>
                  </a:lnTo>
                  <a:lnTo>
                    <a:pt x="1304" y="468"/>
                  </a:lnTo>
                  <a:lnTo>
                    <a:pt x="1307" y="466"/>
                  </a:lnTo>
                  <a:lnTo>
                    <a:pt x="1311" y="463"/>
                  </a:lnTo>
                  <a:lnTo>
                    <a:pt x="1314" y="461"/>
                  </a:lnTo>
                  <a:lnTo>
                    <a:pt x="1317" y="459"/>
                  </a:lnTo>
                  <a:lnTo>
                    <a:pt x="1320" y="457"/>
                  </a:lnTo>
                  <a:lnTo>
                    <a:pt x="1324" y="455"/>
                  </a:lnTo>
                  <a:lnTo>
                    <a:pt x="1327" y="453"/>
                  </a:lnTo>
                  <a:lnTo>
                    <a:pt x="1330" y="451"/>
                  </a:lnTo>
                  <a:lnTo>
                    <a:pt x="1333" y="450"/>
                  </a:lnTo>
                  <a:lnTo>
                    <a:pt x="1337" y="448"/>
                  </a:lnTo>
                  <a:lnTo>
                    <a:pt x="1340" y="446"/>
                  </a:lnTo>
                  <a:lnTo>
                    <a:pt x="1343" y="444"/>
                  </a:lnTo>
                  <a:lnTo>
                    <a:pt x="1346" y="443"/>
                  </a:lnTo>
                  <a:lnTo>
                    <a:pt x="1350" y="441"/>
                  </a:lnTo>
                  <a:lnTo>
                    <a:pt x="1353" y="439"/>
                  </a:lnTo>
                  <a:lnTo>
                    <a:pt x="1356" y="438"/>
                  </a:lnTo>
                  <a:lnTo>
                    <a:pt x="1359" y="436"/>
                  </a:lnTo>
                  <a:lnTo>
                    <a:pt x="1363" y="435"/>
                  </a:lnTo>
                  <a:lnTo>
                    <a:pt x="1366" y="433"/>
                  </a:lnTo>
                  <a:lnTo>
                    <a:pt x="1369" y="432"/>
                  </a:lnTo>
                  <a:lnTo>
                    <a:pt x="1372" y="431"/>
                  </a:lnTo>
                  <a:lnTo>
                    <a:pt x="1376" y="429"/>
                  </a:lnTo>
                  <a:lnTo>
                    <a:pt x="1379" y="428"/>
                  </a:lnTo>
                  <a:lnTo>
                    <a:pt x="1382" y="427"/>
                  </a:lnTo>
                  <a:lnTo>
                    <a:pt x="1386" y="426"/>
                  </a:lnTo>
                  <a:lnTo>
                    <a:pt x="1389" y="425"/>
                  </a:lnTo>
                  <a:lnTo>
                    <a:pt x="1392" y="424"/>
                  </a:lnTo>
                  <a:lnTo>
                    <a:pt x="1395" y="423"/>
                  </a:lnTo>
                  <a:lnTo>
                    <a:pt x="1399" y="422"/>
                  </a:lnTo>
                  <a:lnTo>
                    <a:pt x="1402" y="422"/>
                  </a:lnTo>
                  <a:lnTo>
                    <a:pt x="1405" y="421"/>
                  </a:lnTo>
                  <a:lnTo>
                    <a:pt x="1408" y="420"/>
                  </a:lnTo>
                  <a:lnTo>
                    <a:pt x="1412" y="420"/>
                  </a:lnTo>
                  <a:lnTo>
                    <a:pt x="1415" y="419"/>
                  </a:lnTo>
                  <a:lnTo>
                    <a:pt x="1418" y="419"/>
                  </a:lnTo>
                  <a:lnTo>
                    <a:pt x="1421" y="418"/>
                  </a:lnTo>
                  <a:lnTo>
                    <a:pt x="1425" y="418"/>
                  </a:lnTo>
                  <a:lnTo>
                    <a:pt x="1428" y="417"/>
                  </a:lnTo>
                  <a:lnTo>
                    <a:pt x="1431" y="417"/>
                  </a:lnTo>
                  <a:lnTo>
                    <a:pt x="1434" y="416"/>
                  </a:lnTo>
                  <a:lnTo>
                    <a:pt x="1438" y="416"/>
                  </a:lnTo>
                  <a:lnTo>
                    <a:pt x="1441" y="416"/>
                  </a:lnTo>
                  <a:lnTo>
                    <a:pt x="1444" y="416"/>
                  </a:lnTo>
                  <a:lnTo>
                    <a:pt x="1447" y="415"/>
                  </a:lnTo>
                  <a:lnTo>
                    <a:pt x="1451" y="415"/>
                  </a:lnTo>
                  <a:lnTo>
                    <a:pt x="1454" y="415"/>
                  </a:lnTo>
                  <a:lnTo>
                    <a:pt x="1457" y="415"/>
                  </a:lnTo>
                  <a:lnTo>
                    <a:pt x="1461" y="415"/>
                  </a:lnTo>
                  <a:lnTo>
                    <a:pt x="1464" y="415"/>
                  </a:lnTo>
                  <a:lnTo>
                    <a:pt x="1467" y="415"/>
                  </a:lnTo>
                  <a:lnTo>
                    <a:pt x="1470" y="415"/>
                  </a:lnTo>
                  <a:lnTo>
                    <a:pt x="1474" y="415"/>
                  </a:lnTo>
                  <a:lnTo>
                    <a:pt x="1477" y="415"/>
                  </a:lnTo>
                  <a:lnTo>
                    <a:pt x="1480" y="416"/>
                  </a:lnTo>
                  <a:lnTo>
                    <a:pt x="1483" y="416"/>
                  </a:lnTo>
                  <a:lnTo>
                    <a:pt x="1487" y="416"/>
                  </a:lnTo>
                  <a:lnTo>
                    <a:pt x="1490" y="417"/>
                  </a:lnTo>
                  <a:lnTo>
                    <a:pt x="1493" y="417"/>
                  </a:lnTo>
                  <a:lnTo>
                    <a:pt x="1496" y="417"/>
                  </a:lnTo>
                  <a:lnTo>
                    <a:pt x="1500" y="418"/>
                  </a:lnTo>
                  <a:lnTo>
                    <a:pt x="1503" y="418"/>
                  </a:lnTo>
                  <a:lnTo>
                    <a:pt x="1506" y="419"/>
                  </a:lnTo>
                  <a:lnTo>
                    <a:pt x="1509" y="419"/>
                  </a:lnTo>
                  <a:lnTo>
                    <a:pt x="1513" y="419"/>
                  </a:lnTo>
                  <a:lnTo>
                    <a:pt x="1516" y="420"/>
                  </a:lnTo>
                  <a:lnTo>
                    <a:pt x="1519" y="420"/>
                  </a:lnTo>
                  <a:lnTo>
                    <a:pt x="1523" y="421"/>
                  </a:lnTo>
                  <a:lnTo>
                    <a:pt x="1526" y="422"/>
                  </a:lnTo>
                  <a:lnTo>
                    <a:pt x="1529" y="422"/>
                  </a:lnTo>
                  <a:lnTo>
                    <a:pt x="1532" y="423"/>
                  </a:lnTo>
                  <a:lnTo>
                    <a:pt x="1536" y="423"/>
                  </a:lnTo>
                  <a:lnTo>
                    <a:pt x="1539" y="424"/>
                  </a:lnTo>
                  <a:lnTo>
                    <a:pt x="1542" y="424"/>
                  </a:lnTo>
                  <a:lnTo>
                    <a:pt x="1545" y="425"/>
                  </a:lnTo>
                  <a:lnTo>
                    <a:pt x="1549" y="426"/>
                  </a:lnTo>
                  <a:lnTo>
                    <a:pt x="1552" y="426"/>
                  </a:lnTo>
                  <a:lnTo>
                    <a:pt x="1555" y="427"/>
                  </a:lnTo>
                  <a:lnTo>
                    <a:pt x="1558" y="428"/>
                  </a:lnTo>
                  <a:lnTo>
                    <a:pt x="1562" y="428"/>
                  </a:lnTo>
                  <a:lnTo>
                    <a:pt x="1565" y="429"/>
                  </a:lnTo>
                  <a:lnTo>
                    <a:pt x="1568" y="430"/>
                  </a:lnTo>
                  <a:lnTo>
                    <a:pt x="1571" y="431"/>
                  </a:lnTo>
                  <a:lnTo>
                    <a:pt x="1575" y="431"/>
                  </a:lnTo>
                  <a:lnTo>
                    <a:pt x="1578" y="432"/>
                  </a:lnTo>
                  <a:lnTo>
                    <a:pt x="1581" y="433"/>
                  </a:lnTo>
                  <a:lnTo>
                    <a:pt x="1584" y="434"/>
                  </a:lnTo>
                  <a:lnTo>
                    <a:pt x="1588" y="435"/>
                  </a:lnTo>
                  <a:lnTo>
                    <a:pt x="1591" y="435"/>
                  </a:lnTo>
                  <a:lnTo>
                    <a:pt x="1594" y="436"/>
                  </a:lnTo>
                  <a:lnTo>
                    <a:pt x="1598" y="437"/>
                  </a:lnTo>
                  <a:lnTo>
                    <a:pt x="1601" y="438"/>
                  </a:lnTo>
                  <a:lnTo>
                    <a:pt x="1604" y="438"/>
                  </a:lnTo>
                  <a:lnTo>
                    <a:pt x="1607" y="439"/>
                  </a:lnTo>
                  <a:lnTo>
                    <a:pt x="1611" y="440"/>
                  </a:lnTo>
                  <a:lnTo>
                    <a:pt x="1614" y="441"/>
                  </a:lnTo>
                  <a:lnTo>
                    <a:pt x="1617" y="441"/>
                  </a:lnTo>
                  <a:lnTo>
                    <a:pt x="1620" y="442"/>
                  </a:lnTo>
                  <a:lnTo>
                    <a:pt x="1624" y="443"/>
                  </a:lnTo>
                  <a:lnTo>
                    <a:pt x="1627" y="444"/>
                  </a:lnTo>
                  <a:lnTo>
                    <a:pt x="1630" y="444"/>
                  </a:lnTo>
                  <a:lnTo>
                    <a:pt x="1633" y="445"/>
                  </a:lnTo>
                  <a:lnTo>
                    <a:pt x="1637" y="446"/>
                  </a:lnTo>
                  <a:lnTo>
                    <a:pt x="1640" y="447"/>
                  </a:lnTo>
                  <a:lnTo>
                    <a:pt x="1643" y="447"/>
                  </a:lnTo>
                  <a:lnTo>
                    <a:pt x="1646" y="448"/>
                  </a:lnTo>
                  <a:lnTo>
                    <a:pt x="1650" y="449"/>
                  </a:lnTo>
                  <a:lnTo>
                    <a:pt x="1653" y="450"/>
                  </a:lnTo>
                  <a:lnTo>
                    <a:pt x="1656" y="450"/>
                  </a:lnTo>
                  <a:lnTo>
                    <a:pt x="1659" y="451"/>
                  </a:lnTo>
                  <a:lnTo>
                    <a:pt x="1663" y="452"/>
                  </a:lnTo>
                  <a:lnTo>
                    <a:pt x="1666" y="453"/>
                  </a:lnTo>
                  <a:lnTo>
                    <a:pt x="1669" y="453"/>
                  </a:lnTo>
                  <a:lnTo>
                    <a:pt x="1673" y="454"/>
                  </a:lnTo>
                  <a:lnTo>
                    <a:pt x="1676" y="455"/>
                  </a:lnTo>
                  <a:lnTo>
                    <a:pt x="1679" y="455"/>
                  </a:lnTo>
                  <a:lnTo>
                    <a:pt x="1682" y="456"/>
                  </a:lnTo>
                  <a:lnTo>
                    <a:pt x="1686" y="457"/>
                  </a:lnTo>
                  <a:lnTo>
                    <a:pt x="1689" y="457"/>
                  </a:lnTo>
                  <a:lnTo>
                    <a:pt x="1692" y="458"/>
                  </a:lnTo>
                  <a:lnTo>
                    <a:pt x="1695" y="459"/>
                  </a:lnTo>
                  <a:lnTo>
                    <a:pt x="1699" y="459"/>
                  </a:lnTo>
                  <a:lnTo>
                    <a:pt x="1702" y="460"/>
                  </a:lnTo>
                  <a:lnTo>
                    <a:pt x="1705" y="460"/>
                  </a:lnTo>
                  <a:lnTo>
                    <a:pt x="1708" y="461"/>
                  </a:lnTo>
                  <a:lnTo>
                    <a:pt x="1712" y="462"/>
                  </a:lnTo>
                  <a:lnTo>
                    <a:pt x="1715" y="462"/>
                  </a:lnTo>
                  <a:lnTo>
                    <a:pt x="1718" y="463"/>
                  </a:lnTo>
                  <a:lnTo>
                    <a:pt x="1721" y="463"/>
                  </a:lnTo>
                  <a:lnTo>
                    <a:pt x="1725" y="464"/>
                  </a:lnTo>
                  <a:lnTo>
                    <a:pt x="1728" y="464"/>
                  </a:lnTo>
                  <a:lnTo>
                    <a:pt x="1731" y="465"/>
                  </a:lnTo>
                  <a:lnTo>
                    <a:pt x="1734" y="465"/>
                  </a:lnTo>
                  <a:lnTo>
                    <a:pt x="1738" y="466"/>
                  </a:lnTo>
                  <a:lnTo>
                    <a:pt x="1741" y="466"/>
                  </a:lnTo>
                  <a:lnTo>
                    <a:pt x="1744" y="467"/>
                  </a:lnTo>
                  <a:lnTo>
                    <a:pt x="1748" y="467"/>
                  </a:lnTo>
                  <a:lnTo>
                    <a:pt x="1751" y="468"/>
                  </a:lnTo>
                  <a:lnTo>
                    <a:pt x="1754" y="468"/>
                  </a:lnTo>
                  <a:lnTo>
                    <a:pt x="1757" y="469"/>
                  </a:lnTo>
                  <a:lnTo>
                    <a:pt x="1761" y="469"/>
                  </a:lnTo>
                  <a:lnTo>
                    <a:pt x="1764" y="469"/>
                  </a:lnTo>
                  <a:lnTo>
                    <a:pt x="1767" y="470"/>
                  </a:lnTo>
                  <a:lnTo>
                    <a:pt x="1770" y="470"/>
                  </a:lnTo>
                  <a:lnTo>
                    <a:pt x="1774" y="471"/>
                  </a:lnTo>
                  <a:lnTo>
                    <a:pt x="1777" y="471"/>
                  </a:lnTo>
                  <a:lnTo>
                    <a:pt x="1780" y="471"/>
                  </a:lnTo>
                  <a:lnTo>
                    <a:pt x="1783" y="472"/>
                  </a:lnTo>
                  <a:lnTo>
                    <a:pt x="1787" y="472"/>
                  </a:lnTo>
                  <a:lnTo>
                    <a:pt x="1790" y="472"/>
                  </a:lnTo>
                  <a:lnTo>
                    <a:pt x="1793" y="473"/>
                  </a:lnTo>
                  <a:lnTo>
                    <a:pt x="1796" y="473"/>
                  </a:lnTo>
                  <a:lnTo>
                    <a:pt x="1800" y="473"/>
                  </a:lnTo>
                  <a:lnTo>
                    <a:pt x="1803" y="474"/>
                  </a:lnTo>
                  <a:lnTo>
                    <a:pt x="1806" y="474"/>
                  </a:lnTo>
                  <a:lnTo>
                    <a:pt x="1809" y="474"/>
                  </a:lnTo>
                  <a:lnTo>
                    <a:pt x="1813" y="475"/>
                  </a:lnTo>
                  <a:lnTo>
                    <a:pt x="1816" y="475"/>
                  </a:lnTo>
                  <a:lnTo>
                    <a:pt x="1819" y="475"/>
                  </a:lnTo>
                  <a:lnTo>
                    <a:pt x="1823" y="476"/>
                  </a:lnTo>
                  <a:lnTo>
                    <a:pt x="1826" y="476"/>
                  </a:lnTo>
                  <a:lnTo>
                    <a:pt x="1829" y="476"/>
                  </a:lnTo>
                  <a:lnTo>
                    <a:pt x="1832" y="476"/>
                  </a:lnTo>
                  <a:lnTo>
                    <a:pt x="1836" y="477"/>
                  </a:lnTo>
                  <a:lnTo>
                    <a:pt x="1839" y="477"/>
                  </a:lnTo>
                  <a:lnTo>
                    <a:pt x="1842" y="477"/>
                  </a:lnTo>
                  <a:lnTo>
                    <a:pt x="1845" y="477"/>
                  </a:lnTo>
                  <a:lnTo>
                    <a:pt x="1849" y="478"/>
                  </a:lnTo>
                  <a:lnTo>
                    <a:pt x="1852" y="478"/>
                  </a:lnTo>
                  <a:lnTo>
                    <a:pt x="1855" y="478"/>
                  </a:lnTo>
                  <a:lnTo>
                    <a:pt x="1858" y="478"/>
                  </a:lnTo>
                  <a:lnTo>
                    <a:pt x="1862" y="479"/>
                  </a:lnTo>
                  <a:lnTo>
                    <a:pt x="1865" y="479"/>
                  </a:lnTo>
                  <a:lnTo>
                    <a:pt x="1868" y="479"/>
                  </a:lnTo>
                  <a:lnTo>
                    <a:pt x="1871" y="479"/>
                  </a:lnTo>
                  <a:lnTo>
                    <a:pt x="1875" y="479"/>
                  </a:lnTo>
                  <a:lnTo>
                    <a:pt x="1878" y="480"/>
                  </a:lnTo>
                  <a:lnTo>
                    <a:pt x="1881" y="480"/>
                  </a:lnTo>
                  <a:lnTo>
                    <a:pt x="1885" y="480"/>
                  </a:lnTo>
                  <a:lnTo>
                    <a:pt x="1888" y="480"/>
                  </a:lnTo>
                  <a:lnTo>
                    <a:pt x="1891" y="480"/>
                  </a:lnTo>
                  <a:lnTo>
                    <a:pt x="1894" y="481"/>
                  </a:lnTo>
                  <a:lnTo>
                    <a:pt x="1898" y="481"/>
                  </a:lnTo>
                  <a:lnTo>
                    <a:pt x="1901" y="481"/>
                  </a:lnTo>
                  <a:lnTo>
                    <a:pt x="1904" y="481"/>
                  </a:lnTo>
                  <a:lnTo>
                    <a:pt x="1907" y="481"/>
                  </a:lnTo>
                  <a:lnTo>
                    <a:pt x="1911" y="482"/>
                  </a:lnTo>
                  <a:lnTo>
                    <a:pt x="1914" y="482"/>
                  </a:lnTo>
                  <a:lnTo>
                    <a:pt x="1917" y="482"/>
                  </a:lnTo>
                  <a:lnTo>
                    <a:pt x="1920" y="482"/>
                  </a:lnTo>
                  <a:lnTo>
                    <a:pt x="1924" y="482"/>
                  </a:lnTo>
                  <a:lnTo>
                    <a:pt x="1927" y="483"/>
                  </a:lnTo>
                  <a:lnTo>
                    <a:pt x="1930" y="483"/>
                  </a:lnTo>
                  <a:lnTo>
                    <a:pt x="1933" y="483"/>
                  </a:lnTo>
                  <a:lnTo>
                    <a:pt x="1937" y="483"/>
                  </a:lnTo>
                  <a:lnTo>
                    <a:pt x="1940" y="483"/>
                  </a:lnTo>
                  <a:lnTo>
                    <a:pt x="1943" y="483"/>
                  </a:lnTo>
                  <a:lnTo>
                    <a:pt x="1946" y="484"/>
                  </a:lnTo>
                  <a:lnTo>
                    <a:pt x="1950" y="484"/>
                  </a:lnTo>
                  <a:lnTo>
                    <a:pt x="1953" y="484"/>
                  </a:lnTo>
                  <a:lnTo>
                    <a:pt x="1956" y="484"/>
                  </a:lnTo>
                  <a:lnTo>
                    <a:pt x="1960" y="484"/>
                  </a:lnTo>
                  <a:lnTo>
                    <a:pt x="1963" y="485"/>
                  </a:lnTo>
                  <a:lnTo>
                    <a:pt x="1966" y="485"/>
                  </a:lnTo>
                  <a:lnTo>
                    <a:pt x="1969" y="485"/>
                  </a:lnTo>
                  <a:lnTo>
                    <a:pt x="1973" y="485"/>
                  </a:lnTo>
                  <a:lnTo>
                    <a:pt x="1976" y="485"/>
                  </a:lnTo>
                  <a:lnTo>
                    <a:pt x="1979" y="485"/>
                  </a:lnTo>
                  <a:lnTo>
                    <a:pt x="1982" y="485"/>
                  </a:lnTo>
                  <a:lnTo>
                    <a:pt x="1986" y="485"/>
                  </a:lnTo>
                  <a:lnTo>
                    <a:pt x="1989" y="486"/>
                  </a:lnTo>
                  <a:lnTo>
                    <a:pt x="1992" y="486"/>
                  </a:lnTo>
                  <a:lnTo>
                    <a:pt x="1995" y="486"/>
                  </a:lnTo>
                  <a:lnTo>
                    <a:pt x="1999" y="486"/>
                  </a:lnTo>
                  <a:lnTo>
                    <a:pt x="2002" y="486"/>
                  </a:lnTo>
                  <a:lnTo>
                    <a:pt x="2005" y="486"/>
                  </a:lnTo>
                  <a:lnTo>
                    <a:pt x="2008" y="486"/>
                  </a:lnTo>
                  <a:lnTo>
                    <a:pt x="2012" y="486"/>
                  </a:lnTo>
                  <a:lnTo>
                    <a:pt x="2015" y="486"/>
                  </a:lnTo>
                  <a:lnTo>
                    <a:pt x="2018" y="487"/>
                  </a:lnTo>
                  <a:lnTo>
                    <a:pt x="2021" y="487"/>
                  </a:lnTo>
                  <a:lnTo>
                    <a:pt x="2025" y="487"/>
                  </a:lnTo>
                  <a:lnTo>
                    <a:pt x="2028" y="487"/>
                  </a:lnTo>
                  <a:lnTo>
                    <a:pt x="2031" y="487"/>
                  </a:lnTo>
                  <a:lnTo>
                    <a:pt x="2035" y="487"/>
                  </a:lnTo>
                  <a:lnTo>
                    <a:pt x="2038" y="487"/>
                  </a:lnTo>
                  <a:lnTo>
                    <a:pt x="2041" y="487"/>
                  </a:lnTo>
                  <a:lnTo>
                    <a:pt x="2044" y="487"/>
                  </a:lnTo>
                  <a:lnTo>
                    <a:pt x="2048" y="487"/>
                  </a:lnTo>
                  <a:lnTo>
                    <a:pt x="2051" y="487"/>
                  </a:lnTo>
                  <a:lnTo>
                    <a:pt x="2054" y="487"/>
                  </a:lnTo>
                  <a:lnTo>
                    <a:pt x="2057" y="487"/>
                  </a:lnTo>
                  <a:lnTo>
                    <a:pt x="2061" y="487"/>
                  </a:lnTo>
                  <a:lnTo>
                    <a:pt x="2064" y="487"/>
                  </a:lnTo>
                  <a:lnTo>
                    <a:pt x="2067" y="487"/>
                  </a:lnTo>
                  <a:lnTo>
                    <a:pt x="2070" y="487"/>
                  </a:lnTo>
                  <a:lnTo>
                    <a:pt x="2074" y="486"/>
                  </a:lnTo>
                  <a:lnTo>
                    <a:pt x="2077" y="486"/>
                  </a:lnTo>
                  <a:lnTo>
                    <a:pt x="2080" y="486"/>
                  </a:lnTo>
                  <a:lnTo>
                    <a:pt x="2083" y="486"/>
                  </a:lnTo>
                  <a:lnTo>
                    <a:pt x="2087" y="486"/>
                  </a:lnTo>
                  <a:lnTo>
                    <a:pt x="2090" y="486"/>
                  </a:lnTo>
                  <a:lnTo>
                    <a:pt x="2093" y="486"/>
                  </a:lnTo>
                  <a:lnTo>
                    <a:pt x="2096" y="485"/>
                  </a:lnTo>
                  <a:lnTo>
                    <a:pt x="2100" y="485"/>
                  </a:lnTo>
                  <a:lnTo>
                    <a:pt x="2103" y="485"/>
                  </a:lnTo>
                  <a:lnTo>
                    <a:pt x="2106" y="485"/>
                  </a:lnTo>
                  <a:lnTo>
                    <a:pt x="2110" y="485"/>
                  </a:lnTo>
                  <a:lnTo>
                    <a:pt x="2113" y="484"/>
                  </a:lnTo>
                  <a:lnTo>
                    <a:pt x="2116" y="484"/>
                  </a:lnTo>
                  <a:lnTo>
                    <a:pt x="2119" y="484"/>
                  </a:lnTo>
                  <a:lnTo>
                    <a:pt x="2123" y="484"/>
                  </a:lnTo>
                  <a:lnTo>
                    <a:pt x="2126" y="483"/>
                  </a:lnTo>
                  <a:lnTo>
                    <a:pt x="2129" y="483"/>
                  </a:lnTo>
                  <a:lnTo>
                    <a:pt x="2132" y="482"/>
                  </a:lnTo>
                  <a:lnTo>
                    <a:pt x="2136" y="482"/>
                  </a:lnTo>
                  <a:lnTo>
                    <a:pt x="2139" y="482"/>
                  </a:lnTo>
                  <a:lnTo>
                    <a:pt x="2142" y="481"/>
                  </a:lnTo>
                  <a:lnTo>
                    <a:pt x="2145" y="481"/>
                  </a:lnTo>
                  <a:lnTo>
                    <a:pt x="2149" y="480"/>
                  </a:lnTo>
                  <a:lnTo>
                    <a:pt x="2152" y="480"/>
                  </a:lnTo>
                  <a:lnTo>
                    <a:pt x="2155" y="479"/>
                  </a:lnTo>
                  <a:lnTo>
                    <a:pt x="2158" y="479"/>
                  </a:lnTo>
                  <a:lnTo>
                    <a:pt x="2162" y="478"/>
                  </a:lnTo>
                  <a:lnTo>
                    <a:pt x="2165" y="478"/>
                  </a:lnTo>
                  <a:lnTo>
                    <a:pt x="2168" y="477"/>
                  </a:lnTo>
                  <a:lnTo>
                    <a:pt x="2171" y="477"/>
                  </a:lnTo>
                  <a:lnTo>
                    <a:pt x="2175" y="476"/>
                  </a:lnTo>
                  <a:lnTo>
                    <a:pt x="2178" y="475"/>
                  </a:lnTo>
                  <a:lnTo>
                    <a:pt x="2181" y="475"/>
                  </a:lnTo>
                  <a:lnTo>
                    <a:pt x="2185" y="474"/>
                  </a:lnTo>
                  <a:lnTo>
                    <a:pt x="2188" y="474"/>
                  </a:lnTo>
                  <a:lnTo>
                    <a:pt x="2191" y="473"/>
                  </a:lnTo>
                  <a:lnTo>
                    <a:pt x="2194" y="472"/>
                  </a:lnTo>
                  <a:lnTo>
                    <a:pt x="2198" y="472"/>
                  </a:lnTo>
                  <a:lnTo>
                    <a:pt x="2201" y="471"/>
                  </a:lnTo>
                  <a:lnTo>
                    <a:pt x="2204" y="470"/>
                  </a:lnTo>
                  <a:lnTo>
                    <a:pt x="2207" y="469"/>
                  </a:lnTo>
                  <a:lnTo>
                    <a:pt x="2211" y="469"/>
                  </a:lnTo>
                  <a:lnTo>
                    <a:pt x="2214" y="468"/>
                  </a:lnTo>
                  <a:lnTo>
                    <a:pt x="2217" y="467"/>
                  </a:lnTo>
                  <a:lnTo>
                    <a:pt x="2220" y="466"/>
                  </a:lnTo>
                  <a:lnTo>
                    <a:pt x="2224" y="465"/>
                  </a:lnTo>
                  <a:lnTo>
                    <a:pt x="2227" y="464"/>
                  </a:lnTo>
                  <a:lnTo>
                    <a:pt x="2230" y="463"/>
                  </a:lnTo>
                  <a:lnTo>
                    <a:pt x="2233" y="463"/>
                  </a:lnTo>
                  <a:lnTo>
                    <a:pt x="2237" y="462"/>
                  </a:lnTo>
                  <a:lnTo>
                    <a:pt x="2240" y="461"/>
                  </a:lnTo>
                  <a:lnTo>
                    <a:pt x="2243" y="460"/>
                  </a:lnTo>
                  <a:lnTo>
                    <a:pt x="2247" y="459"/>
                  </a:lnTo>
                  <a:lnTo>
                    <a:pt x="2250" y="458"/>
                  </a:lnTo>
                  <a:lnTo>
                    <a:pt x="2253" y="457"/>
                  </a:lnTo>
                  <a:lnTo>
                    <a:pt x="2256" y="456"/>
                  </a:lnTo>
                  <a:lnTo>
                    <a:pt x="2260" y="455"/>
                  </a:lnTo>
                  <a:lnTo>
                    <a:pt x="2263" y="454"/>
                  </a:lnTo>
                  <a:lnTo>
                    <a:pt x="2266" y="453"/>
                  </a:lnTo>
                  <a:lnTo>
                    <a:pt x="2269" y="452"/>
                  </a:lnTo>
                  <a:lnTo>
                    <a:pt x="2273" y="451"/>
                  </a:lnTo>
                  <a:lnTo>
                    <a:pt x="2276" y="450"/>
                  </a:lnTo>
                  <a:lnTo>
                    <a:pt x="2279" y="449"/>
                  </a:lnTo>
                  <a:lnTo>
                    <a:pt x="2282" y="448"/>
                  </a:lnTo>
                  <a:lnTo>
                    <a:pt x="2286" y="447"/>
                  </a:lnTo>
                  <a:lnTo>
                    <a:pt x="2289" y="446"/>
                  </a:lnTo>
                  <a:lnTo>
                    <a:pt x="2292" y="445"/>
                  </a:lnTo>
                  <a:lnTo>
                    <a:pt x="2295" y="444"/>
                  </a:lnTo>
                  <a:lnTo>
                    <a:pt x="2299" y="442"/>
                  </a:lnTo>
                  <a:lnTo>
                    <a:pt x="2302" y="441"/>
                  </a:lnTo>
                  <a:lnTo>
                    <a:pt x="2305" y="440"/>
                  </a:lnTo>
                  <a:lnTo>
                    <a:pt x="2308" y="439"/>
                  </a:lnTo>
                  <a:lnTo>
                    <a:pt x="2312" y="438"/>
                  </a:lnTo>
                  <a:lnTo>
                    <a:pt x="2315" y="437"/>
                  </a:lnTo>
                  <a:lnTo>
                    <a:pt x="2318" y="435"/>
                  </a:lnTo>
                  <a:lnTo>
                    <a:pt x="2322" y="434"/>
                  </a:lnTo>
                  <a:lnTo>
                    <a:pt x="2325" y="433"/>
                  </a:lnTo>
                  <a:lnTo>
                    <a:pt x="2328" y="432"/>
                  </a:lnTo>
                  <a:lnTo>
                    <a:pt x="2331" y="431"/>
                  </a:lnTo>
                  <a:lnTo>
                    <a:pt x="2335" y="429"/>
                  </a:lnTo>
                  <a:lnTo>
                    <a:pt x="2338" y="428"/>
                  </a:lnTo>
                  <a:lnTo>
                    <a:pt x="2341" y="427"/>
                  </a:lnTo>
                  <a:lnTo>
                    <a:pt x="2344" y="426"/>
                  </a:lnTo>
                  <a:lnTo>
                    <a:pt x="2348" y="425"/>
                  </a:lnTo>
                  <a:lnTo>
                    <a:pt x="2351" y="423"/>
                  </a:lnTo>
                  <a:lnTo>
                    <a:pt x="2354" y="422"/>
                  </a:lnTo>
                  <a:lnTo>
                    <a:pt x="2357" y="421"/>
                  </a:lnTo>
                  <a:lnTo>
                    <a:pt x="2361" y="420"/>
                  </a:lnTo>
                  <a:lnTo>
                    <a:pt x="2364" y="418"/>
                  </a:lnTo>
                  <a:lnTo>
                    <a:pt x="2367" y="417"/>
                  </a:lnTo>
                  <a:lnTo>
                    <a:pt x="2370" y="416"/>
                  </a:lnTo>
                  <a:lnTo>
                    <a:pt x="2374" y="414"/>
                  </a:lnTo>
                  <a:lnTo>
                    <a:pt x="2377" y="413"/>
                  </a:lnTo>
                  <a:lnTo>
                    <a:pt x="2380" y="412"/>
                  </a:lnTo>
                  <a:lnTo>
                    <a:pt x="2383" y="410"/>
                  </a:lnTo>
                  <a:lnTo>
                    <a:pt x="2387" y="409"/>
                  </a:lnTo>
                  <a:lnTo>
                    <a:pt x="2390" y="408"/>
                  </a:lnTo>
                  <a:lnTo>
                    <a:pt x="2393" y="406"/>
                  </a:lnTo>
                  <a:lnTo>
                    <a:pt x="2397" y="405"/>
                  </a:lnTo>
                  <a:lnTo>
                    <a:pt x="2400" y="404"/>
                  </a:lnTo>
                  <a:lnTo>
                    <a:pt x="2403" y="402"/>
                  </a:lnTo>
                  <a:lnTo>
                    <a:pt x="2406" y="401"/>
                  </a:lnTo>
                  <a:lnTo>
                    <a:pt x="2410" y="400"/>
                  </a:lnTo>
                  <a:lnTo>
                    <a:pt x="2413" y="398"/>
                  </a:lnTo>
                  <a:lnTo>
                    <a:pt x="2416" y="397"/>
                  </a:lnTo>
                  <a:lnTo>
                    <a:pt x="2419" y="395"/>
                  </a:lnTo>
                  <a:lnTo>
                    <a:pt x="2423" y="394"/>
                  </a:lnTo>
                  <a:lnTo>
                    <a:pt x="2426" y="393"/>
                  </a:lnTo>
                  <a:lnTo>
                    <a:pt x="2429" y="391"/>
                  </a:lnTo>
                  <a:lnTo>
                    <a:pt x="2432" y="390"/>
                  </a:lnTo>
                  <a:lnTo>
                    <a:pt x="2436" y="388"/>
                  </a:lnTo>
                  <a:lnTo>
                    <a:pt x="2439" y="387"/>
                  </a:lnTo>
                  <a:lnTo>
                    <a:pt x="2442" y="385"/>
                  </a:lnTo>
                  <a:lnTo>
                    <a:pt x="2445" y="384"/>
                  </a:lnTo>
                  <a:lnTo>
                    <a:pt x="2449" y="382"/>
                  </a:lnTo>
                  <a:lnTo>
                    <a:pt x="2452" y="381"/>
                  </a:lnTo>
                  <a:lnTo>
                    <a:pt x="2455" y="379"/>
                  </a:lnTo>
                  <a:lnTo>
                    <a:pt x="2458" y="378"/>
                  </a:lnTo>
                  <a:lnTo>
                    <a:pt x="2462" y="376"/>
                  </a:lnTo>
                  <a:lnTo>
                    <a:pt x="2465" y="374"/>
                  </a:lnTo>
                  <a:lnTo>
                    <a:pt x="2468" y="373"/>
                  </a:lnTo>
                  <a:lnTo>
                    <a:pt x="2472" y="371"/>
                  </a:lnTo>
                  <a:lnTo>
                    <a:pt x="2475" y="370"/>
                  </a:lnTo>
                  <a:lnTo>
                    <a:pt x="2478" y="368"/>
                  </a:lnTo>
                  <a:lnTo>
                    <a:pt x="2481" y="366"/>
                  </a:lnTo>
                  <a:lnTo>
                    <a:pt x="2485" y="365"/>
                  </a:lnTo>
                  <a:lnTo>
                    <a:pt x="2488" y="363"/>
                  </a:lnTo>
                  <a:lnTo>
                    <a:pt x="2491" y="361"/>
                  </a:lnTo>
                  <a:lnTo>
                    <a:pt x="2494" y="360"/>
                  </a:lnTo>
                  <a:lnTo>
                    <a:pt x="2498" y="358"/>
                  </a:lnTo>
                  <a:lnTo>
                    <a:pt x="2501" y="356"/>
                  </a:lnTo>
                  <a:lnTo>
                    <a:pt x="2504" y="354"/>
                  </a:lnTo>
                  <a:lnTo>
                    <a:pt x="2507" y="353"/>
                  </a:lnTo>
                  <a:lnTo>
                    <a:pt x="2511" y="351"/>
                  </a:lnTo>
                  <a:lnTo>
                    <a:pt x="2514" y="349"/>
                  </a:lnTo>
                  <a:lnTo>
                    <a:pt x="2517" y="347"/>
                  </a:lnTo>
                  <a:lnTo>
                    <a:pt x="2520" y="345"/>
                  </a:lnTo>
                  <a:lnTo>
                    <a:pt x="2524" y="344"/>
                  </a:lnTo>
                  <a:lnTo>
                    <a:pt x="2527" y="342"/>
                  </a:lnTo>
                  <a:lnTo>
                    <a:pt x="2530" y="340"/>
                  </a:lnTo>
                  <a:lnTo>
                    <a:pt x="2533" y="338"/>
                  </a:lnTo>
                  <a:lnTo>
                    <a:pt x="2537" y="336"/>
                  </a:lnTo>
                  <a:lnTo>
                    <a:pt x="2540" y="334"/>
                  </a:lnTo>
                  <a:lnTo>
                    <a:pt x="2543" y="332"/>
                  </a:lnTo>
                  <a:lnTo>
                    <a:pt x="2547" y="330"/>
                  </a:lnTo>
                  <a:lnTo>
                    <a:pt x="2550" y="328"/>
                  </a:lnTo>
                  <a:lnTo>
                    <a:pt x="2553" y="326"/>
                  </a:lnTo>
                  <a:lnTo>
                    <a:pt x="2556" y="324"/>
                  </a:lnTo>
                  <a:lnTo>
                    <a:pt x="2560" y="322"/>
                  </a:lnTo>
                  <a:lnTo>
                    <a:pt x="2563" y="320"/>
                  </a:lnTo>
                  <a:lnTo>
                    <a:pt x="2566" y="318"/>
                  </a:lnTo>
                  <a:lnTo>
                    <a:pt x="2569" y="316"/>
                  </a:lnTo>
                  <a:lnTo>
                    <a:pt x="2573" y="314"/>
                  </a:lnTo>
                  <a:lnTo>
                    <a:pt x="2576" y="311"/>
                  </a:lnTo>
                  <a:lnTo>
                    <a:pt x="2579" y="309"/>
                  </a:lnTo>
                  <a:lnTo>
                    <a:pt x="2582" y="307"/>
                  </a:lnTo>
                  <a:lnTo>
                    <a:pt x="2586" y="305"/>
                  </a:lnTo>
                  <a:lnTo>
                    <a:pt x="2589" y="303"/>
                  </a:lnTo>
                  <a:lnTo>
                    <a:pt x="2592" y="300"/>
                  </a:lnTo>
                  <a:lnTo>
                    <a:pt x="2595" y="298"/>
                  </a:lnTo>
                  <a:lnTo>
                    <a:pt x="2599" y="296"/>
                  </a:lnTo>
                  <a:lnTo>
                    <a:pt x="2602" y="294"/>
                  </a:lnTo>
                  <a:lnTo>
                    <a:pt x="2605" y="291"/>
                  </a:lnTo>
                  <a:lnTo>
                    <a:pt x="2609" y="289"/>
                  </a:lnTo>
                  <a:lnTo>
                    <a:pt x="2612" y="287"/>
                  </a:lnTo>
                  <a:lnTo>
                    <a:pt x="2615" y="285"/>
                  </a:lnTo>
                  <a:lnTo>
                    <a:pt x="2618" y="282"/>
                  </a:lnTo>
                  <a:lnTo>
                    <a:pt x="2622" y="280"/>
                  </a:lnTo>
                  <a:lnTo>
                    <a:pt x="2625" y="278"/>
                  </a:lnTo>
                  <a:lnTo>
                    <a:pt x="2628" y="275"/>
                  </a:lnTo>
                  <a:lnTo>
                    <a:pt x="2631" y="273"/>
                  </a:lnTo>
                  <a:lnTo>
                    <a:pt x="2635" y="271"/>
                  </a:lnTo>
                  <a:lnTo>
                    <a:pt x="2638" y="268"/>
                  </a:lnTo>
                  <a:lnTo>
                    <a:pt x="2641" y="266"/>
                  </a:lnTo>
                  <a:lnTo>
                    <a:pt x="2644" y="264"/>
                  </a:lnTo>
                  <a:lnTo>
                    <a:pt x="2648" y="261"/>
                  </a:lnTo>
                  <a:lnTo>
                    <a:pt x="2651" y="259"/>
                  </a:lnTo>
                  <a:lnTo>
                    <a:pt x="2654" y="257"/>
                  </a:lnTo>
                  <a:lnTo>
                    <a:pt x="2657" y="254"/>
                  </a:lnTo>
                  <a:lnTo>
                    <a:pt x="2661" y="252"/>
                  </a:lnTo>
                  <a:lnTo>
                    <a:pt x="2664" y="250"/>
                  </a:lnTo>
                  <a:lnTo>
                    <a:pt x="2667" y="247"/>
                  </a:lnTo>
                  <a:lnTo>
                    <a:pt x="2670" y="245"/>
                  </a:lnTo>
                  <a:lnTo>
                    <a:pt x="2674" y="243"/>
                  </a:lnTo>
                  <a:lnTo>
                    <a:pt x="2677" y="241"/>
                  </a:lnTo>
                  <a:lnTo>
                    <a:pt x="2680" y="238"/>
                  </a:lnTo>
                  <a:lnTo>
                    <a:pt x="2684" y="236"/>
                  </a:lnTo>
                  <a:lnTo>
                    <a:pt x="2687" y="234"/>
                  </a:lnTo>
                  <a:lnTo>
                    <a:pt x="2690" y="231"/>
                  </a:lnTo>
                  <a:lnTo>
                    <a:pt x="2693" y="229"/>
                  </a:lnTo>
                  <a:lnTo>
                    <a:pt x="2697" y="227"/>
                  </a:lnTo>
                  <a:lnTo>
                    <a:pt x="2700" y="225"/>
                  </a:lnTo>
                  <a:lnTo>
                    <a:pt x="2703" y="223"/>
                  </a:lnTo>
                  <a:lnTo>
                    <a:pt x="2706" y="221"/>
                  </a:lnTo>
                  <a:lnTo>
                    <a:pt x="2710" y="219"/>
                  </a:lnTo>
                  <a:lnTo>
                    <a:pt x="2713" y="217"/>
                  </a:lnTo>
                  <a:lnTo>
                    <a:pt x="2716" y="215"/>
                  </a:lnTo>
                  <a:lnTo>
                    <a:pt x="2719" y="213"/>
                  </a:lnTo>
                  <a:lnTo>
                    <a:pt x="2723" y="211"/>
                  </a:lnTo>
                  <a:lnTo>
                    <a:pt x="2726" y="209"/>
                  </a:lnTo>
                  <a:lnTo>
                    <a:pt x="2729" y="207"/>
                  </a:lnTo>
                  <a:lnTo>
                    <a:pt x="2732" y="205"/>
                  </a:lnTo>
                  <a:lnTo>
                    <a:pt x="2736" y="203"/>
                  </a:lnTo>
                  <a:lnTo>
                    <a:pt x="2739" y="201"/>
                  </a:lnTo>
                  <a:lnTo>
                    <a:pt x="2742" y="200"/>
                  </a:lnTo>
                  <a:lnTo>
                    <a:pt x="2745" y="198"/>
                  </a:lnTo>
                  <a:lnTo>
                    <a:pt x="2749" y="196"/>
                  </a:lnTo>
                  <a:lnTo>
                    <a:pt x="2752" y="195"/>
                  </a:lnTo>
                  <a:lnTo>
                    <a:pt x="2755" y="193"/>
                  </a:lnTo>
                  <a:lnTo>
                    <a:pt x="2759" y="191"/>
                  </a:lnTo>
                  <a:lnTo>
                    <a:pt x="2762" y="190"/>
                  </a:lnTo>
                  <a:lnTo>
                    <a:pt x="2765" y="188"/>
                  </a:lnTo>
                  <a:lnTo>
                    <a:pt x="2768" y="187"/>
                  </a:lnTo>
                  <a:lnTo>
                    <a:pt x="2772" y="185"/>
                  </a:lnTo>
                  <a:lnTo>
                    <a:pt x="2775" y="184"/>
                  </a:lnTo>
                  <a:lnTo>
                    <a:pt x="2778" y="183"/>
                  </a:lnTo>
                  <a:lnTo>
                    <a:pt x="2781" y="182"/>
                  </a:lnTo>
                  <a:lnTo>
                    <a:pt x="2785" y="181"/>
                  </a:lnTo>
                  <a:lnTo>
                    <a:pt x="2788" y="179"/>
                  </a:lnTo>
                  <a:lnTo>
                    <a:pt x="2791" y="178"/>
                  </a:lnTo>
                  <a:lnTo>
                    <a:pt x="2794" y="177"/>
                  </a:lnTo>
                  <a:lnTo>
                    <a:pt x="2798" y="176"/>
                  </a:lnTo>
                  <a:lnTo>
                    <a:pt x="2801" y="176"/>
                  </a:lnTo>
                  <a:lnTo>
                    <a:pt x="2804" y="175"/>
                  </a:lnTo>
                  <a:lnTo>
                    <a:pt x="2807" y="174"/>
                  </a:lnTo>
                  <a:lnTo>
                    <a:pt x="2811" y="173"/>
                  </a:lnTo>
                  <a:lnTo>
                    <a:pt x="2814" y="172"/>
                  </a:lnTo>
                  <a:lnTo>
                    <a:pt x="2817" y="172"/>
                  </a:lnTo>
                  <a:lnTo>
                    <a:pt x="2820" y="171"/>
                  </a:lnTo>
                  <a:lnTo>
                    <a:pt x="2824" y="170"/>
                  </a:lnTo>
                  <a:lnTo>
                    <a:pt x="2827" y="170"/>
                  </a:lnTo>
                  <a:lnTo>
                    <a:pt x="2830" y="169"/>
                  </a:lnTo>
                  <a:lnTo>
                    <a:pt x="2834" y="169"/>
                  </a:lnTo>
                  <a:lnTo>
                    <a:pt x="2837" y="168"/>
                  </a:lnTo>
                  <a:lnTo>
                    <a:pt x="2840" y="168"/>
                  </a:lnTo>
                  <a:lnTo>
                    <a:pt x="2843" y="167"/>
                  </a:lnTo>
                  <a:lnTo>
                    <a:pt x="2847" y="167"/>
                  </a:lnTo>
                  <a:lnTo>
                    <a:pt x="2850" y="167"/>
                  </a:lnTo>
                  <a:lnTo>
                    <a:pt x="2853" y="167"/>
                  </a:lnTo>
                  <a:lnTo>
                    <a:pt x="2856" y="166"/>
                  </a:lnTo>
                  <a:lnTo>
                    <a:pt x="2860" y="166"/>
                  </a:lnTo>
                  <a:lnTo>
                    <a:pt x="2863" y="166"/>
                  </a:lnTo>
                  <a:lnTo>
                    <a:pt x="2866" y="166"/>
                  </a:lnTo>
                  <a:lnTo>
                    <a:pt x="2869" y="166"/>
                  </a:lnTo>
                  <a:lnTo>
                    <a:pt x="2873" y="166"/>
                  </a:lnTo>
                  <a:lnTo>
                    <a:pt x="2876" y="166"/>
                  </a:lnTo>
                  <a:lnTo>
                    <a:pt x="2879" y="167"/>
                  </a:lnTo>
                  <a:lnTo>
                    <a:pt x="2882" y="167"/>
                  </a:lnTo>
                  <a:lnTo>
                    <a:pt x="2886" y="167"/>
                  </a:lnTo>
                  <a:lnTo>
                    <a:pt x="2889" y="167"/>
                  </a:lnTo>
                  <a:lnTo>
                    <a:pt x="2892" y="167"/>
                  </a:lnTo>
                  <a:lnTo>
                    <a:pt x="2895" y="167"/>
                  </a:lnTo>
                  <a:lnTo>
                    <a:pt x="2899" y="168"/>
                  </a:lnTo>
                  <a:lnTo>
                    <a:pt x="2902" y="168"/>
                  </a:lnTo>
                  <a:lnTo>
                    <a:pt x="2905" y="168"/>
                  </a:lnTo>
                  <a:lnTo>
                    <a:pt x="2909" y="169"/>
                  </a:lnTo>
                  <a:lnTo>
                    <a:pt x="2912" y="169"/>
                  </a:lnTo>
                  <a:lnTo>
                    <a:pt x="2915" y="169"/>
                  </a:lnTo>
                  <a:lnTo>
                    <a:pt x="2918" y="169"/>
                  </a:lnTo>
                  <a:lnTo>
                    <a:pt x="2922" y="170"/>
                  </a:lnTo>
                  <a:lnTo>
                    <a:pt x="2925" y="170"/>
                  </a:lnTo>
                  <a:lnTo>
                    <a:pt x="2928" y="170"/>
                  </a:lnTo>
                  <a:lnTo>
                    <a:pt x="2931" y="171"/>
                  </a:lnTo>
                  <a:lnTo>
                    <a:pt x="2935" y="171"/>
                  </a:lnTo>
                  <a:lnTo>
                    <a:pt x="2938" y="172"/>
                  </a:lnTo>
                  <a:lnTo>
                    <a:pt x="2941" y="172"/>
                  </a:lnTo>
                  <a:lnTo>
                    <a:pt x="2944" y="172"/>
                  </a:lnTo>
                  <a:lnTo>
                    <a:pt x="2948" y="173"/>
                  </a:lnTo>
                  <a:lnTo>
                    <a:pt x="2951" y="173"/>
                  </a:lnTo>
                  <a:lnTo>
                    <a:pt x="2954" y="174"/>
                  </a:lnTo>
                  <a:lnTo>
                    <a:pt x="2957" y="174"/>
                  </a:lnTo>
                  <a:lnTo>
                    <a:pt x="2961" y="174"/>
                  </a:lnTo>
                  <a:lnTo>
                    <a:pt x="2964" y="175"/>
                  </a:lnTo>
                  <a:lnTo>
                    <a:pt x="2967" y="175"/>
                  </a:lnTo>
                  <a:lnTo>
                    <a:pt x="2971" y="175"/>
                  </a:lnTo>
                  <a:lnTo>
                    <a:pt x="2974" y="176"/>
                  </a:lnTo>
                  <a:lnTo>
                    <a:pt x="2977" y="176"/>
                  </a:lnTo>
                  <a:lnTo>
                    <a:pt x="2980" y="176"/>
                  </a:lnTo>
                  <a:lnTo>
                    <a:pt x="2984" y="177"/>
                  </a:lnTo>
                  <a:lnTo>
                    <a:pt x="2987" y="177"/>
                  </a:lnTo>
                  <a:lnTo>
                    <a:pt x="2990" y="177"/>
                  </a:lnTo>
                  <a:lnTo>
                    <a:pt x="2993" y="178"/>
                  </a:lnTo>
                  <a:lnTo>
                    <a:pt x="2997" y="178"/>
                  </a:lnTo>
                  <a:lnTo>
                    <a:pt x="3000" y="178"/>
                  </a:lnTo>
                  <a:lnTo>
                    <a:pt x="3003" y="178"/>
                  </a:lnTo>
                  <a:lnTo>
                    <a:pt x="3006" y="179"/>
                  </a:lnTo>
                  <a:lnTo>
                    <a:pt x="3010" y="179"/>
                  </a:lnTo>
                  <a:lnTo>
                    <a:pt x="3013" y="179"/>
                  </a:lnTo>
                  <a:lnTo>
                    <a:pt x="3016" y="179"/>
                  </a:lnTo>
                  <a:lnTo>
                    <a:pt x="3019" y="179"/>
                  </a:lnTo>
                  <a:lnTo>
                    <a:pt x="3023" y="179"/>
                  </a:lnTo>
                  <a:lnTo>
                    <a:pt x="3026" y="179"/>
                  </a:lnTo>
                  <a:lnTo>
                    <a:pt x="3029" y="179"/>
                  </a:lnTo>
                  <a:lnTo>
                    <a:pt x="3032" y="179"/>
                  </a:lnTo>
                  <a:lnTo>
                    <a:pt x="3036" y="179"/>
                  </a:lnTo>
                  <a:lnTo>
                    <a:pt x="3039" y="179"/>
                  </a:lnTo>
                  <a:lnTo>
                    <a:pt x="3042" y="179"/>
                  </a:lnTo>
                  <a:lnTo>
                    <a:pt x="3046" y="179"/>
                  </a:lnTo>
                  <a:lnTo>
                    <a:pt x="3049" y="179"/>
                  </a:lnTo>
                  <a:lnTo>
                    <a:pt x="3052" y="179"/>
                  </a:lnTo>
                  <a:lnTo>
                    <a:pt x="3055" y="179"/>
                  </a:lnTo>
                  <a:lnTo>
                    <a:pt x="3059" y="179"/>
                  </a:lnTo>
                  <a:lnTo>
                    <a:pt x="3062" y="178"/>
                  </a:lnTo>
                  <a:lnTo>
                    <a:pt x="3065" y="178"/>
                  </a:lnTo>
                  <a:lnTo>
                    <a:pt x="3068" y="178"/>
                  </a:lnTo>
                  <a:lnTo>
                    <a:pt x="3072" y="178"/>
                  </a:lnTo>
                  <a:lnTo>
                    <a:pt x="3075" y="177"/>
                  </a:lnTo>
                  <a:lnTo>
                    <a:pt x="3078" y="177"/>
                  </a:lnTo>
                  <a:lnTo>
                    <a:pt x="3081" y="177"/>
                  </a:lnTo>
                  <a:lnTo>
                    <a:pt x="3085" y="177"/>
                  </a:lnTo>
                  <a:lnTo>
                    <a:pt x="3088" y="176"/>
                  </a:lnTo>
                  <a:lnTo>
                    <a:pt x="3091" y="176"/>
                  </a:lnTo>
                  <a:lnTo>
                    <a:pt x="3094" y="175"/>
                  </a:lnTo>
                  <a:lnTo>
                    <a:pt x="3098" y="175"/>
                  </a:lnTo>
                  <a:lnTo>
                    <a:pt x="3101" y="174"/>
                  </a:lnTo>
                  <a:lnTo>
                    <a:pt x="3104" y="174"/>
                  </a:lnTo>
                  <a:lnTo>
                    <a:pt x="3107" y="173"/>
                  </a:lnTo>
                  <a:lnTo>
                    <a:pt x="3111" y="173"/>
                  </a:lnTo>
                  <a:lnTo>
                    <a:pt x="3114" y="172"/>
                  </a:lnTo>
                  <a:lnTo>
                    <a:pt x="3117" y="172"/>
                  </a:lnTo>
                  <a:lnTo>
                    <a:pt x="3121" y="171"/>
                  </a:lnTo>
                  <a:lnTo>
                    <a:pt x="3124" y="171"/>
                  </a:lnTo>
                  <a:lnTo>
                    <a:pt x="3127" y="170"/>
                  </a:lnTo>
                  <a:lnTo>
                    <a:pt x="3130" y="169"/>
                  </a:lnTo>
                  <a:lnTo>
                    <a:pt x="3134" y="169"/>
                  </a:lnTo>
                  <a:lnTo>
                    <a:pt x="3137" y="168"/>
                  </a:lnTo>
                  <a:lnTo>
                    <a:pt x="3140" y="167"/>
                  </a:lnTo>
                  <a:lnTo>
                    <a:pt x="3143" y="166"/>
                  </a:lnTo>
                  <a:lnTo>
                    <a:pt x="3147" y="166"/>
                  </a:lnTo>
                  <a:lnTo>
                    <a:pt x="3150" y="165"/>
                  </a:lnTo>
                  <a:lnTo>
                    <a:pt x="3153" y="164"/>
                  </a:lnTo>
                  <a:lnTo>
                    <a:pt x="3156" y="164"/>
                  </a:lnTo>
                  <a:lnTo>
                    <a:pt x="3160" y="163"/>
                  </a:lnTo>
                  <a:lnTo>
                    <a:pt x="3163" y="162"/>
                  </a:lnTo>
                  <a:lnTo>
                    <a:pt x="3166" y="161"/>
                  </a:lnTo>
                  <a:lnTo>
                    <a:pt x="3169" y="161"/>
                  </a:lnTo>
                  <a:lnTo>
                    <a:pt x="3173" y="160"/>
                  </a:lnTo>
                  <a:lnTo>
                    <a:pt x="3176" y="159"/>
                  </a:lnTo>
                  <a:lnTo>
                    <a:pt x="3179" y="158"/>
                  </a:lnTo>
                  <a:lnTo>
                    <a:pt x="3182" y="157"/>
                  </a:lnTo>
                  <a:lnTo>
                    <a:pt x="3186" y="156"/>
                  </a:lnTo>
                  <a:lnTo>
                    <a:pt x="3189" y="156"/>
                  </a:lnTo>
                  <a:lnTo>
                    <a:pt x="3192" y="155"/>
                  </a:lnTo>
                  <a:lnTo>
                    <a:pt x="3196" y="154"/>
                  </a:lnTo>
                  <a:lnTo>
                    <a:pt x="3199" y="153"/>
                  </a:lnTo>
                  <a:lnTo>
                    <a:pt x="3202" y="152"/>
                  </a:lnTo>
                  <a:lnTo>
                    <a:pt x="3205" y="151"/>
                  </a:lnTo>
                  <a:lnTo>
                    <a:pt x="3209" y="150"/>
                  </a:lnTo>
                  <a:lnTo>
                    <a:pt x="3212" y="150"/>
                  </a:lnTo>
                  <a:lnTo>
                    <a:pt x="3215" y="149"/>
                  </a:lnTo>
                  <a:lnTo>
                    <a:pt x="3218" y="148"/>
                  </a:lnTo>
                  <a:lnTo>
                    <a:pt x="3222" y="147"/>
                  </a:lnTo>
                  <a:lnTo>
                    <a:pt x="3225" y="146"/>
                  </a:lnTo>
                  <a:lnTo>
                    <a:pt x="3228" y="145"/>
                  </a:lnTo>
                  <a:lnTo>
                    <a:pt x="3231" y="144"/>
                  </a:lnTo>
                  <a:lnTo>
                    <a:pt x="3235" y="144"/>
                  </a:lnTo>
                  <a:lnTo>
                    <a:pt x="3238" y="143"/>
                  </a:lnTo>
                  <a:lnTo>
                    <a:pt x="3241" y="142"/>
                  </a:lnTo>
                  <a:lnTo>
                    <a:pt x="3244" y="141"/>
                  </a:lnTo>
                  <a:lnTo>
                    <a:pt x="3248" y="140"/>
                  </a:lnTo>
                  <a:lnTo>
                    <a:pt x="3251" y="139"/>
                  </a:lnTo>
                  <a:lnTo>
                    <a:pt x="3254" y="139"/>
                  </a:lnTo>
                  <a:lnTo>
                    <a:pt x="3257" y="138"/>
                  </a:lnTo>
                  <a:lnTo>
                    <a:pt x="3261" y="137"/>
                  </a:lnTo>
                  <a:lnTo>
                    <a:pt x="3264" y="136"/>
                  </a:lnTo>
                  <a:lnTo>
                    <a:pt x="3267" y="135"/>
                  </a:lnTo>
                  <a:lnTo>
                    <a:pt x="3271" y="135"/>
                  </a:lnTo>
                  <a:lnTo>
                    <a:pt x="3274" y="134"/>
                  </a:lnTo>
                  <a:lnTo>
                    <a:pt x="3277" y="133"/>
                  </a:lnTo>
                  <a:lnTo>
                    <a:pt x="3280" y="132"/>
                  </a:lnTo>
                  <a:lnTo>
                    <a:pt x="3284" y="131"/>
                  </a:lnTo>
                  <a:lnTo>
                    <a:pt x="3287" y="131"/>
                  </a:lnTo>
                  <a:lnTo>
                    <a:pt x="3290" y="130"/>
                  </a:lnTo>
                  <a:lnTo>
                    <a:pt x="3293" y="129"/>
                  </a:lnTo>
                  <a:lnTo>
                    <a:pt x="3297" y="128"/>
                  </a:lnTo>
                  <a:lnTo>
                    <a:pt x="3300" y="128"/>
                  </a:lnTo>
                  <a:lnTo>
                    <a:pt x="3303" y="127"/>
                  </a:lnTo>
                  <a:lnTo>
                    <a:pt x="3306" y="126"/>
                  </a:lnTo>
                  <a:lnTo>
                    <a:pt x="3310" y="125"/>
                  </a:lnTo>
                  <a:lnTo>
                    <a:pt x="3313" y="125"/>
                  </a:lnTo>
                  <a:lnTo>
                    <a:pt x="3316" y="124"/>
                  </a:lnTo>
                  <a:lnTo>
                    <a:pt x="3319" y="123"/>
                  </a:lnTo>
                  <a:lnTo>
                    <a:pt x="3323" y="123"/>
                  </a:lnTo>
                  <a:lnTo>
                    <a:pt x="3326" y="122"/>
                  </a:lnTo>
                  <a:lnTo>
                    <a:pt x="3329" y="121"/>
                  </a:lnTo>
                  <a:lnTo>
                    <a:pt x="3333" y="120"/>
                  </a:lnTo>
                  <a:lnTo>
                    <a:pt x="3336" y="120"/>
                  </a:lnTo>
                  <a:lnTo>
                    <a:pt x="3339" y="119"/>
                  </a:lnTo>
                  <a:lnTo>
                    <a:pt x="3342" y="118"/>
                  </a:lnTo>
                  <a:lnTo>
                    <a:pt x="3346" y="118"/>
                  </a:lnTo>
                  <a:lnTo>
                    <a:pt x="3349" y="117"/>
                  </a:lnTo>
                  <a:lnTo>
                    <a:pt x="3352" y="116"/>
                  </a:lnTo>
                  <a:lnTo>
                    <a:pt x="3355" y="115"/>
                  </a:lnTo>
                  <a:lnTo>
                    <a:pt x="3359" y="115"/>
                  </a:lnTo>
                  <a:lnTo>
                    <a:pt x="3362" y="114"/>
                  </a:lnTo>
                  <a:lnTo>
                    <a:pt x="3365" y="113"/>
                  </a:lnTo>
                  <a:lnTo>
                    <a:pt x="3368" y="113"/>
                  </a:lnTo>
                  <a:lnTo>
                    <a:pt x="3372" y="112"/>
                  </a:lnTo>
                  <a:lnTo>
                    <a:pt x="3375" y="111"/>
                  </a:lnTo>
                  <a:lnTo>
                    <a:pt x="3378" y="111"/>
                  </a:lnTo>
                  <a:lnTo>
                    <a:pt x="3381" y="110"/>
                  </a:lnTo>
                  <a:lnTo>
                    <a:pt x="3385" y="109"/>
                  </a:lnTo>
                  <a:lnTo>
                    <a:pt x="3388" y="108"/>
                  </a:lnTo>
                  <a:lnTo>
                    <a:pt x="3391" y="108"/>
                  </a:lnTo>
                  <a:lnTo>
                    <a:pt x="3394" y="107"/>
                  </a:lnTo>
                  <a:lnTo>
                    <a:pt x="3398" y="106"/>
                  </a:lnTo>
                  <a:lnTo>
                    <a:pt x="3401" y="105"/>
                  </a:lnTo>
                  <a:lnTo>
                    <a:pt x="3404" y="105"/>
                  </a:lnTo>
                  <a:lnTo>
                    <a:pt x="3408" y="104"/>
                  </a:lnTo>
                  <a:lnTo>
                    <a:pt x="3411" y="103"/>
                  </a:lnTo>
                  <a:lnTo>
                    <a:pt x="3414" y="102"/>
                  </a:lnTo>
                  <a:lnTo>
                    <a:pt x="3417" y="102"/>
                  </a:lnTo>
                  <a:lnTo>
                    <a:pt x="3421" y="101"/>
                  </a:lnTo>
                  <a:lnTo>
                    <a:pt x="3424" y="100"/>
                  </a:lnTo>
                  <a:lnTo>
                    <a:pt x="3427" y="99"/>
                  </a:lnTo>
                  <a:lnTo>
                    <a:pt x="3430" y="98"/>
                  </a:lnTo>
                  <a:lnTo>
                    <a:pt x="3434" y="97"/>
                  </a:lnTo>
                  <a:lnTo>
                    <a:pt x="3437" y="97"/>
                  </a:lnTo>
                  <a:lnTo>
                    <a:pt x="3440" y="96"/>
                  </a:lnTo>
                  <a:lnTo>
                    <a:pt x="3443" y="95"/>
                  </a:lnTo>
                  <a:lnTo>
                    <a:pt x="3447" y="94"/>
                  </a:lnTo>
                  <a:lnTo>
                    <a:pt x="3450" y="93"/>
                  </a:lnTo>
                  <a:lnTo>
                    <a:pt x="3453" y="92"/>
                  </a:lnTo>
                  <a:lnTo>
                    <a:pt x="3456" y="91"/>
                  </a:lnTo>
                  <a:lnTo>
                    <a:pt x="3460" y="90"/>
                  </a:lnTo>
                  <a:lnTo>
                    <a:pt x="3463" y="89"/>
                  </a:lnTo>
                  <a:lnTo>
                    <a:pt x="3466" y="88"/>
                  </a:lnTo>
                  <a:lnTo>
                    <a:pt x="3469" y="87"/>
                  </a:lnTo>
                  <a:lnTo>
                    <a:pt x="3473" y="86"/>
                  </a:lnTo>
                  <a:lnTo>
                    <a:pt x="3476" y="85"/>
                  </a:lnTo>
                  <a:lnTo>
                    <a:pt x="3479" y="84"/>
                  </a:lnTo>
                  <a:lnTo>
                    <a:pt x="3483" y="83"/>
                  </a:lnTo>
                  <a:lnTo>
                    <a:pt x="3486" y="82"/>
                  </a:lnTo>
                  <a:lnTo>
                    <a:pt x="3489" y="81"/>
                  </a:lnTo>
                  <a:lnTo>
                    <a:pt x="3492" y="80"/>
                  </a:lnTo>
                  <a:lnTo>
                    <a:pt x="3496" y="79"/>
                  </a:lnTo>
                  <a:lnTo>
                    <a:pt x="3499" y="78"/>
                  </a:lnTo>
                  <a:lnTo>
                    <a:pt x="3502" y="77"/>
                  </a:lnTo>
                  <a:lnTo>
                    <a:pt x="3505" y="76"/>
                  </a:lnTo>
                  <a:lnTo>
                    <a:pt x="3509" y="75"/>
                  </a:lnTo>
                  <a:lnTo>
                    <a:pt x="3512" y="74"/>
                  </a:lnTo>
                  <a:lnTo>
                    <a:pt x="3515" y="72"/>
                  </a:lnTo>
                  <a:lnTo>
                    <a:pt x="3518" y="71"/>
                  </a:lnTo>
                  <a:lnTo>
                    <a:pt x="3522" y="70"/>
                  </a:lnTo>
                  <a:lnTo>
                    <a:pt x="3525" y="69"/>
                  </a:lnTo>
                  <a:lnTo>
                    <a:pt x="3528" y="68"/>
                  </a:lnTo>
                  <a:lnTo>
                    <a:pt x="3531" y="66"/>
                  </a:lnTo>
                  <a:lnTo>
                    <a:pt x="3535" y="65"/>
                  </a:lnTo>
                  <a:lnTo>
                    <a:pt x="3538" y="64"/>
                  </a:lnTo>
                  <a:lnTo>
                    <a:pt x="3541" y="63"/>
                  </a:lnTo>
                  <a:lnTo>
                    <a:pt x="3544" y="61"/>
                  </a:lnTo>
                  <a:lnTo>
                    <a:pt x="3548" y="60"/>
                  </a:lnTo>
                  <a:lnTo>
                    <a:pt x="3551" y="59"/>
                  </a:lnTo>
                  <a:lnTo>
                    <a:pt x="3554" y="58"/>
                  </a:lnTo>
                  <a:lnTo>
                    <a:pt x="3558" y="56"/>
                  </a:lnTo>
                  <a:lnTo>
                    <a:pt x="3561" y="55"/>
                  </a:lnTo>
                  <a:lnTo>
                    <a:pt x="3564" y="54"/>
                  </a:lnTo>
                  <a:lnTo>
                    <a:pt x="3567" y="53"/>
                  </a:lnTo>
                  <a:lnTo>
                    <a:pt x="3571" y="51"/>
                  </a:lnTo>
                  <a:lnTo>
                    <a:pt x="3574" y="50"/>
                  </a:lnTo>
                  <a:lnTo>
                    <a:pt x="3577" y="49"/>
                  </a:lnTo>
                  <a:lnTo>
                    <a:pt x="3580" y="47"/>
                  </a:lnTo>
                  <a:lnTo>
                    <a:pt x="3584" y="46"/>
                  </a:lnTo>
                  <a:lnTo>
                    <a:pt x="3587" y="45"/>
                  </a:lnTo>
                  <a:lnTo>
                    <a:pt x="3590" y="44"/>
                  </a:lnTo>
                  <a:lnTo>
                    <a:pt x="3593" y="42"/>
                  </a:lnTo>
                  <a:lnTo>
                    <a:pt x="3597" y="41"/>
                  </a:lnTo>
                  <a:lnTo>
                    <a:pt x="3600" y="40"/>
                  </a:lnTo>
                  <a:lnTo>
                    <a:pt x="3603" y="39"/>
                  </a:lnTo>
                  <a:lnTo>
                    <a:pt x="3606" y="37"/>
                  </a:lnTo>
                  <a:lnTo>
                    <a:pt x="3610" y="36"/>
                  </a:lnTo>
                  <a:lnTo>
                    <a:pt x="3613" y="35"/>
                  </a:lnTo>
                  <a:lnTo>
                    <a:pt x="3616" y="34"/>
                  </a:lnTo>
                  <a:lnTo>
                    <a:pt x="3619" y="33"/>
                  </a:lnTo>
                  <a:lnTo>
                    <a:pt x="3623" y="31"/>
                  </a:lnTo>
                  <a:lnTo>
                    <a:pt x="3626" y="30"/>
                  </a:lnTo>
                  <a:lnTo>
                    <a:pt x="3629" y="29"/>
                  </a:lnTo>
                  <a:lnTo>
                    <a:pt x="3633" y="28"/>
                  </a:lnTo>
                  <a:lnTo>
                    <a:pt x="3636" y="27"/>
                  </a:lnTo>
                  <a:lnTo>
                    <a:pt x="3639" y="26"/>
                  </a:lnTo>
                  <a:lnTo>
                    <a:pt x="3642" y="24"/>
                  </a:lnTo>
                  <a:lnTo>
                    <a:pt x="3646" y="23"/>
                  </a:lnTo>
                  <a:lnTo>
                    <a:pt x="3649" y="22"/>
                  </a:lnTo>
                  <a:lnTo>
                    <a:pt x="3652" y="21"/>
                  </a:lnTo>
                  <a:lnTo>
                    <a:pt x="3655" y="20"/>
                  </a:lnTo>
                  <a:lnTo>
                    <a:pt x="3659" y="19"/>
                  </a:lnTo>
                  <a:lnTo>
                    <a:pt x="3662" y="18"/>
                  </a:lnTo>
                  <a:lnTo>
                    <a:pt x="3665" y="17"/>
                  </a:lnTo>
                  <a:lnTo>
                    <a:pt x="3668" y="16"/>
                  </a:lnTo>
                  <a:lnTo>
                    <a:pt x="3672" y="15"/>
                  </a:lnTo>
                  <a:lnTo>
                    <a:pt x="3675" y="14"/>
                  </a:lnTo>
                  <a:lnTo>
                    <a:pt x="3678" y="13"/>
                  </a:lnTo>
                  <a:lnTo>
                    <a:pt x="3681" y="13"/>
                  </a:lnTo>
                  <a:lnTo>
                    <a:pt x="3685" y="12"/>
                  </a:lnTo>
                  <a:lnTo>
                    <a:pt x="3688" y="11"/>
                  </a:lnTo>
                  <a:lnTo>
                    <a:pt x="3691" y="10"/>
                  </a:lnTo>
                  <a:lnTo>
                    <a:pt x="3695" y="9"/>
                  </a:lnTo>
                  <a:lnTo>
                    <a:pt x="3698" y="9"/>
                  </a:lnTo>
                  <a:lnTo>
                    <a:pt x="3701" y="8"/>
                  </a:lnTo>
                  <a:lnTo>
                    <a:pt x="3704" y="7"/>
                  </a:lnTo>
                  <a:lnTo>
                    <a:pt x="3708" y="7"/>
                  </a:lnTo>
                  <a:lnTo>
                    <a:pt x="3711" y="6"/>
                  </a:lnTo>
                  <a:lnTo>
                    <a:pt x="3714" y="6"/>
                  </a:lnTo>
                  <a:lnTo>
                    <a:pt x="3717" y="5"/>
                  </a:lnTo>
                  <a:lnTo>
                    <a:pt x="3721" y="4"/>
                  </a:lnTo>
                  <a:lnTo>
                    <a:pt x="3724" y="4"/>
                  </a:lnTo>
                  <a:lnTo>
                    <a:pt x="3727" y="3"/>
                  </a:lnTo>
                  <a:lnTo>
                    <a:pt x="3730" y="3"/>
                  </a:lnTo>
                  <a:lnTo>
                    <a:pt x="3734" y="3"/>
                  </a:lnTo>
                  <a:lnTo>
                    <a:pt x="3737" y="2"/>
                  </a:lnTo>
                  <a:lnTo>
                    <a:pt x="3740" y="2"/>
                  </a:lnTo>
                  <a:lnTo>
                    <a:pt x="3743" y="1"/>
                  </a:lnTo>
                  <a:lnTo>
                    <a:pt x="3747" y="1"/>
                  </a:lnTo>
                  <a:lnTo>
                    <a:pt x="3750" y="1"/>
                  </a:lnTo>
                  <a:lnTo>
                    <a:pt x="3753" y="1"/>
                  </a:lnTo>
                  <a:lnTo>
                    <a:pt x="3756" y="0"/>
                  </a:lnTo>
                  <a:lnTo>
                    <a:pt x="3760" y="0"/>
                  </a:lnTo>
                  <a:lnTo>
                    <a:pt x="3763" y="0"/>
                  </a:lnTo>
                  <a:lnTo>
                    <a:pt x="3766" y="0"/>
                  </a:lnTo>
                  <a:lnTo>
                    <a:pt x="3770" y="0"/>
                  </a:lnTo>
                  <a:lnTo>
                    <a:pt x="3773" y="0"/>
                  </a:lnTo>
                  <a:lnTo>
                    <a:pt x="3776" y="0"/>
                  </a:lnTo>
                  <a:lnTo>
                    <a:pt x="3779" y="0"/>
                  </a:lnTo>
                  <a:lnTo>
                    <a:pt x="3783" y="0"/>
                  </a:lnTo>
                  <a:lnTo>
                    <a:pt x="3786" y="0"/>
                  </a:lnTo>
                  <a:lnTo>
                    <a:pt x="3789" y="0"/>
                  </a:lnTo>
                  <a:lnTo>
                    <a:pt x="3792" y="0"/>
                  </a:lnTo>
                  <a:lnTo>
                    <a:pt x="3796" y="0"/>
                  </a:lnTo>
                  <a:lnTo>
                    <a:pt x="3799" y="1"/>
                  </a:lnTo>
                  <a:lnTo>
                    <a:pt x="3802" y="1"/>
                  </a:lnTo>
                  <a:lnTo>
                    <a:pt x="3805" y="1"/>
                  </a:lnTo>
                  <a:lnTo>
                    <a:pt x="3809" y="1"/>
                  </a:lnTo>
                  <a:lnTo>
                    <a:pt x="3812" y="1"/>
                  </a:lnTo>
                  <a:lnTo>
                    <a:pt x="3815" y="2"/>
                  </a:lnTo>
                  <a:lnTo>
                    <a:pt x="3818" y="2"/>
                  </a:lnTo>
                  <a:lnTo>
                    <a:pt x="3822" y="2"/>
                  </a:lnTo>
                  <a:lnTo>
                    <a:pt x="3825" y="2"/>
                  </a:lnTo>
                  <a:lnTo>
                    <a:pt x="3828" y="3"/>
                  </a:lnTo>
                  <a:lnTo>
                    <a:pt x="3831" y="3"/>
                  </a:lnTo>
                  <a:lnTo>
                    <a:pt x="3835" y="3"/>
                  </a:lnTo>
                  <a:lnTo>
                    <a:pt x="3838" y="4"/>
                  </a:lnTo>
                  <a:lnTo>
                    <a:pt x="3841" y="4"/>
                  </a:lnTo>
                  <a:lnTo>
                    <a:pt x="3845" y="4"/>
                  </a:lnTo>
                  <a:lnTo>
                    <a:pt x="3848" y="5"/>
                  </a:lnTo>
                  <a:lnTo>
                    <a:pt x="3851" y="5"/>
                  </a:lnTo>
                  <a:lnTo>
                    <a:pt x="3854" y="6"/>
                  </a:lnTo>
                  <a:lnTo>
                    <a:pt x="3858" y="6"/>
                  </a:lnTo>
                  <a:lnTo>
                    <a:pt x="3861" y="7"/>
                  </a:lnTo>
                  <a:lnTo>
                    <a:pt x="3864" y="7"/>
                  </a:lnTo>
                  <a:lnTo>
                    <a:pt x="3867" y="7"/>
                  </a:lnTo>
                  <a:lnTo>
                    <a:pt x="3871" y="8"/>
                  </a:lnTo>
                  <a:lnTo>
                    <a:pt x="3874" y="8"/>
                  </a:lnTo>
                  <a:lnTo>
                    <a:pt x="3877" y="9"/>
                  </a:lnTo>
                  <a:lnTo>
                    <a:pt x="3880" y="9"/>
                  </a:lnTo>
                  <a:lnTo>
                    <a:pt x="3884" y="10"/>
                  </a:lnTo>
                  <a:lnTo>
                    <a:pt x="3887" y="10"/>
                  </a:lnTo>
                  <a:lnTo>
                    <a:pt x="3890" y="11"/>
                  </a:lnTo>
                  <a:lnTo>
                    <a:pt x="3893" y="11"/>
                  </a:lnTo>
                  <a:lnTo>
                    <a:pt x="3897" y="12"/>
                  </a:lnTo>
                  <a:lnTo>
                    <a:pt x="3900" y="12"/>
                  </a:lnTo>
                  <a:lnTo>
                    <a:pt x="3903" y="12"/>
                  </a:lnTo>
                  <a:lnTo>
                    <a:pt x="3906" y="13"/>
                  </a:lnTo>
                  <a:lnTo>
                    <a:pt x="3910" y="13"/>
                  </a:lnTo>
                  <a:lnTo>
                    <a:pt x="3913" y="14"/>
                  </a:lnTo>
                  <a:lnTo>
                    <a:pt x="3916" y="14"/>
                  </a:lnTo>
                  <a:lnTo>
                    <a:pt x="3920" y="15"/>
                  </a:lnTo>
                  <a:lnTo>
                    <a:pt x="3923" y="15"/>
                  </a:lnTo>
                  <a:lnTo>
                    <a:pt x="3926" y="15"/>
                  </a:lnTo>
                  <a:lnTo>
                    <a:pt x="3929" y="16"/>
                  </a:lnTo>
                  <a:lnTo>
                    <a:pt x="3933" y="16"/>
                  </a:lnTo>
                  <a:lnTo>
                    <a:pt x="3936" y="17"/>
                  </a:lnTo>
                  <a:lnTo>
                    <a:pt x="3939" y="17"/>
                  </a:lnTo>
                  <a:lnTo>
                    <a:pt x="3942" y="17"/>
                  </a:lnTo>
                  <a:lnTo>
                    <a:pt x="3946" y="18"/>
                  </a:lnTo>
                  <a:lnTo>
                    <a:pt x="3949" y="18"/>
                  </a:lnTo>
                  <a:lnTo>
                    <a:pt x="3952" y="19"/>
                  </a:lnTo>
                  <a:lnTo>
                    <a:pt x="3955" y="19"/>
                  </a:lnTo>
                  <a:lnTo>
                    <a:pt x="3959" y="19"/>
                  </a:lnTo>
                  <a:lnTo>
                    <a:pt x="3962" y="20"/>
                  </a:lnTo>
                  <a:lnTo>
                    <a:pt x="3965" y="20"/>
                  </a:lnTo>
                  <a:lnTo>
                    <a:pt x="3968" y="20"/>
                  </a:lnTo>
                  <a:lnTo>
                    <a:pt x="3972" y="20"/>
                  </a:lnTo>
                  <a:lnTo>
                    <a:pt x="3975" y="21"/>
                  </a:lnTo>
                  <a:lnTo>
                    <a:pt x="3978" y="21"/>
                  </a:lnTo>
                  <a:lnTo>
                    <a:pt x="3981" y="21"/>
                  </a:lnTo>
                  <a:lnTo>
                    <a:pt x="3985" y="22"/>
                  </a:lnTo>
                  <a:lnTo>
                    <a:pt x="3988" y="22"/>
                  </a:lnTo>
                  <a:lnTo>
                    <a:pt x="3991" y="22"/>
                  </a:lnTo>
                  <a:lnTo>
                    <a:pt x="3995" y="22"/>
                  </a:lnTo>
                  <a:lnTo>
                    <a:pt x="3998" y="22"/>
                  </a:lnTo>
                  <a:lnTo>
                    <a:pt x="4001" y="23"/>
                  </a:lnTo>
                  <a:lnTo>
                    <a:pt x="4004" y="23"/>
                  </a:lnTo>
                  <a:lnTo>
                    <a:pt x="4008" y="23"/>
                  </a:lnTo>
                  <a:lnTo>
                    <a:pt x="4011" y="23"/>
                  </a:lnTo>
                  <a:lnTo>
                    <a:pt x="4014" y="23"/>
                  </a:lnTo>
                  <a:lnTo>
                    <a:pt x="4017" y="23"/>
                  </a:lnTo>
                  <a:lnTo>
                    <a:pt x="4021" y="24"/>
                  </a:lnTo>
                  <a:lnTo>
                    <a:pt x="4024" y="24"/>
                  </a:lnTo>
                  <a:lnTo>
                    <a:pt x="4027" y="24"/>
                  </a:lnTo>
                  <a:lnTo>
                    <a:pt x="4030" y="24"/>
                  </a:lnTo>
                  <a:lnTo>
                    <a:pt x="4034" y="24"/>
                  </a:lnTo>
                  <a:lnTo>
                    <a:pt x="4037" y="24"/>
                  </a:lnTo>
                  <a:lnTo>
                    <a:pt x="4040" y="24"/>
                  </a:lnTo>
                  <a:lnTo>
                    <a:pt x="4043" y="24"/>
                  </a:lnTo>
                  <a:lnTo>
                    <a:pt x="4047" y="24"/>
                  </a:lnTo>
                  <a:lnTo>
                    <a:pt x="4050" y="24"/>
                  </a:lnTo>
                  <a:lnTo>
                    <a:pt x="4053" y="25"/>
                  </a:lnTo>
                  <a:lnTo>
                    <a:pt x="4057" y="25"/>
                  </a:lnTo>
                  <a:lnTo>
                    <a:pt x="4060" y="25"/>
                  </a:lnTo>
                  <a:lnTo>
                    <a:pt x="4063" y="25"/>
                  </a:lnTo>
                  <a:lnTo>
                    <a:pt x="4066" y="25"/>
                  </a:lnTo>
                  <a:lnTo>
                    <a:pt x="4070" y="25"/>
                  </a:lnTo>
                  <a:lnTo>
                    <a:pt x="4073" y="25"/>
                  </a:lnTo>
                  <a:lnTo>
                    <a:pt x="4076" y="25"/>
                  </a:lnTo>
                  <a:lnTo>
                    <a:pt x="4079" y="25"/>
                  </a:lnTo>
                  <a:lnTo>
                    <a:pt x="4083" y="25"/>
                  </a:lnTo>
                  <a:lnTo>
                    <a:pt x="4086" y="25"/>
                  </a:lnTo>
                  <a:lnTo>
                    <a:pt x="4089" y="25"/>
                  </a:lnTo>
                  <a:lnTo>
                    <a:pt x="4092" y="25"/>
                  </a:lnTo>
                  <a:lnTo>
                    <a:pt x="4096" y="25"/>
                  </a:lnTo>
                  <a:lnTo>
                    <a:pt x="4099" y="25"/>
                  </a:lnTo>
                  <a:lnTo>
                    <a:pt x="4102" y="25"/>
                  </a:lnTo>
                  <a:lnTo>
                    <a:pt x="4105" y="25"/>
                  </a:lnTo>
                  <a:lnTo>
                    <a:pt x="4109" y="25"/>
                  </a:lnTo>
                  <a:lnTo>
                    <a:pt x="4112" y="25"/>
                  </a:lnTo>
                  <a:lnTo>
                    <a:pt x="4115" y="25"/>
                  </a:lnTo>
                  <a:lnTo>
                    <a:pt x="4118" y="25"/>
                  </a:lnTo>
                  <a:lnTo>
                    <a:pt x="4122" y="25"/>
                  </a:lnTo>
                  <a:lnTo>
                    <a:pt x="4125" y="26"/>
                  </a:lnTo>
                  <a:lnTo>
                    <a:pt x="4128" y="26"/>
                  </a:lnTo>
                  <a:lnTo>
                    <a:pt x="4132" y="26"/>
                  </a:lnTo>
                  <a:lnTo>
                    <a:pt x="4135" y="26"/>
                  </a:lnTo>
                  <a:lnTo>
                    <a:pt x="4138" y="26"/>
                  </a:lnTo>
                  <a:lnTo>
                    <a:pt x="4141" y="26"/>
                  </a:lnTo>
                  <a:lnTo>
                    <a:pt x="4145" y="26"/>
                  </a:lnTo>
                  <a:lnTo>
                    <a:pt x="4148" y="26"/>
                  </a:lnTo>
                  <a:lnTo>
                    <a:pt x="4151" y="26"/>
                  </a:lnTo>
                  <a:lnTo>
                    <a:pt x="4154" y="26"/>
                  </a:lnTo>
                  <a:lnTo>
                    <a:pt x="4158" y="27"/>
                  </a:lnTo>
                  <a:lnTo>
                    <a:pt x="4161" y="27"/>
                  </a:lnTo>
                  <a:lnTo>
                    <a:pt x="4164" y="27"/>
                  </a:lnTo>
                  <a:lnTo>
                    <a:pt x="4167" y="27"/>
                  </a:lnTo>
                  <a:lnTo>
                    <a:pt x="4171" y="28"/>
                  </a:lnTo>
                  <a:lnTo>
                    <a:pt x="4174" y="28"/>
                  </a:lnTo>
                  <a:lnTo>
                    <a:pt x="4177" y="28"/>
                  </a:lnTo>
                  <a:lnTo>
                    <a:pt x="4180" y="28"/>
                  </a:lnTo>
                  <a:lnTo>
                    <a:pt x="4184" y="29"/>
                  </a:lnTo>
                  <a:lnTo>
                    <a:pt x="4187" y="29"/>
                  </a:lnTo>
                  <a:lnTo>
                    <a:pt x="4190" y="29"/>
                  </a:lnTo>
                  <a:lnTo>
                    <a:pt x="4193" y="30"/>
                  </a:lnTo>
                  <a:lnTo>
                    <a:pt x="4197" y="30"/>
                  </a:lnTo>
                  <a:lnTo>
                    <a:pt x="4200" y="30"/>
                  </a:lnTo>
                  <a:lnTo>
                    <a:pt x="4203" y="31"/>
                  </a:lnTo>
                  <a:lnTo>
                    <a:pt x="4207" y="31"/>
                  </a:lnTo>
                  <a:lnTo>
                    <a:pt x="4210" y="32"/>
                  </a:lnTo>
                  <a:lnTo>
                    <a:pt x="4213" y="32"/>
                  </a:lnTo>
                  <a:lnTo>
                    <a:pt x="4216" y="32"/>
                  </a:lnTo>
                  <a:lnTo>
                    <a:pt x="4220" y="33"/>
                  </a:lnTo>
                  <a:lnTo>
                    <a:pt x="4223" y="33"/>
                  </a:lnTo>
                  <a:lnTo>
                    <a:pt x="4226" y="34"/>
                  </a:lnTo>
                  <a:lnTo>
                    <a:pt x="4229" y="34"/>
                  </a:lnTo>
                  <a:lnTo>
                    <a:pt x="4233" y="35"/>
                  </a:lnTo>
                  <a:lnTo>
                    <a:pt x="4236" y="36"/>
                  </a:lnTo>
                  <a:lnTo>
                    <a:pt x="4239" y="36"/>
                  </a:lnTo>
                  <a:lnTo>
                    <a:pt x="4242" y="37"/>
                  </a:lnTo>
                  <a:lnTo>
                    <a:pt x="4246" y="37"/>
                  </a:lnTo>
                  <a:lnTo>
                    <a:pt x="4249" y="38"/>
                  </a:lnTo>
                  <a:lnTo>
                    <a:pt x="4252" y="39"/>
                  </a:lnTo>
                  <a:lnTo>
                    <a:pt x="4255" y="40"/>
                  </a:lnTo>
                  <a:lnTo>
                    <a:pt x="4259" y="40"/>
                  </a:lnTo>
                  <a:lnTo>
                    <a:pt x="4262" y="41"/>
                  </a:lnTo>
                  <a:lnTo>
                    <a:pt x="4265" y="42"/>
                  </a:lnTo>
                  <a:lnTo>
                    <a:pt x="4268" y="43"/>
                  </a:lnTo>
                  <a:lnTo>
                    <a:pt x="4272" y="44"/>
                  </a:lnTo>
                  <a:lnTo>
                    <a:pt x="4275" y="44"/>
                  </a:lnTo>
                  <a:lnTo>
                    <a:pt x="4278" y="45"/>
                  </a:lnTo>
                  <a:lnTo>
                    <a:pt x="4282" y="46"/>
                  </a:lnTo>
                  <a:lnTo>
                    <a:pt x="4285" y="47"/>
                  </a:lnTo>
                  <a:lnTo>
                    <a:pt x="4288" y="48"/>
                  </a:lnTo>
                  <a:lnTo>
                    <a:pt x="4291" y="49"/>
                  </a:lnTo>
                  <a:lnTo>
                    <a:pt x="4295" y="50"/>
                  </a:lnTo>
                  <a:lnTo>
                    <a:pt x="4298" y="51"/>
                  </a:lnTo>
                  <a:lnTo>
                    <a:pt x="4301" y="52"/>
                  </a:lnTo>
                  <a:lnTo>
                    <a:pt x="4304" y="53"/>
                  </a:lnTo>
                  <a:lnTo>
                    <a:pt x="4308" y="54"/>
                  </a:lnTo>
                  <a:lnTo>
                    <a:pt x="4311" y="55"/>
                  </a:lnTo>
                  <a:lnTo>
                    <a:pt x="4314" y="56"/>
                  </a:lnTo>
                  <a:lnTo>
                    <a:pt x="4317" y="57"/>
                  </a:lnTo>
                  <a:lnTo>
                    <a:pt x="4321" y="58"/>
                  </a:lnTo>
                  <a:lnTo>
                    <a:pt x="4324" y="59"/>
                  </a:lnTo>
                  <a:lnTo>
                    <a:pt x="4327" y="60"/>
                  </a:lnTo>
                  <a:lnTo>
                    <a:pt x="4330" y="62"/>
                  </a:lnTo>
                  <a:lnTo>
                    <a:pt x="4334" y="63"/>
                  </a:lnTo>
                  <a:lnTo>
                    <a:pt x="4337" y="64"/>
                  </a:lnTo>
                  <a:lnTo>
                    <a:pt x="4340" y="65"/>
                  </a:lnTo>
                  <a:lnTo>
                    <a:pt x="4343" y="66"/>
                  </a:lnTo>
                  <a:lnTo>
                    <a:pt x="4347" y="68"/>
                  </a:lnTo>
                  <a:lnTo>
                    <a:pt x="4350" y="69"/>
                  </a:lnTo>
                  <a:lnTo>
                    <a:pt x="4353" y="70"/>
                  </a:lnTo>
                  <a:lnTo>
                    <a:pt x="4357" y="72"/>
                  </a:lnTo>
                  <a:lnTo>
                    <a:pt x="4360" y="73"/>
                  </a:lnTo>
                  <a:lnTo>
                    <a:pt x="4363" y="74"/>
                  </a:lnTo>
                  <a:lnTo>
                    <a:pt x="4366" y="76"/>
                  </a:lnTo>
                  <a:lnTo>
                    <a:pt x="4370" y="77"/>
                  </a:lnTo>
                  <a:lnTo>
                    <a:pt x="4373" y="78"/>
                  </a:lnTo>
                  <a:lnTo>
                    <a:pt x="4376" y="80"/>
                  </a:lnTo>
                  <a:lnTo>
                    <a:pt x="4379" y="81"/>
                  </a:lnTo>
                  <a:lnTo>
                    <a:pt x="4383" y="82"/>
                  </a:lnTo>
                  <a:lnTo>
                    <a:pt x="4386" y="84"/>
                  </a:lnTo>
                  <a:lnTo>
                    <a:pt x="4389" y="85"/>
                  </a:lnTo>
                  <a:lnTo>
                    <a:pt x="4392" y="86"/>
                  </a:lnTo>
                  <a:lnTo>
                    <a:pt x="4396" y="88"/>
                  </a:lnTo>
                  <a:lnTo>
                    <a:pt x="4399" y="89"/>
                  </a:lnTo>
                  <a:lnTo>
                    <a:pt x="4402" y="91"/>
                  </a:lnTo>
                  <a:lnTo>
                    <a:pt x="4405" y="92"/>
                  </a:lnTo>
                  <a:lnTo>
                    <a:pt x="4409" y="94"/>
                  </a:lnTo>
                  <a:lnTo>
                    <a:pt x="4412" y="95"/>
                  </a:lnTo>
                  <a:lnTo>
                    <a:pt x="4415" y="97"/>
                  </a:lnTo>
                  <a:lnTo>
                    <a:pt x="4419" y="98"/>
                  </a:lnTo>
                  <a:lnTo>
                    <a:pt x="4422" y="100"/>
                  </a:lnTo>
                  <a:lnTo>
                    <a:pt x="4425" y="101"/>
                  </a:lnTo>
                  <a:lnTo>
                    <a:pt x="4428" y="103"/>
                  </a:lnTo>
                  <a:lnTo>
                    <a:pt x="4432" y="104"/>
                  </a:lnTo>
                  <a:lnTo>
                    <a:pt x="4435" y="106"/>
                  </a:lnTo>
                  <a:lnTo>
                    <a:pt x="4438" y="107"/>
                  </a:lnTo>
                  <a:lnTo>
                    <a:pt x="4441" y="109"/>
                  </a:lnTo>
                  <a:lnTo>
                    <a:pt x="4445" y="111"/>
                  </a:lnTo>
                  <a:lnTo>
                    <a:pt x="4448" y="112"/>
                  </a:lnTo>
                  <a:lnTo>
                    <a:pt x="4451" y="114"/>
                  </a:lnTo>
                  <a:lnTo>
                    <a:pt x="4454" y="115"/>
                  </a:lnTo>
                  <a:lnTo>
                    <a:pt x="4458" y="117"/>
                  </a:lnTo>
                  <a:lnTo>
                    <a:pt x="4461" y="118"/>
                  </a:lnTo>
                  <a:lnTo>
                    <a:pt x="4464" y="120"/>
                  </a:lnTo>
                  <a:lnTo>
                    <a:pt x="4467" y="122"/>
                  </a:lnTo>
                  <a:lnTo>
                    <a:pt x="4471" y="123"/>
                  </a:lnTo>
                  <a:lnTo>
                    <a:pt x="4474" y="125"/>
                  </a:lnTo>
                  <a:lnTo>
                    <a:pt x="4477" y="126"/>
                  </a:lnTo>
                  <a:lnTo>
                    <a:pt x="4480" y="128"/>
                  </a:lnTo>
                  <a:lnTo>
                    <a:pt x="4484" y="130"/>
                  </a:lnTo>
                  <a:lnTo>
                    <a:pt x="4487" y="131"/>
                  </a:lnTo>
                  <a:lnTo>
                    <a:pt x="4490" y="133"/>
                  </a:lnTo>
                  <a:lnTo>
                    <a:pt x="4494" y="134"/>
                  </a:lnTo>
                  <a:lnTo>
                    <a:pt x="4497" y="136"/>
                  </a:lnTo>
                  <a:lnTo>
                    <a:pt x="4500" y="138"/>
                  </a:lnTo>
                  <a:lnTo>
                    <a:pt x="4503" y="139"/>
                  </a:lnTo>
                  <a:lnTo>
                    <a:pt x="4507" y="141"/>
                  </a:lnTo>
                  <a:lnTo>
                    <a:pt x="4510" y="143"/>
                  </a:lnTo>
                  <a:lnTo>
                    <a:pt x="4513" y="144"/>
                  </a:lnTo>
                  <a:lnTo>
                    <a:pt x="4516" y="146"/>
                  </a:lnTo>
                  <a:lnTo>
                    <a:pt x="4520" y="147"/>
                  </a:lnTo>
                  <a:lnTo>
                    <a:pt x="4523" y="149"/>
                  </a:lnTo>
                  <a:lnTo>
                    <a:pt x="4526" y="151"/>
                  </a:lnTo>
                  <a:lnTo>
                    <a:pt x="4529" y="152"/>
                  </a:lnTo>
                  <a:lnTo>
                    <a:pt x="4533" y="154"/>
                  </a:lnTo>
                  <a:lnTo>
                    <a:pt x="4536" y="156"/>
                  </a:lnTo>
                  <a:lnTo>
                    <a:pt x="4539" y="157"/>
                  </a:lnTo>
                  <a:lnTo>
                    <a:pt x="4542" y="159"/>
                  </a:lnTo>
                  <a:lnTo>
                    <a:pt x="4546" y="161"/>
                  </a:lnTo>
                  <a:lnTo>
                    <a:pt x="4549" y="162"/>
                  </a:lnTo>
                  <a:lnTo>
                    <a:pt x="4552" y="164"/>
                  </a:lnTo>
                  <a:lnTo>
                    <a:pt x="4555" y="165"/>
                  </a:lnTo>
                  <a:lnTo>
                    <a:pt x="4559" y="167"/>
                  </a:lnTo>
                  <a:lnTo>
                    <a:pt x="4562" y="169"/>
                  </a:lnTo>
                  <a:lnTo>
                    <a:pt x="4565" y="170"/>
                  </a:lnTo>
                  <a:lnTo>
                    <a:pt x="4569" y="172"/>
                  </a:lnTo>
                  <a:lnTo>
                    <a:pt x="4572" y="174"/>
                  </a:lnTo>
                  <a:lnTo>
                    <a:pt x="4575" y="175"/>
                  </a:lnTo>
                  <a:lnTo>
                    <a:pt x="4578" y="177"/>
                  </a:lnTo>
                  <a:lnTo>
                    <a:pt x="4582" y="178"/>
                  </a:lnTo>
                  <a:lnTo>
                    <a:pt x="4585" y="180"/>
                  </a:lnTo>
                  <a:lnTo>
                    <a:pt x="4588" y="182"/>
                  </a:lnTo>
                  <a:lnTo>
                    <a:pt x="4591" y="183"/>
                  </a:lnTo>
                  <a:lnTo>
                    <a:pt x="4595" y="185"/>
                  </a:lnTo>
                  <a:lnTo>
                    <a:pt x="4598" y="187"/>
                  </a:lnTo>
                  <a:lnTo>
                    <a:pt x="4601" y="188"/>
                  </a:lnTo>
                  <a:lnTo>
                    <a:pt x="4604" y="190"/>
                  </a:lnTo>
                  <a:lnTo>
                    <a:pt x="4608" y="191"/>
                  </a:lnTo>
                  <a:lnTo>
                    <a:pt x="4611" y="193"/>
                  </a:lnTo>
                  <a:lnTo>
                    <a:pt x="4614" y="195"/>
                  </a:lnTo>
                  <a:lnTo>
                    <a:pt x="4617" y="196"/>
                  </a:lnTo>
                  <a:lnTo>
                    <a:pt x="4621" y="198"/>
                  </a:lnTo>
                  <a:lnTo>
                    <a:pt x="4624" y="199"/>
                  </a:lnTo>
                  <a:lnTo>
                    <a:pt x="4627" y="201"/>
                  </a:lnTo>
                  <a:lnTo>
                    <a:pt x="4630" y="203"/>
                  </a:lnTo>
                  <a:lnTo>
                    <a:pt x="4634" y="204"/>
                  </a:lnTo>
                  <a:lnTo>
                    <a:pt x="4637" y="206"/>
                  </a:lnTo>
                  <a:lnTo>
                    <a:pt x="4640" y="207"/>
                  </a:lnTo>
                  <a:lnTo>
                    <a:pt x="4644" y="209"/>
                  </a:lnTo>
                  <a:lnTo>
                    <a:pt x="4647" y="210"/>
                  </a:lnTo>
                  <a:lnTo>
                    <a:pt x="4650" y="212"/>
                  </a:lnTo>
                  <a:lnTo>
                    <a:pt x="4653" y="213"/>
                  </a:lnTo>
                  <a:lnTo>
                    <a:pt x="4657" y="215"/>
                  </a:lnTo>
                  <a:lnTo>
                    <a:pt x="4660" y="217"/>
                  </a:lnTo>
                  <a:lnTo>
                    <a:pt x="4663" y="218"/>
                  </a:lnTo>
                  <a:lnTo>
                    <a:pt x="4666" y="220"/>
                  </a:lnTo>
                  <a:lnTo>
                    <a:pt x="4670" y="221"/>
                  </a:lnTo>
                  <a:lnTo>
                    <a:pt x="4673" y="223"/>
                  </a:lnTo>
                  <a:lnTo>
                    <a:pt x="4676" y="224"/>
                  </a:lnTo>
                  <a:lnTo>
                    <a:pt x="4679" y="226"/>
                  </a:lnTo>
                  <a:lnTo>
                    <a:pt x="4683" y="227"/>
                  </a:lnTo>
                  <a:lnTo>
                    <a:pt x="4686" y="229"/>
                  </a:lnTo>
                  <a:lnTo>
                    <a:pt x="4689" y="230"/>
                  </a:lnTo>
                  <a:lnTo>
                    <a:pt x="4692" y="232"/>
                  </a:lnTo>
                  <a:lnTo>
                    <a:pt x="4696" y="233"/>
                  </a:lnTo>
                  <a:lnTo>
                    <a:pt x="4699" y="235"/>
                  </a:lnTo>
                  <a:lnTo>
                    <a:pt x="4702" y="236"/>
                  </a:lnTo>
                  <a:lnTo>
                    <a:pt x="4705" y="238"/>
                  </a:lnTo>
                  <a:lnTo>
                    <a:pt x="4709" y="239"/>
                  </a:lnTo>
                  <a:lnTo>
                    <a:pt x="4712" y="240"/>
                  </a:lnTo>
                  <a:lnTo>
                    <a:pt x="4715" y="242"/>
                  </a:lnTo>
                  <a:lnTo>
                    <a:pt x="4719" y="243"/>
                  </a:lnTo>
                  <a:lnTo>
                    <a:pt x="4722" y="245"/>
                  </a:lnTo>
                  <a:lnTo>
                    <a:pt x="4725" y="246"/>
                  </a:lnTo>
                  <a:lnTo>
                    <a:pt x="4728" y="248"/>
                  </a:lnTo>
                  <a:lnTo>
                    <a:pt x="4732" y="249"/>
                  </a:lnTo>
                  <a:lnTo>
                    <a:pt x="4735" y="250"/>
                  </a:lnTo>
                  <a:lnTo>
                    <a:pt x="4738" y="252"/>
                  </a:lnTo>
                  <a:lnTo>
                    <a:pt x="4741" y="253"/>
                  </a:lnTo>
                  <a:lnTo>
                    <a:pt x="4745" y="255"/>
                  </a:lnTo>
                  <a:lnTo>
                    <a:pt x="4748" y="256"/>
                  </a:lnTo>
                  <a:lnTo>
                    <a:pt x="4751" y="257"/>
                  </a:lnTo>
                  <a:lnTo>
                    <a:pt x="4754" y="259"/>
                  </a:lnTo>
                  <a:lnTo>
                    <a:pt x="4758" y="260"/>
                  </a:lnTo>
                  <a:lnTo>
                    <a:pt x="4761" y="261"/>
                  </a:lnTo>
                  <a:lnTo>
                    <a:pt x="4764" y="263"/>
                  </a:lnTo>
                  <a:lnTo>
                    <a:pt x="4767" y="264"/>
                  </a:lnTo>
                  <a:lnTo>
                    <a:pt x="4771" y="265"/>
                  </a:lnTo>
                  <a:lnTo>
                    <a:pt x="4774" y="267"/>
                  </a:lnTo>
                  <a:lnTo>
                    <a:pt x="4777" y="268"/>
                  </a:lnTo>
                  <a:lnTo>
                    <a:pt x="4781" y="269"/>
                  </a:lnTo>
                  <a:lnTo>
                    <a:pt x="4784" y="271"/>
                  </a:lnTo>
                  <a:lnTo>
                    <a:pt x="4787" y="272"/>
                  </a:lnTo>
                  <a:lnTo>
                    <a:pt x="4790" y="273"/>
                  </a:lnTo>
                  <a:lnTo>
                    <a:pt x="4794" y="274"/>
                  </a:lnTo>
                  <a:lnTo>
                    <a:pt x="4797" y="276"/>
                  </a:lnTo>
                  <a:lnTo>
                    <a:pt x="4800" y="277"/>
                  </a:lnTo>
                  <a:lnTo>
                    <a:pt x="4803" y="278"/>
                  </a:lnTo>
                  <a:lnTo>
                    <a:pt x="4807" y="279"/>
                  </a:lnTo>
                  <a:lnTo>
                    <a:pt x="4810" y="281"/>
                  </a:lnTo>
                  <a:lnTo>
                    <a:pt x="4813" y="282"/>
                  </a:lnTo>
                  <a:lnTo>
                    <a:pt x="4816" y="283"/>
                  </a:lnTo>
                  <a:lnTo>
                    <a:pt x="4820" y="284"/>
                  </a:lnTo>
                  <a:lnTo>
                    <a:pt x="4823" y="286"/>
                  </a:lnTo>
                  <a:lnTo>
                    <a:pt x="4826" y="287"/>
                  </a:lnTo>
                  <a:lnTo>
                    <a:pt x="4829" y="288"/>
                  </a:lnTo>
                  <a:lnTo>
                    <a:pt x="4833" y="289"/>
                  </a:lnTo>
                  <a:lnTo>
                    <a:pt x="4836" y="290"/>
                  </a:lnTo>
                  <a:lnTo>
                    <a:pt x="4839" y="291"/>
                  </a:lnTo>
                  <a:lnTo>
                    <a:pt x="4842" y="293"/>
                  </a:lnTo>
                  <a:lnTo>
                    <a:pt x="4846" y="294"/>
                  </a:lnTo>
                  <a:lnTo>
                    <a:pt x="4849" y="295"/>
                  </a:lnTo>
                  <a:lnTo>
                    <a:pt x="4852" y="296"/>
                  </a:lnTo>
                  <a:lnTo>
                    <a:pt x="4856" y="297"/>
                  </a:lnTo>
                  <a:lnTo>
                    <a:pt x="4859" y="298"/>
                  </a:lnTo>
                  <a:lnTo>
                    <a:pt x="4862" y="299"/>
                  </a:lnTo>
                  <a:lnTo>
                    <a:pt x="4865" y="300"/>
                  </a:lnTo>
                  <a:lnTo>
                    <a:pt x="4869" y="301"/>
                  </a:lnTo>
                  <a:lnTo>
                    <a:pt x="4872" y="303"/>
                  </a:lnTo>
                  <a:lnTo>
                    <a:pt x="4875" y="304"/>
                  </a:lnTo>
                  <a:lnTo>
                    <a:pt x="4878" y="305"/>
                  </a:lnTo>
                  <a:lnTo>
                    <a:pt x="4882" y="306"/>
                  </a:lnTo>
                  <a:lnTo>
                    <a:pt x="4885" y="307"/>
                  </a:lnTo>
                  <a:lnTo>
                    <a:pt x="4888" y="308"/>
                  </a:lnTo>
                  <a:lnTo>
                    <a:pt x="4891" y="309"/>
                  </a:lnTo>
                  <a:lnTo>
                    <a:pt x="4895" y="310"/>
                  </a:lnTo>
                  <a:lnTo>
                    <a:pt x="4898" y="311"/>
                  </a:lnTo>
                  <a:lnTo>
                    <a:pt x="4901" y="312"/>
                  </a:lnTo>
                  <a:lnTo>
                    <a:pt x="4904" y="313"/>
                  </a:lnTo>
                  <a:lnTo>
                    <a:pt x="4908" y="314"/>
                  </a:lnTo>
                  <a:lnTo>
                    <a:pt x="4911" y="315"/>
                  </a:lnTo>
                  <a:lnTo>
                    <a:pt x="4914" y="316"/>
                  </a:lnTo>
                  <a:lnTo>
                    <a:pt x="4917" y="317"/>
                  </a:lnTo>
                  <a:lnTo>
                    <a:pt x="4921" y="318"/>
                  </a:lnTo>
                  <a:lnTo>
                    <a:pt x="4924" y="319"/>
                  </a:lnTo>
                  <a:lnTo>
                    <a:pt x="4927" y="320"/>
                  </a:lnTo>
                  <a:lnTo>
                    <a:pt x="4931" y="321"/>
                  </a:lnTo>
                  <a:lnTo>
                    <a:pt x="4934" y="322"/>
                  </a:lnTo>
                  <a:lnTo>
                    <a:pt x="4937" y="323"/>
                  </a:lnTo>
                  <a:lnTo>
                    <a:pt x="4940" y="324"/>
                  </a:lnTo>
                  <a:lnTo>
                    <a:pt x="4944" y="325"/>
                  </a:lnTo>
                  <a:lnTo>
                    <a:pt x="4947" y="326"/>
                  </a:lnTo>
                  <a:lnTo>
                    <a:pt x="4950" y="327"/>
                  </a:lnTo>
                  <a:lnTo>
                    <a:pt x="4953" y="327"/>
                  </a:lnTo>
                  <a:lnTo>
                    <a:pt x="4957" y="328"/>
                  </a:lnTo>
                  <a:lnTo>
                    <a:pt x="4960" y="329"/>
                  </a:lnTo>
                  <a:lnTo>
                    <a:pt x="4963" y="330"/>
                  </a:lnTo>
                  <a:lnTo>
                    <a:pt x="4966" y="331"/>
                  </a:lnTo>
                  <a:lnTo>
                    <a:pt x="4970" y="332"/>
                  </a:lnTo>
                  <a:lnTo>
                    <a:pt x="4973" y="333"/>
                  </a:lnTo>
                  <a:lnTo>
                    <a:pt x="4976" y="334"/>
                  </a:lnTo>
                  <a:lnTo>
                    <a:pt x="4979" y="335"/>
                  </a:lnTo>
                  <a:lnTo>
                    <a:pt x="4983" y="336"/>
                  </a:lnTo>
                  <a:lnTo>
                    <a:pt x="4986" y="336"/>
                  </a:lnTo>
                  <a:lnTo>
                    <a:pt x="4989" y="337"/>
                  </a:lnTo>
                  <a:lnTo>
                    <a:pt x="4992" y="338"/>
                  </a:lnTo>
                  <a:lnTo>
                    <a:pt x="4996" y="339"/>
                  </a:lnTo>
                  <a:lnTo>
                    <a:pt x="4999" y="340"/>
                  </a:lnTo>
                  <a:lnTo>
                    <a:pt x="5002" y="341"/>
                  </a:lnTo>
                  <a:lnTo>
                    <a:pt x="5006" y="342"/>
                  </a:lnTo>
                  <a:lnTo>
                    <a:pt x="5009" y="342"/>
                  </a:lnTo>
                  <a:lnTo>
                    <a:pt x="5012" y="343"/>
                  </a:lnTo>
                  <a:lnTo>
                    <a:pt x="5015" y="344"/>
                  </a:lnTo>
                  <a:lnTo>
                    <a:pt x="5019" y="345"/>
                  </a:lnTo>
                  <a:lnTo>
                    <a:pt x="5022" y="346"/>
                  </a:lnTo>
                  <a:lnTo>
                    <a:pt x="5025" y="347"/>
                  </a:lnTo>
                  <a:lnTo>
                    <a:pt x="5028" y="347"/>
                  </a:lnTo>
                  <a:lnTo>
                    <a:pt x="5032" y="348"/>
                  </a:lnTo>
                  <a:lnTo>
                    <a:pt x="5035" y="349"/>
                  </a:lnTo>
                  <a:lnTo>
                    <a:pt x="5038" y="350"/>
                  </a:lnTo>
                  <a:lnTo>
                    <a:pt x="5041" y="351"/>
                  </a:lnTo>
                  <a:lnTo>
                    <a:pt x="5045" y="352"/>
                  </a:lnTo>
                  <a:lnTo>
                    <a:pt x="5048" y="353"/>
                  </a:lnTo>
                  <a:lnTo>
                    <a:pt x="5051" y="353"/>
                  </a:lnTo>
                  <a:lnTo>
                    <a:pt x="5054" y="354"/>
                  </a:lnTo>
                  <a:lnTo>
                    <a:pt x="5058" y="355"/>
                  </a:lnTo>
                  <a:lnTo>
                    <a:pt x="5061" y="356"/>
                  </a:lnTo>
                  <a:lnTo>
                    <a:pt x="5064" y="357"/>
                  </a:lnTo>
                  <a:lnTo>
                    <a:pt x="5067" y="357"/>
                  </a:lnTo>
                  <a:lnTo>
                    <a:pt x="5071" y="358"/>
                  </a:lnTo>
                  <a:lnTo>
                    <a:pt x="5074" y="359"/>
                  </a:lnTo>
                  <a:lnTo>
                    <a:pt x="5077" y="360"/>
                  </a:lnTo>
                  <a:lnTo>
                    <a:pt x="5081" y="361"/>
                  </a:lnTo>
                  <a:lnTo>
                    <a:pt x="5084" y="361"/>
                  </a:lnTo>
                  <a:lnTo>
                    <a:pt x="5087" y="362"/>
                  </a:lnTo>
                  <a:lnTo>
                    <a:pt x="5090" y="363"/>
                  </a:lnTo>
                  <a:lnTo>
                    <a:pt x="5094" y="364"/>
                  </a:lnTo>
                  <a:lnTo>
                    <a:pt x="5097" y="365"/>
                  </a:lnTo>
                  <a:lnTo>
                    <a:pt x="5100" y="366"/>
                  </a:lnTo>
                  <a:lnTo>
                    <a:pt x="5103" y="366"/>
                  </a:lnTo>
                  <a:lnTo>
                    <a:pt x="5107" y="367"/>
                  </a:lnTo>
                  <a:lnTo>
                    <a:pt x="5110" y="368"/>
                  </a:lnTo>
                  <a:lnTo>
                    <a:pt x="5113" y="369"/>
                  </a:lnTo>
                  <a:lnTo>
                    <a:pt x="5116" y="370"/>
                  </a:lnTo>
                  <a:lnTo>
                    <a:pt x="5120" y="370"/>
                  </a:lnTo>
                  <a:lnTo>
                    <a:pt x="5123" y="371"/>
                  </a:lnTo>
                  <a:lnTo>
                    <a:pt x="5126" y="372"/>
                  </a:lnTo>
                  <a:lnTo>
                    <a:pt x="5129" y="373"/>
                  </a:lnTo>
                  <a:lnTo>
                    <a:pt x="5133" y="374"/>
                  </a:lnTo>
                  <a:lnTo>
                    <a:pt x="5136" y="375"/>
                  </a:lnTo>
                  <a:lnTo>
                    <a:pt x="5139" y="375"/>
                  </a:lnTo>
                  <a:lnTo>
                    <a:pt x="5143" y="376"/>
                  </a:lnTo>
                  <a:lnTo>
                    <a:pt x="5146" y="377"/>
                  </a:lnTo>
                  <a:lnTo>
                    <a:pt x="5149" y="378"/>
                  </a:lnTo>
                  <a:lnTo>
                    <a:pt x="5152" y="379"/>
                  </a:lnTo>
                  <a:lnTo>
                    <a:pt x="5156" y="379"/>
                  </a:lnTo>
                  <a:lnTo>
                    <a:pt x="5159" y="380"/>
                  </a:lnTo>
                  <a:lnTo>
                    <a:pt x="5162" y="381"/>
                  </a:lnTo>
                  <a:lnTo>
                    <a:pt x="5165" y="382"/>
                  </a:lnTo>
                  <a:lnTo>
                    <a:pt x="5169" y="383"/>
                  </a:lnTo>
                  <a:lnTo>
                    <a:pt x="5172" y="383"/>
                  </a:lnTo>
                  <a:lnTo>
                    <a:pt x="5175" y="384"/>
                  </a:lnTo>
                  <a:lnTo>
                    <a:pt x="5178" y="385"/>
                  </a:lnTo>
                  <a:lnTo>
                    <a:pt x="5182" y="386"/>
                  </a:lnTo>
                  <a:lnTo>
                    <a:pt x="5185" y="387"/>
                  </a:lnTo>
                  <a:lnTo>
                    <a:pt x="5188" y="387"/>
                  </a:lnTo>
                  <a:lnTo>
                    <a:pt x="5191" y="388"/>
                  </a:lnTo>
                  <a:lnTo>
                    <a:pt x="5195" y="389"/>
                  </a:lnTo>
                  <a:lnTo>
                    <a:pt x="5198" y="390"/>
                  </a:lnTo>
                  <a:lnTo>
                    <a:pt x="5201" y="391"/>
                  </a:lnTo>
                  <a:lnTo>
                    <a:pt x="5204" y="392"/>
                  </a:lnTo>
                  <a:lnTo>
                    <a:pt x="5208" y="392"/>
                  </a:lnTo>
                  <a:lnTo>
                    <a:pt x="5211" y="393"/>
                  </a:lnTo>
                  <a:lnTo>
                    <a:pt x="5214" y="394"/>
                  </a:lnTo>
                  <a:lnTo>
                    <a:pt x="5218" y="395"/>
                  </a:lnTo>
                  <a:lnTo>
                    <a:pt x="5221" y="395"/>
                  </a:lnTo>
                  <a:lnTo>
                    <a:pt x="5224" y="396"/>
                  </a:lnTo>
                  <a:lnTo>
                    <a:pt x="5227" y="397"/>
                  </a:lnTo>
                  <a:lnTo>
                    <a:pt x="5231" y="398"/>
                  </a:lnTo>
                  <a:lnTo>
                    <a:pt x="5234" y="398"/>
                  </a:lnTo>
                  <a:lnTo>
                    <a:pt x="5237" y="399"/>
                  </a:lnTo>
                  <a:lnTo>
                    <a:pt x="5240" y="400"/>
                  </a:lnTo>
                  <a:lnTo>
                    <a:pt x="5244" y="401"/>
                  </a:lnTo>
                  <a:lnTo>
                    <a:pt x="5247" y="401"/>
                  </a:lnTo>
                  <a:lnTo>
                    <a:pt x="5250" y="402"/>
                  </a:lnTo>
                  <a:lnTo>
                    <a:pt x="5253" y="403"/>
                  </a:lnTo>
                  <a:lnTo>
                    <a:pt x="5257" y="404"/>
                  </a:lnTo>
                  <a:lnTo>
                    <a:pt x="5260" y="404"/>
                  </a:lnTo>
                  <a:lnTo>
                    <a:pt x="5263" y="405"/>
                  </a:lnTo>
                  <a:lnTo>
                    <a:pt x="5266" y="406"/>
                  </a:lnTo>
                  <a:lnTo>
                    <a:pt x="5270" y="406"/>
                  </a:lnTo>
                  <a:lnTo>
                    <a:pt x="5273" y="407"/>
                  </a:lnTo>
                  <a:lnTo>
                    <a:pt x="5276" y="408"/>
                  </a:lnTo>
                  <a:lnTo>
                    <a:pt x="5279" y="408"/>
                  </a:lnTo>
                  <a:lnTo>
                    <a:pt x="5283" y="409"/>
                  </a:lnTo>
                  <a:lnTo>
                    <a:pt x="5286" y="410"/>
                  </a:lnTo>
                  <a:lnTo>
                    <a:pt x="5289" y="411"/>
                  </a:lnTo>
                  <a:lnTo>
                    <a:pt x="5293" y="411"/>
                  </a:lnTo>
                  <a:lnTo>
                    <a:pt x="5296" y="412"/>
                  </a:lnTo>
                  <a:lnTo>
                    <a:pt x="5299" y="412"/>
                  </a:lnTo>
                  <a:lnTo>
                    <a:pt x="5302" y="413"/>
                  </a:lnTo>
                  <a:lnTo>
                    <a:pt x="5306" y="414"/>
                  </a:lnTo>
                  <a:lnTo>
                    <a:pt x="5309" y="414"/>
                  </a:lnTo>
                  <a:lnTo>
                    <a:pt x="5312" y="415"/>
                  </a:lnTo>
                  <a:lnTo>
                    <a:pt x="5315" y="415"/>
                  </a:lnTo>
                  <a:lnTo>
                    <a:pt x="5319" y="416"/>
                  </a:lnTo>
                  <a:lnTo>
                    <a:pt x="5322" y="416"/>
                  </a:lnTo>
                  <a:lnTo>
                    <a:pt x="5325" y="417"/>
                  </a:lnTo>
                  <a:lnTo>
                    <a:pt x="5328" y="417"/>
                  </a:lnTo>
                  <a:lnTo>
                    <a:pt x="5332" y="418"/>
                  </a:lnTo>
                  <a:lnTo>
                    <a:pt x="5335" y="418"/>
                  </a:lnTo>
                  <a:lnTo>
                    <a:pt x="5338" y="419"/>
                  </a:lnTo>
                  <a:lnTo>
                    <a:pt x="5341" y="419"/>
                  </a:lnTo>
                  <a:lnTo>
                    <a:pt x="5345" y="420"/>
                  </a:lnTo>
                  <a:lnTo>
                    <a:pt x="5348" y="420"/>
                  </a:lnTo>
                  <a:lnTo>
                    <a:pt x="5351" y="421"/>
                  </a:lnTo>
                  <a:lnTo>
                    <a:pt x="5354" y="421"/>
                  </a:lnTo>
                  <a:lnTo>
                    <a:pt x="5358" y="422"/>
                  </a:lnTo>
                  <a:lnTo>
                    <a:pt x="5361" y="422"/>
                  </a:lnTo>
                  <a:lnTo>
                    <a:pt x="5364" y="422"/>
                  </a:lnTo>
                  <a:lnTo>
                    <a:pt x="5368" y="423"/>
                  </a:lnTo>
                  <a:lnTo>
                    <a:pt x="5371" y="423"/>
                  </a:lnTo>
                  <a:lnTo>
                    <a:pt x="5374" y="424"/>
                  </a:lnTo>
                  <a:lnTo>
                    <a:pt x="5377" y="424"/>
                  </a:lnTo>
                  <a:lnTo>
                    <a:pt x="5381" y="424"/>
                  </a:lnTo>
                  <a:lnTo>
                    <a:pt x="5384" y="425"/>
                  </a:lnTo>
                  <a:lnTo>
                    <a:pt x="5387" y="425"/>
                  </a:lnTo>
                  <a:lnTo>
                    <a:pt x="5390" y="425"/>
                  </a:lnTo>
                  <a:lnTo>
                    <a:pt x="5394" y="425"/>
                  </a:lnTo>
                  <a:lnTo>
                    <a:pt x="5397" y="426"/>
                  </a:lnTo>
                  <a:lnTo>
                    <a:pt x="5400" y="426"/>
                  </a:lnTo>
                  <a:lnTo>
                    <a:pt x="5403" y="426"/>
                  </a:lnTo>
                  <a:lnTo>
                    <a:pt x="5407" y="426"/>
                  </a:lnTo>
                  <a:lnTo>
                    <a:pt x="5410" y="426"/>
                  </a:lnTo>
                  <a:lnTo>
                    <a:pt x="5413" y="427"/>
                  </a:lnTo>
                  <a:lnTo>
                    <a:pt x="5416" y="427"/>
                  </a:lnTo>
                  <a:lnTo>
                    <a:pt x="5420" y="427"/>
                  </a:lnTo>
                  <a:lnTo>
                    <a:pt x="5423" y="427"/>
                  </a:lnTo>
                  <a:lnTo>
                    <a:pt x="5426" y="427"/>
                  </a:lnTo>
                  <a:lnTo>
                    <a:pt x="5429" y="427"/>
                  </a:lnTo>
                  <a:lnTo>
                    <a:pt x="5433" y="427"/>
                  </a:lnTo>
                  <a:lnTo>
                    <a:pt x="5436" y="428"/>
                  </a:lnTo>
                  <a:lnTo>
                    <a:pt x="5439" y="428"/>
                  </a:lnTo>
                  <a:lnTo>
                    <a:pt x="5443" y="428"/>
                  </a:lnTo>
                  <a:lnTo>
                    <a:pt x="5446" y="428"/>
                  </a:lnTo>
                  <a:lnTo>
                    <a:pt x="5449" y="428"/>
                  </a:lnTo>
                  <a:lnTo>
                    <a:pt x="5452" y="428"/>
                  </a:lnTo>
                  <a:lnTo>
                    <a:pt x="5456" y="428"/>
                  </a:lnTo>
                  <a:lnTo>
                    <a:pt x="5459" y="428"/>
                  </a:lnTo>
                  <a:lnTo>
                    <a:pt x="5462" y="428"/>
                  </a:lnTo>
                  <a:lnTo>
                    <a:pt x="5465" y="428"/>
                  </a:lnTo>
                  <a:lnTo>
                    <a:pt x="5469" y="428"/>
                  </a:lnTo>
                  <a:lnTo>
                    <a:pt x="5472" y="428"/>
                  </a:lnTo>
                  <a:lnTo>
                    <a:pt x="5475" y="428"/>
                  </a:lnTo>
                  <a:lnTo>
                    <a:pt x="5478" y="428"/>
                  </a:lnTo>
                  <a:lnTo>
                    <a:pt x="5482" y="427"/>
                  </a:lnTo>
                  <a:lnTo>
                    <a:pt x="5485" y="427"/>
                  </a:lnTo>
                  <a:lnTo>
                    <a:pt x="5488" y="427"/>
                  </a:lnTo>
                  <a:lnTo>
                    <a:pt x="5491" y="427"/>
                  </a:lnTo>
                  <a:lnTo>
                    <a:pt x="5495" y="427"/>
                  </a:lnTo>
                  <a:lnTo>
                    <a:pt x="5498" y="427"/>
                  </a:lnTo>
                  <a:lnTo>
                    <a:pt x="5501" y="427"/>
                  </a:lnTo>
                  <a:lnTo>
                    <a:pt x="5505" y="427"/>
                  </a:lnTo>
                  <a:lnTo>
                    <a:pt x="5508" y="426"/>
                  </a:lnTo>
                  <a:lnTo>
                    <a:pt x="5511" y="426"/>
                  </a:lnTo>
                  <a:lnTo>
                    <a:pt x="5514" y="426"/>
                  </a:lnTo>
                  <a:lnTo>
                    <a:pt x="5518" y="426"/>
                  </a:lnTo>
                  <a:lnTo>
                    <a:pt x="5521" y="426"/>
                  </a:lnTo>
                  <a:lnTo>
                    <a:pt x="5524" y="426"/>
                  </a:lnTo>
                  <a:lnTo>
                    <a:pt x="5527" y="425"/>
                  </a:lnTo>
                  <a:lnTo>
                    <a:pt x="5531" y="425"/>
                  </a:lnTo>
                  <a:lnTo>
                    <a:pt x="5534" y="425"/>
                  </a:lnTo>
                  <a:lnTo>
                    <a:pt x="5537" y="425"/>
                  </a:lnTo>
                  <a:lnTo>
                    <a:pt x="5540" y="425"/>
                  </a:lnTo>
                  <a:lnTo>
                    <a:pt x="5544" y="424"/>
                  </a:lnTo>
                  <a:lnTo>
                    <a:pt x="5547" y="424"/>
                  </a:lnTo>
                  <a:lnTo>
                    <a:pt x="5550" y="424"/>
                  </a:lnTo>
                  <a:lnTo>
                    <a:pt x="5553" y="424"/>
                  </a:lnTo>
                  <a:lnTo>
                    <a:pt x="5557" y="423"/>
                  </a:lnTo>
                  <a:lnTo>
                    <a:pt x="5560" y="423"/>
                  </a:lnTo>
                  <a:lnTo>
                    <a:pt x="5563" y="423"/>
                  </a:lnTo>
                  <a:lnTo>
                    <a:pt x="5566" y="423"/>
                  </a:lnTo>
                  <a:lnTo>
                    <a:pt x="5570" y="422"/>
                  </a:lnTo>
                  <a:lnTo>
                    <a:pt x="5573" y="422"/>
                  </a:lnTo>
                  <a:lnTo>
                    <a:pt x="5576" y="422"/>
                  </a:lnTo>
                  <a:lnTo>
                    <a:pt x="5580" y="422"/>
                  </a:lnTo>
                  <a:lnTo>
                    <a:pt x="5583" y="421"/>
                  </a:lnTo>
                  <a:lnTo>
                    <a:pt x="5586" y="421"/>
                  </a:lnTo>
                  <a:lnTo>
                    <a:pt x="5589" y="421"/>
                  </a:lnTo>
                  <a:lnTo>
                    <a:pt x="5593" y="420"/>
                  </a:lnTo>
                  <a:lnTo>
                    <a:pt x="5596" y="420"/>
                  </a:lnTo>
                  <a:lnTo>
                    <a:pt x="5599" y="420"/>
                  </a:lnTo>
                  <a:lnTo>
                    <a:pt x="5602" y="420"/>
                  </a:lnTo>
                  <a:lnTo>
                    <a:pt x="5606" y="419"/>
                  </a:lnTo>
                  <a:lnTo>
                    <a:pt x="5609" y="419"/>
                  </a:lnTo>
                  <a:lnTo>
                    <a:pt x="5612" y="419"/>
                  </a:lnTo>
                  <a:lnTo>
                    <a:pt x="5615" y="419"/>
                  </a:lnTo>
                  <a:lnTo>
                    <a:pt x="5619" y="418"/>
                  </a:lnTo>
                  <a:lnTo>
                    <a:pt x="5622" y="418"/>
                  </a:lnTo>
                  <a:lnTo>
                    <a:pt x="5625" y="418"/>
                  </a:lnTo>
                  <a:lnTo>
                    <a:pt x="5628" y="418"/>
                  </a:lnTo>
                  <a:lnTo>
                    <a:pt x="5632" y="417"/>
                  </a:lnTo>
                  <a:lnTo>
                    <a:pt x="5635" y="417"/>
                  </a:lnTo>
                  <a:lnTo>
                    <a:pt x="5638" y="417"/>
                  </a:lnTo>
                  <a:lnTo>
                    <a:pt x="5641" y="417"/>
                  </a:lnTo>
                  <a:lnTo>
                    <a:pt x="5645" y="416"/>
                  </a:lnTo>
                  <a:lnTo>
                    <a:pt x="5648" y="416"/>
                  </a:lnTo>
                  <a:lnTo>
                    <a:pt x="5651" y="416"/>
                  </a:lnTo>
                  <a:lnTo>
                    <a:pt x="5655" y="416"/>
                  </a:lnTo>
                  <a:lnTo>
                    <a:pt x="5658" y="415"/>
                  </a:lnTo>
                  <a:lnTo>
                    <a:pt x="5661" y="415"/>
                  </a:lnTo>
                  <a:lnTo>
                    <a:pt x="5664" y="415"/>
                  </a:lnTo>
                  <a:lnTo>
                    <a:pt x="5668" y="415"/>
                  </a:lnTo>
                  <a:lnTo>
                    <a:pt x="5671" y="414"/>
                  </a:lnTo>
                  <a:lnTo>
                    <a:pt x="5674" y="414"/>
                  </a:lnTo>
                  <a:lnTo>
                    <a:pt x="5677" y="414"/>
                  </a:lnTo>
                  <a:lnTo>
                    <a:pt x="5681" y="414"/>
                  </a:lnTo>
                  <a:lnTo>
                    <a:pt x="5684" y="413"/>
                  </a:lnTo>
                  <a:lnTo>
                    <a:pt x="5687" y="413"/>
                  </a:lnTo>
                  <a:lnTo>
                    <a:pt x="5690" y="413"/>
                  </a:lnTo>
                  <a:lnTo>
                    <a:pt x="5694" y="413"/>
                  </a:lnTo>
                  <a:lnTo>
                    <a:pt x="5697" y="413"/>
                  </a:lnTo>
                  <a:lnTo>
                    <a:pt x="5700" y="412"/>
                  </a:lnTo>
                  <a:lnTo>
                    <a:pt x="5703" y="412"/>
                  </a:lnTo>
                  <a:lnTo>
                    <a:pt x="5707" y="412"/>
                  </a:lnTo>
                  <a:lnTo>
                    <a:pt x="5710" y="412"/>
                  </a:lnTo>
                  <a:lnTo>
                    <a:pt x="5713" y="412"/>
                  </a:lnTo>
                  <a:lnTo>
                    <a:pt x="5716" y="411"/>
                  </a:lnTo>
                  <a:lnTo>
                    <a:pt x="5720" y="411"/>
                  </a:lnTo>
                  <a:lnTo>
                    <a:pt x="5723" y="411"/>
                  </a:lnTo>
                  <a:lnTo>
                    <a:pt x="5726" y="411"/>
                  </a:lnTo>
                  <a:lnTo>
                    <a:pt x="5730" y="411"/>
                  </a:lnTo>
                  <a:lnTo>
                    <a:pt x="5733" y="411"/>
                  </a:lnTo>
                  <a:lnTo>
                    <a:pt x="5736" y="410"/>
                  </a:lnTo>
                  <a:lnTo>
                    <a:pt x="5739" y="410"/>
                  </a:lnTo>
                  <a:lnTo>
                    <a:pt x="5743" y="410"/>
                  </a:lnTo>
                  <a:lnTo>
                    <a:pt x="5746" y="410"/>
                  </a:lnTo>
                  <a:lnTo>
                    <a:pt x="5749" y="410"/>
                  </a:lnTo>
                  <a:lnTo>
                    <a:pt x="5752" y="409"/>
                  </a:lnTo>
                  <a:lnTo>
                    <a:pt x="5756" y="409"/>
                  </a:lnTo>
                  <a:lnTo>
                    <a:pt x="5759" y="409"/>
                  </a:lnTo>
                  <a:lnTo>
                    <a:pt x="5762" y="409"/>
                  </a:lnTo>
                  <a:lnTo>
                    <a:pt x="5765" y="409"/>
                  </a:lnTo>
                  <a:lnTo>
                    <a:pt x="5769" y="409"/>
                  </a:lnTo>
                  <a:lnTo>
                    <a:pt x="5772" y="408"/>
                  </a:lnTo>
                  <a:lnTo>
                    <a:pt x="5775" y="408"/>
                  </a:lnTo>
                  <a:lnTo>
                    <a:pt x="5778" y="408"/>
                  </a:lnTo>
                  <a:lnTo>
                    <a:pt x="5782" y="408"/>
                  </a:lnTo>
                  <a:lnTo>
                    <a:pt x="5785" y="408"/>
                  </a:lnTo>
                  <a:lnTo>
                    <a:pt x="5788" y="407"/>
                  </a:lnTo>
                  <a:lnTo>
                    <a:pt x="5791" y="407"/>
                  </a:lnTo>
                  <a:lnTo>
                    <a:pt x="5795" y="407"/>
                  </a:lnTo>
                  <a:lnTo>
                    <a:pt x="5798" y="407"/>
                  </a:lnTo>
                  <a:lnTo>
                    <a:pt x="5801" y="407"/>
                  </a:lnTo>
                  <a:lnTo>
                    <a:pt x="5805" y="406"/>
                  </a:lnTo>
                  <a:lnTo>
                    <a:pt x="5808" y="406"/>
                  </a:lnTo>
                  <a:lnTo>
                    <a:pt x="5811" y="406"/>
                  </a:lnTo>
                  <a:lnTo>
                    <a:pt x="5814" y="406"/>
                  </a:lnTo>
                  <a:lnTo>
                    <a:pt x="5818" y="406"/>
                  </a:lnTo>
                  <a:lnTo>
                    <a:pt x="5821" y="405"/>
                  </a:lnTo>
                  <a:lnTo>
                    <a:pt x="5824" y="405"/>
                  </a:lnTo>
                  <a:lnTo>
                    <a:pt x="5827" y="405"/>
                  </a:lnTo>
                  <a:lnTo>
                    <a:pt x="5831" y="405"/>
                  </a:lnTo>
                  <a:lnTo>
                    <a:pt x="5834" y="404"/>
                  </a:lnTo>
                  <a:lnTo>
                    <a:pt x="5837" y="404"/>
                  </a:lnTo>
                  <a:lnTo>
                    <a:pt x="5840" y="404"/>
                  </a:lnTo>
                  <a:lnTo>
                    <a:pt x="5844" y="404"/>
                  </a:lnTo>
                  <a:lnTo>
                    <a:pt x="5847" y="403"/>
                  </a:lnTo>
                  <a:lnTo>
                    <a:pt x="5850" y="403"/>
                  </a:lnTo>
                  <a:lnTo>
                    <a:pt x="5853" y="403"/>
                  </a:lnTo>
                  <a:lnTo>
                    <a:pt x="5857" y="402"/>
                  </a:lnTo>
                  <a:lnTo>
                    <a:pt x="5860" y="402"/>
                  </a:lnTo>
                  <a:lnTo>
                    <a:pt x="5863" y="402"/>
                  </a:lnTo>
                  <a:lnTo>
                    <a:pt x="5867" y="402"/>
                  </a:lnTo>
                  <a:lnTo>
                    <a:pt x="5870" y="401"/>
                  </a:lnTo>
                  <a:lnTo>
                    <a:pt x="5873" y="401"/>
                  </a:lnTo>
                  <a:lnTo>
                    <a:pt x="5876" y="401"/>
                  </a:lnTo>
                  <a:lnTo>
                    <a:pt x="5880" y="400"/>
                  </a:lnTo>
                  <a:lnTo>
                    <a:pt x="5883" y="400"/>
                  </a:lnTo>
                  <a:lnTo>
                    <a:pt x="5886" y="399"/>
                  </a:lnTo>
                  <a:lnTo>
                    <a:pt x="5889" y="399"/>
                  </a:lnTo>
                  <a:lnTo>
                    <a:pt x="5893" y="399"/>
                  </a:lnTo>
                  <a:lnTo>
                    <a:pt x="5896" y="398"/>
                  </a:lnTo>
                  <a:lnTo>
                    <a:pt x="5899" y="398"/>
                  </a:lnTo>
                  <a:lnTo>
                    <a:pt x="5902" y="397"/>
                  </a:lnTo>
                  <a:lnTo>
                    <a:pt x="5906" y="397"/>
                  </a:lnTo>
                  <a:lnTo>
                    <a:pt x="5909" y="397"/>
                  </a:lnTo>
                  <a:lnTo>
                    <a:pt x="5912" y="396"/>
                  </a:lnTo>
                  <a:lnTo>
                    <a:pt x="5915" y="396"/>
                  </a:lnTo>
                  <a:lnTo>
                    <a:pt x="5919" y="395"/>
                  </a:lnTo>
                  <a:lnTo>
                    <a:pt x="5922" y="395"/>
                  </a:lnTo>
                  <a:lnTo>
                    <a:pt x="5925" y="394"/>
                  </a:lnTo>
                  <a:lnTo>
                    <a:pt x="5928" y="394"/>
                  </a:lnTo>
                  <a:lnTo>
                    <a:pt x="5932" y="393"/>
                  </a:lnTo>
                  <a:lnTo>
                    <a:pt x="5935" y="393"/>
                  </a:lnTo>
                  <a:lnTo>
                    <a:pt x="5938" y="392"/>
                  </a:lnTo>
                  <a:lnTo>
                    <a:pt x="5942" y="392"/>
                  </a:lnTo>
                  <a:lnTo>
                    <a:pt x="5945" y="391"/>
                  </a:lnTo>
                  <a:lnTo>
                    <a:pt x="5948" y="391"/>
                  </a:lnTo>
                  <a:lnTo>
                    <a:pt x="5951" y="390"/>
                  </a:lnTo>
                  <a:lnTo>
                    <a:pt x="5955" y="390"/>
                  </a:lnTo>
                  <a:lnTo>
                    <a:pt x="5958" y="389"/>
                  </a:lnTo>
                  <a:lnTo>
                    <a:pt x="5961" y="389"/>
                  </a:lnTo>
                  <a:lnTo>
                    <a:pt x="5964" y="388"/>
                  </a:lnTo>
                  <a:lnTo>
                    <a:pt x="5968" y="387"/>
                  </a:lnTo>
                  <a:lnTo>
                    <a:pt x="5971" y="387"/>
                  </a:lnTo>
                  <a:lnTo>
                    <a:pt x="5974" y="386"/>
                  </a:lnTo>
                  <a:lnTo>
                    <a:pt x="5977" y="386"/>
                  </a:lnTo>
                  <a:lnTo>
                    <a:pt x="5981" y="385"/>
                  </a:lnTo>
                  <a:lnTo>
                    <a:pt x="5984" y="385"/>
                  </a:lnTo>
                  <a:lnTo>
                    <a:pt x="5987" y="384"/>
                  </a:lnTo>
                  <a:lnTo>
                    <a:pt x="5990" y="383"/>
                  </a:lnTo>
                  <a:lnTo>
                    <a:pt x="5994" y="383"/>
                  </a:lnTo>
                  <a:lnTo>
                    <a:pt x="5997" y="382"/>
                  </a:lnTo>
                  <a:lnTo>
                    <a:pt x="6000" y="381"/>
                  </a:lnTo>
                  <a:lnTo>
                    <a:pt x="6003" y="381"/>
                  </a:lnTo>
                  <a:lnTo>
                    <a:pt x="6007" y="380"/>
                  </a:lnTo>
                  <a:lnTo>
                    <a:pt x="6010" y="379"/>
                  </a:lnTo>
                  <a:lnTo>
                    <a:pt x="6013" y="379"/>
                  </a:lnTo>
                  <a:lnTo>
                    <a:pt x="6017" y="378"/>
                  </a:lnTo>
                  <a:lnTo>
                    <a:pt x="6020" y="378"/>
                  </a:lnTo>
                  <a:lnTo>
                    <a:pt x="6023" y="377"/>
                  </a:lnTo>
                  <a:lnTo>
                    <a:pt x="6026" y="376"/>
                  </a:lnTo>
                  <a:lnTo>
                    <a:pt x="6030" y="376"/>
                  </a:lnTo>
                  <a:lnTo>
                    <a:pt x="6033" y="375"/>
                  </a:lnTo>
                  <a:lnTo>
                    <a:pt x="6036" y="374"/>
                  </a:lnTo>
                  <a:lnTo>
                    <a:pt x="6039" y="374"/>
                  </a:lnTo>
                  <a:lnTo>
                    <a:pt x="6043" y="373"/>
                  </a:lnTo>
                  <a:lnTo>
                    <a:pt x="6046" y="372"/>
                  </a:lnTo>
                  <a:lnTo>
                    <a:pt x="6049" y="372"/>
                  </a:lnTo>
                  <a:lnTo>
                    <a:pt x="6052" y="371"/>
                  </a:lnTo>
                  <a:lnTo>
                    <a:pt x="6056" y="370"/>
                  </a:lnTo>
                  <a:lnTo>
                    <a:pt x="6059" y="370"/>
                  </a:lnTo>
                  <a:lnTo>
                    <a:pt x="6062" y="369"/>
                  </a:lnTo>
                  <a:lnTo>
                    <a:pt x="6065" y="368"/>
                  </a:lnTo>
                  <a:lnTo>
                    <a:pt x="6069" y="368"/>
                  </a:lnTo>
                  <a:lnTo>
                    <a:pt x="6072" y="367"/>
                  </a:lnTo>
                  <a:lnTo>
                    <a:pt x="6075" y="366"/>
                  </a:lnTo>
                  <a:lnTo>
                    <a:pt x="6078" y="366"/>
                  </a:lnTo>
                  <a:lnTo>
                    <a:pt x="6082" y="365"/>
                  </a:lnTo>
                  <a:lnTo>
                    <a:pt x="6085" y="364"/>
                  </a:lnTo>
                  <a:lnTo>
                    <a:pt x="6088" y="364"/>
                  </a:lnTo>
                  <a:lnTo>
                    <a:pt x="6092" y="363"/>
                  </a:lnTo>
                  <a:lnTo>
                    <a:pt x="6095" y="362"/>
                  </a:lnTo>
                  <a:lnTo>
                    <a:pt x="6098" y="362"/>
                  </a:lnTo>
                  <a:lnTo>
                    <a:pt x="6101" y="361"/>
                  </a:lnTo>
                  <a:lnTo>
                    <a:pt x="6105" y="361"/>
                  </a:lnTo>
                  <a:lnTo>
                    <a:pt x="6108" y="360"/>
                  </a:lnTo>
                  <a:lnTo>
                    <a:pt x="6111" y="359"/>
                  </a:lnTo>
                  <a:lnTo>
                    <a:pt x="6114" y="359"/>
                  </a:lnTo>
                  <a:lnTo>
                    <a:pt x="6118" y="358"/>
                  </a:lnTo>
                  <a:lnTo>
                    <a:pt x="6121" y="358"/>
                  </a:lnTo>
                  <a:lnTo>
                    <a:pt x="6124" y="357"/>
                  </a:lnTo>
                  <a:lnTo>
                    <a:pt x="6127" y="356"/>
                  </a:lnTo>
                  <a:lnTo>
                    <a:pt x="6131" y="356"/>
                  </a:lnTo>
                  <a:lnTo>
                    <a:pt x="6134" y="355"/>
                  </a:lnTo>
                  <a:lnTo>
                    <a:pt x="6137" y="355"/>
                  </a:lnTo>
                  <a:lnTo>
                    <a:pt x="6140" y="354"/>
                  </a:lnTo>
                  <a:lnTo>
                    <a:pt x="6144" y="354"/>
                  </a:lnTo>
                  <a:lnTo>
                    <a:pt x="6147" y="353"/>
                  </a:lnTo>
                  <a:lnTo>
                    <a:pt x="6150" y="352"/>
                  </a:lnTo>
                  <a:lnTo>
                    <a:pt x="6153" y="352"/>
                  </a:lnTo>
                  <a:lnTo>
                    <a:pt x="6157" y="351"/>
                  </a:lnTo>
                  <a:lnTo>
                    <a:pt x="6160" y="351"/>
                  </a:lnTo>
                  <a:lnTo>
                    <a:pt x="6163" y="350"/>
                  </a:lnTo>
                  <a:lnTo>
                    <a:pt x="6167" y="350"/>
                  </a:lnTo>
                  <a:lnTo>
                    <a:pt x="6170" y="349"/>
                  </a:lnTo>
                  <a:lnTo>
                    <a:pt x="6173" y="349"/>
                  </a:lnTo>
                  <a:lnTo>
                    <a:pt x="6176" y="348"/>
                  </a:lnTo>
                  <a:lnTo>
                    <a:pt x="6180" y="348"/>
                  </a:lnTo>
                  <a:lnTo>
                    <a:pt x="6183" y="347"/>
                  </a:lnTo>
                  <a:lnTo>
                    <a:pt x="6186" y="347"/>
                  </a:lnTo>
                  <a:lnTo>
                    <a:pt x="6189" y="347"/>
                  </a:lnTo>
                  <a:lnTo>
                    <a:pt x="6193" y="346"/>
                  </a:lnTo>
                  <a:lnTo>
                    <a:pt x="6196" y="346"/>
                  </a:lnTo>
                  <a:lnTo>
                    <a:pt x="6199" y="345"/>
                  </a:lnTo>
                  <a:lnTo>
                    <a:pt x="6202" y="345"/>
                  </a:lnTo>
                  <a:lnTo>
                    <a:pt x="6206" y="344"/>
                  </a:lnTo>
                  <a:lnTo>
                    <a:pt x="6209" y="344"/>
                  </a:lnTo>
                  <a:lnTo>
                    <a:pt x="6212" y="344"/>
                  </a:lnTo>
                  <a:lnTo>
                    <a:pt x="6215" y="343"/>
                  </a:lnTo>
                  <a:lnTo>
                    <a:pt x="6219" y="343"/>
                  </a:lnTo>
                  <a:lnTo>
                    <a:pt x="6222" y="342"/>
                  </a:lnTo>
                  <a:lnTo>
                    <a:pt x="6225" y="342"/>
                  </a:lnTo>
                  <a:lnTo>
                    <a:pt x="6229" y="342"/>
                  </a:lnTo>
                  <a:lnTo>
                    <a:pt x="6232" y="341"/>
                  </a:lnTo>
                  <a:lnTo>
                    <a:pt x="6235" y="341"/>
                  </a:lnTo>
                  <a:lnTo>
                    <a:pt x="6238" y="340"/>
                  </a:lnTo>
                  <a:lnTo>
                    <a:pt x="6242" y="340"/>
                  </a:lnTo>
                  <a:lnTo>
                    <a:pt x="6245" y="340"/>
                  </a:lnTo>
                  <a:lnTo>
                    <a:pt x="6248" y="339"/>
                  </a:lnTo>
                  <a:lnTo>
                    <a:pt x="6251" y="339"/>
                  </a:lnTo>
                  <a:lnTo>
                    <a:pt x="6255" y="339"/>
                  </a:lnTo>
                  <a:lnTo>
                    <a:pt x="6258" y="338"/>
                  </a:lnTo>
                  <a:lnTo>
                    <a:pt x="6261" y="338"/>
                  </a:lnTo>
                  <a:lnTo>
                    <a:pt x="6264" y="338"/>
                  </a:lnTo>
                  <a:lnTo>
                    <a:pt x="6268" y="337"/>
                  </a:lnTo>
                  <a:lnTo>
                    <a:pt x="6271" y="337"/>
                  </a:lnTo>
                  <a:lnTo>
                    <a:pt x="6274" y="337"/>
                  </a:lnTo>
                  <a:lnTo>
                    <a:pt x="6277" y="336"/>
                  </a:lnTo>
                  <a:lnTo>
                    <a:pt x="6281" y="336"/>
                  </a:lnTo>
                  <a:lnTo>
                    <a:pt x="6284" y="336"/>
                  </a:lnTo>
                  <a:lnTo>
                    <a:pt x="6287" y="335"/>
                  </a:lnTo>
                  <a:lnTo>
                    <a:pt x="6290" y="335"/>
                  </a:lnTo>
                  <a:lnTo>
                    <a:pt x="6294" y="335"/>
                  </a:lnTo>
                  <a:lnTo>
                    <a:pt x="6297" y="334"/>
                  </a:lnTo>
                  <a:lnTo>
                    <a:pt x="6300" y="334"/>
                  </a:lnTo>
                  <a:lnTo>
                    <a:pt x="6304" y="333"/>
                  </a:lnTo>
                  <a:lnTo>
                    <a:pt x="6307" y="333"/>
                  </a:lnTo>
                  <a:lnTo>
                    <a:pt x="6310" y="333"/>
                  </a:lnTo>
                  <a:lnTo>
                    <a:pt x="6313" y="332"/>
                  </a:lnTo>
                  <a:lnTo>
                    <a:pt x="6317" y="332"/>
                  </a:lnTo>
                  <a:lnTo>
                    <a:pt x="6320" y="332"/>
                  </a:lnTo>
                  <a:lnTo>
                    <a:pt x="6323" y="331"/>
                  </a:lnTo>
                  <a:lnTo>
                    <a:pt x="6326" y="331"/>
                  </a:lnTo>
                  <a:lnTo>
                    <a:pt x="6330" y="331"/>
                  </a:lnTo>
                  <a:lnTo>
                    <a:pt x="6333" y="330"/>
                  </a:lnTo>
                  <a:lnTo>
                    <a:pt x="6336" y="330"/>
                  </a:lnTo>
                  <a:lnTo>
                    <a:pt x="6339" y="329"/>
                  </a:lnTo>
                  <a:lnTo>
                    <a:pt x="6343" y="329"/>
                  </a:lnTo>
                  <a:lnTo>
                    <a:pt x="6346" y="329"/>
                  </a:lnTo>
                  <a:lnTo>
                    <a:pt x="6349" y="328"/>
                  </a:lnTo>
                  <a:lnTo>
                    <a:pt x="6352" y="328"/>
                  </a:lnTo>
                  <a:lnTo>
                    <a:pt x="6356" y="327"/>
                  </a:lnTo>
                  <a:lnTo>
                    <a:pt x="6359" y="327"/>
                  </a:lnTo>
                  <a:lnTo>
                    <a:pt x="6362" y="327"/>
                  </a:lnTo>
                  <a:lnTo>
                    <a:pt x="6365" y="326"/>
                  </a:lnTo>
                  <a:lnTo>
                    <a:pt x="6369" y="326"/>
                  </a:lnTo>
                  <a:lnTo>
                    <a:pt x="6372" y="325"/>
                  </a:lnTo>
                  <a:lnTo>
                    <a:pt x="6375" y="325"/>
                  </a:lnTo>
                  <a:lnTo>
                    <a:pt x="6379" y="324"/>
                  </a:lnTo>
                  <a:lnTo>
                    <a:pt x="6382" y="324"/>
                  </a:lnTo>
                  <a:lnTo>
                    <a:pt x="6385" y="323"/>
                  </a:lnTo>
                  <a:lnTo>
                    <a:pt x="6388" y="323"/>
                  </a:lnTo>
                  <a:lnTo>
                    <a:pt x="6392" y="322"/>
                  </a:lnTo>
                  <a:lnTo>
                    <a:pt x="6395" y="322"/>
                  </a:lnTo>
                  <a:lnTo>
                    <a:pt x="6398" y="321"/>
                  </a:lnTo>
                  <a:lnTo>
                    <a:pt x="6401" y="321"/>
                  </a:lnTo>
                  <a:lnTo>
                    <a:pt x="6405" y="320"/>
                  </a:lnTo>
                  <a:lnTo>
                    <a:pt x="6408" y="320"/>
                  </a:lnTo>
                  <a:lnTo>
                    <a:pt x="6411" y="319"/>
                  </a:lnTo>
                  <a:lnTo>
                    <a:pt x="6414" y="319"/>
                  </a:lnTo>
                  <a:lnTo>
                    <a:pt x="6418" y="318"/>
                  </a:lnTo>
                  <a:lnTo>
                    <a:pt x="6421" y="318"/>
                  </a:lnTo>
                  <a:lnTo>
                    <a:pt x="6424" y="317"/>
                  </a:lnTo>
                  <a:lnTo>
                    <a:pt x="6427" y="317"/>
                  </a:lnTo>
                  <a:lnTo>
                    <a:pt x="6431" y="316"/>
                  </a:lnTo>
                  <a:lnTo>
                    <a:pt x="6434" y="316"/>
                  </a:lnTo>
                  <a:lnTo>
                    <a:pt x="6437" y="315"/>
                  </a:lnTo>
                  <a:lnTo>
                    <a:pt x="6440" y="315"/>
                  </a:lnTo>
                  <a:lnTo>
                    <a:pt x="6444" y="314"/>
                  </a:lnTo>
                  <a:lnTo>
                    <a:pt x="6447" y="313"/>
                  </a:lnTo>
                  <a:lnTo>
                    <a:pt x="6450" y="313"/>
                  </a:lnTo>
                  <a:lnTo>
                    <a:pt x="6454" y="312"/>
                  </a:lnTo>
                  <a:lnTo>
                    <a:pt x="6457" y="312"/>
                  </a:lnTo>
                  <a:lnTo>
                    <a:pt x="6460" y="311"/>
                  </a:lnTo>
                  <a:lnTo>
                    <a:pt x="6463" y="310"/>
                  </a:lnTo>
                  <a:lnTo>
                    <a:pt x="6467" y="310"/>
                  </a:lnTo>
                  <a:lnTo>
                    <a:pt x="6470" y="309"/>
                  </a:lnTo>
                  <a:lnTo>
                    <a:pt x="6473" y="309"/>
                  </a:lnTo>
                  <a:lnTo>
                    <a:pt x="6476" y="308"/>
                  </a:lnTo>
                  <a:lnTo>
                    <a:pt x="6480" y="307"/>
                  </a:lnTo>
                  <a:lnTo>
                    <a:pt x="6483" y="307"/>
                  </a:lnTo>
                  <a:lnTo>
                    <a:pt x="6486" y="306"/>
                  </a:lnTo>
                  <a:lnTo>
                    <a:pt x="6489" y="306"/>
                  </a:lnTo>
                  <a:lnTo>
                    <a:pt x="6493" y="305"/>
                  </a:lnTo>
                  <a:lnTo>
                    <a:pt x="6496" y="305"/>
                  </a:lnTo>
                  <a:lnTo>
                    <a:pt x="6499" y="304"/>
                  </a:lnTo>
                  <a:lnTo>
                    <a:pt x="6502" y="303"/>
                  </a:lnTo>
                  <a:lnTo>
                    <a:pt x="6506" y="303"/>
                  </a:lnTo>
                  <a:lnTo>
                    <a:pt x="6509" y="302"/>
                  </a:lnTo>
                  <a:lnTo>
                    <a:pt x="6512" y="302"/>
                  </a:lnTo>
                  <a:lnTo>
                    <a:pt x="6515" y="301"/>
                  </a:lnTo>
                  <a:lnTo>
                    <a:pt x="6519" y="300"/>
                  </a:lnTo>
                  <a:lnTo>
                    <a:pt x="6522" y="300"/>
                  </a:lnTo>
                  <a:lnTo>
                    <a:pt x="6525" y="299"/>
                  </a:lnTo>
                  <a:lnTo>
                    <a:pt x="6529" y="299"/>
                  </a:lnTo>
                  <a:lnTo>
                    <a:pt x="6532" y="298"/>
                  </a:lnTo>
                  <a:lnTo>
                    <a:pt x="6535" y="298"/>
                  </a:lnTo>
                  <a:lnTo>
                    <a:pt x="6538" y="297"/>
                  </a:lnTo>
                  <a:lnTo>
                    <a:pt x="6542" y="297"/>
                  </a:lnTo>
                  <a:lnTo>
                    <a:pt x="6545" y="296"/>
                  </a:lnTo>
                  <a:lnTo>
                    <a:pt x="6548" y="296"/>
                  </a:lnTo>
                  <a:lnTo>
                    <a:pt x="6551" y="295"/>
                  </a:lnTo>
                  <a:lnTo>
                    <a:pt x="6555" y="295"/>
                  </a:lnTo>
                  <a:lnTo>
                    <a:pt x="6558" y="294"/>
                  </a:lnTo>
                  <a:lnTo>
                    <a:pt x="6561" y="294"/>
                  </a:lnTo>
                  <a:lnTo>
                    <a:pt x="6564" y="293"/>
                  </a:lnTo>
                  <a:lnTo>
                    <a:pt x="6568" y="293"/>
                  </a:lnTo>
                  <a:lnTo>
                    <a:pt x="6571" y="292"/>
                  </a:lnTo>
                  <a:lnTo>
                    <a:pt x="6574" y="292"/>
                  </a:lnTo>
                  <a:lnTo>
                    <a:pt x="6577" y="291"/>
                  </a:lnTo>
                  <a:lnTo>
                    <a:pt x="6581" y="291"/>
                  </a:lnTo>
                  <a:lnTo>
                    <a:pt x="6584" y="290"/>
                  </a:lnTo>
                  <a:lnTo>
                    <a:pt x="6587" y="290"/>
                  </a:lnTo>
                  <a:lnTo>
                    <a:pt x="6591" y="290"/>
                  </a:lnTo>
                  <a:lnTo>
                    <a:pt x="6594" y="289"/>
                  </a:lnTo>
                  <a:lnTo>
                    <a:pt x="6597" y="289"/>
                  </a:lnTo>
                  <a:lnTo>
                    <a:pt x="6600" y="288"/>
                  </a:lnTo>
                  <a:lnTo>
                    <a:pt x="6604" y="288"/>
                  </a:lnTo>
                  <a:lnTo>
                    <a:pt x="6607" y="288"/>
                  </a:lnTo>
                  <a:lnTo>
                    <a:pt x="6610" y="287"/>
                  </a:lnTo>
                  <a:lnTo>
                    <a:pt x="6613" y="287"/>
                  </a:lnTo>
                  <a:lnTo>
                    <a:pt x="6617" y="287"/>
                  </a:lnTo>
                  <a:lnTo>
                    <a:pt x="6620" y="286"/>
                  </a:lnTo>
                  <a:lnTo>
                    <a:pt x="6623" y="286"/>
                  </a:lnTo>
                  <a:lnTo>
                    <a:pt x="6626" y="286"/>
                  </a:lnTo>
                  <a:lnTo>
                    <a:pt x="6630" y="285"/>
                  </a:lnTo>
                  <a:lnTo>
                    <a:pt x="6633" y="285"/>
                  </a:lnTo>
                  <a:lnTo>
                    <a:pt x="6636" y="285"/>
                  </a:lnTo>
                  <a:lnTo>
                    <a:pt x="6639" y="285"/>
                  </a:lnTo>
                  <a:lnTo>
                    <a:pt x="6643" y="284"/>
                  </a:lnTo>
                  <a:lnTo>
                    <a:pt x="6646" y="284"/>
                  </a:lnTo>
                  <a:lnTo>
                    <a:pt x="6649" y="284"/>
                  </a:lnTo>
                  <a:lnTo>
                    <a:pt x="6652" y="284"/>
                  </a:lnTo>
                  <a:lnTo>
                    <a:pt x="6656" y="284"/>
                  </a:lnTo>
                  <a:lnTo>
                    <a:pt x="6659" y="283"/>
                  </a:lnTo>
                  <a:lnTo>
                    <a:pt x="6662" y="283"/>
                  </a:lnTo>
                  <a:lnTo>
                    <a:pt x="6666" y="283"/>
                  </a:lnTo>
                  <a:lnTo>
                    <a:pt x="6669" y="283"/>
                  </a:lnTo>
                  <a:lnTo>
                    <a:pt x="6672" y="283"/>
                  </a:lnTo>
                  <a:lnTo>
                    <a:pt x="6675" y="282"/>
                  </a:lnTo>
                  <a:lnTo>
                    <a:pt x="6679" y="282"/>
                  </a:lnTo>
                  <a:lnTo>
                    <a:pt x="6682" y="282"/>
                  </a:lnTo>
                  <a:lnTo>
                    <a:pt x="6685" y="282"/>
                  </a:lnTo>
                  <a:lnTo>
                    <a:pt x="6688" y="282"/>
                  </a:lnTo>
                  <a:lnTo>
                    <a:pt x="6692" y="282"/>
                  </a:lnTo>
                  <a:lnTo>
                    <a:pt x="6695" y="282"/>
                  </a:lnTo>
                  <a:lnTo>
                    <a:pt x="6698" y="281"/>
                  </a:lnTo>
                  <a:lnTo>
                    <a:pt x="6701" y="281"/>
                  </a:lnTo>
                  <a:lnTo>
                    <a:pt x="6705" y="281"/>
                  </a:lnTo>
                  <a:lnTo>
                    <a:pt x="6708" y="281"/>
                  </a:lnTo>
                  <a:lnTo>
                    <a:pt x="6711" y="281"/>
                  </a:lnTo>
                  <a:lnTo>
                    <a:pt x="6714" y="281"/>
                  </a:lnTo>
                  <a:lnTo>
                    <a:pt x="6718" y="281"/>
                  </a:lnTo>
                  <a:lnTo>
                    <a:pt x="6721" y="281"/>
                  </a:lnTo>
                  <a:lnTo>
                    <a:pt x="6724" y="281"/>
                  </a:lnTo>
                  <a:lnTo>
                    <a:pt x="6727" y="281"/>
                  </a:lnTo>
                  <a:lnTo>
                    <a:pt x="6731" y="281"/>
                  </a:lnTo>
                  <a:lnTo>
                    <a:pt x="6734" y="281"/>
                  </a:lnTo>
                  <a:lnTo>
                    <a:pt x="6737" y="281"/>
                  </a:lnTo>
                  <a:lnTo>
                    <a:pt x="6741" y="280"/>
                  </a:lnTo>
                  <a:lnTo>
                    <a:pt x="6744" y="280"/>
                  </a:lnTo>
                  <a:lnTo>
                    <a:pt x="6747" y="280"/>
                  </a:lnTo>
                  <a:lnTo>
                    <a:pt x="6750" y="280"/>
                  </a:lnTo>
                  <a:lnTo>
                    <a:pt x="6754" y="280"/>
                  </a:lnTo>
                  <a:lnTo>
                    <a:pt x="6757" y="280"/>
                  </a:lnTo>
                  <a:lnTo>
                    <a:pt x="6760" y="280"/>
                  </a:lnTo>
                  <a:lnTo>
                    <a:pt x="6763" y="280"/>
                  </a:lnTo>
                  <a:lnTo>
                    <a:pt x="6767" y="280"/>
                  </a:lnTo>
                  <a:lnTo>
                    <a:pt x="6770" y="280"/>
                  </a:lnTo>
                  <a:lnTo>
                    <a:pt x="6773" y="280"/>
                  </a:lnTo>
                  <a:lnTo>
                    <a:pt x="6776" y="280"/>
                  </a:lnTo>
                  <a:lnTo>
                    <a:pt x="6780" y="280"/>
                  </a:lnTo>
                  <a:lnTo>
                    <a:pt x="6783" y="280"/>
                  </a:lnTo>
                  <a:lnTo>
                    <a:pt x="6786" y="280"/>
                  </a:lnTo>
                  <a:lnTo>
                    <a:pt x="6789" y="280"/>
                  </a:lnTo>
                  <a:lnTo>
                    <a:pt x="6793" y="280"/>
                  </a:lnTo>
                  <a:lnTo>
                    <a:pt x="6796" y="280"/>
                  </a:lnTo>
                  <a:lnTo>
                    <a:pt x="6799" y="280"/>
                  </a:lnTo>
                  <a:lnTo>
                    <a:pt x="6802" y="280"/>
                  </a:lnTo>
                  <a:lnTo>
                    <a:pt x="6806" y="280"/>
                  </a:lnTo>
                  <a:lnTo>
                    <a:pt x="6809" y="280"/>
                  </a:lnTo>
                  <a:lnTo>
                    <a:pt x="6812" y="280"/>
                  </a:lnTo>
                  <a:lnTo>
                    <a:pt x="6816" y="280"/>
                  </a:lnTo>
                  <a:lnTo>
                    <a:pt x="6819" y="280"/>
                  </a:lnTo>
                  <a:lnTo>
                    <a:pt x="6822" y="280"/>
                  </a:lnTo>
                  <a:lnTo>
                    <a:pt x="6825" y="280"/>
                  </a:lnTo>
                  <a:lnTo>
                    <a:pt x="6829" y="280"/>
                  </a:lnTo>
                  <a:lnTo>
                    <a:pt x="6832" y="280"/>
                  </a:lnTo>
                  <a:lnTo>
                    <a:pt x="6835" y="280"/>
                  </a:lnTo>
                  <a:lnTo>
                    <a:pt x="6838" y="280"/>
                  </a:lnTo>
                  <a:lnTo>
                    <a:pt x="6842" y="280"/>
                  </a:lnTo>
                  <a:lnTo>
                    <a:pt x="6845" y="280"/>
                  </a:lnTo>
                  <a:lnTo>
                    <a:pt x="6848" y="280"/>
                  </a:lnTo>
                  <a:lnTo>
                    <a:pt x="6851" y="280"/>
                  </a:lnTo>
                  <a:lnTo>
                    <a:pt x="6855" y="280"/>
                  </a:lnTo>
                  <a:lnTo>
                    <a:pt x="6858" y="280"/>
                  </a:lnTo>
                  <a:lnTo>
                    <a:pt x="6861" y="280"/>
                  </a:lnTo>
                  <a:lnTo>
                    <a:pt x="6864" y="280"/>
                  </a:lnTo>
                  <a:lnTo>
                    <a:pt x="6868" y="280"/>
                  </a:lnTo>
                  <a:lnTo>
                    <a:pt x="6871" y="280"/>
                  </a:lnTo>
                  <a:lnTo>
                    <a:pt x="6874" y="281"/>
                  </a:lnTo>
                  <a:lnTo>
                    <a:pt x="6877" y="281"/>
                  </a:lnTo>
                  <a:lnTo>
                    <a:pt x="6881" y="281"/>
                  </a:lnTo>
                  <a:lnTo>
                    <a:pt x="6884" y="281"/>
                  </a:lnTo>
                  <a:lnTo>
                    <a:pt x="6887" y="281"/>
                  </a:lnTo>
                  <a:lnTo>
                    <a:pt x="6891" y="281"/>
                  </a:lnTo>
                  <a:lnTo>
                    <a:pt x="6894" y="281"/>
                  </a:lnTo>
                  <a:lnTo>
                    <a:pt x="6897" y="281"/>
                  </a:lnTo>
                  <a:lnTo>
                    <a:pt x="6900" y="281"/>
                  </a:lnTo>
                  <a:lnTo>
                    <a:pt x="6904" y="282"/>
                  </a:lnTo>
                  <a:lnTo>
                    <a:pt x="6907" y="282"/>
                  </a:lnTo>
                  <a:lnTo>
                    <a:pt x="6910" y="282"/>
                  </a:lnTo>
                  <a:lnTo>
                    <a:pt x="6913" y="282"/>
                  </a:lnTo>
                  <a:lnTo>
                    <a:pt x="6917" y="282"/>
                  </a:lnTo>
                  <a:lnTo>
                    <a:pt x="6920" y="282"/>
                  </a:lnTo>
                  <a:lnTo>
                    <a:pt x="6923" y="283"/>
                  </a:lnTo>
                  <a:lnTo>
                    <a:pt x="6926" y="283"/>
                  </a:lnTo>
                  <a:lnTo>
                    <a:pt x="6930" y="283"/>
                  </a:lnTo>
                  <a:lnTo>
                    <a:pt x="6933" y="283"/>
                  </a:lnTo>
                  <a:lnTo>
                    <a:pt x="6936" y="283"/>
                  </a:lnTo>
                  <a:lnTo>
                    <a:pt x="6939" y="284"/>
                  </a:lnTo>
                  <a:lnTo>
                    <a:pt x="6943" y="284"/>
                  </a:lnTo>
                  <a:lnTo>
                    <a:pt x="6946" y="284"/>
                  </a:lnTo>
                  <a:lnTo>
                    <a:pt x="6949" y="284"/>
                  </a:lnTo>
                  <a:lnTo>
                    <a:pt x="6953" y="285"/>
                  </a:lnTo>
                  <a:lnTo>
                    <a:pt x="6956" y="285"/>
                  </a:lnTo>
                  <a:lnTo>
                    <a:pt x="6959" y="285"/>
                  </a:lnTo>
                  <a:lnTo>
                    <a:pt x="6962" y="286"/>
                  </a:lnTo>
                  <a:lnTo>
                    <a:pt x="6966" y="286"/>
                  </a:lnTo>
                  <a:lnTo>
                    <a:pt x="6969" y="286"/>
                  </a:lnTo>
                  <a:lnTo>
                    <a:pt x="6972" y="286"/>
                  </a:lnTo>
                  <a:lnTo>
                    <a:pt x="6975" y="287"/>
                  </a:lnTo>
                  <a:lnTo>
                    <a:pt x="6979" y="287"/>
                  </a:lnTo>
                  <a:lnTo>
                    <a:pt x="6982" y="287"/>
                  </a:lnTo>
                  <a:lnTo>
                    <a:pt x="6985" y="288"/>
                  </a:lnTo>
                  <a:lnTo>
                    <a:pt x="6988" y="288"/>
                  </a:lnTo>
                  <a:lnTo>
                    <a:pt x="6992" y="288"/>
                  </a:lnTo>
                  <a:lnTo>
                    <a:pt x="6995" y="289"/>
                  </a:lnTo>
                  <a:lnTo>
                    <a:pt x="6998" y="289"/>
                  </a:lnTo>
                  <a:lnTo>
                    <a:pt x="7001" y="290"/>
                  </a:lnTo>
                  <a:lnTo>
                    <a:pt x="7005" y="290"/>
                  </a:lnTo>
                  <a:lnTo>
                    <a:pt x="7008" y="290"/>
                  </a:lnTo>
                  <a:lnTo>
                    <a:pt x="7011" y="291"/>
                  </a:lnTo>
                  <a:lnTo>
                    <a:pt x="7014" y="291"/>
                  </a:lnTo>
                  <a:lnTo>
                    <a:pt x="7018" y="291"/>
                  </a:lnTo>
                  <a:lnTo>
                    <a:pt x="7021" y="292"/>
                  </a:lnTo>
                  <a:lnTo>
                    <a:pt x="7024" y="292"/>
                  </a:lnTo>
                  <a:lnTo>
                    <a:pt x="7028" y="292"/>
                  </a:lnTo>
                  <a:lnTo>
                    <a:pt x="7031" y="293"/>
                  </a:lnTo>
                  <a:lnTo>
                    <a:pt x="7034" y="293"/>
                  </a:lnTo>
                  <a:lnTo>
                    <a:pt x="7037" y="293"/>
                  </a:lnTo>
                  <a:lnTo>
                    <a:pt x="7041" y="294"/>
                  </a:lnTo>
                  <a:lnTo>
                    <a:pt x="7044" y="294"/>
                  </a:lnTo>
                  <a:lnTo>
                    <a:pt x="7047" y="294"/>
                  </a:lnTo>
                  <a:lnTo>
                    <a:pt x="7050" y="295"/>
                  </a:lnTo>
                  <a:lnTo>
                    <a:pt x="7054" y="295"/>
                  </a:lnTo>
                  <a:lnTo>
                    <a:pt x="7057" y="295"/>
                  </a:lnTo>
                  <a:lnTo>
                    <a:pt x="7060" y="296"/>
                  </a:lnTo>
                  <a:lnTo>
                    <a:pt x="7063" y="296"/>
                  </a:lnTo>
                  <a:lnTo>
                    <a:pt x="7067" y="296"/>
                  </a:lnTo>
                  <a:lnTo>
                    <a:pt x="7070" y="297"/>
                  </a:lnTo>
                  <a:lnTo>
                    <a:pt x="7073" y="297"/>
                  </a:lnTo>
                  <a:lnTo>
                    <a:pt x="7076" y="297"/>
                  </a:lnTo>
                  <a:lnTo>
                    <a:pt x="7080" y="297"/>
                  </a:lnTo>
                  <a:lnTo>
                    <a:pt x="7083" y="298"/>
                  </a:lnTo>
                  <a:lnTo>
                    <a:pt x="7086" y="298"/>
                  </a:lnTo>
                  <a:lnTo>
                    <a:pt x="7089" y="298"/>
                  </a:lnTo>
                  <a:lnTo>
                    <a:pt x="7093" y="298"/>
                  </a:lnTo>
                  <a:lnTo>
                    <a:pt x="7096" y="299"/>
                  </a:lnTo>
                  <a:lnTo>
                    <a:pt x="7099" y="299"/>
                  </a:lnTo>
                  <a:lnTo>
                    <a:pt x="7103" y="299"/>
                  </a:lnTo>
                  <a:lnTo>
                    <a:pt x="7106" y="299"/>
                  </a:lnTo>
                  <a:lnTo>
                    <a:pt x="7109" y="299"/>
                  </a:lnTo>
                  <a:lnTo>
                    <a:pt x="7112" y="299"/>
                  </a:lnTo>
                  <a:lnTo>
                    <a:pt x="7116" y="299"/>
                  </a:lnTo>
                  <a:lnTo>
                    <a:pt x="7119" y="299"/>
                  </a:lnTo>
                  <a:lnTo>
                    <a:pt x="7122" y="299"/>
                  </a:lnTo>
                  <a:lnTo>
                    <a:pt x="7125" y="299"/>
                  </a:lnTo>
                  <a:lnTo>
                    <a:pt x="7129" y="300"/>
                  </a:lnTo>
                  <a:lnTo>
                    <a:pt x="7132" y="30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39" name="Line 92"/>
            <p:cNvSpPr>
              <a:spLocks noChangeShapeType="1"/>
            </p:cNvSpPr>
            <p:nvPr/>
          </p:nvSpPr>
          <p:spPr bwMode="auto">
            <a:xfrm>
              <a:off x="4436" y="3356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40" name="Freeform 93"/>
            <p:cNvSpPr>
              <a:spLocks/>
            </p:cNvSpPr>
            <p:nvPr/>
          </p:nvSpPr>
          <p:spPr bwMode="auto">
            <a:xfrm flipV="1">
              <a:off x="1405" y="2024"/>
              <a:ext cx="3031" cy="1427"/>
            </a:xfrm>
            <a:custGeom>
              <a:avLst/>
              <a:gdLst>
                <a:gd name="T0" fmla="*/ 110 w 7132"/>
                <a:gd name="T1" fmla="*/ 3353 h 3501"/>
                <a:gd name="T2" fmla="*/ 225 w 7132"/>
                <a:gd name="T3" fmla="*/ 2919 h 3501"/>
                <a:gd name="T4" fmla="*/ 339 w 7132"/>
                <a:gd name="T5" fmla="*/ 2367 h 3501"/>
                <a:gd name="T6" fmla="*/ 453 w 7132"/>
                <a:gd name="T7" fmla="*/ 2023 h 3501"/>
                <a:gd name="T8" fmla="*/ 567 w 7132"/>
                <a:gd name="T9" fmla="*/ 1804 h 3501"/>
                <a:gd name="T10" fmla="*/ 681 w 7132"/>
                <a:gd name="T11" fmla="*/ 1375 h 3501"/>
                <a:gd name="T12" fmla="*/ 795 w 7132"/>
                <a:gd name="T13" fmla="*/ 947 h 3501"/>
                <a:gd name="T14" fmla="*/ 909 w 7132"/>
                <a:gd name="T15" fmla="*/ 788 h 3501"/>
                <a:gd name="T16" fmla="*/ 1024 w 7132"/>
                <a:gd name="T17" fmla="*/ 787 h 3501"/>
                <a:gd name="T18" fmla="*/ 1138 w 7132"/>
                <a:gd name="T19" fmla="*/ 801 h 3501"/>
                <a:gd name="T20" fmla="*/ 1252 w 7132"/>
                <a:gd name="T21" fmla="*/ 744 h 3501"/>
                <a:gd name="T22" fmla="*/ 1366 w 7132"/>
                <a:gd name="T23" fmla="*/ 671 h 3501"/>
                <a:gd name="T24" fmla="*/ 1480 w 7132"/>
                <a:gd name="T25" fmla="*/ 584 h 3501"/>
                <a:gd name="T26" fmla="*/ 1594 w 7132"/>
                <a:gd name="T27" fmla="*/ 545 h 3501"/>
                <a:gd name="T28" fmla="*/ 1708 w 7132"/>
                <a:gd name="T29" fmla="*/ 554 h 3501"/>
                <a:gd name="T30" fmla="*/ 1823 w 7132"/>
                <a:gd name="T31" fmla="*/ 557 h 3501"/>
                <a:gd name="T32" fmla="*/ 1937 w 7132"/>
                <a:gd name="T33" fmla="*/ 566 h 3501"/>
                <a:gd name="T34" fmla="*/ 2051 w 7132"/>
                <a:gd name="T35" fmla="*/ 569 h 3501"/>
                <a:gd name="T36" fmla="*/ 2165 w 7132"/>
                <a:gd name="T37" fmla="*/ 560 h 3501"/>
                <a:gd name="T38" fmla="*/ 2279 w 7132"/>
                <a:gd name="T39" fmla="*/ 554 h 3501"/>
                <a:gd name="T40" fmla="*/ 2393 w 7132"/>
                <a:gd name="T41" fmla="*/ 552 h 3501"/>
                <a:gd name="T42" fmla="*/ 2507 w 7132"/>
                <a:gd name="T43" fmla="*/ 528 h 3501"/>
                <a:gd name="T44" fmla="*/ 2622 w 7132"/>
                <a:gd name="T45" fmla="*/ 469 h 3501"/>
                <a:gd name="T46" fmla="*/ 2736 w 7132"/>
                <a:gd name="T47" fmla="*/ 402 h 3501"/>
                <a:gd name="T48" fmla="*/ 2850 w 7132"/>
                <a:gd name="T49" fmla="*/ 352 h 3501"/>
                <a:gd name="T50" fmla="*/ 2964 w 7132"/>
                <a:gd name="T51" fmla="*/ 310 h 3501"/>
                <a:gd name="T52" fmla="*/ 3078 w 7132"/>
                <a:gd name="T53" fmla="*/ 263 h 3501"/>
                <a:gd name="T54" fmla="*/ 3192 w 7132"/>
                <a:gd name="T55" fmla="*/ 231 h 3501"/>
                <a:gd name="T56" fmla="*/ 3306 w 7132"/>
                <a:gd name="T57" fmla="*/ 191 h 3501"/>
                <a:gd name="T58" fmla="*/ 3421 w 7132"/>
                <a:gd name="T59" fmla="*/ 139 h 3501"/>
                <a:gd name="T60" fmla="*/ 3535 w 7132"/>
                <a:gd name="T61" fmla="*/ 98 h 3501"/>
                <a:gd name="T62" fmla="*/ 3649 w 7132"/>
                <a:gd name="T63" fmla="*/ 79 h 3501"/>
                <a:gd name="T64" fmla="*/ 3763 w 7132"/>
                <a:gd name="T65" fmla="*/ 66 h 3501"/>
                <a:gd name="T66" fmla="*/ 3877 w 7132"/>
                <a:gd name="T67" fmla="*/ 52 h 3501"/>
                <a:gd name="T68" fmla="*/ 3991 w 7132"/>
                <a:gd name="T69" fmla="*/ 26 h 3501"/>
                <a:gd name="T70" fmla="*/ 4105 w 7132"/>
                <a:gd name="T71" fmla="*/ 7 h 3501"/>
                <a:gd name="T72" fmla="*/ 4220 w 7132"/>
                <a:gd name="T73" fmla="*/ 1 h 3501"/>
                <a:gd name="T74" fmla="*/ 4334 w 7132"/>
                <a:gd name="T75" fmla="*/ 36 h 3501"/>
                <a:gd name="T76" fmla="*/ 4448 w 7132"/>
                <a:gd name="T77" fmla="*/ 82 h 3501"/>
                <a:gd name="T78" fmla="*/ 4562 w 7132"/>
                <a:gd name="T79" fmla="*/ 123 h 3501"/>
                <a:gd name="T80" fmla="*/ 4676 w 7132"/>
                <a:gd name="T81" fmla="*/ 162 h 3501"/>
                <a:gd name="T82" fmla="*/ 4790 w 7132"/>
                <a:gd name="T83" fmla="*/ 204 h 3501"/>
                <a:gd name="T84" fmla="*/ 4904 w 7132"/>
                <a:gd name="T85" fmla="*/ 232 h 3501"/>
                <a:gd name="T86" fmla="*/ 5019 w 7132"/>
                <a:gd name="T87" fmla="*/ 232 h 3501"/>
                <a:gd name="T88" fmla="*/ 5133 w 7132"/>
                <a:gd name="T89" fmla="*/ 245 h 3501"/>
                <a:gd name="T90" fmla="*/ 5247 w 7132"/>
                <a:gd name="T91" fmla="*/ 277 h 3501"/>
                <a:gd name="T92" fmla="*/ 5361 w 7132"/>
                <a:gd name="T93" fmla="*/ 303 h 3501"/>
                <a:gd name="T94" fmla="*/ 5475 w 7132"/>
                <a:gd name="T95" fmla="*/ 314 h 3501"/>
                <a:gd name="T96" fmla="*/ 5589 w 7132"/>
                <a:gd name="T97" fmla="*/ 308 h 3501"/>
                <a:gd name="T98" fmla="*/ 5703 w 7132"/>
                <a:gd name="T99" fmla="*/ 302 h 3501"/>
                <a:gd name="T100" fmla="*/ 5818 w 7132"/>
                <a:gd name="T101" fmla="*/ 313 h 3501"/>
                <a:gd name="T102" fmla="*/ 5932 w 7132"/>
                <a:gd name="T103" fmla="*/ 318 h 3501"/>
                <a:gd name="T104" fmla="*/ 6046 w 7132"/>
                <a:gd name="T105" fmla="*/ 304 h 3501"/>
                <a:gd name="T106" fmla="*/ 6160 w 7132"/>
                <a:gd name="T107" fmla="*/ 295 h 3501"/>
                <a:gd name="T108" fmla="*/ 6274 w 7132"/>
                <a:gd name="T109" fmla="*/ 290 h 3501"/>
                <a:gd name="T110" fmla="*/ 6388 w 7132"/>
                <a:gd name="T111" fmla="*/ 287 h 3501"/>
                <a:gd name="T112" fmla="*/ 6502 w 7132"/>
                <a:gd name="T113" fmla="*/ 288 h 3501"/>
                <a:gd name="T114" fmla="*/ 6617 w 7132"/>
                <a:gd name="T115" fmla="*/ 278 h 3501"/>
                <a:gd name="T116" fmla="*/ 6731 w 7132"/>
                <a:gd name="T117" fmla="*/ 258 h 3501"/>
                <a:gd name="T118" fmla="*/ 6845 w 7132"/>
                <a:gd name="T119" fmla="*/ 231 h 3501"/>
                <a:gd name="T120" fmla="*/ 6959 w 7132"/>
                <a:gd name="T121" fmla="*/ 204 h 3501"/>
                <a:gd name="T122" fmla="*/ 7073 w 7132"/>
                <a:gd name="T123" fmla="*/ 173 h 350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501"/>
                <a:gd name="T188" fmla="*/ 7132 w 7132"/>
                <a:gd name="T189" fmla="*/ 3501 h 350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501">
                  <a:moveTo>
                    <a:pt x="0" y="3501"/>
                  </a:moveTo>
                  <a:lnTo>
                    <a:pt x="3" y="3499"/>
                  </a:lnTo>
                  <a:lnTo>
                    <a:pt x="6" y="3497"/>
                  </a:lnTo>
                  <a:lnTo>
                    <a:pt x="9" y="3495"/>
                  </a:lnTo>
                  <a:lnTo>
                    <a:pt x="13" y="3493"/>
                  </a:lnTo>
                  <a:lnTo>
                    <a:pt x="16" y="3490"/>
                  </a:lnTo>
                  <a:lnTo>
                    <a:pt x="19" y="3488"/>
                  </a:lnTo>
                  <a:lnTo>
                    <a:pt x="22" y="3486"/>
                  </a:lnTo>
                  <a:lnTo>
                    <a:pt x="26" y="3484"/>
                  </a:lnTo>
                  <a:lnTo>
                    <a:pt x="29" y="3481"/>
                  </a:lnTo>
                  <a:lnTo>
                    <a:pt x="32" y="3478"/>
                  </a:lnTo>
                  <a:lnTo>
                    <a:pt x="35" y="3476"/>
                  </a:lnTo>
                  <a:lnTo>
                    <a:pt x="39" y="3473"/>
                  </a:lnTo>
                  <a:lnTo>
                    <a:pt x="42" y="3470"/>
                  </a:lnTo>
                  <a:lnTo>
                    <a:pt x="45" y="3467"/>
                  </a:lnTo>
                  <a:lnTo>
                    <a:pt x="48" y="3464"/>
                  </a:lnTo>
                  <a:lnTo>
                    <a:pt x="52" y="3460"/>
                  </a:lnTo>
                  <a:lnTo>
                    <a:pt x="55" y="3457"/>
                  </a:lnTo>
                  <a:lnTo>
                    <a:pt x="58" y="3453"/>
                  </a:lnTo>
                  <a:lnTo>
                    <a:pt x="61" y="3449"/>
                  </a:lnTo>
                  <a:lnTo>
                    <a:pt x="65" y="3444"/>
                  </a:lnTo>
                  <a:lnTo>
                    <a:pt x="68" y="3440"/>
                  </a:lnTo>
                  <a:lnTo>
                    <a:pt x="71" y="3435"/>
                  </a:lnTo>
                  <a:lnTo>
                    <a:pt x="75" y="3430"/>
                  </a:lnTo>
                  <a:lnTo>
                    <a:pt x="78" y="3425"/>
                  </a:lnTo>
                  <a:lnTo>
                    <a:pt x="81" y="3419"/>
                  </a:lnTo>
                  <a:lnTo>
                    <a:pt x="84" y="3413"/>
                  </a:lnTo>
                  <a:lnTo>
                    <a:pt x="88" y="3406"/>
                  </a:lnTo>
                  <a:lnTo>
                    <a:pt x="91" y="3400"/>
                  </a:lnTo>
                  <a:lnTo>
                    <a:pt x="94" y="3392"/>
                  </a:lnTo>
                  <a:lnTo>
                    <a:pt x="97" y="3385"/>
                  </a:lnTo>
                  <a:lnTo>
                    <a:pt x="101" y="3377"/>
                  </a:lnTo>
                  <a:lnTo>
                    <a:pt x="104" y="3369"/>
                  </a:lnTo>
                  <a:lnTo>
                    <a:pt x="107" y="3361"/>
                  </a:lnTo>
                  <a:lnTo>
                    <a:pt x="110" y="3353"/>
                  </a:lnTo>
                  <a:lnTo>
                    <a:pt x="114" y="3344"/>
                  </a:lnTo>
                  <a:lnTo>
                    <a:pt x="117" y="3335"/>
                  </a:lnTo>
                  <a:lnTo>
                    <a:pt x="120" y="3326"/>
                  </a:lnTo>
                  <a:lnTo>
                    <a:pt x="123" y="3316"/>
                  </a:lnTo>
                  <a:lnTo>
                    <a:pt x="127" y="3307"/>
                  </a:lnTo>
                  <a:lnTo>
                    <a:pt x="130" y="3297"/>
                  </a:lnTo>
                  <a:lnTo>
                    <a:pt x="133" y="3286"/>
                  </a:lnTo>
                  <a:lnTo>
                    <a:pt x="136" y="3276"/>
                  </a:lnTo>
                  <a:lnTo>
                    <a:pt x="140" y="3265"/>
                  </a:lnTo>
                  <a:lnTo>
                    <a:pt x="143" y="3255"/>
                  </a:lnTo>
                  <a:lnTo>
                    <a:pt x="146" y="3244"/>
                  </a:lnTo>
                  <a:lnTo>
                    <a:pt x="150" y="3232"/>
                  </a:lnTo>
                  <a:lnTo>
                    <a:pt x="153" y="3221"/>
                  </a:lnTo>
                  <a:lnTo>
                    <a:pt x="156" y="3209"/>
                  </a:lnTo>
                  <a:lnTo>
                    <a:pt x="159" y="3198"/>
                  </a:lnTo>
                  <a:lnTo>
                    <a:pt x="163" y="3186"/>
                  </a:lnTo>
                  <a:lnTo>
                    <a:pt x="166" y="3173"/>
                  </a:lnTo>
                  <a:lnTo>
                    <a:pt x="169" y="3160"/>
                  </a:lnTo>
                  <a:lnTo>
                    <a:pt x="172" y="3147"/>
                  </a:lnTo>
                  <a:lnTo>
                    <a:pt x="176" y="3134"/>
                  </a:lnTo>
                  <a:lnTo>
                    <a:pt x="179" y="3121"/>
                  </a:lnTo>
                  <a:lnTo>
                    <a:pt x="182" y="3107"/>
                  </a:lnTo>
                  <a:lnTo>
                    <a:pt x="185" y="3094"/>
                  </a:lnTo>
                  <a:lnTo>
                    <a:pt x="189" y="3080"/>
                  </a:lnTo>
                  <a:lnTo>
                    <a:pt x="192" y="3066"/>
                  </a:lnTo>
                  <a:lnTo>
                    <a:pt x="195" y="3052"/>
                  </a:lnTo>
                  <a:lnTo>
                    <a:pt x="198" y="3038"/>
                  </a:lnTo>
                  <a:lnTo>
                    <a:pt x="202" y="3023"/>
                  </a:lnTo>
                  <a:lnTo>
                    <a:pt x="205" y="3009"/>
                  </a:lnTo>
                  <a:lnTo>
                    <a:pt x="208" y="2994"/>
                  </a:lnTo>
                  <a:lnTo>
                    <a:pt x="211" y="2980"/>
                  </a:lnTo>
                  <a:lnTo>
                    <a:pt x="215" y="2965"/>
                  </a:lnTo>
                  <a:lnTo>
                    <a:pt x="218" y="2950"/>
                  </a:lnTo>
                  <a:lnTo>
                    <a:pt x="221" y="2935"/>
                  </a:lnTo>
                  <a:lnTo>
                    <a:pt x="225" y="2919"/>
                  </a:lnTo>
                  <a:lnTo>
                    <a:pt x="228" y="2904"/>
                  </a:lnTo>
                  <a:lnTo>
                    <a:pt x="231" y="2889"/>
                  </a:lnTo>
                  <a:lnTo>
                    <a:pt x="234" y="2873"/>
                  </a:lnTo>
                  <a:lnTo>
                    <a:pt x="238" y="2857"/>
                  </a:lnTo>
                  <a:lnTo>
                    <a:pt x="241" y="2842"/>
                  </a:lnTo>
                  <a:lnTo>
                    <a:pt x="244" y="2826"/>
                  </a:lnTo>
                  <a:lnTo>
                    <a:pt x="247" y="2810"/>
                  </a:lnTo>
                  <a:lnTo>
                    <a:pt x="251" y="2793"/>
                  </a:lnTo>
                  <a:lnTo>
                    <a:pt x="254" y="2777"/>
                  </a:lnTo>
                  <a:lnTo>
                    <a:pt x="257" y="2761"/>
                  </a:lnTo>
                  <a:lnTo>
                    <a:pt x="260" y="2744"/>
                  </a:lnTo>
                  <a:lnTo>
                    <a:pt x="264" y="2728"/>
                  </a:lnTo>
                  <a:lnTo>
                    <a:pt x="267" y="2712"/>
                  </a:lnTo>
                  <a:lnTo>
                    <a:pt x="270" y="2695"/>
                  </a:lnTo>
                  <a:lnTo>
                    <a:pt x="273" y="2679"/>
                  </a:lnTo>
                  <a:lnTo>
                    <a:pt x="277" y="2662"/>
                  </a:lnTo>
                  <a:lnTo>
                    <a:pt x="280" y="2646"/>
                  </a:lnTo>
                  <a:lnTo>
                    <a:pt x="283" y="2630"/>
                  </a:lnTo>
                  <a:lnTo>
                    <a:pt x="286" y="2613"/>
                  </a:lnTo>
                  <a:lnTo>
                    <a:pt x="290" y="2597"/>
                  </a:lnTo>
                  <a:lnTo>
                    <a:pt x="293" y="2581"/>
                  </a:lnTo>
                  <a:lnTo>
                    <a:pt x="296" y="2565"/>
                  </a:lnTo>
                  <a:lnTo>
                    <a:pt x="300" y="2549"/>
                  </a:lnTo>
                  <a:lnTo>
                    <a:pt x="303" y="2533"/>
                  </a:lnTo>
                  <a:lnTo>
                    <a:pt x="306" y="2517"/>
                  </a:lnTo>
                  <a:lnTo>
                    <a:pt x="309" y="2501"/>
                  </a:lnTo>
                  <a:lnTo>
                    <a:pt x="313" y="2486"/>
                  </a:lnTo>
                  <a:lnTo>
                    <a:pt x="316" y="2470"/>
                  </a:lnTo>
                  <a:lnTo>
                    <a:pt x="319" y="2455"/>
                  </a:lnTo>
                  <a:lnTo>
                    <a:pt x="322" y="2440"/>
                  </a:lnTo>
                  <a:lnTo>
                    <a:pt x="326" y="2425"/>
                  </a:lnTo>
                  <a:lnTo>
                    <a:pt x="329" y="2410"/>
                  </a:lnTo>
                  <a:lnTo>
                    <a:pt x="332" y="2396"/>
                  </a:lnTo>
                  <a:lnTo>
                    <a:pt x="335" y="2381"/>
                  </a:lnTo>
                  <a:lnTo>
                    <a:pt x="339" y="2367"/>
                  </a:lnTo>
                  <a:lnTo>
                    <a:pt x="342" y="2353"/>
                  </a:lnTo>
                  <a:lnTo>
                    <a:pt x="345" y="2340"/>
                  </a:lnTo>
                  <a:lnTo>
                    <a:pt x="348" y="2326"/>
                  </a:lnTo>
                  <a:lnTo>
                    <a:pt x="352" y="2313"/>
                  </a:lnTo>
                  <a:lnTo>
                    <a:pt x="355" y="2300"/>
                  </a:lnTo>
                  <a:lnTo>
                    <a:pt x="358" y="2287"/>
                  </a:lnTo>
                  <a:lnTo>
                    <a:pt x="361" y="2275"/>
                  </a:lnTo>
                  <a:lnTo>
                    <a:pt x="365" y="2262"/>
                  </a:lnTo>
                  <a:lnTo>
                    <a:pt x="368" y="2250"/>
                  </a:lnTo>
                  <a:lnTo>
                    <a:pt x="371" y="2238"/>
                  </a:lnTo>
                  <a:lnTo>
                    <a:pt x="375" y="2227"/>
                  </a:lnTo>
                  <a:lnTo>
                    <a:pt x="378" y="2215"/>
                  </a:lnTo>
                  <a:lnTo>
                    <a:pt x="381" y="2204"/>
                  </a:lnTo>
                  <a:lnTo>
                    <a:pt x="384" y="2193"/>
                  </a:lnTo>
                  <a:lnTo>
                    <a:pt x="388" y="2182"/>
                  </a:lnTo>
                  <a:lnTo>
                    <a:pt x="391" y="2172"/>
                  </a:lnTo>
                  <a:lnTo>
                    <a:pt x="394" y="2162"/>
                  </a:lnTo>
                  <a:lnTo>
                    <a:pt x="397" y="2152"/>
                  </a:lnTo>
                  <a:lnTo>
                    <a:pt x="401" y="2142"/>
                  </a:lnTo>
                  <a:lnTo>
                    <a:pt x="404" y="2133"/>
                  </a:lnTo>
                  <a:lnTo>
                    <a:pt x="407" y="2123"/>
                  </a:lnTo>
                  <a:lnTo>
                    <a:pt x="410" y="2115"/>
                  </a:lnTo>
                  <a:lnTo>
                    <a:pt x="414" y="2107"/>
                  </a:lnTo>
                  <a:lnTo>
                    <a:pt x="417" y="2099"/>
                  </a:lnTo>
                  <a:lnTo>
                    <a:pt x="420" y="2091"/>
                  </a:lnTo>
                  <a:lnTo>
                    <a:pt x="423" y="2083"/>
                  </a:lnTo>
                  <a:lnTo>
                    <a:pt x="427" y="2076"/>
                  </a:lnTo>
                  <a:lnTo>
                    <a:pt x="430" y="2069"/>
                  </a:lnTo>
                  <a:lnTo>
                    <a:pt x="433" y="2062"/>
                  </a:lnTo>
                  <a:lnTo>
                    <a:pt x="437" y="2055"/>
                  </a:lnTo>
                  <a:lnTo>
                    <a:pt x="440" y="2048"/>
                  </a:lnTo>
                  <a:lnTo>
                    <a:pt x="443" y="2042"/>
                  </a:lnTo>
                  <a:lnTo>
                    <a:pt x="446" y="2036"/>
                  </a:lnTo>
                  <a:lnTo>
                    <a:pt x="450" y="2029"/>
                  </a:lnTo>
                  <a:lnTo>
                    <a:pt x="453" y="2023"/>
                  </a:lnTo>
                  <a:lnTo>
                    <a:pt x="456" y="2017"/>
                  </a:lnTo>
                  <a:lnTo>
                    <a:pt x="459" y="2012"/>
                  </a:lnTo>
                  <a:lnTo>
                    <a:pt x="463" y="2006"/>
                  </a:lnTo>
                  <a:lnTo>
                    <a:pt x="466" y="2000"/>
                  </a:lnTo>
                  <a:lnTo>
                    <a:pt x="469" y="1994"/>
                  </a:lnTo>
                  <a:lnTo>
                    <a:pt x="472" y="1989"/>
                  </a:lnTo>
                  <a:lnTo>
                    <a:pt x="476" y="1983"/>
                  </a:lnTo>
                  <a:lnTo>
                    <a:pt x="479" y="1978"/>
                  </a:lnTo>
                  <a:lnTo>
                    <a:pt x="482" y="1972"/>
                  </a:lnTo>
                  <a:lnTo>
                    <a:pt x="485" y="1967"/>
                  </a:lnTo>
                  <a:lnTo>
                    <a:pt x="489" y="1961"/>
                  </a:lnTo>
                  <a:lnTo>
                    <a:pt x="492" y="1956"/>
                  </a:lnTo>
                  <a:lnTo>
                    <a:pt x="495" y="1950"/>
                  </a:lnTo>
                  <a:lnTo>
                    <a:pt x="498" y="1945"/>
                  </a:lnTo>
                  <a:lnTo>
                    <a:pt x="502" y="1939"/>
                  </a:lnTo>
                  <a:lnTo>
                    <a:pt x="505" y="1934"/>
                  </a:lnTo>
                  <a:lnTo>
                    <a:pt x="508" y="1928"/>
                  </a:lnTo>
                  <a:lnTo>
                    <a:pt x="512" y="1922"/>
                  </a:lnTo>
                  <a:lnTo>
                    <a:pt x="515" y="1916"/>
                  </a:lnTo>
                  <a:lnTo>
                    <a:pt x="518" y="1910"/>
                  </a:lnTo>
                  <a:lnTo>
                    <a:pt x="521" y="1904"/>
                  </a:lnTo>
                  <a:lnTo>
                    <a:pt x="525" y="1898"/>
                  </a:lnTo>
                  <a:lnTo>
                    <a:pt x="528" y="1892"/>
                  </a:lnTo>
                  <a:lnTo>
                    <a:pt x="531" y="1886"/>
                  </a:lnTo>
                  <a:lnTo>
                    <a:pt x="534" y="1879"/>
                  </a:lnTo>
                  <a:lnTo>
                    <a:pt x="538" y="1872"/>
                  </a:lnTo>
                  <a:lnTo>
                    <a:pt x="541" y="1865"/>
                  </a:lnTo>
                  <a:lnTo>
                    <a:pt x="544" y="1858"/>
                  </a:lnTo>
                  <a:lnTo>
                    <a:pt x="547" y="1851"/>
                  </a:lnTo>
                  <a:lnTo>
                    <a:pt x="551" y="1844"/>
                  </a:lnTo>
                  <a:lnTo>
                    <a:pt x="554" y="1836"/>
                  </a:lnTo>
                  <a:lnTo>
                    <a:pt x="557" y="1829"/>
                  </a:lnTo>
                  <a:lnTo>
                    <a:pt x="560" y="1821"/>
                  </a:lnTo>
                  <a:lnTo>
                    <a:pt x="564" y="1812"/>
                  </a:lnTo>
                  <a:lnTo>
                    <a:pt x="567" y="1804"/>
                  </a:lnTo>
                  <a:lnTo>
                    <a:pt x="570" y="1795"/>
                  </a:lnTo>
                  <a:lnTo>
                    <a:pt x="573" y="1787"/>
                  </a:lnTo>
                  <a:lnTo>
                    <a:pt x="577" y="1777"/>
                  </a:lnTo>
                  <a:lnTo>
                    <a:pt x="580" y="1768"/>
                  </a:lnTo>
                  <a:lnTo>
                    <a:pt x="583" y="1759"/>
                  </a:lnTo>
                  <a:lnTo>
                    <a:pt x="587" y="1749"/>
                  </a:lnTo>
                  <a:lnTo>
                    <a:pt x="590" y="1739"/>
                  </a:lnTo>
                  <a:lnTo>
                    <a:pt x="593" y="1729"/>
                  </a:lnTo>
                  <a:lnTo>
                    <a:pt x="596" y="1718"/>
                  </a:lnTo>
                  <a:lnTo>
                    <a:pt x="600" y="1707"/>
                  </a:lnTo>
                  <a:lnTo>
                    <a:pt x="603" y="1696"/>
                  </a:lnTo>
                  <a:lnTo>
                    <a:pt x="606" y="1685"/>
                  </a:lnTo>
                  <a:lnTo>
                    <a:pt x="609" y="1674"/>
                  </a:lnTo>
                  <a:lnTo>
                    <a:pt x="613" y="1662"/>
                  </a:lnTo>
                  <a:lnTo>
                    <a:pt x="616" y="1651"/>
                  </a:lnTo>
                  <a:lnTo>
                    <a:pt x="619" y="1639"/>
                  </a:lnTo>
                  <a:lnTo>
                    <a:pt x="622" y="1626"/>
                  </a:lnTo>
                  <a:lnTo>
                    <a:pt x="626" y="1614"/>
                  </a:lnTo>
                  <a:lnTo>
                    <a:pt x="629" y="1601"/>
                  </a:lnTo>
                  <a:lnTo>
                    <a:pt x="632" y="1588"/>
                  </a:lnTo>
                  <a:lnTo>
                    <a:pt x="635" y="1575"/>
                  </a:lnTo>
                  <a:lnTo>
                    <a:pt x="639" y="1562"/>
                  </a:lnTo>
                  <a:lnTo>
                    <a:pt x="642" y="1549"/>
                  </a:lnTo>
                  <a:lnTo>
                    <a:pt x="645" y="1535"/>
                  </a:lnTo>
                  <a:lnTo>
                    <a:pt x="648" y="1522"/>
                  </a:lnTo>
                  <a:lnTo>
                    <a:pt x="652" y="1508"/>
                  </a:lnTo>
                  <a:lnTo>
                    <a:pt x="655" y="1493"/>
                  </a:lnTo>
                  <a:lnTo>
                    <a:pt x="658" y="1479"/>
                  </a:lnTo>
                  <a:lnTo>
                    <a:pt x="662" y="1464"/>
                  </a:lnTo>
                  <a:lnTo>
                    <a:pt x="665" y="1450"/>
                  </a:lnTo>
                  <a:lnTo>
                    <a:pt x="668" y="1435"/>
                  </a:lnTo>
                  <a:lnTo>
                    <a:pt x="671" y="1420"/>
                  </a:lnTo>
                  <a:lnTo>
                    <a:pt x="675" y="1405"/>
                  </a:lnTo>
                  <a:lnTo>
                    <a:pt x="678" y="1390"/>
                  </a:lnTo>
                  <a:lnTo>
                    <a:pt x="681" y="1375"/>
                  </a:lnTo>
                  <a:lnTo>
                    <a:pt x="684" y="1360"/>
                  </a:lnTo>
                  <a:lnTo>
                    <a:pt x="688" y="1345"/>
                  </a:lnTo>
                  <a:lnTo>
                    <a:pt x="691" y="1330"/>
                  </a:lnTo>
                  <a:lnTo>
                    <a:pt x="694" y="1315"/>
                  </a:lnTo>
                  <a:lnTo>
                    <a:pt x="697" y="1300"/>
                  </a:lnTo>
                  <a:lnTo>
                    <a:pt x="701" y="1285"/>
                  </a:lnTo>
                  <a:lnTo>
                    <a:pt x="704" y="1270"/>
                  </a:lnTo>
                  <a:lnTo>
                    <a:pt x="707" y="1256"/>
                  </a:lnTo>
                  <a:lnTo>
                    <a:pt x="710" y="1241"/>
                  </a:lnTo>
                  <a:lnTo>
                    <a:pt x="714" y="1227"/>
                  </a:lnTo>
                  <a:lnTo>
                    <a:pt x="717" y="1212"/>
                  </a:lnTo>
                  <a:lnTo>
                    <a:pt x="720" y="1198"/>
                  </a:lnTo>
                  <a:lnTo>
                    <a:pt x="723" y="1184"/>
                  </a:lnTo>
                  <a:lnTo>
                    <a:pt x="727" y="1170"/>
                  </a:lnTo>
                  <a:lnTo>
                    <a:pt x="730" y="1157"/>
                  </a:lnTo>
                  <a:lnTo>
                    <a:pt x="733" y="1144"/>
                  </a:lnTo>
                  <a:lnTo>
                    <a:pt x="737" y="1131"/>
                  </a:lnTo>
                  <a:lnTo>
                    <a:pt x="740" y="1119"/>
                  </a:lnTo>
                  <a:lnTo>
                    <a:pt x="743" y="1107"/>
                  </a:lnTo>
                  <a:lnTo>
                    <a:pt x="746" y="1095"/>
                  </a:lnTo>
                  <a:lnTo>
                    <a:pt x="750" y="1084"/>
                  </a:lnTo>
                  <a:lnTo>
                    <a:pt x="753" y="1072"/>
                  </a:lnTo>
                  <a:lnTo>
                    <a:pt x="756" y="1061"/>
                  </a:lnTo>
                  <a:lnTo>
                    <a:pt x="759" y="1051"/>
                  </a:lnTo>
                  <a:lnTo>
                    <a:pt x="763" y="1040"/>
                  </a:lnTo>
                  <a:lnTo>
                    <a:pt x="766" y="1030"/>
                  </a:lnTo>
                  <a:lnTo>
                    <a:pt x="769" y="1020"/>
                  </a:lnTo>
                  <a:lnTo>
                    <a:pt x="772" y="1010"/>
                  </a:lnTo>
                  <a:lnTo>
                    <a:pt x="776" y="1000"/>
                  </a:lnTo>
                  <a:lnTo>
                    <a:pt x="779" y="991"/>
                  </a:lnTo>
                  <a:lnTo>
                    <a:pt x="782" y="982"/>
                  </a:lnTo>
                  <a:lnTo>
                    <a:pt x="785" y="973"/>
                  </a:lnTo>
                  <a:lnTo>
                    <a:pt x="789" y="964"/>
                  </a:lnTo>
                  <a:lnTo>
                    <a:pt x="792" y="956"/>
                  </a:lnTo>
                  <a:lnTo>
                    <a:pt x="795" y="947"/>
                  </a:lnTo>
                  <a:lnTo>
                    <a:pt x="799" y="939"/>
                  </a:lnTo>
                  <a:lnTo>
                    <a:pt x="802" y="931"/>
                  </a:lnTo>
                  <a:lnTo>
                    <a:pt x="805" y="924"/>
                  </a:lnTo>
                  <a:lnTo>
                    <a:pt x="808" y="916"/>
                  </a:lnTo>
                  <a:lnTo>
                    <a:pt x="812" y="909"/>
                  </a:lnTo>
                  <a:lnTo>
                    <a:pt x="815" y="902"/>
                  </a:lnTo>
                  <a:lnTo>
                    <a:pt x="818" y="896"/>
                  </a:lnTo>
                  <a:lnTo>
                    <a:pt x="821" y="890"/>
                  </a:lnTo>
                  <a:lnTo>
                    <a:pt x="825" y="884"/>
                  </a:lnTo>
                  <a:lnTo>
                    <a:pt x="828" y="878"/>
                  </a:lnTo>
                  <a:lnTo>
                    <a:pt x="831" y="873"/>
                  </a:lnTo>
                  <a:lnTo>
                    <a:pt x="834" y="868"/>
                  </a:lnTo>
                  <a:lnTo>
                    <a:pt x="838" y="863"/>
                  </a:lnTo>
                  <a:lnTo>
                    <a:pt x="841" y="858"/>
                  </a:lnTo>
                  <a:lnTo>
                    <a:pt x="844" y="853"/>
                  </a:lnTo>
                  <a:lnTo>
                    <a:pt x="847" y="848"/>
                  </a:lnTo>
                  <a:lnTo>
                    <a:pt x="851" y="844"/>
                  </a:lnTo>
                  <a:lnTo>
                    <a:pt x="854" y="840"/>
                  </a:lnTo>
                  <a:lnTo>
                    <a:pt x="857" y="835"/>
                  </a:lnTo>
                  <a:lnTo>
                    <a:pt x="860" y="831"/>
                  </a:lnTo>
                  <a:lnTo>
                    <a:pt x="864" y="828"/>
                  </a:lnTo>
                  <a:lnTo>
                    <a:pt x="867" y="824"/>
                  </a:lnTo>
                  <a:lnTo>
                    <a:pt x="870" y="820"/>
                  </a:lnTo>
                  <a:lnTo>
                    <a:pt x="874" y="817"/>
                  </a:lnTo>
                  <a:lnTo>
                    <a:pt x="877" y="813"/>
                  </a:lnTo>
                  <a:lnTo>
                    <a:pt x="880" y="810"/>
                  </a:lnTo>
                  <a:lnTo>
                    <a:pt x="883" y="807"/>
                  </a:lnTo>
                  <a:lnTo>
                    <a:pt x="887" y="804"/>
                  </a:lnTo>
                  <a:lnTo>
                    <a:pt x="890" y="801"/>
                  </a:lnTo>
                  <a:lnTo>
                    <a:pt x="893" y="798"/>
                  </a:lnTo>
                  <a:lnTo>
                    <a:pt x="896" y="795"/>
                  </a:lnTo>
                  <a:lnTo>
                    <a:pt x="900" y="793"/>
                  </a:lnTo>
                  <a:lnTo>
                    <a:pt x="903" y="791"/>
                  </a:lnTo>
                  <a:lnTo>
                    <a:pt x="906" y="790"/>
                  </a:lnTo>
                  <a:lnTo>
                    <a:pt x="909" y="788"/>
                  </a:lnTo>
                  <a:lnTo>
                    <a:pt x="913" y="786"/>
                  </a:lnTo>
                  <a:lnTo>
                    <a:pt x="916" y="785"/>
                  </a:lnTo>
                  <a:lnTo>
                    <a:pt x="919" y="783"/>
                  </a:lnTo>
                  <a:lnTo>
                    <a:pt x="922" y="782"/>
                  </a:lnTo>
                  <a:lnTo>
                    <a:pt x="926" y="780"/>
                  </a:lnTo>
                  <a:lnTo>
                    <a:pt x="929" y="779"/>
                  </a:lnTo>
                  <a:lnTo>
                    <a:pt x="932" y="778"/>
                  </a:lnTo>
                  <a:lnTo>
                    <a:pt x="935" y="777"/>
                  </a:lnTo>
                  <a:lnTo>
                    <a:pt x="939" y="776"/>
                  </a:lnTo>
                  <a:lnTo>
                    <a:pt x="942" y="775"/>
                  </a:lnTo>
                  <a:lnTo>
                    <a:pt x="945" y="774"/>
                  </a:lnTo>
                  <a:lnTo>
                    <a:pt x="949" y="774"/>
                  </a:lnTo>
                  <a:lnTo>
                    <a:pt x="952" y="773"/>
                  </a:lnTo>
                  <a:lnTo>
                    <a:pt x="955" y="773"/>
                  </a:lnTo>
                  <a:lnTo>
                    <a:pt x="958" y="772"/>
                  </a:lnTo>
                  <a:lnTo>
                    <a:pt x="962" y="772"/>
                  </a:lnTo>
                  <a:lnTo>
                    <a:pt x="965" y="772"/>
                  </a:lnTo>
                  <a:lnTo>
                    <a:pt x="968" y="772"/>
                  </a:lnTo>
                  <a:lnTo>
                    <a:pt x="971" y="771"/>
                  </a:lnTo>
                  <a:lnTo>
                    <a:pt x="975" y="772"/>
                  </a:lnTo>
                  <a:lnTo>
                    <a:pt x="978" y="772"/>
                  </a:lnTo>
                  <a:lnTo>
                    <a:pt x="981" y="772"/>
                  </a:lnTo>
                  <a:lnTo>
                    <a:pt x="984" y="773"/>
                  </a:lnTo>
                  <a:lnTo>
                    <a:pt x="988" y="774"/>
                  </a:lnTo>
                  <a:lnTo>
                    <a:pt x="991" y="775"/>
                  </a:lnTo>
                  <a:lnTo>
                    <a:pt x="994" y="776"/>
                  </a:lnTo>
                  <a:lnTo>
                    <a:pt x="997" y="777"/>
                  </a:lnTo>
                  <a:lnTo>
                    <a:pt x="1001" y="778"/>
                  </a:lnTo>
                  <a:lnTo>
                    <a:pt x="1004" y="779"/>
                  </a:lnTo>
                  <a:lnTo>
                    <a:pt x="1007" y="780"/>
                  </a:lnTo>
                  <a:lnTo>
                    <a:pt x="1010" y="782"/>
                  </a:lnTo>
                  <a:lnTo>
                    <a:pt x="1014" y="783"/>
                  </a:lnTo>
                  <a:lnTo>
                    <a:pt x="1017" y="784"/>
                  </a:lnTo>
                  <a:lnTo>
                    <a:pt x="1020" y="785"/>
                  </a:lnTo>
                  <a:lnTo>
                    <a:pt x="1024" y="787"/>
                  </a:lnTo>
                  <a:lnTo>
                    <a:pt x="1027" y="788"/>
                  </a:lnTo>
                  <a:lnTo>
                    <a:pt x="1030" y="789"/>
                  </a:lnTo>
                  <a:lnTo>
                    <a:pt x="1033" y="791"/>
                  </a:lnTo>
                  <a:lnTo>
                    <a:pt x="1037" y="792"/>
                  </a:lnTo>
                  <a:lnTo>
                    <a:pt x="1040" y="793"/>
                  </a:lnTo>
                  <a:lnTo>
                    <a:pt x="1043" y="794"/>
                  </a:lnTo>
                  <a:lnTo>
                    <a:pt x="1046" y="795"/>
                  </a:lnTo>
                  <a:lnTo>
                    <a:pt x="1050" y="796"/>
                  </a:lnTo>
                  <a:lnTo>
                    <a:pt x="1053" y="798"/>
                  </a:lnTo>
                  <a:lnTo>
                    <a:pt x="1056" y="799"/>
                  </a:lnTo>
                  <a:lnTo>
                    <a:pt x="1059" y="799"/>
                  </a:lnTo>
                  <a:lnTo>
                    <a:pt x="1063" y="800"/>
                  </a:lnTo>
                  <a:lnTo>
                    <a:pt x="1066" y="801"/>
                  </a:lnTo>
                  <a:lnTo>
                    <a:pt x="1069" y="802"/>
                  </a:lnTo>
                  <a:lnTo>
                    <a:pt x="1072" y="803"/>
                  </a:lnTo>
                  <a:lnTo>
                    <a:pt x="1076" y="803"/>
                  </a:lnTo>
                  <a:lnTo>
                    <a:pt x="1079" y="804"/>
                  </a:lnTo>
                  <a:lnTo>
                    <a:pt x="1082" y="804"/>
                  </a:lnTo>
                  <a:lnTo>
                    <a:pt x="1085" y="805"/>
                  </a:lnTo>
                  <a:lnTo>
                    <a:pt x="1089" y="805"/>
                  </a:lnTo>
                  <a:lnTo>
                    <a:pt x="1092" y="805"/>
                  </a:lnTo>
                  <a:lnTo>
                    <a:pt x="1095" y="806"/>
                  </a:lnTo>
                  <a:lnTo>
                    <a:pt x="1099" y="806"/>
                  </a:lnTo>
                  <a:lnTo>
                    <a:pt x="1102" y="806"/>
                  </a:lnTo>
                  <a:lnTo>
                    <a:pt x="1105" y="806"/>
                  </a:lnTo>
                  <a:lnTo>
                    <a:pt x="1108" y="806"/>
                  </a:lnTo>
                  <a:lnTo>
                    <a:pt x="1112" y="805"/>
                  </a:lnTo>
                  <a:lnTo>
                    <a:pt x="1115" y="805"/>
                  </a:lnTo>
                  <a:lnTo>
                    <a:pt x="1118" y="805"/>
                  </a:lnTo>
                  <a:lnTo>
                    <a:pt x="1121" y="804"/>
                  </a:lnTo>
                  <a:lnTo>
                    <a:pt x="1125" y="804"/>
                  </a:lnTo>
                  <a:lnTo>
                    <a:pt x="1128" y="803"/>
                  </a:lnTo>
                  <a:lnTo>
                    <a:pt x="1131" y="803"/>
                  </a:lnTo>
                  <a:lnTo>
                    <a:pt x="1134" y="802"/>
                  </a:lnTo>
                  <a:lnTo>
                    <a:pt x="1138" y="801"/>
                  </a:lnTo>
                  <a:lnTo>
                    <a:pt x="1141" y="801"/>
                  </a:lnTo>
                  <a:lnTo>
                    <a:pt x="1144" y="800"/>
                  </a:lnTo>
                  <a:lnTo>
                    <a:pt x="1147" y="799"/>
                  </a:lnTo>
                  <a:lnTo>
                    <a:pt x="1151" y="797"/>
                  </a:lnTo>
                  <a:lnTo>
                    <a:pt x="1154" y="796"/>
                  </a:lnTo>
                  <a:lnTo>
                    <a:pt x="1157" y="795"/>
                  </a:lnTo>
                  <a:lnTo>
                    <a:pt x="1161" y="794"/>
                  </a:lnTo>
                  <a:lnTo>
                    <a:pt x="1164" y="792"/>
                  </a:lnTo>
                  <a:lnTo>
                    <a:pt x="1167" y="791"/>
                  </a:lnTo>
                  <a:lnTo>
                    <a:pt x="1170" y="790"/>
                  </a:lnTo>
                  <a:lnTo>
                    <a:pt x="1174" y="788"/>
                  </a:lnTo>
                  <a:lnTo>
                    <a:pt x="1177" y="787"/>
                  </a:lnTo>
                  <a:lnTo>
                    <a:pt x="1180" y="785"/>
                  </a:lnTo>
                  <a:lnTo>
                    <a:pt x="1183" y="783"/>
                  </a:lnTo>
                  <a:lnTo>
                    <a:pt x="1187" y="782"/>
                  </a:lnTo>
                  <a:lnTo>
                    <a:pt x="1190" y="780"/>
                  </a:lnTo>
                  <a:lnTo>
                    <a:pt x="1193" y="778"/>
                  </a:lnTo>
                  <a:lnTo>
                    <a:pt x="1196" y="776"/>
                  </a:lnTo>
                  <a:lnTo>
                    <a:pt x="1200" y="775"/>
                  </a:lnTo>
                  <a:lnTo>
                    <a:pt x="1203" y="773"/>
                  </a:lnTo>
                  <a:lnTo>
                    <a:pt x="1206" y="771"/>
                  </a:lnTo>
                  <a:lnTo>
                    <a:pt x="1209" y="769"/>
                  </a:lnTo>
                  <a:lnTo>
                    <a:pt x="1213" y="767"/>
                  </a:lnTo>
                  <a:lnTo>
                    <a:pt x="1216" y="766"/>
                  </a:lnTo>
                  <a:lnTo>
                    <a:pt x="1219" y="764"/>
                  </a:lnTo>
                  <a:lnTo>
                    <a:pt x="1222" y="762"/>
                  </a:lnTo>
                  <a:lnTo>
                    <a:pt x="1226" y="760"/>
                  </a:lnTo>
                  <a:lnTo>
                    <a:pt x="1229" y="758"/>
                  </a:lnTo>
                  <a:lnTo>
                    <a:pt x="1232" y="756"/>
                  </a:lnTo>
                  <a:lnTo>
                    <a:pt x="1236" y="754"/>
                  </a:lnTo>
                  <a:lnTo>
                    <a:pt x="1239" y="752"/>
                  </a:lnTo>
                  <a:lnTo>
                    <a:pt x="1242" y="750"/>
                  </a:lnTo>
                  <a:lnTo>
                    <a:pt x="1245" y="748"/>
                  </a:lnTo>
                  <a:lnTo>
                    <a:pt x="1249" y="746"/>
                  </a:lnTo>
                  <a:lnTo>
                    <a:pt x="1252" y="744"/>
                  </a:lnTo>
                  <a:lnTo>
                    <a:pt x="1255" y="742"/>
                  </a:lnTo>
                  <a:lnTo>
                    <a:pt x="1258" y="740"/>
                  </a:lnTo>
                  <a:lnTo>
                    <a:pt x="1262" y="738"/>
                  </a:lnTo>
                  <a:lnTo>
                    <a:pt x="1265" y="736"/>
                  </a:lnTo>
                  <a:lnTo>
                    <a:pt x="1268" y="734"/>
                  </a:lnTo>
                  <a:lnTo>
                    <a:pt x="1271" y="732"/>
                  </a:lnTo>
                  <a:lnTo>
                    <a:pt x="1275" y="730"/>
                  </a:lnTo>
                  <a:lnTo>
                    <a:pt x="1278" y="728"/>
                  </a:lnTo>
                  <a:lnTo>
                    <a:pt x="1281" y="726"/>
                  </a:lnTo>
                  <a:lnTo>
                    <a:pt x="1284" y="724"/>
                  </a:lnTo>
                  <a:lnTo>
                    <a:pt x="1288" y="722"/>
                  </a:lnTo>
                  <a:lnTo>
                    <a:pt x="1291" y="720"/>
                  </a:lnTo>
                  <a:lnTo>
                    <a:pt x="1294" y="718"/>
                  </a:lnTo>
                  <a:lnTo>
                    <a:pt x="1297" y="716"/>
                  </a:lnTo>
                  <a:lnTo>
                    <a:pt x="1301" y="714"/>
                  </a:lnTo>
                  <a:lnTo>
                    <a:pt x="1304" y="712"/>
                  </a:lnTo>
                  <a:lnTo>
                    <a:pt x="1307" y="710"/>
                  </a:lnTo>
                  <a:lnTo>
                    <a:pt x="1311" y="708"/>
                  </a:lnTo>
                  <a:lnTo>
                    <a:pt x="1314" y="706"/>
                  </a:lnTo>
                  <a:lnTo>
                    <a:pt x="1317" y="704"/>
                  </a:lnTo>
                  <a:lnTo>
                    <a:pt x="1320" y="702"/>
                  </a:lnTo>
                  <a:lnTo>
                    <a:pt x="1324" y="700"/>
                  </a:lnTo>
                  <a:lnTo>
                    <a:pt x="1327" y="698"/>
                  </a:lnTo>
                  <a:lnTo>
                    <a:pt x="1330" y="696"/>
                  </a:lnTo>
                  <a:lnTo>
                    <a:pt x="1333" y="693"/>
                  </a:lnTo>
                  <a:lnTo>
                    <a:pt x="1337" y="691"/>
                  </a:lnTo>
                  <a:lnTo>
                    <a:pt x="1340" y="689"/>
                  </a:lnTo>
                  <a:lnTo>
                    <a:pt x="1343" y="687"/>
                  </a:lnTo>
                  <a:lnTo>
                    <a:pt x="1346" y="685"/>
                  </a:lnTo>
                  <a:lnTo>
                    <a:pt x="1350" y="683"/>
                  </a:lnTo>
                  <a:lnTo>
                    <a:pt x="1353" y="680"/>
                  </a:lnTo>
                  <a:lnTo>
                    <a:pt x="1356" y="678"/>
                  </a:lnTo>
                  <a:lnTo>
                    <a:pt x="1359" y="676"/>
                  </a:lnTo>
                  <a:lnTo>
                    <a:pt x="1363" y="674"/>
                  </a:lnTo>
                  <a:lnTo>
                    <a:pt x="1366" y="671"/>
                  </a:lnTo>
                  <a:lnTo>
                    <a:pt x="1369" y="669"/>
                  </a:lnTo>
                  <a:lnTo>
                    <a:pt x="1372" y="667"/>
                  </a:lnTo>
                  <a:lnTo>
                    <a:pt x="1376" y="664"/>
                  </a:lnTo>
                  <a:lnTo>
                    <a:pt x="1379" y="662"/>
                  </a:lnTo>
                  <a:lnTo>
                    <a:pt x="1382" y="659"/>
                  </a:lnTo>
                  <a:lnTo>
                    <a:pt x="1386" y="657"/>
                  </a:lnTo>
                  <a:lnTo>
                    <a:pt x="1389" y="654"/>
                  </a:lnTo>
                  <a:lnTo>
                    <a:pt x="1392" y="652"/>
                  </a:lnTo>
                  <a:lnTo>
                    <a:pt x="1395" y="649"/>
                  </a:lnTo>
                  <a:lnTo>
                    <a:pt x="1399" y="647"/>
                  </a:lnTo>
                  <a:lnTo>
                    <a:pt x="1402" y="644"/>
                  </a:lnTo>
                  <a:lnTo>
                    <a:pt x="1405" y="642"/>
                  </a:lnTo>
                  <a:lnTo>
                    <a:pt x="1408" y="639"/>
                  </a:lnTo>
                  <a:lnTo>
                    <a:pt x="1412" y="636"/>
                  </a:lnTo>
                  <a:lnTo>
                    <a:pt x="1415" y="634"/>
                  </a:lnTo>
                  <a:lnTo>
                    <a:pt x="1418" y="631"/>
                  </a:lnTo>
                  <a:lnTo>
                    <a:pt x="1421" y="629"/>
                  </a:lnTo>
                  <a:lnTo>
                    <a:pt x="1425" y="626"/>
                  </a:lnTo>
                  <a:lnTo>
                    <a:pt x="1428" y="623"/>
                  </a:lnTo>
                  <a:lnTo>
                    <a:pt x="1431" y="621"/>
                  </a:lnTo>
                  <a:lnTo>
                    <a:pt x="1434" y="618"/>
                  </a:lnTo>
                  <a:lnTo>
                    <a:pt x="1438" y="615"/>
                  </a:lnTo>
                  <a:lnTo>
                    <a:pt x="1441" y="613"/>
                  </a:lnTo>
                  <a:lnTo>
                    <a:pt x="1444" y="610"/>
                  </a:lnTo>
                  <a:lnTo>
                    <a:pt x="1447" y="608"/>
                  </a:lnTo>
                  <a:lnTo>
                    <a:pt x="1451" y="605"/>
                  </a:lnTo>
                  <a:lnTo>
                    <a:pt x="1454" y="603"/>
                  </a:lnTo>
                  <a:lnTo>
                    <a:pt x="1457" y="600"/>
                  </a:lnTo>
                  <a:lnTo>
                    <a:pt x="1461" y="598"/>
                  </a:lnTo>
                  <a:lnTo>
                    <a:pt x="1464" y="595"/>
                  </a:lnTo>
                  <a:lnTo>
                    <a:pt x="1467" y="593"/>
                  </a:lnTo>
                  <a:lnTo>
                    <a:pt x="1470" y="591"/>
                  </a:lnTo>
                  <a:lnTo>
                    <a:pt x="1474" y="588"/>
                  </a:lnTo>
                  <a:lnTo>
                    <a:pt x="1477" y="586"/>
                  </a:lnTo>
                  <a:lnTo>
                    <a:pt x="1480" y="584"/>
                  </a:lnTo>
                  <a:lnTo>
                    <a:pt x="1483" y="582"/>
                  </a:lnTo>
                  <a:lnTo>
                    <a:pt x="1487" y="580"/>
                  </a:lnTo>
                  <a:lnTo>
                    <a:pt x="1490" y="578"/>
                  </a:lnTo>
                  <a:lnTo>
                    <a:pt x="1493" y="576"/>
                  </a:lnTo>
                  <a:lnTo>
                    <a:pt x="1496" y="574"/>
                  </a:lnTo>
                  <a:lnTo>
                    <a:pt x="1500" y="572"/>
                  </a:lnTo>
                  <a:lnTo>
                    <a:pt x="1503" y="570"/>
                  </a:lnTo>
                  <a:lnTo>
                    <a:pt x="1506" y="569"/>
                  </a:lnTo>
                  <a:lnTo>
                    <a:pt x="1509" y="567"/>
                  </a:lnTo>
                  <a:lnTo>
                    <a:pt x="1513" y="565"/>
                  </a:lnTo>
                  <a:lnTo>
                    <a:pt x="1516" y="564"/>
                  </a:lnTo>
                  <a:lnTo>
                    <a:pt x="1519" y="562"/>
                  </a:lnTo>
                  <a:lnTo>
                    <a:pt x="1523" y="561"/>
                  </a:lnTo>
                  <a:lnTo>
                    <a:pt x="1526" y="559"/>
                  </a:lnTo>
                  <a:lnTo>
                    <a:pt x="1529" y="558"/>
                  </a:lnTo>
                  <a:lnTo>
                    <a:pt x="1532" y="556"/>
                  </a:lnTo>
                  <a:lnTo>
                    <a:pt x="1536" y="555"/>
                  </a:lnTo>
                  <a:lnTo>
                    <a:pt x="1539" y="554"/>
                  </a:lnTo>
                  <a:lnTo>
                    <a:pt x="1542" y="553"/>
                  </a:lnTo>
                  <a:lnTo>
                    <a:pt x="1545" y="552"/>
                  </a:lnTo>
                  <a:lnTo>
                    <a:pt x="1549" y="551"/>
                  </a:lnTo>
                  <a:lnTo>
                    <a:pt x="1552" y="550"/>
                  </a:lnTo>
                  <a:lnTo>
                    <a:pt x="1555" y="549"/>
                  </a:lnTo>
                  <a:lnTo>
                    <a:pt x="1558" y="549"/>
                  </a:lnTo>
                  <a:lnTo>
                    <a:pt x="1562" y="548"/>
                  </a:lnTo>
                  <a:lnTo>
                    <a:pt x="1565" y="548"/>
                  </a:lnTo>
                  <a:lnTo>
                    <a:pt x="1568" y="547"/>
                  </a:lnTo>
                  <a:lnTo>
                    <a:pt x="1571" y="547"/>
                  </a:lnTo>
                  <a:lnTo>
                    <a:pt x="1575" y="546"/>
                  </a:lnTo>
                  <a:lnTo>
                    <a:pt x="1578" y="546"/>
                  </a:lnTo>
                  <a:lnTo>
                    <a:pt x="1581" y="546"/>
                  </a:lnTo>
                  <a:lnTo>
                    <a:pt x="1584" y="546"/>
                  </a:lnTo>
                  <a:lnTo>
                    <a:pt x="1588" y="546"/>
                  </a:lnTo>
                  <a:lnTo>
                    <a:pt x="1591" y="546"/>
                  </a:lnTo>
                  <a:lnTo>
                    <a:pt x="1594" y="545"/>
                  </a:lnTo>
                  <a:lnTo>
                    <a:pt x="1598" y="545"/>
                  </a:lnTo>
                  <a:lnTo>
                    <a:pt x="1601" y="545"/>
                  </a:lnTo>
                  <a:lnTo>
                    <a:pt x="1604" y="545"/>
                  </a:lnTo>
                  <a:lnTo>
                    <a:pt x="1607" y="546"/>
                  </a:lnTo>
                  <a:lnTo>
                    <a:pt x="1611" y="546"/>
                  </a:lnTo>
                  <a:lnTo>
                    <a:pt x="1614" y="546"/>
                  </a:lnTo>
                  <a:lnTo>
                    <a:pt x="1617" y="546"/>
                  </a:lnTo>
                  <a:lnTo>
                    <a:pt x="1620" y="546"/>
                  </a:lnTo>
                  <a:lnTo>
                    <a:pt x="1624" y="546"/>
                  </a:lnTo>
                  <a:lnTo>
                    <a:pt x="1627" y="546"/>
                  </a:lnTo>
                  <a:lnTo>
                    <a:pt x="1630" y="547"/>
                  </a:lnTo>
                  <a:lnTo>
                    <a:pt x="1633" y="547"/>
                  </a:lnTo>
                  <a:lnTo>
                    <a:pt x="1637" y="547"/>
                  </a:lnTo>
                  <a:lnTo>
                    <a:pt x="1640" y="548"/>
                  </a:lnTo>
                  <a:lnTo>
                    <a:pt x="1643" y="548"/>
                  </a:lnTo>
                  <a:lnTo>
                    <a:pt x="1646" y="548"/>
                  </a:lnTo>
                  <a:lnTo>
                    <a:pt x="1650" y="549"/>
                  </a:lnTo>
                  <a:lnTo>
                    <a:pt x="1653" y="549"/>
                  </a:lnTo>
                  <a:lnTo>
                    <a:pt x="1656" y="549"/>
                  </a:lnTo>
                  <a:lnTo>
                    <a:pt x="1659" y="550"/>
                  </a:lnTo>
                  <a:lnTo>
                    <a:pt x="1663" y="550"/>
                  </a:lnTo>
                  <a:lnTo>
                    <a:pt x="1666" y="550"/>
                  </a:lnTo>
                  <a:lnTo>
                    <a:pt x="1669" y="551"/>
                  </a:lnTo>
                  <a:lnTo>
                    <a:pt x="1673" y="551"/>
                  </a:lnTo>
                  <a:lnTo>
                    <a:pt x="1676" y="551"/>
                  </a:lnTo>
                  <a:lnTo>
                    <a:pt x="1679" y="552"/>
                  </a:lnTo>
                  <a:lnTo>
                    <a:pt x="1682" y="552"/>
                  </a:lnTo>
                  <a:lnTo>
                    <a:pt x="1686" y="552"/>
                  </a:lnTo>
                  <a:lnTo>
                    <a:pt x="1689" y="553"/>
                  </a:lnTo>
                  <a:lnTo>
                    <a:pt x="1692" y="553"/>
                  </a:lnTo>
                  <a:lnTo>
                    <a:pt x="1695" y="553"/>
                  </a:lnTo>
                  <a:lnTo>
                    <a:pt x="1699" y="553"/>
                  </a:lnTo>
                  <a:lnTo>
                    <a:pt x="1702" y="554"/>
                  </a:lnTo>
                  <a:lnTo>
                    <a:pt x="1705" y="554"/>
                  </a:lnTo>
                  <a:lnTo>
                    <a:pt x="1708" y="554"/>
                  </a:lnTo>
                  <a:lnTo>
                    <a:pt x="1712" y="554"/>
                  </a:lnTo>
                  <a:lnTo>
                    <a:pt x="1715" y="555"/>
                  </a:lnTo>
                  <a:lnTo>
                    <a:pt x="1718" y="555"/>
                  </a:lnTo>
                  <a:lnTo>
                    <a:pt x="1721" y="555"/>
                  </a:lnTo>
                  <a:lnTo>
                    <a:pt x="1725" y="555"/>
                  </a:lnTo>
                  <a:lnTo>
                    <a:pt x="1728" y="555"/>
                  </a:lnTo>
                  <a:lnTo>
                    <a:pt x="1731" y="555"/>
                  </a:lnTo>
                  <a:lnTo>
                    <a:pt x="1734" y="556"/>
                  </a:lnTo>
                  <a:lnTo>
                    <a:pt x="1738" y="556"/>
                  </a:lnTo>
                  <a:lnTo>
                    <a:pt x="1741" y="556"/>
                  </a:lnTo>
                  <a:lnTo>
                    <a:pt x="1744" y="556"/>
                  </a:lnTo>
                  <a:lnTo>
                    <a:pt x="1748" y="556"/>
                  </a:lnTo>
                  <a:lnTo>
                    <a:pt x="1751" y="556"/>
                  </a:lnTo>
                  <a:lnTo>
                    <a:pt x="1754" y="556"/>
                  </a:lnTo>
                  <a:lnTo>
                    <a:pt x="1757" y="556"/>
                  </a:lnTo>
                  <a:lnTo>
                    <a:pt x="1761" y="556"/>
                  </a:lnTo>
                  <a:lnTo>
                    <a:pt x="1764" y="556"/>
                  </a:lnTo>
                  <a:lnTo>
                    <a:pt x="1767" y="556"/>
                  </a:lnTo>
                  <a:lnTo>
                    <a:pt x="1770" y="556"/>
                  </a:lnTo>
                  <a:lnTo>
                    <a:pt x="1774" y="556"/>
                  </a:lnTo>
                  <a:lnTo>
                    <a:pt x="1777" y="556"/>
                  </a:lnTo>
                  <a:lnTo>
                    <a:pt x="1780" y="556"/>
                  </a:lnTo>
                  <a:lnTo>
                    <a:pt x="1783" y="556"/>
                  </a:lnTo>
                  <a:lnTo>
                    <a:pt x="1787" y="556"/>
                  </a:lnTo>
                  <a:lnTo>
                    <a:pt x="1790" y="556"/>
                  </a:lnTo>
                  <a:lnTo>
                    <a:pt x="1793" y="556"/>
                  </a:lnTo>
                  <a:lnTo>
                    <a:pt x="1796" y="556"/>
                  </a:lnTo>
                  <a:lnTo>
                    <a:pt x="1800" y="557"/>
                  </a:lnTo>
                  <a:lnTo>
                    <a:pt x="1803" y="557"/>
                  </a:lnTo>
                  <a:lnTo>
                    <a:pt x="1806" y="557"/>
                  </a:lnTo>
                  <a:lnTo>
                    <a:pt x="1809" y="557"/>
                  </a:lnTo>
                  <a:lnTo>
                    <a:pt x="1813" y="557"/>
                  </a:lnTo>
                  <a:lnTo>
                    <a:pt x="1816" y="557"/>
                  </a:lnTo>
                  <a:lnTo>
                    <a:pt x="1819" y="557"/>
                  </a:lnTo>
                  <a:lnTo>
                    <a:pt x="1823" y="557"/>
                  </a:lnTo>
                  <a:lnTo>
                    <a:pt x="1826" y="557"/>
                  </a:lnTo>
                  <a:lnTo>
                    <a:pt x="1829" y="558"/>
                  </a:lnTo>
                  <a:lnTo>
                    <a:pt x="1832" y="558"/>
                  </a:lnTo>
                  <a:lnTo>
                    <a:pt x="1836" y="558"/>
                  </a:lnTo>
                  <a:lnTo>
                    <a:pt x="1839" y="558"/>
                  </a:lnTo>
                  <a:lnTo>
                    <a:pt x="1842" y="558"/>
                  </a:lnTo>
                  <a:lnTo>
                    <a:pt x="1845" y="558"/>
                  </a:lnTo>
                  <a:lnTo>
                    <a:pt x="1849" y="558"/>
                  </a:lnTo>
                  <a:lnTo>
                    <a:pt x="1852" y="559"/>
                  </a:lnTo>
                  <a:lnTo>
                    <a:pt x="1855" y="559"/>
                  </a:lnTo>
                  <a:lnTo>
                    <a:pt x="1858" y="559"/>
                  </a:lnTo>
                  <a:lnTo>
                    <a:pt x="1862" y="559"/>
                  </a:lnTo>
                  <a:lnTo>
                    <a:pt x="1865" y="560"/>
                  </a:lnTo>
                  <a:lnTo>
                    <a:pt x="1868" y="560"/>
                  </a:lnTo>
                  <a:lnTo>
                    <a:pt x="1871" y="560"/>
                  </a:lnTo>
                  <a:lnTo>
                    <a:pt x="1875" y="560"/>
                  </a:lnTo>
                  <a:lnTo>
                    <a:pt x="1878" y="561"/>
                  </a:lnTo>
                  <a:lnTo>
                    <a:pt x="1881" y="561"/>
                  </a:lnTo>
                  <a:lnTo>
                    <a:pt x="1885" y="561"/>
                  </a:lnTo>
                  <a:lnTo>
                    <a:pt x="1888" y="561"/>
                  </a:lnTo>
                  <a:lnTo>
                    <a:pt x="1891" y="562"/>
                  </a:lnTo>
                  <a:lnTo>
                    <a:pt x="1894" y="562"/>
                  </a:lnTo>
                  <a:lnTo>
                    <a:pt x="1898" y="562"/>
                  </a:lnTo>
                  <a:lnTo>
                    <a:pt x="1901" y="563"/>
                  </a:lnTo>
                  <a:lnTo>
                    <a:pt x="1904" y="563"/>
                  </a:lnTo>
                  <a:lnTo>
                    <a:pt x="1907" y="563"/>
                  </a:lnTo>
                  <a:lnTo>
                    <a:pt x="1911" y="564"/>
                  </a:lnTo>
                  <a:lnTo>
                    <a:pt x="1914" y="564"/>
                  </a:lnTo>
                  <a:lnTo>
                    <a:pt x="1917" y="564"/>
                  </a:lnTo>
                  <a:lnTo>
                    <a:pt x="1920" y="564"/>
                  </a:lnTo>
                  <a:lnTo>
                    <a:pt x="1924" y="565"/>
                  </a:lnTo>
                  <a:lnTo>
                    <a:pt x="1927" y="565"/>
                  </a:lnTo>
                  <a:lnTo>
                    <a:pt x="1930" y="565"/>
                  </a:lnTo>
                  <a:lnTo>
                    <a:pt x="1933" y="566"/>
                  </a:lnTo>
                  <a:lnTo>
                    <a:pt x="1937" y="566"/>
                  </a:lnTo>
                  <a:lnTo>
                    <a:pt x="1940" y="566"/>
                  </a:lnTo>
                  <a:lnTo>
                    <a:pt x="1943" y="567"/>
                  </a:lnTo>
                  <a:lnTo>
                    <a:pt x="1946" y="567"/>
                  </a:lnTo>
                  <a:lnTo>
                    <a:pt x="1950" y="567"/>
                  </a:lnTo>
                  <a:lnTo>
                    <a:pt x="1953" y="567"/>
                  </a:lnTo>
                  <a:lnTo>
                    <a:pt x="1956" y="568"/>
                  </a:lnTo>
                  <a:lnTo>
                    <a:pt x="1960" y="568"/>
                  </a:lnTo>
                  <a:lnTo>
                    <a:pt x="1963" y="568"/>
                  </a:lnTo>
                  <a:lnTo>
                    <a:pt x="1966" y="568"/>
                  </a:lnTo>
                  <a:lnTo>
                    <a:pt x="1969" y="568"/>
                  </a:lnTo>
                  <a:lnTo>
                    <a:pt x="1973" y="569"/>
                  </a:lnTo>
                  <a:lnTo>
                    <a:pt x="1976" y="569"/>
                  </a:lnTo>
                  <a:lnTo>
                    <a:pt x="1979" y="569"/>
                  </a:lnTo>
                  <a:lnTo>
                    <a:pt x="1982" y="569"/>
                  </a:lnTo>
                  <a:lnTo>
                    <a:pt x="1986" y="569"/>
                  </a:lnTo>
                  <a:lnTo>
                    <a:pt x="1989" y="569"/>
                  </a:lnTo>
                  <a:lnTo>
                    <a:pt x="1992" y="569"/>
                  </a:lnTo>
                  <a:lnTo>
                    <a:pt x="1995" y="569"/>
                  </a:lnTo>
                  <a:lnTo>
                    <a:pt x="1999" y="569"/>
                  </a:lnTo>
                  <a:lnTo>
                    <a:pt x="2002" y="570"/>
                  </a:lnTo>
                  <a:lnTo>
                    <a:pt x="2005" y="570"/>
                  </a:lnTo>
                  <a:lnTo>
                    <a:pt x="2008" y="570"/>
                  </a:lnTo>
                  <a:lnTo>
                    <a:pt x="2012" y="570"/>
                  </a:lnTo>
                  <a:lnTo>
                    <a:pt x="2015" y="570"/>
                  </a:lnTo>
                  <a:lnTo>
                    <a:pt x="2018" y="570"/>
                  </a:lnTo>
                  <a:lnTo>
                    <a:pt x="2021" y="570"/>
                  </a:lnTo>
                  <a:lnTo>
                    <a:pt x="2025" y="570"/>
                  </a:lnTo>
                  <a:lnTo>
                    <a:pt x="2028" y="570"/>
                  </a:lnTo>
                  <a:lnTo>
                    <a:pt x="2031" y="569"/>
                  </a:lnTo>
                  <a:lnTo>
                    <a:pt x="2035" y="569"/>
                  </a:lnTo>
                  <a:lnTo>
                    <a:pt x="2038" y="569"/>
                  </a:lnTo>
                  <a:lnTo>
                    <a:pt x="2041" y="569"/>
                  </a:lnTo>
                  <a:lnTo>
                    <a:pt x="2044" y="569"/>
                  </a:lnTo>
                  <a:lnTo>
                    <a:pt x="2048" y="569"/>
                  </a:lnTo>
                  <a:lnTo>
                    <a:pt x="2051" y="569"/>
                  </a:lnTo>
                  <a:lnTo>
                    <a:pt x="2054" y="569"/>
                  </a:lnTo>
                  <a:lnTo>
                    <a:pt x="2057" y="568"/>
                  </a:lnTo>
                  <a:lnTo>
                    <a:pt x="2061" y="568"/>
                  </a:lnTo>
                  <a:lnTo>
                    <a:pt x="2064" y="568"/>
                  </a:lnTo>
                  <a:lnTo>
                    <a:pt x="2067" y="568"/>
                  </a:lnTo>
                  <a:lnTo>
                    <a:pt x="2070" y="568"/>
                  </a:lnTo>
                  <a:lnTo>
                    <a:pt x="2074" y="567"/>
                  </a:lnTo>
                  <a:lnTo>
                    <a:pt x="2077" y="567"/>
                  </a:lnTo>
                  <a:lnTo>
                    <a:pt x="2080" y="567"/>
                  </a:lnTo>
                  <a:lnTo>
                    <a:pt x="2083" y="567"/>
                  </a:lnTo>
                  <a:lnTo>
                    <a:pt x="2087" y="567"/>
                  </a:lnTo>
                  <a:lnTo>
                    <a:pt x="2090" y="566"/>
                  </a:lnTo>
                  <a:lnTo>
                    <a:pt x="2093" y="566"/>
                  </a:lnTo>
                  <a:lnTo>
                    <a:pt x="2096" y="566"/>
                  </a:lnTo>
                  <a:lnTo>
                    <a:pt x="2100" y="566"/>
                  </a:lnTo>
                  <a:lnTo>
                    <a:pt x="2103" y="565"/>
                  </a:lnTo>
                  <a:lnTo>
                    <a:pt x="2106" y="565"/>
                  </a:lnTo>
                  <a:lnTo>
                    <a:pt x="2110" y="565"/>
                  </a:lnTo>
                  <a:lnTo>
                    <a:pt x="2113" y="564"/>
                  </a:lnTo>
                  <a:lnTo>
                    <a:pt x="2116" y="564"/>
                  </a:lnTo>
                  <a:lnTo>
                    <a:pt x="2119" y="564"/>
                  </a:lnTo>
                  <a:lnTo>
                    <a:pt x="2123" y="564"/>
                  </a:lnTo>
                  <a:lnTo>
                    <a:pt x="2126" y="563"/>
                  </a:lnTo>
                  <a:lnTo>
                    <a:pt x="2129" y="563"/>
                  </a:lnTo>
                  <a:lnTo>
                    <a:pt x="2132" y="563"/>
                  </a:lnTo>
                  <a:lnTo>
                    <a:pt x="2136" y="562"/>
                  </a:lnTo>
                  <a:lnTo>
                    <a:pt x="2139" y="562"/>
                  </a:lnTo>
                  <a:lnTo>
                    <a:pt x="2142" y="562"/>
                  </a:lnTo>
                  <a:lnTo>
                    <a:pt x="2145" y="561"/>
                  </a:lnTo>
                  <a:lnTo>
                    <a:pt x="2149" y="561"/>
                  </a:lnTo>
                  <a:lnTo>
                    <a:pt x="2152" y="561"/>
                  </a:lnTo>
                  <a:lnTo>
                    <a:pt x="2155" y="561"/>
                  </a:lnTo>
                  <a:lnTo>
                    <a:pt x="2158" y="560"/>
                  </a:lnTo>
                  <a:lnTo>
                    <a:pt x="2162" y="560"/>
                  </a:lnTo>
                  <a:lnTo>
                    <a:pt x="2165" y="560"/>
                  </a:lnTo>
                  <a:lnTo>
                    <a:pt x="2168" y="559"/>
                  </a:lnTo>
                  <a:lnTo>
                    <a:pt x="2171" y="559"/>
                  </a:lnTo>
                  <a:lnTo>
                    <a:pt x="2175" y="559"/>
                  </a:lnTo>
                  <a:lnTo>
                    <a:pt x="2178" y="559"/>
                  </a:lnTo>
                  <a:lnTo>
                    <a:pt x="2181" y="558"/>
                  </a:lnTo>
                  <a:lnTo>
                    <a:pt x="2185" y="558"/>
                  </a:lnTo>
                  <a:lnTo>
                    <a:pt x="2188" y="558"/>
                  </a:lnTo>
                  <a:lnTo>
                    <a:pt x="2191" y="558"/>
                  </a:lnTo>
                  <a:lnTo>
                    <a:pt x="2194" y="557"/>
                  </a:lnTo>
                  <a:lnTo>
                    <a:pt x="2198" y="557"/>
                  </a:lnTo>
                  <a:lnTo>
                    <a:pt x="2201" y="557"/>
                  </a:lnTo>
                  <a:lnTo>
                    <a:pt x="2204" y="557"/>
                  </a:lnTo>
                  <a:lnTo>
                    <a:pt x="2207" y="557"/>
                  </a:lnTo>
                  <a:lnTo>
                    <a:pt x="2211" y="556"/>
                  </a:lnTo>
                  <a:lnTo>
                    <a:pt x="2214" y="556"/>
                  </a:lnTo>
                  <a:lnTo>
                    <a:pt x="2217" y="556"/>
                  </a:lnTo>
                  <a:lnTo>
                    <a:pt x="2220" y="556"/>
                  </a:lnTo>
                  <a:lnTo>
                    <a:pt x="2224" y="556"/>
                  </a:lnTo>
                  <a:lnTo>
                    <a:pt x="2227" y="555"/>
                  </a:lnTo>
                  <a:lnTo>
                    <a:pt x="2230" y="555"/>
                  </a:lnTo>
                  <a:lnTo>
                    <a:pt x="2233" y="555"/>
                  </a:lnTo>
                  <a:lnTo>
                    <a:pt x="2237" y="555"/>
                  </a:lnTo>
                  <a:lnTo>
                    <a:pt x="2240" y="555"/>
                  </a:lnTo>
                  <a:lnTo>
                    <a:pt x="2243" y="555"/>
                  </a:lnTo>
                  <a:lnTo>
                    <a:pt x="2247" y="555"/>
                  </a:lnTo>
                  <a:lnTo>
                    <a:pt x="2250" y="555"/>
                  </a:lnTo>
                  <a:lnTo>
                    <a:pt x="2253" y="555"/>
                  </a:lnTo>
                  <a:lnTo>
                    <a:pt x="2256" y="554"/>
                  </a:lnTo>
                  <a:lnTo>
                    <a:pt x="2260" y="554"/>
                  </a:lnTo>
                  <a:lnTo>
                    <a:pt x="2263" y="554"/>
                  </a:lnTo>
                  <a:lnTo>
                    <a:pt x="2266" y="554"/>
                  </a:lnTo>
                  <a:lnTo>
                    <a:pt x="2269" y="554"/>
                  </a:lnTo>
                  <a:lnTo>
                    <a:pt x="2273" y="554"/>
                  </a:lnTo>
                  <a:lnTo>
                    <a:pt x="2276" y="554"/>
                  </a:lnTo>
                  <a:lnTo>
                    <a:pt x="2279" y="554"/>
                  </a:lnTo>
                  <a:lnTo>
                    <a:pt x="2282" y="554"/>
                  </a:lnTo>
                  <a:lnTo>
                    <a:pt x="2286" y="554"/>
                  </a:lnTo>
                  <a:lnTo>
                    <a:pt x="2289" y="554"/>
                  </a:lnTo>
                  <a:lnTo>
                    <a:pt x="2292" y="554"/>
                  </a:lnTo>
                  <a:lnTo>
                    <a:pt x="2295" y="554"/>
                  </a:lnTo>
                  <a:lnTo>
                    <a:pt x="2299" y="554"/>
                  </a:lnTo>
                  <a:lnTo>
                    <a:pt x="2302" y="554"/>
                  </a:lnTo>
                  <a:lnTo>
                    <a:pt x="2305" y="554"/>
                  </a:lnTo>
                  <a:lnTo>
                    <a:pt x="2308" y="554"/>
                  </a:lnTo>
                  <a:lnTo>
                    <a:pt x="2312" y="554"/>
                  </a:lnTo>
                  <a:lnTo>
                    <a:pt x="2315" y="554"/>
                  </a:lnTo>
                  <a:lnTo>
                    <a:pt x="2318" y="554"/>
                  </a:lnTo>
                  <a:lnTo>
                    <a:pt x="2322" y="554"/>
                  </a:lnTo>
                  <a:lnTo>
                    <a:pt x="2325" y="554"/>
                  </a:lnTo>
                  <a:lnTo>
                    <a:pt x="2328" y="554"/>
                  </a:lnTo>
                  <a:lnTo>
                    <a:pt x="2331" y="554"/>
                  </a:lnTo>
                  <a:lnTo>
                    <a:pt x="2335" y="554"/>
                  </a:lnTo>
                  <a:lnTo>
                    <a:pt x="2338" y="554"/>
                  </a:lnTo>
                  <a:lnTo>
                    <a:pt x="2341" y="554"/>
                  </a:lnTo>
                  <a:lnTo>
                    <a:pt x="2344" y="554"/>
                  </a:lnTo>
                  <a:lnTo>
                    <a:pt x="2348" y="554"/>
                  </a:lnTo>
                  <a:lnTo>
                    <a:pt x="2351" y="554"/>
                  </a:lnTo>
                  <a:lnTo>
                    <a:pt x="2354" y="554"/>
                  </a:lnTo>
                  <a:lnTo>
                    <a:pt x="2357" y="554"/>
                  </a:lnTo>
                  <a:lnTo>
                    <a:pt x="2361" y="554"/>
                  </a:lnTo>
                  <a:lnTo>
                    <a:pt x="2364" y="554"/>
                  </a:lnTo>
                  <a:lnTo>
                    <a:pt x="2367" y="554"/>
                  </a:lnTo>
                  <a:lnTo>
                    <a:pt x="2370" y="554"/>
                  </a:lnTo>
                  <a:lnTo>
                    <a:pt x="2374" y="554"/>
                  </a:lnTo>
                  <a:lnTo>
                    <a:pt x="2377" y="553"/>
                  </a:lnTo>
                  <a:lnTo>
                    <a:pt x="2380" y="553"/>
                  </a:lnTo>
                  <a:lnTo>
                    <a:pt x="2383" y="553"/>
                  </a:lnTo>
                  <a:lnTo>
                    <a:pt x="2387" y="553"/>
                  </a:lnTo>
                  <a:lnTo>
                    <a:pt x="2390" y="553"/>
                  </a:lnTo>
                  <a:lnTo>
                    <a:pt x="2393" y="552"/>
                  </a:lnTo>
                  <a:lnTo>
                    <a:pt x="2397" y="552"/>
                  </a:lnTo>
                  <a:lnTo>
                    <a:pt x="2400" y="552"/>
                  </a:lnTo>
                  <a:lnTo>
                    <a:pt x="2403" y="552"/>
                  </a:lnTo>
                  <a:lnTo>
                    <a:pt x="2406" y="551"/>
                  </a:lnTo>
                  <a:lnTo>
                    <a:pt x="2410" y="551"/>
                  </a:lnTo>
                  <a:lnTo>
                    <a:pt x="2413" y="551"/>
                  </a:lnTo>
                  <a:lnTo>
                    <a:pt x="2416" y="550"/>
                  </a:lnTo>
                  <a:lnTo>
                    <a:pt x="2419" y="550"/>
                  </a:lnTo>
                  <a:lnTo>
                    <a:pt x="2423" y="550"/>
                  </a:lnTo>
                  <a:lnTo>
                    <a:pt x="2426" y="549"/>
                  </a:lnTo>
                  <a:lnTo>
                    <a:pt x="2429" y="549"/>
                  </a:lnTo>
                  <a:lnTo>
                    <a:pt x="2432" y="548"/>
                  </a:lnTo>
                  <a:lnTo>
                    <a:pt x="2436" y="548"/>
                  </a:lnTo>
                  <a:lnTo>
                    <a:pt x="2439" y="547"/>
                  </a:lnTo>
                  <a:lnTo>
                    <a:pt x="2442" y="547"/>
                  </a:lnTo>
                  <a:lnTo>
                    <a:pt x="2445" y="546"/>
                  </a:lnTo>
                  <a:lnTo>
                    <a:pt x="2449" y="546"/>
                  </a:lnTo>
                  <a:lnTo>
                    <a:pt x="2452" y="545"/>
                  </a:lnTo>
                  <a:lnTo>
                    <a:pt x="2455" y="544"/>
                  </a:lnTo>
                  <a:lnTo>
                    <a:pt x="2458" y="543"/>
                  </a:lnTo>
                  <a:lnTo>
                    <a:pt x="2462" y="542"/>
                  </a:lnTo>
                  <a:lnTo>
                    <a:pt x="2465" y="542"/>
                  </a:lnTo>
                  <a:lnTo>
                    <a:pt x="2468" y="541"/>
                  </a:lnTo>
                  <a:lnTo>
                    <a:pt x="2472" y="540"/>
                  </a:lnTo>
                  <a:lnTo>
                    <a:pt x="2475" y="539"/>
                  </a:lnTo>
                  <a:lnTo>
                    <a:pt x="2478" y="538"/>
                  </a:lnTo>
                  <a:lnTo>
                    <a:pt x="2481" y="537"/>
                  </a:lnTo>
                  <a:lnTo>
                    <a:pt x="2485" y="536"/>
                  </a:lnTo>
                  <a:lnTo>
                    <a:pt x="2488" y="535"/>
                  </a:lnTo>
                  <a:lnTo>
                    <a:pt x="2491" y="534"/>
                  </a:lnTo>
                  <a:lnTo>
                    <a:pt x="2494" y="533"/>
                  </a:lnTo>
                  <a:lnTo>
                    <a:pt x="2498" y="532"/>
                  </a:lnTo>
                  <a:lnTo>
                    <a:pt x="2501" y="531"/>
                  </a:lnTo>
                  <a:lnTo>
                    <a:pt x="2504" y="529"/>
                  </a:lnTo>
                  <a:lnTo>
                    <a:pt x="2507" y="528"/>
                  </a:lnTo>
                  <a:lnTo>
                    <a:pt x="2511" y="527"/>
                  </a:lnTo>
                  <a:lnTo>
                    <a:pt x="2514" y="526"/>
                  </a:lnTo>
                  <a:lnTo>
                    <a:pt x="2517" y="524"/>
                  </a:lnTo>
                  <a:lnTo>
                    <a:pt x="2520" y="523"/>
                  </a:lnTo>
                  <a:lnTo>
                    <a:pt x="2524" y="522"/>
                  </a:lnTo>
                  <a:lnTo>
                    <a:pt x="2527" y="520"/>
                  </a:lnTo>
                  <a:lnTo>
                    <a:pt x="2530" y="519"/>
                  </a:lnTo>
                  <a:lnTo>
                    <a:pt x="2533" y="517"/>
                  </a:lnTo>
                  <a:lnTo>
                    <a:pt x="2537" y="516"/>
                  </a:lnTo>
                  <a:lnTo>
                    <a:pt x="2540" y="514"/>
                  </a:lnTo>
                  <a:lnTo>
                    <a:pt x="2543" y="513"/>
                  </a:lnTo>
                  <a:lnTo>
                    <a:pt x="2547" y="511"/>
                  </a:lnTo>
                  <a:lnTo>
                    <a:pt x="2550" y="510"/>
                  </a:lnTo>
                  <a:lnTo>
                    <a:pt x="2553" y="508"/>
                  </a:lnTo>
                  <a:lnTo>
                    <a:pt x="2556" y="506"/>
                  </a:lnTo>
                  <a:lnTo>
                    <a:pt x="2560" y="505"/>
                  </a:lnTo>
                  <a:lnTo>
                    <a:pt x="2563" y="503"/>
                  </a:lnTo>
                  <a:lnTo>
                    <a:pt x="2566" y="501"/>
                  </a:lnTo>
                  <a:lnTo>
                    <a:pt x="2569" y="499"/>
                  </a:lnTo>
                  <a:lnTo>
                    <a:pt x="2573" y="498"/>
                  </a:lnTo>
                  <a:lnTo>
                    <a:pt x="2576" y="496"/>
                  </a:lnTo>
                  <a:lnTo>
                    <a:pt x="2579" y="494"/>
                  </a:lnTo>
                  <a:lnTo>
                    <a:pt x="2582" y="492"/>
                  </a:lnTo>
                  <a:lnTo>
                    <a:pt x="2586" y="490"/>
                  </a:lnTo>
                  <a:lnTo>
                    <a:pt x="2589" y="488"/>
                  </a:lnTo>
                  <a:lnTo>
                    <a:pt x="2592" y="487"/>
                  </a:lnTo>
                  <a:lnTo>
                    <a:pt x="2595" y="485"/>
                  </a:lnTo>
                  <a:lnTo>
                    <a:pt x="2599" y="483"/>
                  </a:lnTo>
                  <a:lnTo>
                    <a:pt x="2602" y="481"/>
                  </a:lnTo>
                  <a:lnTo>
                    <a:pt x="2605" y="479"/>
                  </a:lnTo>
                  <a:lnTo>
                    <a:pt x="2609" y="477"/>
                  </a:lnTo>
                  <a:lnTo>
                    <a:pt x="2612" y="475"/>
                  </a:lnTo>
                  <a:lnTo>
                    <a:pt x="2615" y="473"/>
                  </a:lnTo>
                  <a:lnTo>
                    <a:pt x="2618" y="471"/>
                  </a:lnTo>
                  <a:lnTo>
                    <a:pt x="2622" y="469"/>
                  </a:lnTo>
                  <a:lnTo>
                    <a:pt x="2625" y="467"/>
                  </a:lnTo>
                  <a:lnTo>
                    <a:pt x="2628" y="465"/>
                  </a:lnTo>
                  <a:lnTo>
                    <a:pt x="2631" y="463"/>
                  </a:lnTo>
                  <a:lnTo>
                    <a:pt x="2635" y="461"/>
                  </a:lnTo>
                  <a:lnTo>
                    <a:pt x="2638" y="459"/>
                  </a:lnTo>
                  <a:lnTo>
                    <a:pt x="2641" y="457"/>
                  </a:lnTo>
                  <a:lnTo>
                    <a:pt x="2644" y="455"/>
                  </a:lnTo>
                  <a:lnTo>
                    <a:pt x="2648" y="453"/>
                  </a:lnTo>
                  <a:lnTo>
                    <a:pt x="2651" y="451"/>
                  </a:lnTo>
                  <a:lnTo>
                    <a:pt x="2654" y="449"/>
                  </a:lnTo>
                  <a:lnTo>
                    <a:pt x="2657" y="447"/>
                  </a:lnTo>
                  <a:lnTo>
                    <a:pt x="2661" y="445"/>
                  </a:lnTo>
                  <a:lnTo>
                    <a:pt x="2664" y="443"/>
                  </a:lnTo>
                  <a:lnTo>
                    <a:pt x="2667" y="441"/>
                  </a:lnTo>
                  <a:lnTo>
                    <a:pt x="2670" y="439"/>
                  </a:lnTo>
                  <a:lnTo>
                    <a:pt x="2674" y="437"/>
                  </a:lnTo>
                  <a:lnTo>
                    <a:pt x="2677" y="435"/>
                  </a:lnTo>
                  <a:lnTo>
                    <a:pt x="2680" y="433"/>
                  </a:lnTo>
                  <a:lnTo>
                    <a:pt x="2684" y="431"/>
                  </a:lnTo>
                  <a:lnTo>
                    <a:pt x="2687" y="429"/>
                  </a:lnTo>
                  <a:lnTo>
                    <a:pt x="2690" y="428"/>
                  </a:lnTo>
                  <a:lnTo>
                    <a:pt x="2693" y="426"/>
                  </a:lnTo>
                  <a:lnTo>
                    <a:pt x="2697" y="424"/>
                  </a:lnTo>
                  <a:lnTo>
                    <a:pt x="2700" y="422"/>
                  </a:lnTo>
                  <a:lnTo>
                    <a:pt x="2703" y="420"/>
                  </a:lnTo>
                  <a:lnTo>
                    <a:pt x="2706" y="418"/>
                  </a:lnTo>
                  <a:lnTo>
                    <a:pt x="2710" y="416"/>
                  </a:lnTo>
                  <a:lnTo>
                    <a:pt x="2713" y="414"/>
                  </a:lnTo>
                  <a:lnTo>
                    <a:pt x="2716" y="413"/>
                  </a:lnTo>
                  <a:lnTo>
                    <a:pt x="2719" y="411"/>
                  </a:lnTo>
                  <a:lnTo>
                    <a:pt x="2723" y="409"/>
                  </a:lnTo>
                  <a:lnTo>
                    <a:pt x="2726" y="407"/>
                  </a:lnTo>
                  <a:lnTo>
                    <a:pt x="2729" y="405"/>
                  </a:lnTo>
                  <a:lnTo>
                    <a:pt x="2732" y="404"/>
                  </a:lnTo>
                  <a:lnTo>
                    <a:pt x="2736" y="402"/>
                  </a:lnTo>
                  <a:lnTo>
                    <a:pt x="2739" y="400"/>
                  </a:lnTo>
                  <a:lnTo>
                    <a:pt x="2742" y="398"/>
                  </a:lnTo>
                  <a:lnTo>
                    <a:pt x="2745" y="397"/>
                  </a:lnTo>
                  <a:lnTo>
                    <a:pt x="2749" y="395"/>
                  </a:lnTo>
                  <a:lnTo>
                    <a:pt x="2752" y="393"/>
                  </a:lnTo>
                  <a:lnTo>
                    <a:pt x="2755" y="392"/>
                  </a:lnTo>
                  <a:lnTo>
                    <a:pt x="2759" y="390"/>
                  </a:lnTo>
                  <a:lnTo>
                    <a:pt x="2762" y="389"/>
                  </a:lnTo>
                  <a:lnTo>
                    <a:pt x="2765" y="387"/>
                  </a:lnTo>
                  <a:lnTo>
                    <a:pt x="2768" y="385"/>
                  </a:lnTo>
                  <a:lnTo>
                    <a:pt x="2772" y="384"/>
                  </a:lnTo>
                  <a:lnTo>
                    <a:pt x="2775" y="382"/>
                  </a:lnTo>
                  <a:lnTo>
                    <a:pt x="2778" y="381"/>
                  </a:lnTo>
                  <a:lnTo>
                    <a:pt x="2781" y="379"/>
                  </a:lnTo>
                  <a:lnTo>
                    <a:pt x="2785" y="378"/>
                  </a:lnTo>
                  <a:lnTo>
                    <a:pt x="2788" y="377"/>
                  </a:lnTo>
                  <a:lnTo>
                    <a:pt x="2791" y="375"/>
                  </a:lnTo>
                  <a:lnTo>
                    <a:pt x="2794" y="374"/>
                  </a:lnTo>
                  <a:lnTo>
                    <a:pt x="2798" y="372"/>
                  </a:lnTo>
                  <a:lnTo>
                    <a:pt x="2801" y="371"/>
                  </a:lnTo>
                  <a:lnTo>
                    <a:pt x="2804" y="370"/>
                  </a:lnTo>
                  <a:lnTo>
                    <a:pt x="2807" y="368"/>
                  </a:lnTo>
                  <a:lnTo>
                    <a:pt x="2811" y="367"/>
                  </a:lnTo>
                  <a:lnTo>
                    <a:pt x="2814" y="366"/>
                  </a:lnTo>
                  <a:lnTo>
                    <a:pt x="2817" y="364"/>
                  </a:lnTo>
                  <a:lnTo>
                    <a:pt x="2820" y="363"/>
                  </a:lnTo>
                  <a:lnTo>
                    <a:pt x="2824" y="362"/>
                  </a:lnTo>
                  <a:lnTo>
                    <a:pt x="2827" y="361"/>
                  </a:lnTo>
                  <a:lnTo>
                    <a:pt x="2830" y="359"/>
                  </a:lnTo>
                  <a:lnTo>
                    <a:pt x="2834" y="358"/>
                  </a:lnTo>
                  <a:lnTo>
                    <a:pt x="2837" y="357"/>
                  </a:lnTo>
                  <a:lnTo>
                    <a:pt x="2840" y="356"/>
                  </a:lnTo>
                  <a:lnTo>
                    <a:pt x="2843" y="354"/>
                  </a:lnTo>
                  <a:lnTo>
                    <a:pt x="2847" y="353"/>
                  </a:lnTo>
                  <a:lnTo>
                    <a:pt x="2850" y="352"/>
                  </a:lnTo>
                  <a:lnTo>
                    <a:pt x="2853" y="351"/>
                  </a:lnTo>
                  <a:lnTo>
                    <a:pt x="2856" y="350"/>
                  </a:lnTo>
                  <a:lnTo>
                    <a:pt x="2860" y="349"/>
                  </a:lnTo>
                  <a:lnTo>
                    <a:pt x="2863" y="347"/>
                  </a:lnTo>
                  <a:lnTo>
                    <a:pt x="2866" y="346"/>
                  </a:lnTo>
                  <a:lnTo>
                    <a:pt x="2869" y="345"/>
                  </a:lnTo>
                  <a:lnTo>
                    <a:pt x="2873" y="344"/>
                  </a:lnTo>
                  <a:lnTo>
                    <a:pt x="2876" y="343"/>
                  </a:lnTo>
                  <a:lnTo>
                    <a:pt x="2879" y="342"/>
                  </a:lnTo>
                  <a:lnTo>
                    <a:pt x="2882" y="341"/>
                  </a:lnTo>
                  <a:lnTo>
                    <a:pt x="2886" y="339"/>
                  </a:lnTo>
                  <a:lnTo>
                    <a:pt x="2889" y="338"/>
                  </a:lnTo>
                  <a:lnTo>
                    <a:pt x="2892" y="337"/>
                  </a:lnTo>
                  <a:lnTo>
                    <a:pt x="2895" y="336"/>
                  </a:lnTo>
                  <a:lnTo>
                    <a:pt x="2899" y="335"/>
                  </a:lnTo>
                  <a:lnTo>
                    <a:pt x="2902" y="334"/>
                  </a:lnTo>
                  <a:lnTo>
                    <a:pt x="2905" y="332"/>
                  </a:lnTo>
                  <a:lnTo>
                    <a:pt x="2909" y="331"/>
                  </a:lnTo>
                  <a:lnTo>
                    <a:pt x="2912" y="330"/>
                  </a:lnTo>
                  <a:lnTo>
                    <a:pt x="2915" y="329"/>
                  </a:lnTo>
                  <a:lnTo>
                    <a:pt x="2918" y="328"/>
                  </a:lnTo>
                  <a:lnTo>
                    <a:pt x="2922" y="326"/>
                  </a:lnTo>
                  <a:lnTo>
                    <a:pt x="2925" y="325"/>
                  </a:lnTo>
                  <a:lnTo>
                    <a:pt x="2928" y="324"/>
                  </a:lnTo>
                  <a:lnTo>
                    <a:pt x="2931" y="323"/>
                  </a:lnTo>
                  <a:lnTo>
                    <a:pt x="2935" y="321"/>
                  </a:lnTo>
                  <a:lnTo>
                    <a:pt x="2938" y="320"/>
                  </a:lnTo>
                  <a:lnTo>
                    <a:pt x="2941" y="319"/>
                  </a:lnTo>
                  <a:lnTo>
                    <a:pt x="2944" y="318"/>
                  </a:lnTo>
                  <a:lnTo>
                    <a:pt x="2948" y="316"/>
                  </a:lnTo>
                  <a:lnTo>
                    <a:pt x="2951" y="315"/>
                  </a:lnTo>
                  <a:lnTo>
                    <a:pt x="2954" y="314"/>
                  </a:lnTo>
                  <a:lnTo>
                    <a:pt x="2957" y="312"/>
                  </a:lnTo>
                  <a:lnTo>
                    <a:pt x="2961" y="311"/>
                  </a:lnTo>
                  <a:lnTo>
                    <a:pt x="2964" y="310"/>
                  </a:lnTo>
                  <a:lnTo>
                    <a:pt x="2967" y="308"/>
                  </a:lnTo>
                  <a:lnTo>
                    <a:pt x="2971" y="307"/>
                  </a:lnTo>
                  <a:lnTo>
                    <a:pt x="2974" y="305"/>
                  </a:lnTo>
                  <a:lnTo>
                    <a:pt x="2977" y="304"/>
                  </a:lnTo>
                  <a:lnTo>
                    <a:pt x="2980" y="303"/>
                  </a:lnTo>
                  <a:lnTo>
                    <a:pt x="2984" y="301"/>
                  </a:lnTo>
                  <a:lnTo>
                    <a:pt x="2987" y="300"/>
                  </a:lnTo>
                  <a:lnTo>
                    <a:pt x="2990" y="299"/>
                  </a:lnTo>
                  <a:lnTo>
                    <a:pt x="2993" y="297"/>
                  </a:lnTo>
                  <a:lnTo>
                    <a:pt x="2997" y="296"/>
                  </a:lnTo>
                  <a:lnTo>
                    <a:pt x="3000" y="294"/>
                  </a:lnTo>
                  <a:lnTo>
                    <a:pt x="3003" y="293"/>
                  </a:lnTo>
                  <a:lnTo>
                    <a:pt x="3006" y="292"/>
                  </a:lnTo>
                  <a:lnTo>
                    <a:pt x="3010" y="290"/>
                  </a:lnTo>
                  <a:lnTo>
                    <a:pt x="3013" y="289"/>
                  </a:lnTo>
                  <a:lnTo>
                    <a:pt x="3016" y="287"/>
                  </a:lnTo>
                  <a:lnTo>
                    <a:pt x="3019" y="286"/>
                  </a:lnTo>
                  <a:lnTo>
                    <a:pt x="3023" y="285"/>
                  </a:lnTo>
                  <a:lnTo>
                    <a:pt x="3026" y="283"/>
                  </a:lnTo>
                  <a:lnTo>
                    <a:pt x="3029" y="282"/>
                  </a:lnTo>
                  <a:lnTo>
                    <a:pt x="3032" y="281"/>
                  </a:lnTo>
                  <a:lnTo>
                    <a:pt x="3036" y="279"/>
                  </a:lnTo>
                  <a:lnTo>
                    <a:pt x="3039" y="278"/>
                  </a:lnTo>
                  <a:lnTo>
                    <a:pt x="3042" y="277"/>
                  </a:lnTo>
                  <a:lnTo>
                    <a:pt x="3046" y="276"/>
                  </a:lnTo>
                  <a:lnTo>
                    <a:pt x="3049" y="274"/>
                  </a:lnTo>
                  <a:lnTo>
                    <a:pt x="3052" y="273"/>
                  </a:lnTo>
                  <a:lnTo>
                    <a:pt x="3055" y="272"/>
                  </a:lnTo>
                  <a:lnTo>
                    <a:pt x="3059" y="271"/>
                  </a:lnTo>
                  <a:lnTo>
                    <a:pt x="3062" y="269"/>
                  </a:lnTo>
                  <a:lnTo>
                    <a:pt x="3065" y="268"/>
                  </a:lnTo>
                  <a:lnTo>
                    <a:pt x="3068" y="267"/>
                  </a:lnTo>
                  <a:lnTo>
                    <a:pt x="3072" y="266"/>
                  </a:lnTo>
                  <a:lnTo>
                    <a:pt x="3075" y="265"/>
                  </a:lnTo>
                  <a:lnTo>
                    <a:pt x="3078" y="263"/>
                  </a:lnTo>
                  <a:lnTo>
                    <a:pt x="3081" y="262"/>
                  </a:lnTo>
                  <a:lnTo>
                    <a:pt x="3085" y="261"/>
                  </a:lnTo>
                  <a:lnTo>
                    <a:pt x="3088" y="260"/>
                  </a:lnTo>
                  <a:lnTo>
                    <a:pt x="3091" y="259"/>
                  </a:lnTo>
                  <a:lnTo>
                    <a:pt x="3094" y="258"/>
                  </a:lnTo>
                  <a:lnTo>
                    <a:pt x="3098" y="257"/>
                  </a:lnTo>
                  <a:lnTo>
                    <a:pt x="3101" y="256"/>
                  </a:lnTo>
                  <a:lnTo>
                    <a:pt x="3104" y="255"/>
                  </a:lnTo>
                  <a:lnTo>
                    <a:pt x="3107" y="254"/>
                  </a:lnTo>
                  <a:lnTo>
                    <a:pt x="3111" y="253"/>
                  </a:lnTo>
                  <a:lnTo>
                    <a:pt x="3114" y="252"/>
                  </a:lnTo>
                  <a:lnTo>
                    <a:pt x="3117" y="251"/>
                  </a:lnTo>
                  <a:lnTo>
                    <a:pt x="3121" y="250"/>
                  </a:lnTo>
                  <a:lnTo>
                    <a:pt x="3124" y="249"/>
                  </a:lnTo>
                  <a:lnTo>
                    <a:pt x="3127" y="248"/>
                  </a:lnTo>
                  <a:lnTo>
                    <a:pt x="3130" y="247"/>
                  </a:lnTo>
                  <a:lnTo>
                    <a:pt x="3134" y="246"/>
                  </a:lnTo>
                  <a:lnTo>
                    <a:pt x="3137" y="246"/>
                  </a:lnTo>
                  <a:lnTo>
                    <a:pt x="3140" y="245"/>
                  </a:lnTo>
                  <a:lnTo>
                    <a:pt x="3143" y="244"/>
                  </a:lnTo>
                  <a:lnTo>
                    <a:pt x="3147" y="243"/>
                  </a:lnTo>
                  <a:lnTo>
                    <a:pt x="3150" y="242"/>
                  </a:lnTo>
                  <a:lnTo>
                    <a:pt x="3153" y="241"/>
                  </a:lnTo>
                  <a:lnTo>
                    <a:pt x="3156" y="240"/>
                  </a:lnTo>
                  <a:lnTo>
                    <a:pt x="3160" y="240"/>
                  </a:lnTo>
                  <a:lnTo>
                    <a:pt x="3163" y="239"/>
                  </a:lnTo>
                  <a:lnTo>
                    <a:pt x="3166" y="238"/>
                  </a:lnTo>
                  <a:lnTo>
                    <a:pt x="3169" y="237"/>
                  </a:lnTo>
                  <a:lnTo>
                    <a:pt x="3173" y="236"/>
                  </a:lnTo>
                  <a:lnTo>
                    <a:pt x="3176" y="235"/>
                  </a:lnTo>
                  <a:lnTo>
                    <a:pt x="3179" y="234"/>
                  </a:lnTo>
                  <a:lnTo>
                    <a:pt x="3182" y="234"/>
                  </a:lnTo>
                  <a:lnTo>
                    <a:pt x="3186" y="233"/>
                  </a:lnTo>
                  <a:lnTo>
                    <a:pt x="3189" y="232"/>
                  </a:lnTo>
                  <a:lnTo>
                    <a:pt x="3192" y="231"/>
                  </a:lnTo>
                  <a:lnTo>
                    <a:pt x="3196" y="230"/>
                  </a:lnTo>
                  <a:lnTo>
                    <a:pt x="3199" y="229"/>
                  </a:lnTo>
                  <a:lnTo>
                    <a:pt x="3202" y="228"/>
                  </a:lnTo>
                  <a:lnTo>
                    <a:pt x="3205" y="227"/>
                  </a:lnTo>
                  <a:lnTo>
                    <a:pt x="3209" y="226"/>
                  </a:lnTo>
                  <a:lnTo>
                    <a:pt x="3212" y="225"/>
                  </a:lnTo>
                  <a:lnTo>
                    <a:pt x="3215" y="224"/>
                  </a:lnTo>
                  <a:lnTo>
                    <a:pt x="3218" y="223"/>
                  </a:lnTo>
                  <a:lnTo>
                    <a:pt x="3222" y="222"/>
                  </a:lnTo>
                  <a:lnTo>
                    <a:pt x="3225" y="221"/>
                  </a:lnTo>
                  <a:lnTo>
                    <a:pt x="3228" y="220"/>
                  </a:lnTo>
                  <a:lnTo>
                    <a:pt x="3231" y="219"/>
                  </a:lnTo>
                  <a:lnTo>
                    <a:pt x="3235" y="218"/>
                  </a:lnTo>
                  <a:lnTo>
                    <a:pt x="3238" y="217"/>
                  </a:lnTo>
                  <a:lnTo>
                    <a:pt x="3241" y="216"/>
                  </a:lnTo>
                  <a:lnTo>
                    <a:pt x="3244" y="215"/>
                  </a:lnTo>
                  <a:lnTo>
                    <a:pt x="3248" y="214"/>
                  </a:lnTo>
                  <a:lnTo>
                    <a:pt x="3251" y="213"/>
                  </a:lnTo>
                  <a:lnTo>
                    <a:pt x="3254" y="211"/>
                  </a:lnTo>
                  <a:lnTo>
                    <a:pt x="3257" y="210"/>
                  </a:lnTo>
                  <a:lnTo>
                    <a:pt x="3261" y="209"/>
                  </a:lnTo>
                  <a:lnTo>
                    <a:pt x="3264" y="208"/>
                  </a:lnTo>
                  <a:lnTo>
                    <a:pt x="3267" y="207"/>
                  </a:lnTo>
                  <a:lnTo>
                    <a:pt x="3271" y="205"/>
                  </a:lnTo>
                  <a:lnTo>
                    <a:pt x="3274" y="204"/>
                  </a:lnTo>
                  <a:lnTo>
                    <a:pt x="3277" y="203"/>
                  </a:lnTo>
                  <a:lnTo>
                    <a:pt x="3280" y="202"/>
                  </a:lnTo>
                  <a:lnTo>
                    <a:pt x="3284" y="200"/>
                  </a:lnTo>
                  <a:lnTo>
                    <a:pt x="3287" y="199"/>
                  </a:lnTo>
                  <a:lnTo>
                    <a:pt x="3290" y="198"/>
                  </a:lnTo>
                  <a:lnTo>
                    <a:pt x="3293" y="196"/>
                  </a:lnTo>
                  <a:lnTo>
                    <a:pt x="3297" y="195"/>
                  </a:lnTo>
                  <a:lnTo>
                    <a:pt x="3300" y="194"/>
                  </a:lnTo>
                  <a:lnTo>
                    <a:pt x="3303" y="192"/>
                  </a:lnTo>
                  <a:lnTo>
                    <a:pt x="3306" y="191"/>
                  </a:lnTo>
                  <a:lnTo>
                    <a:pt x="3310" y="190"/>
                  </a:lnTo>
                  <a:lnTo>
                    <a:pt x="3313" y="188"/>
                  </a:lnTo>
                  <a:lnTo>
                    <a:pt x="3316" y="187"/>
                  </a:lnTo>
                  <a:lnTo>
                    <a:pt x="3319" y="185"/>
                  </a:lnTo>
                  <a:lnTo>
                    <a:pt x="3323" y="184"/>
                  </a:lnTo>
                  <a:lnTo>
                    <a:pt x="3326" y="182"/>
                  </a:lnTo>
                  <a:lnTo>
                    <a:pt x="3329" y="181"/>
                  </a:lnTo>
                  <a:lnTo>
                    <a:pt x="3333" y="180"/>
                  </a:lnTo>
                  <a:lnTo>
                    <a:pt x="3336" y="178"/>
                  </a:lnTo>
                  <a:lnTo>
                    <a:pt x="3339" y="177"/>
                  </a:lnTo>
                  <a:lnTo>
                    <a:pt x="3342" y="175"/>
                  </a:lnTo>
                  <a:lnTo>
                    <a:pt x="3346" y="174"/>
                  </a:lnTo>
                  <a:lnTo>
                    <a:pt x="3349" y="172"/>
                  </a:lnTo>
                  <a:lnTo>
                    <a:pt x="3352" y="171"/>
                  </a:lnTo>
                  <a:lnTo>
                    <a:pt x="3355" y="169"/>
                  </a:lnTo>
                  <a:lnTo>
                    <a:pt x="3359" y="168"/>
                  </a:lnTo>
                  <a:lnTo>
                    <a:pt x="3362" y="166"/>
                  </a:lnTo>
                  <a:lnTo>
                    <a:pt x="3365" y="165"/>
                  </a:lnTo>
                  <a:lnTo>
                    <a:pt x="3368" y="163"/>
                  </a:lnTo>
                  <a:lnTo>
                    <a:pt x="3372" y="162"/>
                  </a:lnTo>
                  <a:lnTo>
                    <a:pt x="3375" y="160"/>
                  </a:lnTo>
                  <a:lnTo>
                    <a:pt x="3378" y="159"/>
                  </a:lnTo>
                  <a:lnTo>
                    <a:pt x="3381" y="157"/>
                  </a:lnTo>
                  <a:lnTo>
                    <a:pt x="3385" y="156"/>
                  </a:lnTo>
                  <a:lnTo>
                    <a:pt x="3388" y="154"/>
                  </a:lnTo>
                  <a:lnTo>
                    <a:pt x="3391" y="153"/>
                  </a:lnTo>
                  <a:lnTo>
                    <a:pt x="3394" y="151"/>
                  </a:lnTo>
                  <a:lnTo>
                    <a:pt x="3398" y="150"/>
                  </a:lnTo>
                  <a:lnTo>
                    <a:pt x="3401" y="148"/>
                  </a:lnTo>
                  <a:lnTo>
                    <a:pt x="3404" y="147"/>
                  </a:lnTo>
                  <a:lnTo>
                    <a:pt x="3408" y="145"/>
                  </a:lnTo>
                  <a:lnTo>
                    <a:pt x="3411" y="144"/>
                  </a:lnTo>
                  <a:lnTo>
                    <a:pt x="3414" y="142"/>
                  </a:lnTo>
                  <a:lnTo>
                    <a:pt x="3417" y="141"/>
                  </a:lnTo>
                  <a:lnTo>
                    <a:pt x="3421" y="139"/>
                  </a:lnTo>
                  <a:lnTo>
                    <a:pt x="3424" y="138"/>
                  </a:lnTo>
                  <a:lnTo>
                    <a:pt x="3427" y="136"/>
                  </a:lnTo>
                  <a:lnTo>
                    <a:pt x="3430" y="135"/>
                  </a:lnTo>
                  <a:lnTo>
                    <a:pt x="3434" y="133"/>
                  </a:lnTo>
                  <a:lnTo>
                    <a:pt x="3437" y="132"/>
                  </a:lnTo>
                  <a:lnTo>
                    <a:pt x="3440" y="131"/>
                  </a:lnTo>
                  <a:lnTo>
                    <a:pt x="3443" y="129"/>
                  </a:lnTo>
                  <a:lnTo>
                    <a:pt x="3447" y="128"/>
                  </a:lnTo>
                  <a:lnTo>
                    <a:pt x="3450" y="126"/>
                  </a:lnTo>
                  <a:lnTo>
                    <a:pt x="3453" y="125"/>
                  </a:lnTo>
                  <a:lnTo>
                    <a:pt x="3456" y="124"/>
                  </a:lnTo>
                  <a:lnTo>
                    <a:pt x="3460" y="123"/>
                  </a:lnTo>
                  <a:lnTo>
                    <a:pt x="3463" y="121"/>
                  </a:lnTo>
                  <a:lnTo>
                    <a:pt x="3466" y="120"/>
                  </a:lnTo>
                  <a:lnTo>
                    <a:pt x="3469" y="119"/>
                  </a:lnTo>
                  <a:lnTo>
                    <a:pt x="3473" y="117"/>
                  </a:lnTo>
                  <a:lnTo>
                    <a:pt x="3476" y="116"/>
                  </a:lnTo>
                  <a:lnTo>
                    <a:pt x="3479" y="115"/>
                  </a:lnTo>
                  <a:lnTo>
                    <a:pt x="3483" y="114"/>
                  </a:lnTo>
                  <a:lnTo>
                    <a:pt x="3486" y="113"/>
                  </a:lnTo>
                  <a:lnTo>
                    <a:pt x="3489" y="111"/>
                  </a:lnTo>
                  <a:lnTo>
                    <a:pt x="3492" y="110"/>
                  </a:lnTo>
                  <a:lnTo>
                    <a:pt x="3496" y="109"/>
                  </a:lnTo>
                  <a:lnTo>
                    <a:pt x="3499" y="108"/>
                  </a:lnTo>
                  <a:lnTo>
                    <a:pt x="3502" y="107"/>
                  </a:lnTo>
                  <a:lnTo>
                    <a:pt x="3505" y="106"/>
                  </a:lnTo>
                  <a:lnTo>
                    <a:pt x="3509" y="105"/>
                  </a:lnTo>
                  <a:lnTo>
                    <a:pt x="3512" y="104"/>
                  </a:lnTo>
                  <a:lnTo>
                    <a:pt x="3515" y="103"/>
                  </a:lnTo>
                  <a:lnTo>
                    <a:pt x="3518" y="102"/>
                  </a:lnTo>
                  <a:lnTo>
                    <a:pt x="3522" y="101"/>
                  </a:lnTo>
                  <a:lnTo>
                    <a:pt x="3525" y="100"/>
                  </a:lnTo>
                  <a:lnTo>
                    <a:pt x="3528" y="100"/>
                  </a:lnTo>
                  <a:lnTo>
                    <a:pt x="3531" y="99"/>
                  </a:lnTo>
                  <a:lnTo>
                    <a:pt x="3535" y="98"/>
                  </a:lnTo>
                  <a:lnTo>
                    <a:pt x="3538" y="97"/>
                  </a:lnTo>
                  <a:lnTo>
                    <a:pt x="3541" y="96"/>
                  </a:lnTo>
                  <a:lnTo>
                    <a:pt x="3544" y="96"/>
                  </a:lnTo>
                  <a:lnTo>
                    <a:pt x="3548" y="95"/>
                  </a:lnTo>
                  <a:lnTo>
                    <a:pt x="3551" y="94"/>
                  </a:lnTo>
                  <a:lnTo>
                    <a:pt x="3554" y="94"/>
                  </a:lnTo>
                  <a:lnTo>
                    <a:pt x="3558" y="93"/>
                  </a:lnTo>
                  <a:lnTo>
                    <a:pt x="3561" y="92"/>
                  </a:lnTo>
                  <a:lnTo>
                    <a:pt x="3564" y="92"/>
                  </a:lnTo>
                  <a:lnTo>
                    <a:pt x="3567" y="91"/>
                  </a:lnTo>
                  <a:lnTo>
                    <a:pt x="3571" y="90"/>
                  </a:lnTo>
                  <a:lnTo>
                    <a:pt x="3574" y="90"/>
                  </a:lnTo>
                  <a:lnTo>
                    <a:pt x="3577" y="89"/>
                  </a:lnTo>
                  <a:lnTo>
                    <a:pt x="3580" y="88"/>
                  </a:lnTo>
                  <a:lnTo>
                    <a:pt x="3584" y="88"/>
                  </a:lnTo>
                  <a:lnTo>
                    <a:pt x="3587" y="87"/>
                  </a:lnTo>
                  <a:lnTo>
                    <a:pt x="3590" y="87"/>
                  </a:lnTo>
                  <a:lnTo>
                    <a:pt x="3593" y="86"/>
                  </a:lnTo>
                  <a:lnTo>
                    <a:pt x="3597" y="86"/>
                  </a:lnTo>
                  <a:lnTo>
                    <a:pt x="3600" y="85"/>
                  </a:lnTo>
                  <a:lnTo>
                    <a:pt x="3603" y="85"/>
                  </a:lnTo>
                  <a:lnTo>
                    <a:pt x="3606" y="84"/>
                  </a:lnTo>
                  <a:lnTo>
                    <a:pt x="3610" y="84"/>
                  </a:lnTo>
                  <a:lnTo>
                    <a:pt x="3613" y="83"/>
                  </a:lnTo>
                  <a:lnTo>
                    <a:pt x="3616" y="83"/>
                  </a:lnTo>
                  <a:lnTo>
                    <a:pt x="3619" y="83"/>
                  </a:lnTo>
                  <a:lnTo>
                    <a:pt x="3623" y="82"/>
                  </a:lnTo>
                  <a:lnTo>
                    <a:pt x="3626" y="82"/>
                  </a:lnTo>
                  <a:lnTo>
                    <a:pt x="3629" y="81"/>
                  </a:lnTo>
                  <a:lnTo>
                    <a:pt x="3633" y="81"/>
                  </a:lnTo>
                  <a:lnTo>
                    <a:pt x="3636" y="81"/>
                  </a:lnTo>
                  <a:lnTo>
                    <a:pt x="3639" y="80"/>
                  </a:lnTo>
                  <a:lnTo>
                    <a:pt x="3642" y="80"/>
                  </a:lnTo>
                  <a:lnTo>
                    <a:pt x="3646" y="79"/>
                  </a:lnTo>
                  <a:lnTo>
                    <a:pt x="3649" y="79"/>
                  </a:lnTo>
                  <a:lnTo>
                    <a:pt x="3652" y="79"/>
                  </a:lnTo>
                  <a:lnTo>
                    <a:pt x="3655" y="78"/>
                  </a:lnTo>
                  <a:lnTo>
                    <a:pt x="3659" y="78"/>
                  </a:lnTo>
                  <a:lnTo>
                    <a:pt x="3662" y="77"/>
                  </a:lnTo>
                  <a:lnTo>
                    <a:pt x="3665" y="77"/>
                  </a:lnTo>
                  <a:lnTo>
                    <a:pt x="3668" y="77"/>
                  </a:lnTo>
                  <a:lnTo>
                    <a:pt x="3672" y="76"/>
                  </a:lnTo>
                  <a:lnTo>
                    <a:pt x="3675" y="76"/>
                  </a:lnTo>
                  <a:lnTo>
                    <a:pt x="3678" y="75"/>
                  </a:lnTo>
                  <a:lnTo>
                    <a:pt x="3681" y="75"/>
                  </a:lnTo>
                  <a:lnTo>
                    <a:pt x="3685" y="75"/>
                  </a:lnTo>
                  <a:lnTo>
                    <a:pt x="3688" y="74"/>
                  </a:lnTo>
                  <a:lnTo>
                    <a:pt x="3691" y="74"/>
                  </a:lnTo>
                  <a:lnTo>
                    <a:pt x="3695" y="74"/>
                  </a:lnTo>
                  <a:lnTo>
                    <a:pt x="3698" y="73"/>
                  </a:lnTo>
                  <a:lnTo>
                    <a:pt x="3701" y="73"/>
                  </a:lnTo>
                  <a:lnTo>
                    <a:pt x="3704" y="72"/>
                  </a:lnTo>
                  <a:lnTo>
                    <a:pt x="3708" y="72"/>
                  </a:lnTo>
                  <a:lnTo>
                    <a:pt x="3711" y="72"/>
                  </a:lnTo>
                  <a:lnTo>
                    <a:pt x="3714" y="71"/>
                  </a:lnTo>
                  <a:lnTo>
                    <a:pt x="3717" y="71"/>
                  </a:lnTo>
                  <a:lnTo>
                    <a:pt x="3721" y="71"/>
                  </a:lnTo>
                  <a:lnTo>
                    <a:pt x="3724" y="70"/>
                  </a:lnTo>
                  <a:lnTo>
                    <a:pt x="3727" y="70"/>
                  </a:lnTo>
                  <a:lnTo>
                    <a:pt x="3730" y="70"/>
                  </a:lnTo>
                  <a:lnTo>
                    <a:pt x="3734" y="69"/>
                  </a:lnTo>
                  <a:lnTo>
                    <a:pt x="3737" y="69"/>
                  </a:lnTo>
                  <a:lnTo>
                    <a:pt x="3740" y="69"/>
                  </a:lnTo>
                  <a:lnTo>
                    <a:pt x="3743" y="68"/>
                  </a:lnTo>
                  <a:lnTo>
                    <a:pt x="3747" y="68"/>
                  </a:lnTo>
                  <a:lnTo>
                    <a:pt x="3750" y="68"/>
                  </a:lnTo>
                  <a:lnTo>
                    <a:pt x="3753" y="67"/>
                  </a:lnTo>
                  <a:lnTo>
                    <a:pt x="3756" y="67"/>
                  </a:lnTo>
                  <a:lnTo>
                    <a:pt x="3760" y="67"/>
                  </a:lnTo>
                  <a:lnTo>
                    <a:pt x="3763" y="66"/>
                  </a:lnTo>
                  <a:lnTo>
                    <a:pt x="3766" y="66"/>
                  </a:lnTo>
                  <a:lnTo>
                    <a:pt x="3770" y="66"/>
                  </a:lnTo>
                  <a:lnTo>
                    <a:pt x="3773" y="65"/>
                  </a:lnTo>
                  <a:lnTo>
                    <a:pt x="3776" y="65"/>
                  </a:lnTo>
                  <a:lnTo>
                    <a:pt x="3779" y="65"/>
                  </a:lnTo>
                  <a:lnTo>
                    <a:pt x="3783" y="65"/>
                  </a:lnTo>
                  <a:lnTo>
                    <a:pt x="3786" y="64"/>
                  </a:lnTo>
                  <a:lnTo>
                    <a:pt x="3789" y="64"/>
                  </a:lnTo>
                  <a:lnTo>
                    <a:pt x="3792" y="64"/>
                  </a:lnTo>
                  <a:lnTo>
                    <a:pt x="3796" y="63"/>
                  </a:lnTo>
                  <a:lnTo>
                    <a:pt x="3799" y="63"/>
                  </a:lnTo>
                  <a:lnTo>
                    <a:pt x="3802" y="63"/>
                  </a:lnTo>
                  <a:lnTo>
                    <a:pt x="3805" y="62"/>
                  </a:lnTo>
                  <a:lnTo>
                    <a:pt x="3809" y="62"/>
                  </a:lnTo>
                  <a:lnTo>
                    <a:pt x="3812" y="62"/>
                  </a:lnTo>
                  <a:lnTo>
                    <a:pt x="3815" y="61"/>
                  </a:lnTo>
                  <a:lnTo>
                    <a:pt x="3818" y="61"/>
                  </a:lnTo>
                  <a:lnTo>
                    <a:pt x="3822" y="61"/>
                  </a:lnTo>
                  <a:lnTo>
                    <a:pt x="3825" y="60"/>
                  </a:lnTo>
                  <a:lnTo>
                    <a:pt x="3828" y="60"/>
                  </a:lnTo>
                  <a:lnTo>
                    <a:pt x="3831" y="59"/>
                  </a:lnTo>
                  <a:lnTo>
                    <a:pt x="3835" y="59"/>
                  </a:lnTo>
                  <a:lnTo>
                    <a:pt x="3838" y="58"/>
                  </a:lnTo>
                  <a:lnTo>
                    <a:pt x="3841" y="58"/>
                  </a:lnTo>
                  <a:lnTo>
                    <a:pt x="3845" y="58"/>
                  </a:lnTo>
                  <a:lnTo>
                    <a:pt x="3848" y="57"/>
                  </a:lnTo>
                  <a:lnTo>
                    <a:pt x="3851" y="57"/>
                  </a:lnTo>
                  <a:lnTo>
                    <a:pt x="3854" y="56"/>
                  </a:lnTo>
                  <a:lnTo>
                    <a:pt x="3858" y="56"/>
                  </a:lnTo>
                  <a:lnTo>
                    <a:pt x="3861" y="55"/>
                  </a:lnTo>
                  <a:lnTo>
                    <a:pt x="3864" y="54"/>
                  </a:lnTo>
                  <a:lnTo>
                    <a:pt x="3867" y="54"/>
                  </a:lnTo>
                  <a:lnTo>
                    <a:pt x="3871" y="53"/>
                  </a:lnTo>
                  <a:lnTo>
                    <a:pt x="3874" y="53"/>
                  </a:lnTo>
                  <a:lnTo>
                    <a:pt x="3877" y="52"/>
                  </a:lnTo>
                  <a:lnTo>
                    <a:pt x="3880" y="52"/>
                  </a:lnTo>
                  <a:lnTo>
                    <a:pt x="3884" y="51"/>
                  </a:lnTo>
                  <a:lnTo>
                    <a:pt x="3887" y="50"/>
                  </a:lnTo>
                  <a:lnTo>
                    <a:pt x="3890" y="50"/>
                  </a:lnTo>
                  <a:lnTo>
                    <a:pt x="3893" y="49"/>
                  </a:lnTo>
                  <a:lnTo>
                    <a:pt x="3897" y="48"/>
                  </a:lnTo>
                  <a:lnTo>
                    <a:pt x="3900" y="48"/>
                  </a:lnTo>
                  <a:lnTo>
                    <a:pt x="3903" y="47"/>
                  </a:lnTo>
                  <a:lnTo>
                    <a:pt x="3906" y="46"/>
                  </a:lnTo>
                  <a:lnTo>
                    <a:pt x="3910" y="46"/>
                  </a:lnTo>
                  <a:lnTo>
                    <a:pt x="3913" y="45"/>
                  </a:lnTo>
                  <a:lnTo>
                    <a:pt x="3916" y="44"/>
                  </a:lnTo>
                  <a:lnTo>
                    <a:pt x="3920" y="43"/>
                  </a:lnTo>
                  <a:lnTo>
                    <a:pt x="3923" y="43"/>
                  </a:lnTo>
                  <a:lnTo>
                    <a:pt x="3926" y="42"/>
                  </a:lnTo>
                  <a:lnTo>
                    <a:pt x="3929" y="41"/>
                  </a:lnTo>
                  <a:lnTo>
                    <a:pt x="3933" y="40"/>
                  </a:lnTo>
                  <a:lnTo>
                    <a:pt x="3936" y="40"/>
                  </a:lnTo>
                  <a:lnTo>
                    <a:pt x="3939" y="39"/>
                  </a:lnTo>
                  <a:lnTo>
                    <a:pt x="3942" y="38"/>
                  </a:lnTo>
                  <a:lnTo>
                    <a:pt x="3946" y="37"/>
                  </a:lnTo>
                  <a:lnTo>
                    <a:pt x="3949" y="36"/>
                  </a:lnTo>
                  <a:lnTo>
                    <a:pt x="3952" y="36"/>
                  </a:lnTo>
                  <a:lnTo>
                    <a:pt x="3955" y="35"/>
                  </a:lnTo>
                  <a:lnTo>
                    <a:pt x="3959" y="34"/>
                  </a:lnTo>
                  <a:lnTo>
                    <a:pt x="3962" y="33"/>
                  </a:lnTo>
                  <a:lnTo>
                    <a:pt x="3965" y="32"/>
                  </a:lnTo>
                  <a:lnTo>
                    <a:pt x="3968" y="32"/>
                  </a:lnTo>
                  <a:lnTo>
                    <a:pt x="3972" y="31"/>
                  </a:lnTo>
                  <a:lnTo>
                    <a:pt x="3975" y="30"/>
                  </a:lnTo>
                  <a:lnTo>
                    <a:pt x="3978" y="29"/>
                  </a:lnTo>
                  <a:lnTo>
                    <a:pt x="3981" y="28"/>
                  </a:lnTo>
                  <a:lnTo>
                    <a:pt x="3985" y="28"/>
                  </a:lnTo>
                  <a:lnTo>
                    <a:pt x="3988" y="27"/>
                  </a:lnTo>
                  <a:lnTo>
                    <a:pt x="3991" y="26"/>
                  </a:lnTo>
                  <a:lnTo>
                    <a:pt x="3995" y="25"/>
                  </a:lnTo>
                  <a:lnTo>
                    <a:pt x="3998" y="25"/>
                  </a:lnTo>
                  <a:lnTo>
                    <a:pt x="4001" y="24"/>
                  </a:lnTo>
                  <a:lnTo>
                    <a:pt x="4004" y="23"/>
                  </a:lnTo>
                  <a:lnTo>
                    <a:pt x="4008" y="23"/>
                  </a:lnTo>
                  <a:lnTo>
                    <a:pt x="4011" y="22"/>
                  </a:lnTo>
                  <a:lnTo>
                    <a:pt x="4014" y="22"/>
                  </a:lnTo>
                  <a:lnTo>
                    <a:pt x="4017" y="21"/>
                  </a:lnTo>
                  <a:lnTo>
                    <a:pt x="4021" y="20"/>
                  </a:lnTo>
                  <a:lnTo>
                    <a:pt x="4024" y="20"/>
                  </a:lnTo>
                  <a:lnTo>
                    <a:pt x="4027" y="19"/>
                  </a:lnTo>
                  <a:lnTo>
                    <a:pt x="4030" y="19"/>
                  </a:lnTo>
                  <a:lnTo>
                    <a:pt x="4034" y="18"/>
                  </a:lnTo>
                  <a:lnTo>
                    <a:pt x="4037" y="17"/>
                  </a:lnTo>
                  <a:lnTo>
                    <a:pt x="4040" y="17"/>
                  </a:lnTo>
                  <a:lnTo>
                    <a:pt x="4043" y="16"/>
                  </a:lnTo>
                  <a:lnTo>
                    <a:pt x="4047" y="16"/>
                  </a:lnTo>
                  <a:lnTo>
                    <a:pt x="4050" y="15"/>
                  </a:lnTo>
                  <a:lnTo>
                    <a:pt x="4053" y="15"/>
                  </a:lnTo>
                  <a:lnTo>
                    <a:pt x="4057" y="14"/>
                  </a:lnTo>
                  <a:lnTo>
                    <a:pt x="4060" y="13"/>
                  </a:lnTo>
                  <a:lnTo>
                    <a:pt x="4063" y="13"/>
                  </a:lnTo>
                  <a:lnTo>
                    <a:pt x="4066" y="12"/>
                  </a:lnTo>
                  <a:lnTo>
                    <a:pt x="4070" y="12"/>
                  </a:lnTo>
                  <a:lnTo>
                    <a:pt x="4073" y="11"/>
                  </a:lnTo>
                  <a:lnTo>
                    <a:pt x="4076" y="11"/>
                  </a:lnTo>
                  <a:lnTo>
                    <a:pt x="4079" y="10"/>
                  </a:lnTo>
                  <a:lnTo>
                    <a:pt x="4083" y="10"/>
                  </a:lnTo>
                  <a:lnTo>
                    <a:pt x="4086" y="9"/>
                  </a:lnTo>
                  <a:lnTo>
                    <a:pt x="4089" y="9"/>
                  </a:lnTo>
                  <a:lnTo>
                    <a:pt x="4092" y="8"/>
                  </a:lnTo>
                  <a:lnTo>
                    <a:pt x="4096" y="8"/>
                  </a:lnTo>
                  <a:lnTo>
                    <a:pt x="4099" y="8"/>
                  </a:lnTo>
                  <a:lnTo>
                    <a:pt x="4102" y="7"/>
                  </a:lnTo>
                  <a:lnTo>
                    <a:pt x="4105" y="7"/>
                  </a:lnTo>
                  <a:lnTo>
                    <a:pt x="4109" y="6"/>
                  </a:lnTo>
                  <a:lnTo>
                    <a:pt x="4112" y="6"/>
                  </a:lnTo>
                  <a:lnTo>
                    <a:pt x="4115" y="5"/>
                  </a:lnTo>
                  <a:lnTo>
                    <a:pt x="4118" y="5"/>
                  </a:lnTo>
                  <a:lnTo>
                    <a:pt x="4122" y="5"/>
                  </a:lnTo>
                  <a:lnTo>
                    <a:pt x="4125" y="4"/>
                  </a:lnTo>
                  <a:lnTo>
                    <a:pt x="4128" y="4"/>
                  </a:lnTo>
                  <a:lnTo>
                    <a:pt x="4132" y="3"/>
                  </a:lnTo>
                  <a:lnTo>
                    <a:pt x="4135" y="3"/>
                  </a:lnTo>
                  <a:lnTo>
                    <a:pt x="4138" y="3"/>
                  </a:lnTo>
                  <a:lnTo>
                    <a:pt x="4141" y="2"/>
                  </a:lnTo>
                  <a:lnTo>
                    <a:pt x="4145" y="2"/>
                  </a:lnTo>
                  <a:lnTo>
                    <a:pt x="4148" y="2"/>
                  </a:lnTo>
                  <a:lnTo>
                    <a:pt x="4151" y="1"/>
                  </a:lnTo>
                  <a:lnTo>
                    <a:pt x="4154" y="1"/>
                  </a:lnTo>
                  <a:lnTo>
                    <a:pt x="4158" y="1"/>
                  </a:lnTo>
                  <a:lnTo>
                    <a:pt x="4161" y="0"/>
                  </a:lnTo>
                  <a:lnTo>
                    <a:pt x="4164" y="0"/>
                  </a:lnTo>
                  <a:lnTo>
                    <a:pt x="4167" y="0"/>
                  </a:lnTo>
                  <a:lnTo>
                    <a:pt x="4171" y="0"/>
                  </a:lnTo>
                  <a:lnTo>
                    <a:pt x="4174" y="0"/>
                  </a:lnTo>
                  <a:lnTo>
                    <a:pt x="4177" y="0"/>
                  </a:lnTo>
                  <a:lnTo>
                    <a:pt x="4180" y="0"/>
                  </a:lnTo>
                  <a:lnTo>
                    <a:pt x="4184" y="0"/>
                  </a:lnTo>
                  <a:lnTo>
                    <a:pt x="4187" y="0"/>
                  </a:lnTo>
                  <a:lnTo>
                    <a:pt x="4190" y="0"/>
                  </a:lnTo>
                  <a:lnTo>
                    <a:pt x="4193" y="0"/>
                  </a:lnTo>
                  <a:lnTo>
                    <a:pt x="4197" y="0"/>
                  </a:lnTo>
                  <a:lnTo>
                    <a:pt x="4200" y="0"/>
                  </a:lnTo>
                  <a:lnTo>
                    <a:pt x="4203" y="0"/>
                  </a:lnTo>
                  <a:lnTo>
                    <a:pt x="4207" y="0"/>
                  </a:lnTo>
                  <a:lnTo>
                    <a:pt x="4210" y="0"/>
                  </a:lnTo>
                  <a:lnTo>
                    <a:pt x="4213" y="1"/>
                  </a:lnTo>
                  <a:lnTo>
                    <a:pt x="4216" y="1"/>
                  </a:lnTo>
                  <a:lnTo>
                    <a:pt x="4220" y="1"/>
                  </a:lnTo>
                  <a:lnTo>
                    <a:pt x="4223" y="1"/>
                  </a:lnTo>
                  <a:lnTo>
                    <a:pt x="4226" y="2"/>
                  </a:lnTo>
                  <a:lnTo>
                    <a:pt x="4229" y="2"/>
                  </a:lnTo>
                  <a:lnTo>
                    <a:pt x="4233" y="3"/>
                  </a:lnTo>
                  <a:lnTo>
                    <a:pt x="4236" y="3"/>
                  </a:lnTo>
                  <a:lnTo>
                    <a:pt x="4239" y="4"/>
                  </a:lnTo>
                  <a:lnTo>
                    <a:pt x="4242" y="4"/>
                  </a:lnTo>
                  <a:lnTo>
                    <a:pt x="4246" y="5"/>
                  </a:lnTo>
                  <a:lnTo>
                    <a:pt x="4249" y="6"/>
                  </a:lnTo>
                  <a:lnTo>
                    <a:pt x="4252" y="7"/>
                  </a:lnTo>
                  <a:lnTo>
                    <a:pt x="4255" y="8"/>
                  </a:lnTo>
                  <a:lnTo>
                    <a:pt x="4259" y="8"/>
                  </a:lnTo>
                  <a:lnTo>
                    <a:pt x="4262" y="9"/>
                  </a:lnTo>
                  <a:lnTo>
                    <a:pt x="4265" y="10"/>
                  </a:lnTo>
                  <a:lnTo>
                    <a:pt x="4268" y="11"/>
                  </a:lnTo>
                  <a:lnTo>
                    <a:pt x="4272" y="12"/>
                  </a:lnTo>
                  <a:lnTo>
                    <a:pt x="4275" y="13"/>
                  </a:lnTo>
                  <a:lnTo>
                    <a:pt x="4278" y="15"/>
                  </a:lnTo>
                  <a:lnTo>
                    <a:pt x="4282" y="16"/>
                  </a:lnTo>
                  <a:lnTo>
                    <a:pt x="4285" y="17"/>
                  </a:lnTo>
                  <a:lnTo>
                    <a:pt x="4288" y="18"/>
                  </a:lnTo>
                  <a:lnTo>
                    <a:pt x="4291" y="19"/>
                  </a:lnTo>
                  <a:lnTo>
                    <a:pt x="4295" y="20"/>
                  </a:lnTo>
                  <a:lnTo>
                    <a:pt x="4298" y="22"/>
                  </a:lnTo>
                  <a:lnTo>
                    <a:pt x="4301" y="23"/>
                  </a:lnTo>
                  <a:lnTo>
                    <a:pt x="4304" y="24"/>
                  </a:lnTo>
                  <a:lnTo>
                    <a:pt x="4308" y="25"/>
                  </a:lnTo>
                  <a:lnTo>
                    <a:pt x="4311" y="27"/>
                  </a:lnTo>
                  <a:lnTo>
                    <a:pt x="4314" y="28"/>
                  </a:lnTo>
                  <a:lnTo>
                    <a:pt x="4317" y="29"/>
                  </a:lnTo>
                  <a:lnTo>
                    <a:pt x="4321" y="31"/>
                  </a:lnTo>
                  <a:lnTo>
                    <a:pt x="4324" y="32"/>
                  </a:lnTo>
                  <a:lnTo>
                    <a:pt x="4327" y="33"/>
                  </a:lnTo>
                  <a:lnTo>
                    <a:pt x="4330" y="35"/>
                  </a:lnTo>
                  <a:lnTo>
                    <a:pt x="4334" y="36"/>
                  </a:lnTo>
                  <a:lnTo>
                    <a:pt x="4337" y="38"/>
                  </a:lnTo>
                  <a:lnTo>
                    <a:pt x="4340" y="39"/>
                  </a:lnTo>
                  <a:lnTo>
                    <a:pt x="4343" y="40"/>
                  </a:lnTo>
                  <a:lnTo>
                    <a:pt x="4347" y="42"/>
                  </a:lnTo>
                  <a:lnTo>
                    <a:pt x="4350" y="43"/>
                  </a:lnTo>
                  <a:lnTo>
                    <a:pt x="4353" y="45"/>
                  </a:lnTo>
                  <a:lnTo>
                    <a:pt x="4357" y="46"/>
                  </a:lnTo>
                  <a:lnTo>
                    <a:pt x="4360" y="47"/>
                  </a:lnTo>
                  <a:lnTo>
                    <a:pt x="4363" y="49"/>
                  </a:lnTo>
                  <a:lnTo>
                    <a:pt x="4366" y="50"/>
                  </a:lnTo>
                  <a:lnTo>
                    <a:pt x="4370" y="52"/>
                  </a:lnTo>
                  <a:lnTo>
                    <a:pt x="4373" y="53"/>
                  </a:lnTo>
                  <a:lnTo>
                    <a:pt x="4376" y="54"/>
                  </a:lnTo>
                  <a:lnTo>
                    <a:pt x="4379" y="56"/>
                  </a:lnTo>
                  <a:lnTo>
                    <a:pt x="4383" y="57"/>
                  </a:lnTo>
                  <a:lnTo>
                    <a:pt x="4386" y="58"/>
                  </a:lnTo>
                  <a:lnTo>
                    <a:pt x="4389" y="60"/>
                  </a:lnTo>
                  <a:lnTo>
                    <a:pt x="4392" y="61"/>
                  </a:lnTo>
                  <a:lnTo>
                    <a:pt x="4396" y="62"/>
                  </a:lnTo>
                  <a:lnTo>
                    <a:pt x="4399" y="64"/>
                  </a:lnTo>
                  <a:lnTo>
                    <a:pt x="4402" y="65"/>
                  </a:lnTo>
                  <a:lnTo>
                    <a:pt x="4405" y="66"/>
                  </a:lnTo>
                  <a:lnTo>
                    <a:pt x="4409" y="68"/>
                  </a:lnTo>
                  <a:lnTo>
                    <a:pt x="4412" y="69"/>
                  </a:lnTo>
                  <a:lnTo>
                    <a:pt x="4415" y="70"/>
                  </a:lnTo>
                  <a:lnTo>
                    <a:pt x="4419" y="71"/>
                  </a:lnTo>
                  <a:lnTo>
                    <a:pt x="4422" y="73"/>
                  </a:lnTo>
                  <a:lnTo>
                    <a:pt x="4425" y="74"/>
                  </a:lnTo>
                  <a:lnTo>
                    <a:pt x="4428" y="75"/>
                  </a:lnTo>
                  <a:lnTo>
                    <a:pt x="4432" y="76"/>
                  </a:lnTo>
                  <a:lnTo>
                    <a:pt x="4435" y="77"/>
                  </a:lnTo>
                  <a:lnTo>
                    <a:pt x="4438" y="79"/>
                  </a:lnTo>
                  <a:lnTo>
                    <a:pt x="4441" y="80"/>
                  </a:lnTo>
                  <a:lnTo>
                    <a:pt x="4445" y="81"/>
                  </a:lnTo>
                  <a:lnTo>
                    <a:pt x="4448" y="82"/>
                  </a:lnTo>
                  <a:lnTo>
                    <a:pt x="4451" y="83"/>
                  </a:lnTo>
                  <a:lnTo>
                    <a:pt x="4454" y="85"/>
                  </a:lnTo>
                  <a:lnTo>
                    <a:pt x="4458" y="86"/>
                  </a:lnTo>
                  <a:lnTo>
                    <a:pt x="4461" y="87"/>
                  </a:lnTo>
                  <a:lnTo>
                    <a:pt x="4464" y="88"/>
                  </a:lnTo>
                  <a:lnTo>
                    <a:pt x="4467" y="89"/>
                  </a:lnTo>
                  <a:lnTo>
                    <a:pt x="4471" y="90"/>
                  </a:lnTo>
                  <a:lnTo>
                    <a:pt x="4474" y="91"/>
                  </a:lnTo>
                  <a:lnTo>
                    <a:pt x="4477" y="93"/>
                  </a:lnTo>
                  <a:lnTo>
                    <a:pt x="4480" y="94"/>
                  </a:lnTo>
                  <a:lnTo>
                    <a:pt x="4484" y="95"/>
                  </a:lnTo>
                  <a:lnTo>
                    <a:pt x="4487" y="96"/>
                  </a:lnTo>
                  <a:lnTo>
                    <a:pt x="4490" y="97"/>
                  </a:lnTo>
                  <a:lnTo>
                    <a:pt x="4494" y="98"/>
                  </a:lnTo>
                  <a:lnTo>
                    <a:pt x="4497" y="100"/>
                  </a:lnTo>
                  <a:lnTo>
                    <a:pt x="4500" y="101"/>
                  </a:lnTo>
                  <a:lnTo>
                    <a:pt x="4503" y="102"/>
                  </a:lnTo>
                  <a:lnTo>
                    <a:pt x="4507" y="103"/>
                  </a:lnTo>
                  <a:lnTo>
                    <a:pt x="4510" y="104"/>
                  </a:lnTo>
                  <a:lnTo>
                    <a:pt x="4513" y="105"/>
                  </a:lnTo>
                  <a:lnTo>
                    <a:pt x="4516" y="107"/>
                  </a:lnTo>
                  <a:lnTo>
                    <a:pt x="4520" y="108"/>
                  </a:lnTo>
                  <a:lnTo>
                    <a:pt x="4523" y="109"/>
                  </a:lnTo>
                  <a:lnTo>
                    <a:pt x="4526" y="110"/>
                  </a:lnTo>
                  <a:lnTo>
                    <a:pt x="4529" y="111"/>
                  </a:lnTo>
                  <a:lnTo>
                    <a:pt x="4533" y="112"/>
                  </a:lnTo>
                  <a:lnTo>
                    <a:pt x="4536" y="114"/>
                  </a:lnTo>
                  <a:lnTo>
                    <a:pt x="4539" y="115"/>
                  </a:lnTo>
                  <a:lnTo>
                    <a:pt x="4542" y="116"/>
                  </a:lnTo>
                  <a:lnTo>
                    <a:pt x="4546" y="117"/>
                  </a:lnTo>
                  <a:lnTo>
                    <a:pt x="4549" y="118"/>
                  </a:lnTo>
                  <a:lnTo>
                    <a:pt x="4552" y="119"/>
                  </a:lnTo>
                  <a:lnTo>
                    <a:pt x="4555" y="121"/>
                  </a:lnTo>
                  <a:lnTo>
                    <a:pt x="4559" y="122"/>
                  </a:lnTo>
                  <a:lnTo>
                    <a:pt x="4562" y="123"/>
                  </a:lnTo>
                  <a:lnTo>
                    <a:pt x="4565" y="124"/>
                  </a:lnTo>
                  <a:lnTo>
                    <a:pt x="4569" y="125"/>
                  </a:lnTo>
                  <a:lnTo>
                    <a:pt x="4572" y="126"/>
                  </a:lnTo>
                  <a:lnTo>
                    <a:pt x="4575" y="128"/>
                  </a:lnTo>
                  <a:lnTo>
                    <a:pt x="4578" y="129"/>
                  </a:lnTo>
                  <a:lnTo>
                    <a:pt x="4582" y="130"/>
                  </a:lnTo>
                  <a:lnTo>
                    <a:pt x="4585" y="131"/>
                  </a:lnTo>
                  <a:lnTo>
                    <a:pt x="4588" y="132"/>
                  </a:lnTo>
                  <a:lnTo>
                    <a:pt x="4591" y="133"/>
                  </a:lnTo>
                  <a:lnTo>
                    <a:pt x="4595" y="134"/>
                  </a:lnTo>
                  <a:lnTo>
                    <a:pt x="4598" y="135"/>
                  </a:lnTo>
                  <a:lnTo>
                    <a:pt x="4601" y="137"/>
                  </a:lnTo>
                  <a:lnTo>
                    <a:pt x="4604" y="138"/>
                  </a:lnTo>
                  <a:lnTo>
                    <a:pt x="4608" y="139"/>
                  </a:lnTo>
                  <a:lnTo>
                    <a:pt x="4611" y="140"/>
                  </a:lnTo>
                  <a:lnTo>
                    <a:pt x="4614" y="141"/>
                  </a:lnTo>
                  <a:lnTo>
                    <a:pt x="4617" y="142"/>
                  </a:lnTo>
                  <a:lnTo>
                    <a:pt x="4621" y="143"/>
                  </a:lnTo>
                  <a:lnTo>
                    <a:pt x="4624" y="145"/>
                  </a:lnTo>
                  <a:lnTo>
                    <a:pt x="4627" y="146"/>
                  </a:lnTo>
                  <a:lnTo>
                    <a:pt x="4630" y="147"/>
                  </a:lnTo>
                  <a:lnTo>
                    <a:pt x="4634" y="148"/>
                  </a:lnTo>
                  <a:lnTo>
                    <a:pt x="4637" y="149"/>
                  </a:lnTo>
                  <a:lnTo>
                    <a:pt x="4640" y="150"/>
                  </a:lnTo>
                  <a:lnTo>
                    <a:pt x="4644" y="151"/>
                  </a:lnTo>
                  <a:lnTo>
                    <a:pt x="4647" y="152"/>
                  </a:lnTo>
                  <a:lnTo>
                    <a:pt x="4650" y="154"/>
                  </a:lnTo>
                  <a:lnTo>
                    <a:pt x="4653" y="155"/>
                  </a:lnTo>
                  <a:lnTo>
                    <a:pt x="4657" y="156"/>
                  </a:lnTo>
                  <a:lnTo>
                    <a:pt x="4660" y="157"/>
                  </a:lnTo>
                  <a:lnTo>
                    <a:pt x="4663" y="158"/>
                  </a:lnTo>
                  <a:lnTo>
                    <a:pt x="4666" y="159"/>
                  </a:lnTo>
                  <a:lnTo>
                    <a:pt x="4670" y="160"/>
                  </a:lnTo>
                  <a:lnTo>
                    <a:pt x="4673" y="161"/>
                  </a:lnTo>
                  <a:lnTo>
                    <a:pt x="4676" y="162"/>
                  </a:lnTo>
                  <a:lnTo>
                    <a:pt x="4679" y="164"/>
                  </a:lnTo>
                  <a:lnTo>
                    <a:pt x="4683" y="165"/>
                  </a:lnTo>
                  <a:lnTo>
                    <a:pt x="4686" y="166"/>
                  </a:lnTo>
                  <a:lnTo>
                    <a:pt x="4689" y="167"/>
                  </a:lnTo>
                  <a:lnTo>
                    <a:pt x="4692" y="168"/>
                  </a:lnTo>
                  <a:lnTo>
                    <a:pt x="4696" y="169"/>
                  </a:lnTo>
                  <a:lnTo>
                    <a:pt x="4699" y="170"/>
                  </a:lnTo>
                  <a:lnTo>
                    <a:pt x="4702" y="172"/>
                  </a:lnTo>
                  <a:lnTo>
                    <a:pt x="4705" y="173"/>
                  </a:lnTo>
                  <a:lnTo>
                    <a:pt x="4709" y="174"/>
                  </a:lnTo>
                  <a:lnTo>
                    <a:pt x="4712" y="175"/>
                  </a:lnTo>
                  <a:lnTo>
                    <a:pt x="4715" y="176"/>
                  </a:lnTo>
                  <a:lnTo>
                    <a:pt x="4719" y="177"/>
                  </a:lnTo>
                  <a:lnTo>
                    <a:pt x="4722" y="179"/>
                  </a:lnTo>
                  <a:lnTo>
                    <a:pt x="4725" y="180"/>
                  </a:lnTo>
                  <a:lnTo>
                    <a:pt x="4728" y="181"/>
                  </a:lnTo>
                  <a:lnTo>
                    <a:pt x="4732" y="182"/>
                  </a:lnTo>
                  <a:lnTo>
                    <a:pt x="4735" y="183"/>
                  </a:lnTo>
                  <a:lnTo>
                    <a:pt x="4738" y="185"/>
                  </a:lnTo>
                  <a:lnTo>
                    <a:pt x="4741" y="186"/>
                  </a:lnTo>
                  <a:lnTo>
                    <a:pt x="4745" y="187"/>
                  </a:lnTo>
                  <a:lnTo>
                    <a:pt x="4748" y="188"/>
                  </a:lnTo>
                  <a:lnTo>
                    <a:pt x="4751" y="189"/>
                  </a:lnTo>
                  <a:lnTo>
                    <a:pt x="4754" y="191"/>
                  </a:lnTo>
                  <a:lnTo>
                    <a:pt x="4758" y="192"/>
                  </a:lnTo>
                  <a:lnTo>
                    <a:pt x="4761" y="193"/>
                  </a:lnTo>
                  <a:lnTo>
                    <a:pt x="4764" y="194"/>
                  </a:lnTo>
                  <a:lnTo>
                    <a:pt x="4767" y="196"/>
                  </a:lnTo>
                  <a:lnTo>
                    <a:pt x="4771" y="197"/>
                  </a:lnTo>
                  <a:lnTo>
                    <a:pt x="4774" y="198"/>
                  </a:lnTo>
                  <a:lnTo>
                    <a:pt x="4777" y="199"/>
                  </a:lnTo>
                  <a:lnTo>
                    <a:pt x="4781" y="200"/>
                  </a:lnTo>
                  <a:lnTo>
                    <a:pt x="4784" y="202"/>
                  </a:lnTo>
                  <a:lnTo>
                    <a:pt x="4787" y="203"/>
                  </a:lnTo>
                  <a:lnTo>
                    <a:pt x="4790" y="204"/>
                  </a:lnTo>
                  <a:lnTo>
                    <a:pt x="4794" y="205"/>
                  </a:lnTo>
                  <a:lnTo>
                    <a:pt x="4797" y="206"/>
                  </a:lnTo>
                  <a:lnTo>
                    <a:pt x="4800" y="207"/>
                  </a:lnTo>
                  <a:lnTo>
                    <a:pt x="4803" y="209"/>
                  </a:lnTo>
                  <a:lnTo>
                    <a:pt x="4807" y="210"/>
                  </a:lnTo>
                  <a:lnTo>
                    <a:pt x="4810" y="211"/>
                  </a:lnTo>
                  <a:lnTo>
                    <a:pt x="4813" y="212"/>
                  </a:lnTo>
                  <a:lnTo>
                    <a:pt x="4816" y="213"/>
                  </a:lnTo>
                  <a:lnTo>
                    <a:pt x="4820" y="214"/>
                  </a:lnTo>
                  <a:lnTo>
                    <a:pt x="4823" y="215"/>
                  </a:lnTo>
                  <a:lnTo>
                    <a:pt x="4826" y="216"/>
                  </a:lnTo>
                  <a:lnTo>
                    <a:pt x="4829" y="217"/>
                  </a:lnTo>
                  <a:lnTo>
                    <a:pt x="4833" y="218"/>
                  </a:lnTo>
                  <a:lnTo>
                    <a:pt x="4836" y="219"/>
                  </a:lnTo>
                  <a:lnTo>
                    <a:pt x="4839" y="220"/>
                  </a:lnTo>
                  <a:lnTo>
                    <a:pt x="4842" y="220"/>
                  </a:lnTo>
                  <a:lnTo>
                    <a:pt x="4846" y="221"/>
                  </a:lnTo>
                  <a:lnTo>
                    <a:pt x="4849" y="222"/>
                  </a:lnTo>
                  <a:lnTo>
                    <a:pt x="4852" y="223"/>
                  </a:lnTo>
                  <a:lnTo>
                    <a:pt x="4856" y="224"/>
                  </a:lnTo>
                  <a:lnTo>
                    <a:pt x="4859" y="224"/>
                  </a:lnTo>
                  <a:lnTo>
                    <a:pt x="4862" y="225"/>
                  </a:lnTo>
                  <a:lnTo>
                    <a:pt x="4865" y="226"/>
                  </a:lnTo>
                  <a:lnTo>
                    <a:pt x="4869" y="226"/>
                  </a:lnTo>
                  <a:lnTo>
                    <a:pt x="4872" y="227"/>
                  </a:lnTo>
                  <a:lnTo>
                    <a:pt x="4875" y="228"/>
                  </a:lnTo>
                  <a:lnTo>
                    <a:pt x="4878" y="228"/>
                  </a:lnTo>
                  <a:lnTo>
                    <a:pt x="4882" y="229"/>
                  </a:lnTo>
                  <a:lnTo>
                    <a:pt x="4885" y="229"/>
                  </a:lnTo>
                  <a:lnTo>
                    <a:pt x="4888" y="230"/>
                  </a:lnTo>
                  <a:lnTo>
                    <a:pt x="4891" y="230"/>
                  </a:lnTo>
                  <a:lnTo>
                    <a:pt x="4895" y="231"/>
                  </a:lnTo>
                  <a:lnTo>
                    <a:pt x="4898" y="231"/>
                  </a:lnTo>
                  <a:lnTo>
                    <a:pt x="4901" y="231"/>
                  </a:lnTo>
                  <a:lnTo>
                    <a:pt x="4904" y="232"/>
                  </a:lnTo>
                  <a:lnTo>
                    <a:pt x="4908" y="232"/>
                  </a:lnTo>
                  <a:lnTo>
                    <a:pt x="4911" y="232"/>
                  </a:lnTo>
                  <a:lnTo>
                    <a:pt x="4914" y="232"/>
                  </a:lnTo>
                  <a:lnTo>
                    <a:pt x="4917" y="233"/>
                  </a:lnTo>
                  <a:lnTo>
                    <a:pt x="4921" y="233"/>
                  </a:lnTo>
                  <a:lnTo>
                    <a:pt x="4924" y="233"/>
                  </a:lnTo>
                  <a:lnTo>
                    <a:pt x="4927" y="233"/>
                  </a:lnTo>
                  <a:lnTo>
                    <a:pt x="4931" y="233"/>
                  </a:lnTo>
                  <a:lnTo>
                    <a:pt x="4934" y="233"/>
                  </a:lnTo>
                  <a:lnTo>
                    <a:pt x="4937" y="233"/>
                  </a:lnTo>
                  <a:lnTo>
                    <a:pt x="4940" y="233"/>
                  </a:lnTo>
                  <a:lnTo>
                    <a:pt x="4944" y="233"/>
                  </a:lnTo>
                  <a:lnTo>
                    <a:pt x="4947" y="233"/>
                  </a:lnTo>
                  <a:lnTo>
                    <a:pt x="4950" y="233"/>
                  </a:lnTo>
                  <a:lnTo>
                    <a:pt x="4953" y="233"/>
                  </a:lnTo>
                  <a:lnTo>
                    <a:pt x="4957" y="233"/>
                  </a:lnTo>
                  <a:lnTo>
                    <a:pt x="4960" y="233"/>
                  </a:lnTo>
                  <a:lnTo>
                    <a:pt x="4963" y="233"/>
                  </a:lnTo>
                  <a:lnTo>
                    <a:pt x="4966" y="233"/>
                  </a:lnTo>
                  <a:lnTo>
                    <a:pt x="4970" y="233"/>
                  </a:lnTo>
                  <a:lnTo>
                    <a:pt x="4973" y="233"/>
                  </a:lnTo>
                  <a:lnTo>
                    <a:pt x="4976" y="233"/>
                  </a:lnTo>
                  <a:lnTo>
                    <a:pt x="4979" y="233"/>
                  </a:lnTo>
                  <a:lnTo>
                    <a:pt x="4983" y="233"/>
                  </a:lnTo>
                  <a:lnTo>
                    <a:pt x="4986" y="233"/>
                  </a:lnTo>
                  <a:lnTo>
                    <a:pt x="4989" y="232"/>
                  </a:lnTo>
                  <a:lnTo>
                    <a:pt x="4992" y="232"/>
                  </a:lnTo>
                  <a:lnTo>
                    <a:pt x="4996" y="232"/>
                  </a:lnTo>
                  <a:lnTo>
                    <a:pt x="4999" y="232"/>
                  </a:lnTo>
                  <a:lnTo>
                    <a:pt x="5002" y="232"/>
                  </a:lnTo>
                  <a:lnTo>
                    <a:pt x="5006" y="232"/>
                  </a:lnTo>
                  <a:lnTo>
                    <a:pt x="5009" y="232"/>
                  </a:lnTo>
                  <a:lnTo>
                    <a:pt x="5012" y="232"/>
                  </a:lnTo>
                  <a:lnTo>
                    <a:pt x="5015" y="232"/>
                  </a:lnTo>
                  <a:lnTo>
                    <a:pt x="5019" y="232"/>
                  </a:lnTo>
                  <a:lnTo>
                    <a:pt x="5022" y="232"/>
                  </a:lnTo>
                  <a:lnTo>
                    <a:pt x="5025" y="232"/>
                  </a:lnTo>
                  <a:lnTo>
                    <a:pt x="5028" y="232"/>
                  </a:lnTo>
                  <a:lnTo>
                    <a:pt x="5032" y="232"/>
                  </a:lnTo>
                  <a:lnTo>
                    <a:pt x="5035" y="232"/>
                  </a:lnTo>
                  <a:lnTo>
                    <a:pt x="5038" y="232"/>
                  </a:lnTo>
                  <a:lnTo>
                    <a:pt x="5041" y="232"/>
                  </a:lnTo>
                  <a:lnTo>
                    <a:pt x="5045" y="232"/>
                  </a:lnTo>
                  <a:lnTo>
                    <a:pt x="5048" y="232"/>
                  </a:lnTo>
                  <a:lnTo>
                    <a:pt x="5051" y="232"/>
                  </a:lnTo>
                  <a:lnTo>
                    <a:pt x="5054" y="233"/>
                  </a:lnTo>
                  <a:lnTo>
                    <a:pt x="5058" y="233"/>
                  </a:lnTo>
                  <a:lnTo>
                    <a:pt x="5061" y="233"/>
                  </a:lnTo>
                  <a:lnTo>
                    <a:pt x="5064" y="233"/>
                  </a:lnTo>
                  <a:lnTo>
                    <a:pt x="5067" y="234"/>
                  </a:lnTo>
                  <a:lnTo>
                    <a:pt x="5071" y="234"/>
                  </a:lnTo>
                  <a:lnTo>
                    <a:pt x="5074" y="234"/>
                  </a:lnTo>
                  <a:lnTo>
                    <a:pt x="5077" y="235"/>
                  </a:lnTo>
                  <a:lnTo>
                    <a:pt x="5081" y="235"/>
                  </a:lnTo>
                  <a:lnTo>
                    <a:pt x="5084" y="236"/>
                  </a:lnTo>
                  <a:lnTo>
                    <a:pt x="5087" y="236"/>
                  </a:lnTo>
                  <a:lnTo>
                    <a:pt x="5090" y="237"/>
                  </a:lnTo>
                  <a:lnTo>
                    <a:pt x="5094" y="237"/>
                  </a:lnTo>
                  <a:lnTo>
                    <a:pt x="5097" y="238"/>
                  </a:lnTo>
                  <a:lnTo>
                    <a:pt x="5100" y="238"/>
                  </a:lnTo>
                  <a:lnTo>
                    <a:pt x="5103" y="239"/>
                  </a:lnTo>
                  <a:lnTo>
                    <a:pt x="5107" y="239"/>
                  </a:lnTo>
                  <a:lnTo>
                    <a:pt x="5110" y="240"/>
                  </a:lnTo>
                  <a:lnTo>
                    <a:pt x="5113" y="241"/>
                  </a:lnTo>
                  <a:lnTo>
                    <a:pt x="5116" y="241"/>
                  </a:lnTo>
                  <a:lnTo>
                    <a:pt x="5120" y="242"/>
                  </a:lnTo>
                  <a:lnTo>
                    <a:pt x="5123" y="243"/>
                  </a:lnTo>
                  <a:lnTo>
                    <a:pt x="5126" y="243"/>
                  </a:lnTo>
                  <a:lnTo>
                    <a:pt x="5129" y="244"/>
                  </a:lnTo>
                  <a:lnTo>
                    <a:pt x="5133" y="245"/>
                  </a:lnTo>
                  <a:lnTo>
                    <a:pt x="5136" y="246"/>
                  </a:lnTo>
                  <a:lnTo>
                    <a:pt x="5139" y="247"/>
                  </a:lnTo>
                  <a:lnTo>
                    <a:pt x="5143" y="247"/>
                  </a:lnTo>
                  <a:lnTo>
                    <a:pt x="5146" y="248"/>
                  </a:lnTo>
                  <a:lnTo>
                    <a:pt x="5149" y="249"/>
                  </a:lnTo>
                  <a:lnTo>
                    <a:pt x="5152" y="250"/>
                  </a:lnTo>
                  <a:lnTo>
                    <a:pt x="5156" y="251"/>
                  </a:lnTo>
                  <a:lnTo>
                    <a:pt x="5159" y="252"/>
                  </a:lnTo>
                  <a:lnTo>
                    <a:pt x="5162" y="253"/>
                  </a:lnTo>
                  <a:lnTo>
                    <a:pt x="5165" y="253"/>
                  </a:lnTo>
                  <a:lnTo>
                    <a:pt x="5169" y="254"/>
                  </a:lnTo>
                  <a:lnTo>
                    <a:pt x="5172" y="255"/>
                  </a:lnTo>
                  <a:lnTo>
                    <a:pt x="5175" y="256"/>
                  </a:lnTo>
                  <a:lnTo>
                    <a:pt x="5178" y="257"/>
                  </a:lnTo>
                  <a:lnTo>
                    <a:pt x="5182" y="258"/>
                  </a:lnTo>
                  <a:lnTo>
                    <a:pt x="5185" y="259"/>
                  </a:lnTo>
                  <a:lnTo>
                    <a:pt x="5188" y="260"/>
                  </a:lnTo>
                  <a:lnTo>
                    <a:pt x="5191" y="261"/>
                  </a:lnTo>
                  <a:lnTo>
                    <a:pt x="5195" y="262"/>
                  </a:lnTo>
                  <a:lnTo>
                    <a:pt x="5198" y="263"/>
                  </a:lnTo>
                  <a:lnTo>
                    <a:pt x="5201" y="264"/>
                  </a:lnTo>
                  <a:lnTo>
                    <a:pt x="5204" y="265"/>
                  </a:lnTo>
                  <a:lnTo>
                    <a:pt x="5208" y="266"/>
                  </a:lnTo>
                  <a:lnTo>
                    <a:pt x="5211" y="267"/>
                  </a:lnTo>
                  <a:lnTo>
                    <a:pt x="5214" y="268"/>
                  </a:lnTo>
                  <a:lnTo>
                    <a:pt x="5218" y="269"/>
                  </a:lnTo>
                  <a:lnTo>
                    <a:pt x="5221" y="269"/>
                  </a:lnTo>
                  <a:lnTo>
                    <a:pt x="5224" y="270"/>
                  </a:lnTo>
                  <a:lnTo>
                    <a:pt x="5227" y="271"/>
                  </a:lnTo>
                  <a:lnTo>
                    <a:pt x="5231" y="272"/>
                  </a:lnTo>
                  <a:lnTo>
                    <a:pt x="5234" y="273"/>
                  </a:lnTo>
                  <a:lnTo>
                    <a:pt x="5237" y="274"/>
                  </a:lnTo>
                  <a:lnTo>
                    <a:pt x="5240" y="275"/>
                  </a:lnTo>
                  <a:lnTo>
                    <a:pt x="5244" y="276"/>
                  </a:lnTo>
                  <a:lnTo>
                    <a:pt x="5247" y="277"/>
                  </a:lnTo>
                  <a:lnTo>
                    <a:pt x="5250" y="278"/>
                  </a:lnTo>
                  <a:lnTo>
                    <a:pt x="5253" y="279"/>
                  </a:lnTo>
                  <a:lnTo>
                    <a:pt x="5257" y="279"/>
                  </a:lnTo>
                  <a:lnTo>
                    <a:pt x="5260" y="280"/>
                  </a:lnTo>
                  <a:lnTo>
                    <a:pt x="5263" y="281"/>
                  </a:lnTo>
                  <a:lnTo>
                    <a:pt x="5266" y="282"/>
                  </a:lnTo>
                  <a:lnTo>
                    <a:pt x="5270" y="283"/>
                  </a:lnTo>
                  <a:lnTo>
                    <a:pt x="5273" y="284"/>
                  </a:lnTo>
                  <a:lnTo>
                    <a:pt x="5276" y="285"/>
                  </a:lnTo>
                  <a:lnTo>
                    <a:pt x="5279" y="285"/>
                  </a:lnTo>
                  <a:lnTo>
                    <a:pt x="5283" y="286"/>
                  </a:lnTo>
                  <a:lnTo>
                    <a:pt x="5286" y="287"/>
                  </a:lnTo>
                  <a:lnTo>
                    <a:pt x="5289" y="288"/>
                  </a:lnTo>
                  <a:lnTo>
                    <a:pt x="5293" y="289"/>
                  </a:lnTo>
                  <a:lnTo>
                    <a:pt x="5296" y="289"/>
                  </a:lnTo>
                  <a:lnTo>
                    <a:pt x="5299" y="290"/>
                  </a:lnTo>
                  <a:lnTo>
                    <a:pt x="5302" y="291"/>
                  </a:lnTo>
                  <a:lnTo>
                    <a:pt x="5306" y="292"/>
                  </a:lnTo>
                  <a:lnTo>
                    <a:pt x="5309" y="292"/>
                  </a:lnTo>
                  <a:lnTo>
                    <a:pt x="5312" y="293"/>
                  </a:lnTo>
                  <a:lnTo>
                    <a:pt x="5315" y="294"/>
                  </a:lnTo>
                  <a:lnTo>
                    <a:pt x="5319" y="295"/>
                  </a:lnTo>
                  <a:lnTo>
                    <a:pt x="5322" y="295"/>
                  </a:lnTo>
                  <a:lnTo>
                    <a:pt x="5325" y="296"/>
                  </a:lnTo>
                  <a:lnTo>
                    <a:pt x="5328" y="297"/>
                  </a:lnTo>
                  <a:lnTo>
                    <a:pt x="5332" y="297"/>
                  </a:lnTo>
                  <a:lnTo>
                    <a:pt x="5335" y="298"/>
                  </a:lnTo>
                  <a:lnTo>
                    <a:pt x="5338" y="299"/>
                  </a:lnTo>
                  <a:lnTo>
                    <a:pt x="5341" y="299"/>
                  </a:lnTo>
                  <a:lnTo>
                    <a:pt x="5345" y="300"/>
                  </a:lnTo>
                  <a:lnTo>
                    <a:pt x="5348" y="301"/>
                  </a:lnTo>
                  <a:lnTo>
                    <a:pt x="5351" y="301"/>
                  </a:lnTo>
                  <a:lnTo>
                    <a:pt x="5354" y="302"/>
                  </a:lnTo>
                  <a:lnTo>
                    <a:pt x="5358" y="302"/>
                  </a:lnTo>
                  <a:lnTo>
                    <a:pt x="5361" y="303"/>
                  </a:lnTo>
                  <a:lnTo>
                    <a:pt x="5364" y="304"/>
                  </a:lnTo>
                  <a:lnTo>
                    <a:pt x="5368" y="304"/>
                  </a:lnTo>
                  <a:lnTo>
                    <a:pt x="5371" y="305"/>
                  </a:lnTo>
                  <a:lnTo>
                    <a:pt x="5374" y="305"/>
                  </a:lnTo>
                  <a:lnTo>
                    <a:pt x="5377" y="306"/>
                  </a:lnTo>
                  <a:lnTo>
                    <a:pt x="5381" y="306"/>
                  </a:lnTo>
                  <a:lnTo>
                    <a:pt x="5384" y="307"/>
                  </a:lnTo>
                  <a:lnTo>
                    <a:pt x="5387" y="307"/>
                  </a:lnTo>
                  <a:lnTo>
                    <a:pt x="5390" y="308"/>
                  </a:lnTo>
                  <a:lnTo>
                    <a:pt x="5394" y="308"/>
                  </a:lnTo>
                  <a:lnTo>
                    <a:pt x="5397" y="308"/>
                  </a:lnTo>
                  <a:lnTo>
                    <a:pt x="5400" y="309"/>
                  </a:lnTo>
                  <a:lnTo>
                    <a:pt x="5403" y="309"/>
                  </a:lnTo>
                  <a:lnTo>
                    <a:pt x="5407" y="309"/>
                  </a:lnTo>
                  <a:lnTo>
                    <a:pt x="5410" y="310"/>
                  </a:lnTo>
                  <a:lnTo>
                    <a:pt x="5413" y="310"/>
                  </a:lnTo>
                  <a:lnTo>
                    <a:pt x="5416" y="311"/>
                  </a:lnTo>
                  <a:lnTo>
                    <a:pt x="5420" y="311"/>
                  </a:lnTo>
                  <a:lnTo>
                    <a:pt x="5423" y="311"/>
                  </a:lnTo>
                  <a:lnTo>
                    <a:pt x="5426" y="311"/>
                  </a:lnTo>
                  <a:lnTo>
                    <a:pt x="5429" y="312"/>
                  </a:lnTo>
                  <a:lnTo>
                    <a:pt x="5433" y="312"/>
                  </a:lnTo>
                  <a:lnTo>
                    <a:pt x="5436" y="312"/>
                  </a:lnTo>
                  <a:lnTo>
                    <a:pt x="5439" y="312"/>
                  </a:lnTo>
                  <a:lnTo>
                    <a:pt x="5443" y="313"/>
                  </a:lnTo>
                  <a:lnTo>
                    <a:pt x="5446" y="313"/>
                  </a:lnTo>
                  <a:lnTo>
                    <a:pt x="5449" y="313"/>
                  </a:lnTo>
                  <a:lnTo>
                    <a:pt x="5452" y="313"/>
                  </a:lnTo>
                  <a:lnTo>
                    <a:pt x="5456" y="313"/>
                  </a:lnTo>
                  <a:lnTo>
                    <a:pt x="5459" y="314"/>
                  </a:lnTo>
                  <a:lnTo>
                    <a:pt x="5462" y="314"/>
                  </a:lnTo>
                  <a:lnTo>
                    <a:pt x="5465" y="314"/>
                  </a:lnTo>
                  <a:lnTo>
                    <a:pt x="5469" y="314"/>
                  </a:lnTo>
                  <a:lnTo>
                    <a:pt x="5472" y="314"/>
                  </a:lnTo>
                  <a:lnTo>
                    <a:pt x="5475" y="314"/>
                  </a:lnTo>
                  <a:lnTo>
                    <a:pt x="5478" y="314"/>
                  </a:lnTo>
                  <a:lnTo>
                    <a:pt x="5482" y="314"/>
                  </a:lnTo>
                  <a:lnTo>
                    <a:pt x="5485" y="314"/>
                  </a:lnTo>
                  <a:lnTo>
                    <a:pt x="5488" y="314"/>
                  </a:lnTo>
                  <a:lnTo>
                    <a:pt x="5491" y="314"/>
                  </a:lnTo>
                  <a:lnTo>
                    <a:pt x="5495" y="314"/>
                  </a:lnTo>
                  <a:lnTo>
                    <a:pt x="5498" y="314"/>
                  </a:lnTo>
                  <a:lnTo>
                    <a:pt x="5501" y="314"/>
                  </a:lnTo>
                  <a:lnTo>
                    <a:pt x="5505" y="314"/>
                  </a:lnTo>
                  <a:lnTo>
                    <a:pt x="5508" y="314"/>
                  </a:lnTo>
                  <a:lnTo>
                    <a:pt x="5511" y="313"/>
                  </a:lnTo>
                  <a:lnTo>
                    <a:pt x="5514" y="313"/>
                  </a:lnTo>
                  <a:lnTo>
                    <a:pt x="5518" y="313"/>
                  </a:lnTo>
                  <a:lnTo>
                    <a:pt x="5521" y="313"/>
                  </a:lnTo>
                  <a:lnTo>
                    <a:pt x="5524" y="313"/>
                  </a:lnTo>
                  <a:lnTo>
                    <a:pt x="5527" y="313"/>
                  </a:lnTo>
                  <a:lnTo>
                    <a:pt x="5531" y="313"/>
                  </a:lnTo>
                  <a:lnTo>
                    <a:pt x="5534" y="312"/>
                  </a:lnTo>
                  <a:lnTo>
                    <a:pt x="5537" y="312"/>
                  </a:lnTo>
                  <a:lnTo>
                    <a:pt x="5540" y="312"/>
                  </a:lnTo>
                  <a:lnTo>
                    <a:pt x="5544" y="312"/>
                  </a:lnTo>
                  <a:lnTo>
                    <a:pt x="5547" y="312"/>
                  </a:lnTo>
                  <a:lnTo>
                    <a:pt x="5550" y="311"/>
                  </a:lnTo>
                  <a:lnTo>
                    <a:pt x="5553" y="311"/>
                  </a:lnTo>
                  <a:lnTo>
                    <a:pt x="5557" y="311"/>
                  </a:lnTo>
                  <a:lnTo>
                    <a:pt x="5560" y="311"/>
                  </a:lnTo>
                  <a:lnTo>
                    <a:pt x="5563" y="310"/>
                  </a:lnTo>
                  <a:lnTo>
                    <a:pt x="5566" y="310"/>
                  </a:lnTo>
                  <a:lnTo>
                    <a:pt x="5570" y="310"/>
                  </a:lnTo>
                  <a:lnTo>
                    <a:pt x="5573" y="309"/>
                  </a:lnTo>
                  <a:lnTo>
                    <a:pt x="5576" y="309"/>
                  </a:lnTo>
                  <a:lnTo>
                    <a:pt x="5580" y="309"/>
                  </a:lnTo>
                  <a:lnTo>
                    <a:pt x="5583" y="309"/>
                  </a:lnTo>
                  <a:lnTo>
                    <a:pt x="5586" y="308"/>
                  </a:lnTo>
                  <a:lnTo>
                    <a:pt x="5589" y="308"/>
                  </a:lnTo>
                  <a:lnTo>
                    <a:pt x="5593" y="308"/>
                  </a:lnTo>
                  <a:lnTo>
                    <a:pt x="5596" y="307"/>
                  </a:lnTo>
                  <a:lnTo>
                    <a:pt x="5599" y="307"/>
                  </a:lnTo>
                  <a:lnTo>
                    <a:pt x="5602" y="307"/>
                  </a:lnTo>
                  <a:lnTo>
                    <a:pt x="5606" y="307"/>
                  </a:lnTo>
                  <a:lnTo>
                    <a:pt x="5609" y="306"/>
                  </a:lnTo>
                  <a:lnTo>
                    <a:pt x="5612" y="306"/>
                  </a:lnTo>
                  <a:lnTo>
                    <a:pt x="5615" y="306"/>
                  </a:lnTo>
                  <a:lnTo>
                    <a:pt x="5619" y="305"/>
                  </a:lnTo>
                  <a:lnTo>
                    <a:pt x="5622" y="305"/>
                  </a:lnTo>
                  <a:lnTo>
                    <a:pt x="5625" y="305"/>
                  </a:lnTo>
                  <a:lnTo>
                    <a:pt x="5628" y="305"/>
                  </a:lnTo>
                  <a:lnTo>
                    <a:pt x="5632" y="304"/>
                  </a:lnTo>
                  <a:lnTo>
                    <a:pt x="5635" y="304"/>
                  </a:lnTo>
                  <a:lnTo>
                    <a:pt x="5638" y="304"/>
                  </a:lnTo>
                  <a:lnTo>
                    <a:pt x="5641" y="304"/>
                  </a:lnTo>
                  <a:lnTo>
                    <a:pt x="5645" y="303"/>
                  </a:lnTo>
                  <a:lnTo>
                    <a:pt x="5648" y="303"/>
                  </a:lnTo>
                  <a:lnTo>
                    <a:pt x="5651" y="303"/>
                  </a:lnTo>
                  <a:lnTo>
                    <a:pt x="5655" y="303"/>
                  </a:lnTo>
                  <a:lnTo>
                    <a:pt x="5658" y="303"/>
                  </a:lnTo>
                  <a:lnTo>
                    <a:pt x="5661" y="302"/>
                  </a:lnTo>
                  <a:lnTo>
                    <a:pt x="5664" y="302"/>
                  </a:lnTo>
                  <a:lnTo>
                    <a:pt x="5668" y="302"/>
                  </a:lnTo>
                  <a:lnTo>
                    <a:pt x="5671" y="302"/>
                  </a:lnTo>
                  <a:lnTo>
                    <a:pt x="5674" y="302"/>
                  </a:lnTo>
                  <a:lnTo>
                    <a:pt x="5677" y="302"/>
                  </a:lnTo>
                  <a:lnTo>
                    <a:pt x="5681" y="302"/>
                  </a:lnTo>
                  <a:lnTo>
                    <a:pt x="5684" y="302"/>
                  </a:lnTo>
                  <a:lnTo>
                    <a:pt x="5687" y="302"/>
                  </a:lnTo>
                  <a:lnTo>
                    <a:pt x="5690" y="302"/>
                  </a:lnTo>
                  <a:lnTo>
                    <a:pt x="5694" y="302"/>
                  </a:lnTo>
                  <a:lnTo>
                    <a:pt x="5697" y="302"/>
                  </a:lnTo>
                  <a:lnTo>
                    <a:pt x="5700" y="302"/>
                  </a:lnTo>
                  <a:lnTo>
                    <a:pt x="5703" y="302"/>
                  </a:lnTo>
                  <a:lnTo>
                    <a:pt x="5707" y="302"/>
                  </a:lnTo>
                  <a:lnTo>
                    <a:pt x="5710" y="302"/>
                  </a:lnTo>
                  <a:lnTo>
                    <a:pt x="5713" y="302"/>
                  </a:lnTo>
                  <a:lnTo>
                    <a:pt x="5716" y="302"/>
                  </a:lnTo>
                  <a:lnTo>
                    <a:pt x="5720" y="302"/>
                  </a:lnTo>
                  <a:lnTo>
                    <a:pt x="5723" y="303"/>
                  </a:lnTo>
                  <a:lnTo>
                    <a:pt x="5726" y="303"/>
                  </a:lnTo>
                  <a:lnTo>
                    <a:pt x="5730" y="303"/>
                  </a:lnTo>
                  <a:lnTo>
                    <a:pt x="5733" y="303"/>
                  </a:lnTo>
                  <a:lnTo>
                    <a:pt x="5736" y="303"/>
                  </a:lnTo>
                  <a:lnTo>
                    <a:pt x="5739" y="304"/>
                  </a:lnTo>
                  <a:lnTo>
                    <a:pt x="5743" y="304"/>
                  </a:lnTo>
                  <a:lnTo>
                    <a:pt x="5746" y="304"/>
                  </a:lnTo>
                  <a:lnTo>
                    <a:pt x="5749" y="305"/>
                  </a:lnTo>
                  <a:lnTo>
                    <a:pt x="5752" y="305"/>
                  </a:lnTo>
                  <a:lnTo>
                    <a:pt x="5756" y="305"/>
                  </a:lnTo>
                  <a:lnTo>
                    <a:pt x="5759" y="306"/>
                  </a:lnTo>
                  <a:lnTo>
                    <a:pt x="5762" y="306"/>
                  </a:lnTo>
                  <a:lnTo>
                    <a:pt x="5765" y="306"/>
                  </a:lnTo>
                  <a:lnTo>
                    <a:pt x="5769" y="307"/>
                  </a:lnTo>
                  <a:lnTo>
                    <a:pt x="5772" y="307"/>
                  </a:lnTo>
                  <a:lnTo>
                    <a:pt x="5775" y="307"/>
                  </a:lnTo>
                  <a:lnTo>
                    <a:pt x="5778" y="308"/>
                  </a:lnTo>
                  <a:lnTo>
                    <a:pt x="5782" y="308"/>
                  </a:lnTo>
                  <a:lnTo>
                    <a:pt x="5785" y="308"/>
                  </a:lnTo>
                  <a:lnTo>
                    <a:pt x="5788" y="309"/>
                  </a:lnTo>
                  <a:lnTo>
                    <a:pt x="5791" y="309"/>
                  </a:lnTo>
                  <a:lnTo>
                    <a:pt x="5795" y="310"/>
                  </a:lnTo>
                  <a:lnTo>
                    <a:pt x="5798" y="310"/>
                  </a:lnTo>
                  <a:lnTo>
                    <a:pt x="5801" y="311"/>
                  </a:lnTo>
                  <a:lnTo>
                    <a:pt x="5805" y="311"/>
                  </a:lnTo>
                  <a:lnTo>
                    <a:pt x="5808" y="311"/>
                  </a:lnTo>
                  <a:lnTo>
                    <a:pt x="5811" y="312"/>
                  </a:lnTo>
                  <a:lnTo>
                    <a:pt x="5814" y="312"/>
                  </a:lnTo>
                  <a:lnTo>
                    <a:pt x="5818" y="313"/>
                  </a:lnTo>
                  <a:lnTo>
                    <a:pt x="5821" y="313"/>
                  </a:lnTo>
                  <a:lnTo>
                    <a:pt x="5824" y="313"/>
                  </a:lnTo>
                  <a:lnTo>
                    <a:pt x="5827" y="314"/>
                  </a:lnTo>
                  <a:lnTo>
                    <a:pt x="5831" y="314"/>
                  </a:lnTo>
                  <a:lnTo>
                    <a:pt x="5834" y="315"/>
                  </a:lnTo>
                  <a:lnTo>
                    <a:pt x="5837" y="315"/>
                  </a:lnTo>
                  <a:lnTo>
                    <a:pt x="5840" y="315"/>
                  </a:lnTo>
                  <a:lnTo>
                    <a:pt x="5844" y="316"/>
                  </a:lnTo>
                  <a:lnTo>
                    <a:pt x="5847" y="316"/>
                  </a:lnTo>
                  <a:lnTo>
                    <a:pt x="5850" y="316"/>
                  </a:lnTo>
                  <a:lnTo>
                    <a:pt x="5853" y="317"/>
                  </a:lnTo>
                  <a:lnTo>
                    <a:pt x="5857" y="317"/>
                  </a:lnTo>
                  <a:lnTo>
                    <a:pt x="5860" y="317"/>
                  </a:lnTo>
                  <a:lnTo>
                    <a:pt x="5863" y="317"/>
                  </a:lnTo>
                  <a:lnTo>
                    <a:pt x="5867" y="318"/>
                  </a:lnTo>
                  <a:lnTo>
                    <a:pt x="5870" y="318"/>
                  </a:lnTo>
                  <a:lnTo>
                    <a:pt x="5873" y="318"/>
                  </a:lnTo>
                  <a:lnTo>
                    <a:pt x="5876" y="318"/>
                  </a:lnTo>
                  <a:lnTo>
                    <a:pt x="5880" y="318"/>
                  </a:lnTo>
                  <a:lnTo>
                    <a:pt x="5883" y="318"/>
                  </a:lnTo>
                  <a:lnTo>
                    <a:pt x="5886" y="318"/>
                  </a:lnTo>
                  <a:lnTo>
                    <a:pt x="5889" y="319"/>
                  </a:lnTo>
                  <a:lnTo>
                    <a:pt x="5893" y="319"/>
                  </a:lnTo>
                  <a:lnTo>
                    <a:pt x="5896" y="319"/>
                  </a:lnTo>
                  <a:lnTo>
                    <a:pt x="5899" y="319"/>
                  </a:lnTo>
                  <a:lnTo>
                    <a:pt x="5902" y="319"/>
                  </a:lnTo>
                  <a:lnTo>
                    <a:pt x="5906" y="319"/>
                  </a:lnTo>
                  <a:lnTo>
                    <a:pt x="5909" y="319"/>
                  </a:lnTo>
                  <a:lnTo>
                    <a:pt x="5912" y="318"/>
                  </a:lnTo>
                  <a:lnTo>
                    <a:pt x="5915" y="318"/>
                  </a:lnTo>
                  <a:lnTo>
                    <a:pt x="5919" y="318"/>
                  </a:lnTo>
                  <a:lnTo>
                    <a:pt x="5922" y="318"/>
                  </a:lnTo>
                  <a:lnTo>
                    <a:pt x="5925" y="318"/>
                  </a:lnTo>
                  <a:lnTo>
                    <a:pt x="5928" y="318"/>
                  </a:lnTo>
                  <a:lnTo>
                    <a:pt x="5932" y="318"/>
                  </a:lnTo>
                  <a:lnTo>
                    <a:pt x="5935" y="318"/>
                  </a:lnTo>
                  <a:lnTo>
                    <a:pt x="5938" y="317"/>
                  </a:lnTo>
                  <a:lnTo>
                    <a:pt x="5942" y="317"/>
                  </a:lnTo>
                  <a:lnTo>
                    <a:pt x="5945" y="317"/>
                  </a:lnTo>
                  <a:lnTo>
                    <a:pt x="5948" y="317"/>
                  </a:lnTo>
                  <a:lnTo>
                    <a:pt x="5951" y="316"/>
                  </a:lnTo>
                  <a:lnTo>
                    <a:pt x="5955" y="316"/>
                  </a:lnTo>
                  <a:lnTo>
                    <a:pt x="5958" y="316"/>
                  </a:lnTo>
                  <a:lnTo>
                    <a:pt x="5961" y="315"/>
                  </a:lnTo>
                  <a:lnTo>
                    <a:pt x="5964" y="315"/>
                  </a:lnTo>
                  <a:lnTo>
                    <a:pt x="5968" y="315"/>
                  </a:lnTo>
                  <a:lnTo>
                    <a:pt x="5971" y="314"/>
                  </a:lnTo>
                  <a:lnTo>
                    <a:pt x="5974" y="314"/>
                  </a:lnTo>
                  <a:lnTo>
                    <a:pt x="5977" y="314"/>
                  </a:lnTo>
                  <a:lnTo>
                    <a:pt x="5981" y="313"/>
                  </a:lnTo>
                  <a:lnTo>
                    <a:pt x="5984" y="313"/>
                  </a:lnTo>
                  <a:lnTo>
                    <a:pt x="5987" y="312"/>
                  </a:lnTo>
                  <a:lnTo>
                    <a:pt x="5990" y="312"/>
                  </a:lnTo>
                  <a:lnTo>
                    <a:pt x="5994" y="312"/>
                  </a:lnTo>
                  <a:lnTo>
                    <a:pt x="5997" y="311"/>
                  </a:lnTo>
                  <a:lnTo>
                    <a:pt x="6000" y="311"/>
                  </a:lnTo>
                  <a:lnTo>
                    <a:pt x="6003" y="310"/>
                  </a:lnTo>
                  <a:lnTo>
                    <a:pt x="6007" y="310"/>
                  </a:lnTo>
                  <a:lnTo>
                    <a:pt x="6010" y="309"/>
                  </a:lnTo>
                  <a:lnTo>
                    <a:pt x="6013" y="309"/>
                  </a:lnTo>
                  <a:lnTo>
                    <a:pt x="6017" y="308"/>
                  </a:lnTo>
                  <a:lnTo>
                    <a:pt x="6020" y="308"/>
                  </a:lnTo>
                  <a:lnTo>
                    <a:pt x="6023" y="308"/>
                  </a:lnTo>
                  <a:lnTo>
                    <a:pt x="6026" y="307"/>
                  </a:lnTo>
                  <a:lnTo>
                    <a:pt x="6030" y="307"/>
                  </a:lnTo>
                  <a:lnTo>
                    <a:pt x="6033" y="306"/>
                  </a:lnTo>
                  <a:lnTo>
                    <a:pt x="6036" y="306"/>
                  </a:lnTo>
                  <a:lnTo>
                    <a:pt x="6039" y="305"/>
                  </a:lnTo>
                  <a:lnTo>
                    <a:pt x="6043" y="305"/>
                  </a:lnTo>
                  <a:lnTo>
                    <a:pt x="6046" y="304"/>
                  </a:lnTo>
                  <a:lnTo>
                    <a:pt x="6049" y="304"/>
                  </a:lnTo>
                  <a:lnTo>
                    <a:pt x="6052" y="304"/>
                  </a:lnTo>
                  <a:lnTo>
                    <a:pt x="6056" y="303"/>
                  </a:lnTo>
                  <a:lnTo>
                    <a:pt x="6059" y="303"/>
                  </a:lnTo>
                  <a:lnTo>
                    <a:pt x="6062" y="302"/>
                  </a:lnTo>
                  <a:lnTo>
                    <a:pt x="6065" y="302"/>
                  </a:lnTo>
                  <a:lnTo>
                    <a:pt x="6069" y="302"/>
                  </a:lnTo>
                  <a:lnTo>
                    <a:pt x="6072" y="301"/>
                  </a:lnTo>
                  <a:lnTo>
                    <a:pt x="6075" y="301"/>
                  </a:lnTo>
                  <a:lnTo>
                    <a:pt x="6078" y="301"/>
                  </a:lnTo>
                  <a:lnTo>
                    <a:pt x="6082" y="300"/>
                  </a:lnTo>
                  <a:lnTo>
                    <a:pt x="6085" y="300"/>
                  </a:lnTo>
                  <a:lnTo>
                    <a:pt x="6088" y="300"/>
                  </a:lnTo>
                  <a:lnTo>
                    <a:pt x="6092" y="299"/>
                  </a:lnTo>
                  <a:lnTo>
                    <a:pt x="6095" y="299"/>
                  </a:lnTo>
                  <a:lnTo>
                    <a:pt x="6098" y="299"/>
                  </a:lnTo>
                  <a:lnTo>
                    <a:pt x="6101" y="298"/>
                  </a:lnTo>
                  <a:lnTo>
                    <a:pt x="6105" y="298"/>
                  </a:lnTo>
                  <a:lnTo>
                    <a:pt x="6108" y="298"/>
                  </a:lnTo>
                  <a:lnTo>
                    <a:pt x="6111" y="298"/>
                  </a:lnTo>
                  <a:lnTo>
                    <a:pt x="6114" y="297"/>
                  </a:lnTo>
                  <a:lnTo>
                    <a:pt x="6118" y="297"/>
                  </a:lnTo>
                  <a:lnTo>
                    <a:pt x="6121" y="297"/>
                  </a:lnTo>
                  <a:lnTo>
                    <a:pt x="6124" y="297"/>
                  </a:lnTo>
                  <a:lnTo>
                    <a:pt x="6127" y="296"/>
                  </a:lnTo>
                  <a:lnTo>
                    <a:pt x="6131" y="296"/>
                  </a:lnTo>
                  <a:lnTo>
                    <a:pt x="6134" y="296"/>
                  </a:lnTo>
                  <a:lnTo>
                    <a:pt x="6137" y="296"/>
                  </a:lnTo>
                  <a:lnTo>
                    <a:pt x="6140" y="296"/>
                  </a:lnTo>
                  <a:lnTo>
                    <a:pt x="6144" y="295"/>
                  </a:lnTo>
                  <a:lnTo>
                    <a:pt x="6147" y="295"/>
                  </a:lnTo>
                  <a:lnTo>
                    <a:pt x="6150" y="295"/>
                  </a:lnTo>
                  <a:lnTo>
                    <a:pt x="6153" y="295"/>
                  </a:lnTo>
                  <a:lnTo>
                    <a:pt x="6157" y="295"/>
                  </a:lnTo>
                  <a:lnTo>
                    <a:pt x="6160" y="295"/>
                  </a:lnTo>
                  <a:lnTo>
                    <a:pt x="6163" y="295"/>
                  </a:lnTo>
                  <a:lnTo>
                    <a:pt x="6167" y="294"/>
                  </a:lnTo>
                  <a:lnTo>
                    <a:pt x="6170" y="294"/>
                  </a:lnTo>
                  <a:lnTo>
                    <a:pt x="6173" y="294"/>
                  </a:lnTo>
                  <a:lnTo>
                    <a:pt x="6176" y="294"/>
                  </a:lnTo>
                  <a:lnTo>
                    <a:pt x="6180" y="294"/>
                  </a:lnTo>
                  <a:lnTo>
                    <a:pt x="6183" y="294"/>
                  </a:lnTo>
                  <a:lnTo>
                    <a:pt x="6186" y="294"/>
                  </a:lnTo>
                  <a:lnTo>
                    <a:pt x="6189" y="293"/>
                  </a:lnTo>
                  <a:lnTo>
                    <a:pt x="6193" y="293"/>
                  </a:lnTo>
                  <a:lnTo>
                    <a:pt x="6196" y="293"/>
                  </a:lnTo>
                  <a:lnTo>
                    <a:pt x="6199" y="293"/>
                  </a:lnTo>
                  <a:lnTo>
                    <a:pt x="6202" y="293"/>
                  </a:lnTo>
                  <a:lnTo>
                    <a:pt x="6206" y="293"/>
                  </a:lnTo>
                  <a:lnTo>
                    <a:pt x="6209" y="293"/>
                  </a:lnTo>
                  <a:lnTo>
                    <a:pt x="6212" y="293"/>
                  </a:lnTo>
                  <a:lnTo>
                    <a:pt x="6215" y="292"/>
                  </a:lnTo>
                  <a:lnTo>
                    <a:pt x="6219" y="292"/>
                  </a:lnTo>
                  <a:lnTo>
                    <a:pt x="6222" y="292"/>
                  </a:lnTo>
                  <a:lnTo>
                    <a:pt x="6225" y="292"/>
                  </a:lnTo>
                  <a:lnTo>
                    <a:pt x="6229" y="292"/>
                  </a:lnTo>
                  <a:lnTo>
                    <a:pt x="6232" y="292"/>
                  </a:lnTo>
                  <a:lnTo>
                    <a:pt x="6235" y="292"/>
                  </a:lnTo>
                  <a:lnTo>
                    <a:pt x="6238" y="291"/>
                  </a:lnTo>
                  <a:lnTo>
                    <a:pt x="6242" y="291"/>
                  </a:lnTo>
                  <a:lnTo>
                    <a:pt x="6245" y="291"/>
                  </a:lnTo>
                  <a:lnTo>
                    <a:pt x="6248" y="291"/>
                  </a:lnTo>
                  <a:lnTo>
                    <a:pt x="6251" y="291"/>
                  </a:lnTo>
                  <a:lnTo>
                    <a:pt x="6255" y="291"/>
                  </a:lnTo>
                  <a:lnTo>
                    <a:pt x="6258" y="291"/>
                  </a:lnTo>
                  <a:lnTo>
                    <a:pt x="6261" y="290"/>
                  </a:lnTo>
                  <a:lnTo>
                    <a:pt x="6264" y="290"/>
                  </a:lnTo>
                  <a:lnTo>
                    <a:pt x="6268" y="290"/>
                  </a:lnTo>
                  <a:lnTo>
                    <a:pt x="6271" y="290"/>
                  </a:lnTo>
                  <a:lnTo>
                    <a:pt x="6274" y="290"/>
                  </a:lnTo>
                  <a:lnTo>
                    <a:pt x="6277" y="290"/>
                  </a:lnTo>
                  <a:lnTo>
                    <a:pt x="6281" y="290"/>
                  </a:lnTo>
                  <a:lnTo>
                    <a:pt x="6284" y="289"/>
                  </a:lnTo>
                  <a:lnTo>
                    <a:pt x="6287" y="289"/>
                  </a:lnTo>
                  <a:lnTo>
                    <a:pt x="6290" y="289"/>
                  </a:lnTo>
                  <a:lnTo>
                    <a:pt x="6294" y="289"/>
                  </a:lnTo>
                  <a:lnTo>
                    <a:pt x="6297" y="289"/>
                  </a:lnTo>
                  <a:lnTo>
                    <a:pt x="6300" y="289"/>
                  </a:lnTo>
                  <a:lnTo>
                    <a:pt x="6304" y="289"/>
                  </a:lnTo>
                  <a:lnTo>
                    <a:pt x="6307" y="289"/>
                  </a:lnTo>
                  <a:lnTo>
                    <a:pt x="6310" y="288"/>
                  </a:lnTo>
                  <a:lnTo>
                    <a:pt x="6313" y="288"/>
                  </a:lnTo>
                  <a:lnTo>
                    <a:pt x="6317" y="288"/>
                  </a:lnTo>
                  <a:lnTo>
                    <a:pt x="6320" y="288"/>
                  </a:lnTo>
                  <a:lnTo>
                    <a:pt x="6323" y="288"/>
                  </a:lnTo>
                  <a:lnTo>
                    <a:pt x="6326" y="288"/>
                  </a:lnTo>
                  <a:lnTo>
                    <a:pt x="6330" y="288"/>
                  </a:lnTo>
                  <a:lnTo>
                    <a:pt x="6333" y="288"/>
                  </a:lnTo>
                  <a:lnTo>
                    <a:pt x="6336" y="288"/>
                  </a:lnTo>
                  <a:lnTo>
                    <a:pt x="6339" y="287"/>
                  </a:lnTo>
                  <a:lnTo>
                    <a:pt x="6343" y="287"/>
                  </a:lnTo>
                  <a:lnTo>
                    <a:pt x="6346" y="287"/>
                  </a:lnTo>
                  <a:lnTo>
                    <a:pt x="6349" y="287"/>
                  </a:lnTo>
                  <a:lnTo>
                    <a:pt x="6352" y="287"/>
                  </a:lnTo>
                  <a:lnTo>
                    <a:pt x="6356" y="287"/>
                  </a:lnTo>
                  <a:lnTo>
                    <a:pt x="6359" y="287"/>
                  </a:lnTo>
                  <a:lnTo>
                    <a:pt x="6362" y="287"/>
                  </a:lnTo>
                  <a:lnTo>
                    <a:pt x="6365" y="287"/>
                  </a:lnTo>
                  <a:lnTo>
                    <a:pt x="6369" y="287"/>
                  </a:lnTo>
                  <a:lnTo>
                    <a:pt x="6372" y="287"/>
                  </a:lnTo>
                  <a:lnTo>
                    <a:pt x="6375" y="287"/>
                  </a:lnTo>
                  <a:lnTo>
                    <a:pt x="6379" y="287"/>
                  </a:lnTo>
                  <a:lnTo>
                    <a:pt x="6382" y="287"/>
                  </a:lnTo>
                  <a:lnTo>
                    <a:pt x="6385" y="287"/>
                  </a:lnTo>
                  <a:lnTo>
                    <a:pt x="6388" y="287"/>
                  </a:lnTo>
                  <a:lnTo>
                    <a:pt x="6392" y="287"/>
                  </a:lnTo>
                  <a:lnTo>
                    <a:pt x="6395" y="288"/>
                  </a:lnTo>
                  <a:lnTo>
                    <a:pt x="6398" y="288"/>
                  </a:lnTo>
                  <a:lnTo>
                    <a:pt x="6401" y="288"/>
                  </a:lnTo>
                  <a:lnTo>
                    <a:pt x="6405" y="288"/>
                  </a:lnTo>
                  <a:lnTo>
                    <a:pt x="6408" y="288"/>
                  </a:lnTo>
                  <a:lnTo>
                    <a:pt x="6411" y="288"/>
                  </a:lnTo>
                  <a:lnTo>
                    <a:pt x="6414" y="288"/>
                  </a:lnTo>
                  <a:lnTo>
                    <a:pt x="6418" y="288"/>
                  </a:lnTo>
                  <a:lnTo>
                    <a:pt x="6421" y="288"/>
                  </a:lnTo>
                  <a:lnTo>
                    <a:pt x="6424" y="288"/>
                  </a:lnTo>
                  <a:lnTo>
                    <a:pt x="6427" y="288"/>
                  </a:lnTo>
                  <a:lnTo>
                    <a:pt x="6431" y="288"/>
                  </a:lnTo>
                  <a:lnTo>
                    <a:pt x="6434" y="288"/>
                  </a:lnTo>
                  <a:lnTo>
                    <a:pt x="6437" y="288"/>
                  </a:lnTo>
                  <a:lnTo>
                    <a:pt x="6440" y="288"/>
                  </a:lnTo>
                  <a:lnTo>
                    <a:pt x="6444" y="288"/>
                  </a:lnTo>
                  <a:lnTo>
                    <a:pt x="6447" y="289"/>
                  </a:lnTo>
                  <a:lnTo>
                    <a:pt x="6450" y="289"/>
                  </a:lnTo>
                  <a:lnTo>
                    <a:pt x="6454" y="289"/>
                  </a:lnTo>
                  <a:lnTo>
                    <a:pt x="6457" y="289"/>
                  </a:lnTo>
                  <a:lnTo>
                    <a:pt x="6460" y="289"/>
                  </a:lnTo>
                  <a:lnTo>
                    <a:pt x="6463" y="289"/>
                  </a:lnTo>
                  <a:lnTo>
                    <a:pt x="6467" y="289"/>
                  </a:lnTo>
                  <a:lnTo>
                    <a:pt x="6470" y="289"/>
                  </a:lnTo>
                  <a:lnTo>
                    <a:pt x="6473" y="289"/>
                  </a:lnTo>
                  <a:lnTo>
                    <a:pt x="6476" y="289"/>
                  </a:lnTo>
                  <a:lnTo>
                    <a:pt x="6480" y="288"/>
                  </a:lnTo>
                  <a:lnTo>
                    <a:pt x="6483" y="288"/>
                  </a:lnTo>
                  <a:lnTo>
                    <a:pt x="6486" y="288"/>
                  </a:lnTo>
                  <a:lnTo>
                    <a:pt x="6489" y="288"/>
                  </a:lnTo>
                  <a:lnTo>
                    <a:pt x="6493" y="288"/>
                  </a:lnTo>
                  <a:lnTo>
                    <a:pt x="6496" y="288"/>
                  </a:lnTo>
                  <a:lnTo>
                    <a:pt x="6499" y="288"/>
                  </a:lnTo>
                  <a:lnTo>
                    <a:pt x="6502" y="288"/>
                  </a:lnTo>
                  <a:lnTo>
                    <a:pt x="6506" y="288"/>
                  </a:lnTo>
                  <a:lnTo>
                    <a:pt x="6509" y="288"/>
                  </a:lnTo>
                  <a:lnTo>
                    <a:pt x="6512" y="288"/>
                  </a:lnTo>
                  <a:lnTo>
                    <a:pt x="6515" y="288"/>
                  </a:lnTo>
                  <a:lnTo>
                    <a:pt x="6519" y="287"/>
                  </a:lnTo>
                  <a:lnTo>
                    <a:pt x="6522" y="287"/>
                  </a:lnTo>
                  <a:lnTo>
                    <a:pt x="6525" y="287"/>
                  </a:lnTo>
                  <a:lnTo>
                    <a:pt x="6529" y="287"/>
                  </a:lnTo>
                  <a:lnTo>
                    <a:pt x="6532" y="287"/>
                  </a:lnTo>
                  <a:lnTo>
                    <a:pt x="6535" y="286"/>
                  </a:lnTo>
                  <a:lnTo>
                    <a:pt x="6538" y="286"/>
                  </a:lnTo>
                  <a:lnTo>
                    <a:pt x="6542" y="286"/>
                  </a:lnTo>
                  <a:lnTo>
                    <a:pt x="6545" y="285"/>
                  </a:lnTo>
                  <a:lnTo>
                    <a:pt x="6548" y="285"/>
                  </a:lnTo>
                  <a:lnTo>
                    <a:pt x="6551" y="285"/>
                  </a:lnTo>
                  <a:lnTo>
                    <a:pt x="6555" y="285"/>
                  </a:lnTo>
                  <a:lnTo>
                    <a:pt x="6558" y="284"/>
                  </a:lnTo>
                  <a:lnTo>
                    <a:pt x="6561" y="284"/>
                  </a:lnTo>
                  <a:lnTo>
                    <a:pt x="6564" y="284"/>
                  </a:lnTo>
                  <a:lnTo>
                    <a:pt x="6568" y="283"/>
                  </a:lnTo>
                  <a:lnTo>
                    <a:pt x="6571" y="283"/>
                  </a:lnTo>
                  <a:lnTo>
                    <a:pt x="6574" y="283"/>
                  </a:lnTo>
                  <a:lnTo>
                    <a:pt x="6577" y="282"/>
                  </a:lnTo>
                  <a:lnTo>
                    <a:pt x="6581" y="282"/>
                  </a:lnTo>
                  <a:lnTo>
                    <a:pt x="6584" y="281"/>
                  </a:lnTo>
                  <a:lnTo>
                    <a:pt x="6587" y="281"/>
                  </a:lnTo>
                  <a:lnTo>
                    <a:pt x="6591" y="281"/>
                  </a:lnTo>
                  <a:lnTo>
                    <a:pt x="6594" y="280"/>
                  </a:lnTo>
                  <a:lnTo>
                    <a:pt x="6597" y="280"/>
                  </a:lnTo>
                  <a:lnTo>
                    <a:pt x="6600" y="280"/>
                  </a:lnTo>
                  <a:lnTo>
                    <a:pt x="6604" y="279"/>
                  </a:lnTo>
                  <a:lnTo>
                    <a:pt x="6607" y="279"/>
                  </a:lnTo>
                  <a:lnTo>
                    <a:pt x="6610" y="278"/>
                  </a:lnTo>
                  <a:lnTo>
                    <a:pt x="6613" y="278"/>
                  </a:lnTo>
                  <a:lnTo>
                    <a:pt x="6617" y="278"/>
                  </a:lnTo>
                  <a:lnTo>
                    <a:pt x="6620" y="277"/>
                  </a:lnTo>
                  <a:lnTo>
                    <a:pt x="6623" y="277"/>
                  </a:lnTo>
                  <a:lnTo>
                    <a:pt x="6626" y="276"/>
                  </a:lnTo>
                  <a:lnTo>
                    <a:pt x="6630" y="276"/>
                  </a:lnTo>
                  <a:lnTo>
                    <a:pt x="6633" y="275"/>
                  </a:lnTo>
                  <a:lnTo>
                    <a:pt x="6636" y="275"/>
                  </a:lnTo>
                  <a:lnTo>
                    <a:pt x="6639" y="274"/>
                  </a:lnTo>
                  <a:lnTo>
                    <a:pt x="6643" y="274"/>
                  </a:lnTo>
                  <a:lnTo>
                    <a:pt x="6646" y="273"/>
                  </a:lnTo>
                  <a:lnTo>
                    <a:pt x="6649" y="273"/>
                  </a:lnTo>
                  <a:lnTo>
                    <a:pt x="6652" y="273"/>
                  </a:lnTo>
                  <a:lnTo>
                    <a:pt x="6656" y="272"/>
                  </a:lnTo>
                  <a:lnTo>
                    <a:pt x="6659" y="272"/>
                  </a:lnTo>
                  <a:lnTo>
                    <a:pt x="6662" y="271"/>
                  </a:lnTo>
                  <a:lnTo>
                    <a:pt x="6666" y="271"/>
                  </a:lnTo>
                  <a:lnTo>
                    <a:pt x="6669" y="270"/>
                  </a:lnTo>
                  <a:lnTo>
                    <a:pt x="6672" y="269"/>
                  </a:lnTo>
                  <a:lnTo>
                    <a:pt x="6675" y="269"/>
                  </a:lnTo>
                  <a:lnTo>
                    <a:pt x="6679" y="268"/>
                  </a:lnTo>
                  <a:lnTo>
                    <a:pt x="6682" y="268"/>
                  </a:lnTo>
                  <a:lnTo>
                    <a:pt x="6685" y="267"/>
                  </a:lnTo>
                  <a:lnTo>
                    <a:pt x="6688" y="267"/>
                  </a:lnTo>
                  <a:lnTo>
                    <a:pt x="6692" y="266"/>
                  </a:lnTo>
                  <a:lnTo>
                    <a:pt x="6695" y="265"/>
                  </a:lnTo>
                  <a:lnTo>
                    <a:pt x="6698" y="265"/>
                  </a:lnTo>
                  <a:lnTo>
                    <a:pt x="6701" y="264"/>
                  </a:lnTo>
                  <a:lnTo>
                    <a:pt x="6705" y="264"/>
                  </a:lnTo>
                  <a:lnTo>
                    <a:pt x="6708" y="263"/>
                  </a:lnTo>
                  <a:lnTo>
                    <a:pt x="6711" y="262"/>
                  </a:lnTo>
                  <a:lnTo>
                    <a:pt x="6714" y="262"/>
                  </a:lnTo>
                  <a:lnTo>
                    <a:pt x="6718" y="261"/>
                  </a:lnTo>
                  <a:lnTo>
                    <a:pt x="6721" y="260"/>
                  </a:lnTo>
                  <a:lnTo>
                    <a:pt x="6724" y="260"/>
                  </a:lnTo>
                  <a:lnTo>
                    <a:pt x="6727" y="259"/>
                  </a:lnTo>
                  <a:lnTo>
                    <a:pt x="6731" y="258"/>
                  </a:lnTo>
                  <a:lnTo>
                    <a:pt x="6734" y="257"/>
                  </a:lnTo>
                  <a:lnTo>
                    <a:pt x="6737" y="257"/>
                  </a:lnTo>
                  <a:lnTo>
                    <a:pt x="6741" y="256"/>
                  </a:lnTo>
                  <a:lnTo>
                    <a:pt x="6744" y="255"/>
                  </a:lnTo>
                  <a:lnTo>
                    <a:pt x="6747" y="255"/>
                  </a:lnTo>
                  <a:lnTo>
                    <a:pt x="6750" y="254"/>
                  </a:lnTo>
                  <a:lnTo>
                    <a:pt x="6754" y="253"/>
                  </a:lnTo>
                  <a:lnTo>
                    <a:pt x="6757" y="252"/>
                  </a:lnTo>
                  <a:lnTo>
                    <a:pt x="6760" y="252"/>
                  </a:lnTo>
                  <a:lnTo>
                    <a:pt x="6763" y="251"/>
                  </a:lnTo>
                  <a:lnTo>
                    <a:pt x="6767" y="250"/>
                  </a:lnTo>
                  <a:lnTo>
                    <a:pt x="6770" y="249"/>
                  </a:lnTo>
                  <a:lnTo>
                    <a:pt x="6773" y="249"/>
                  </a:lnTo>
                  <a:lnTo>
                    <a:pt x="6776" y="248"/>
                  </a:lnTo>
                  <a:lnTo>
                    <a:pt x="6780" y="247"/>
                  </a:lnTo>
                  <a:lnTo>
                    <a:pt x="6783" y="246"/>
                  </a:lnTo>
                  <a:lnTo>
                    <a:pt x="6786" y="245"/>
                  </a:lnTo>
                  <a:lnTo>
                    <a:pt x="6789" y="245"/>
                  </a:lnTo>
                  <a:lnTo>
                    <a:pt x="6793" y="244"/>
                  </a:lnTo>
                  <a:lnTo>
                    <a:pt x="6796" y="243"/>
                  </a:lnTo>
                  <a:lnTo>
                    <a:pt x="6799" y="242"/>
                  </a:lnTo>
                  <a:lnTo>
                    <a:pt x="6802" y="241"/>
                  </a:lnTo>
                  <a:lnTo>
                    <a:pt x="6806" y="240"/>
                  </a:lnTo>
                  <a:lnTo>
                    <a:pt x="6809" y="240"/>
                  </a:lnTo>
                  <a:lnTo>
                    <a:pt x="6812" y="239"/>
                  </a:lnTo>
                  <a:lnTo>
                    <a:pt x="6816" y="238"/>
                  </a:lnTo>
                  <a:lnTo>
                    <a:pt x="6819" y="237"/>
                  </a:lnTo>
                  <a:lnTo>
                    <a:pt x="6822" y="236"/>
                  </a:lnTo>
                  <a:lnTo>
                    <a:pt x="6825" y="236"/>
                  </a:lnTo>
                  <a:lnTo>
                    <a:pt x="6829" y="235"/>
                  </a:lnTo>
                  <a:lnTo>
                    <a:pt x="6832" y="234"/>
                  </a:lnTo>
                  <a:lnTo>
                    <a:pt x="6835" y="233"/>
                  </a:lnTo>
                  <a:lnTo>
                    <a:pt x="6838" y="233"/>
                  </a:lnTo>
                  <a:lnTo>
                    <a:pt x="6842" y="232"/>
                  </a:lnTo>
                  <a:lnTo>
                    <a:pt x="6845" y="231"/>
                  </a:lnTo>
                  <a:lnTo>
                    <a:pt x="6848" y="230"/>
                  </a:lnTo>
                  <a:lnTo>
                    <a:pt x="6851" y="230"/>
                  </a:lnTo>
                  <a:lnTo>
                    <a:pt x="6855" y="229"/>
                  </a:lnTo>
                  <a:lnTo>
                    <a:pt x="6858" y="228"/>
                  </a:lnTo>
                  <a:lnTo>
                    <a:pt x="6861" y="227"/>
                  </a:lnTo>
                  <a:lnTo>
                    <a:pt x="6864" y="227"/>
                  </a:lnTo>
                  <a:lnTo>
                    <a:pt x="6868" y="226"/>
                  </a:lnTo>
                  <a:lnTo>
                    <a:pt x="6871" y="225"/>
                  </a:lnTo>
                  <a:lnTo>
                    <a:pt x="6874" y="224"/>
                  </a:lnTo>
                  <a:lnTo>
                    <a:pt x="6877" y="224"/>
                  </a:lnTo>
                  <a:lnTo>
                    <a:pt x="6881" y="223"/>
                  </a:lnTo>
                  <a:lnTo>
                    <a:pt x="6884" y="222"/>
                  </a:lnTo>
                  <a:lnTo>
                    <a:pt x="6887" y="221"/>
                  </a:lnTo>
                  <a:lnTo>
                    <a:pt x="6891" y="221"/>
                  </a:lnTo>
                  <a:lnTo>
                    <a:pt x="6894" y="220"/>
                  </a:lnTo>
                  <a:lnTo>
                    <a:pt x="6897" y="219"/>
                  </a:lnTo>
                  <a:lnTo>
                    <a:pt x="6900" y="219"/>
                  </a:lnTo>
                  <a:lnTo>
                    <a:pt x="6904" y="218"/>
                  </a:lnTo>
                  <a:lnTo>
                    <a:pt x="6907" y="217"/>
                  </a:lnTo>
                  <a:lnTo>
                    <a:pt x="6910" y="216"/>
                  </a:lnTo>
                  <a:lnTo>
                    <a:pt x="6913" y="216"/>
                  </a:lnTo>
                  <a:lnTo>
                    <a:pt x="6917" y="215"/>
                  </a:lnTo>
                  <a:lnTo>
                    <a:pt x="6920" y="214"/>
                  </a:lnTo>
                  <a:lnTo>
                    <a:pt x="6923" y="213"/>
                  </a:lnTo>
                  <a:lnTo>
                    <a:pt x="6926" y="212"/>
                  </a:lnTo>
                  <a:lnTo>
                    <a:pt x="6930" y="212"/>
                  </a:lnTo>
                  <a:lnTo>
                    <a:pt x="6933" y="211"/>
                  </a:lnTo>
                  <a:lnTo>
                    <a:pt x="6936" y="210"/>
                  </a:lnTo>
                  <a:lnTo>
                    <a:pt x="6939" y="209"/>
                  </a:lnTo>
                  <a:lnTo>
                    <a:pt x="6943" y="208"/>
                  </a:lnTo>
                  <a:lnTo>
                    <a:pt x="6946" y="207"/>
                  </a:lnTo>
                  <a:lnTo>
                    <a:pt x="6949" y="206"/>
                  </a:lnTo>
                  <a:lnTo>
                    <a:pt x="6953" y="206"/>
                  </a:lnTo>
                  <a:lnTo>
                    <a:pt x="6956" y="205"/>
                  </a:lnTo>
                  <a:lnTo>
                    <a:pt x="6959" y="204"/>
                  </a:lnTo>
                  <a:lnTo>
                    <a:pt x="6962" y="203"/>
                  </a:lnTo>
                  <a:lnTo>
                    <a:pt x="6966" y="202"/>
                  </a:lnTo>
                  <a:lnTo>
                    <a:pt x="6969" y="201"/>
                  </a:lnTo>
                  <a:lnTo>
                    <a:pt x="6972" y="200"/>
                  </a:lnTo>
                  <a:lnTo>
                    <a:pt x="6975" y="199"/>
                  </a:lnTo>
                  <a:lnTo>
                    <a:pt x="6979" y="198"/>
                  </a:lnTo>
                  <a:lnTo>
                    <a:pt x="6982" y="197"/>
                  </a:lnTo>
                  <a:lnTo>
                    <a:pt x="6985" y="196"/>
                  </a:lnTo>
                  <a:lnTo>
                    <a:pt x="6988" y="195"/>
                  </a:lnTo>
                  <a:lnTo>
                    <a:pt x="6992" y="194"/>
                  </a:lnTo>
                  <a:lnTo>
                    <a:pt x="6995" y="193"/>
                  </a:lnTo>
                  <a:lnTo>
                    <a:pt x="6998" y="193"/>
                  </a:lnTo>
                  <a:lnTo>
                    <a:pt x="7001" y="192"/>
                  </a:lnTo>
                  <a:lnTo>
                    <a:pt x="7005" y="191"/>
                  </a:lnTo>
                  <a:lnTo>
                    <a:pt x="7008" y="190"/>
                  </a:lnTo>
                  <a:lnTo>
                    <a:pt x="7011" y="189"/>
                  </a:lnTo>
                  <a:lnTo>
                    <a:pt x="7014" y="188"/>
                  </a:lnTo>
                  <a:lnTo>
                    <a:pt x="7018" y="187"/>
                  </a:lnTo>
                  <a:lnTo>
                    <a:pt x="7021" y="186"/>
                  </a:lnTo>
                  <a:lnTo>
                    <a:pt x="7024" y="185"/>
                  </a:lnTo>
                  <a:lnTo>
                    <a:pt x="7028" y="184"/>
                  </a:lnTo>
                  <a:lnTo>
                    <a:pt x="7031" y="183"/>
                  </a:lnTo>
                  <a:lnTo>
                    <a:pt x="7034" y="183"/>
                  </a:lnTo>
                  <a:lnTo>
                    <a:pt x="7037" y="182"/>
                  </a:lnTo>
                  <a:lnTo>
                    <a:pt x="7041" y="181"/>
                  </a:lnTo>
                  <a:lnTo>
                    <a:pt x="7044" y="180"/>
                  </a:lnTo>
                  <a:lnTo>
                    <a:pt x="7047" y="179"/>
                  </a:lnTo>
                  <a:lnTo>
                    <a:pt x="7050" y="178"/>
                  </a:lnTo>
                  <a:lnTo>
                    <a:pt x="7054" y="178"/>
                  </a:lnTo>
                  <a:lnTo>
                    <a:pt x="7057" y="177"/>
                  </a:lnTo>
                  <a:lnTo>
                    <a:pt x="7060" y="176"/>
                  </a:lnTo>
                  <a:lnTo>
                    <a:pt x="7063" y="175"/>
                  </a:lnTo>
                  <a:lnTo>
                    <a:pt x="7067" y="175"/>
                  </a:lnTo>
                  <a:lnTo>
                    <a:pt x="7070" y="174"/>
                  </a:lnTo>
                  <a:lnTo>
                    <a:pt x="7073" y="173"/>
                  </a:lnTo>
                  <a:lnTo>
                    <a:pt x="7076" y="173"/>
                  </a:lnTo>
                  <a:lnTo>
                    <a:pt x="7080" y="172"/>
                  </a:lnTo>
                  <a:lnTo>
                    <a:pt x="7083" y="171"/>
                  </a:lnTo>
                  <a:lnTo>
                    <a:pt x="7086" y="171"/>
                  </a:lnTo>
                  <a:lnTo>
                    <a:pt x="7089" y="170"/>
                  </a:lnTo>
                  <a:lnTo>
                    <a:pt x="7093" y="170"/>
                  </a:lnTo>
                  <a:lnTo>
                    <a:pt x="7096" y="169"/>
                  </a:lnTo>
                  <a:lnTo>
                    <a:pt x="7099" y="169"/>
                  </a:lnTo>
                  <a:lnTo>
                    <a:pt x="7103" y="169"/>
                  </a:lnTo>
                  <a:lnTo>
                    <a:pt x="7106" y="168"/>
                  </a:lnTo>
                  <a:lnTo>
                    <a:pt x="7109" y="168"/>
                  </a:lnTo>
                  <a:lnTo>
                    <a:pt x="7112" y="167"/>
                  </a:lnTo>
                  <a:lnTo>
                    <a:pt x="7116" y="167"/>
                  </a:lnTo>
                  <a:lnTo>
                    <a:pt x="7119" y="167"/>
                  </a:lnTo>
                  <a:lnTo>
                    <a:pt x="7122" y="167"/>
                  </a:lnTo>
                  <a:lnTo>
                    <a:pt x="7125" y="166"/>
                  </a:lnTo>
                  <a:lnTo>
                    <a:pt x="7129" y="166"/>
                  </a:lnTo>
                  <a:lnTo>
                    <a:pt x="7132" y="16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41" name="Line 94"/>
            <p:cNvSpPr>
              <a:spLocks noChangeShapeType="1"/>
            </p:cNvSpPr>
            <p:nvPr/>
          </p:nvSpPr>
          <p:spPr bwMode="auto">
            <a:xfrm>
              <a:off x="4436" y="338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42" name="Freeform 95"/>
            <p:cNvSpPr>
              <a:spLocks/>
            </p:cNvSpPr>
            <p:nvPr/>
          </p:nvSpPr>
          <p:spPr bwMode="auto">
            <a:xfrm flipV="1">
              <a:off x="1405" y="2152"/>
              <a:ext cx="3031" cy="1302"/>
            </a:xfrm>
            <a:custGeom>
              <a:avLst/>
              <a:gdLst>
                <a:gd name="T0" fmla="*/ 110 w 7132"/>
                <a:gd name="T1" fmla="*/ 3105 h 3195"/>
                <a:gd name="T2" fmla="*/ 225 w 7132"/>
                <a:gd name="T3" fmla="*/ 2837 h 3195"/>
                <a:gd name="T4" fmla="*/ 339 w 7132"/>
                <a:gd name="T5" fmla="*/ 2415 h 3195"/>
                <a:gd name="T6" fmla="*/ 453 w 7132"/>
                <a:gd name="T7" fmla="*/ 1890 h 3195"/>
                <a:gd name="T8" fmla="*/ 567 w 7132"/>
                <a:gd name="T9" fmla="*/ 1452 h 3195"/>
                <a:gd name="T10" fmla="*/ 681 w 7132"/>
                <a:gd name="T11" fmla="*/ 1240 h 3195"/>
                <a:gd name="T12" fmla="*/ 795 w 7132"/>
                <a:gd name="T13" fmla="*/ 907 h 3195"/>
                <a:gd name="T14" fmla="*/ 909 w 7132"/>
                <a:gd name="T15" fmla="*/ 478 h 3195"/>
                <a:gd name="T16" fmla="*/ 1024 w 7132"/>
                <a:gd name="T17" fmla="*/ 566 h 3195"/>
                <a:gd name="T18" fmla="*/ 1138 w 7132"/>
                <a:gd name="T19" fmla="*/ 622 h 3195"/>
                <a:gd name="T20" fmla="*/ 1252 w 7132"/>
                <a:gd name="T21" fmla="*/ 594 h 3195"/>
                <a:gd name="T22" fmla="*/ 1366 w 7132"/>
                <a:gd name="T23" fmla="*/ 563 h 3195"/>
                <a:gd name="T24" fmla="*/ 1480 w 7132"/>
                <a:gd name="T25" fmla="*/ 465 h 3195"/>
                <a:gd name="T26" fmla="*/ 1594 w 7132"/>
                <a:gd name="T27" fmla="*/ 344 h 3195"/>
                <a:gd name="T28" fmla="*/ 1708 w 7132"/>
                <a:gd name="T29" fmla="*/ 342 h 3195"/>
                <a:gd name="T30" fmla="*/ 1823 w 7132"/>
                <a:gd name="T31" fmla="*/ 398 h 3195"/>
                <a:gd name="T32" fmla="*/ 1937 w 7132"/>
                <a:gd name="T33" fmla="*/ 370 h 3195"/>
                <a:gd name="T34" fmla="*/ 2051 w 7132"/>
                <a:gd name="T35" fmla="*/ 287 h 3195"/>
                <a:gd name="T36" fmla="*/ 2165 w 7132"/>
                <a:gd name="T37" fmla="*/ 289 h 3195"/>
                <a:gd name="T38" fmla="*/ 2279 w 7132"/>
                <a:gd name="T39" fmla="*/ 372 h 3195"/>
                <a:gd name="T40" fmla="*/ 2393 w 7132"/>
                <a:gd name="T41" fmla="*/ 403 h 3195"/>
                <a:gd name="T42" fmla="*/ 2507 w 7132"/>
                <a:gd name="T43" fmla="*/ 370 h 3195"/>
                <a:gd name="T44" fmla="*/ 2622 w 7132"/>
                <a:gd name="T45" fmla="*/ 326 h 3195"/>
                <a:gd name="T46" fmla="*/ 2736 w 7132"/>
                <a:gd name="T47" fmla="*/ 269 h 3195"/>
                <a:gd name="T48" fmla="*/ 2850 w 7132"/>
                <a:gd name="T49" fmla="*/ 186 h 3195"/>
                <a:gd name="T50" fmla="*/ 2964 w 7132"/>
                <a:gd name="T51" fmla="*/ 115 h 3195"/>
                <a:gd name="T52" fmla="*/ 3078 w 7132"/>
                <a:gd name="T53" fmla="*/ 74 h 3195"/>
                <a:gd name="T54" fmla="*/ 3192 w 7132"/>
                <a:gd name="T55" fmla="*/ 55 h 3195"/>
                <a:gd name="T56" fmla="*/ 3306 w 7132"/>
                <a:gd name="T57" fmla="*/ 57 h 3195"/>
                <a:gd name="T58" fmla="*/ 3421 w 7132"/>
                <a:gd name="T59" fmla="*/ 50 h 3195"/>
                <a:gd name="T60" fmla="*/ 3535 w 7132"/>
                <a:gd name="T61" fmla="*/ 27 h 3195"/>
                <a:gd name="T62" fmla="*/ 3649 w 7132"/>
                <a:gd name="T63" fmla="*/ 8 h 3195"/>
                <a:gd name="T64" fmla="*/ 3763 w 7132"/>
                <a:gd name="T65" fmla="*/ 0 h 3195"/>
                <a:gd name="T66" fmla="*/ 3877 w 7132"/>
                <a:gd name="T67" fmla="*/ 16 h 3195"/>
                <a:gd name="T68" fmla="*/ 3991 w 7132"/>
                <a:gd name="T69" fmla="*/ 50 h 3195"/>
                <a:gd name="T70" fmla="*/ 4105 w 7132"/>
                <a:gd name="T71" fmla="*/ 67 h 3195"/>
                <a:gd name="T72" fmla="*/ 4220 w 7132"/>
                <a:gd name="T73" fmla="*/ 64 h 3195"/>
                <a:gd name="T74" fmla="*/ 4334 w 7132"/>
                <a:gd name="T75" fmla="*/ 62 h 3195"/>
                <a:gd name="T76" fmla="*/ 4448 w 7132"/>
                <a:gd name="T77" fmla="*/ 86 h 3195"/>
                <a:gd name="T78" fmla="*/ 4562 w 7132"/>
                <a:gd name="T79" fmla="*/ 115 h 3195"/>
                <a:gd name="T80" fmla="*/ 4676 w 7132"/>
                <a:gd name="T81" fmla="*/ 118 h 3195"/>
                <a:gd name="T82" fmla="*/ 4790 w 7132"/>
                <a:gd name="T83" fmla="*/ 103 h 3195"/>
                <a:gd name="T84" fmla="*/ 4904 w 7132"/>
                <a:gd name="T85" fmla="*/ 109 h 3195"/>
                <a:gd name="T86" fmla="*/ 5019 w 7132"/>
                <a:gd name="T87" fmla="*/ 158 h 3195"/>
                <a:gd name="T88" fmla="*/ 5133 w 7132"/>
                <a:gd name="T89" fmla="*/ 207 h 3195"/>
                <a:gd name="T90" fmla="*/ 5247 w 7132"/>
                <a:gd name="T91" fmla="*/ 240 h 3195"/>
                <a:gd name="T92" fmla="*/ 5361 w 7132"/>
                <a:gd name="T93" fmla="*/ 279 h 3195"/>
                <a:gd name="T94" fmla="*/ 5475 w 7132"/>
                <a:gd name="T95" fmla="*/ 316 h 3195"/>
                <a:gd name="T96" fmla="*/ 5589 w 7132"/>
                <a:gd name="T97" fmla="*/ 326 h 3195"/>
                <a:gd name="T98" fmla="*/ 5703 w 7132"/>
                <a:gd name="T99" fmla="*/ 319 h 3195"/>
                <a:gd name="T100" fmla="*/ 5818 w 7132"/>
                <a:gd name="T101" fmla="*/ 311 h 3195"/>
                <a:gd name="T102" fmla="*/ 5932 w 7132"/>
                <a:gd name="T103" fmla="*/ 289 h 3195"/>
                <a:gd name="T104" fmla="*/ 6046 w 7132"/>
                <a:gd name="T105" fmla="*/ 268 h 3195"/>
                <a:gd name="T106" fmla="*/ 6160 w 7132"/>
                <a:gd name="T107" fmla="*/ 284 h 3195"/>
                <a:gd name="T108" fmla="*/ 6274 w 7132"/>
                <a:gd name="T109" fmla="*/ 295 h 3195"/>
                <a:gd name="T110" fmla="*/ 6388 w 7132"/>
                <a:gd name="T111" fmla="*/ 279 h 3195"/>
                <a:gd name="T112" fmla="*/ 6502 w 7132"/>
                <a:gd name="T113" fmla="*/ 270 h 3195"/>
                <a:gd name="T114" fmla="*/ 6617 w 7132"/>
                <a:gd name="T115" fmla="*/ 265 h 3195"/>
                <a:gd name="T116" fmla="*/ 6731 w 7132"/>
                <a:gd name="T117" fmla="*/ 259 h 3195"/>
                <a:gd name="T118" fmla="*/ 6845 w 7132"/>
                <a:gd name="T119" fmla="*/ 254 h 3195"/>
                <a:gd name="T120" fmla="*/ 6959 w 7132"/>
                <a:gd name="T121" fmla="*/ 234 h 3195"/>
                <a:gd name="T122" fmla="*/ 7073 w 7132"/>
                <a:gd name="T123" fmla="*/ 210 h 319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195"/>
                <a:gd name="T188" fmla="*/ 7132 w 7132"/>
                <a:gd name="T189" fmla="*/ 3195 h 319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195">
                  <a:moveTo>
                    <a:pt x="0" y="3195"/>
                  </a:moveTo>
                  <a:lnTo>
                    <a:pt x="3" y="3194"/>
                  </a:lnTo>
                  <a:lnTo>
                    <a:pt x="6" y="3193"/>
                  </a:lnTo>
                  <a:lnTo>
                    <a:pt x="9" y="3191"/>
                  </a:lnTo>
                  <a:lnTo>
                    <a:pt x="13" y="3190"/>
                  </a:lnTo>
                  <a:lnTo>
                    <a:pt x="16" y="3189"/>
                  </a:lnTo>
                  <a:lnTo>
                    <a:pt x="19" y="3187"/>
                  </a:lnTo>
                  <a:lnTo>
                    <a:pt x="22" y="3186"/>
                  </a:lnTo>
                  <a:lnTo>
                    <a:pt x="26" y="3184"/>
                  </a:lnTo>
                  <a:lnTo>
                    <a:pt x="29" y="3183"/>
                  </a:lnTo>
                  <a:lnTo>
                    <a:pt x="32" y="3181"/>
                  </a:lnTo>
                  <a:lnTo>
                    <a:pt x="35" y="3179"/>
                  </a:lnTo>
                  <a:lnTo>
                    <a:pt x="39" y="3178"/>
                  </a:lnTo>
                  <a:lnTo>
                    <a:pt x="42" y="3176"/>
                  </a:lnTo>
                  <a:lnTo>
                    <a:pt x="45" y="3174"/>
                  </a:lnTo>
                  <a:lnTo>
                    <a:pt x="48" y="3172"/>
                  </a:lnTo>
                  <a:lnTo>
                    <a:pt x="52" y="3170"/>
                  </a:lnTo>
                  <a:lnTo>
                    <a:pt x="55" y="3168"/>
                  </a:lnTo>
                  <a:lnTo>
                    <a:pt x="58" y="3165"/>
                  </a:lnTo>
                  <a:lnTo>
                    <a:pt x="61" y="3163"/>
                  </a:lnTo>
                  <a:lnTo>
                    <a:pt x="65" y="3160"/>
                  </a:lnTo>
                  <a:lnTo>
                    <a:pt x="68" y="3158"/>
                  </a:lnTo>
                  <a:lnTo>
                    <a:pt x="71" y="3155"/>
                  </a:lnTo>
                  <a:lnTo>
                    <a:pt x="75" y="3152"/>
                  </a:lnTo>
                  <a:lnTo>
                    <a:pt x="78" y="3149"/>
                  </a:lnTo>
                  <a:lnTo>
                    <a:pt x="81" y="3145"/>
                  </a:lnTo>
                  <a:lnTo>
                    <a:pt x="84" y="3141"/>
                  </a:lnTo>
                  <a:lnTo>
                    <a:pt x="88" y="3137"/>
                  </a:lnTo>
                  <a:lnTo>
                    <a:pt x="91" y="3133"/>
                  </a:lnTo>
                  <a:lnTo>
                    <a:pt x="94" y="3129"/>
                  </a:lnTo>
                  <a:lnTo>
                    <a:pt x="97" y="3124"/>
                  </a:lnTo>
                  <a:lnTo>
                    <a:pt x="101" y="3120"/>
                  </a:lnTo>
                  <a:lnTo>
                    <a:pt x="104" y="3115"/>
                  </a:lnTo>
                  <a:lnTo>
                    <a:pt x="107" y="3110"/>
                  </a:lnTo>
                  <a:lnTo>
                    <a:pt x="110" y="3105"/>
                  </a:lnTo>
                  <a:lnTo>
                    <a:pt x="114" y="3100"/>
                  </a:lnTo>
                  <a:lnTo>
                    <a:pt x="117" y="3094"/>
                  </a:lnTo>
                  <a:lnTo>
                    <a:pt x="120" y="3089"/>
                  </a:lnTo>
                  <a:lnTo>
                    <a:pt x="123" y="3083"/>
                  </a:lnTo>
                  <a:lnTo>
                    <a:pt x="127" y="3077"/>
                  </a:lnTo>
                  <a:lnTo>
                    <a:pt x="130" y="3071"/>
                  </a:lnTo>
                  <a:lnTo>
                    <a:pt x="133" y="3065"/>
                  </a:lnTo>
                  <a:lnTo>
                    <a:pt x="136" y="3059"/>
                  </a:lnTo>
                  <a:lnTo>
                    <a:pt x="140" y="3053"/>
                  </a:lnTo>
                  <a:lnTo>
                    <a:pt x="143" y="3046"/>
                  </a:lnTo>
                  <a:lnTo>
                    <a:pt x="146" y="3040"/>
                  </a:lnTo>
                  <a:lnTo>
                    <a:pt x="150" y="3033"/>
                  </a:lnTo>
                  <a:lnTo>
                    <a:pt x="153" y="3026"/>
                  </a:lnTo>
                  <a:lnTo>
                    <a:pt x="156" y="3019"/>
                  </a:lnTo>
                  <a:lnTo>
                    <a:pt x="159" y="3012"/>
                  </a:lnTo>
                  <a:lnTo>
                    <a:pt x="163" y="3005"/>
                  </a:lnTo>
                  <a:lnTo>
                    <a:pt x="166" y="2997"/>
                  </a:lnTo>
                  <a:lnTo>
                    <a:pt x="169" y="2989"/>
                  </a:lnTo>
                  <a:lnTo>
                    <a:pt x="172" y="2981"/>
                  </a:lnTo>
                  <a:lnTo>
                    <a:pt x="176" y="2973"/>
                  </a:lnTo>
                  <a:lnTo>
                    <a:pt x="179" y="2965"/>
                  </a:lnTo>
                  <a:lnTo>
                    <a:pt x="182" y="2956"/>
                  </a:lnTo>
                  <a:lnTo>
                    <a:pt x="185" y="2948"/>
                  </a:lnTo>
                  <a:lnTo>
                    <a:pt x="189" y="2939"/>
                  </a:lnTo>
                  <a:lnTo>
                    <a:pt x="192" y="2930"/>
                  </a:lnTo>
                  <a:lnTo>
                    <a:pt x="195" y="2921"/>
                  </a:lnTo>
                  <a:lnTo>
                    <a:pt x="198" y="2913"/>
                  </a:lnTo>
                  <a:lnTo>
                    <a:pt x="202" y="2903"/>
                  </a:lnTo>
                  <a:lnTo>
                    <a:pt x="205" y="2894"/>
                  </a:lnTo>
                  <a:lnTo>
                    <a:pt x="208" y="2885"/>
                  </a:lnTo>
                  <a:lnTo>
                    <a:pt x="211" y="2876"/>
                  </a:lnTo>
                  <a:lnTo>
                    <a:pt x="215" y="2866"/>
                  </a:lnTo>
                  <a:lnTo>
                    <a:pt x="218" y="2857"/>
                  </a:lnTo>
                  <a:lnTo>
                    <a:pt x="221" y="2847"/>
                  </a:lnTo>
                  <a:lnTo>
                    <a:pt x="225" y="2837"/>
                  </a:lnTo>
                  <a:lnTo>
                    <a:pt x="228" y="2827"/>
                  </a:lnTo>
                  <a:lnTo>
                    <a:pt x="231" y="2817"/>
                  </a:lnTo>
                  <a:lnTo>
                    <a:pt x="234" y="2807"/>
                  </a:lnTo>
                  <a:lnTo>
                    <a:pt x="238" y="2797"/>
                  </a:lnTo>
                  <a:lnTo>
                    <a:pt x="241" y="2787"/>
                  </a:lnTo>
                  <a:lnTo>
                    <a:pt x="244" y="2776"/>
                  </a:lnTo>
                  <a:lnTo>
                    <a:pt x="247" y="2765"/>
                  </a:lnTo>
                  <a:lnTo>
                    <a:pt x="251" y="2754"/>
                  </a:lnTo>
                  <a:lnTo>
                    <a:pt x="254" y="2743"/>
                  </a:lnTo>
                  <a:lnTo>
                    <a:pt x="257" y="2731"/>
                  </a:lnTo>
                  <a:lnTo>
                    <a:pt x="260" y="2720"/>
                  </a:lnTo>
                  <a:lnTo>
                    <a:pt x="264" y="2708"/>
                  </a:lnTo>
                  <a:lnTo>
                    <a:pt x="267" y="2696"/>
                  </a:lnTo>
                  <a:lnTo>
                    <a:pt x="270" y="2685"/>
                  </a:lnTo>
                  <a:lnTo>
                    <a:pt x="273" y="2673"/>
                  </a:lnTo>
                  <a:lnTo>
                    <a:pt x="277" y="2661"/>
                  </a:lnTo>
                  <a:lnTo>
                    <a:pt x="280" y="2649"/>
                  </a:lnTo>
                  <a:lnTo>
                    <a:pt x="283" y="2636"/>
                  </a:lnTo>
                  <a:lnTo>
                    <a:pt x="286" y="2624"/>
                  </a:lnTo>
                  <a:lnTo>
                    <a:pt x="290" y="2612"/>
                  </a:lnTo>
                  <a:lnTo>
                    <a:pt x="293" y="2599"/>
                  </a:lnTo>
                  <a:lnTo>
                    <a:pt x="296" y="2587"/>
                  </a:lnTo>
                  <a:lnTo>
                    <a:pt x="300" y="2574"/>
                  </a:lnTo>
                  <a:lnTo>
                    <a:pt x="303" y="2561"/>
                  </a:lnTo>
                  <a:lnTo>
                    <a:pt x="306" y="2549"/>
                  </a:lnTo>
                  <a:lnTo>
                    <a:pt x="309" y="2536"/>
                  </a:lnTo>
                  <a:lnTo>
                    <a:pt x="313" y="2523"/>
                  </a:lnTo>
                  <a:lnTo>
                    <a:pt x="316" y="2510"/>
                  </a:lnTo>
                  <a:lnTo>
                    <a:pt x="319" y="2496"/>
                  </a:lnTo>
                  <a:lnTo>
                    <a:pt x="322" y="2483"/>
                  </a:lnTo>
                  <a:lnTo>
                    <a:pt x="326" y="2470"/>
                  </a:lnTo>
                  <a:lnTo>
                    <a:pt x="329" y="2456"/>
                  </a:lnTo>
                  <a:lnTo>
                    <a:pt x="332" y="2442"/>
                  </a:lnTo>
                  <a:lnTo>
                    <a:pt x="335" y="2428"/>
                  </a:lnTo>
                  <a:lnTo>
                    <a:pt x="339" y="2415"/>
                  </a:lnTo>
                  <a:lnTo>
                    <a:pt x="342" y="2400"/>
                  </a:lnTo>
                  <a:lnTo>
                    <a:pt x="345" y="2386"/>
                  </a:lnTo>
                  <a:lnTo>
                    <a:pt x="348" y="2372"/>
                  </a:lnTo>
                  <a:lnTo>
                    <a:pt x="352" y="2358"/>
                  </a:lnTo>
                  <a:lnTo>
                    <a:pt x="355" y="2344"/>
                  </a:lnTo>
                  <a:lnTo>
                    <a:pt x="358" y="2329"/>
                  </a:lnTo>
                  <a:lnTo>
                    <a:pt x="361" y="2315"/>
                  </a:lnTo>
                  <a:lnTo>
                    <a:pt x="365" y="2300"/>
                  </a:lnTo>
                  <a:lnTo>
                    <a:pt x="368" y="2286"/>
                  </a:lnTo>
                  <a:lnTo>
                    <a:pt x="371" y="2271"/>
                  </a:lnTo>
                  <a:lnTo>
                    <a:pt x="375" y="2256"/>
                  </a:lnTo>
                  <a:lnTo>
                    <a:pt x="378" y="2241"/>
                  </a:lnTo>
                  <a:lnTo>
                    <a:pt x="381" y="2226"/>
                  </a:lnTo>
                  <a:lnTo>
                    <a:pt x="384" y="2211"/>
                  </a:lnTo>
                  <a:lnTo>
                    <a:pt x="388" y="2196"/>
                  </a:lnTo>
                  <a:lnTo>
                    <a:pt x="391" y="2181"/>
                  </a:lnTo>
                  <a:lnTo>
                    <a:pt x="394" y="2166"/>
                  </a:lnTo>
                  <a:lnTo>
                    <a:pt x="397" y="2151"/>
                  </a:lnTo>
                  <a:lnTo>
                    <a:pt x="401" y="2136"/>
                  </a:lnTo>
                  <a:lnTo>
                    <a:pt x="404" y="2121"/>
                  </a:lnTo>
                  <a:lnTo>
                    <a:pt x="407" y="2105"/>
                  </a:lnTo>
                  <a:lnTo>
                    <a:pt x="410" y="2090"/>
                  </a:lnTo>
                  <a:lnTo>
                    <a:pt x="414" y="2075"/>
                  </a:lnTo>
                  <a:lnTo>
                    <a:pt x="417" y="2059"/>
                  </a:lnTo>
                  <a:lnTo>
                    <a:pt x="420" y="2044"/>
                  </a:lnTo>
                  <a:lnTo>
                    <a:pt x="423" y="2029"/>
                  </a:lnTo>
                  <a:lnTo>
                    <a:pt x="427" y="2013"/>
                  </a:lnTo>
                  <a:lnTo>
                    <a:pt x="430" y="1998"/>
                  </a:lnTo>
                  <a:lnTo>
                    <a:pt x="433" y="1982"/>
                  </a:lnTo>
                  <a:lnTo>
                    <a:pt x="437" y="1967"/>
                  </a:lnTo>
                  <a:lnTo>
                    <a:pt x="440" y="1952"/>
                  </a:lnTo>
                  <a:lnTo>
                    <a:pt x="443" y="1936"/>
                  </a:lnTo>
                  <a:lnTo>
                    <a:pt x="446" y="1921"/>
                  </a:lnTo>
                  <a:lnTo>
                    <a:pt x="450" y="1906"/>
                  </a:lnTo>
                  <a:lnTo>
                    <a:pt x="453" y="1890"/>
                  </a:lnTo>
                  <a:lnTo>
                    <a:pt x="456" y="1875"/>
                  </a:lnTo>
                  <a:lnTo>
                    <a:pt x="459" y="1860"/>
                  </a:lnTo>
                  <a:lnTo>
                    <a:pt x="463" y="1845"/>
                  </a:lnTo>
                  <a:lnTo>
                    <a:pt x="466" y="1830"/>
                  </a:lnTo>
                  <a:lnTo>
                    <a:pt x="469" y="1816"/>
                  </a:lnTo>
                  <a:lnTo>
                    <a:pt x="472" y="1801"/>
                  </a:lnTo>
                  <a:lnTo>
                    <a:pt x="476" y="1786"/>
                  </a:lnTo>
                  <a:lnTo>
                    <a:pt x="479" y="1772"/>
                  </a:lnTo>
                  <a:lnTo>
                    <a:pt x="482" y="1757"/>
                  </a:lnTo>
                  <a:lnTo>
                    <a:pt x="485" y="1743"/>
                  </a:lnTo>
                  <a:lnTo>
                    <a:pt x="489" y="1729"/>
                  </a:lnTo>
                  <a:lnTo>
                    <a:pt x="492" y="1715"/>
                  </a:lnTo>
                  <a:lnTo>
                    <a:pt x="495" y="1702"/>
                  </a:lnTo>
                  <a:lnTo>
                    <a:pt x="498" y="1688"/>
                  </a:lnTo>
                  <a:lnTo>
                    <a:pt x="502" y="1675"/>
                  </a:lnTo>
                  <a:lnTo>
                    <a:pt x="505" y="1662"/>
                  </a:lnTo>
                  <a:lnTo>
                    <a:pt x="508" y="1649"/>
                  </a:lnTo>
                  <a:lnTo>
                    <a:pt x="512" y="1636"/>
                  </a:lnTo>
                  <a:lnTo>
                    <a:pt x="515" y="1624"/>
                  </a:lnTo>
                  <a:lnTo>
                    <a:pt x="518" y="1612"/>
                  </a:lnTo>
                  <a:lnTo>
                    <a:pt x="521" y="1599"/>
                  </a:lnTo>
                  <a:lnTo>
                    <a:pt x="525" y="1587"/>
                  </a:lnTo>
                  <a:lnTo>
                    <a:pt x="528" y="1576"/>
                  </a:lnTo>
                  <a:lnTo>
                    <a:pt x="531" y="1564"/>
                  </a:lnTo>
                  <a:lnTo>
                    <a:pt x="534" y="1553"/>
                  </a:lnTo>
                  <a:lnTo>
                    <a:pt x="538" y="1542"/>
                  </a:lnTo>
                  <a:lnTo>
                    <a:pt x="541" y="1531"/>
                  </a:lnTo>
                  <a:lnTo>
                    <a:pt x="544" y="1520"/>
                  </a:lnTo>
                  <a:lnTo>
                    <a:pt x="547" y="1510"/>
                  </a:lnTo>
                  <a:lnTo>
                    <a:pt x="551" y="1499"/>
                  </a:lnTo>
                  <a:lnTo>
                    <a:pt x="554" y="1489"/>
                  </a:lnTo>
                  <a:lnTo>
                    <a:pt x="557" y="1480"/>
                  </a:lnTo>
                  <a:lnTo>
                    <a:pt x="560" y="1470"/>
                  </a:lnTo>
                  <a:lnTo>
                    <a:pt x="564" y="1461"/>
                  </a:lnTo>
                  <a:lnTo>
                    <a:pt x="567" y="1452"/>
                  </a:lnTo>
                  <a:lnTo>
                    <a:pt x="570" y="1443"/>
                  </a:lnTo>
                  <a:lnTo>
                    <a:pt x="573" y="1435"/>
                  </a:lnTo>
                  <a:lnTo>
                    <a:pt x="577" y="1427"/>
                  </a:lnTo>
                  <a:lnTo>
                    <a:pt x="580" y="1420"/>
                  </a:lnTo>
                  <a:lnTo>
                    <a:pt x="583" y="1412"/>
                  </a:lnTo>
                  <a:lnTo>
                    <a:pt x="587" y="1405"/>
                  </a:lnTo>
                  <a:lnTo>
                    <a:pt x="590" y="1398"/>
                  </a:lnTo>
                  <a:lnTo>
                    <a:pt x="593" y="1392"/>
                  </a:lnTo>
                  <a:lnTo>
                    <a:pt x="596" y="1385"/>
                  </a:lnTo>
                  <a:lnTo>
                    <a:pt x="600" y="1379"/>
                  </a:lnTo>
                  <a:lnTo>
                    <a:pt x="603" y="1372"/>
                  </a:lnTo>
                  <a:lnTo>
                    <a:pt x="606" y="1366"/>
                  </a:lnTo>
                  <a:lnTo>
                    <a:pt x="609" y="1360"/>
                  </a:lnTo>
                  <a:lnTo>
                    <a:pt x="613" y="1354"/>
                  </a:lnTo>
                  <a:lnTo>
                    <a:pt x="616" y="1349"/>
                  </a:lnTo>
                  <a:lnTo>
                    <a:pt x="619" y="1343"/>
                  </a:lnTo>
                  <a:lnTo>
                    <a:pt x="622" y="1338"/>
                  </a:lnTo>
                  <a:lnTo>
                    <a:pt x="626" y="1332"/>
                  </a:lnTo>
                  <a:lnTo>
                    <a:pt x="629" y="1327"/>
                  </a:lnTo>
                  <a:lnTo>
                    <a:pt x="632" y="1321"/>
                  </a:lnTo>
                  <a:lnTo>
                    <a:pt x="635" y="1316"/>
                  </a:lnTo>
                  <a:lnTo>
                    <a:pt x="639" y="1311"/>
                  </a:lnTo>
                  <a:lnTo>
                    <a:pt x="642" y="1305"/>
                  </a:lnTo>
                  <a:lnTo>
                    <a:pt x="645" y="1300"/>
                  </a:lnTo>
                  <a:lnTo>
                    <a:pt x="648" y="1295"/>
                  </a:lnTo>
                  <a:lnTo>
                    <a:pt x="652" y="1290"/>
                  </a:lnTo>
                  <a:lnTo>
                    <a:pt x="655" y="1284"/>
                  </a:lnTo>
                  <a:lnTo>
                    <a:pt x="658" y="1279"/>
                  </a:lnTo>
                  <a:lnTo>
                    <a:pt x="662" y="1274"/>
                  </a:lnTo>
                  <a:lnTo>
                    <a:pt x="665" y="1268"/>
                  </a:lnTo>
                  <a:lnTo>
                    <a:pt x="668" y="1263"/>
                  </a:lnTo>
                  <a:lnTo>
                    <a:pt x="671" y="1257"/>
                  </a:lnTo>
                  <a:lnTo>
                    <a:pt x="675" y="1251"/>
                  </a:lnTo>
                  <a:lnTo>
                    <a:pt x="678" y="1246"/>
                  </a:lnTo>
                  <a:lnTo>
                    <a:pt x="681" y="1240"/>
                  </a:lnTo>
                  <a:lnTo>
                    <a:pt x="684" y="1234"/>
                  </a:lnTo>
                  <a:lnTo>
                    <a:pt x="688" y="1227"/>
                  </a:lnTo>
                  <a:lnTo>
                    <a:pt x="691" y="1221"/>
                  </a:lnTo>
                  <a:lnTo>
                    <a:pt x="694" y="1215"/>
                  </a:lnTo>
                  <a:lnTo>
                    <a:pt x="697" y="1208"/>
                  </a:lnTo>
                  <a:lnTo>
                    <a:pt x="701" y="1201"/>
                  </a:lnTo>
                  <a:lnTo>
                    <a:pt x="704" y="1194"/>
                  </a:lnTo>
                  <a:lnTo>
                    <a:pt x="707" y="1187"/>
                  </a:lnTo>
                  <a:lnTo>
                    <a:pt x="710" y="1180"/>
                  </a:lnTo>
                  <a:lnTo>
                    <a:pt x="714" y="1172"/>
                  </a:lnTo>
                  <a:lnTo>
                    <a:pt x="717" y="1164"/>
                  </a:lnTo>
                  <a:lnTo>
                    <a:pt x="720" y="1156"/>
                  </a:lnTo>
                  <a:lnTo>
                    <a:pt x="723" y="1148"/>
                  </a:lnTo>
                  <a:lnTo>
                    <a:pt x="727" y="1139"/>
                  </a:lnTo>
                  <a:lnTo>
                    <a:pt x="730" y="1130"/>
                  </a:lnTo>
                  <a:lnTo>
                    <a:pt x="733" y="1121"/>
                  </a:lnTo>
                  <a:lnTo>
                    <a:pt x="737" y="1112"/>
                  </a:lnTo>
                  <a:lnTo>
                    <a:pt x="740" y="1103"/>
                  </a:lnTo>
                  <a:lnTo>
                    <a:pt x="743" y="1093"/>
                  </a:lnTo>
                  <a:lnTo>
                    <a:pt x="746" y="1084"/>
                  </a:lnTo>
                  <a:lnTo>
                    <a:pt x="750" y="1074"/>
                  </a:lnTo>
                  <a:lnTo>
                    <a:pt x="753" y="1063"/>
                  </a:lnTo>
                  <a:lnTo>
                    <a:pt x="756" y="1053"/>
                  </a:lnTo>
                  <a:lnTo>
                    <a:pt x="759" y="1042"/>
                  </a:lnTo>
                  <a:lnTo>
                    <a:pt x="763" y="1031"/>
                  </a:lnTo>
                  <a:lnTo>
                    <a:pt x="766" y="1019"/>
                  </a:lnTo>
                  <a:lnTo>
                    <a:pt x="769" y="1008"/>
                  </a:lnTo>
                  <a:lnTo>
                    <a:pt x="772" y="996"/>
                  </a:lnTo>
                  <a:lnTo>
                    <a:pt x="776" y="984"/>
                  </a:lnTo>
                  <a:lnTo>
                    <a:pt x="779" y="972"/>
                  </a:lnTo>
                  <a:lnTo>
                    <a:pt x="782" y="959"/>
                  </a:lnTo>
                  <a:lnTo>
                    <a:pt x="785" y="947"/>
                  </a:lnTo>
                  <a:lnTo>
                    <a:pt x="789" y="934"/>
                  </a:lnTo>
                  <a:lnTo>
                    <a:pt x="792" y="920"/>
                  </a:lnTo>
                  <a:lnTo>
                    <a:pt x="795" y="907"/>
                  </a:lnTo>
                  <a:lnTo>
                    <a:pt x="799" y="893"/>
                  </a:lnTo>
                  <a:lnTo>
                    <a:pt x="802" y="880"/>
                  </a:lnTo>
                  <a:lnTo>
                    <a:pt x="805" y="866"/>
                  </a:lnTo>
                  <a:lnTo>
                    <a:pt x="808" y="852"/>
                  </a:lnTo>
                  <a:lnTo>
                    <a:pt x="812" y="837"/>
                  </a:lnTo>
                  <a:lnTo>
                    <a:pt x="815" y="823"/>
                  </a:lnTo>
                  <a:lnTo>
                    <a:pt x="818" y="808"/>
                  </a:lnTo>
                  <a:lnTo>
                    <a:pt x="821" y="793"/>
                  </a:lnTo>
                  <a:lnTo>
                    <a:pt x="825" y="778"/>
                  </a:lnTo>
                  <a:lnTo>
                    <a:pt x="828" y="763"/>
                  </a:lnTo>
                  <a:lnTo>
                    <a:pt x="831" y="748"/>
                  </a:lnTo>
                  <a:lnTo>
                    <a:pt x="834" y="733"/>
                  </a:lnTo>
                  <a:lnTo>
                    <a:pt x="838" y="719"/>
                  </a:lnTo>
                  <a:lnTo>
                    <a:pt x="841" y="704"/>
                  </a:lnTo>
                  <a:lnTo>
                    <a:pt x="844" y="689"/>
                  </a:lnTo>
                  <a:lnTo>
                    <a:pt x="847" y="674"/>
                  </a:lnTo>
                  <a:lnTo>
                    <a:pt x="851" y="660"/>
                  </a:lnTo>
                  <a:lnTo>
                    <a:pt x="854" y="646"/>
                  </a:lnTo>
                  <a:lnTo>
                    <a:pt x="857" y="632"/>
                  </a:lnTo>
                  <a:lnTo>
                    <a:pt x="860" y="618"/>
                  </a:lnTo>
                  <a:lnTo>
                    <a:pt x="864" y="605"/>
                  </a:lnTo>
                  <a:lnTo>
                    <a:pt x="867" y="592"/>
                  </a:lnTo>
                  <a:lnTo>
                    <a:pt x="870" y="580"/>
                  </a:lnTo>
                  <a:lnTo>
                    <a:pt x="874" y="567"/>
                  </a:lnTo>
                  <a:lnTo>
                    <a:pt x="877" y="556"/>
                  </a:lnTo>
                  <a:lnTo>
                    <a:pt x="880" y="545"/>
                  </a:lnTo>
                  <a:lnTo>
                    <a:pt x="883" y="534"/>
                  </a:lnTo>
                  <a:lnTo>
                    <a:pt x="887" y="524"/>
                  </a:lnTo>
                  <a:lnTo>
                    <a:pt x="890" y="515"/>
                  </a:lnTo>
                  <a:lnTo>
                    <a:pt x="893" y="507"/>
                  </a:lnTo>
                  <a:lnTo>
                    <a:pt x="896" y="499"/>
                  </a:lnTo>
                  <a:lnTo>
                    <a:pt x="900" y="492"/>
                  </a:lnTo>
                  <a:lnTo>
                    <a:pt x="903" y="487"/>
                  </a:lnTo>
                  <a:lnTo>
                    <a:pt x="906" y="482"/>
                  </a:lnTo>
                  <a:lnTo>
                    <a:pt x="909" y="478"/>
                  </a:lnTo>
                  <a:lnTo>
                    <a:pt x="913" y="475"/>
                  </a:lnTo>
                  <a:lnTo>
                    <a:pt x="916" y="472"/>
                  </a:lnTo>
                  <a:lnTo>
                    <a:pt x="919" y="470"/>
                  </a:lnTo>
                  <a:lnTo>
                    <a:pt x="922" y="468"/>
                  </a:lnTo>
                  <a:lnTo>
                    <a:pt x="926" y="467"/>
                  </a:lnTo>
                  <a:lnTo>
                    <a:pt x="929" y="467"/>
                  </a:lnTo>
                  <a:lnTo>
                    <a:pt x="932" y="466"/>
                  </a:lnTo>
                  <a:lnTo>
                    <a:pt x="935" y="467"/>
                  </a:lnTo>
                  <a:lnTo>
                    <a:pt x="939" y="468"/>
                  </a:lnTo>
                  <a:lnTo>
                    <a:pt x="942" y="469"/>
                  </a:lnTo>
                  <a:lnTo>
                    <a:pt x="945" y="470"/>
                  </a:lnTo>
                  <a:lnTo>
                    <a:pt x="949" y="472"/>
                  </a:lnTo>
                  <a:lnTo>
                    <a:pt x="952" y="474"/>
                  </a:lnTo>
                  <a:lnTo>
                    <a:pt x="955" y="477"/>
                  </a:lnTo>
                  <a:lnTo>
                    <a:pt x="958" y="480"/>
                  </a:lnTo>
                  <a:lnTo>
                    <a:pt x="962" y="483"/>
                  </a:lnTo>
                  <a:lnTo>
                    <a:pt x="965" y="486"/>
                  </a:lnTo>
                  <a:lnTo>
                    <a:pt x="968" y="490"/>
                  </a:lnTo>
                  <a:lnTo>
                    <a:pt x="971" y="493"/>
                  </a:lnTo>
                  <a:lnTo>
                    <a:pt x="975" y="497"/>
                  </a:lnTo>
                  <a:lnTo>
                    <a:pt x="978" y="501"/>
                  </a:lnTo>
                  <a:lnTo>
                    <a:pt x="981" y="506"/>
                  </a:lnTo>
                  <a:lnTo>
                    <a:pt x="984" y="510"/>
                  </a:lnTo>
                  <a:lnTo>
                    <a:pt x="988" y="515"/>
                  </a:lnTo>
                  <a:lnTo>
                    <a:pt x="991" y="519"/>
                  </a:lnTo>
                  <a:lnTo>
                    <a:pt x="994" y="524"/>
                  </a:lnTo>
                  <a:lnTo>
                    <a:pt x="997" y="529"/>
                  </a:lnTo>
                  <a:lnTo>
                    <a:pt x="1001" y="534"/>
                  </a:lnTo>
                  <a:lnTo>
                    <a:pt x="1004" y="538"/>
                  </a:lnTo>
                  <a:lnTo>
                    <a:pt x="1007" y="543"/>
                  </a:lnTo>
                  <a:lnTo>
                    <a:pt x="1010" y="548"/>
                  </a:lnTo>
                  <a:lnTo>
                    <a:pt x="1014" y="552"/>
                  </a:lnTo>
                  <a:lnTo>
                    <a:pt x="1017" y="557"/>
                  </a:lnTo>
                  <a:lnTo>
                    <a:pt x="1020" y="562"/>
                  </a:lnTo>
                  <a:lnTo>
                    <a:pt x="1024" y="566"/>
                  </a:lnTo>
                  <a:lnTo>
                    <a:pt x="1027" y="570"/>
                  </a:lnTo>
                  <a:lnTo>
                    <a:pt x="1030" y="575"/>
                  </a:lnTo>
                  <a:lnTo>
                    <a:pt x="1033" y="579"/>
                  </a:lnTo>
                  <a:lnTo>
                    <a:pt x="1037" y="583"/>
                  </a:lnTo>
                  <a:lnTo>
                    <a:pt x="1040" y="587"/>
                  </a:lnTo>
                  <a:lnTo>
                    <a:pt x="1043" y="590"/>
                  </a:lnTo>
                  <a:lnTo>
                    <a:pt x="1046" y="594"/>
                  </a:lnTo>
                  <a:lnTo>
                    <a:pt x="1050" y="597"/>
                  </a:lnTo>
                  <a:lnTo>
                    <a:pt x="1053" y="600"/>
                  </a:lnTo>
                  <a:lnTo>
                    <a:pt x="1056" y="603"/>
                  </a:lnTo>
                  <a:lnTo>
                    <a:pt x="1059" y="606"/>
                  </a:lnTo>
                  <a:lnTo>
                    <a:pt x="1063" y="609"/>
                  </a:lnTo>
                  <a:lnTo>
                    <a:pt x="1066" y="611"/>
                  </a:lnTo>
                  <a:lnTo>
                    <a:pt x="1069" y="613"/>
                  </a:lnTo>
                  <a:lnTo>
                    <a:pt x="1072" y="615"/>
                  </a:lnTo>
                  <a:lnTo>
                    <a:pt x="1076" y="617"/>
                  </a:lnTo>
                  <a:lnTo>
                    <a:pt x="1079" y="619"/>
                  </a:lnTo>
                  <a:lnTo>
                    <a:pt x="1082" y="620"/>
                  </a:lnTo>
                  <a:lnTo>
                    <a:pt x="1085" y="622"/>
                  </a:lnTo>
                  <a:lnTo>
                    <a:pt x="1089" y="623"/>
                  </a:lnTo>
                  <a:lnTo>
                    <a:pt x="1092" y="624"/>
                  </a:lnTo>
                  <a:lnTo>
                    <a:pt x="1095" y="624"/>
                  </a:lnTo>
                  <a:lnTo>
                    <a:pt x="1099" y="625"/>
                  </a:lnTo>
                  <a:lnTo>
                    <a:pt x="1102" y="625"/>
                  </a:lnTo>
                  <a:lnTo>
                    <a:pt x="1105" y="625"/>
                  </a:lnTo>
                  <a:lnTo>
                    <a:pt x="1108" y="626"/>
                  </a:lnTo>
                  <a:lnTo>
                    <a:pt x="1112" y="626"/>
                  </a:lnTo>
                  <a:lnTo>
                    <a:pt x="1115" y="626"/>
                  </a:lnTo>
                  <a:lnTo>
                    <a:pt x="1118" y="625"/>
                  </a:lnTo>
                  <a:lnTo>
                    <a:pt x="1121" y="625"/>
                  </a:lnTo>
                  <a:lnTo>
                    <a:pt x="1125" y="625"/>
                  </a:lnTo>
                  <a:lnTo>
                    <a:pt x="1128" y="624"/>
                  </a:lnTo>
                  <a:lnTo>
                    <a:pt x="1131" y="624"/>
                  </a:lnTo>
                  <a:lnTo>
                    <a:pt x="1134" y="623"/>
                  </a:lnTo>
                  <a:lnTo>
                    <a:pt x="1138" y="622"/>
                  </a:lnTo>
                  <a:lnTo>
                    <a:pt x="1141" y="622"/>
                  </a:lnTo>
                  <a:lnTo>
                    <a:pt x="1144" y="621"/>
                  </a:lnTo>
                  <a:lnTo>
                    <a:pt x="1147" y="620"/>
                  </a:lnTo>
                  <a:lnTo>
                    <a:pt x="1151" y="619"/>
                  </a:lnTo>
                  <a:lnTo>
                    <a:pt x="1154" y="619"/>
                  </a:lnTo>
                  <a:lnTo>
                    <a:pt x="1157" y="618"/>
                  </a:lnTo>
                  <a:lnTo>
                    <a:pt x="1161" y="617"/>
                  </a:lnTo>
                  <a:lnTo>
                    <a:pt x="1164" y="616"/>
                  </a:lnTo>
                  <a:lnTo>
                    <a:pt x="1167" y="615"/>
                  </a:lnTo>
                  <a:lnTo>
                    <a:pt x="1170" y="614"/>
                  </a:lnTo>
                  <a:lnTo>
                    <a:pt x="1174" y="613"/>
                  </a:lnTo>
                  <a:lnTo>
                    <a:pt x="1177" y="612"/>
                  </a:lnTo>
                  <a:lnTo>
                    <a:pt x="1180" y="612"/>
                  </a:lnTo>
                  <a:lnTo>
                    <a:pt x="1183" y="611"/>
                  </a:lnTo>
                  <a:lnTo>
                    <a:pt x="1187" y="610"/>
                  </a:lnTo>
                  <a:lnTo>
                    <a:pt x="1190" y="609"/>
                  </a:lnTo>
                  <a:lnTo>
                    <a:pt x="1193" y="608"/>
                  </a:lnTo>
                  <a:lnTo>
                    <a:pt x="1196" y="607"/>
                  </a:lnTo>
                  <a:lnTo>
                    <a:pt x="1200" y="606"/>
                  </a:lnTo>
                  <a:lnTo>
                    <a:pt x="1203" y="605"/>
                  </a:lnTo>
                  <a:lnTo>
                    <a:pt x="1206" y="605"/>
                  </a:lnTo>
                  <a:lnTo>
                    <a:pt x="1209" y="604"/>
                  </a:lnTo>
                  <a:lnTo>
                    <a:pt x="1213" y="603"/>
                  </a:lnTo>
                  <a:lnTo>
                    <a:pt x="1216" y="602"/>
                  </a:lnTo>
                  <a:lnTo>
                    <a:pt x="1219" y="602"/>
                  </a:lnTo>
                  <a:lnTo>
                    <a:pt x="1222" y="601"/>
                  </a:lnTo>
                  <a:lnTo>
                    <a:pt x="1226" y="600"/>
                  </a:lnTo>
                  <a:lnTo>
                    <a:pt x="1229" y="599"/>
                  </a:lnTo>
                  <a:lnTo>
                    <a:pt x="1232" y="598"/>
                  </a:lnTo>
                  <a:lnTo>
                    <a:pt x="1236" y="598"/>
                  </a:lnTo>
                  <a:lnTo>
                    <a:pt x="1239" y="597"/>
                  </a:lnTo>
                  <a:lnTo>
                    <a:pt x="1242" y="596"/>
                  </a:lnTo>
                  <a:lnTo>
                    <a:pt x="1245" y="595"/>
                  </a:lnTo>
                  <a:lnTo>
                    <a:pt x="1249" y="595"/>
                  </a:lnTo>
                  <a:lnTo>
                    <a:pt x="1252" y="594"/>
                  </a:lnTo>
                  <a:lnTo>
                    <a:pt x="1255" y="593"/>
                  </a:lnTo>
                  <a:lnTo>
                    <a:pt x="1258" y="593"/>
                  </a:lnTo>
                  <a:lnTo>
                    <a:pt x="1262" y="592"/>
                  </a:lnTo>
                  <a:lnTo>
                    <a:pt x="1265" y="592"/>
                  </a:lnTo>
                  <a:lnTo>
                    <a:pt x="1268" y="591"/>
                  </a:lnTo>
                  <a:lnTo>
                    <a:pt x="1271" y="591"/>
                  </a:lnTo>
                  <a:lnTo>
                    <a:pt x="1275" y="590"/>
                  </a:lnTo>
                  <a:lnTo>
                    <a:pt x="1278" y="589"/>
                  </a:lnTo>
                  <a:lnTo>
                    <a:pt x="1281" y="589"/>
                  </a:lnTo>
                  <a:lnTo>
                    <a:pt x="1284" y="588"/>
                  </a:lnTo>
                  <a:lnTo>
                    <a:pt x="1288" y="588"/>
                  </a:lnTo>
                  <a:lnTo>
                    <a:pt x="1291" y="587"/>
                  </a:lnTo>
                  <a:lnTo>
                    <a:pt x="1294" y="587"/>
                  </a:lnTo>
                  <a:lnTo>
                    <a:pt x="1297" y="586"/>
                  </a:lnTo>
                  <a:lnTo>
                    <a:pt x="1301" y="585"/>
                  </a:lnTo>
                  <a:lnTo>
                    <a:pt x="1304" y="585"/>
                  </a:lnTo>
                  <a:lnTo>
                    <a:pt x="1307" y="584"/>
                  </a:lnTo>
                  <a:lnTo>
                    <a:pt x="1311" y="583"/>
                  </a:lnTo>
                  <a:lnTo>
                    <a:pt x="1314" y="582"/>
                  </a:lnTo>
                  <a:lnTo>
                    <a:pt x="1317" y="581"/>
                  </a:lnTo>
                  <a:lnTo>
                    <a:pt x="1320" y="580"/>
                  </a:lnTo>
                  <a:lnTo>
                    <a:pt x="1324" y="579"/>
                  </a:lnTo>
                  <a:lnTo>
                    <a:pt x="1327" y="578"/>
                  </a:lnTo>
                  <a:lnTo>
                    <a:pt x="1330" y="577"/>
                  </a:lnTo>
                  <a:lnTo>
                    <a:pt x="1333" y="576"/>
                  </a:lnTo>
                  <a:lnTo>
                    <a:pt x="1337" y="575"/>
                  </a:lnTo>
                  <a:lnTo>
                    <a:pt x="1340" y="574"/>
                  </a:lnTo>
                  <a:lnTo>
                    <a:pt x="1343" y="572"/>
                  </a:lnTo>
                  <a:lnTo>
                    <a:pt x="1346" y="571"/>
                  </a:lnTo>
                  <a:lnTo>
                    <a:pt x="1350" y="570"/>
                  </a:lnTo>
                  <a:lnTo>
                    <a:pt x="1353" y="569"/>
                  </a:lnTo>
                  <a:lnTo>
                    <a:pt x="1356" y="567"/>
                  </a:lnTo>
                  <a:lnTo>
                    <a:pt x="1359" y="566"/>
                  </a:lnTo>
                  <a:lnTo>
                    <a:pt x="1363" y="564"/>
                  </a:lnTo>
                  <a:lnTo>
                    <a:pt x="1366" y="563"/>
                  </a:lnTo>
                  <a:lnTo>
                    <a:pt x="1369" y="561"/>
                  </a:lnTo>
                  <a:lnTo>
                    <a:pt x="1372" y="559"/>
                  </a:lnTo>
                  <a:lnTo>
                    <a:pt x="1376" y="557"/>
                  </a:lnTo>
                  <a:lnTo>
                    <a:pt x="1379" y="556"/>
                  </a:lnTo>
                  <a:lnTo>
                    <a:pt x="1382" y="554"/>
                  </a:lnTo>
                  <a:lnTo>
                    <a:pt x="1386" y="552"/>
                  </a:lnTo>
                  <a:lnTo>
                    <a:pt x="1389" y="550"/>
                  </a:lnTo>
                  <a:lnTo>
                    <a:pt x="1392" y="548"/>
                  </a:lnTo>
                  <a:lnTo>
                    <a:pt x="1395" y="545"/>
                  </a:lnTo>
                  <a:lnTo>
                    <a:pt x="1399" y="543"/>
                  </a:lnTo>
                  <a:lnTo>
                    <a:pt x="1402" y="541"/>
                  </a:lnTo>
                  <a:lnTo>
                    <a:pt x="1405" y="538"/>
                  </a:lnTo>
                  <a:lnTo>
                    <a:pt x="1408" y="536"/>
                  </a:lnTo>
                  <a:lnTo>
                    <a:pt x="1412" y="533"/>
                  </a:lnTo>
                  <a:lnTo>
                    <a:pt x="1415" y="530"/>
                  </a:lnTo>
                  <a:lnTo>
                    <a:pt x="1418" y="528"/>
                  </a:lnTo>
                  <a:lnTo>
                    <a:pt x="1421" y="525"/>
                  </a:lnTo>
                  <a:lnTo>
                    <a:pt x="1425" y="522"/>
                  </a:lnTo>
                  <a:lnTo>
                    <a:pt x="1428" y="519"/>
                  </a:lnTo>
                  <a:lnTo>
                    <a:pt x="1431" y="516"/>
                  </a:lnTo>
                  <a:lnTo>
                    <a:pt x="1434" y="513"/>
                  </a:lnTo>
                  <a:lnTo>
                    <a:pt x="1438" y="510"/>
                  </a:lnTo>
                  <a:lnTo>
                    <a:pt x="1441" y="507"/>
                  </a:lnTo>
                  <a:lnTo>
                    <a:pt x="1444" y="504"/>
                  </a:lnTo>
                  <a:lnTo>
                    <a:pt x="1447" y="501"/>
                  </a:lnTo>
                  <a:lnTo>
                    <a:pt x="1451" y="497"/>
                  </a:lnTo>
                  <a:lnTo>
                    <a:pt x="1454" y="494"/>
                  </a:lnTo>
                  <a:lnTo>
                    <a:pt x="1457" y="491"/>
                  </a:lnTo>
                  <a:lnTo>
                    <a:pt x="1461" y="487"/>
                  </a:lnTo>
                  <a:lnTo>
                    <a:pt x="1464" y="484"/>
                  </a:lnTo>
                  <a:lnTo>
                    <a:pt x="1467" y="480"/>
                  </a:lnTo>
                  <a:lnTo>
                    <a:pt x="1470" y="476"/>
                  </a:lnTo>
                  <a:lnTo>
                    <a:pt x="1474" y="473"/>
                  </a:lnTo>
                  <a:lnTo>
                    <a:pt x="1477" y="469"/>
                  </a:lnTo>
                  <a:lnTo>
                    <a:pt x="1480" y="465"/>
                  </a:lnTo>
                  <a:lnTo>
                    <a:pt x="1483" y="462"/>
                  </a:lnTo>
                  <a:lnTo>
                    <a:pt x="1487" y="458"/>
                  </a:lnTo>
                  <a:lnTo>
                    <a:pt x="1490" y="454"/>
                  </a:lnTo>
                  <a:lnTo>
                    <a:pt x="1493" y="450"/>
                  </a:lnTo>
                  <a:lnTo>
                    <a:pt x="1496" y="446"/>
                  </a:lnTo>
                  <a:lnTo>
                    <a:pt x="1500" y="442"/>
                  </a:lnTo>
                  <a:lnTo>
                    <a:pt x="1503" y="439"/>
                  </a:lnTo>
                  <a:lnTo>
                    <a:pt x="1506" y="435"/>
                  </a:lnTo>
                  <a:lnTo>
                    <a:pt x="1509" y="431"/>
                  </a:lnTo>
                  <a:lnTo>
                    <a:pt x="1513" y="427"/>
                  </a:lnTo>
                  <a:lnTo>
                    <a:pt x="1516" y="423"/>
                  </a:lnTo>
                  <a:lnTo>
                    <a:pt x="1519" y="419"/>
                  </a:lnTo>
                  <a:lnTo>
                    <a:pt x="1523" y="415"/>
                  </a:lnTo>
                  <a:lnTo>
                    <a:pt x="1526" y="411"/>
                  </a:lnTo>
                  <a:lnTo>
                    <a:pt x="1529" y="408"/>
                  </a:lnTo>
                  <a:lnTo>
                    <a:pt x="1532" y="404"/>
                  </a:lnTo>
                  <a:lnTo>
                    <a:pt x="1536" y="400"/>
                  </a:lnTo>
                  <a:lnTo>
                    <a:pt x="1539" y="396"/>
                  </a:lnTo>
                  <a:lnTo>
                    <a:pt x="1542" y="393"/>
                  </a:lnTo>
                  <a:lnTo>
                    <a:pt x="1545" y="389"/>
                  </a:lnTo>
                  <a:lnTo>
                    <a:pt x="1549" y="385"/>
                  </a:lnTo>
                  <a:lnTo>
                    <a:pt x="1552" y="382"/>
                  </a:lnTo>
                  <a:lnTo>
                    <a:pt x="1555" y="379"/>
                  </a:lnTo>
                  <a:lnTo>
                    <a:pt x="1558" y="375"/>
                  </a:lnTo>
                  <a:lnTo>
                    <a:pt x="1562" y="372"/>
                  </a:lnTo>
                  <a:lnTo>
                    <a:pt x="1565" y="369"/>
                  </a:lnTo>
                  <a:lnTo>
                    <a:pt x="1568" y="366"/>
                  </a:lnTo>
                  <a:lnTo>
                    <a:pt x="1571" y="363"/>
                  </a:lnTo>
                  <a:lnTo>
                    <a:pt x="1575" y="360"/>
                  </a:lnTo>
                  <a:lnTo>
                    <a:pt x="1578" y="357"/>
                  </a:lnTo>
                  <a:lnTo>
                    <a:pt x="1581" y="354"/>
                  </a:lnTo>
                  <a:lnTo>
                    <a:pt x="1584" y="352"/>
                  </a:lnTo>
                  <a:lnTo>
                    <a:pt x="1588" y="349"/>
                  </a:lnTo>
                  <a:lnTo>
                    <a:pt x="1591" y="347"/>
                  </a:lnTo>
                  <a:lnTo>
                    <a:pt x="1594" y="344"/>
                  </a:lnTo>
                  <a:lnTo>
                    <a:pt x="1598" y="342"/>
                  </a:lnTo>
                  <a:lnTo>
                    <a:pt x="1601" y="340"/>
                  </a:lnTo>
                  <a:lnTo>
                    <a:pt x="1604" y="338"/>
                  </a:lnTo>
                  <a:lnTo>
                    <a:pt x="1607" y="336"/>
                  </a:lnTo>
                  <a:lnTo>
                    <a:pt x="1611" y="334"/>
                  </a:lnTo>
                  <a:lnTo>
                    <a:pt x="1614" y="333"/>
                  </a:lnTo>
                  <a:lnTo>
                    <a:pt x="1617" y="331"/>
                  </a:lnTo>
                  <a:lnTo>
                    <a:pt x="1620" y="330"/>
                  </a:lnTo>
                  <a:lnTo>
                    <a:pt x="1624" y="328"/>
                  </a:lnTo>
                  <a:lnTo>
                    <a:pt x="1627" y="327"/>
                  </a:lnTo>
                  <a:lnTo>
                    <a:pt x="1630" y="326"/>
                  </a:lnTo>
                  <a:lnTo>
                    <a:pt x="1633" y="326"/>
                  </a:lnTo>
                  <a:lnTo>
                    <a:pt x="1637" y="325"/>
                  </a:lnTo>
                  <a:lnTo>
                    <a:pt x="1640" y="325"/>
                  </a:lnTo>
                  <a:lnTo>
                    <a:pt x="1643" y="325"/>
                  </a:lnTo>
                  <a:lnTo>
                    <a:pt x="1646" y="324"/>
                  </a:lnTo>
                  <a:lnTo>
                    <a:pt x="1650" y="324"/>
                  </a:lnTo>
                  <a:lnTo>
                    <a:pt x="1653" y="325"/>
                  </a:lnTo>
                  <a:lnTo>
                    <a:pt x="1656" y="325"/>
                  </a:lnTo>
                  <a:lnTo>
                    <a:pt x="1659" y="325"/>
                  </a:lnTo>
                  <a:lnTo>
                    <a:pt x="1663" y="326"/>
                  </a:lnTo>
                  <a:lnTo>
                    <a:pt x="1666" y="326"/>
                  </a:lnTo>
                  <a:lnTo>
                    <a:pt x="1669" y="327"/>
                  </a:lnTo>
                  <a:lnTo>
                    <a:pt x="1673" y="328"/>
                  </a:lnTo>
                  <a:lnTo>
                    <a:pt x="1676" y="329"/>
                  </a:lnTo>
                  <a:lnTo>
                    <a:pt x="1679" y="330"/>
                  </a:lnTo>
                  <a:lnTo>
                    <a:pt x="1682" y="331"/>
                  </a:lnTo>
                  <a:lnTo>
                    <a:pt x="1686" y="332"/>
                  </a:lnTo>
                  <a:lnTo>
                    <a:pt x="1689" y="333"/>
                  </a:lnTo>
                  <a:lnTo>
                    <a:pt x="1692" y="335"/>
                  </a:lnTo>
                  <a:lnTo>
                    <a:pt x="1695" y="336"/>
                  </a:lnTo>
                  <a:lnTo>
                    <a:pt x="1699" y="337"/>
                  </a:lnTo>
                  <a:lnTo>
                    <a:pt x="1702" y="339"/>
                  </a:lnTo>
                  <a:lnTo>
                    <a:pt x="1705" y="340"/>
                  </a:lnTo>
                  <a:lnTo>
                    <a:pt x="1708" y="342"/>
                  </a:lnTo>
                  <a:lnTo>
                    <a:pt x="1712" y="344"/>
                  </a:lnTo>
                  <a:lnTo>
                    <a:pt x="1715" y="345"/>
                  </a:lnTo>
                  <a:lnTo>
                    <a:pt x="1718" y="347"/>
                  </a:lnTo>
                  <a:lnTo>
                    <a:pt x="1721" y="349"/>
                  </a:lnTo>
                  <a:lnTo>
                    <a:pt x="1725" y="351"/>
                  </a:lnTo>
                  <a:lnTo>
                    <a:pt x="1728" y="353"/>
                  </a:lnTo>
                  <a:lnTo>
                    <a:pt x="1731" y="355"/>
                  </a:lnTo>
                  <a:lnTo>
                    <a:pt x="1734" y="357"/>
                  </a:lnTo>
                  <a:lnTo>
                    <a:pt x="1738" y="359"/>
                  </a:lnTo>
                  <a:lnTo>
                    <a:pt x="1741" y="361"/>
                  </a:lnTo>
                  <a:lnTo>
                    <a:pt x="1744" y="363"/>
                  </a:lnTo>
                  <a:lnTo>
                    <a:pt x="1748" y="365"/>
                  </a:lnTo>
                  <a:lnTo>
                    <a:pt x="1751" y="367"/>
                  </a:lnTo>
                  <a:lnTo>
                    <a:pt x="1754" y="368"/>
                  </a:lnTo>
                  <a:lnTo>
                    <a:pt x="1757" y="370"/>
                  </a:lnTo>
                  <a:lnTo>
                    <a:pt x="1761" y="372"/>
                  </a:lnTo>
                  <a:lnTo>
                    <a:pt x="1764" y="374"/>
                  </a:lnTo>
                  <a:lnTo>
                    <a:pt x="1767" y="376"/>
                  </a:lnTo>
                  <a:lnTo>
                    <a:pt x="1770" y="378"/>
                  </a:lnTo>
                  <a:lnTo>
                    <a:pt x="1774" y="380"/>
                  </a:lnTo>
                  <a:lnTo>
                    <a:pt x="1777" y="381"/>
                  </a:lnTo>
                  <a:lnTo>
                    <a:pt x="1780" y="383"/>
                  </a:lnTo>
                  <a:lnTo>
                    <a:pt x="1783" y="385"/>
                  </a:lnTo>
                  <a:lnTo>
                    <a:pt x="1787" y="386"/>
                  </a:lnTo>
                  <a:lnTo>
                    <a:pt x="1790" y="388"/>
                  </a:lnTo>
                  <a:lnTo>
                    <a:pt x="1793" y="389"/>
                  </a:lnTo>
                  <a:lnTo>
                    <a:pt x="1796" y="390"/>
                  </a:lnTo>
                  <a:lnTo>
                    <a:pt x="1800" y="392"/>
                  </a:lnTo>
                  <a:lnTo>
                    <a:pt x="1803" y="393"/>
                  </a:lnTo>
                  <a:lnTo>
                    <a:pt x="1806" y="394"/>
                  </a:lnTo>
                  <a:lnTo>
                    <a:pt x="1809" y="395"/>
                  </a:lnTo>
                  <a:lnTo>
                    <a:pt x="1813" y="396"/>
                  </a:lnTo>
                  <a:lnTo>
                    <a:pt x="1816" y="397"/>
                  </a:lnTo>
                  <a:lnTo>
                    <a:pt x="1819" y="397"/>
                  </a:lnTo>
                  <a:lnTo>
                    <a:pt x="1823" y="398"/>
                  </a:lnTo>
                  <a:lnTo>
                    <a:pt x="1826" y="399"/>
                  </a:lnTo>
                  <a:lnTo>
                    <a:pt x="1829" y="399"/>
                  </a:lnTo>
                  <a:lnTo>
                    <a:pt x="1832" y="400"/>
                  </a:lnTo>
                  <a:lnTo>
                    <a:pt x="1836" y="400"/>
                  </a:lnTo>
                  <a:lnTo>
                    <a:pt x="1839" y="401"/>
                  </a:lnTo>
                  <a:lnTo>
                    <a:pt x="1842" y="401"/>
                  </a:lnTo>
                  <a:lnTo>
                    <a:pt x="1845" y="401"/>
                  </a:lnTo>
                  <a:lnTo>
                    <a:pt x="1849" y="401"/>
                  </a:lnTo>
                  <a:lnTo>
                    <a:pt x="1852" y="401"/>
                  </a:lnTo>
                  <a:lnTo>
                    <a:pt x="1855" y="401"/>
                  </a:lnTo>
                  <a:lnTo>
                    <a:pt x="1858" y="401"/>
                  </a:lnTo>
                  <a:lnTo>
                    <a:pt x="1862" y="400"/>
                  </a:lnTo>
                  <a:lnTo>
                    <a:pt x="1865" y="400"/>
                  </a:lnTo>
                  <a:lnTo>
                    <a:pt x="1868" y="400"/>
                  </a:lnTo>
                  <a:lnTo>
                    <a:pt x="1871" y="399"/>
                  </a:lnTo>
                  <a:lnTo>
                    <a:pt x="1875" y="398"/>
                  </a:lnTo>
                  <a:lnTo>
                    <a:pt x="1878" y="398"/>
                  </a:lnTo>
                  <a:lnTo>
                    <a:pt x="1881" y="397"/>
                  </a:lnTo>
                  <a:lnTo>
                    <a:pt x="1885" y="396"/>
                  </a:lnTo>
                  <a:lnTo>
                    <a:pt x="1888" y="395"/>
                  </a:lnTo>
                  <a:lnTo>
                    <a:pt x="1891" y="394"/>
                  </a:lnTo>
                  <a:lnTo>
                    <a:pt x="1894" y="392"/>
                  </a:lnTo>
                  <a:lnTo>
                    <a:pt x="1898" y="391"/>
                  </a:lnTo>
                  <a:lnTo>
                    <a:pt x="1901" y="390"/>
                  </a:lnTo>
                  <a:lnTo>
                    <a:pt x="1904" y="388"/>
                  </a:lnTo>
                  <a:lnTo>
                    <a:pt x="1907" y="387"/>
                  </a:lnTo>
                  <a:lnTo>
                    <a:pt x="1911" y="385"/>
                  </a:lnTo>
                  <a:lnTo>
                    <a:pt x="1914" y="383"/>
                  </a:lnTo>
                  <a:lnTo>
                    <a:pt x="1917" y="382"/>
                  </a:lnTo>
                  <a:lnTo>
                    <a:pt x="1920" y="380"/>
                  </a:lnTo>
                  <a:lnTo>
                    <a:pt x="1924" y="378"/>
                  </a:lnTo>
                  <a:lnTo>
                    <a:pt x="1927" y="376"/>
                  </a:lnTo>
                  <a:lnTo>
                    <a:pt x="1930" y="374"/>
                  </a:lnTo>
                  <a:lnTo>
                    <a:pt x="1933" y="372"/>
                  </a:lnTo>
                  <a:lnTo>
                    <a:pt x="1937" y="370"/>
                  </a:lnTo>
                  <a:lnTo>
                    <a:pt x="1940" y="368"/>
                  </a:lnTo>
                  <a:lnTo>
                    <a:pt x="1943" y="366"/>
                  </a:lnTo>
                  <a:lnTo>
                    <a:pt x="1946" y="364"/>
                  </a:lnTo>
                  <a:lnTo>
                    <a:pt x="1950" y="361"/>
                  </a:lnTo>
                  <a:lnTo>
                    <a:pt x="1953" y="359"/>
                  </a:lnTo>
                  <a:lnTo>
                    <a:pt x="1956" y="357"/>
                  </a:lnTo>
                  <a:lnTo>
                    <a:pt x="1960" y="354"/>
                  </a:lnTo>
                  <a:lnTo>
                    <a:pt x="1963" y="352"/>
                  </a:lnTo>
                  <a:lnTo>
                    <a:pt x="1966" y="349"/>
                  </a:lnTo>
                  <a:lnTo>
                    <a:pt x="1969" y="347"/>
                  </a:lnTo>
                  <a:lnTo>
                    <a:pt x="1973" y="344"/>
                  </a:lnTo>
                  <a:lnTo>
                    <a:pt x="1976" y="341"/>
                  </a:lnTo>
                  <a:lnTo>
                    <a:pt x="1979" y="339"/>
                  </a:lnTo>
                  <a:lnTo>
                    <a:pt x="1982" y="336"/>
                  </a:lnTo>
                  <a:lnTo>
                    <a:pt x="1986" y="334"/>
                  </a:lnTo>
                  <a:lnTo>
                    <a:pt x="1989" y="331"/>
                  </a:lnTo>
                  <a:lnTo>
                    <a:pt x="1992" y="328"/>
                  </a:lnTo>
                  <a:lnTo>
                    <a:pt x="1995" y="326"/>
                  </a:lnTo>
                  <a:lnTo>
                    <a:pt x="1999" y="323"/>
                  </a:lnTo>
                  <a:lnTo>
                    <a:pt x="2002" y="321"/>
                  </a:lnTo>
                  <a:lnTo>
                    <a:pt x="2005" y="318"/>
                  </a:lnTo>
                  <a:lnTo>
                    <a:pt x="2008" y="315"/>
                  </a:lnTo>
                  <a:lnTo>
                    <a:pt x="2012" y="313"/>
                  </a:lnTo>
                  <a:lnTo>
                    <a:pt x="2015" y="310"/>
                  </a:lnTo>
                  <a:lnTo>
                    <a:pt x="2018" y="308"/>
                  </a:lnTo>
                  <a:lnTo>
                    <a:pt x="2021" y="306"/>
                  </a:lnTo>
                  <a:lnTo>
                    <a:pt x="2025" y="303"/>
                  </a:lnTo>
                  <a:lnTo>
                    <a:pt x="2028" y="301"/>
                  </a:lnTo>
                  <a:lnTo>
                    <a:pt x="2031" y="299"/>
                  </a:lnTo>
                  <a:lnTo>
                    <a:pt x="2035" y="296"/>
                  </a:lnTo>
                  <a:lnTo>
                    <a:pt x="2038" y="294"/>
                  </a:lnTo>
                  <a:lnTo>
                    <a:pt x="2041" y="292"/>
                  </a:lnTo>
                  <a:lnTo>
                    <a:pt x="2044" y="290"/>
                  </a:lnTo>
                  <a:lnTo>
                    <a:pt x="2048" y="289"/>
                  </a:lnTo>
                  <a:lnTo>
                    <a:pt x="2051" y="287"/>
                  </a:lnTo>
                  <a:lnTo>
                    <a:pt x="2054" y="285"/>
                  </a:lnTo>
                  <a:lnTo>
                    <a:pt x="2057" y="284"/>
                  </a:lnTo>
                  <a:lnTo>
                    <a:pt x="2061" y="282"/>
                  </a:lnTo>
                  <a:lnTo>
                    <a:pt x="2064" y="281"/>
                  </a:lnTo>
                  <a:lnTo>
                    <a:pt x="2067" y="279"/>
                  </a:lnTo>
                  <a:lnTo>
                    <a:pt x="2070" y="278"/>
                  </a:lnTo>
                  <a:lnTo>
                    <a:pt x="2074" y="277"/>
                  </a:lnTo>
                  <a:lnTo>
                    <a:pt x="2077" y="276"/>
                  </a:lnTo>
                  <a:lnTo>
                    <a:pt x="2080" y="275"/>
                  </a:lnTo>
                  <a:lnTo>
                    <a:pt x="2083" y="274"/>
                  </a:lnTo>
                  <a:lnTo>
                    <a:pt x="2087" y="273"/>
                  </a:lnTo>
                  <a:lnTo>
                    <a:pt x="2090" y="272"/>
                  </a:lnTo>
                  <a:lnTo>
                    <a:pt x="2093" y="272"/>
                  </a:lnTo>
                  <a:lnTo>
                    <a:pt x="2096" y="271"/>
                  </a:lnTo>
                  <a:lnTo>
                    <a:pt x="2100" y="271"/>
                  </a:lnTo>
                  <a:lnTo>
                    <a:pt x="2103" y="271"/>
                  </a:lnTo>
                  <a:lnTo>
                    <a:pt x="2106" y="271"/>
                  </a:lnTo>
                  <a:lnTo>
                    <a:pt x="2110" y="270"/>
                  </a:lnTo>
                  <a:lnTo>
                    <a:pt x="2113" y="271"/>
                  </a:lnTo>
                  <a:lnTo>
                    <a:pt x="2116" y="271"/>
                  </a:lnTo>
                  <a:lnTo>
                    <a:pt x="2119" y="271"/>
                  </a:lnTo>
                  <a:lnTo>
                    <a:pt x="2123" y="272"/>
                  </a:lnTo>
                  <a:lnTo>
                    <a:pt x="2126" y="272"/>
                  </a:lnTo>
                  <a:lnTo>
                    <a:pt x="2129" y="273"/>
                  </a:lnTo>
                  <a:lnTo>
                    <a:pt x="2132" y="274"/>
                  </a:lnTo>
                  <a:lnTo>
                    <a:pt x="2136" y="275"/>
                  </a:lnTo>
                  <a:lnTo>
                    <a:pt x="2139" y="276"/>
                  </a:lnTo>
                  <a:lnTo>
                    <a:pt x="2142" y="278"/>
                  </a:lnTo>
                  <a:lnTo>
                    <a:pt x="2145" y="279"/>
                  </a:lnTo>
                  <a:lnTo>
                    <a:pt x="2149" y="281"/>
                  </a:lnTo>
                  <a:lnTo>
                    <a:pt x="2152" y="282"/>
                  </a:lnTo>
                  <a:lnTo>
                    <a:pt x="2155" y="284"/>
                  </a:lnTo>
                  <a:lnTo>
                    <a:pt x="2158" y="285"/>
                  </a:lnTo>
                  <a:lnTo>
                    <a:pt x="2162" y="287"/>
                  </a:lnTo>
                  <a:lnTo>
                    <a:pt x="2165" y="289"/>
                  </a:lnTo>
                  <a:lnTo>
                    <a:pt x="2168" y="291"/>
                  </a:lnTo>
                  <a:lnTo>
                    <a:pt x="2171" y="293"/>
                  </a:lnTo>
                  <a:lnTo>
                    <a:pt x="2175" y="295"/>
                  </a:lnTo>
                  <a:lnTo>
                    <a:pt x="2178" y="297"/>
                  </a:lnTo>
                  <a:lnTo>
                    <a:pt x="2181" y="299"/>
                  </a:lnTo>
                  <a:lnTo>
                    <a:pt x="2185" y="302"/>
                  </a:lnTo>
                  <a:lnTo>
                    <a:pt x="2188" y="304"/>
                  </a:lnTo>
                  <a:lnTo>
                    <a:pt x="2191" y="306"/>
                  </a:lnTo>
                  <a:lnTo>
                    <a:pt x="2194" y="308"/>
                  </a:lnTo>
                  <a:lnTo>
                    <a:pt x="2198" y="311"/>
                  </a:lnTo>
                  <a:lnTo>
                    <a:pt x="2201" y="313"/>
                  </a:lnTo>
                  <a:lnTo>
                    <a:pt x="2204" y="316"/>
                  </a:lnTo>
                  <a:lnTo>
                    <a:pt x="2207" y="318"/>
                  </a:lnTo>
                  <a:lnTo>
                    <a:pt x="2211" y="321"/>
                  </a:lnTo>
                  <a:lnTo>
                    <a:pt x="2214" y="323"/>
                  </a:lnTo>
                  <a:lnTo>
                    <a:pt x="2217" y="326"/>
                  </a:lnTo>
                  <a:lnTo>
                    <a:pt x="2220" y="328"/>
                  </a:lnTo>
                  <a:lnTo>
                    <a:pt x="2224" y="331"/>
                  </a:lnTo>
                  <a:lnTo>
                    <a:pt x="2227" y="334"/>
                  </a:lnTo>
                  <a:lnTo>
                    <a:pt x="2230" y="336"/>
                  </a:lnTo>
                  <a:lnTo>
                    <a:pt x="2233" y="339"/>
                  </a:lnTo>
                  <a:lnTo>
                    <a:pt x="2237" y="341"/>
                  </a:lnTo>
                  <a:lnTo>
                    <a:pt x="2240" y="344"/>
                  </a:lnTo>
                  <a:lnTo>
                    <a:pt x="2243" y="346"/>
                  </a:lnTo>
                  <a:lnTo>
                    <a:pt x="2247" y="349"/>
                  </a:lnTo>
                  <a:lnTo>
                    <a:pt x="2250" y="351"/>
                  </a:lnTo>
                  <a:lnTo>
                    <a:pt x="2253" y="354"/>
                  </a:lnTo>
                  <a:lnTo>
                    <a:pt x="2256" y="356"/>
                  </a:lnTo>
                  <a:lnTo>
                    <a:pt x="2260" y="359"/>
                  </a:lnTo>
                  <a:lnTo>
                    <a:pt x="2263" y="361"/>
                  </a:lnTo>
                  <a:lnTo>
                    <a:pt x="2266" y="363"/>
                  </a:lnTo>
                  <a:lnTo>
                    <a:pt x="2269" y="366"/>
                  </a:lnTo>
                  <a:lnTo>
                    <a:pt x="2273" y="368"/>
                  </a:lnTo>
                  <a:lnTo>
                    <a:pt x="2276" y="370"/>
                  </a:lnTo>
                  <a:lnTo>
                    <a:pt x="2279" y="372"/>
                  </a:lnTo>
                  <a:lnTo>
                    <a:pt x="2282" y="374"/>
                  </a:lnTo>
                  <a:lnTo>
                    <a:pt x="2286" y="376"/>
                  </a:lnTo>
                  <a:lnTo>
                    <a:pt x="2289" y="378"/>
                  </a:lnTo>
                  <a:lnTo>
                    <a:pt x="2292" y="380"/>
                  </a:lnTo>
                  <a:lnTo>
                    <a:pt x="2295" y="382"/>
                  </a:lnTo>
                  <a:lnTo>
                    <a:pt x="2299" y="383"/>
                  </a:lnTo>
                  <a:lnTo>
                    <a:pt x="2302" y="385"/>
                  </a:lnTo>
                  <a:lnTo>
                    <a:pt x="2305" y="387"/>
                  </a:lnTo>
                  <a:lnTo>
                    <a:pt x="2308" y="388"/>
                  </a:lnTo>
                  <a:lnTo>
                    <a:pt x="2312" y="389"/>
                  </a:lnTo>
                  <a:lnTo>
                    <a:pt x="2315" y="391"/>
                  </a:lnTo>
                  <a:lnTo>
                    <a:pt x="2318" y="392"/>
                  </a:lnTo>
                  <a:lnTo>
                    <a:pt x="2322" y="393"/>
                  </a:lnTo>
                  <a:lnTo>
                    <a:pt x="2325" y="395"/>
                  </a:lnTo>
                  <a:lnTo>
                    <a:pt x="2328" y="396"/>
                  </a:lnTo>
                  <a:lnTo>
                    <a:pt x="2331" y="397"/>
                  </a:lnTo>
                  <a:lnTo>
                    <a:pt x="2335" y="398"/>
                  </a:lnTo>
                  <a:lnTo>
                    <a:pt x="2338" y="399"/>
                  </a:lnTo>
                  <a:lnTo>
                    <a:pt x="2341" y="400"/>
                  </a:lnTo>
                  <a:lnTo>
                    <a:pt x="2344" y="400"/>
                  </a:lnTo>
                  <a:lnTo>
                    <a:pt x="2348" y="401"/>
                  </a:lnTo>
                  <a:lnTo>
                    <a:pt x="2351" y="402"/>
                  </a:lnTo>
                  <a:lnTo>
                    <a:pt x="2354" y="402"/>
                  </a:lnTo>
                  <a:lnTo>
                    <a:pt x="2357" y="403"/>
                  </a:lnTo>
                  <a:lnTo>
                    <a:pt x="2361" y="403"/>
                  </a:lnTo>
                  <a:lnTo>
                    <a:pt x="2364" y="404"/>
                  </a:lnTo>
                  <a:lnTo>
                    <a:pt x="2367" y="404"/>
                  </a:lnTo>
                  <a:lnTo>
                    <a:pt x="2370" y="404"/>
                  </a:lnTo>
                  <a:lnTo>
                    <a:pt x="2374" y="404"/>
                  </a:lnTo>
                  <a:lnTo>
                    <a:pt x="2377" y="404"/>
                  </a:lnTo>
                  <a:lnTo>
                    <a:pt x="2380" y="404"/>
                  </a:lnTo>
                  <a:lnTo>
                    <a:pt x="2383" y="404"/>
                  </a:lnTo>
                  <a:lnTo>
                    <a:pt x="2387" y="404"/>
                  </a:lnTo>
                  <a:lnTo>
                    <a:pt x="2390" y="404"/>
                  </a:lnTo>
                  <a:lnTo>
                    <a:pt x="2393" y="403"/>
                  </a:lnTo>
                  <a:lnTo>
                    <a:pt x="2397" y="403"/>
                  </a:lnTo>
                  <a:lnTo>
                    <a:pt x="2400" y="403"/>
                  </a:lnTo>
                  <a:lnTo>
                    <a:pt x="2403" y="402"/>
                  </a:lnTo>
                  <a:lnTo>
                    <a:pt x="2406" y="402"/>
                  </a:lnTo>
                  <a:lnTo>
                    <a:pt x="2410" y="401"/>
                  </a:lnTo>
                  <a:lnTo>
                    <a:pt x="2413" y="401"/>
                  </a:lnTo>
                  <a:lnTo>
                    <a:pt x="2416" y="400"/>
                  </a:lnTo>
                  <a:lnTo>
                    <a:pt x="2419" y="399"/>
                  </a:lnTo>
                  <a:lnTo>
                    <a:pt x="2423" y="399"/>
                  </a:lnTo>
                  <a:lnTo>
                    <a:pt x="2426" y="398"/>
                  </a:lnTo>
                  <a:lnTo>
                    <a:pt x="2429" y="397"/>
                  </a:lnTo>
                  <a:lnTo>
                    <a:pt x="2432" y="396"/>
                  </a:lnTo>
                  <a:lnTo>
                    <a:pt x="2436" y="396"/>
                  </a:lnTo>
                  <a:lnTo>
                    <a:pt x="2439" y="395"/>
                  </a:lnTo>
                  <a:lnTo>
                    <a:pt x="2442" y="394"/>
                  </a:lnTo>
                  <a:lnTo>
                    <a:pt x="2445" y="393"/>
                  </a:lnTo>
                  <a:lnTo>
                    <a:pt x="2449" y="392"/>
                  </a:lnTo>
                  <a:lnTo>
                    <a:pt x="2452" y="391"/>
                  </a:lnTo>
                  <a:lnTo>
                    <a:pt x="2455" y="390"/>
                  </a:lnTo>
                  <a:lnTo>
                    <a:pt x="2458" y="388"/>
                  </a:lnTo>
                  <a:lnTo>
                    <a:pt x="2462" y="387"/>
                  </a:lnTo>
                  <a:lnTo>
                    <a:pt x="2465" y="386"/>
                  </a:lnTo>
                  <a:lnTo>
                    <a:pt x="2468" y="385"/>
                  </a:lnTo>
                  <a:lnTo>
                    <a:pt x="2472" y="384"/>
                  </a:lnTo>
                  <a:lnTo>
                    <a:pt x="2475" y="382"/>
                  </a:lnTo>
                  <a:lnTo>
                    <a:pt x="2478" y="381"/>
                  </a:lnTo>
                  <a:lnTo>
                    <a:pt x="2481" y="380"/>
                  </a:lnTo>
                  <a:lnTo>
                    <a:pt x="2485" y="379"/>
                  </a:lnTo>
                  <a:lnTo>
                    <a:pt x="2488" y="377"/>
                  </a:lnTo>
                  <a:lnTo>
                    <a:pt x="2491" y="376"/>
                  </a:lnTo>
                  <a:lnTo>
                    <a:pt x="2494" y="375"/>
                  </a:lnTo>
                  <a:lnTo>
                    <a:pt x="2498" y="374"/>
                  </a:lnTo>
                  <a:lnTo>
                    <a:pt x="2501" y="372"/>
                  </a:lnTo>
                  <a:lnTo>
                    <a:pt x="2504" y="371"/>
                  </a:lnTo>
                  <a:lnTo>
                    <a:pt x="2507" y="370"/>
                  </a:lnTo>
                  <a:lnTo>
                    <a:pt x="2511" y="369"/>
                  </a:lnTo>
                  <a:lnTo>
                    <a:pt x="2514" y="367"/>
                  </a:lnTo>
                  <a:lnTo>
                    <a:pt x="2517" y="366"/>
                  </a:lnTo>
                  <a:lnTo>
                    <a:pt x="2520" y="365"/>
                  </a:lnTo>
                  <a:lnTo>
                    <a:pt x="2524" y="364"/>
                  </a:lnTo>
                  <a:lnTo>
                    <a:pt x="2527" y="362"/>
                  </a:lnTo>
                  <a:lnTo>
                    <a:pt x="2530" y="361"/>
                  </a:lnTo>
                  <a:lnTo>
                    <a:pt x="2533" y="360"/>
                  </a:lnTo>
                  <a:lnTo>
                    <a:pt x="2537" y="358"/>
                  </a:lnTo>
                  <a:lnTo>
                    <a:pt x="2540" y="357"/>
                  </a:lnTo>
                  <a:lnTo>
                    <a:pt x="2543" y="356"/>
                  </a:lnTo>
                  <a:lnTo>
                    <a:pt x="2547" y="355"/>
                  </a:lnTo>
                  <a:lnTo>
                    <a:pt x="2550" y="353"/>
                  </a:lnTo>
                  <a:lnTo>
                    <a:pt x="2553" y="352"/>
                  </a:lnTo>
                  <a:lnTo>
                    <a:pt x="2556" y="351"/>
                  </a:lnTo>
                  <a:lnTo>
                    <a:pt x="2560" y="350"/>
                  </a:lnTo>
                  <a:lnTo>
                    <a:pt x="2563" y="348"/>
                  </a:lnTo>
                  <a:lnTo>
                    <a:pt x="2566" y="347"/>
                  </a:lnTo>
                  <a:lnTo>
                    <a:pt x="2569" y="346"/>
                  </a:lnTo>
                  <a:lnTo>
                    <a:pt x="2573" y="345"/>
                  </a:lnTo>
                  <a:lnTo>
                    <a:pt x="2576" y="343"/>
                  </a:lnTo>
                  <a:lnTo>
                    <a:pt x="2579" y="342"/>
                  </a:lnTo>
                  <a:lnTo>
                    <a:pt x="2582" y="341"/>
                  </a:lnTo>
                  <a:lnTo>
                    <a:pt x="2586" y="340"/>
                  </a:lnTo>
                  <a:lnTo>
                    <a:pt x="2589" y="339"/>
                  </a:lnTo>
                  <a:lnTo>
                    <a:pt x="2592" y="338"/>
                  </a:lnTo>
                  <a:lnTo>
                    <a:pt x="2595" y="336"/>
                  </a:lnTo>
                  <a:lnTo>
                    <a:pt x="2599" y="335"/>
                  </a:lnTo>
                  <a:lnTo>
                    <a:pt x="2602" y="334"/>
                  </a:lnTo>
                  <a:lnTo>
                    <a:pt x="2605" y="333"/>
                  </a:lnTo>
                  <a:lnTo>
                    <a:pt x="2609" y="332"/>
                  </a:lnTo>
                  <a:lnTo>
                    <a:pt x="2612" y="330"/>
                  </a:lnTo>
                  <a:lnTo>
                    <a:pt x="2615" y="329"/>
                  </a:lnTo>
                  <a:lnTo>
                    <a:pt x="2618" y="328"/>
                  </a:lnTo>
                  <a:lnTo>
                    <a:pt x="2622" y="326"/>
                  </a:lnTo>
                  <a:lnTo>
                    <a:pt x="2625" y="325"/>
                  </a:lnTo>
                  <a:lnTo>
                    <a:pt x="2628" y="324"/>
                  </a:lnTo>
                  <a:lnTo>
                    <a:pt x="2631" y="322"/>
                  </a:lnTo>
                  <a:lnTo>
                    <a:pt x="2635" y="321"/>
                  </a:lnTo>
                  <a:lnTo>
                    <a:pt x="2638" y="320"/>
                  </a:lnTo>
                  <a:lnTo>
                    <a:pt x="2641" y="318"/>
                  </a:lnTo>
                  <a:lnTo>
                    <a:pt x="2644" y="317"/>
                  </a:lnTo>
                  <a:lnTo>
                    <a:pt x="2648" y="316"/>
                  </a:lnTo>
                  <a:lnTo>
                    <a:pt x="2651" y="314"/>
                  </a:lnTo>
                  <a:lnTo>
                    <a:pt x="2654" y="313"/>
                  </a:lnTo>
                  <a:lnTo>
                    <a:pt x="2657" y="312"/>
                  </a:lnTo>
                  <a:lnTo>
                    <a:pt x="2661" y="310"/>
                  </a:lnTo>
                  <a:lnTo>
                    <a:pt x="2664" y="309"/>
                  </a:lnTo>
                  <a:lnTo>
                    <a:pt x="2667" y="307"/>
                  </a:lnTo>
                  <a:lnTo>
                    <a:pt x="2670" y="306"/>
                  </a:lnTo>
                  <a:lnTo>
                    <a:pt x="2674" y="304"/>
                  </a:lnTo>
                  <a:lnTo>
                    <a:pt x="2677" y="303"/>
                  </a:lnTo>
                  <a:lnTo>
                    <a:pt x="2680" y="301"/>
                  </a:lnTo>
                  <a:lnTo>
                    <a:pt x="2684" y="299"/>
                  </a:lnTo>
                  <a:lnTo>
                    <a:pt x="2687" y="298"/>
                  </a:lnTo>
                  <a:lnTo>
                    <a:pt x="2690" y="296"/>
                  </a:lnTo>
                  <a:lnTo>
                    <a:pt x="2693" y="294"/>
                  </a:lnTo>
                  <a:lnTo>
                    <a:pt x="2697" y="293"/>
                  </a:lnTo>
                  <a:lnTo>
                    <a:pt x="2700" y="291"/>
                  </a:lnTo>
                  <a:lnTo>
                    <a:pt x="2703" y="289"/>
                  </a:lnTo>
                  <a:lnTo>
                    <a:pt x="2706" y="287"/>
                  </a:lnTo>
                  <a:lnTo>
                    <a:pt x="2710" y="285"/>
                  </a:lnTo>
                  <a:lnTo>
                    <a:pt x="2713" y="283"/>
                  </a:lnTo>
                  <a:lnTo>
                    <a:pt x="2716" y="282"/>
                  </a:lnTo>
                  <a:lnTo>
                    <a:pt x="2719" y="280"/>
                  </a:lnTo>
                  <a:lnTo>
                    <a:pt x="2723" y="278"/>
                  </a:lnTo>
                  <a:lnTo>
                    <a:pt x="2726" y="276"/>
                  </a:lnTo>
                  <a:lnTo>
                    <a:pt x="2729" y="274"/>
                  </a:lnTo>
                  <a:lnTo>
                    <a:pt x="2732" y="271"/>
                  </a:lnTo>
                  <a:lnTo>
                    <a:pt x="2736" y="269"/>
                  </a:lnTo>
                  <a:lnTo>
                    <a:pt x="2739" y="267"/>
                  </a:lnTo>
                  <a:lnTo>
                    <a:pt x="2742" y="265"/>
                  </a:lnTo>
                  <a:lnTo>
                    <a:pt x="2745" y="263"/>
                  </a:lnTo>
                  <a:lnTo>
                    <a:pt x="2749" y="261"/>
                  </a:lnTo>
                  <a:lnTo>
                    <a:pt x="2752" y="259"/>
                  </a:lnTo>
                  <a:lnTo>
                    <a:pt x="2755" y="256"/>
                  </a:lnTo>
                  <a:lnTo>
                    <a:pt x="2759" y="254"/>
                  </a:lnTo>
                  <a:lnTo>
                    <a:pt x="2762" y="252"/>
                  </a:lnTo>
                  <a:lnTo>
                    <a:pt x="2765" y="250"/>
                  </a:lnTo>
                  <a:lnTo>
                    <a:pt x="2768" y="247"/>
                  </a:lnTo>
                  <a:lnTo>
                    <a:pt x="2772" y="245"/>
                  </a:lnTo>
                  <a:lnTo>
                    <a:pt x="2775" y="243"/>
                  </a:lnTo>
                  <a:lnTo>
                    <a:pt x="2778" y="240"/>
                  </a:lnTo>
                  <a:lnTo>
                    <a:pt x="2781" y="238"/>
                  </a:lnTo>
                  <a:lnTo>
                    <a:pt x="2785" y="235"/>
                  </a:lnTo>
                  <a:lnTo>
                    <a:pt x="2788" y="233"/>
                  </a:lnTo>
                  <a:lnTo>
                    <a:pt x="2791" y="230"/>
                  </a:lnTo>
                  <a:lnTo>
                    <a:pt x="2794" y="228"/>
                  </a:lnTo>
                  <a:lnTo>
                    <a:pt x="2798" y="226"/>
                  </a:lnTo>
                  <a:lnTo>
                    <a:pt x="2801" y="223"/>
                  </a:lnTo>
                  <a:lnTo>
                    <a:pt x="2804" y="221"/>
                  </a:lnTo>
                  <a:lnTo>
                    <a:pt x="2807" y="218"/>
                  </a:lnTo>
                  <a:lnTo>
                    <a:pt x="2811" y="216"/>
                  </a:lnTo>
                  <a:lnTo>
                    <a:pt x="2814" y="213"/>
                  </a:lnTo>
                  <a:lnTo>
                    <a:pt x="2817" y="211"/>
                  </a:lnTo>
                  <a:lnTo>
                    <a:pt x="2820" y="208"/>
                  </a:lnTo>
                  <a:lnTo>
                    <a:pt x="2824" y="206"/>
                  </a:lnTo>
                  <a:lnTo>
                    <a:pt x="2827" y="203"/>
                  </a:lnTo>
                  <a:lnTo>
                    <a:pt x="2830" y="201"/>
                  </a:lnTo>
                  <a:lnTo>
                    <a:pt x="2834" y="198"/>
                  </a:lnTo>
                  <a:lnTo>
                    <a:pt x="2837" y="196"/>
                  </a:lnTo>
                  <a:lnTo>
                    <a:pt x="2840" y="193"/>
                  </a:lnTo>
                  <a:lnTo>
                    <a:pt x="2843" y="191"/>
                  </a:lnTo>
                  <a:lnTo>
                    <a:pt x="2847" y="188"/>
                  </a:lnTo>
                  <a:lnTo>
                    <a:pt x="2850" y="186"/>
                  </a:lnTo>
                  <a:lnTo>
                    <a:pt x="2853" y="183"/>
                  </a:lnTo>
                  <a:lnTo>
                    <a:pt x="2856" y="181"/>
                  </a:lnTo>
                  <a:lnTo>
                    <a:pt x="2860" y="179"/>
                  </a:lnTo>
                  <a:lnTo>
                    <a:pt x="2863" y="176"/>
                  </a:lnTo>
                  <a:lnTo>
                    <a:pt x="2866" y="174"/>
                  </a:lnTo>
                  <a:lnTo>
                    <a:pt x="2869" y="172"/>
                  </a:lnTo>
                  <a:lnTo>
                    <a:pt x="2873" y="169"/>
                  </a:lnTo>
                  <a:lnTo>
                    <a:pt x="2876" y="167"/>
                  </a:lnTo>
                  <a:lnTo>
                    <a:pt x="2879" y="165"/>
                  </a:lnTo>
                  <a:lnTo>
                    <a:pt x="2882" y="163"/>
                  </a:lnTo>
                  <a:lnTo>
                    <a:pt x="2886" y="160"/>
                  </a:lnTo>
                  <a:lnTo>
                    <a:pt x="2889" y="158"/>
                  </a:lnTo>
                  <a:lnTo>
                    <a:pt x="2892" y="156"/>
                  </a:lnTo>
                  <a:lnTo>
                    <a:pt x="2895" y="154"/>
                  </a:lnTo>
                  <a:lnTo>
                    <a:pt x="2899" y="152"/>
                  </a:lnTo>
                  <a:lnTo>
                    <a:pt x="2902" y="150"/>
                  </a:lnTo>
                  <a:lnTo>
                    <a:pt x="2905" y="148"/>
                  </a:lnTo>
                  <a:lnTo>
                    <a:pt x="2909" y="146"/>
                  </a:lnTo>
                  <a:lnTo>
                    <a:pt x="2912" y="144"/>
                  </a:lnTo>
                  <a:lnTo>
                    <a:pt x="2915" y="142"/>
                  </a:lnTo>
                  <a:lnTo>
                    <a:pt x="2918" y="140"/>
                  </a:lnTo>
                  <a:lnTo>
                    <a:pt x="2922" y="138"/>
                  </a:lnTo>
                  <a:lnTo>
                    <a:pt x="2925" y="136"/>
                  </a:lnTo>
                  <a:lnTo>
                    <a:pt x="2928" y="134"/>
                  </a:lnTo>
                  <a:lnTo>
                    <a:pt x="2931" y="132"/>
                  </a:lnTo>
                  <a:lnTo>
                    <a:pt x="2935" y="130"/>
                  </a:lnTo>
                  <a:lnTo>
                    <a:pt x="2938" y="128"/>
                  </a:lnTo>
                  <a:lnTo>
                    <a:pt x="2941" y="127"/>
                  </a:lnTo>
                  <a:lnTo>
                    <a:pt x="2944" y="125"/>
                  </a:lnTo>
                  <a:lnTo>
                    <a:pt x="2948" y="123"/>
                  </a:lnTo>
                  <a:lnTo>
                    <a:pt x="2951" y="122"/>
                  </a:lnTo>
                  <a:lnTo>
                    <a:pt x="2954" y="120"/>
                  </a:lnTo>
                  <a:lnTo>
                    <a:pt x="2957" y="118"/>
                  </a:lnTo>
                  <a:lnTo>
                    <a:pt x="2961" y="117"/>
                  </a:lnTo>
                  <a:lnTo>
                    <a:pt x="2964" y="115"/>
                  </a:lnTo>
                  <a:lnTo>
                    <a:pt x="2967" y="114"/>
                  </a:lnTo>
                  <a:lnTo>
                    <a:pt x="2971" y="112"/>
                  </a:lnTo>
                  <a:lnTo>
                    <a:pt x="2974" y="111"/>
                  </a:lnTo>
                  <a:lnTo>
                    <a:pt x="2977" y="109"/>
                  </a:lnTo>
                  <a:lnTo>
                    <a:pt x="2980" y="108"/>
                  </a:lnTo>
                  <a:lnTo>
                    <a:pt x="2984" y="106"/>
                  </a:lnTo>
                  <a:lnTo>
                    <a:pt x="2987" y="105"/>
                  </a:lnTo>
                  <a:lnTo>
                    <a:pt x="2990" y="104"/>
                  </a:lnTo>
                  <a:lnTo>
                    <a:pt x="2993" y="102"/>
                  </a:lnTo>
                  <a:lnTo>
                    <a:pt x="2997" y="101"/>
                  </a:lnTo>
                  <a:lnTo>
                    <a:pt x="3000" y="100"/>
                  </a:lnTo>
                  <a:lnTo>
                    <a:pt x="3003" y="98"/>
                  </a:lnTo>
                  <a:lnTo>
                    <a:pt x="3006" y="97"/>
                  </a:lnTo>
                  <a:lnTo>
                    <a:pt x="3010" y="96"/>
                  </a:lnTo>
                  <a:lnTo>
                    <a:pt x="3013" y="94"/>
                  </a:lnTo>
                  <a:lnTo>
                    <a:pt x="3016" y="93"/>
                  </a:lnTo>
                  <a:lnTo>
                    <a:pt x="3019" y="92"/>
                  </a:lnTo>
                  <a:lnTo>
                    <a:pt x="3023" y="91"/>
                  </a:lnTo>
                  <a:lnTo>
                    <a:pt x="3026" y="90"/>
                  </a:lnTo>
                  <a:lnTo>
                    <a:pt x="3029" y="89"/>
                  </a:lnTo>
                  <a:lnTo>
                    <a:pt x="3032" y="88"/>
                  </a:lnTo>
                  <a:lnTo>
                    <a:pt x="3036" y="87"/>
                  </a:lnTo>
                  <a:lnTo>
                    <a:pt x="3039" y="86"/>
                  </a:lnTo>
                  <a:lnTo>
                    <a:pt x="3042" y="85"/>
                  </a:lnTo>
                  <a:lnTo>
                    <a:pt x="3046" y="83"/>
                  </a:lnTo>
                  <a:lnTo>
                    <a:pt x="3049" y="82"/>
                  </a:lnTo>
                  <a:lnTo>
                    <a:pt x="3052" y="81"/>
                  </a:lnTo>
                  <a:lnTo>
                    <a:pt x="3055" y="81"/>
                  </a:lnTo>
                  <a:lnTo>
                    <a:pt x="3059" y="80"/>
                  </a:lnTo>
                  <a:lnTo>
                    <a:pt x="3062" y="79"/>
                  </a:lnTo>
                  <a:lnTo>
                    <a:pt x="3065" y="78"/>
                  </a:lnTo>
                  <a:lnTo>
                    <a:pt x="3068" y="77"/>
                  </a:lnTo>
                  <a:lnTo>
                    <a:pt x="3072" y="76"/>
                  </a:lnTo>
                  <a:lnTo>
                    <a:pt x="3075" y="75"/>
                  </a:lnTo>
                  <a:lnTo>
                    <a:pt x="3078" y="74"/>
                  </a:lnTo>
                  <a:lnTo>
                    <a:pt x="3081" y="73"/>
                  </a:lnTo>
                  <a:lnTo>
                    <a:pt x="3085" y="72"/>
                  </a:lnTo>
                  <a:lnTo>
                    <a:pt x="3088" y="71"/>
                  </a:lnTo>
                  <a:lnTo>
                    <a:pt x="3091" y="71"/>
                  </a:lnTo>
                  <a:lnTo>
                    <a:pt x="3094" y="70"/>
                  </a:lnTo>
                  <a:lnTo>
                    <a:pt x="3098" y="69"/>
                  </a:lnTo>
                  <a:lnTo>
                    <a:pt x="3101" y="68"/>
                  </a:lnTo>
                  <a:lnTo>
                    <a:pt x="3104" y="68"/>
                  </a:lnTo>
                  <a:lnTo>
                    <a:pt x="3107" y="67"/>
                  </a:lnTo>
                  <a:lnTo>
                    <a:pt x="3111" y="66"/>
                  </a:lnTo>
                  <a:lnTo>
                    <a:pt x="3114" y="66"/>
                  </a:lnTo>
                  <a:lnTo>
                    <a:pt x="3117" y="65"/>
                  </a:lnTo>
                  <a:lnTo>
                    <a:pt x="3121" y="64"/>
                  </a:lnTo>
                  <a:lnTo>
                    <a:pt x="3124" y="64"/>
                  </a:lnTo>
                  <a:lnTo>
                    <a:pt x="3127" y="63"/>
                  </a:lnTo>
                  <a:lnTo>
                    <a:pt x="3130" y="63"/>
                  </a:lnTo>
                  <a:lnTo>
                    <a:pt x="3134" y="62"/>
                  </a:lnTo>
                  <a:lnTo>
                    <a:pt x="3137" y="61"/>
                  </a:lnTo>
                  <a:lnTo>
                    <a:pt x="3140" y="61"/>
                  </a:lnTo>
                  <a:lnTo>
                    <a:pt x="3143" y="60"/>
                  </a:lnTo>
                  <a:lnTo>
                    <a:pt x="3147" y="60"/>
                  </a:lnTo>
                  <a:lnTo>
                    <a:pt x="3150" y="60"/>
                  </a:lnTo>
                  <a:lnTo>
                    <a:pt x="3153" y="59"/>
                  </a:lnTo>
                  <a:lnTo>
                    <a:pt x="3156" y="59"/>
                  </a:lnTo>
                  <a:lnTo>
                    <a:pt x="3160" y="58"/>
                  </a:lnTo>
                  <a:lnTo>
                    <a:pt x="3163" y="58"/>
                  </a:lnTo>
                  <a:lnTo>
                    <a:pt x="3166" y="57"/>
                  </a:lnTo>
                  <a:lnTo>
                    <a:pt x="3169" y="57"/>
                  </a:lnTo>
                  <a:lnTo>
                    <a:pt x="3173" y="57"/>
                  </a:lnTo>
                  <a:lnTo>
                    <a:pt x="3176" y="56"/>
                  </a:lnTo>
                  <a:lnTo>
                    <a:pt x="3179" y="56"/>
                  </a:lnTo>
                  <a:lnTo>
                    <a:pt x="3182" y="56"/>
                  </a:lnTo>
                  <a:lnTo>
                    <a:pt x="3186" y="56"/>
                  </a:lnTo>
                  <a:lnTo>
                    <a:pt x="3189" y="55"/>
                  </a:lnTo>
                  <a:lnTo>
                    <a:pt x="3192" y="55"/>
                  </a:lnTo>
                  <a:lnTo>
                    <a:pt x="3196" y="55"/>
                  </a:lnTo>
                  <a:lnTo>
                    <a:pt x="3199" y="55"/>
                  </a:lnTo>
                  <a:lnTo>
                    <a:pt x="3202" y="55"/>
                  </a:lnTo>
                  <a:lnTo>
                    <a:pt x="3205" y="55"/>
                  </a:lnTo>
                  <a:lnTo>
                    <a:pt x="3209" y="55"/>
                  </a:lnTo>
                  <a:lnTo>
                    <a:pt x="3212" y="55"/>
                  </a:lnTo>
                  <a:lnTo>
                    <a:pt x="3215" y="55"/>
                  </a:lnTo>
                  <a:lnTo>
                    <a:pt x="3218" y="55"/>
                  </a:lnTo>
                  <a:lnTo>
                    <a:pt x="3222" y="55"/>
                  </a:lnTo>
                  <a:lnTo>
                    <a:pt x="3225" y="55"/>
                  </a:lnTo>
                  <a:lnTo>
                    <a:pt x="3228" y="55"/>
                  </a:lnTo>
                  <a:lnTo>
                    <a:pt x="3231" y="55"/>
                  </a:lnTo>
                  <a:lnTo>
                    <a:pt x="3235" y="55"/>
                  </a:lnTo>
                  <a:lnTo>
                    <a:pt x="3238" y="55"/>
                  </a:lnTo>
                  <a:lnTo>
                    <a:pt x="3241" y="55"/>
                  </a:lnTo>
                  <a:lnTo>
                    <a:pt x="3244" y="55"/>
                  </a:lnTo>
                  <a:lnTo>
                    <a:pt x="3248" y="55"/>
                  </a:lnTo>
                  <a:lnTo>
                    <a:pt x="3251" y="55"/>
                  </a:lnTo>
                  <a:lnTo>
                    <a:pt x="3254" y="55"/>
                  </a:lnTo>
                  <a:lnTo>
                    <a:pt x="3257" y="55"/>
                  </a:lnTo>
                  <a:lnTo>
                    <a:pt x="3261" y="55"/>
                  </a:lnTo>
                  <a:lnTo>
                    <a:pt x="3264" y="55"/>
                  </a:lnTo>
                  <a:lnTo>
                    <a:pt x="3267" y="55"/>
                  </a:lnTo>
                  <a:lnTo>
                    <a:pt x="3271" y="55"/>
                  </a:lnTo>
                  <a:lnTo>
                    <a:pt x="3274" y="55"/>
                  </a:lnTo>
                  <a:lnTo>
                    <a:pt x="3277" y="56"/>
                  </a:lnTo>
                  <a:lnTo>
                    <a:pt x="3280" y="56"/>
                  </a:lnTo>
                  <a:lnTo>
                    <a:pt x="3284" y="56"/>
                  </a:lnTo>
                  <a:lnTo>
                    <a:pt x="3287" y="56"/>
                  </a:lnTo>
                  <a:lnTo>
                    <a:pt x="3290" y="56"/>
                  </a:lnTo>
                  <a:lnTo>
                    <a:pt x="3293" y="56"/>
                  </a:lnTo>
                  <a:lnTo>
                    <a:pt x="3297" y="56"/>
                  </a:lnTo>
                  <a:lnTo>
                    <a:pt x="3300" y="56"/>
                  </a:lnTo>
                  <a:lnTo>
                    <a:pt x="3303" y="56"/>
                  </a:lnTo>
                  <a:lnTo>
                    <a:pt x="3306" y="57"/>
                  </a:lnTo>
                  <a:lnTo>
                    <a:pt x="3310" y="57"/>
                  </a:lnTo>
                  <a:lnTo>
                    <a:pt x="3313" y="57"/>
                  </a:lnTo>
                  <a:lnTo>
                    <a:pt x="3316" y="57"/>
                  </a:lnTo>
                  <a:lnTo>
                    <a:pt x="3319" y="57"/>
                  </a:lnTo>
                  <a:lnTo>
                    <a:pt x="3323" y="57"/>
                  </a:lnTo>
                  <a:lnTo>
                    <a:pt x="3326" y="57"/>
                  </a:lnTo>
                  <a:lnTo>
                    <a:pt x="3329" y="57"/>
                  </a:lnTo>
                  <a:lnTo>
                    <a:pt x="3333" y="57"/>
                  </a:lnTo>
                  <a:lnTo>
                    <a:pt x="3336" y="57"/>
                  </a:lnTo>
                  <a:lnTo>
                    <a:pt x="3339" y="57"/>
                  </a:lnTo>
                  <a:lnTo>
                    <a:pt x="3342" y="57"/>
                  </a:lnTo>
                  <a:lnTo>
                    <a:pt x="3346" y="57"/>
                  </a:lnTo>
                  <a:lnTo>
                    <a:pt x="3349" y="57"/>
                  </a:lnTo>
                  <a:lnTo>
                    <a:pt x="3352" y="57"/>
                  </a:lnTo>
                  <a:lnTo>
                    <a:pt x="3355" y="57"/>
                  </a:lnTo>
                  <a:lnTo>
                    <a:pt x="3359" y="56"/>
                  </a:lnTo>
                  <a:lnTo>
                    <a:pt x="3362" y="56"/>
                  </a:lnTo>
                  <a:lnTo>
                    <a:pt x="3365" y="56"/>
                  </a:lnTo>
                  <a:lnTo>
                    <a:pt x="3368" y="56"/>
                  </a:lnTo>
                  <a:lnTo>
                    <a:pt x="3372" y="56"/>
                  </a:lnTo>
                  <a:lnTo>
                    <a:pt x="3375" y="55"/>
                  </a:lnTo>
                  <a:lnTo>
                    <a:pt x="3378" y="55"/>
                  </a:lnTo>
                  <a:lnTo>
                    <a:pt x="3381" y="55"/>
                  </a:lnTo>
                  <a:lnTo>
                    <a:pt x="3385" y="55"/>
                  </a:lnTo>
                  <a:lnTo>
                    <a:pt x="3388" y="54"/>
                  </a:lnTo>
                  <a:lnTo>
                    <a:pt x="3391" y="54"/>
                  </a:lnTo>
                  <a:lnTo>
                    <a:pt x="3394" y="54"/>
                  </a:lnTo>
                  <a:lnTo>
                    <a:pt x="3398" y="53"/>
                  </a:lnTo>
                  <a:lnTo>
                    <a:pt x="3401" y="53"/>
                  </a:lnTo>
                  <a:lnTo>
                    <a:pt x="3404" y="53"/>
                  </a:lnTo>
                  <a:lnTo>
                    <a:pt x="3408" y="52"/>
                  </a:lnTo>
                  <a:lnTo>
                    <a:pt x="3411" y="52"/>
                  </a:lnTo>
                  <a:lnTo>
                    <a:pt x="3414" y="51"/>
                  </a:lnTo>
                  <a:lnTo>
                    <a:pt x="3417" y="51"/>
                  </a:lnTo>
                  <a:lnTo>
                    <a:pt x="3421" y="50"/>
                  </a:lnTo>
                  <a:lnTo>
                    <a:pt x="3424" y="50"/>
                  </a:lnTo>
                  <a:lnTo>
                    <a:pt x="3427" y="49"/>
                  </a:lnTo>
                  <a:lnTo>
                    <a:pt x="3430" y="49"/>
                  </a:lnTo>
                  <a:lnTo>
                    <a:pt x="3434" y="48"/>
                  </a:lnTo>
                  <a:lnTo>
                    <a:pt x="3437" y="48"/>
                  </a:lnTo>
                  <a:lnTo>
                    <a:pt x="3440" y="47"/>
                  </a:lnTo>
                  <a:lnTo>
                    <a:pt x="3443" y="47"/>
                  </a:lnTo>
                  <a:lnTo>
                    <a:pt x="3447" y="46"/>
                  </a:lnTo>
                  <a:lnTo>
                    <a:pt x="3450" y="45"/>
                  </a:lnTo>
                  <a:lnTo>
                    <a:pt x="3453" y="45"/>
                  </a:lnTo>
                  <a:lnTo>
                    <a:pt x="3456" y="44"/>
                  </a:lnTo>
                  <a:lnTo>
                    <a:pt x="3460" y="43"/>
                  </a:lnTo>
                  <a:lnTo>
                    <a:pt x="3463" y="43"/>
                  </a:lnTo>
                  <a:lnTo>
                    <a:pt x="3466" y="42"/>
                  </a:lnTo>
                  <a:lnTo>
                    <a:pt x="3469" y="41"/>
                  </a:lnTo>
                  <a:lnTo>
                    <a:pt x="3473" y="41"/>
                  </a:lnTo>
                  <a:lnTo>
                    <a:pt x="3476" y="40"/>
                  </a:lnTo>
                  <a:lnTo>
                    <a:pt x="3479" y="39"/>
                  </a:lnTo>
                  <a:lnTo>
                    <a:pt x="3483" y="39"/>
                  </a:lnTo>
                  <a:lnTo>
                    <a:pt x="3486" y="38"/>
                  </a:lnTo>
                  <a:lnTo>
                    <a:pt x="3489" y="37"/>
                  </a:lnTo>
                  <a:lnTo>
                    <a:pt x="3492" y="36"/>
                  </a:lnTo>
                  <a:lnTo>
                    <a:pt x="3496" y="36"/>
                  </a:lnTo>
                  <a:lnTo>
                    <a:pt x="3499" y="35"/>
                  </a:lnTo>
                  <a:lnTo>
                    <a:pt x="3502" y="34"/>
                  </a:lnTo>
                  <a:lnTo>
                    <a:pt x="3505" y="34"/>
                  </a:lnTo>
                  <a:lnTo>
                    <a:pt x="3509" y="33"/>
                  </a:lnTo>
                  <a:lnTo>
                    <a:pt x="3512" y="32"/>
                  </a:lnTo>
                  <a:lnTo>
                    <a:pt x="3515" y="31"/>
                  </a:lnTo>
                  <a:lnTo>
                    <a:pt x="3518" y="31"/>
                  </a:lnTo>
                  <a:lnTo>
                    <a:pt x="3522" y="30"/>
                  </a:lnTo>
                  <a:lnTo>
                    <a:pt x="3525" y="29"/>
                  </a:lnTo>
                  <a:lnTo>
                    <a:pt x="3528" y="29"/>
                  </a:lnTo>
                  <a:lnTo>
                    <a:pt x="3531" y="28"/>
                  </a:lnTo>
                  <a:lnTo>
                    <a:pt x="3535" y="27"/>
                  </a:lnTo>
                  <a:lnTo>
                    <a:pt x="3538" y="27"/>
                  </a:lnTo>
                  <a:lnTo>
                    <a:pt x="3541" y="26"/>
                  </a:lnTo>
                  <a:lnTo>
                    <a:pt x="3544" y="25"/>
                  </a:lnTo>
                  <a:lnTo>
                    <a:pt x="3548" y="24"/>
                  </a:lnTo>
                  <a:lnTo>
                    <a:pt x="3551" y="24"/>
                  </a:lnTo>
                  <a:lnTo>
                    <a:pt x="3554" y="23"/>
                  </a:lnTo>
                  <a:lnTo>
                    <a:pt x="3558" y="22"/>
                  </a:lnTo>
                  <a:lnTo>
                    <a:pt x="3561" y="22"/>
                  </a:lnTo>
                  <a:lnTo>
                    <a:pt x="3564" y="21"/>
                  </a:lnTo>
                  <a:lnTo>
                    <a:pt x="3567" y="21"/>
                  </a:lnTo>
                  <a:lnTo>
                    <a:pt x="3571" y="20"/>
                  </a:lnTo>
                  <a:lnTo>
                    <a:pt x="3574" y="19"/>
                  </a:lnTo>
                  <a:lnTo>
                    <a:pt x="3577" y="19"/>
                  </a:lnTo>
                  <a:lnTo>
                    <a:pt x="3580" y="18"/>
                  </a:lnTo>
                  <a:lnTo>
                    <a:pt x="3584" y="17"/>
                  </a:lnTo>
                  <a:lnTo>
                    <a:pt x="3587" y="17"/>
                  </a:lnTo>
                  <a:lnTo>
                    <a:pt x="3590" y="16"/>
                  </a:lnTo>
                  <a:lnTo>
                    <a:pt x="3593" y="16"/>
                  </a:lnTo>
                  <a:lnTo>
                    <a:pt x="3597" y="15"/>
                  </a:lnTo>
                  <a:lnTo>
                    <a:pt x="3600" y="15"/>
                  </a:lnTo>
                  <a:lnTo>
                    <a:pt x="3603" y="14"/>
                  </a:lnTo>
                  <a:lnTo>
                    <a:pt x="3606" y="14"/>
                  </a:lnTo>
                  <a:lnTo>
                    <a:pt x="3610" y="13"/>
                  </a:lnTo>
                  <a:lnTo>
                    <a:pt x="3613" y="13"/>
                  </a:lnTo>
                  <a:lnTo>
                    <a:pt x="3616" y="12"/>
                  </a:lnTo>
                  <a:lnTo>
                    <a:pt x="3619" y="12"/>
                  </a:lnTo>
                  <a:lnTo>
                    <a:pt x="3623" y="11"/>
                  </a:lnTo>
                  <a:lnTo>
                    <a:pt x="3626" y="11"/>
                  </a:lnTo>
                  <a:lnTo>
                    <a:pt x="3629" y="10"/>
                  </a:lnTo>
                  <a:lnTo>
                    <a:pt x="3633" y="10"/>
                  </a:lnTo>
                  <a:lnTo>
                    <a:pt x="3636" y="9"/>
                  </a:lnTo>
                  <a:lnTo>
                    <a:pt x="3639" y="9"/>
                  </a:lnTo>
                  <a:lnTo>
                    <a:pt x="3642" y="9"/>
                  </a:lnTo>
                  <a:lnTo>
                    <a:pt x="3646" y="8"/>
                  </a:lnTo>
                  <a:lnTo>
                    <a:pt x="3649" y="8"/>
                  </a:lnTo>
                  <a:lnTo>
                    <a:pt x="3652" y="7"/>
                  </a:lnTo>
                  <a:lnTo>
                    <a:pt x="3655" y="7"/>
                  </a:lnTo>
                  <a:lnTo>
                    <a:pt x="3659" y="7"/>
                  </a:lnTo>
                  <a:lnTo>
                    <a:pt x="3662" y="6"/>
                  </a:lnTo>
                  <a:lnTo>
                    <a:pt x="3665" y="6"/>
                  </a:lnTo>
                  <a:lnTo>
                    <a:pt x="3668" y="5"/>
                  </a:lnTo>
                  <a:lnTo>
                    <a:pt x="3672" y="5"/>
                  </a:lnTo>
                  <a:lnTo>
                    <a:pt x="3675" y="5"/>
                  </a:lnTo>
                  <a:lnTo>
                    <a:pt x="3678" y="5"/>
                  </a:lnTo>
                  <a:lnTo>
                    <a:pt x="3681" y="4"/>
                  </a:lnTo>
                  <a:lnTo>
                    <a:pt x="3685" y="4"/>
                  </a:lnTo>
                  <a:lnTo>
                    <a:pt x="3688" y="4"/>
                  </a:lnTo>
                  <a:lnTo>
                    <a:pt x="3691" y="3"/>
                  </a:lnTo>
                  <a:lnTo>
                    <a:pt x="3695" y="3"/>
                  </a:lnTo>
                  <a:lnTo>
                    <a:pt x="3698" y="3"/>
                  </a:lnTo>
                  <a:lnTo>
                    <a:pt x="3701" y="3"/>
                  </a:lnTo>
                  <a:lnTo>
                    <a:pt x="3704" y="2"/>
                  </a:lnTo>
                  <a:lnTo>
                    <a:pt x="3708" y="2"/>
                  </a:lnTo>
                  <a:lnTo>
                    <a:pt x="3711" y="2"/>
                  </a:lnTo>
                  <a:lnTo>
                    <a:pt x="3714" y="2"/>
                  </a:lnTo>
                  <a:lnTo>
                    <a:pt x="3717" y="2"/>
                  </a:lnTo>
                  <a:lnTo>
                    <a:pt x="3721" y="1"/>
                  </a:lnTo>
                  <a:lnTo>
                    <a:pt x="3724" y="1"/>
                  </a:lnTo>
                  <a:lnTo>
                    <a:pt x="3727" y="1"/>
                  </a:lnTo>
                  <a:lnTo>
                    <a:pt x="3730" y="1"/>
                  </a:lnTo>
                  <a:lnTo>
                    <a:pt x="3734" y="1"/>
                  </a:lnTo>
                  <a:lnTo>
                    <a:pt x="3737" y="1"/>
                  </a:lnTo>
                  <a:lnTo>
                    <a:pt x="3740" y="0"/>
                  </a:lnTo>
                  <a:lnTo>
                    <a:pt x="3743" y="0"/>
                  </a:lnTo>
                  <a:lnTo>
                    <a:pt x="3747" y="0"/>
                  </a:lnTo>
                  <a:lnTo>
                    <a:pt x="3750" y="0"/>
                  </a:lnTo>
                  <a:lnTo>
                    <a:pt x="3753" y="0"/>
                  </a:lnTo>
                  <a:lnTo>
                    <a:pt x="3756" y="0"/>
                  </a:lnTo>
                  <a:lnTo>
                    <a:pt x="3760" y="0"/>
                  </a:lnTo>
                  <a:lnTo>
                    <a:pt x="3763" y="0"/>
                  </a:lnTo>
                  <a:lnTo>
                    <a:pt x="3766" y="0"/>
                  </a:lnTo>
                  <a:lnTo>
                    <a:pt x="3770" y="1"/>
                  </a:lnTo>
                  <a:lnTo>
                    <a:pt x="3773" y="1"/>
                  </a:lnTo>
                  <a:lnTo>
                    <a:pt x="3776" y="1"/>
                  </a:lnTo>
                  <a:lnTo>
                    <a:pt x="3779" y="1"/>
                  </a:lnTo>
                  <a:lnTo>
                    <a:pt x="3783" y="1"/>
                  </a:lnTo>
                  <a:lnTo>
                    <a:pt x="3786" y="1"/>
                  </a:lnTo>
                  <a:lnTo>
                    <a:pt x="3789" y="1"/>
                  </a:lnTo>
                  <a:lnTo>
                    <a:pt x="3792" y="2"/>
                  </a:lnTo>
                  <a:lnTo>
                    <a:pt x="3796" y="2"/>
                  </a:lnTo>
                  <a:lnTo>
                    <a:pt x="3799" y="2"/>
                  </a:lnTo>
                  <a:lnTo>
                    <a:pt x="3802" y="3"/>
                  </a:lnTo>
                  <a:lnTo>
                    <a:pt x="3805" y="3"/>
                  </a:lnTo>
                  <a:lnTo>
                    <a:pt x="3809" y="3"/>
                  </a:lnTo>
                  <a:lnTo>
                    <a:pt x="3812" y="3"/>
                  </a:lnTo>
                  <a:lnTo>
                    <a:pt x="3815" y="4"/>
                  </a:lnTo>
                  <a:lnTo>
                    <a:pt x="3818" y="4"/>
                  </a:lnTo>
                  <a:lnTo>
                    <a:pt x="3822" y="5"/>
                  </a:lnTo>
                  <a:lnTo>
                    <a:pt x="3825" y="5"/>
                  </a:lnTo>
                  <a:lnTo>
                    <a:pt x="3828" y="6"/>
                  </a:lnTo>
                  <a:lnTo>
                    <a:pt x="3831" y="6"/>
                  </a:lnTo>
                  <a:lnTo>
                    <a:pt x="3835" y="7"/>
                  </a:lnTo>
                  <a:lnTo>
                    <a:pt x="3838" y="7"/>
                  </a:lnTo>
                  <a:lnTo>
                    <a:pt x="3841" y="8"/>
                  </a:lnTo>
                  <a:lnTo>
                    <a:pt x="3845" y="9"/>
                  </a:lnTo>
                  <a:lnTo>
                    <a:pt x="3848" y="9"/>
                  </a:lnTo>
                  <a:lnTo>
                    <a:pt x="3851" y="10"/>
                  </a:lnTo>
                  <a:lnTo>
                    <a:pt x="3854" y="11"/>
                  </a:lnTo>
                  <a:lnTo>
                    <a:pt x="3858" y="11"/>
                  </a:lnTo>
                  <a:lnTo>
                    <a:pt x="3861" y="12"/>
                  </a:lnTo>
                  <a:lnTo>
                    <a:pt x="3864" y="13"/>
                  </a:lnTo>
                  <a:lnTo>
                    <a:pt x="3867" y="14"/>
                  </a:lnTo>
                  <a:lnTo>
                    <a:pt x="3871" y="15"/>
                  </a:lnTo>
                  <a:lnTo>
                    <a:pt x="3874" y="15"/>
                  </a:lnTo>
                  <a:lnTo>
                    <a:pt x="3877" y="16"/>
                  </a:lnTo>
                  <a:lnTo>
                    <a:pt x="3880" y="17"/>
                  </a:lnTo>
                  <a:lnTo>
                    <a:pt x="3884" y="18"/>
                  </a:lnTo>
                  <a:lnTo>
                    <a:pt x="3887" y="19"/>
                  </a:lnTo>
                  <a:lnTo>
                    <a:pt x="3890" y="20"/>
                  </a:lnTo>
                  <a:lnTo>
                    <a:pt x="3893" y="21"/>
                  </a:lnTo>
                  <a:lnTo>
                    <a:pt x="3897" y="22"/>
                  </a:lnTo>
                  <a:lnTo>
                    <a:pt x="3900" y="22"/>
                  </a:lnTo>
                  <a:lnTo>
                    <a:pt x="3903" y="23"/>
                  </a:lnTo>
                  <a:lnTo>
                    <a:pt x="3906" y="24"/>
                  </a:lnTo>
                  <a:lnTo>
                    <a:pt x="3910" y="25"/>
                  </a:lnTo>
                  <a:lnTo>
                    <a:pt x="3913" y="26"/>
                  </a:lnTo>
                  <a:lnTo>
                    <a:pt x="3916" y="27"/>
                  </a:lnTo>
                  <a:lnTo>
                    <a:pt x="3920" y="28"/>
                  </a:lnTo>
                  <a:lnTo>
                    <a:pt x="3923" y="29"/>
                  </a:lnTo>
                  <a:lnTo>
                    <a:pt x="3926" y="30"/>
                  </a:lnTo>
                  <a:lnTo>
                    <a:pt x="3929" y="31"/>
                  </a:lnTo>
                  <a:lnTo>
                    <a:pt x="3933" y="32"/>
                  </a:lnTo>
                  <a:lnTo>
                    <a:pt x="3936" y="33"/>
                  </a:lnTo>
                  <a:lnTo>
                    <a:pt x="3939" y="34"/>
                  </a:lnTo>
                  <a:lnTo>
                    <a:pt x="3942" y="35"/>
                  </a:lnTo>
                  <a:lnTo>
                    <a:pt x="3946" y="36"/>
                  </a:lnTo>
                  <a:lnTo>
                    <a:pt x="3949" y="37"/>
                  </a:lnTo>
                  <a:lnTo>
                    <a:pt x="3952" y="38"/>
                  </a:lnTo>
                  <a:lnTo>
                    <a:pt x="3955" y="39"/>
                  </a:lnTo>
                  <a:lnTo>
                    <a:pt x="3959" y="40"/>
                  </a:lnTo>
                  <a:lnTo>
                    <a:pt x="3962" y="41"/>
                  </a:lnTo>
                  <a:lnTo>
                    <a:pt x="3965" y="42"/>
                  </a:lnTo>
                  <a:lnTo>
                    <a:pt x="3968" y="43"/>
                  </a:lnTo>
                  <a:lnTo>
                    <a:pt x="3972" y="44"/>
                  </a:lnTo>
                  <a:lnTo>
                    <a:pt x="3975" y="45"/>
                  </a:lnTo>
                  <a:lnTo>
                    <a:pt x="3978" y="46"/>
                  </a:lnTo>
                  <a:lnTo>
                    <a:pt x="3981" y="47"/>
                  </a:lnTo>
                  <a:lnTo>
                    <a:pt x="3985" y="48"/>
                  </a:lnTo>
                  <a:lnTo>
                    <a:pt x="3988" y="49"/>
                  </a:lnTo>
                  <a:lnTo>
                    <a:pt x="3991" y="50"/>
                  </a:lnTo>
                  <a:lnTo>
                    <a:pt x="3995" y="51"/>
                  </a:lnTo>
                  <a:lnTo>
                    <a:pt x="3998" y="52"/>
                  </a:lnTo>
                  <a:lnTo>
                    <a:pt x="4001" y="52"/>
                  </a:lnTo>
                  <a:lnTo>
                    <a:pt x="4004" y="53"/>
                  </a:lnTo>
                  <a:lnTo>
                    <a:pt x="4008" y="54"/>
                  </a:lnTo>
                  <a:lnTo>
                    <a:pt x="4011" y="55"/>
                  </a:lnTo>
                  <a:lnTo>
                    <a:pt x="4014" y="55"/>
                  </a:lnTo>
                  <a:lnTo>
                    <a:pt x="4017" y="56"/>
                  </a:lnTo>
                  <a:lnTo>
                    <a:pt x="4021" y="57"/>
                  </a:lnTo>
                  <a:lnTo>
                    <a:pt x="4024" y="57"/>
                  </a:lnTo>
                  <a:lnTo>
                    <a:pt x="4027" y="58"/>
                  </a:lnTo>
                  <a:lnTo>
                    <a:pt x="4030" y="59"/>
                  </a:lnTo>
                  <a:lnTo>
                    <a:pt x="4034" y="59"/>
                  </a:lnTo>
                  <a:lnTo>
                    <a:pt x="4037" y="60"/>
                  </a:lnTo>
                  <a:lnTo>
                    <a:pt x="4040" y="61"/>
                  </a:lnTo>
                  <a:lnTo>
                    <a:pt x="4043" y="61"/>
                  </a:lnTo>
                  <a:lnTo>
                    <a:pt x="4047" y="62"/>
                  </a:lnTo>
                  <a:lnTo>
                    <a:pt x="4050" y="62"/>
                  </a:lnTo>
                  <a:lnTo>
                    <a:pt x="4053" y="63"/>
                  </a:lnTo>
                  <a:lnTo>
                    <a:pt x="4057" y="63"/>
                  </a:lnTo>
                  <a:lnTo>
                    <a:pt x="4060" y="64"/>
                  </a:lnTo>
                  <a:lnTo>
                    <a:pt x="4063" y="64"/>
                  </a:lnTo>
                  <a:lnTo>
                    <a:pt x="4066" y="64"/>
                  </a:lnTo>
                  <a:lnTo>
                    <a:pt x="4070" y="65"/>
                  </a:lnTo>
                  <a:lnTo>
                    <a:pt x="4073" y="65"/>
                  </a:lnTo>
                  <a:lnTo>
                    <a:pt x="4076" y="66"/>
                  </a:lnTo>
                  <a:lnTo>
                    <a:pt x="4079" y="66"/>
                  </a:lnTo>
                  <a:lnTo>
                    <a:pt x="4083" y="66"/>
                  </a:lnTo>
                  <a:lnTo>
                    <a:pt x="4086" y="66"/>
                  </a:lnTo>
                  <a:lnTo>
                    <a:pt x="4089" y="67"/>
                  </a:lnTo>
                  <a:lnTo>
                    <a:pt x="4092" y="67"/>
                  </a:lnTo>
                  <a:lnTo>
                    <a:pt x="4096" y="67"/>
                  </a:lnTo>
                  <a:lnTo>
                    <a:pt x="4099" y="67"/>
                  </a:lnTo>
                  <a:lnTo>
                    <a:pt x="4102" y="67"/>
                  </a:lnTo>
                  <a:lnTo>
                    <a:pt x="4105" y="67"/>
                  </a:lnTo>
                  <a:lnTo>
                    <a:pt x="4109" y="68"/>
                  </a:lnTo>
                  <a:lnTo>
                    <a:pt x="4112" y="68"/>
                  </a:lnTo>
                  <a:lnTo>
                    <a:pt x="4115" y="68"/>
                  </a:lnTo>
                  <a:lnTo>
                    <a:pt x="4118" y="68"/>
                  </a:lnTo>
                  <a:lnTo>
                    <a:pt x="4122" y="68"/>
                  </a:lnTo>
                  <a:lnTo>
                    <a:pt x="4125" y="68"/>
                  </a:lnTo>
                  <a:lnTo>
                    <a:pt x="4128" y="68"/>
                  </a:lnTo>
                  <a:lnTo>
                    <a:pt x="4132" y="68"/>
                  </a:lnTo>
                  <a:lnTo>
                    <a:pt x="4135" y="68"/>
                  </a:lnTo>
                  <a:lnTo>
                    <a:pt x="4138" y="68"/>
                  </a:lnTo>
                  <a:lnTo>
                    <a:pt x="4141" y="68"/>
                  </a:lnTo>
                  <a:lnTo>
                    <a:pt x="4145" y="68"/>
                  </a:lnTo>
                  <a:lnTo>
                    <a:pt x="4148" y="68"/>
                  </a:lnTo>
                  <a:lnTo>
                    <a:pt x="4151" y="68"/>
                  </a:lnTo>
                  <a:lnTo>
                    <a:pt x="4154" y="67"/>
                  </a:lnTo>
                  <a:lnTo>
                    <a:pt x="4158" y="67"/>
                  </a:lnTo>
                  <a:lnTo>
                    <a:pt x="4161" y="67"/>
                  </a:lnTo>
                  <a:lnTo>
                    <a:pt x="4164" y="67"/>
                  </a:lnTo>
                  <a:lnTo>
                    <a:pt x="4167" y="67"/>
                  </a:lnTo>
                  <a:lnTo>
                    <a:pt x="4171" y="67"/>
                  </a:lnTo>
                  <a:lnTo>
                    <a:pt x="4174" y="67"/>
                  </a:lnTo>
                  <a:lnTo>
                    <a:pt x="4177" y="66"/>
                  </a:lnTo>
                  <a:lnTo>
                    <a:pt x="4180" y="66"/>
                  </a:lnTo>
                  <a:lnTo>
                    <a:pt x="4184" y="66"/>
                  </a:lnTo>
                  <a:lnTo>
                    <a:pt x="4187" y="66"/>
                  </a:lnTo>
                  <a:lnTo>
                    <a:pt x="4190" y="66"/>
                  </a:lnTo>
                  <a:lnTo>
                    <a:pt x="4193" y="65"/>
                  </a:lnTo>
                  <a:lnTo>
                    <a:pt x="4197" y="65"/>
                  </a:lnTo>
                  <a:lnTo>
                    <a:pt x="4200" y="65"/>
                  </a:lnTo>
                  <a:lnTo>
                    <a:pt x="4203" y="65"/>
                  </a:lnTo>
                  <a:lnTo>
                    <a:pt x="4207" y="64"/>
                  </a:lnTo>
                  <a:lnTo>
                    <a:pt x="4210" y="64"/>
                  </a:lnTo>
                  <a:lnTo>
                    <a:pt x="4213" y="64"/>
                  </a:lnTo>
                  <a:lnTo>
                    <a:pt x="4216" y="64"/>
                  </a:lnTo>
                  <a:lnTo>
                    <a:pt x="4220" y="64"/>
                  </a:lnTo>
                  <a:lnTo>
                    <a:pt x="4223" y="63"/>
                  </a:lnTo>
                  <a:lnTo>
                    <a:pt x="4226" y="63"/>
                  </a:lnTo>
                  <a:lnTo>
                    <a:pt x="4229" y="63"/>
                  </a:lnTo>
                  <a:lnTo>
                    <a:pt x="4233" y="63"/>
                  </a:lnTo>
                  <a:lnTo>
                    <a:pt x="4236" y="63"/>
                  </a:lnTo>
                  <a:lnTo>
                    <a:pt x="4239" y="62"/>
                  </a:lnTo>
                  <a:lnTo>
                    <a:pt x="4242" y="62"/>
                  </a:lnTo>
                  <a:lnTo>
                    <a:pt x="4246" y="62"/>
                  </a:lnTo>
                  <a:lnTo>
                    <a:pt x="4249" y="62"/>
                  </a:lnTo>
                  <a:lnTo>
                    <a:pt x="4252" y="62"/>
                  </a:lnTo>
                  <a:lnTo>
                    <a:pt x="4255" y="61"/>
                  </a:lnTo>
                  <a:lnTo>
                    <a:pt x="4259" y="61"/>
                  </a:lnTo>
                  <a:lnTo>
                    <a:pt x="4262" y="61"/>
                  </a:lnTo>
                  <a:lnTo>
                    <a:pt x="4265" y="61"/>
                  </a:lnTo>
                  <a:lnTo>
                    <a:pt x="4268" y="61"/>
                  </a:lnTo>
                  <a:lnTo>
                    <a:pt x="4272" y="61"/>
                  </a:lnTo>
                  <a:lnTo>
                    <a:pt x="4275" y="61"/>
                  </a:lnTo>
                  <a:lnTo>
                    <a:pt x="4278" y="61"/>
                  </a:lnTo>
                  <a:lnTo>
                    <a:pt x="4282" y="61"/>
                  </a:lnTo>
                  <a:lnTo>
                    <a:pt x="4285" y="61"/>
                  </a:lnTo>
                  <a:lnTo>
                    <a:pt x="4288" y="61"/>
                  </a:lnTo>
                  <a:lnTo>
                    <a:pt x="4291" y="61"/>
                  </a:lnTo>
                  <a:lnTo>
                    <a:pt x="4295" y="61"/>
                  </a:lnTo>
                  <a:lnTo>
                    <a:pt x="4298" y="61"/>
                  </a:lnTo>
                  <a:lnTo>
                    <a:pt x="4301" y="61"/>
                  </a:lnTo>
                  <a:lnTo>
                    <a:pt x="4304" y="61"/>
                  </a:lnTo>
                  <a:lnTo>
                    <a:pt x="4308" y="61"/>
                  </a:lnTo>
                  <a:lnTo>
                    <a:pt x="4311" y="61"/>
                  </a:lnTo>
                  <a:lnTo>
                    <a:pt x="4314" y="61"/>
                  </a:lnTo>
                  <a:lnTo>
                    <a:pt x="4317" y="61"/>
                  </a:lnTo>
                  <a:lnTo>
                    <a:pt x="4321" y="61"/>
                  </a:lnTo>
                  <a:lnTo>
                    <a:pt x="4324" y="62"/>
                  </a:lnTo>
                  <a:lnTo>
                    <a:pt x="4327" y="62"/>
                  </a:lnTo>
                  <a:lnTo>
                    <a:pt x="4330" y="62"/>
                  </a:lnTo>
                  <a:lnTo>
                    <a:pt x="4334" y="62"/>
                  </a:lnTo>
                  <a:lnTo>
                    <a:pt x="4337" y="63"/>
                  </a:lnTo>
                  <a:lnTo>
                    <a:pt x="4340" y="63"/>
                  </a:lnTo>
                  <a:lnTo>
                    <a:pt x="4343" y="63"/>
                  </a:lnTo>
                  <a:lnTo>
                    <a:pt x="4347" y="64"/>
                  </a:lnTo>
                  <a:lnTo>
                    <a:pt x="4350" y="64"/>
                  </a:lnTo>
                  <a:lnTo>
                    <a:pt x="4353" y="65"/>
                  </a:lnTo>
                  <a:lnTo>
                    <a:pt x="4357" y="65"/>
                  </a:lnTo>
                  <a:lnTo>
                    <a:pt x="4360" y="66"/>
                  </a:lnTo>
                  <a:lnTo>
                    <a:pt x="4363" y="66"/>
                  </a:lnTo>
                  <a:lnTo>
                    <a:pt x="4366" y="67"/>
                  </a:lnTo>
                  <a:lnTo>
                    <a:pt x="4370" y="67"/>
                  </a:lnTo>
                  <a:lnTo>
                    <a:pt x="4373" y="68"/>
                  </a:lnTo>
                  <a:lnTo>
                    <a:pt x="4376" y="68"/>
                  </a:lnTo>
                  <a:lnTo>
                    <a:pt x="4379" y="69"/>
                  </a:lnTo>
                  <a:lnTo>
                    <a:pt x="4383" y="69"/>
                  </a:lnTo>
                  <a:lnTo>
                    <a:pt x="4386" y="70"/>
                  </a:lnTo>
                  <a:lnTo>
                    <a:pt x="4389" y="71"/>
                  </a:lnTo>
                  <a:lnTo>
                    <a:pt x="4392" y="71"/>
                  </a:lnTo>
                  <a:lnTo>
                    <a:pt x="4396" y="72"/>
                  </a:lnTo>
                  <a:lnTo>
                    <a:pt x="4399" y="73"/>
                  </a:lnTo>
                  <a:lnTo>
                    <a:pt x="4402" y="74"/>
                  </a:lnTo>
                  <a:lnTo>
                    <a:pt x="4405" y="74"/>
                  </a:lnTo>
                  <a:lnTo>
                    <a:pt x="4409" y="75"/>
                  </a:lnTo>
                  <a:lnTo>
                    <a:pt x="4412" y="76"/>
                  </a:lnTo>
                  <a:lnTo>
                    <a:pt x="4415" y="77"/>
                  </a:lnTo>
                  <a:lnTo>
                    <a:pt x="4419" y="78"/>
                  </a:lnTo>
                  <a:lnTo>
                    <a:pt x="4422" y="78"/>
                  </a:lnTo>
                  <a:lnTo>
                    <a:pt x="4425" y="79"/>
                  </a:lnTo>
                  <a:lnTo>
                    <a:pt x="4428" y="80"/>
                  </a:lnTo>
                  <a:lnTo>
                    <a:pt x="4432" y="81"/>
                  </a:lnTo>
                  <a:lnTo>
                    <a:pt x="4435" y="82"/>
                  </a:lnTo>
                  <a:lnTo>
                    <a:pt x="4438" y="83"/>
                  </a:lnTo>
                  <a:lnTo>
                    <a:pt x="4441" y="84"/>
                  </a:lnTo>
                  <a:lnTo>
                    <a:pt x="4445" y="85"/>
                  </a:lnTo>
                  <a:lnTo>
                    <a:pt x="4448" y="86"/>
                  </a:lnTo>
                  <a:lnTo>
                    <a:pt x="4451" y="87"/>
                  </a:lnTo>
                  <a:lnTo>
                    <a:pt x="4454" y="88"/>
                  </a:lnTo>
                  <a:lnTo>
                    <a:pt x="4458" y="89"/>
                  </a:lnTo>
                  <a:lnTo>
                    <a:pt x="4461" y="90"/>
                  </a:lnTo>
                  <a:lnTo>
                    <a:pt x="4464" y="91"/>
                  </a:lnTo>
                  <a:lnTo>
                    <a:pt x="4467" y="92"/>
                  </a:lnTo>
                  <a:lnTo>
                    <a:pt x="4471" y="93"/>
                  </a:lnTo>
                  <a:lnTo>
                    <a:pt x="4474" y="94"/>
                  </a:lnTo>
                  <a:lnTo>
                    <a:pt x="4477" y="94"/>
                  </a:lnTo>
                  <a:lnTo>
                    <a:pt x="4480" y="95"/>
                  </a:lnTo>
                  <a:lnTo>
                    <a:pt x="4484" y="96"/>
                  </a:lnTo>
                  <a:lnTo>
                    <a:pt x="4487" y="97"/>
                  </a:lnTo>
                  <a:lnTo>
                    <a:pt x="4490" y="98"/>
                  </a:lnTo>
                  <a:lnTo>
                    <a:pt x="4494" y="99"/>
                  </a:lnTo>
                  <a:lnTo>
                    <a:pt x="4497" y="100"/>
                  </a:lnTo>
                  <a:lnTo>
                    <a:pt x="4500" y="101"/>
                  </a:lnTo>
                  <a:lnTo>
                    <a:pt x="4503" y="102"/>
                  </a:lnTo>
                  <a:lnTo>
                    <a:pt x="4507" y="103"/>
                  </a:lnTo>
                  <a:lnTo>
                    <a:pt x="4510" y="104"/>
                  </a:lnTo>
                  <a:lnTo>
                    <a:pt x="4513" y="104"/>
                  </a:lnTo>
                  <a:lnTo>
                    <a:pt x="4516" y="105"/>
                  </a:lnTo>
                  <a:lnTo>
                    <a:pt x="4520" y="106"/>
                  </a:lnTo>
                  <a:lnTo>
                    <a:pt x="4523" y="107"/>
                  </a:lnTo>
                  <a:lnTo>
                    <a:pt x="4526" y="108"/>
                  </a:lnTo>
                  <a:lnTo>
                    <a:pt x="4529" y="108"/>
                  </a:lnTo>
                  <a:lnTo>
                    <a:pt x="4533" y="109"/>
                  </a:lnTo>
                  <a:lnTo>
                    <a:pt x="4536" y="110"/>
                  </a:lnTo>
                  <a:lnTo>
                    <a:pt x="4539" y="111"/>
                  </a:lnTo>
                  <a:lnTo>
                    <a:pt x="4542" y="111"/>
                  </a:lnTo>
                  <a:lnTo>
                    <a:pt x="4546" y="112"/>
                  </a:lnTo>
                  <a:lnTo>
                    <a:pt x="4549" y="113"/>
                  </a:lnTo>
                  <a:lnTo>
                    <a:pt x="4552" y="113"/>
                  </a:lnTo>
                  <a:lnTo>
                    <a:pt x="4555" y="114"/>
                  </a:lnTo>
                  <a:lnTo>
                    <a:pt x="4559" y="115"/>
                  </a:lnTo>
                  <a:lnTo>
                    <a:pt x="4562" y="115"/>
                  </a:lnTo>
                  <a:lnTo>
                    <a:pt x="4565" y="116"/>
                  </a:lnTo>
                  <a:lnTo>
                    <a:pt x="4569" y="116"/>
                  </a:lnTo>
                  <a:lnTo>
                    <a:pt x="4572" y="117"/>
                  </a:lnTo>
                  <a:lnTo>
                    <a:pt x="4575" y="117"/>
                  </a:lnTo>
                  <a:lnTo>
                    <a:pt x="4578" y="118"/>
                  </a:lnTo>
                  <a:lnTo>
                    <a:pt x="4582" y="118"/>
                  </a:lnTo>
                  <a:lnTo>
                    <a:pt x="4585" y="118"/>
                  </a:lnTo>
                  <a:lnTo>
                    <a:pt x="4588" y="119"/>
                  </a:lnTo>
                  <a:lnTo>
                    <a:pt x="4591" y="119"/>
                  </a:lnTo>
                  <a:lnTo>
                    <a:pt x="4595" y="119"/>
                  </a:lnTo>
                  <a:lnTo>
                    <a:pt x="4598" y="119"/>
                  </a:lnTo>
                  <a:lnTo>
                    <a:pt x="4601" y="120"/>
                  </a:lnTo>
                  <a:lnTo>
                    <a:pt x="4604" y="120"/>
                  </a:lnTo>
                  <a:lnTo>
                    <a:pt x="4608" y="120"/>
                  </a:lnTo>
                  <a:lnTo>
                    <a:pt x="4611" y="120"/>
                  </a:lnTo>
                  <a:lnTo>
                    <a:pt x="4614" y="120"/>
                  </a:lnTo>
                  <a:lnTo>
                    <a:pt x="4617" y="121"/>
                  </a:lnTo>
                  <a:lnTo>
                    <a:pt x="4621" y="121"/>
                  </a:lnTo>
                  <a:lnTo>
                    <a:pt x="4624" y="121"/>
                  </a:lnTo>
                  <a:lnTo>
                    <a:pt x="4627" y="121"/>
                  </a:lnTo>
                  <a:lnTo>
                    <a:pt x="4630" y="121"/>
                  </a:lnTo>
                  <a:lnTo>
                    <a:pt x="4634" y="121"/>
                  </a:lnTo>
                  <a:lnTo>
                    <a:pt x="4637" y="121"/>
                  </a:lnTo>
                  <a:lnTo>
                    <a:pt x="4640" y="121"/>
                  </a:lnTo>
                  <a:lnTo>
                    <a:pt x="4644" y="121"/>
                  </a:lnTo>
                  <a:lnTo>
                    <a:pt x="4647" y="121"/>
                  </a:lnTo>
                  <a:lnTo>
                    <a:pt x="4650" y="120"/>
                  </a:lnTo>
                  <a:lnTo>
                    <a:pt x="4653" y="120"/>
                  </a:lnTo>
                  <a:lnTo>
                    <a:pt x="4657" y="120"/>
                  </a:lnTo>
                  <a:lnTo>
                    <a:pt x="4660" y="120"/>
                  </a:lnTo>
                  <a:lnTo>
                    <a:pt x="4663" y="120"/>
                  </a:lnTo>
                  <a:lnTo>
                    <a:pt x="4666" y="119"/>
                  </a:lnTo>
                  <a:lnTo>
                    <a:pt x="4670" y="119"/>
                  </a:lnTo>
                  <a:lnTo>
                    <a:pt x="4673" y="119"/>
                  </a:lnTo>
                  <a:lnTo>
                    <a:pt x="4676" y="118"/>
                  </a:lnTo>
                  <a:lnTo>
                    <a:pt x="4679" y="118"/>
                  </a:lnTo>
                  <a:lnTo>
                    <a:pt x="4683" y="118"/>
                  </a:lnTo>
                  <a:lnTo>
                    <a:pt x="4686" y="117"/>
                  </a:lnTo>
                  <a:lnTo>
                    <a:pt x="4689" y="117"/>
                  </a:lnTo>
                  <a:lnTo>
                    <a:pt x="4692" y="117"/>
                  </a:lnTo>
                  <a:lnTo>
                    <a:pt x="4696" y="116"/>
                  </a:lnTo>
                  <a:lnTo>
                    <a:pt x="4699" y="116"/>
                  </a:lnTo>
                  <a:lnTo>
                    <a:pt x="4702" y="115"/>
                  </a:lnTo>
                  <a:lnTo>
                    <a:pt x="4705" y="115"/>
                  </a:lnTo>
                  <a:lnTo>
                    <a:pt x="4709" y="114"/>
                  </a:lnTo>
                  <a:lnTo>
                    <a:pt x="4712" y="114"/>
                  </a:lnTo>
                  <a:lnTo>
                    <a:pt x="4715" y="114"/>
                  </a:lnTo>
                  <a:lnTo>
                    <a:pt x="4719" y="113"/>
                  </a:lnTo>
                  <a:lnTo>
                    <a:pt x="4722" y="113"/>
                  </a:lnTo>
                  <a:lnTo>
                    <a:pt x="4725" y="112"/>
                  </a:lnTo>
                  <a:lnTo>
                    <a:pt x="4728" y="112"/>
                  </a:lnTo>
                  <a:lnTo>
                    <a:pt x="4732" y="111"/>
                  </a:lnTo>
                  <a:lnTo>
                    <a:pt x="4735" y="111"/>
                  </a:lnTo>
                  <a:lnTo>
                    <a:pt x="4738" y="110"/>
                  </a:lnTo>
                  <a:lnTo>
                    <a:pt x="4741" y="110"/>
                  </a:lnTo>
                  <a:lnTo>
                    <a:pt x="4745" y="109"/>
                  </a:lnTo>
                  <a:lnTo>
                    <a:pt x="4748" y="109"/>
                  </a:lnTo>
                  <a:lnTo>
                    <a:pt x="4751" y="108"/>
                  </a:lnTo>
                  <a:lnTo>
                    <a:pt x="4754" y="108"/>
                  </a:lnTo>
                  <a:lnTo>
                    <a:pt x="4758" y="107"/>
                  </a:lnTo>
                  <a:lnTo>
                    <a:pt x="4761" y="107"/>
                  </a:lnTo>
                  <a:lnTo>
                    <a:pt x="4764" y="106"/>
                  </a:lnTo>
                  <a:lnTo>
                    <a:pt x="4767" y="106"/>
                  </a:lnTo>
                  <a:lnTo>
                    <a:pt x="4771" y="105"/>
                  </a:lnTo>
                  <a:lnTo>
                    <a:pt x="4774" y="105"/>
                  </a:lnTo>
                  <a:lnTo>
                    <a:pt x="4777" y="104"/>
                  </a:lnTo>
                  <a:lnTo>
                    <a:pt x="4781" y="104"/>
                  </a:lnTo>
                  <a:lnTo>
                    <a:pt x="4784" y="103"/>
                  </a:lnTo>
                  <a:lnTo>
                    <a:pt x="4787" y="103"/>
                  </a:lnTo>
                  <a:lnTo>
                    <a:pt x="4790" y="103"/>
                  </a:lnTo>
                  <a:lnTo>
                    <a:pt x="4794" y="102"/>
                  </a:lnTo>
                  <a:lnTo>
                    <a:pt x="4797" y="102"/>
                  </a:lnTo>
                  <a:lnTo>
                    <a:pt x="4800" y="102"/>
                  </a:lnTo>
                  <a:lnTo>
                    <a:pt x="4803" y="101"/>
                  </a:lnTo>
                  <a:lnTo>
                    <a:pt x="4807" y="101"/>
                  </a:lnTo>
                  <a:lnTo>
                    <a:pt x="4810" y="101"/>
                  </a:lnTo>
                  <a:lnTo>
                    <a:pt x="4813" y="101"/>
                  </a:lnTo>
                  <a:lnTo>
                    <a:pt x="4816" y="101"/>
                  </a:lnTo>
                  <a:lnTo>
                    <a:pt x="4820" y="100"/>
                  </a:lnTo>
                  <a:lnTo>
                    <a:pt x="4823" y="100"/>
                  </a:lnTo>
                  <a:lnTo>
                    <a:pt x="4826" y="100"/>
                  </a:lnTo>
                  <a:lnTo>
                    <a:pt x="4829" y="100"/>
                  </a:lnTo>
                  <a:lnTo>
                    <a:pt x="4833" y="100"/>
                  </a:lnTo>
                  <a:lnTo>
                    <a:pt x="4836" y="100"/>
                  </a:lnTo>
                  <a:lnTo>
                    <a:pt x="4839" y="100"/>
                  </a:lnTo>
                  <a:lnTo>
                    <a:pt x="4842" y="100"/>
                  </a:lnTo>
                  <a:lnTo>
                    <a:pt x="4846" y="100"/>
                  </a:lnTo>
                  <a:lnTo>
                    <a:pt x="4849" y="101"/>
                  </a:lnTo>
                  <a:lnTo>
                    <a:pt x="4852" y="101"/>
                  </a:lnTo>
                  <a:lnTo>
                    <a:pt x="4856" y="101"/>
                  </a:lnTo>
                  <a:lnTo>
                    <a:pt x="4859" y="101"/>
                  </a:lnTo>
                  <a:lnTo>
                    <a:pt x="4862" y="102"/>
                  </a:lnTo>
                  <a:lnTo>
                    <a:pt x="4865" y="102"/>
                  </a:lnTo>
                  <a:lnTo>
                    <a:pt x="4869" y="102"/>
                  </a:lnTo>
                  <a:lnTo>
                    <a:pt x="4872" y="103"/>
                  </a:lnTo>
                  <a:lnTo>
                    <a:pt x="4875" y="103"/>
                  </a:lnTo>
                  <a:lnTo>
                    <a:pt x="4878" y="104"/>
                  </a:lnTo>
                  <a:lnTo>
                    <a:pt x="4882" y="104"/>
                  </a:lnTo>
                  <a:lnTo>
                    <a:pt x="4885" y="105"/>
                  </a:lnTo>
                  <a:lnTo>
                    <a:pt x="4888" y="105"/>
                  </a:lnTo>
                  <a:lnTo>
                    <a:pt x="4891" y="106"/>
                  </a:lnTo>
                  <a:lnTo>
                    <a:pt x="4895" y="107"/>
                  </a:lnTo>
                  <a:lnTo>
                    <a:pt x="4898" y="107"/>
                  </a:lnTo>
                  <a:lnTo>
                    <a:pt x="4901" y="108"/>
                  </a:lnTo>
                  <a:lnTo>
                    <a:pt x="4904" y="109"/>
                  </a:lnTo>
                  <a:lnTo>
                    <a:pt x="4908" y="110"/>
                  </a:lnTo>
                  <a:lnTo>
                    <a:pt x="4911" y="111"/>
                  </a:lnTo>
                  <a:lnTo>
                    <a:pt x="4914" y="112"/>
                  </a:lnTo>
                  <a:lnTo>
                    <a:pt x="4917" y="113"/>
                  </a:lnTo>
                  <a:lnTo>
                    <a:pt x="4921" y="114"/>
                  </a:lnTo>
                  <a:lnTo>
                    <a:pt x="4924" y="115"/>
                  </a:lnTo>
                  <a:lnTo>
                    <a:pt x="4927" y="116"/>
                  </a:lnTo>
                  <a:lnTo>
                    <a:pt x="4931" y="118"/>
                  </a:lnTo>
                  <a:lnTo>
                    <a:pt x="4934" y="119"/>
                  </a:lnTo>
                  <a:lnTo>
                    <a:pt x="4937" y="120"/>
                  </a:lnTo>
                  <a:lnTo>
                    <a:pt x="4940" y="121"/>
                  </a:lnTo>
                  <a:lnTo>
                    <a:pt x="4944" y="123"/>
                  </a:lnTo>
                  <a:lnTo>
                    <a:pt x="4947" y="124"/>
                  </a:lnTo>
                  <a:lnTo>
                    <a:pt x="4950" y="125"/>
                  </a:lnTo>
                  <a:lnTo>
                    <a:pt x="4953" y="127"/>
                  </a:lnTo>
                  <a:lnTo>
                    <a:pt x="4957" y="128"/>
                  </a:lnTo>
                  <a:lnTo>
                    <a:pt x="4960" y="129"/>
                  </a:lnTo>
                  <a:lnTo>
                    <a:pt x="4963" y="131"/>
                  </a:lnTo>
                  <a:lnTo>
                    <a:pt x="4966" y="132"/>
                  </a:lnTo>
                  <a:lnTo>
                    <a:pt x="4970" y="134"/>
                  </a:lnTo>
                  <a:lnTo>
                    <a:pt x="4973" y="135"/>
                  </a:lnTo>
                  <a:lnTo>
                    <a:pt x="4976" y="137"/>
                  </a:lnTo>
                  <a:lnTo>
                    <a:pt x="4979" y="138"/>
                  </a:lnTo>
                  <a:lnTo>
                    <a:pt x="4983" y="140"/>
                  </a:lnTo>
                  <a:lnTo>
                    <a:pt x="4986" y="142"/>
                  </a:lnTo>
                  <a:lnTo>
                    <a:pt x="4989" y="143"/>
                  </a:lnTo>
                  <a:lnTo>
                    <a:pt x="4992" y="145"/>
                  </a:lnTo>
                  <a:lnTo>
                    <a:pt x="4996" y="146"/>
                  </a:lnTo>
                  <a:lnTo>
                    <a:pt x="4999" y="148"/>
                  </a:lnTo>
                  <a:lnTo>
                    <a:pt x="5002" y="150"/>
                  </a:lnTo>
                  <a:lnTo>
                    <a:pt x="5006" y="151"/>
                  </a:lnTo>
                  <a:lnTo>
                    <a:pt x="5009" y="153"/>
                  </a:lnTo>
                  <a:lnTo>
                    <a:pt x="5012" y="155"/>
                  </a:lnTo>
                  <a:lnTo>
                    <a:pt x="5015" y="156"/>
                  </a:lnTo>
                  <a:lnTo>
                    <a:pt x="5019" y="158"/>
                  </a:lnTo>
                  <a:lnTo>
                    <a:pt x="5022" y="160"/>
                  </a:lnTo>
                  <a:lnTo>
                    <a:pt x="5025" y="161"/>
                  </a:lnTo>
                  <a:lnTo>
                    <a:pt x="5028" y="163"/>
                  </a:lnTo>
                  <a:lnTo>
                    <a:pt x="5032" y="165"/>
                  </a:lnTo>
                  <a:lnTo>
                    <a:pt x="5035" y="166"/>
                  </a:lnTo>
                  <a:lnTo>
                    <a:pt x="5038" y="168"/>
                  </a:lnTo>
                  <a:lnTo>
                    <a:pt x="5041" y="169"/>
                  </a:lnTo>
                  <a:lnTo>
                    <a:pt x="5045" y="171"/>
                  </a:lnTo>
                  <a:lnTo>
                    <a:pt x="5048" y="173"/>
                  </a:lnTo>
                  <a:lnTo>
                    <a:pt x="5051" y="174"/>
                  </a:lnTo>
                  <a:lnTo>
                    <a:pt x="5054" y="176"/>
                  </a:lnTo>
                  <a:lnTo>
                    <a:pt x="5058" y="177"/>
                  </a:lnTo>
                  <a:lnTo>
                    <a:pt x="5061" y="179"/>
                  </a:lnTo>
                  <a:lnTo>
                    <a:pt x="5064" y="180"/>
                  </a:lnTo>
                  <a:lnTo>
                    <a:pt x="5067" y="182"/>
                  </a:lnTo>
                  <a:lnTo>
                    <a:pt x="5071" y="183"/>
                  </a:lnTo>
                  <a:lnTo>
                    <a:pt x="5074" y="185"/>
                  </a:lnTo>
                  <a:lnTo>
                    <a:pt x="5077" y="186"/>
                  </a:lnTo>
                  <a:lnTo>
                    <a:pt x="5081" y="188"/>
                  </a:lnTo>
                  <a:lnTo>
                    <a:pt x="5084" y="189"/>
                  </a:lnTo>
                  <a:lnTo>
                    <a:pt x="5087" y="190"/>
                  </a:lnTo>
                  <a:lnTo>
                    <a:pt x="5090" y="192"/>
                  </a:lnTo>
                  <a:lnTo>
                    <a:pt x="5094" y="193"/>
                  </a:lnTo>
                  <a:lnTo>
                    <a:pt x="5097" y="194"/>
                  </a:lnTo>
                  <a:lnTo>
                    <a:pt x="5100" y="196"/>
                  </a:lnTo>
                  <a:lnTo>
                    <a:pt x="5103" y="197"/>
                  </a:lnTo>
                  <a:lnTo>
                    <a:pt x="5107" y="198"/>
                  </a:lnTo>
                  <a:lnTo>
                    <a:pt x="5110" y="199"/>
                  </a:lnTo>
                  <a:lnTo>
                    <a:pt x="5113" y="201"/>
                  </a:lnTo>
                  <a:lnTo>
                    <a:pt x="5116" y="202"/>
                  </a:lnTo>
                  <a:lnTo>
                    <a:pt x="5120" y="203"/>
                  </a:lnTo>
                  <a:lnTo>
                    <a:pt x="5123" y="204"/>
                  </a:lnTo>
                  <a:lnTo>
                    <a:pt x="5126" y="205"/>
                  </a:lnTo>
                  <a:lnTo>
                    <a:pt x="5129" y="206"/>
                  </a:lnTo>
                  <a:lnTo>
                    <a:pt x="5133" y="207"/>
                  </a:lnTo>
                  <a:lnTo>
                    <a:pt x="5136" y="209"/>
                  </a:lnTo>
                  <a:lnTo>
                    <a:pt x="5139" y="210"/>
                  </a:lnTo>
                  <a:lnTo>
                    <a:pt x="5143" y="211"/>
                  </a:lnTo>
                  <a:lnTo>
                    <a:pt x="5146" y="212"/>
                  </a:lnTo>
                  <a:lnTo>
                    <a:pt x="5149" y="213"/>
                  </a:lnTo>
                  <a:lnTo>
                    <a:pt x="5152" y="214"/>
                  </a:lnTo>
                  <a:lnTo>
                    <a:pt x="5156" y="215"/>
                  </a:lnTo>
                  <a:lnTo>
                    <a:pt x="5159" y="216"/>
                  </a:lnTo>
                  <a:lnTo>
                    <a:pt x="5162" y="216"/>
                  </a:lnTo>
                  <a:lnTo>
                    <a:pt x="5165" y="217"/>
                  </a:lnTo>
                  <a:lnTo>
                    <a:pt x="5169" y="218"/>
                  </a:lnTo>
                  <a:lnTo>
                    <a:pt x="5172" y="219"/>
                  </a:lnTo>
                  <a:lnTo>
                    <a:pt x="5175" y="220"/>
                  </a:lnTo>
                  <a:lnTo>
                    <a:pt x="5178" y="221"/>
                  </a:lnTo>
                  <a:lnTo>
                    <a:pt x="5182" y="222"/>
                  </a:lnTo>
                  <a:lnTo>
                    <a:pt x="5185" y="223"/>
                  </a:lnTo>
                  <a:lnTo>
                    <a:pt x="5188" y="224"/>
                  </a:lnTo>
                  <a:lnTo>
                    <a:pt x="5191" y="225"/>
                  </a:lnTo>
                  <a:lnTo>
                    <a:pt x="5195" y="225"/>
                  </a:lnTo>
                  <a:lnTo>
                    <a:pt x="5198" y="226"/>
                  </a:lnTo>
                  <a:lnTo>
                    <a:pt x="5201" y="227"/>
                  </a:lnTo>
                  <a:lnTo>
                    <a:pt x="5204" y="228"/>
                  </a:lnTo>
                  <a:lnTo>
                    <a:pt x="5208" y="229"/>
                  </a:lnTo>
                  <a:lnTo>
                    <a:pt x="5211" y="230"/>
                  </a:lnTo>
                  <a:lnTo>
                    <a:pt x="5214" y="231"/>
                  </a:lnTo>
                  <a:lnTo>
                    <a:pt x="5218" y="232"/>
                  </a:lnTo>
                  <a:lnTo>
                    <a:pt x="5221" y="232"/>
                  </a:lnTo>
                  <a:lnTo>
                    <a:pt x="5224" y="233"/>
                  </a:lnTo>
                  <a:lnTo>
                    <a:pt x="5227" y="234"/>
                  </a:lnTo>
                  <a:lnTo>
                    <a:pt x="5231" y="235"/>
                  </a:lnTo>
                  <a:lnTo>
                    <a:pt x="5234" y="236"/>
                  </a:lnTo>
                  <a:lnTo>
                    <a:pt x="5237" y="237"/>
                  </a:lnTo>
                  <a:lnTo>
                    <a:pt x="5240" y="238"/>
                  </a:lnTo>
                  <a:lnTo>
                    <a:pt x="5244" y="239"/>
                  </a:lnTo>
                  <a:lnTo>
                    <a:pt x="5247" y="240"/>
                  </a:lnTo>
                  <a:lnTo>
                    <a:pt x="5250" y="241"/>
                  </a:lnTo>
                  <a:lnTo>
                    <a:pt x="5253" y="242"/>
                  </a:lnTo>
                  <a:lnTo>
                    <a:pt x="5257" y="242"/>
                  </a:lnTo>
                  <a:lnTo>
                    <a:pt x="5260" y="243"/>
                  </a:lnTo>
                  <a:lnTo>
                    <a:pt x="5263" y="244"/>
                  </a:lnTo>
                  <a:lnTo>
                    <a:pt x="5266" y="245"/>
                  </a:lnTo>
                  <a:lnTo>
                    <a:pt x="5270" y="246"/>
                  </a:lnTo>
                  <a:lnTo>
                    <a:pt x="5273" y="247"/>
                  </a:lnTo>
                  <a:lnTo>
                    <a:pt x="5276" y="248"/>
                  </a:lnTo>
                  <a:lnTo>
                    <a:pt x="5279" y="250"/>
                  </a:lnTo>
                  <a:lnTo>
                    <a:pt x="5283" y="251"/>
                  </a:lnTo>
                  <a:lnTo>
                    <a:pt x="5286" y="252"/>
                  </a:lnTo>
                  <a:lnTo>
                    <a:pt x="5289" y="253"/>
                  </a:lnTo>
                  <a:lnTo>
                    <a:pt x="5293" y="254"/>
                  </a:lnTo>
                  <a:lnTo>
                    <a:pt x="5296" y="255"/>
                  </a:lnTo>
                  <a:lnTo>
                    <a:pt x="5299" y="256"/>
                  </a:lnTo>
                  <a:lnTo>
                    <a:pt x="5302" y="257"/>
                  </a:lnTo>
                  <a:lnTo>
                    <a:pt x="5306" y="258"/>
                  </a:lnTo>
                  <a:lnTo>
                    <a:pt x="5309" y="259"/>
                  </a:lnTo>
                  <a:lnTo>
                    <a:pt x="5312" y="261"/>
                  </a:lnTo>
                  <a:lnTo>
                    <a:pt x="5315" y="262"/>
                  </a:lnTo>
                  <a:lnTo>
                    <a:pt x="5319" y="263"/>
                  </a:lnTo>
                  <a:lnTo>
                    <a:pt x="5322" y="264"/>
                  </a:lnTo>
                  <a:lnTo>
                    <a:pt x="5325" y="265"/>
                  </a:lnTo>
                  <a:lnTo>
                    <a:pt x="5328" y="267"/>
                  </a:lnTo>
                  <a:lnTo>
                    <a:pt x="5332" y="268"/>
                  </a:lnTo>
                  <a:lnTo>
                    <a:pt x="5335" y="269"/>
                  </a:lnTo>
                  <a:lnTo>
                    <a:pt x="5338" y="270"/>
                  </a:lnTo>
                  <a:lnTo>
                    <a:pt x="5341" y="271"/>
                  </a:lnTo>
                  <a:lnTo>
                    <a:pt x="5345" y="273"/>
                  </a:lnTo>
                  <a:lnTo>
                    <a:pt x="5348" y="274"/>
                  </a:lnTo>
                  <a:lnTo>
                    <a:pt x="5351" y="275"/>
                  </a:lnTo>
                  <a:lnTo>
                    <a:pt x="5354" y="276"/>
                  </a:lnTo>
                  <a:lnTo>
                    <a:pt x="5358" y="278"/>
                  </a:lnTo>
                  <a:lnTo>
                    <a:pt x="5361" y="279"/>
                  </a:lnTo>
                  <a:lnTo>
                    <a:pt x="5364" y="280"/>
                  </a:lnTo>
                  <a:lnTo>
                    <a:pt x="5368" y="281"/>
                  </a:lnTo>
                  <a:lnTo>
                    <a:pt x="5371" y="283"/>
                  </a:lnTo>
                  <a:lnTo>
                    <a:pt x="5374" y="284"/>
                  </a:lnTo>
                  <a:lnTo>
                    <a:pt x="5377" y="285"/>
                  </a:lnTo>
                  <a:lnTo>
                    <a:pt x="5381" y="286"/>
                  </a:lnTo>
                  <a:lnTo>
                    <a:pt x="5384" y="288"/>
                  </a:lnTo>
                  <a:lnTo>
                    <a:pt x="5387" y="289"/>
                  </a:lnTo>
                  <a:lnTo>
                    <a:pt x="5390" y="290"/>
                  </a:lnTo>
                  <a:lnTo>
                    <a:pt x="5394" y="291"/>
                  </a:lnTo>
                  <a:lnTo>
                    <a:pt x="5397" y="292"/>
                  </a:lnTo>
                  <a:lnTo>
                    <a:pt x="5400" y="294"/>
                  </a:lnTo>
                  <a:lnTo>
                    <a:pt x="5403" y="295"/>
                  </a:lnTo>
                  <a:lnTo>
                    <a:pt x="5407" y="296"/>
                  </a:lnTo>
                  <a:lnTo>
                    <a:pt x="5410" y="297"/>
                  </a:lnTo>
                  <a:lnTo>
                    <a:pt x="5413" y="298"/>
                  </a:lnTo>
                  <a:lnTo>
                    <a:pt x="5416" y="299"/>
                  </a:lnTo>
                  <a:lnTo>
                    <a:pt x="5420" y="300"/>
                  </a:lnTo>
                  <a:lnTo>
                    <a:pt x="5423" y="301"/>
                  </a:lnTo>
                  <a:lnTo>
                    <a:pt x="5426" y="303"/>
                  </a:lnTo>
                  <a:lnTo>
                    <a:pt x="5429" y="304"/>
                  </a:lnTo>
                  <a:lnTo>
                    <a:pt x="5433" y="305"/>
                  </a:lnTo>
                  <a:lnTo>
                    <a:pt x="5436" y="306"/>
                  </a:lnTo>
                  <a:lnTo>
                    <a:pt x="5439" y="307"/>
                  </a:lnTo>
                  <a:lnTo>
                    <a:pt x="5443" y="308"/>
                  </a:lnTo>
                  <a:lnTo>
                    <a:pt x="5446" y="309"/>
                  </a:lnTo>
                  <a:lnTo>
                    <a:pt x="5449" y="310"/>
                  </a:lnTo>
                  <a:lnTo>
                    <a:pt x="5452" y="311"/>
                  </a:lnTo>
                  <a:lnTo>
                    <a:pt x="5456" y="311"/>
                  </a:lnTo>
                  <a:lnTo>
                    <a:pt x="5459" y="312"/>
                  </a:lnTo>
                  <a:lnTo>
                    <a:pt x="5462" y="313"/>
                  </a:lnTo>
                  <a:lnTo>
                    <a:pt x="5465" y="314"/>
                  </a:lnTo>
                  <a:lnTo>
                    <a:pt x="5469" y="315"/>
                  </a:lnTo>
                  <a:lnTo>
                    <a:pt x="5472" y="315"/>
                  </a:lnTo>
                  <a:lnTo>
                    <a:pt x="5475" y="316"/>
                  </a:lnTo>
                  <a:lnTo>
                    <a:pt x="5478" y="317"/>
                  </a:lnTo>
                  <a:lnTo>
                    <a:pt x="5482" y="317"/>
                  </a:lnTo>
                  <a:lnTo>
                    <a:pt x="5485" y="318"/>
                  </a:lnTo>
                  <a:lnTo>
                    <a:pt x="5488" y="319"/>
                  </a:lnTo>
                  <a:lnTo>
                    <a:pt x="5491" y="319"/>
                  </a:lnTo>
                  <a:lnTo>
                    <a:pt x="5495" y="320"/>
                  </a:lnTo>
                  <a:lnTo>
                    <a:pt x="5498" y="320"/>
                  </a:lnTo>
                  <a:lnTo>
                    <a:pt x="5501" y="321"/>
                  </a:lnTo>
                  <a:lnTo>
                    <a:pt x="5505" y="321"/>
                  </a:lnTo>
                  <a:lnTo>
                    <a:pt x="5508" y="322"/>
                  </a:lnTo>
                  <a:lnTo>
                    <a:pt x="5511" y="322"/>
                  </a:lnTo>
                  <a:lnTo>
                    <a:pt x="5514" y="323"/>
                  </a:lnTo>
                  <a:lnTo>
                    <a:pt x="5518" y="323"/>
                  </a:lnTo>
                  <a:lnTo>
                    <a:pt x="5521" y="324"/>
                  </a:lnTo>
                  <a:lnTo>
                    <a:pt x="5524" y="324"/>
                  </a:lnTo>
                  <a:lnTo>
                    <a:pt x="5527" y="324"/>
                  </a:lnTo>
                  <a:lnTo>
                    <a:pt x="5531" y="325"/>
                  </a:lnTo>
                  <a:lnTo>
                    <a:pt x="5534" y="325"/>
                  </a:lnTo>
                  <a:lnTo>
                    <a:pt x="5537" y="325"/>
                  </a:lnTo>
                  <a:lnTo>
                    <a:pt x="5540" y="326"/>
                  </a:lnTo>
                  <a:lnTo>
                    <a:pt x="5544" y="326"/>
                  </a:lnTo>
                  <a:lnTo>
                    <a:pt x="5547" y="326"/>
                  </a:lnTo>
                  <a:lnTo>
                    <a:pt x="5550" y="326"/>
                  </a:lnTo>
                  <a:lnTo>
                    <a:pt x="5553" y="326"/>
                  </a:lnTo>
                  <a:lnTo>
                    <a:pt x="5557" y="326"/>
                  </a:lnTo>
                  <a:lnTo>
                    <a:pt x="5560" y="326"/>
                  </a:lnTo>
                  <a:lnTo>
                    <a:pt x="5563" y="326"/>
                  </a:lnTo>
                  <a:lnTo>
                    <a:pt x="5566" y="326"/>
                  </a:lnTo>
                  <a:lnTo>
                    <a:pt x="5570" y="326"/>
                  </a:lnTo>
                  <a:lnTo>
                    <a:pt x="5573" y="326"/>
                  </a:lnTo>
                  <a:lnTo>
                    <a:pt x="5576" y="326"/>
                  </a:lnTo>
                  <a:lnTo>
                    <a:pt x="5580" y="326"/>
                  </a:lnTo>
                  <a:lnTo>
                    <a:pt x="5583" y="326"/>
                  </a:lnTo>
                  <a:lnTo>
                    <a:pt x="5586" y="326"/>
                  </a:lnTo>
                  <a:lnTo>
                    <a:pt x="5589" y="326"/>
                  </a:lnTo>
                  <a:lnTo>
                    <a:pt x="5593" y="326"/>
                  </a:lnTo>
                  <a:lnTo>
                    <a:pt x="5596" y="326"/>
                  </a:lnTo>
                  <a:lnTo>
                    <a:pt x="5599" y="326"/>
                  </a:lnTo>
                  <a:lnTo>
                    <a:pt x="5602" y="326"/>
                  </a:lnTo>
                  <a:lnTo>
                    <a:pt x="5606" y="325"/>
                  </a:lnTo>
                  <a:lnTo>
                    <a:pt x="5609" y="325"/>
                  </a:lnTo>
                  <a:lnTo>
                    <a:pt x="5612" y="325"/>
                  </a:lnTo>
                  <a:lnTo>
                    <a:pt x="5615" y="325"/>
                  </a:lnTo>
                  <a:lnTo>
                    <a:pt x="5619" y="325"/>
                  </a:lnTo>
                  <a:lnTo>
                    <a:pt x="5622" y="325"/>
                  </a:lnTo>
                  <a:lnTo>
                    <a:pt x="5625" y="325"/>
                  </a:lnTo>
                  <a:lnTo>
                    <a:pt x="5628" y="324"/>
                  </a:lnTo>
                  <a:lnTo>
                    <a:pt x="5632" y="324"/>
                  </a:lnTo>
                  <a:lnTo>
                    <a:pt x="5635" y="324"/>
                  </a:lnTo>
                  <a:lnTo>
                    <a:pt x="5638" y="324"/>
                  </a:lnTo>
                  <a:lnTo>
                    <a:pt x="5641" y="323"/>
                  </a:lnTo>
                  <a:lnTo>
                    <a:pt x="5645" y="323"/>
                  </a:lnTo>
                  <a:lnTo>
                    <a:pt x="5648" y="323"/>
                  </a:lnTo>
                  <a:lnTo>
                    <a:pt x="5651" y="323"/>
                  </a:lnTo>
                  <a:lnTo>
                    <a:pt x="5655" y="322"/>
                  </a:lnTo>
                  <a:lnTo>
                    <a:pt x="5658" y="322"/>
                  </a:lnTo>
                  <a:lnTo>
                    <a:pt x="5661" y="322"/>
                  </a:lnTo>
                  <a:lnTo>
                    <a:pt x="5664" y="322"/>
                  </a:lnTo>
                  <a:lnTo>
                    <a:pt x="5668" y="321"/>
                  </a:lnTo>
                  <a:lnTo>
                    <a:pt x="5671" y="321"/>
                  </a:lnTo>
                  <a:lnTo>
                    <a:pt x="5674" y="321"/>
                  </a:lnTo>
                  <a:lnTo>
                    <a:pt x="5677" y="321"/>
                  </a:lnTo>
                  <a:lnTo>
                    <a:pt x="5681" y="320"/>
                  </a:lnTo>
                  <a:lnTo>
                    <a:pt x="5684" y="320"/>
                  </a:lnTo>
                  <a:lnTo>
                    <a:pt x="5687" y="320"/>
                  </a:lnTo>
                  <a:lnTo>
                    <a:pt x="5690" y="320"/>
                  </a:lnTo>
                  <a:lnTo>
                    <a:pt x="5694" y="320"/>
                  </a:lnTo>
                  <a:lnTo>
                    <a:pt x="5697" y="319"/>
                  </a:lnTo>
                  <a:lnTo>
                    <a:pt x="5700" y="319"/>
                  </a:lnTo>
                  <a:lnTo>
                    <a:pt x="5703" y="319"/>
                  </a:lnTo>
                  <a:lnTo>
                    <a:pt x="5707" y="319"/>
                  </a:lnTo>
                  <a:lnTo>
                    <a:pt x="5710" y="319"/>
                  </a:lnTo>
                  <a:lnTo>
                    <a:pt x="5713" y="318"/>
                  </a:lnTo>
                  <a:lnTo>
                    <a:pt x="5716" y="318"/>
                  </a:lnTo>
                  <a:lnTo>
                    <a:pt x="5720" y="318"/>
                  </a:lnTo>
                  <a:lnTo>
                    <a:pt x="5723" y="318"/>
                  </a:lnTo>
                  <a:lnTo>
                    <a:pt x="5726" y="318"/>
                  </a:lnTo>
                  <a:lnTo>
                    <a:pt x="5730" y="317"/>
                  </a:lnTo>
                  <a:lnTo>
                    <a:pt x="5733" y="317"/>
                  </a:lnTo>
                  <a:lnTo>
                    <a:pt x="5736" y="317"/>
                  </a:lnTo>
                  <a:lnTo>
                    <a:pt x="5739" y="317"/>
                  </a:lnTo>
                  <a:lnTo>
                    <a:pt x="5743" y="317"/>
                  </a:lnTo>
                  <a:lnTo>
                    <a:pt x="5746" y="316"/>
                  </a:lnTo>
                  <a:lnTo>
                    <a:pt x="5749" y="316"/>
                  </a:lnTo>
                  <a:lnTo>
                    <a:pt x="5752" y="316"/>
                  </a:lnTo>
                  <a:lnTo>
                    <a:pt x="5756" y="316"/>
                  </a:lnTo>
                  <a:lnTo>
                    <a:pt x="5759" y="316"/>
                  </a:lnTo>
                  <a:lnTo>
                    <a:pt x="5762" y="315"/>
                  </a:lnTo>
                  <a:lnTo>
                    <a:pt x="5765" y="315"/>
                  </a:lnTo>
                  <a:lnTo>
                    <a:pt x="5769" y="315"/>
                  </a:lnTo>
                  <a:lnTo>
                    <a:pt x="5772" y="315"/>
                  </a:lnTo>
                  <a:lnTo>
                    <a:pt x="5775" y="315"/>
                  </a:lnTo>
                  <a:lnTo>
                    <a:pt x="5778" y="315"/>
                  </a:lnTo>
                  <a:lnTo>
                    <a:pt x="5782" y="314"/>
                  </a:lnTo>
                  <a:lnTo>
                    <a:pt x="5785" y="314"/>
                  </a:lnTo>
                  <a:lnTo>
                    <a:pt x="5788" y="314"/>
                  </a:lnTo>
                  <a:lnTo>
                    <a:pt x="5791" y="314"/>
                  </a:lnTo>
                  <a:lnTo>
                    <a:pt x="5795" y="313"/>
                  </a:lnTo>
                  <a:lnTo>
                    <a:pt x="5798" y="313"/>
                  </a:lnTo>
                  <a:lnTo>
                    <a:pt x="5801" y="313"/>
                  </a:lnTo>
                  <a:lnTo>
                    <a:pt x="5805" y="312"/>
                  </a:lnTo>
                  <a:lnTo>
                    <a:pt x="5808" y="312"/>
                  </a:lnTo>
                  <a:lnTo>
                    <a:pt x="5811" y="312"/>
                  </a:lnTo>
                  <a:lnTo>
                    <a:pt x="5814" y="311"/>
                  </a:lnTo>
                  <a:lnTo>
                    <a:pt x="5818" y="311"/>
                  </a:lnTo>
                  <a:lnTo>
                    <a:pt x="5821" y="311"/>
                  </a:lnTo>
                  <a:lnTo>
                    <a:pt x="5824" y="310"/>
                  </a:lnTo>
                  <a:lnTo>
                    <a:pt x="5827" y="310"/>
                  </a:lnTo>
                  <a:lnTo>
                    <a:pt x="5831" y="310"/>
                  </a:lnTo>
                  <a:lnTo>
                    <a:pt x="5834" y="309"/>
                  </a:lnTo>
                  <a:lnTo>
                    <a:pt x="5837" y="309"/>
                  </a:lnTo>
                  <a:lnTo>
                    <a:pt x="5840" y="308"/>
                  </a:lnTo>
                  <a:lnTo>
                    <a:pt x="5844" y="308"/>
                  </a:lnTo>
                  <a:lnTo>
                    <a:pt x="5847" y="307"/>
                  </a:lnTo>
                  <a:lnTo>
                    <a:pt x="5850" y="307"/>
                  </a:lnTo>
                  <a:lnTo>
                    <a:pt x="5853" y="306"/>
                  </a:lnTo>
                  <a:lnTo>
                    <a:pt x="5857" y="306"/>
                  </a:lnTo>
                  <a:lnTo>
                    <a:pt x="5860" y="305"/>
                  </a:lnTo>
                  <a:lnTo>
                    <a:pt x="5863" y="305"/>
                  </a:lnTo>
                  <a:lnTo>
                    <a:pt x="5867" y="304"/>
                  </a:lnTo>
                  <a:lnTo>
                    <a:pt x="5870" y="303"/>
                  </a:lnTo>
                  <a:lnTo>
                    <a:pt x="5873" y="303"/>
                  </a:lnTo>
                  <a:lnTo>
                    <a:pt x="5876" y="302"/>
                  </a:lnTo>
                  <a:lnTo>
                    <a:pt x="5880" y="301"/>
                  </a:lnTo>
                  <a:lnTo>
                    <a:pt x="5883" y="301"/>
                  </a:lnTo>
                  <a:lnTo>
                    <a:pt x="5886" y="300"/>
                  </a:lnTo>
                  <a:lnTo>
                    <a:pt x="5889" y="299"/>
                  </a:lnTo>
                  <a:lnTo>
                    <a:pt x="5893" y="299"/>
                  </a:lnTo>
                  <a:lnTo>
                    <a:pt x="5896" y="298"/>
                  </a:lnTo>
                  <a:lnTo>
                    <a:pt x="5899" y="297"/>
                  </a:lnTo>
                  <a:lnTo>
                    <a:pt x="5902" y="296"/>
                  </a:lnTo>
                  <a:lnTo>
                    <a:pt x="5906" y="295"/>
                  </a:lnTo>
                  <a:lnTo>
                    <a:pt x="5909" y="295"/>
                  </a:lnTo>
                  <a:lnTo>
                    <a:pt x="5912" y="294"/>
                  </a:lnTo>
                  <a:lnTo>
                    <a:pt x="5915" y="293"/>
                  </a:lnTo>
                  <a:lnTo>
                    <a:pt x="5919" y="292"/>
                  </a:lnTo>
                  <a:lnTo>
                    <a:pt x="5922" y="291"/>
                  </a:lnTo>
                  <a:lnTo>
                    <a:pt x="5925" y="290"/>
                  </a:lnTo>
                  <a:lnTo>
                    <a:pt x="5928" y="289"/>
                  </a:lnTo>
                  <a:lnTo>
                    <a:pt x="5932" y="289"/>
                  </a:lnTo>
                  <a:lnTo>
                    <a:pt x="5935" y="288"/>
                  </a:lnTo>
                  <a:lnTo>
                    <a:pt x="5938" y="287"/>
                  </a:lnTo>
                  <a:lnTo>
                    <a:pt x="5942" y="286"/>
                  </a:lnTo>
                  <a:lnTo>
                    <a:pt x="5945" y="285"/>
                  </a:lnTo>
                  <a:lnTo>
                    <a:pt x="5948" y="284"/>
                  </a:lnTo>
                  <a:lnTo>
                    <a:pt x="5951" y="283"/>
                  </a:lnTo>
                  <a:lnTo>
                    <a:pt x="5955" y="283"/>
                  </a:lnTo>
                  <a:lnTo>
                    <a:pt x="5958" y="282"/>
                  </a:lnTo>
                  <a:lnTo>
                    <a:pt x="5961" y="281"/>
                  </a:lnTo>
                  <a:lnTo>
                    <a:pt x="5964" y="280"/>
                  </a:lnTo>
                  <a:lnTo>
                    <a:pt x="5968" y="279"/>
                  </a:lnTo>
                  <a:lnTo>
                    <a:pt x="5971" y="279"/>
                  </a:lnTo>
                  <a:lnTo>
                    <a:pt x="5974" y="278"/>
                  </a:lnTo>
                  <a:lnTo>
                    <a:pt x="5977" y="277"/>
                  </a:lnTo>
                  <a:lnTo>
                    <a:pt x="5981" y="276"/>
                  </a:lnTo>
                  <a:lnTo>
                    <a:pt x="5984" y="276"/>
                  </a:lnTo>
                  <a:lnTo>
                    <a:pt x="5987" y="275"/>
                  </a:lnTo>
                  <a:lnTo>
                    <a:pt x="5990" y="274"/>
                  </a:lnTo>
                  <a:lnTo>
                    <a:pt x="5994" y="274"/>
                  </a:lnTo>
                  <a:lnTo>
                    <a:pt x="5997" y="273"/>
                  </a:lnTo>
                  <a:lnTo>
                    <a:pt x="6000" y="272"/>
                  </a:lnTo>
                  <a:lnTo>
                    <a:pt x="6003" y="272"/>
                  </a:lnTo>
                  <a:lnTo>
                    <a:pt x="6007" y="271"/>
                  </a:lnTo>
                  <a:lnTo>
                    <a:pt x="6010" y="271"/>
                  </a:lnTo>
                  <a:lnTo>
                    <a:pt x="6013" y="270"/>
                  </a:lnTo>
                  <a:lnTo>
                    <a:pt x="6017" y="270"/>
                  </a:lnTo>
                  <a:lnTo>
                    <a:pt x="6020" y="269"/>
                  </a:lnTo>
                  <a:lnTo>
                    <a:pt x="6023" y="269"/>
                  </a:lnTo>
                  <a:lnTo>
                    <a:pt x="6026" y="269"/>
                  </a:lnTo>
                  <a:lnTo>
                    <a:pt x="6030" y="268"/>
                  </a:lnTo>
                  <a:lnTo>
                    <a:pt x="6033" y="268"/>
                  </a:lnTo>
                  <a:lnTo>
                    <a:pt x="6036" y="268"/>
                  </a:lnTo>
                  <a:lnTo>
                    <a:pt x="6039" y="268"/>
                  </a:lnTo>
                  <a:lnTo>
                    <a:pt x="6043" y="268"/>
                  </a:lnTo>
                  <a:lnTo>
                    <a:pt x="6046" y="268"/>
                  </a:lnTo>
                  <a:lnTo>
                    <a:pt x="6049" y="268"/>
                  </a:lnTo>
                  <a:lnTo>
                    <a:pt x="6052" y="268"/>
                  </a:lnTo>
                  <a:lnTo>
                    <a:pt x="6056" y="268"/>
                  </a:lnTo>
                  <a:lnTo>
                    <a:pt x="6059" y="268"/>
                  </a:lnTo>
                  <a:lnTo>
                    <a:pt x="6062" y="268"/>
                  </a:lnTo>
                  <a:lnTo>
                    <a:pt x="6065" y="268"/>
                  </a:lnTo>
                  <a:lnTo>
                    <a:pt x="6069" y="269"/>
                  </a:lnTo>
                  <a:lnTo>
                    <a:pt x="6072" y="269"/>
                  </a:lnTo>
                  <a:lnTo>
                    <a:pt x="6075" y="269"/>
                  </a:lnTo>
                  <a:lnTo>
                    <a:pt x="6078" y="269"/>
                  </a:lnTo>
                  <a:lnTo>
                    <a:pt x="6082" y="270"/>
                  </a:lnTo>
                  <a:lnTo>
                    <a:pt x="6085" y="270"/>
                  </a:lnTo>
                  <a:lnTo>
                    <a:pt x="6088" y="270"/>
                  </a:lnTo>
                  <a:lnTo>
                    <a:pt x="6092" y="271"/>
                  </a:lnTo>
                  <a:lnTo>
                    <a:pt x="6095" y="271"/>
                  </a:lnTo>
                  <a:lnTo>
                    <a:pt x="6098" y="272"/>
                  </a:lnTo>
                  <a:lnTo>
                    <a:pt x="6101" y="272"/>
                  </a:lnTo>
                  <a:lnTo>
                    <a:pt x="6105" y="273"/>
                  </a:lnTo>
                  <a:lnTo>
                    <a:pt x="6108" y="273"/>
                  </a:lnTo>
                  <a:lnTo>
                    <a:pt x="6111" y="274"/>
                  </a:lnTo>
                  <a:lnTo>
                    <a:pt x="6114" y="275"/>
                  </a:lnTo>
                  <a:lnTo>
                    <a:pt x="6118" y="275"/>
                  </a:lnTo>
                  <a:lnTo>
                    <a:pt x="6121" y="276"/>
                  </a:lnTo>
                  <a:lnTo>
                    <a:pt x="6124" y="277"/>
                  </a:lnTo>
                  <a:lnTo>
                    <a:pt x="6127" y="277"/>
                  </a:lnTo>
                  <a:lnTo>
                    <a:pt x="6131" y="278"/>
                  </a:lnTo>
                  <a:lnTo>
                    <a:pt x="6134" y="279"/>
                  </a:lnTo>
                  <a:lnTo>
                    <a:pt x="6137" y="279"/>
                  </a:lnTo>
                  <a:lnTo>
                    <a:pt x="6140" y="280"/>
                  </a:lnTo>
                  <a:lnTo>
                    <a:pt x="6144" y="281"/>
                  </a:lnTo>
                  <a:lnTo>
                    <a:pt x="6147" y="282"/>
                  </a:lnTo>
                  <a:lnTo>
                    <a:pt x="6150" y="282"/>
                  </a:lnTo>
                  <a:lnTo>
                    <a:pt x="6153" y="283"/>
                  </a:lnTo>
                  <a:lnTo>
                    <a:pt x="6157" y="284"/>
                  </a:lnTo>
                  <a:lnTo>
                    <a:pt x="6160" y="284"/>
                  </a:lnTo>
                  <a:lnTo>
                    <a:pt x="6163" y="285"/>
                  </a:lnTo>
                  <a:lnTo>
                    <a:pt x="6167" y="286"/>
                  </a:lnTo>
                  <a:lnTo>
                    <a:pt x="6170" y="287"/>
                  </a:lnTo>
                  <a:lnTo>
                    <a:pt x="6173" y="287"/>
                  </a:lnTo>
                  <a:lnTo>
                    <a:pt x="6176" y="288"/>
                  </a:lnTo>
                  <a:lnTo>
                    <a:pt x="6180" y="289"/>
                  </a:lnTo>
                  <a:lnTo>
                    <a:pt x="6183" y="289"/>
                  </a:lnTo>
                  <a:lnTo>
                    <a:pt x="6186" y="290"/>
                  </a:lnTo>
                  <a:lnTo>
                    <a:pt x="6189" y="290"/>
                  </a:lnTo>
                  <a:lnTo>
                    <a:pt x="6193" y="291"/>
                  </a:lnTo>
                  <a:lnTo>
                    <a:pt x="6196" y="291"/>
                  </a:lnTo>
                  <a:lnTo>
                    <a:pt x="6199" y="292"/>
                  </a:lnTo>
                  <a:lnTo>
                    <a:pt x="6202" y="292"/>
                  </a:lnTo>
                  <a:lnTo>
                    <a:pt x="6206" y="293"/>
                  </a:lnTo>
                  <a:lnTo>
                    <a:pt x="6209" y="293"/>
                  </a:lnTo>
                  <a:lnTo>
                    <a:pt x="6212" y="294"/>
                  </a:lnTo>
                  <a:lnTo>
                    <a:pt x="6215" y="294"/>
                  </a:lnTo>
                  <a:lnTo>
                    <a:pt x="6219" y="294"/>
                  </a:lnTo>
                  <a:lnTo>
                    <a:pt x="6222" y="295"/>
                  </a:lnTo>
                  <a:lnTo>
                    <a:pt x="6225" y="295"/>
                  </a:lnTo>
                  <a:lnTo>
                    <a:pt x="6229" y="295"/>
                  </a:lnTo>
                  <a:lnTo>
                    <a:pt x="6232" y="295"/>
                  </a:lnTo>
                  <a:lnTo>
                    <a:pt x="6235" y="295"/>
                  </a:lnTo>
                  <a:lnTo>
                    <a:pt x="6238" y="296"/>
                  </a:lnTo>
                  <a:lnTo>
                    <a:pt x="6242" y="296"/>
                  </a:lnTo>
                  <a:lnTo>
                    <a:pt x="6245" y="296"/>
                  </a:lnTo>
                  <a:lnTo>
                    <a:pt x="6248" y="296"/>
                  </a:lnTo>
                  <a:lnTo>
                    <a:pt x="6251" y="296"/>
                  </a:lnTo>
                  <a:lnTo>
                    <a:pt x="6255" y="296"/>
                  </a:lnTo>
                  <a:lnTo>
                    <a:pt x="6258" y="296"/>
                  </a:lnTo>
                  <a:lnTo>
                    <a:pt x="6261" y="296"/>
                  </a:lnTo>
                  <a:lnTo>
                    <a:pt x="6264" y="296"/>
                  </a:lnTo>
                  <a:lnTo>
                    <a:pt x="6268" y="296"/>
                  </a:lnTo>
                  <a:lnTo>
                    <a:pt x="6271" y="295"/>
                  </a:lnTo>
                  <a:lnTo>
                    <a:pt x="6274" y="295"/>
                  </a:lnTo>
                  <a:lnTo>
                    <a:pt x="6277" y="295"/>
                  </a:lnTo>
                  <a:lnTo>
                    <a:pt x="6281" y="295"/>
                  </a:lnTo>
                  <a:lnTo>
                    <a:pt x="6284" y="295"/>
                  </a:lnTo>
                  <a:lnTo>
                    <a:pt x="6287" y="294"/>
                  </a:lnTo>
                  <a:lnTo>
                    <a:pt x="6290" y="294"/>
                  </a:lnTo>
                  <a:lnTo>
                    <a:pt x="6294" y="294"/>
                  </a:lnTo>
                  <a:lnTo>
                    <a:pt x="6297" y="293"/>
                  </a:lnTo>
                  <a:lnTo>
                    <a:pt x="6300" y="293"/>
                  </a:lnTo>
                  <a:lnTo>
                    <a:pt x="6304" y="292"/>
                  </a:lnTo>
                  <a:lnTo>
                    <a:pt x="6307" y="292"/>
                  </a:lnTo>
                  <a:lnTo>
                    <a:pt x="6310" y="291"/>
                  </a:lnTo>
                  <a:lnTo>
                    <a:pt x="6313" y="291"/>
                  </a:lnTo>
                  <a:lnTo>
                    <a:pt x="6317" y="290"/>
                  </a:lnTo>
                  <a:lnTo>
                    <a:pt x="6320" y="290"/>
                  </a:lnTo>
                  <a:lnTo>
                    <a:pt x="6323" y="289"/>
                  </a:lnTo>
                  <a:lnTo>
                    <a:pt x="6326" y="289"/>
                  </a:lnTo>
                  <a:lnTo>
                    <a:pt x="6330" y="288"/>
                  </a:lnTo>
                  <a:lnTo>
                    <a:pt x="6333" y="288"/>
                  </a:lnTo>
                  <a:lnTo>
                    <a:pt x="6336" y="287"/>
                  </a:lnTo>
                  <a:lnTo>
                    <a:pt x="6339" y="287"/>
                  </a:lnTo>
                  <a:lnTo>
                    <a:pt x="6343" y="286"/>
                  </a:lnTo>
                  <a:lnTo>
                    <a:pt x="6346" y="286"/>
                  </a:lnTo>
                  <a:lnTo>
                    <a:pt x="6349" y="285"/>
                  </a:lnTo>
                  <a:lnTo>
                    <a:pt x="6352" y="285"/>
                  </a:lnTo>
                  <a:lnTo>
                    <a:pt x="6356" y="284"/>
                  </a:lnTo>
                  <a:lnTo>
                    <a:pt x="6359" y="284"/>
                  </a:lnTo>
                  <a:lnTo>
                    <a:pt x="6362" y="283"/>
                  </a:lnTo>
                  <a:lnTo>
                    <a:pt x="6365" y="282"/>
                  </a:lnTo>
                  <a:lnTo>
                    <a:pt x="6369" y="282"/>
                  </a:lnTo>
                  <a:lnTo>
                    <a:pt x="6372" y="281"/>
                  </a:lnTo>
                  <a:lnTo>
                    <a:pt x="6375" y="281"/>
                  </a:lnTo>
                  <a:lnTo>
                    <a:pt x="6379" y="280"/>
                  </a:lnTo>
                  <a:lnTo>
                    <a:pt x="6382" y="280"/>
                  </a:lnTo>
                  <a:lnTo>
                    <a:pt x="6385" y="279"/>
                  </a:lnTo>
                  <a:lnTo>
                    <a:pt x="6388" y="279"/>
                  </a:lnTo>
                  <a:lnTo>
                    <a:pt x="6392" y="278"/>
                  </a:lnTo>
                  <a:lnTo>
                    <a:pt x="6395" y="278"/>
                  </a:lnTo>
                  <a:lnTo>
                    <a:pt x="6398" y="278"/>
                  </a:lnTo>
                  <a:lnTo>
                    <a:pt x="6401" y="277"/>
                  </a:lnTo>
                  <a:lnTo>
                    <a:pt x="6405" y="277"/>
                  </a:lnTo>
                  <a:lnTo>
                    <a:pt x="6408" y="276"/>
                  </a:lnTo>
                  <a:lnTo>
                    <a:pt x="6411" y="276"/>
                  </a:lnTo>
                  <a:lnTo>
                    <a:pt x="6414" y="276"/>
                  </a:lnTo>
                  <a:lnTo>
                    <a:pt x="6418" y="275"/>
                  </a:lnTo>
                  <a:lnTo>
                    <a:pt x="6421" y="275"/>
                  </a:lnTo>
                  <a:lnTo>
                    <a:pt x="6424" y="274"/>
                  </a:lnTo>
                  <a:lnTo>
                    <a:pt x="6427" y="274"/>
                  </a:lnTo>
                  <a:lnTo>
                    <a:pt x="6431" y="274"/>
                  </a:lnTo>
                  <a:lnTo>
                    <a:pt x="6434" y="274"/>
                  </a:lnTo>
                  <a:lnTo>
                    <a:pt x="6437" y="273"/>
                  </a:lnTo>
                  <a:lnTo>
                    <a:pt x="6440" y="273"/>
                  </a:lnTo>
                  <a:lnTo>
                    <a:pt x="6444" y="273"/>
                  </a:lnTo>
                  <a:lnTo>
                    <a:pt x="6447" y="272"/>
                  </a:lnTo>
                  <a:lnTo>
                    <a:pt x="6450" y="272"/>
                  </a:lnTo>
                  <a:lnTo>
                    <a:pt x="6454" y="272"/>
                  </a:lnTo>
                  <a:lnTo>
                    <a:pt x="6457" y="272"/>
                  </a:lnTo>
                  <a:lnTo>
                    <a:pt x="6460" y="272"/>
                  </a:lnTo>
                  <a:lnTo>
                    <a:pt x="6463" y="271"/>
                  </a:lnTo>
                  <a:lnTo>
                    <a:pt x="6467" y="271"/>
                  </a:lnTo>
                  <a:lnTo>
                    <a:pt x="6470" y="271"/>
                  </a:lnTo>
                  <a:lnTo>
                    <a:pt x="6473" y="271"/>
                  </a:lnTo>
                  <a:lnTo>
                    <a:pt x="6476" y="271"/>
                  </a:lnTo>
                  <a:lnTo>
                    <a:pt x="6480" y="271"/>
                  </a:lnTo>
                  <a:lnTo>
                    <a:pt x="6483" y="271"/>
                  </a:lnTo>
                  <a:lnTo>
                    <a:pt x="6486" y="271"/>
                  </a:lnTo>
                  <a:lnTo>
                    <a:pt x="6489" y="270"/>
                  </a:lnTo>
                  <a:lnTo>
                    <a:pt x="6493" y="270"/>
                  </a:lnTo>
                  <a:lnTo>
                    <a:pt x="6496" y="270"/>
                  </a:lnTo>
                  <a:lnTo>
                    <a:pt x="6499" y="270"/>
                  </a:lnTo>
                  <a:lnTo>
                    <a:pt x="6502" y="270"/>
                  </a:lnTo>
                  <a:lnTo>
                    <a:pt x="6506" y="270"/>
                  </a:lnTo>
                  <a:lnTo>
                    <a:pt x="6509" y="270"/>
                  </a:lnTo>
                  <a:lnTo>
                    <a:pt x="6512" y="270"/>
                  </a:lnTo>
                  <a:lnTo>
                    <a:pt x="6515" y="270"/>
                  </a:lnTo>
                  <a:lnTo>
                    <a:pt x="6519" y="270"/>
                  </a:lnTo>
                  <a:lnTo>
                    <a:pt x="6522" y="270"/>
                  </a:lnTo>
                  <a:lnTo>
                    <a:pt x="6525" y="270"/>
                  </a:lnTo>
                  <a:lnTo>
                    <a:pt x="6529" y="269"/>
                  </a:lnTo>
                  <a:lnTo>
                    <a:pt x="6532" y="269"/>
                  </a:lnTo>
                  <a:lnTo>
                    <a:pt x="6535" y="269"/>
                  </a:lnTo>
                  <a:lnTo>
                    <a:pt x="6538" y="269"/>
                  </a:lnTo>
                  <a:lnTo>
                    <a:pt x="6542" y="269"/>
                  </a:lnTo>
                  <a:lnTo>
                    <a:pt x="6545" y="269"/>
                  </a:lnTo>
                  <a:lnTo>
                    <a:pt x="6548" y="269"/>
                  </a:lnTo>
                  <a:lnTo>
                    <a:pt x="6551" y="269"/>
                  </a:lnTo>
                  <a:lnTo>
                    <a:pt x="6555" y="269"/>
                  </a:lnTo>
                  <a:lnTo>
                    <a:pt x="6558" y="268"/>
                  </a:lnTo>
                  <a:lnTo>
                    <a:pt x="6561" y="268"/>
                  </a:lnTo>
                  <a:lnTo>
                    <a:pt x="6564" y="268"/>
                  </a:lnTo>
                  <a:lnTo>
                    <a:pt x="6568" y="268"/>
                  </a:lnTo>
                  <a:lnTo>
                    <a:pt x="6571" y="268"/>
                  </a:lnTo>
                  <a:lnTo>
                    <a:pt x="6574" y="268"/>
                  </a:lnTo>
                  <a:lnTo>
                    <a:pt x="6577" y="268"/>
                  </a:lnTo>
                  <a:lnTo>
                    <a:pt x="6581" y="267"/>
                  </a:lnTo>
                  <a:lnTo>
                    <a:pt x="6584" y="267"/>
                  </a:lnTo>
                  <a:lnTo>
                    <a:pt x="6587" y="267"/>
                  </a:lnTo>
                  <a:lnTo>
                    <a:pt x="6591" y="267"/>
                  </a:lnTo>
                  <a:lnTo>
                    <a:pt x="6594" y="267"/>
                  </a:lnTo>
                  <a:lnTo>
                    <a:pt x="6597" y="267"/>
                  </a:lnTo>
                  <a:lnTo>
                    <a:pt x="6600" y="266"/>
                  </a:lnTo>
                  <a:lnTo>
                    <a:pt x="6604" y="266"/>
                  </a:lnTo>
                  <a:lnTo>
                    <a:pt x="6607" y="266"/>
                  </a:lnTo>
                  <a:lnTo>
                    <a:pt x="6610" y="266"/>
                  </a:lnTo>
                  <a:lnTo>
                    <a:pt x="6613" y="266"/>
                  </a:lnTo>
                  <a:lnTo>
                    <a:pt x="6617" y="265"/>
                  </a:lnTo>
                  <a:lnTo>
                    <a:pt x="6620" y="265"/>
                  </a:lnTo>
                  <a:lnTo>
                    <a:pt x="6623" y="265"/>
                  </a:lnTo>
                  <a:lnTo>
                    <a:pt x="6626" y="265"/>
                  </a:lnTo>
                  <a:lnTo>
                    <a:pt x="6630" y="265"/>
                  </a:lnTo>
                  <a:lnTo>
                    <a:pt x="6633" y="264"/>
                  </a:lnTo>
                  <a:lnTo>
                    <a:pt x="6636" y="264"/>
                  </a:lnTo>
                  <a:lnTo>
                    <a:pt x="6639" y="264"/>
                  </a:lnTo>
                  <a:lnTo>
                    <a:pt x="6643" y="264"/>
                  </a:lnTo>
                  <a:lnTo>
                    <a:pt x="6646" y="264"/>
                  </a:lnTo>
                  <a:lnTo>
                    <a:pt x="6649" y="263"/>
                  </a:lnTo>
                  <a:lnTo>
                    <a:pt x="6652" y="263"/>
                  </a:lnTo>
                  <a:lnTo>
                    <a:pt x="6656" y="263"/>
                  </a:lnTo>
                  <a:lnTo>
                    <a:pt x="6659" y="263"/>
                  </a:lnTo>
                  <a:lnTo>
                    <a:pt x="6662" y="263"/>
                  </a:lnTo>
                  <a:lnTo>
                    <a:pt x="6666" y="262"/>
                  </a:lnTo>
                  <a:lnTo>
                    <a:pt x="6669" y="262"/>
                  </a:lnTo>
                  <a:lnTo>
                    <a:pt x="6672" y="262"/>
                  </a:lnTo>
                  <a:lnTo>
                    <a:pt x="6675" y="262"/>
                  </a:lnTo>
                  <a:lnTo>
                    <a:pt x="6679" y="262"/>
                  </a:lnTo>
                  <a:lnTo>
                    <a:pt x="6682" y="261"/>
                  </a:lnTo>
                  <a:lnTo>
                    <a:pt x="6685" y="261"/>
                  </a:lnTo>
                  <a:lnTo>
                    <a:pt x="6688" y="261"/>
                  </a:lnTo>
                  <a:lnTo>
                    <a:pt x="6692" y="261"/>
                  </a:lnTo>
                  <a:lnTo>
                    <a:pt x="6695" y="261"/>
                  </a:lnTo>
                  <a:lnTo>
                    <a:pt x="6698" y="261"/>
                  </a:lnTo>
                  <a:lnTo>
                    <a:pt x="6701" y="260"/>
                  </a:lnTo>
                  <a:lnTo>
                    <a:pt x="6705" y="260"/>
                  </a:lnTo>
                  <a:lnTo>
                    <a:pt x="6708" y="260"/>
                  </a:lnTo>
                  <a:lnTo>
                    <a:pt x="6711" y="260"/>
                  </a:lnTo>
                  <a:lnTo>
                    <a:pt x="6714" y="260"/>
                  </a:lnTo>
                  <a:lnTo>
                    <a:pt x="6718" y="260"/>
                  </a:lnTo>
                  <a:lnTo>
                    <a:pt x="6721" y="260"/>
                  </a:lnTo>
                  <a:lnTo>
                    <a:pt x="6724" y="259"/>
                  </a:lnTo>
                  <a:lnTo>
                    <a:pt x="6727" y="259"/>
                  </a:lnTo>
                  <a:lnTo>
                    <a:pt x="6731" y="259"/>
                  </a:lnTo>
                  <a:lnTo>
                    <a:pt x="6734" y="259"/>
                  </a:lnTo>
                  <a:lnTo>
                    <a:pt x="6737" y="259"/>
                  </a:lnTo>
                  <a:lnTo>
                    <a:pt x="6741" y="259"/>
                  </a:lnTo>
                  <a:lnTo>
                    <a:pt x="6744" y="259"/>
                  </a:lnTo>
                  <a:lnTo>
                    <a:pt x="6747" y="259"/>
                  </a:lnTo>
                  <a:lnTo>
                    <a:pt x="6750" y="259"/>
                  </a:lnTo>
                  <a:lnTo>
                    <a:pt x="6754" y="258"/>
                  </a:lnTo>
                  <a:lnTo>
                    <a:pt x="6757" y="258"/>
                  </a:lnTo>
                  <a:lnTo>
                    <a:pt x="6760" y="258"/>
                  </a:lnTo>
                  <a:lnTo>
                    <a:pt x="6763" y="258"/>
                  </a:lnTo>
                  <a:lnTo>
                    <a:pt x="6767" y="258"/>
                  </a:lnTo>
                  <a:lnTo>
                    <a:pt x="6770" y="258"/>
                  </a:lnTo>
                  <a:lnTo>
                    <a:pt x="6773" y="258"/>
                  </a:lnTo>
                  <a:lnTo>
                    <a:pt x="6776" y="258"/>
                  </a:lnTo>
                  <a:lnTo>
                    <a:pt x="6780" y="257"/>
                  </a:lnTo>
                  <a:lnTo>
                    <a:pt x="6783" y="257"/>
                  </a:lnTo>
                  <a:lnTo>
                    <a:pt x="6786" y="257"/>
                  </a:lnTo>
                  <a:lnTo>
                    <a:pt x="6789" y="257"/>
                  </a:lnTo>
                  <a:lnTo>
                    <a:pt x="6793" y="257"/>
                  </a:lnTo>
                  <a:lnTo>
                    <a:pt x="6796" y="257"/>
                  </a:lnTo>
                  <a:lnTo>
                    <a:pt x="6799" y="257"/>
                  </a:lnTo>
                  <a:lnTo>
                    <a:pt x="6802" y="256"/>
                  </a:lnTo>
                  <a:lnTo>
                    <a:pt x="6806" y="256"/>
                  </a:lnTo>
                  <a:lnTo>
                    <a:pt x="6809" y="256"/>
                  </a:lnTo>
                  <a:lnTo>
                    <a:pt x="6812" y="256"/>
                  </a:lnTo>
                  <a:lnTo>
                    <a:pt x="6816" y="256"/>
                  </a:lnTo>
                  <a:lnTo>
                    <a:pt x="6819" y="256"/>
                  </a:lnTo>
                  <a:lnTo>
                    <a:pt x="6822" y="255"/>
                  </a:lnTo>
                  <a:lnTo>
                    <a:pt x="6825" y="255"/>
                  </a:lnTo>
                  <a:lnTo>
                    <a:pt x="6829" y="255"/>
                  </a:lnTo>
                  <a:lnTo>
                    <a:pt x="6832" y="255"/>
                  </a:lnTo>
                  <a:lnTo>
                    <a:pt x="6835" y="254"/>
                  </a:lnTo>
                  <a:lnTo>
                    <a:pt x="6838" y="254"/>
                  </a:lnTo>
                  <a:lnTo>
                    <a:pt x="6842" y="254"/>
                  </a:lnTo>
                  <a:lnTo>
                    <a:pt x="6845" y="254"/>
                  </a:lnTo>
                  <a:lnTo>
                    <a:pt x="6848" y="253"/>
                  </a:lnTo>
                  <a:lnTo>
                    <a:pt x="6851" y="253"/>
                  </a:lnTo>
                  <a:lnTo>
                    <a:pt x="6855" y="253"/>
                  </a:lnTo>
                  <a:lnTo>
                    <a:pt x="6858" y="252"/>
                  </a:lnTo>
                  <a:lnTo>
                    <a:pt x="6861" y="252"/>
                  </a:lnTo>
                  <a:lnTo>
                    <a:pt x="6864" y="251"/>
                  </a:lnTo>
                  <a:lnTo>
                    <a:pt x="6868" y="251"/>
                  </a:lnTo>
                  <a:lnTo>
                    <a:pt x="6871" y="251"/>
                  </a:lnTo>
                  <a:lnTo>
                    <a:pt x="6874" y="250"/>
                  </a:lnTo>
                  <a:lnTo>
                    <a:pt x="6877" y="250"/>
                  </a:lnTo>
                  <a:lnTo>
                    <a:pt x="6881" y="249"/>
                  </a:lnTo>
                  <a:lnTo>
                    <a:pt x="6884" y="249"/>
                  </a:lnTo>
                  <a:lnTo>
                    <a:pt x="6887" y="248"/>
                  </a:lnTo>
                  <a:lnTo>
                    <a:pt x="6891" y="248"/>
                  </a:lnTo>
                  <a:lnTo>
                    <a:pt x="6894" y="247"/>
                  </a:lnTo>
                  <a:lnTo>
                    <a:pt x="6897" y="247"/>
                  </a:lnTo>
                  <a:lnTo>
                    <a:pt x="6900" y="246"/>
                  </a:lnTo>
                  <a:lnTo>
                    <a:pt x="6904" y="246"/>
                  </a:lnTo>
                  <a:lnTo>
                    <a:pt x="6907" y="245"/>
                  </a:lnTo>
                  <a:lnTo>
                    <a:pt x="6910" y="244"/>
                  </a:lnTo>
                  <a:lnTo>
                    <a:pt x="6913" y="244"/>
                  </a:lnTo>
                  <a:lnTo>
                    <a:pt x="6917" y="243"/>
                  </a:lnTo>
                  <a:lnTo>
                    <a:pt x="6920" y="243"/>
                  </a:lnTo>
                  <a:lnTo>
                    <a:pt x="6923" y="242"/>
                  </a:lnTo>
                  <a:lnTo>
                    <a:pt x="6926" y="241"/>
                  </a:lnTo>
                  <a:lnTo>
                    <a:pt x="6930" y="241"/>
                  </a:lnTo>
                  <a:lnTo>
                    <a:pt x="6933" y="240"/>
                  </a:lnTo>
                  <a:lnTo>
                    <a:pt x="6936" y="239"/>
                  </a:lnTo>
                  <a:lnTo>
                    <a:pt x="6939" y="239"/>
                  </a:lnTo>
                  <a:lnTo>
                    <a:pt x="6943" y="238"/>
                  </a:lnTo>
                  <a:lnTo>
                    <a:pt x="6946" y="237"/>
                  </a:lnTo>
                  <a:lnTo>
                    <a:pt x="6949" y="237"/>
                  </a:lnTo>
                  <a:lnTo>
                    <a:pt x="6953" y="236"/>
                  </a:lnTo>
                  <a:lnTo>
                    <a:pt x="6956" y="235"/>
                  </a:lnTo>
                  <a:lnTo>
                    <a:pt x="6959" y="234"/>
                  </a:lnTo>
                  <a:lnTo>
                    <a:pt x="6962" y="234"/>
                  </a:lnTo>
                  <a:lnTo>
                    <a:pt x="6966" y="233"/>
                  </a:lnTo>
                  <a:lnTo>
                    <a:pt x="6969" y="232"/>
                  </a:lnTo>
                  <a:lnTo>
                    <a:pt x="6972" y="231"/>
                  </a:lnTo>
                  <a:lnTo>
                    <a:pt x="6975" y="231"/>
                  </a:lnTo>
                  <a:lnTo>
                    <a:pt x="6979" y="230"/>
                  </a:lnTo>
                  <a:lnTo>
                    <a:pt x="6982" y="229"/>
                  </a:lnTo>
                  <a:lnTo>
                    <a:pt x="6985" y="228"/>
                  </a:lnTo>
                  <a:lnTo>
                    <a:pt x="6988" y="228"/>
                  </a:lnTo>
                  <a:lnTo>
                    <a:pt x="6992" y="227"/>
                  </a:lnTo>
                  <a:lnTo>
                    <a:pt x="6995" y="226"/>
                  </a:lnTo>
                  <a:lnTo>
                    <a:pt x="6998" y="226"/>
                  </a:lnTo>
                  <a:lnTo>
                    <a:pt x="7001" y="225"/>
                  </a:lnTo>
                  <a:lnTo>
                    <a:pt x="7005" y="224"/>
                  </a:lnTo>
                  <a:lnTo>
                    <a:pt x="7008" y="223"/>
                  </a:lnTo>
                  <a:lnTo>
                    <a:pt x="7011" y="223"/>
                  </a:lnTo>
                  <a:lnTo>
                    <a:pt x="7014" y="222"/>
                  </a:lnTo>
                  <a:lnTo>
                    <a:pt x="7018" y="221"/>
                  </a:lnTo>
                  <a:lnTo>
                    <a:pt x="7021" y="220"/>
                  </a:lnTo>
                  <a:lnTo>
                    <a:pt x="7024" y="220"/>
                  </a:lnTo>
                  <a:lnTo>
                    <a:pt x="7028" y="219"/>
                  </a:lnTo>
                  <a:lnTo>
                    <a:pt x="7031" y="218"/>
                  </a:lnTo>
                  <a:lnTo>
                    <a:pt x="7034" y="218"/>
                  </a:lnTo>
                  <a:lnTo>
                    <a:pt x="7037" y="217"/>
                  </a:lnTo>
                  <a:lnTo>
                    <a:pt x="7041" y="216"/>
                  </a:lnTo>
                  <a:lnTo>
                    <a:pt x="7044" y="216"/>
                  </a:lnTo>
                  <a:lnTo>
                    <a:pt x="7047" y="215"/>
                  </a:lnTo>
                  <a:lnTo>
                    <a:pt x="7050" y="214"/>
                  </a:lnTo>
                  <a:lnTo>
                    <a:pt x="7054" y="214"/>
                  </a:lnTo>
                  <a:lnTo>
                    <a:pt x="7057" y="213"/>
                  </a:lnTo>
                  <a:lnTo>
                    <a:pt x="7060" y="212"/>
                  </a:lnTo>
                  <a:lnTo>
                    <a:pt x="7063" y="212"/>
                  </a:lnTo>
                  <a:lnTo>
                    <a:pt x="7067" y="211"/>
                  </a:lnTo>
                  <a:lnTo>
                    <a:pt x="7070" y="210"/>
                  </a:lnTo>
                  <a:lnTo>
                    <a:pt x="7073" y="210"/>
                  </a:lnTo>
                  <a:lnTo>
                    <a:pt x="7076" y="209"/>
                  </a:lnTo>
                  <a:lnTo>
                    <a:pt x="7080" y="209"/>
                  </a:lnTo>
                  <a:lnTo>
                    <a:pt x="7083" y="208"/>
                  </a:lnTo>
                  <a:lnTo>
                    <a:pt x="7086" y="207"/>
                  </a:lnTo>
                  <a:lnTo>
                    <a:pt x="7089" y="207"/>
                  </a:lnTo>
                  <a:lnTo>
                    <a:pt x="7093" y="206"/>
                  </a:lnTo>
                  <a:lnTo>
                    <a:pt x="7096" y="206"/>
                  </a:lnTo>
                  <a:lnTo>
                    <a:pt x="7099" y="205"/>
                  </a:lnTo>
                  <a:lnTo>
                    <a:pt x="7103" y="205"/>
                  </a:lnTo>
                  <a:lnTo>
                    <a:pt x="7106" y="204"/>
                  </a:lnTo>
                  <a:lnTo>
                    <a:pt x="7109" y="204"/>
                  </a:lnTo>
                  <a:lnTo>
                    <a:pt x="7112" y="203"/>
                  </a:lnTo>
                  <a:lnTo>
                    <a:pt x="7116" y="203"/>
                  </a:lnTo>
                  <a:lnTo>
                    <a:pt x="7119" y="202"/>
                  </a:lnTo>
                  <a:lnTo>
                    <a:pt x="7122" y="202"/>
                  </a:lnTo>
                  <a:lnTo>
                    <a:pt x="7125" y="201"/>
                  </a:lnTo>
                  <a:lnTo>
                    <a:pt x="7129" y="201"/>
                  </a:lnTo>
                  <a:lnTo>
                    <a:pt x="7132" y="20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43" name="Line 96"/>
            <p:cNvSpPr>
              <a:spLocks noChangeShapeType="1"/>
            </p:cNvSpPr>
            <p:nvPr/>
          </p:nvSpPr>
          <p:spPr bwMode="auto">
            <a:xfrm>
              <a:off x="4436" y="337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44" name="Freeform 97"/>
            <p:cNvSpPr>
              <a:spLocks/>
            </p:cNvSpPr>
            <p:nvPr/>
          </p:nvSpPr>
          <p:spPr bwMode="auto">
            <a:xfrm flipV="1">
              <a:off x="1405" y="2017"/>
              <a:ext cx="3031" cy="1432"/>
            </a:xfrm>
            <a:custGeom>
              <a:avLst/>
              <a:gdLst>
                <a:gd name="T0" fmla="*/ 110 w 7132"/>
                <a:gd name="T1" fmla="*/ 3396 h 3513"/>
                <a:gd name="T2" fmla="*/ 225 w 7132"/>
                <a:gd name="T3" fmla="*/ 3022 h 3513"/>
                <a:gd name="T4" fmla="*/ 339 w 7132"/>
                <a:gd name="T5" fmla="*/ 2320 h 3513"/>
                <a:gd name="T6" fmla="*/ 453 w 7132"/>
                <a:gd name="T7" fmla="*/ 1578 h 3513"/>
                <a:gd name="T8" fmla="*/ 567 w 7132"/>
                <a:gd name="T9" fmla="*/ 1444 h 3513"/>
                <a:gd name="T10" fmla="*/ 681 w 7132"/>
                <a:gd name="T11" fmla="*/ 1034 h 3513"/>
                <a:gd name="T12" fmla="*/ 795 w 7132"/>
                <a:gd name="T13" fmla="*/ 646 h 3513"/>
                <a:gd name="T14" fmla="*/ 909 w 7132"/>
                <a:gd name="T15" fmla="*/ 619 h 3513"/>
                <a:gd name="T16" fmla="*/ 1024 w 7132"/>
                <a:gd name="T17" fmla="*/ 504 h 3513"/>
                <a:gd name="T18" fmla="*/ 1138 w 7132"/>
                <a:gd name="T19" fmla="*/ 473 h 3513"/>
                <a:gd name="T20" fmla="*/ 1252 w 7132"/>
                <a:gd name="T21" fmla="*/ 478 h 3513"/>
                <a:gd name="T22" fmla="*/ 1366 w 7132"/>
                <a:gd name="T23" fmla="*/ 408 h 3513"/>
                <a:gd name="T24" fmla="*/ 1480 w 7132"/>
                <a:gd name="T25" fmla="*/ 300 h 3513"/>
                <a:gd name="T26" fmla="*/ 1594 w 7132"/>
                <a:gd name="T27" fmla="*/ 285 h 3513"/>
                <a:gd name="T28" fmla="*/ 1708 w 7132"/>
                <a:gd name="T29" fmla="*/ 310 h 3513"/>
                <a:gd name="T30" fmla="*/ 1823 w 7132"/>
                <a:gd name="T31" fmla="*/ 300 h 3513"/>
                <a:gd name="T32" fmla="*/ 1937 w 7132"/>
                <a:gd name="T33" fmla="*/ 330 h 3513"/>
                <a:gd name="T34" fmla="*/ 2051 w 7132"/>
                <a:gd name="T35" fmla="*/ 366 h 3513"/>
                <a:gd name="T36" fmla="*/ 2165 w 7132"/>
                <a:gd name="T37" fmla="*/ 330 h 3513"/>
                <a:gd name="T38" fmla="*/ 2279 w 7132"/>
                <a:gd name="T39" fmla="*/ 297 h 3513"/>
                <a:gd name="T40" fmla="*/ 2393 w 7132"/>
                <a:gd name="T41" fmla="*/ 327 h 3513"/>
                <a:gd name="T42" fmla="*/ 2507 w 7132"/>
                <a:gd name="T43" fmla="*/ 353 h 3513"/>
                <a:gd name="T44" fmla="*/ 2622 w 7132"/>
                <a:gd name="T45" fmla="*/ 344 h 3513"/>
                <a:gd name="T46" fmla="*/ 2736 w 7132"/>
                <a:gd name="T47" fmla="*/ 301 h 3513"/>
                <a:gd name="T48" fmla="*/ 2850 w 7132"/>
                <a:gd name="T49" fmla="*/ 238 h 3513"/>
                <a:gd name="T50" fmla="*/ 2964 w 7132"/>
                <a:gd name="T51" fmla="*/ 190 h 3513"/>
                <a:gd name="T52" fmla="*/ 3078 w 7132"/>
                <a:gd name="T53" fmla="*/ 156 h 3513"/>
                <a:gd name="T54" fmla="*/ 3192 w 7132"/>
                <a:gd name="T55" fmla="*/ 121 h 3513"/>
                <a:gd name="T56" fmla="*/ 3306 w 7132"/>
                <a:gd name="T57" fmla="*/ 102 h 3513"/>
                <a:gd name="T58" fmla="*/ 3421 w 7132"/>
                <a:gd name="T59" fmla="*/ 91 h 3513"/>
                <a:gd name="T60" fmla="*/ 3535 w 7132"/>
                <a:gd name="T61" fmla="*/ 63 h 3513"/>
                <a:gd name="T62" fmla="*/ 3649 w 7132"/>
                <a:gd name="T63" fmla="*/ 23 h 3513"/>
                <a:gd name="T64" fmla="*/ 3763 w 7132"/>
                <a:gd name="T65" fmla="*/ 1 h 3513"/>
                <a:gd name="T66" fmla="*/ 3877 w 7132"/>
                <a:gd name="T67" fmla="*/ 4 h 3513"/>
                <a:gd name="T68" fmla="*/ 3991 w 7132"/>
                <a:gd name="T69" fmla="*/ 8 h 3513"/>
                <a:gd name="T70" fmla="*/ 4105 w 7132"/>
                <a:gd name="T71" fmla="*/ 17 h 3513"/>
                <a:gd name="T72" fmla="*/ 4220 w 7132"/>
                <a:gd name="T73" fmla="*/ 39 h 3513"/>
                <a:gd name="T74" fmla="*/ 4334 w 7132"/>
                <a:gd name="T75" fmla="*/ 48 h 3513"/>
                <a:gd name="T76" fmla="*/ 4448 w 7132"/>
                <a:gd name="T77" fmla="*/ 42 h 3513"/>
                <a:gd name="T78" fmla="*/ 4562 w 7132"/>
                <a:gd name="T79" fmla="*/ 59 h 3513"/>
                <a:gd name="T80" fmla="*/ 4676 w 7132"/>
                <a:gd name="T81" fmla="*/ 86 h 3513"/>
                <a:gd name="T82" fmla="*/ 4790 w 7132"/>
                <a:gd name="T83" fmla="*/ 112 h 3513"/>
                <a:gd name="T84" fmla="*/ 4904 w 7132"/>
                <a:gd name="T85" fmla="*/ 161 h 3513"/>
                <a:gd name="T86" fmla="*/ 5019 w 7132"/>
                <a:gd name="T87" fmla="*/ 200 h 3513"/>
                <a:gd name="T88" fmla="*/ 5133 w 7132"/>
                <a:gd name="T89" fmla="*/ 213 h 3513"/>
                <a:gd name="T90" fmla="*/ 5247 w 7132"/>
                <a:gd name="T91" fmla="*/ 244 h 3513"/>
                <a:gd name="T92" fmla="*/ 5361 w 7132"/>
                <a:gd name="T93" fmla="*/ 298 h 3513"/>
                <a:gd name="T94" fmla="*/ 5475 w 7132"/>
                <a:gd name="T95" fmla="*/ 332 h 3513"/>
                <a:gd name="T96" fmla="*/ 5589 w 7132"/>
                <a:gd name="T97" fmla="*/ 331 h 3513"/>
                <a:gd name="T98" fmla="*/ 5703 w 7132"/>
                <a:gd name="T99" fmla="*/ 313 h 3513"/>
                <a:gd name="T100" fmla="*/ 5818 w 7132"/>
                <a:gd name="T101" fmla="*/ 303 h 3513"/>
                <a:gd name="T102" fmla="*/ 5932 w 7132"/>
                <a:gd name="T103" fmla="*/ 313 h 3513"/>
                <a:gd name="T104" fmla="*/ 6046 w 7132"/>
                <a:gd name="T105" fmla="*/ 323 h 3513"/>
                <a:gd name="T106" fmla="*/ 6160 w 7132"/>
                <a:gd name="T107" fmla="*/ 315 h 3513"/>
                <a:gd name="T108" fmla="*/ 6274 w 7132"/>
                <a:gd name="T109" fmla="*/ 301 h 3513"/>
                <a:gd name="T110" fmla="*/ 6388 w 7132"/>
                <a:gd name="T111" fmla="*/ 270 h 3513"/>
                <a:gd name="T112" fmla="*/ 6502 w 7132"/>
                <a:gd name="T113" fmla="*/ 226 h 3513"/>
                <a:gd name="T114" fmla="*/ 6617 w 7132"/>
                <a:gd name="T115" fmla="*/ 224 h 3513"/>
                <a:gd name="T116" fmla="*/ 6731 w 7132"/>
                <a:gd name="T117" fmla="*/ 250 h 3513"/>
                <a:gd name="T118" fmla="*/ 6845 w 7132"/>
                <a:gd name="T119" fmla="*/ 248 h 3513"/>
                <a:gd name="T120" fmla="*/ 6959 w 7132"/>
                <a:gd name="T121" fmla="*/ 217 h 3513"/>
                <a:gd name="T122" fmla="*/ 7073 w 7132"/>
                <a:gd name="T123" fmla="*/ 187 h 351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513"/>
                <a:gd name="T188" fmla="*/ 7132 w 7132"/>
                <a:gd name="T189" fmla="*/ 3513 h 351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513">
                  <a:moveTo>
                    <a:pt x="0" y="3513"/>
                  </a:moveTo>
                  <a:lnTo>
                    <a:pt x="3" y="3511"/>
                  </a:lnTo>
                  <a:lnTo>
                    <a:pt x="6" y="3510"/>
                  </a:lnTo>
                  <a:lnTo>
                    <a:pt x="9" y="3508"/>
                  </a:lnTo>
                  <a:lnTo>
                    <a:pt x="13" y="3506"/>
                  </a:lnTo>
                  <a:lnTo>
                    <a:pt x="16" y="3505"/>
                  </a:lnTo>
                  <a:lnTo>
                    <a:pt x="19" y="3503"/>
                  </a:lnTo>
                  <a:lnTo>
                    <a:pt x="22" y="3501"/>
                  </a:lnTo>
                  <a:lnTo>
                    <a:pt x="26" y="3499"/>
                  </a:lnTo>
                  <a:lnTo>
                    <a:pt x="29" y="3497"/>
                  </a:lnTo>
                  <a:lnTo>
                    <a:pt x="32" y="3495"/>
                  </a:lnTo>
                  <a:lnTo>
                    <a:pt x="35" y="3493"/>
                  </a:lnTo>
                  <a:lnTo>
                    <a:pt x="39" y="3491"/>
                  </a:lnTo>
                  <a:lnTo>
                    <a:pt x="42" y="3489"/>
                  </a:lnTo>
                  <a:lnTo>
                    <a:pt x="45" y="3486"/>
                  </a:lnTo>
                  <a:lnTo>
                    <a:pt x="48" y="3484"/>
                  </a:lnTo>
                  <a:lnTo>
                    <a:pt x="52" y="3481"/>
                  </a:lnTo>
                  <a:lnTo>
                    <a:pt x="55" y="3478"/>
                  </a:lnTo>
                  <a:lnTo>
                    <a:pt x="58" y="3475"/>
                  </a:lnTo>
                  <a:lnTo>
                    <a:pt x="61" y="3472"/>
                  </a:lnTo>
                  <a:lnTo>
                    <a:pt x="65" y="3469"/>
                  </a:lnTo>
                  <a:lnTo>
                    <a:pt x="68" y="3465"/>
                  </a:lnTo>
                  <a:lnTo>
                    <a:pt x="71" y="3462"/>
                  </a:lnTo>
                  <a:lnTo>
                    <a:pt x="75" y="3458"/>
                  </a:lnTo>
                  <a:lnTo>
                    <a:pt x="78" y="3454"/>
                  </a:lnTo>
                  <a:lnTo>
                    <a:pt x="81" y="3450"/>
                  </a:lnTo>
                  <a:lnTo>
                    <a:pt x="84" y="3445"/>
                  </a:lnTo>
                  <a:lnTo>
                    <a:pt x="88" y="3439"/>
                  </a:lnTo>
                  <a:lnTo>
                    <a:pt x="91" y="3434"/>
                  </a:lnTo>
                  <a:lnTo>
                    <a:pt x="94" y="3428"/>
                  </a:lnTo>
                  <a:lnTo>
                    <a:pt x="97" y="3422"/>
                  </a:lnTo>
                  <a:lnTo>
                    <a:pt x="101" y="3416"/>
                  </a:lnTo>
                  <a:lnTo>
                    <a:pt x="104" y="3410"/>
                  </a:lnTo>
                  <a:lnTo>
                    <a:pt x="107" y="3403"/>
                  </a:lnTo>
                  <a:lnTo>
                    <a:pt x="110" y="3396"/>
                  </a:lnTo>
                  <a:lnTo>
                    <a:pt x="114" y="3389"/>
                  </a:lnTo>
                  <a:lnTo>
                    <a:pt x="117" y="3382"/>
                  </a:lnTo>
                  <a:lnTo>
                    <a:pt x="120" y="3375"/>
                  </a:lnTo>
                  <a:lnTo>
                    <a:pt x="123" y="3367"/>
                  </a:lnTo>
                  <a:lnTo>
                    <a:pt x="127" y="3359"/>
                  </a:lnTo>
                  <a:lnTo>
                    <a:pt x="130" y="3351"/>
                  </a:lnTo>
                  <a:lnTo>
                    <a:pt x="133" y="3343"/>
                  </a:lnTo>
                  <a:lnTo>
                    <a:pt x="136" y="3335"/>
                  </a:lnTo>
                  <a:lnTo>
                    <a:pt x="140" y="3326"/>
                  </a:lnTo>
                  <a:lnTo>
                    <a:pt x="143" y="3318"/>
                  </a:lnTo>
                  <a:lnTo>
                    <a:pt x="146" y="3309"/>
                  </a:lnTo>
                  <a:lnTo>
                    <a:pt x="150" y="3300"/>
                  </a:lnTo>
                  <a:lnTo>
                    <a:pt x="153" y="3291"/>
                  </a:lnTo>
                  <a:lnTo>
                    <a:pt x="156" y="3281"/>
                  </a:lnTo>
                  <a:lnTo>
                    <a:pt x="159" y="3272"/>
                  </a:lnTo>
                  <a:lnTo>
                    <a:pt x="163" y="3262"/>
                  </a:lnTo>
                  <a:lnTo>
                    <a:pt x="166" y="3251"/>
                  </a:lnTo>
                  <a:lnTo>
                    <a:pt x="169" y="3240"/>
                  </a:lnTo>
                  <a:lnTo>
                    <a:pt x="172" y="3229"/>
                  </a:lnTo>
                  <a:lnTo>
                    <a:pt x="176" y="3217"/>
                  </a:lnTo>
                  <a:lnTo>
                    <a:pt x="179" y="3206"/>
                  </a:lnTo>
                  <a:lnTo>
                    <a:pt x="182" y="3194"/>
                  </a:lnTo>
                  <a:lnTo>
                    <a:pt x="185" y="3182"/>
                  </a:lnTo>
                  <a:lnTo>
                    <a:pt x="189" y="3170"/>
                  </a:lnTo>
                  <a:lnTo>
                    <a:pt x="192" y="3157"/>
                  </a:lnTo>
                  <a:lnTo>
                    <a:pt x="195" y="3145"/>
                  </a:lnTo>
                  <a:lnTo>
                    <a:pt x="198" y="3132"/>
                  </a:lnTo>
                  <a:lnTo>
                    <a:pt x="202" y="3119"/>
                  </a:lnTo>
                  <a:lnTo>
                    <a:pt x="205" y="3106"/>
                  </a:lnTo>
                  <a:lnTo>
                    <a:pt x="208" y="3092"/>
                  </a:lnTo>
                  <a:lnTo>
                    <a:pt x="211" y="3079"/>
                  </a:lnTo>
                  <a:lnTo>
                    <a:pt x="215" y="3065"/>
                  </a:lnTo>
                  <a:lnTo>
                    <a:pt x="218" y="3051"/>
                  </a:lnTo>
                  <a:lnTo>
                    <a:pt x="221" y="3036"/>
                  </a:lnTo>
                  <a:lnTo>
                    <a:pt x="225" y="3022"/>
                  </a:lnTo>
                  <a:lnTo>
                    <a:pt x="228" y="3007"/>
                  </a:lnTo>
                  <a:lnTo>
                    <a:pt x="231" y="2992"/>
                  </a:lnTo>
                  <a:lnTo>
                    <a:pt x="234" y="2977"/>
                  </a:lnTo>
                  <a:lnTo>
                    <a:pt x="238" y="2962"/>
                  </a:lnTo>
                  <a:lnTo>
                    <a:pt x="241" y="2946"/>
                  </a:lnTo>
                  <a:lnTo>
                    <a:pt x="244" y="2930"/>
                  </a:lnTo>
                  <a:lnTo>
                    <a:pt x="247" y="2913"/>
                  </a:lnTo>
                  <a:lnTo>
                    <a:pt x="251" y="2897"/>
                  </a:lnTo>
                  <a:lnTo>
                    <a:pt x="254" y="2880"/>
                  </a:lnTo>
                  <a:lnTo>
                    <a:pt x="257" y="2862"/>
                  </a:lnTo>
                  <a:lnTo>
                    <a:pt x="260" y="2845"/>
                  </a:lnTo>
                  <a:lnTo>
                    <a:pt x="264" y="2827"/>
                  </a:lnTo>
                  <a:lnTo>
                    <a:pt x="267" y="2809"/>
                  </a:lnTo>
                  <a:lnTo>
                    <a:pt x="270" y="2790"/>
                  </a:lnTo>
                  <a:lnTo>
                    <a:pt x="273" y="2771"/>
                  </a:lnTo>
                  <a:lnTo>
                    <a:pt x="277" y="2752"/>
                  </a:lnTo>
                  <a:lnTo>
                    <a:pt x="280" y="2733"/>
                  </a:lnTo>
                  <a:lnTo>
                    <a:pt x="283" y="2713"/>
                  </a:lnTo>
                  <a:lnTo>
                    <a:pt x="286" y="2693"/>
                  </a:lnTo>
                  <a:lnTo>
                    <a:pt x="290" y="2673"/>
                  </a:lnTo>
                  <a:lnTo>
                    <a:pt x="293" y="2652"/>
                  </a:lnTo>
                  <a:lnTo>
                    <a:pt x="296" y="2631"/>
                  </a:lnTo>
                  <a:lnTo>
                    <a:pt x="300" y="2610"/>
                  </a:lnTo>
                  <a:lnTo>
                    <a:pt x="303" y="2588"/>
                  </a:lnTo>
                  <a:lnTo>
                    <a:pt x="306" y="2566"/>
                  </a:lnTo>
                  <a:lnTo>
                    <a:pt x="309" y="2543"/>
                  </a:lnTo>
                  <a:lnTo>
                    <a:pt x="313" y="2520"/>
                  </a:lnTo>
                  <a:lnTo>
                    <a:pt x="316" y="2497"/>
                  </a:lnTo>
                  <a:lnTo>
                    <a:pt x="319" y="2473"/>
                  </a:lnTo>
                  <a:lnTo>
                    <a:pt x="322" y="2449"/>
                  </a:lnTo>
                  <a:lnTo>
                    <a:pt x="326" y="2424"/>
                  </a:lnTo>
                  <a:lnTo>
                    <a:pt x="329" y="2399"/>
                  </a:lnTo>
                  <a:lnTo>
                    <a:pt x="332" y="2373"/>
                  </a:lnTo>
                  <a:lnTo>
                    <a:pt x="335" y="2347"/>
                  </a:lnTo>
                  <a:lnTo>
                    <a:pt x="339" y="2320"/>
                  </a:lnTo>
                  <a:lnTo>
                    <a:pt x="342" y="2293"/>
                  </a:lnTo>
                  <a:lnTo>
                    <a:pt x="345" y="2267"/>
                  </a:lnTo>
                  <a:lnTo>
                    <a:pt x="348" y="2240"/>
                  </a:lnTo>
                  <a:lnTo>
                    <a:pt x="352" y="2213"/>
                  </a:lnTo>
                  <a:lnTo>
                    <a:pt x="355" y="2185"/>
                  </a:lnTo>
                  <a:lnTo>
                    <a:pt x="358" y="2158"/>
                  </a:lnTo>
                  <a:lnTo>
                    <a:pt x="361" y="2131"/>
                  </a:lnTo>
                  <a:lnTo>
                    <a:pt x="365" y="2104"/>
                  </a:lnTo>
                  <a:lnTo>
                    <a:pt x="368" y="2078"/>
                  </a:lnTo>
                  <a:lnTo>
                    <a:pt x="371" y="2051"/>
                  </a:lnTo>
                  <a:lnTo>
                    <a:pt x="375" y="2025"/>
                  </a:lnTo>
                  <a:lnTo>
                    <a:pt x="378" y="1999"/>
                  </a:lnTo>
                  <a:lnTo>
                    <a:pt x="381" y="1973"/>
                  </a:lnTo>
                  <a:lnTo>
                    <a:pt x="384" y="1948"/>
                  </a:lnTo>
                  <a:lnTo>
                    <a:pt x="388" y="1923"/>
                  </a:lnTo>
                  <a:lnTo>
                    <a:pt x="391" y="1899"/>
                  </a:lnTo>
                  <a:lnTo>
                    <a:pt x="394" y="1875"/>
                  </a:lnTo>
                  <a:lnTo>
                    <a:pt x="397" y="1852"/>
                  </a:lnTo>
                  <a:lnTo>
                    <a:pt x="401" y="1829"/>
                  </a:lnTo>
                  <a:lnTo>
                    <a:pt x="404" y="1807"/>
                  </a:lnTo>
                  <a:lnTo>
                    <a:pt x="407" y="1786"/>
                  </a:lnTo>
                  <a:lnTo>
                    <a:pt x="410" y="1767"/>
                  </a:lnTo>
                  <a:lnTo>
                    <a:pt x="414" y="1748"/>
                  </a:lnTo>
                  <a:lnTo>
                    <a:pt x="417" y="1730"/>
                  </a:lnTo>
                  <a:lnTo>
                    <a:pt x="420" y="1713"/>
                  </a:lnTo>
                  <a:lnTo>
                    <a:pt x="423" y="1696"/>
                  </a:lnTo>
                  <a:lnTo>
                    <a:pt x="427" y="1680"/>
                  </a:lnTo>
                  <a:lnTo>
                    <a:pt x="430" y="1665"/>
                  </a:lnTo>
                  <a:lnTo>
                    <a:pt x="433" y="1651"/>
                  </a:lnTo>
                  <a:lnTo>
                    <a:pt x="437" y="1637"/>
                  </a:lnTo>
                  <a:lnTo>
                    <a:pt x="440" y="1624"/>
                  </a:lnTo>
                  <a:lnTo>
                    <a:pt x="443" y="1611"/>
                  </a:lnTo>
                  <a:lnTo>
                    <a:pt x="446" y="1600"/>
                  </a:lnTo>
                  <a:lnTo>
                    <a:pt x="450" y="1589"/>
                  </a:lnTo>
                  <a:lnTo>
                    <a:pt x="453" y="1578"/>
                  </a:lnTo>
                  <a:lnTo>
                    <a:pt x="456" y="1568"/>
                  </a:lnTo>
                  <a:lnTo>
                    <a:pt x="459" y="1559"/>
                  </a:lnTo>
                  <a:lnTo>
                    <a:pt x="463" y="1550"/>
                  </a:lnTo>
                  <a:lnTo>
                    <a:pt x="466" y="1542"/>
                  </a:lnTo>
                  <a:lnTo>
                    <a:pt x="469" y="1534"/>
                  </a:lnTo>
                  <a:lnTo>
                    <a:pt x="472" y="1527"/>
                  </a:lnTo>
                  <a:lnTo>
                    <a:pt x="476" y="1520"/>
                  </a:lnTo>
                  <a:lnTo>
                    <a:pt x="479" y="1514"/>
                  </a:lnTo>
                  <a:lnTo>
                    <a:pt x="482" y="1509"/>
                  </a:lnTo>
                  <a:lnTo>
                    <a:pt x="485" y="1504"/>
                  </a:lnTo>
                  <a:lnTo>
                    <a:pt x="489" y="1499"/>
                  </a:lnTo>
                  <a:lnTo>
                    <a:pt x="492" y="1495"/>
                  </a:lnTo>
                  <a:lnTo>
                    <a:pt x="495" y="1492"/>
                  </a:lnTo>
                  <a:lnTo>
                    <a:pt x="498" y="1489"/>
                  </a:lnTo>
                  <a:lnTo>
                    <a:pt x="502" y="1487"/>
                  </a:lnTo>
                  <a:lnTo>
                    <a:pt x="505" y="1484"/>
                  </a:lnTo>
                  <a:lnTo>
                    <a:pt x="508" y="1482"/>
                  </a:lnTo>
                  <a:lnTo>
                    <a:pt x="512" y="1480"/>
                  </a:lnTo>
                  <a:lnTo>
                    <a:pt x="515" y="1479"/>
                  </a:lnTo>
                  <a:lnTo>
                    <a:pt x="518" y="1477"/>
                  </a:lnTo>
                  <a:lnTo>
                    <a:pt x="521" y="1476"/>
                  </a:lnTo>
                  <a:lnTo>
                    <a:pt x="525" y="1475"/>
                  </a:lnTo>
                  <a:lnTo>
                    <a:pt x="528" y="1473"/>
                  </a:lnTo>
                  <a:lnTo>
                    <a:pt x="531" y="1472"/>
                  </a:lnTo>
                  <a:lnTo>
                    <a:pt x="534" y="1470"/>
                  </a:lnTo>
                  <a:lnTo>
                    <a:pt x="538" y="1469"/>
                  </a:lnTo>
                  <a:lnTo>
                    <a:pt x="541" y="1467"/>
                  </a:lnTo>
                  <a:lnTo>
                    <a:pt x="544" y="1465"/>
                  </a:lnTo>
                  <a:lnTo>
                    <a:pt x="547" y="1463"/>
                  </a:lnTo>
                  <a:lnTo>
                    <a:pt x="551" y="1461"/>
                  </a:lnTo>
                  <a:lnTo>
                    <a:pt x="554" y="1459"/>
                  </a:lnTo>
                  <a:lnTo>
                    <a:pt x="557" y="1456"/>
                  </a:lnTo>
                  <a:lnTo>
                    <a:pt x="560" y="1452"/>
                  </a:lnTo>
                  <a:lnTo>
                    <a:pt x="564" y="1448"/>
                  </a:lnTo>
                  <a:lnTo>
                    <a:pt x="567" y="1444"/>
                  </a:lnTo>
                  <a:lnTo>
                    <a:pt x="570" y="1440"/>
                  </a:lnTo>
                  <a:lnTo>
                    <a:pt x="573" y="1435"/>
                  </a:lnTo>
                  <a:lnTo>
                    <a:pt x="577" y="1429"/>
                  </a:lnTo>
                  <a:lnTo>
                    <a:pt x="580" y="1423"/>
                  </a:lnTo>
                  <a:lnTo>
                    <a:pt x="583" y="1417"/>
                  </a:lnTo>
                  <a:lnTo>
                    <a:pt x="587" y="1410"/>
                  </a:lnTo>
                  <a:lnTo>
                    <a:pt x="590" y="1403"/>
                  </a:lnTo>
                  <a:lnTo>
                    <a:pt x="593" y="1395"/>
                  </a:lnTo>
                  <a:lnTo>
                    <a:pt x="596" y="1387"/>
                  </a:lnTo>
                  <a:lnTo>
                    <a:pt x="600" y="1378"/>
                  </a:lnTo>
                  <a:lnTo>
                    <a:pt x="603" y="1368"/>
                  </a:lnTo>
                  <a:lnTo>
                    <a:pt x="606" y="1359"/>
                  </a:lnTo>
                  <a:lnTo>
                    <a:pt x="609" y="1348"/>
                  </a:lnTo>
                  <a:lnTo>
                    <a:pt x="613" y="1338"/>
                  </a:lnTo>
                  <a:lnTo>
                    <a:pt x="616" y="1327"/>
                  </a:lnTo>
                  <a:lnTo>
                    <a:pt x="619" y="1315"/>
                  </a:lnTo>
                  <a:lnTo>
                    <a:pt x="622" y="1303"/>
                  </a:lnTo>
                  <a:lnTo>
                    <a:pt x="626" y="1291"/>
                  </a:lnTo>
                  <a:lnTo>
                    <a:pt x="629" y="1278"/>
                  </a:lnTo>
                  <a:lnTo>
                    <a:pt x="632" y="1265"/>
                  </a:lnTo>
                  <a:lnTo>
                    <a:pt x="635" y="1252"/>
                  </a:lnTo>
                  <a:lnTo>
                    <a:pt x="639" y="1238"/>
                  </a:lnTo>
                  <a:lnTo>
                    <a:pt x="642" y="1224"/>
                  </a:lnTo>
                  <a:lnTo>
                    <a:pt x="645" y="1209"/>
                  </a:lnTo>
                  <a:lnTo>
                    <a:pt x="648" y="1194"/>
                  </a:lnTo>
                  <a:lnTo>
                    <a:pt x="652" y="1179"/>
                  </a:lnTo>
                  <a:lnTo>
                    <a:pt x="655" y="1164"/>
                  </a:lnTo>
                  <a:lnTo>
                    <a:pt x="658" y="1148"/>
                  </a:lnTo>
                  <a:lnTo>
                    <a:pt x="662" y="1132"/>
                  </a:lnTo>
                  <a:lnTo>
                    <a:pt x="665" y="1116"/>
                  </a:lnTo>
                  <a:lnTo>
                    <a:pt x="668" y="1100"/>
                  </a:lnTo>
                  <a:lnTo>
                    <a:pt x="671" y="1084"/>
                  </a:lnTo>
                  <a:lnTo>
                    <a:pt x="675" y="1067"/>
                  </a:lnTo>
                  <a:lnTo>
                    <a:pt x="678" y="1050"/>
                  </a:lnTo>
                  <a:lnTo>
                    <a:pt x="681" y="1034"/>
                  </a:lnTo>
                  <a:lnTo>
                    <a:pt x="684" y="1017"/>
                  </a:lnTo>
                  <a:lnTo>
                    <a:pt x="688" y="1000"/>
                  </a:lnTo>
                  <a:lnTo>
                    <a:pt x="691" y="984"/>
                  </a:lnTo>
                  <a:lnTo>
                    <a:pt x="694" y="967"/>
                  </a:lnTo>
                  <a:lnTo>
                    <a:pt x="697" y="951"/>
                  </a:lnTo>
                  <a:lnTo>
                    <a:pt x="701" y="935"/>
                  </a:lnTo>
                  <a:lnTo>
                    <a:pt x="704" y="919"/>
                  </a:lnTo>
                  <a:lnTo>
                    <a:pt x="707" y="903"/>
                  </a:lnTo>
                  <a:lnTo>
                    <a:pt x="710" y="887"/>
                  </a:lnTo>
                  <a:lnTo>
                    <a:pt x="714" y="872"/>
                  </a:lnTo>
                  <a:lnTo>
                    <a:pt x="717" y="857"/>
                  </a:lnTo>
                  <a:lnTo>
                    <a:pt x="720" y="843"/>
                  </a:lnTo>
                  <a:lnTo>
                    <a:pt x="723" y="829"/>
                  </a:lnTo>
                  <a:lnTo>
                    <a:pt x="727" y="815"/>
                  </a:lnTo>
                  <a:lnTo>
                    <a:pt x="730" y="802"/>
                  </a:lnTo>
                  <a:lnTo>
                    <a:pt x="733" y="789"/>
                  </a:lnTo>
                  <a:lnTo>
                    <a:pt x="737" y="777"/>
                  </a:lnTo>
                  <a:lnTo>
                    <a:pt x="740" y="766"/>
                  </a:lnTo>
                  <a:lnTo>
                    <a:pt x="743" y="755"/>
                  </a:lnTo>
                  <a:lnTo>
                    <a:pt x="746" y="745"/>
                  </a:lnTo>
                  <a:lnTo>
                    <a:pt x="750" y="735"/>
                  </a:lnTo>
                  <a:lnTo>
                    <a:pt x="753" y="726"/>
                  </a:lnTo>
                  <a:lnTo>
                    <a:pt x="756" y="718"/>
                  </a:lnTo>
                  <a:lnTo>
                    <a:pt x="759" y="709"/>
                  </a:lnTo>
                  <a:lnTo>
                    <a:pt x="763" y="702"/>
                  </a:lnTo>
                  <a:lnTo>
                    <a:pt x="766" y="694"/>
                  </a:lnTo>
                  <a:lnTo>
                    <a:pt x="769" y="687"/>
                  </a:lnTo>
                  <a:lnTo>
                    <a:pt x="772" y="681"/>
                  </a:lnTo>
                  <a:lnTo>
                    <a:pt x="776" y="675"/>
                  </a:lnTo>
                  <a:lnTo>
                    <a:pt x="779" y="669"/>
                  </a:lnTo>
                  <a:lnTo>
                    <a:pt x="782" y="664"/>
                  </a:lnTo>
                  <a:lnTo>
                    <a:pt x="785" y="659"/>
                  </a:lnTo>
                  <a:lnTo>
                    <a:pt x="789" y="654"/>
                  </a:lnTo>
                  <a:lnTo>
                    <a:pt x="792" y="650"/>
                  </a:lnTo>
                  <a:lnTo>
                    <a:pt x="795" y="646"/>
                  </a:lnTo>
                  <a:lnTo>
                    <a:pt x="799" y="643"/>
                  </a:lnTo>
                  <a:lnTo>
                    <a:pt x="802" y="640"/>
                  </a:lnTo>
                  <a:lnTo>
                    <a:pt x="805" y="637"/>
                  </a:lnTo>
                  <a:lnTo>
                    <a:pt x="808" y="634"/>
                  </a:lnTo>
                  <a:lnTo>
                    <a:pt x="812" y="632"/>
                  </a:lnTo>
                  <a:lnTo>
                    <a:pt x="815" y="630"/>
                  </a:lnTo>
                  <a:lnTo>
                    <a:pt x="818" y="629"/>
                  </a:lnTo>
                  <a:lnTo>
                    <a:pt x="821" y="628"/>
                  </a:lnTo>
                  <a:lnTo>
                    <a:pt x="825" y="627"/>
                  </a:lnTo>
                  <a:lnTo>
                    <a:pt x="828" y="626"/>
                  </a:lnTo>
                  <a:lnTo>
                    <a:pt x="831" y="626"/>
                  </a:lnTo>
                  <a:lnTo>
                    <a:pt x="834" y="626"/>
                  </a:lnTo>
                  <a:lnTo>
                    <a:pt x="838" y="626"/>
                  </a:lnTo>
                  <a:lnTo>
                    <a:pt x="841" y="626"/>
                  </a:lnTo>
                  <a:lnTo>
                    <a:pt x="844" y="626"/>
                  </a:lnTo>
                  <a:lnTo>
                    <a:pt x="847" y="626"/>
                  </a:lnTo>
                  <a:lnTo>
                    <a:pt x="851" y="626"/>
                  </a:lnTo>
                  <a:lnTo>
                    <a:pt x="854" y="627"/>
                  </a:lnTo>
                  <a:lnTo>
                    <a:pt x="857" y="627"/>
                  </a:lnTo>
                  <a:lnTo>
                    <a:pt x="860" y="627"/>
                  </a:lnTo>
                  <a:lnTo>
                    <a:pt x="864" y="628"/>
                  </a:lnTo>
                  <a:lnTo>
                    <a:pt x="867" y="628"/>
                  </a:lnTo>
                  <a:lnTo>
                    <a:pt x="870" y="628"/>
                  </a:lnTo>
                  <a:lnTo>
                    <a:pt x="874" y="628"/>
                  </a:lnTo>
                  <a:lnTo>
                    <a:pt x="877" y="628"/>
                  </a:lnTo>
                  <a:lnTo>
                    <a:pt x="880" y="628"/>
                  </a:lnTo>
                  <a:lnTo>
                    <a:pt x="883" y="628"/>
                  </a:lnTo>
                  <a:lnTo>
                    <a:pt x="887" y="627"/>
                  </a:lnTo>
                  <a:lnTo>
                    <a:pt x="890" y="627"/>
                  </a:lnTo>
                  <a:lnTo>
                    <a:pt x="893" y="626"/>
                  </a:lnTo>
                  <a:lnTo>
                    <a:pt x="896" y="625"/>
                  </a:lnTo>
                  <a:lnTo>
                    <a:pt x="900" y="624"/>
                  </a:lnTo>
                  <a:lnTo>
                    <a:pt x="903" y="622"/>
                  </a:lnTo>
                  <a:lnTo>
                    <a:pt x="906" y="621"/>
                  </a:lnTo>
                  <a:lnTo>
                    <a:pt x="909" y="619"/>
                  </a:lnTo>
                  <a:lnTo>
                    <a:pt x="913" y="617"/>
                  </a:lnTo>
                  <a:lnTo>
                    <a:pt x="916" y="615"/>
                  </a:lnTo>
                  <a:lnTo>
                    <a:pt x="919" y="613"/>
                  </a:lnTo>
                  <a:lnTo>
                    <a:pt x="922" y="611"/>
                  </a:lnTo>
                  <a:lnTo>
                    <a:pt x="926" y="608"/>
                  </a:lnTo>
                  <a:lnTo>
                    <a:pt x="929" y="605"/>
                  </a:lnTo>
                  <a:lnTo>
                    <a:pt x="932" y="602"/>
                  </a:lnTo>
                  <a:lnTo>
                    <a:pt x="935" y="599"/>
                  </a:lnTo>
                  <a:lnTo>
                    <a:pt x="939" y="596"/>
                  </a:lnTo>
                  <a:lnTo>
                    <a:pt x="942" y="592"/>
                  </a:lnTo>
                  <a:lnTo>
                    <a:pt x="945" y="589"/>
                  </a:lnTo>
                  <a:lnTo>
                    <a:pt x="949" y="585"/>
                  </a:lnTo>
                  <a:lnTo>
                    <a:pt x="952" y="582"/>
                  </a:lnTo>
                  <a:lnTo>
                    <a:pt x="955" y="578"/>
                  </a:lnTo>
                  <a:lnTo>
                    <a:pt x="958" y="574"/>
                  </a:lnTo>
                  <a:lnTo>
                    <a:pt x="962" y="570"/>
                  </a:lnTo>
                  <a:lnTo>
                    <a:pt x="965" y="566"/>
                  </a:lnTo>
                  <a:lnTo>
                    <a:pt x="968" y="562"/>
                  </a:lnTo>
                  <a:lnTo>
                    <a:pt x="971" y="558"/>
                  </a:lnTo>
                  <a:lnTo>
                    <a:pt x="975" y="554"/>
                  </a:lnTo>
                  <a:lnTo>
                    <a:pt x="978" y="550"/>
                  </a:lnTo>
                  <a:lnTo>
                    <a:pt x="981" y="547"/>
                  </a:lnTo>
                  <a:lnTo>
                    <a:pt x="984" y="543"/>
                  </a:lnTo>
                  <a:lnTo>
                    <a:pt x="988" y="540"/>
                  </a:lnTo>
                  <a:lnTo>
                    <a:pt x="991" y="536"/>
                  </a:lnTo>
                  <a:lnTo>
                    <a:pt x="994" y="533"/>
                  </a:lnTo>
                  <a:lnTo>
                    <a:pt x="997" y="529"/>
                  </a:lnTo>
                  <a:lnTo>
                    <a:pt x="1001" y="526"/>
                  </a:lnTo>
                  <a:lnTo>
                    <a:pt x="1004" y="523"/>
                  </a:lnTo>
                  <a:lnTo>
                    <a:pt x="1007" y="519"/>
                  </a:lnTo>
                  <a:lnTo>
                    <a:pt x="1010" y="516"/>
                  </a:lnTo>
                  <a:lnTo>
                    <a:pt x="1014" y="513"/>
                  </a:lnTo>
                  <a:lnTo>
                    <a:pt x="1017" y="510"/>
                  </a:lnTo>
                  <a:lnTo>
                    <a:pt x="1020" y="507"/>
                  </a:lnTo>
                  <a:lnTo>
                    <a:pt x="1024" y="504"/>
                  </a:lnTo>
                  <a:lnTo>
                    <a:pt x="1027" y="501"/>
                  </a:lnTo>
                  <a:lnTo>
                    <a:pt x="1030" y="498"/>
                  </a:lnTo>
                  <a:lnTo>
                    <a:pt x="1033" y="496"/>
                  </a:lnTo>
                  <a:lnTo>
                    <a:pt x="1037" y="493"/>
                  </a:lnTo>
                  <a:lnTo>
                    <a:pt x="1040" y="491"/>
                  </a:lnTo>
                  <a:lnTo>
                    <a:pt x="1043" y="488"/>
                  </a:lnTo>
                  <a:lnTo>
                    <a:pt x="1046" y="486"/>
                  </a:lnTo>
                  <a:lnTo>
                    <a:pt x="1050" y="484"/>
                  </a:lnTo>
                  <a:lnTo>
                    <a:pt x="1053" y="482"/>
                  </a:lnTo>
                  <a:lnTo>
                    <a:pt x="1056" y="480"/>
                  </a:lnTo>
                  <a:lnTo>
                    <a:pt x="1059" y="479"/>
                  </a:lnTo>
                  <a:lnTo>
                    <a:pt x="1063" y="477"/>
                  </a:lnTo>
                  <a:lnTo>
                    <a:pt x="1066" y="476"/>
                  </a:lnTo>
                  <a:lnTo>
                    <a:pt x="1069" y="475"/>
                  </a:lnTo>
                  <a:lnTo>
                    <a:pt x="1072" y="474"/>
                  </a:lnTo>
                  <a:lnTo>
                    <a:pt x="1076" y="473"/>
                  </a:lnTo>
                  <a:lnTo>
                    <a:pt x="1079" y="472"/>
                  </a:lnTo>
                  <a:lnTo>
                    <a:pt x="1082" y="471"/>
                  </a:lnTo>
                  <a:lnTo>
                    <a:pt x="1085" y="471"/>
                  </a:lnTo>
                  <a:lnTo>
                    <a:pt x="1089" y="470"/>
                  </a:lnTo>
                  <a:lnTo>
                    <a:pt x="1092" y="470"/>
                  </a:lnTo>
                  <a:lnTo>
                    <a:pt x="1095" y="470"/>
                  </a:lnTo>
                  <a:lnTo>
                    <a:pt x="1099" y="470"/>
                  </a:lnTo>
                  <a:lnTo>
                    <a:pt x="1102" y="469"/>
                  </a:lnTo>
                  <a:lnTo>
                    <a:pt x="1105" y="469"/>
                  </a:lnTo>
                  <a:lnTo>
                    <a:pt x="1108" y="470"/>
                  </a:lnTo>
                  <a:lnTo>
                    <a:pt x="1112" y="470"/>
                  </a:lnTo>
                  <a:lnTo>
                    <a:pt x="1115" y="470"/>
                  </a:lnTo>
                  <a:lnTo>
                    <a:pt x="1118" y="470"/>
                  </a:lnTo>
                  <a:lnTo>
                    <a:pt x="1121" y="471"/>
                  </a:lnTo>
                  <a:lnTo>
                    <a:pt x="1125" y="471"/>
                  </a:lnTo>
                  <a:lnTo>
                    <a:pt x="1128" y="471"/>
                  </a:lnTo>
                  <a:lnTo>
                    <a:pt x="1131" y="472"/>
                  </a:lnTo>
                  <a:lnTo>
                    <a:pt x="1134" y="472"/>
                  </a:lnTo>
                  <a:lnTo>
                    <a:pt x="1138" y="473"/>
                  </a:lnTo>
                  <a:lnTo>
                    <a:pt x="1141" y="473"/>
                  </a:lnTo>
                  <a:lnTo>
                    <a:pt x="1144" y="474"/>
                  </a:lnTo>
                  <a:lnTo>
                    <a:pt x="1147" y="474"/>
                  </a:lnTo>
                  <a:lnTo>
                    <a:pt x="1151" y="475"/>
                  </a:lnTo>
                  <a:lnTo>
                    <a:pt x="1154" y="475"/>
                  </a:lnTo>
                  <a:lnTo>
                    <a:pt x="1157" y="476"/>
                  </a:lnTo>
                  <a:lnTo>
                    <a:pt x="1161" y="477"/>
                  </a:lnTo>
                  <a:lnTo>
                    <a:pt x="1164" y="477"/>
                  </a:lnTo>
                  <a:lnTo>
                    <a:pt x="1167" y="478"/>
                  </a:lnTo>
                  <a:lnTo>
                    <a:pt x="1170" y="478"/>
                  </a:lnTo>
                  <a:lnTo>
                    <a:pt x="1174" y="479"/>
                  </a:lnTo>
                  <a:lnTo>
                    <a:pt x="1177" y="479"/>
                  </a:lnTo>
                  <a:lnTo>
                    <a:pt x="1180" y="480"/>
                  </a:lnTo>
                  <a:lnTo>
                    <a:pt x="1183" y="480"/>
                  </a:lnTo>
                  <a:lnTo>
                    <a:pt x="1187" y="481"/>
                  </a:lnTo>
                  <a:lnTo>
                    <a:pt x="1190" y="481"/>
                  </a:lnTo>
                  <a:lnTo>
                    <a:pt x="1193" y="481"/>
                  </a:lnTo>
                  <a:lnTo>
                    <a:pt x="1196" y="482"/>
                  </a:lnTo>
                  <a:lnTo>
                    <a:pt x="1200" y="482"/>
                  </a:lnTo>
                  <a:lnTo>
                    <a:pt x="1203" y="482"/>
                  </a:lnTo>
                  <a:lnTo>
                    <a:pt x="1206" y="482"/>
                  </a:lnTo>
                  <a:lnTo>
                    <a:pt x="1209" y="483"/>
                  </a:lnTo>
                  <a:lnTo>
                    <a:pt x="1213" y="483"/>
                  </a:lnTo>
                  <a:lnTo>
                    <a:pt x="1216" y="483"/>
                  </a:lnTo>
                  <a:lnTo>
                    <a:pt x="1219" y="483"/>
                  </a:lnTo>
                  <a:lnTo>
                    <a:pt x="1222" y="483"/>
                  </a:lnTo>
                  <a:lnTo>
                    <a:pt x="1226" y="482"/>
                  </a:lnTo>
                  <a:lnTo>
                    <a:pt x="1229" y="482"/>
                  </a:lnTo>
                  <a:lnTo>
                    <a:pt x="1232" y="482"/>
                  </a:lnTo>
                  <a:lnTo>
                    <a:pt x="1236" y="481"/>
                  </a:lnTo>
                  <a:lnTo>
                    <a:pt x="1239" y="481"/>
                  </a:lnTo>
                  <a:lnTo>
                    <a:pt x="1242" y="480"/>
                  </a:lnTo>
                  <a:lnTo>
                    <a:pt x="1245" y="480"/>
                  </a:lnTo>
                  <a:lnTo>
                    <a:pt x="1249" y="479"/>
                  </a:lnTo>
                  <a:lnTo>
                    <a:pt x="1252" y="478"/>
                  </a:lnTo>
                  <a:lnTo>
                    <a:pt x="1255" y="477"/>
                  </a:lnTo>
                  <a:lnTo>
                    <a:pt x="1258" y="477"/>
                  </a:lnTo>
                  <a:lnTo>
                    <a:pt x="1262" y="476"/>
                  </a:lnTo>
                  <a:lnTo>
                    <a:pt x="1265" y="475"/>
                  </a:lnTo>
                  <a:lnTo>
                    <a:pt x="1268" y="474"/>
                  </a:lnTo>
                  <a:lnTo>
                    <a:pt x="1271" y="472"/>
                  </a:lnTo>
                  <a:lnTo>
                    <a:pt x="1275" y="471"/>
                  </a:lnTo>
                  <a:lnTo>
                    <a:pt x="1278" y="470"/>
                  </a:lnTo>
                  <a:lnTo>
                    <a:pt x="1281" y="468"/>
                  </a:lnTo>
                  <a:lnTo>
                    <a:pt x="1284" y="467"/>
                  </a:lnTo>
                  <a:lnTo>
                    <a:pt x="1288" y="465"/>
                  </a:lnTo>
                  <a:lnTo>
                    <a:pt x="1291" y="464"/>
                  </a:lnTo>
                  <a:lnTo>
                    <a:pt x="1294" y="462"/>
                  </a:lnTo>
                  <a:lnTo>
                    <a:pt x="1297" y="460"/>
                  </a:lnTo>
                  <a:lnTo>
                    <a:pt x="1301" y="459"/>
                  </a:lnTo>
                  <a:lnTo>
                    <a:pt x="1304" y="457"/>
                  </a:lnTo>
                  <a:lnTo>
                    <a:pt x="1307" y="455"/>
                  </a:lnTo>
                  <a:lnTo>
                    <a:pt x="1311" y="453"/>
                  </a:lnTo>
                  <a:lnTo>
                    <a:pt x="1314" y="450"/>
                  </a:lnTo>
                  <a:lnTo>
                    <a:pt x="1317" y="448"/>
                  </a:lnTo>
                  <a:lnTo>
                    <a:pt x="1320" y="446"/>
                  </a:lnTo>
                  <a:lnTo>
                    <a:pt x="1324" y="444"/>
                  </a:lnTo>
                  <a:lnTo>
                    <a:pt x="1327" y="441"/>
                  </a:lnTo>
                  <a:lnTo>
                    <a:pt x="1330" y="439"/>
                  </a:lnTo>
                  <a:lnTo>
                    <a:pt x="1333" y="436"/>
                  </a:lnTo>
                  <a:lnTo>
                    <a:pt x="1337" y="433"/>
                  </a:lnTo>
                  <a:lnTo>
                    <a:pt x="1340" y="431"/>
                  </a:lnTo>
                  <a:lnTo>
                    <a:pt x="1343" y="428"/>
                  </a:lnTo>
                  <a:lnTo>
                    <a:pt x="1346" y="425"/>
                  </a:lnTo>
                  <a:lnTo>
                    <a:pt x="1350" y="422"/>
                  </a:lnTo>
                  <a:lnTo>
                    <a:pt x="1353" y="420"/>
                  </a:lnTo>
                  <a:lnTo>
                    <a:pt x="1356" y="417"/>
                  </a:lnTo>
                  <a:lnTo>
                    <a:pt x="1359" y="414"/>
                  </a:lnTo>
                  <a:lnTo>
                    <a:pt x="1363" y="411"/>
                  </a:lnTo>
                  <a:lnTo>
                    <a:pt x="1366" y="408"/>
                  </a:lnTo>
                  <a:lnTo>
                    <a:pt x="1369" y="405"/>
                  </a:lnTo>
                  <a:lnTo>
                    <a:pt x="1372" y="401"/>
                  </a:lnTo>
                  <a:lnTo>
                    <a:pt x="1376" y="398"/>
                  </a:lnTo>
                  <a:lnTo>
                    <a:pt x="1379" y="395"/>
                  </a:lnTo>
                  <a:lnTo>
                    <a:pt x="1382" y="392"/>
                  </a:lnTo>
                  <a:lnTo>
                    <a:pt x="1386" y="389"/>
                  </a:lnTo>
                  <a:lnTo>
                    <a:pt x="1389" y="385"/>
                  </a:lnTo>
                  <a:lnTo>
                    <a:pt x="1392" y="382"/>
                  </a:lnTo>
                  <a:lnTo>
                    <a:pt x="1395" y="379"/>
                  </a:lnTo>
                  <a:lnTo>
                    <a:pt x="1399" y="375"/>
                  </a:lnTo>
                  <a:lnTo>
                    <a:pt x="1402" y="372"/>
                  </a:lnTo>
                  <a:lnTo>
                    <a:pt x="1405" y="368"/>
                  </a:lnTo>
                  <a:lnTo>
                    <a:pt x="1408" y="365"/>
                  </a:lnTo>
                  <a:lnTo>
                    <a:pt x="1412" y="362"/>
                  </a:lnTo>
                  <a:lnTo>
                    <a:pt x="1415" y="358"/>
                  </a:lnTo>
                  <a:lnTo>
                    <a:pt x="1418" y="355"/>
                  </a:lnTo>
                  <a:lnTo>
                    <a:pt x="1421" y="352"/>
                  </a:lnTo>
                  <a:lnTo>
                    <a:pt x="1425" y="348"/>
                  </a:lnTo>
                  <a:lnTo>
                    <a:pt x="1428" y="345"/>
                  </a:lnTo>
                  <a:lnTo>
                    <a:pt x="1431" y="342"/>
                  </a:lnTo>
                  <a:lnTo>
                    <a:pt x="1434" y="338"/>
                  </a:lnTo>
                  <a:lnTo>
                    <a:pt x="1438" y="335"/>
                  </a:lnTo>
                  <a:lnTo>
                    <a:pt x="1441" y="332"/>
                  </a:lnTo>
                  <a:lnTo>
                    <a:pt x="1444" y="329"/>
                  </a:lnTo>
                  <a:lnTo>
                    <a:pt x="1447" y="326"/>
                  </a:lnTo>
                  <a:lnTo>
                    <a:pt x="1451" y="323"/>
                  </a:lnTo>
                  <a:lnTo>
                    <a:pt x="1454" y="320"/>
                  </a:lnTo>
                  <a:lnTo>
                    <a:pt x="1457" y="317"/>
                  </a:lnTo>
                  <a:lnTo>
                    <a:pt x="1461" y="315"/>
                  </a:lnTo>
                  <a:lnTo>
                    <a:pt x="1464" y="312"/>
                  </a:lnTo>
                  <a:lnTo>
                    <a:pt x="1467" y="309"/>
                  </a:lnTo>
                  <a:lnTo>
                    <a:pt x="1470" y="307"/>
                  </a:lnTo>
                  <a:lnTo>
                    <a:pt x="1474" y="305"/>
                  </a:lnTo>
                  <a:lnTo>
                    <a:pt x="1477" y="302"/>
                  </a:lnTo>
                  <a:lnTo>
                    <a:pt x="1480" y="300"/>
                  </a:lnTo>
                  <a:lnTo>
                    <a:pt x="1483" y="298"/>
                  </a:lnTo>
                  <a:lnTo>
                    <a:pt x="1487" y="296"/>
                  </a:lnTo>
                  <a:lnTo>
                    <a:pt x="1490" y="294"/>
                  </a:lnTo>
                  <a:lnTo>
                    <a:pt x="1493" y="293"/>
                  </a:lnTo>
                  <a:lnTo>
                    <a:pt x="1496" y="291"/>
                  </a:lnTo>
                  <a:lnTo>
                    <a:pt x="1500" y="289"/>
                  </a:lnTo>
                  <a:lnTo>
                    <a:pt x="1503" y="288"/>
                  </a:lnTo>
                  <a:lnTo>
                    <a:pt x="1506" y="286"/>
                  </a:lnTo>
                  <a:lnTo>
                    <a:pt x="1509" y="285"/>
                  </a:lnTo>
                  <a:lnTo>
                    <a:pt x="1513" y="284"/>
                  </a:lnTo>
                  <a:lnTo>
                    <a:pt x="1516" y="283"/>
                  </a:lnTo>
                  <a:lnTo>
                    <a:pt x="1519" y="282"/>
                  </a:lnTo>
                  <a:lnTo>
                    <a:pt x="1523" y="281"/>
                  </a:lnTo>
                  <a:lnTo>
                    <a:pt x="1526" y="280"/>
                  </a:lnTo>
                  <a:lnTo>
                    <a:pt x="1529" y="279"/>
                  </a:lnTo>
                  <a:lnTo>
                    <a:pt x="1532" y="279"/>
                  </a:lnTo>
                  <a:lnTo>
                    <a:pt x="1536" y="278"/>
                  </a:lnTo>
                  <a:lnTo>
                    <a:pt x="1539" y="278"/>
                  </a:lnTo>
                  <a:lnTo>
                    <a:pt x="1542" y="277"/>
                  </a:lnTo>
                  <a:lnTo>
                    <a:pt x="1545" y="277"/>
                  </a:lnTo>
                  <a:lnTo>
                    <a:pt x="1549" y="277"/>
                  </a:lnTo>
                  <a:lnTo>
                    <a:pt x="1552" y="277"/>
                  </a:lnTo>
                  <a:lnTo>
                    <a:pt x="1555" y="277"/>
                  </a:lnTo>
                  <a:lnTo>
                    <a:pt x="1558" y="277"/>
                  </a:lnTo>
                  <a:lnTo>
                    <a:pt x="1562" y="278"/>
                  </a:lnTo>
                  <a:lnTo>
                    <a:pt x="1565" y="278"/>
                  </a:lnTo>
                  <a:lnTo>
                    <a:pt x="1568" y="279"/>
                  </a:lnTo>
                  <a:lnTo>
                    <a:pt x="1571" y="279"/>
                  </a:lnTo>
                  <a:lnTo>
                    <a:pt x="1575" y="280"/>
                  </a:lnTo>
                  <a:lnTo>
                    <a:pt x="1578" y="281"/>
                  </a:lnTo>
                  <a:lnTo>
                    <a:pt x="1581" y="281"/>
                  </a:lnTo>
                  <a:lnTo>
                    <a:pt x="1584" y="282"/>
                  </a:lnTo>
                  <a:lnTo>
                    <a:pt x="1588" y="283"/>
                  </a:lnTo>
                  <a:lnTo>
                    <a:pt x="1591" y="284"/>
                  </a:lnTo>
                  <a:lnTo>
                    <a:pt x="1594" y="285"/>
                  </a:lnTo>
                  <a:lnTo>
                    <a:pt x="1598" y="286"/>
                  </a:lnTo>
                  <a:lnTo>
                    <a:pt x="1601" y="287"/>
                  </a:lnTo>
                  <a:lnTo>
                    <a:pt x="1604" y="288"/>
                  </a:lnTo>
                  <a:lnTo>
                    <a:pt x="1607" y="289"/>
                  </a:lnTo>
                  <a:lnTo>
                    <a:pt x="1611" y="289"/>
                  </a:lnTo>
                  <a:lnTo>
                    <a:pt x="1614" y="290"/>
                  </a:lnTo>
                  <a:lnTo>
                    <a:pt x="1617" y="291"/>
                  </a:lnTo>
                  <a:lnTo>
                    <a:pt x="1620" y="292"/>
                  </a:lnTo>
                  <a:lnTo>
                    <a:pt x="1624" y="293"/>
                  </a:lnTo>
                  <a:lnTo>
                    <a:pt x="1627" y="294"/>
                  </a:lnTo>
                  <a:lnTo>
                    <a:pt x="1630" y="295"/>
                  </a:lnTo>
                  <a:lnTo>
                    <a:pt x="1633" y="296"/>
                  </a:lnTo>
                  <a:lnTo>
                    <a:pt x="1637" y="297"/>
                  </a:lnTo>
                  <a:lnTo>
                    <a:pt x="1640" y="298"/>
                  </a:lnTo>
                  <a:lnTo>
                    <a:pt x="1643" y="299"/>
                  </a:lnTo>
                  <a:lnTo>
                    <a:pt x="1646" y="300"/>
                  </a:lnTo>
                  <a:lnTo>
                    <a:pt x="1650" y="301"/>
                  </a:lnTo>
                  <a:lnTo>
                    <a:pt x="1653" y="302"/>
                  </a:lnTo>
                  <a:lnTo>
                    <a:pt x="1656" y="303"/>
                  </a:lnTo>
                  <a:lnTo>
                    <a:pt x="1659" y="304"/>
                  </a:lnTo>
                  <a:lnTo>
                    <a:pt x="1663" y="304"/>
                  </a:lnTo>
                  <a:lnTo>
                    <a:pt x="1666" y="305"/>
                  </a:lnTo>
                  <a:lnTo>
                    <a:pt x="1669" y="306"/>
                  </a:lnTo>
                  <a:lnTo>
                    <a:pt x="1673" y="306"/>
                  </a:lnTo>
                  <a:lnTo>
                    <a:pt x="1676" y="307"/>
                  </a:lnTo>
                  <a:lnTo>
                    <a:pt x="1679" y="307"/>
                  </a:lnTo>
                  <a:lnTo>
                    <a:pt x="1682" y="308"/>
                  </a:lnTo>
                  <a:lnTo>
                    <a:pt x="1686" y="308"/>
                  </a:lnTo>
                  <a:lnTo>
                    <a:pt x="1689" y="309"/>
                  </a:lnTo>
                  <a:lnTo>
                    <a:pt x="1692" y="309"/>
                  </a:lnTo>
                  <a:lnTo>
                    <a:pt x="1695" y="309"/>
                  </a:lnTo>
                  <a:lnTo>
                    <a:pt x="1699" y="310"/>
                  </a:lnTo>
                  <a:lnTo>
                    <a:pt x="1702" y="310"/>
                  </a:lnTo>
                  <a:lnTo>
                    <a:pt x="1705" y="310"/>
                  </a:lnTo>
                  <a:lnTo>
                    <a:pt x="1708" y="310"/>
                  </a:lnTo>
                  <a:lnTo>
                    <a:pt x="1712" y="310"/>
                  </a:lnTo>
                  <a:lnTo>
                    <a:pt x="1715" y="310"/>
                  </a:lnTo>
                  <a:lnTo>
                    <a:pt x="1718" y="310"/>
                  </a:lnTo>
                  <a:lnTo>
                    <a:pt x="1721" y="310"/>
                  </a:lnTo>
                  <a:lnTo>
                    <a:pt x="1725" y="310"/>
                  </a:lnTo>
                  <a:lnTo>
                    <a:pt x="1728" y="310"/>
                  </a:lnTo>
                  <a:lnTo>
                    <a:pt x="1731" y="309"/>
                  </a:lnTo>
                  <a:lnTo>
                    <a:pt x="1734" y="309"/>
                  </a:lnTo>
                  <a:lnTo>
                    <a:pt x="1738" y="309"/>
                  </a:lnTo>
                  <a:lnTo>
                    <a:pt x="1741" y="309"/>
                  </a:lnTo>
                  <a:lnTo>
                    <a:pt x="1744" y="308"/>
                  </a:lnTo>
                  <a:lnTo>
                    <a:pt x="1748" y="308"/>
                  </a:lnTo>
                  <a:lnTo>
                    <a:pt x="1751" y="307"/>
                  </a:lnTo>
                  <a:lnTo>
                    <a:pt x="1754" y="307"/>
                  </a:lnTo>
                  <a:lnTo>
                    <a:pt x="1757" y="307"/>
                  </a:lnTo>
                  <a:lnTo>
                    <a:pt x="1761" y="306"/>
                  </a:lnTo>
                  <a:lnTo>
                    <a:pt x="1764" y="306"/>
                  </a:lnTo>
                  <a:lnTo>
                    <a:pt x="1767" y="305"/>
                  </a:lnTo>
                  <a:lnTo>
                    <a:pt x="1770" y="305"/>
                  </a:lnTo>
                  <a:lnTo>
                    <a:pt x="1774" y="304"/>
                  </a:lnTo>
                  <a:lnTo>
                    <a:pt x="1777" y="304"/>
                  </a:lnTo>
                  <a:lnTo>
                    <a:pt x="1780" y="303"/>
                  </a:lnTo>
                  <a:lnTo>
                    <a:pt x="1783" y="303"/>
                  </a:lnTo>
                  <a:lnTo>
                    <a:pt x="1787" y="303"/>
                  </a:lnTo>
                  <a:lnTo>
                    <a:pt x="1790" y="302"/>
                  </a:lnTo>
                  <a:lnTo>
                    <a:pt x="1793" y="302"/>
                  </a:lnTo>
                  <a:lnTo>
                    <a:pt x="1796" y="302"/>
                  </a:lnTo>
                  <a:lnTo>
                    <a:pt x="1800" y="301"/>
                  </a:lnTo>
                  <a:lnTo>
                    <a:pt x="1803" y="301"/>
                  </a:lnTo>
                  <a:lnTo>
                    <a:pt x="1806" y="301"/>
                  </a:lnTo>
                  <a:lnTo>
                    <a:pt x="1809" y="301"/>
                  </a:lnTo>
                  <a:lnTo>
                    <a:pt x="1813" y="300"/>
                  </a:lnTo>
                  <a:lnTo>
                    <a:pt x="1816" y="300"/>
                  </a:lnTo>
                  <a:lnTo>
                    <a:pt x="1819" y="300"/>
                  </a:lnTo>
                  <a:lnTo>
                    <a:pt x="1823" y="300"/>
                  </a:lnTo>
                  <a:lnTo>
                    <a:pt x="1826" y="300"/>
                  </a:lnTo>
                  <a:lnTo>
                    <a:pt x="1829" y="300"/>
                  </a:lnTo>
                  <a:lnTo>
                    <a:pt x="1832" y="300"/>
                  </a:lnTo>
                  <a:lnTo>
                    <a:pt x="1836" y="300"/>
                  </a:lnTo>
                  <a:lnTo>
                    <a:pt x="1839" y="300"/>
                  </a:lnTo>
                  <a:lnTo>
                    <a:pt x="1842" y="301"/>
                  </a:lnTo>
                  <a:lnTo>
                    <a:pt x="1845" y="301"/>
                  </a:lnTo>
                  <a:lnTo>
                    <a:pt x="1849" y="301"/>
                  </a:lnTo>
                  <a:lnTo>
                    <a:pt x="1852" y="302"/>
                  </a:lnTo>
                  <a:lnTo>
                    <a:pt x="1855" y="302"/>
                  </a:lnTo>
                  <a:lnTo>
                    <a:pt x="1858" y="302"/>
                  </a:lnTo>
                  <a:lnTo>
                    <a:pt x="1862" y="303"/>
                  </a:lnTo>
                  <a:lnTo>
                    <a:pt x="1865" y="304"/>
                  </a:lnTo>
                  <a:lnTo>
                    <a:pt x="1868" y="304"/>
                  </a:lnTo>
                  <a:lnTo>
                    <a:pt x="1871" y="305"/>
                  </a:lnTo>
                  <a:lnTo>
                    <a:pt x="1875" y="306"/>
                  </a:lnTo>
                  <a:lnTo>
                    <a:pt x="1878" y="307"/>
                  </a:lnTo>
                  <a:lnTo>
                    <a:pt x="1881" y="308"/>
                  </a:lnTo>
                  <a:lnTo>
                    <a:pt x="1885" y="309"/>
                  </a:lnTo>
                  <a:lnTo>
                    <a:pt x="1888" y="310"/>
                  </a:lnTo>
                  <a:lnTo>
                    <a:pt x="1891" y="311"/>
                  </a:lnTo>
                  <a:lnTo>
                    <a:pt x="1894" y="312"/>
                  </a:lnTo>
                  <a:lnTo>
                    <a:pt x="1898" y="313"/>
                  </a:lnTo>
                  <a:lnTo>
                    <a:pt x="1901" y="314"/>
                  </a:lnTo>
                  <a:lnTo>
                    <a:pt x="1904" y="316"/>
                  </a:lnTo>
                  <a:lnTo>
                    <a:pt x="1907" y="317"/>
                  </a:lnTo>
                  <a:lnTo>
                    <a:pt x="1911" y="318"/>
                  </a:lnTo>
                  <a:lnTo>
                    <a:pt x="1914" y="320"/>
                  </a:lnTo>
                  <a:lnTo>
                    <a:pt x="1917" y="321"/>
                  </a:lnTo>
                  <a:lnTo>
                    <a:pt x="1920" y="323"/>
                  </a:lnTo>
                  <a:lnTo>
                    <a:pt x="1924" y="324"/>
                  </a:lnTo>
                  <a:lnTo>
                    <a:pt x="1927" y="326"/>
                  </a:lnTo>
                  <a:lnTo>
                    <a:pt x="1930" y="327"/>
                  </a:lnTo>
                  <a:lnTo>
                    <a:pt x="1933" y="329"/>
                  </a:lnTo>
                  <a:lnTo>
                    <a:pt x="1937" y="330"/>
                  </a:lnTo>
                  <a:lnTo>
                    <a:pt x="1940" y="332"/>
                  </a:lnTo>
                  <a:lnTo>
                    <a:pt x="1943" y="333"/>
                  </a:lnTo>
                  <a:lnTo>
                    <a:pt x="1946" y="335"/>
                  </a:lnTo>
                  <a:lnTo>
                    <a:pt x="1950" y="337"/>
                  </a:lnTo>
                  <a:lnTo>
                    <a:pt x="1953" y="338"/>
                  </a:lnTo>
                  <a:lnTo>
                    <a:pt x="1956" y="340"/>
                  </a:lnTo>
                  <a:lnTo>
                    <a:pt x="1960" y="341"/>
                  </a:lnTo>
                  <a:lnTo>
                    <a:pt x="1963" y="343"/>
                  </a:lnTo>
                  <a:lnTo>
                    <a:pt x="1966" y="344"/>
                  </a:lnTo>
                  <a:lnTo>
                    <a:pt x="1969" y="345"/>
                  </a:lnTo>
                  <a:lnTo>
                    <a:pt x="1973" y="347"/>
                  </a:lnTo>
                  <a:lnTo>
                    <a:pt x="1976" y="348"/>
                  </a:lnTo>
                  <a:lnTo>
                    <a:pt x="1979" y="349"/>
                  </a:lnTo>
                  <a:lnTo>
                    <a:pt x="1982" y="351"/>
                  </a:lnTo>
                  <a:lnTo>
                    <a:pt x="1986" y="352"/>
                  </a:lnTo>
                  <a:lnTo>
                    <a:pt x="1989" y="353"/>
                  </a:lnTo>
                  <a:lnTo>
                    <a:pt x="1992" y="354"/>
                  </a:lnTo>
                  <a:lnTo>
                    <a:pt x="1995" y="355"/>
                  </a:lnTo>
                  <a:lnTo>
                    <a:pt x="1999" y="357"/>
                  </a:lnTo>
                  <a:lnTo>
                    <a:pt x="2002" y="358"/>
                  </a:lnTo>
                  <a:lnTo>
                    <a:pt x="2005" y="359"/>
                  </a:lnTo>
                  <a:lnTo>
                    <a:pt x="2008" y="360"/>
                  </a:lnTo>
                  <a:lnTo>
                    <a:pt x="2012" y="360"/>
                  </a:lnTo>
                  <a:lnTo>
                    <a:pt x="2015" y="361"/>
                  </a:lnTo>
                  <a:lnTo>
                    <a:pt x="2018" y="362"/>
                  </a:lnTo>
                  <a:lnTo>
                    <a:pt x="2021" y="363"/>
                  </a:lnTo>
                  <a:lnTo>
                    <a:pt x="2025" y="363"/>
                  </a:lnTo>
                  <a:lnTo>
                    <a:pt x="2028" y="364"/>
                  </a:lnTo>
                  <a:lnTo>
                    <a:pt x="2031" y="364"/>
                  </a:lnTo>
                  <a:lnTo>
                    <a:pt x="2035" y="365"/>
                  </a:lnTo>
                  <a:lnTo>
                    <a:pt x="2038" y="365"/>
                  </a:lnTo>
                  <a:lnTo>
                    <a:pt x="2041" y="365"/>
                  </a:lnTo>
                  <a:lnTo>
                    <a:pt x="2044" y="366"/>
                  </a:lnTo>
                  <a:lnTo>
                    <a:pt x="2048" y="366"/>
                  </a:lnTo>
                  <a:lnTo>
                    <a:pt x="2051" y="366"/>
                  </a:lnTo>
                  <a:lnTo>
                    <a:pt x="2054" y="366"/>
                  </a:lnTo>
                  <a:lnTo>
                    <a:pt x="2057" y="365"/>
                  </a:lnTo>
                  <a:lnTo>
                    <a:pt x="2061" y="365"/>
                  </a:lnTo>
                  <a:lnTo>
                    <a:pt x="2064" y="365"/>
                  </a:lnTo>
                  <a:lnTo>
                    <a:pt x="2067" y="365"/>
                  </a:lnTo>
                  <a:lnTo>
                    <a:pt x="2070" y="364"/>
                  </a:lnTo>
                  <a:lnTo>
                    <a:pt x="2074" y="364"/>
                  </a:lnTo>
                  <a:lnTo>
                    <a:pt x="2077" y="363"/>
                  </a:lnTo>
                  <a:lnTo>
                    <a:pt x="2080" y="363"/>
                  </a:lnTo>
                  <a:lnTo>
                    <a:pt x="2083" y="362"/>
                  </a:lnTo>
                  <a:lnTo>
                    <a:pt x="2087" y="361"/>
                  </a:lnTo>
                  <a:lnTo>
                    <a:pt x="2090" y="360"/>
                  </a:lnTo>
                  <a:lnTo>
                    <a:pt x="2093" y="359"/>
                  </a:lnTo>
                  <a:lnTo>
                    <a:pt x="2096" y="359"/>
                  </a:lnTo>
                  <a:lnTo>
                    <a:pt x="2100" y="358"/>
                  </a:lnTo>
                  <a:lnTo>
                    <a:pt x="2103" y="357"/>
                  </a:lnTo>
                  <a:lnTo>
                    <a:pt x="2106" y="356"/>
                  </a:lnTo>
                  <a:lnTo>
                    <a:pt x="2110" y="354"/>
                  </a:lnTo>
                  <a:lnTo>
                    <a:pt x="2113" y="353"/>
                  </a:lnTo>
                  <a:lnTo>
                    <a:pt x="2116" y="352"/>
                  </a:lnTo>
                  <a:lnTo>
                    <a:pt x="2119" y="351"/>
                  </a:lnTo>
                  <a:lnTo>
                    <a:pt x="2123" y="349"/>
                  </a:lnTo>
                  <a:lnTo>
                    <a:pt x="2126" y="348"/>
                  </a:lnTo>
                  <a:lnTo>
                    <a:pt x="2129" y="347"/>
                  </a:lnTo>
                  <a:lnTo>
                    <a:pt x="2132" y="345"/>
                  </a:lnTo>
                  <a:lnTo>
                    <a:pt x="2136" y="344"/>
                  </a:lnTo>
                  <a:lnTo>
                    <a:pt x="2139" y="342"/>
                  </a:lnTo>
                  <a:lnTo>
                    <a:pt x="2142" y="341"/>
                  </a:lnTo>
                  <a:lnTo>
                    <a:pt x="2145" y="339"/>
                  </a:lnTo>
                  <a:lnTo>
                    <a:pt x="2149" y="338"/>
                  </a:lnTo>
                  <a:lnTo>
                    <a:pt x="2152" y="336"/>
                  </a:lnTo>
                  <a:lnTo>
                    <a:pt x="2155" y="334"/>
                  </a:lnTo>
                  <a:lnTo>
                    <a:pt x="2158" y="333"/>
                  </a:lnTo>
                  <a:lnTo>
                    <a:pt x="2162" y="331"/>
                  </a:lnTo>
                  <a:lnTo>
                    <a:pt x="2165" y="330"/>
                  </a:lnTo>
                  <a:lnTo>
                    <a:pt x="2168" y="328"/>
                  </a:lnTo>
                  <a:lnTo>
                    <a:pt x="2171" y="326"/>
                  </a:lnTo>
                  <a:lnTo>
                    <a:pt x="2175" y="325"/>
                  </a:lnTo>
                  <a:lnTo>
                    <a:pt x="2178" y="323"/>
                  </a:lnTo>
                  <a:lnTo>
                    <a:pt x="2181" y="322"/>
                  </a:lnTo>
                  <a:lnTo>
                    <a:pt x="2185" y="320"/>
                  </a:lnTo>
                  <a:lnTo>
                    <a:pt x="2188" y="319"/>
                  </a:lnTo>
                  <a:lnTo>
                    <a:pt x="2191" y="317"/>
                  </a:lnTo>
                  <a:lnTo>
                    <a:pt x="2194" y="316"/>
                  </a:lnTo>
                  <a:lnTo>
                    <a:pt x="2198" y="314"/>
                  </a:lnTo>
                  <a:lnTo>
                    <a:pt x="2201" y="313"/>
                  </a:lnTo>
                  <a:lnTo>
                    <a:pt x="2204" y="312"/>
                  </a:lnTo>
                  <a:lnTo>
                    <a:pt x="2207" y="311"/>
                  </a:lnTo>
                  <a:lnTo>
                    <a:pt x="2211" y="309"/>
                  </a:lnTo>
                  <a:lnTo>
                    <a:pt x="2214" y="308"/>
                  </a:lnTo>
                  <a:lnTo>
                    <a:pt x="2217" y="307"/>
                  </a:lnTo>
                  <a:lnTo>
                    <a:pt x="2220" y="306"/>
                  </a:lnTo>
                  <a:lnTo>
                    <a:pt x="2224" y="305"/>
                  </a:lnTo>
                  <a:lnTo>
                    <a:pt x="2227" y="304"/>
                  </a:lnTo>
                  <a:lnTo>
                    <a:pt x="2230" y="303"/>
                  </a:lnTo>
                  <a:lnTo>
                    <a:pt x="2233" y="303"/>
                  </a:lnTo>
                  <a:lnTo>
                    <a:pt x="2237" y="302"/>
                  </a:lnTo>
                  <a:lnTo>
                    <a:pt x="2240" y="301"/>
                  </a:lnTo>
                  <a:lnTo>
                    <a:pt x="2243" y="300"/>
                  </a:lnTo>
                  <a:lnTo>
                    <a:pt x="2247" y="300"/>
                  </a:lnTo>
                  <a:lnTo>
                    <a:pt x="2250" y="299"/>
                  </a:lnTo>
                  <a:lnTo>
                    <a:pt x="2253" y="299"/>
                  </a:lnTo>
                  <a:lnTo>
                    <a:pt x="2256" y="298"/>
                  </a:lnTo>
                  <a:lnTo>
                    <a:pt x="2260" y="298"/>
                  </a:lnTo>
                  <a:lnTo>
                    <a:pt x="2263" y="298"/>
                  </a:lnTo>
                  <a:lnTo>
                    <a:pt x="2266" y="297"/>
                  </a:lnTo>
                  <a:lnTo>
                    <a:pt x="2269" y="297"/>
                  </a:lnTo>
                  <a:lnTo>
                    <a:pt x="2273" y="297"/>
                  </a:lnTo>
                  <a:lnTo>
                    <a:pt x="2276" y="297"/>
                  </a:lnTo>
                  <a:lnTo>
                    <a:pt x="2279" y="297"/>
                  </a:lnTo>
                  <a:lnTo>
                    <a:pt x="2282" y="297"/>
                  </a:lnTo>
                  <a:lnTo>
                    <a:pt x="2286" y="297"/>
                  </a:lnTo>
                  <a:lnTo>
                    <a:pt x="2289" y="298"/>
                  </a:lnTo>
                  <a:lnTo>
                    <a:pt x="2292" y="298"/>
                  </a:lnTo>
                  <a:lnTo>
                    <a:pt x="2295" y="298"/>
                  </a:lnTo>
                  <a:lnTo>
                    <a:pt x="2299" y="299"/>
                  </a:lnTo>
                  <a:lnTo>
                    <a:pt x="2302" y="299"/>
                  </a:lnTo>
                  <a:lnTo>
                    <a:pt x="2305" y="300"/>
                  </a:lnTo>
                  <a:lnTo>
                    <a:pt x="2308" y="301"/>
                  </a:lnTo>
                  <a:lnTo>
                    <a:pt x="2312" y="301"/>
                  </a:lnTo>
                  <a:lnTo>
                    <a:pt x="2315" y="302"/>
                  </a:lnTo>
                  <a:lnTo>
                    <a:pt x="2318" y="303"/>
                  </a:lnTo>
                  <a:lnTo>
                    <a:pt x="2322" y="304"/>
                  </a:lnTo>
                  <a:lnTo>
                    <a:pt x="2325" y="304"/>
                  </a:lnTo>
                  <a:lnTo>
                    <a:pt x="2328" y="305"/>
                  </a:lnTo>
                  <a:lnTo>
                    <a:pt x="2331" y="306"/>
                  </a:lnTo>
                  <a:lnTo>
                    <a:pt x="2335" y="307"/>
                  </a:lnTo>
                  <a:lnTo>
                    <a:pt x="2338" y="308"/>
                  </a:lnTo>
                  <a:lnTo>
                    <a:pt x="2341" y="309"/>
                  </a:lnTo>
                  <a:lnTo>
                    <a:pt x="2344" y="310"/>
                  </a:lnTo>
                  <a:lnTo>
                    <a:pt x="2348" y="311"/>
                  </a:lnTo>
                  <a:lnTo>
                    <a:pt x="2351" y="312"/>
                  </a:lnTo>
                  <a:lnTo>
                    <a:pt x="2354" y="313"/>
                  </a:lnTo>
                  <a:lnTo>
                    <a:pt x="2357" y="314"/>
                  </a:lnTo>
                  <a:lnTo>
                    <a:pt x="2361" y="315"/>
                  </a:lnTo>
                  <a:lnTo>
                    <a:pt x="2364" y="316"/>
                  </a:lnTo>
                  <a:lnTo>
                    <a:pt x="2367" y="318"/>
                  </a:lnTo>
                  <a:lnTo>
                    <a:pt x="2370" y="319"/>
                  </a:lnTo>
                  <a:lnTo>
                    <a:pt x="2374" y="320"/>
                  </a:lnTo>
                  <a:lnTo>
                    <a:pt x="2377" y="321"/>
                  </a:lnTo>
                  <a:lnTo>
                    <a:pt x="2380" y="322"/>
                  </a:lnTo>
                  <a:lnTo>
                    <a:pt x="2383" y="323"/>
                  </a:lnTo>
                  <a:lnTo>
                    <a:pt x="2387" y="324"/>
                  </a:lnTo>
                  <a:lnTo>
                    <a:pt x="2390" y="326"/>
                  </a:lnTo>
                  <a:lnTo>
                    <a:pt x="2393" y="327"/>
                  </a:lnTo>
                  <a:lnTo>
                    <a:pt x="2397" y="328"/>
                  </a:lnTo>
                  <a:lnTo>
                    <a:pt x="2400" y="329"/>
                  </a:lnTo>
                  <a:lnTo>
                    <a:pt x="2403" y="330"/>
                  </a:lnTo>
                  <a:lnTo>
                    <a:pt x="2406" y="331"/>
                  </a:lnTo>
                  <a:lnTo>
                    <a:pt x="2410" y="332"/>
                  </a:lnTo>
                  <a:lnTo>
                    <a:pt x="2413" y="333"/>
                  </a:lnTo>
                  <a:lnTo>
                    <a:pt x="2416" y="334"/>
                  </a:lnTo>
                  <a:lnTo>
                    <a:pt x="2419" y="335"/>
                  </a:lnTo>
                  <a:lnTo>
                    <a:pt x="2423" y="336"/>
                  </a:lnTo>
                  <a:lnTo>
                    <a:pt x="2426" y="337"/>
                  </a:lnTo>
                  <a:lnTo>
                    <a:pt x="2429" y="338"/>
                  </a:lnTo>
                  <a:lnTo>
                    <a:pt x="2432" y="339"/>
                  </a:lnTo>
                  <a:lnTo>
                    <a:pt x="2436" y="340"/>
                  </a:lnTo>
                  <a:lnTo>
                    <a:pt x="2439" y="341"/>
                  </a:lnTo>
                  <a:lnTo>
                    <a:pt x="2442" y="342"/>
                  </a:lnTo>
                  <a:lnTo>
                    <a:pt x="2445" y="343"/>
                  </a:lnTo>
                  <a:lnTo>
                    <a:pt x="2449" y="343"/>
                  </a:lnTo>
                  <a:lnTo>
                    <a:pt x="2452" y="344"/>
                  </a:lnTo>
                  <a:lnTo>
                    <a:pt x="2455" y="345"/>
                  </a:lnTo>
                  <a:lnTo>
                    <a:pt x="2458" y="346"/>
                  </a:lnTo>
                  <a:lnTo>
                    <a:pt x="2462" y="346"/>
                  </a:lnTo>
                  <a:lnTo>
                    <a:pt x="2465" y="347"/>
                  </a:lnTo>
                  <a:lnTo>
                    <a:pt x="2468" y="348"/>
                  </a:lnTo>
                  <a:lnTo>
                    <a:pt x="2472" y="348"/>
                  </a:lnTo>
                  <a:lnTo>
                    <a:pt x="2475" y="349"/>
                  </a:lnTo>
                  <a:lnTo>
                    <a:pt x="2478" y="349"/>
                  </a:lnTo>
                  <a:lnTo>
                    <a:pt x="2481" y="350"/>
                  </a:lnTo>
                  <a:lnTo>
                    <a:pt x="2485" y="350"/>
                  </a:lnTo>
                  <a:lnTo>
                    <a:pt x="2488" y="351"/>
                  </a:lnTo>
                  <a:lnTo>
                    <a:pt x="2491" y="351"/>
                  </a:lnTo>
                  <a:lnTo>
                    <a:pt x="2494" y="351"/>
                  </a:lnTo>
                  <a:lnTo>
                    <a:pt x="2498" y="352"/>
                  </a:lnTo>
                  <a:lnTo>
                    <a:pt x="2501" y="352"/>
                  </a:lnTo>
                  <a:lnTo>
                    <a:pt x="2504" y="352"/>
                  </a:lnTo>
                  <a:lnTo>
                    <a:pt x="2507" y="353"/>
                  </a:lnTo>
                  <a:lnTo>
                    <a:pt x="2511" y="353"/>
                  </a:lnTo>
                  <a:lnTo>
                    <a:pt x="2514" y="353"/>
                  </a:lnTo>
                  <a:lnTo>
                    <a:pt x="2517" y="353"/>
                  </a:lnTo>
                  <a:lnTo>
                    <a:pt x="2520" y="354"/>
                  </a:lnTo>
                  <a:lnTo>
                    <a:pt x="2524" y="354"/>
                  </a:lnTo>
                  <a:lnTo>
                    <a:pt x="2527" y="354"/>
                  </a:lnTo>
                  <a:lnTo>
                    <a:pt x="2530" y="354"/>
                  </a:lnTo>
                  <a:lnTo>
                    <a:pt x="2533" y="354"/>
                  </a:lnTo>
                  <a:lnTo>
                    <a:pt x="2537" y="354"/>
                  </a:lnTo>
                  <a:lnTo>
                    <a:pt x="2540" y="354"/>
                  </a:lnTo>
                  <a:lnTo>
                    <a:pt x="2543" y="354"/>
                  </a:lnTo>
                  <a:lnTo>
                    <a:pt x="2547" y="354"/>
                  </a:lnTo>
                  <a:lnTo>
                    <a:pt x="2550" y="353"/>
                  </a:lnTo>
                  <a:lnTo>
                    <a:pt x="2553" y="353"/>
                  </a:lnTo>
                  <a:lnTo>
                    <a:pt x="2556" y="353"/>
                  </a:lnTo>
                  <a:lnTo>
                    <a:pt x="2560" y="353"/>
                  </a:lnTo>
                  <a:lnTo>
                    <a:pt x="2563" y="353"/>
                  </a:lnTo>
                  <a:lnTo>
                    <a:pt x="2566" y="352"/>
                  </a:lnTo>
                  <a:lnTo>
                    <a:pt x="2569" y="352"/>
                  </a:lnTo>
                  <a:lnTo>
                    <a:pt x="2573" y="352"/>
                  </a:lnTo>
                  <a:lnTo>
                    <a:pt x="2576" y="351"/>
                  </a:lnTo>
                  <a:lnTo>
                    <a:pt x="2579" y="351"/>
                  </a:lnTo>
                  <a:lnTo>
                    <a:pt x="2582" y="351"/>
                  </a:lnTo>
                  <a:lnTo>
                    <a:pt x="2586" y="350"/>
                  </a:lnTo>
                  <a:lnTo>
                    <a:pt x="2589" y="350"/>
                  </a:lnTo>
                  <a:lnTo>
                    <a:pt x="2592" y="349"/>
                  </a:lnTo>
                  <a:lnTo>
                    <a:pt x="2595" y="349"/>
                  </a:lnTo>
                  <a:lnTo>
                    <a:pt x="2599" y="349"/>
                  </a:lnTo>
                  <a:lnTo>
                    <a:pt x="2602" y="348"/>
                  </a:lnTo>
                  <a:lnTo>
                    <a:pt x="2605" y="348"/>
                  </a:lnTo>
                  <a:lnTo>
                    <a:pt x="2609" y="347"/>
                  </a:lnTo>
                  <a:lnTo>
                    <a:pt x="2612" y="346"/>
                  </a:lnTo>
                  <a:lnTo>
                    <a:pt x="2615" y="346"/>
                  </a:lnTo>
                  <a:lnTo>
                    <a:pt x="2618" y="345"/>
                  </a:lnTo>
                  <a:lnTo>
                    <a:pt x="2622" y="344"/>
                  </a:lnTo>
                  <a:lnTo>
                    <a:pt x="2625" y="343"/>
                  </a:lnTo>
                  <a:lnTo>
                    <a:pt x="2628" y="342"/>
                  </a:lnTo>
                  <a:lnTo>
                    <a:pt x="2631" y="342"/>
                  </a:lnTo>
                  <a:lnTo>
                    <a:pt x="2635" y="341"/>
                  </a:lnTo>
                  <a:lnTo>
                    <a:pt x="2638" y="340"/>
                  </a:lnTo>
                  <a:lnTo>
                    <a:pt x="2641" y="339"/>
                  </a:lnTo>
                  <a:lnTo>
                    <a:pt x="2644" y="338"/>
                  </a:lnTo>
                  <a:lnTo>
                    <a:pt x="2648" y="337"/>
                  </a:lnTo>
                  <a:lnTo>
                    <a:pt x="2651" y="336"/>
                  </a:lnTo>
                  <a:lnTo>
                    <a:pt x="2654" y="335"/>
                  </a:lnTo>
                  <a:lnTo>
                    <a:pt x="2657" y="334"/>
                  </a:lnTo>
                  <a:lnTo>
                    <a:pt x="2661" y="333"/>
                  </a:lnTo>
                  <a:lnTo>
                    <a:pt x="2664" y="332"/>
                  </a:lnTo>
                  <a:lnTo>
                    <a:pt x="2667" y="331"/>
                  </a:lnTo>
                  <a:lnTo>
                    <a:pt x="2670" y="330"/>
                  </a:lnTo>
                  <a:lnTo>
                    <a:pt x="2674" y="329"/>
                  </a:lnTo>
                  <a:lnTo>
                    <a:pt x="2677" y="327"/>
                  </a:lnTo>
                  <a:lnTo>
                    <a:pt x="2680" y="326"/>
                  </a:lnTo>
                  <a:lnTo>
                    <a:pt x="2684" y="325"/>
                  </a:lnTo>
                  <a:lnTo>
                    <a:pt x="2687" y="324"/>
                  </a:lnTo>
                  <a:lnTo>
                    <a:pt x="2690" y="322"/>
                  </a:lnTo>
                  <a:lnTo>
                    <a:pt x="2693" y="321"/>
                  </a:lnTo>
                  <a:lnTo>
                    <a:pt x="2697" y="320"/>
                  </a:lnTo>
                  <a:lnTo>
                    <a:pt x="2700" y="318"/>
                  </a:lnTo>
                  <a:lnTo>
                    <a:pt x="2703" y="317"/>
                  </a:lnTo>
                  <a:lnTo>
                    <a:pt x="2706" y="315"/>
                  </a:lnTo>
                  <a:lnTo>
                    <a:pt x="2710" y="314"/>
                  </a:lnTo>
                  <a:lnTo>
                    <a:pt x="2713" y="312"/>
                  </a:lnTo>
                  <a:lnTo>
                    <a:pt x="2716" y="311"/>
                  </a:lnTo>
                  <a:lnTo>
                    <a:pt x="2719" y="309"/>
                  </a:lnTo>
                  <a:lnTo>
                    <a:pt x="2723" y="308"/>
                  </a:lnTo>
                  <a:lnTo>
                    <a:pt x="2726" y="306"/>
                  </a:lnTo>
                  <a:lnTo>
                    <a:pt x="2729" y="304"/>
                  </a:lnTo>
                  <a:lnTo>
                    <a:pt x="2732" y="303"/>
                  </a:lnTo>
                  <a:lnTo>
                    <a:pt x="2736" y="301"/>
                  </a:lnTo>
                  <a:lnTo>
                    <a:pt x="2739" y="299"/>
                  </a:lnTo>
                  <a:lnTo>
                    <a:pt x="2742" y="298"/>
                  </a:lnTo>
                  <a:lnTo>
                    <a:pt x="2745" y="296"/>
                  </a:lnTo>
                  <a:lnTo>
                    <a:pt x="2749" y="294"/>
                  </a:lnTo>
                  <a:lnTo>
                    <a:pt x="2752" y="293"/>
                  </a:lnTo>
                  <a:lnTo>
                    <a:pt x="2755" y="291"/>
                  </a:lnTo>
                  <a:lnTo>
                    <a:pt x="2759" y="289"/>
                  </a:lnTo>
                  <a:lnTo>
                    <a:pt x="2762" y="287"/>
                  </a:lnTo>
                  <a:lnTo>
                    <a:pt x="2765" y="286"/>
                  </a:lnTo>
                  <a:lnTo>
                    <a:pt x="2768" y="284"/>
                  </a:lnTo>
                  <a:lnTo>
                    <a:pt x="2772" y="282"/>
                  </a:lnTo>
                  <a:lnTo>
                    <a:pt x="2775" y="280"/>
                  </a:lnTo>
                  <a:lnTo>
                    <a:pt x="2778" y="278"/>
                  </a:lnTo>
                  <a:lnTo>
                    <a:pt x="2781" y="277"/>
                  </a:lnTo>
                  <a:lnTo>
                    <a:pt x="2785" y="275"/>
                  </a:lnTo>
                  <a:lnTo>
                    <a:pt x="2788" y="273"/>
                  </a:lnTo>
                  <a:lnTo>
                    <a:pt x="2791" y="271"/>
                  </a:lnTo>
                  <a:lnTo>
                    <a:pt x="2794" y="269"/>
                  </a:lnTo>
                  <a:lnTo>
                    <a:pt x="2798" y="267"/>
                  </a:lnTo>
                  <a:lnTo>
                    <a:pt x="2801" y="265"/>
                  </a:lnTo>
                  <a:lnTo>
                    <a:pt x="2804" y="263"/>
                  </a:lnTo>
                  <a:lnTo>
                    <a:pt x="2807" y="262"/>
                  </a:lnTo>
                  <a:lnTo>
                    <a:pt x="2811" y="260"/>
                  </a:lnTo>
                  <a:lnTo>
                    <a:pt x="2814" y="258"/>
                  </a:lnTo>
                  <a:lnTo>
                    <a:pt x="2817" y="256"/>
                  </a:lnTo>
                  <a:lnTo>
                    <a:pt x="2820" y="254"/>
                  </a:lnTo>
                  <a:lnTo>
                    <a:pt x="2824" y="252"/>
                  </a:lnTo>
                  <a:lnTo>
                    <a:pt x="2827" y="250"/>
                  </a:lnTo>
                  <a:lnTo>
                    <a:pt x="2830" y="249"/>
                  </a:lnTo>
                  <a:lnTo>
                    <a:pt x="2834" y="247"/>
                  </a:lnTo>
                  <a:lnTo>
                    <a:pt x="2837" y="245"/>
                  </a:lnTo>
                  <a:lnTo>
                    <a:pt x="2840" y="243"/>
                  </a:lnTo>
                  <a:lnTo>
                    <a:pt x="2843" y="242"/>
                  </a:lnTo>
                  <a:lnTo>
                    <a:pt x="2847" y="240"/>
                  </a:lnTo>
                  <a:lnTo>
                    <a:pt x="2850" y="238"/>
                  </a:lnTo>
                  <a:lnTo>
                    <a:pt x="2853" y="236"/>
                  </a:lnTo>
                  <a:lnTo>
                    <a:pt x="2856" y="235"/>
                  </a:lnTo>
                  <a:lnTo>
                    <a:pt x="2860" y="233"/>
                  </a:lnTo>
                  <a:lnTo>
                    <a:pt x="2863" y="231"/>
                  </a:lnTo>
                  <a:lnTo>
                    <a:pt x="2866" y="230"/>
                  </a:lnTo>
                  <a:lnTo>
                    <a:pt x="2869" y="228"/>
                  </a:lnTo>
                  <a:lnTo>
                    <a:pt x="2873" y="227"/>
                  </a:lnTo>
                  <a:lnTo>
                    <a:pt x="2876" y="225"/>
                  </a:lnTo>
                  <a:lnTo>
                    <a:pt x="2879" y="223"/>
                  </a:lnTo>
                  <a:lnTo>
                    <a:pt x="2882" y="222"/>
                  </a:lnTo>
                  <a:lnTo>
                    <a:pt x="2886" y="220"/>
                  </a:lnTo>
                  <a:lnTo>
                    <a:pt x="2889" y="219"/>
                  </a:lnTo>
                  <a:lnTo>
                    <a:pt x="2892" y="217"/>
                  </a:lnTo>
                  <a:lnTo>
                    <a:pt x="2895" y="216"/>
                  </a:lnTo>
                  <a:lnTo>
                    <a:pt x="2899" y="214"/>
                  </a:lnTo>
                  <a:lnTo>
                    <a:pt x="2902" y="213"/>
                  </a:lnTo>
                  <a:lnTo>
                    <a:pt x="2905" y="212"/>
                  </a:lnTo>
                  <a:lnTo>
                    <a:pt x="2909" y="210"/>
                  </a:lnTo>
                  <a:lnTo>
                    <a:pt x="2912" y="209"/>
                  </a:lnTo>
                  <a:lnTo>
                    <a:pt x="2915" y="208"/>
                  </a:lnTo>
                  <a:lnTo>
                    <a:pt x="2918" y="206"/>
                  </a:lnTo>
                  <a:lnTo>
                    <a:pt x="2922" y="205"/>
                  </a:lnTo>
                  <a:lnTo>
                    <a:pt x="2925" y="204"/>
                  </a:lnTo>
                  <a:lnTo>
                    <a:pt x="2928" y="203"/>
                  </a:lnTo>
                  <a:lnTo>
                    <a:pt x="2931" y="201"/>
                  </a:lnTo>
                  <a:lnTo>
                    <a:pt x="2935" y="200"/>
                  </a:lnTo>
                  <a:lnTo>
                    <a:pt x="2938" y="199"/>
                  </a:lnTo>
                  <a:lnTo>
                    <a:pt x="2941" y="198"/>
                  </a:lnTo>
                  <a:lnTo>
                    <a:pt x="2944" y="197"/>
                  </a:lnTo>
                  <a:lnTo>
                    <a:pt x="2948" y="196"/>
                  </a:lnTo>
                  <a:lnTo>
                    <a:pt x="2951" y="194"/>
                  </a:lnTo>
                  <a:lnTo>
                    <a:pt x="2954" y="193"/>
                  </a:lnTo>
                  <a:lnTo>
                    <a:pt x="2957" y="192"/>
                  </a:lnTo>
                  <a:lnTo>
                    <a:pt x="2961" y="191"/>
                  </a:lnTo>
                  <a:lnTo>
                    <a:pt x="2964" y="190"/>
                  </a:lnTo>
                  <a:lnTo>
                    <a:pt x="2967" y="189"/>
                  </a:lnTo>
                  <a:lnTo>
                    <a:pt x="2971" y="188"/>
                  </a:lnTo>
                  <a:lnTo>
                    <a:pt x="2974" y="187"/>
                  </a:lnTo>
                  <a:lnTo>
                    <a:pt x="2977" y="186"/>
                  </a:lnTo>
                  <a:lnTo>
                    <a:pt x="2980" y="185"/>
                  </a:lnTo>
                  <a:lnTo>
                    <a:pt x="2984" y="184"/>
                  </a:lnTo>
                  <a:lnTo>
                    <a:pt x="2987" y="183"/>
                  </a:lnTo>
                  <a:lnTo>
                    <a:pt x="2990" y="182"/>
                  </a:lnTo>
                  <a:lnTo>
                    <a:pt x="2993" y="181"/>
                  </a:lnTo>
                  <a:lnTo>
                    <a:pt x="2997" y="180"/>
                  </a:lnTo>
                  <a:lnTo>
                    <a:pt x="3000" y="180"/>
                  </a:lnTo>
                  <a:lnTo>
                    <a:pt x="3003" y="179"/>
                  </a:lnTo>
                  <a:lnTo>
                    <a:pt x="3006" y="178"/>
                  </a:lnTo>
                  <a:lnTo>
                    <a:pt x="3010" y="177"/>
                  </a:lnTo>
                  <a:lnTo>
                    <a:pt x="3013" y="176"/>
                  </a:lnTo>
                  <a:lnTo>
                    <a:pt x="3016" y="175"/>
                  </a:lnTo>
                  <a:lnTo>
                    <a:pt x="3019" y="174"/>
                  </a:lnTo>
                  <a:lnTo>
                    <a:pt x="3023" y="173"/>
                  </a:lnTo>
                  <a:lnTo>
                    <a:pt x="3026" y="172"/>
                  </a:lnTo>
                  <a:lnTo>
                    <a:pt x="3029" y="171"/>
                  </a:lnTo>
                  <a:lnTo>
                    <a:pt x="3032" y="170"/>
                  </a:lnTo>
                  <a:lnTo>
                    <a:pt x="3036" y="169"/>
                  </a:lnTo>
                  <a:lnTo>
                    <a:pt x="3039" y="168"/>
                  </a:lnTo>
                  <a:lnTo>
                    <a:pt x="3042" y="167"/>
                  </a:lnTo>
                  <a:lnTo>
                    <a:pt x="3046" y="166"/>
                  </a:lnTo>
                  <a:lnTo>
                    <a:pt x="3049" y="165"/>
                  </a:lnTo>
                  <a:lnTo>
                    <a:pt x="3052" y="164"/>
                  </a:lnTo>
                  <a:lnTo>
                    <a:pt x="3055" y="163"/>
                  </a:lnTo>
                  <a:lnTo>
                    <a:pt x="3059" y="162"/>
                  </a:lnTo>
                  <a:lnTo>
                    <a:pt x="3062" y="161"/>
                  </a:lnTo>
                  <a:lnTo>
                    <a:pt x="3065" y="160"/>
                  </a:lnTo>
                  <a:lnTo>
                    <a:pt x="3068" y="159"/>
                  </a:lnTo>
                  <a:lnTo>
                    <a:pt x="3072" y="158"/>
                  </a:lnTo>
                  <a:lnTo>
                    <a:pt x="3075" y="157"/>
                  </a:lnTo>
                  <a:lnTo>
                    <a:pt x="3078" y="156"/>
                  </a:lnTo>
                  <a:lnTo>
                    <a:pt x="3081" y="155"/>
                  </a:lnTo>
                  <a:lnTo>
                    <a:pt x="3085" y="154"/>
                  </a:lnTo>
                  <a:lnTo>
                    <a:pt x="3088" y="153"/>
                  </a:lnTo>
                  <a:lnTo>
                    <a:pt x="3091" y="152"/>
                  </a:lnTo>
                  <a:lnTo>
                    <a:pt x="3094" y="151"/>
                  </a:lnTo>
                  <a:lnTo>
                    <a:pt x="3098" y="150"/>
                  </a:lnTo>
                  <a:lnTo>
                    <a:pt x="3101" y="149"/>
                  </a:lnTo>
                  <a:lnTo>
                    <a:pt x="3104" y="148"/>
                  </a:lnTo>
                  <a:lnTo>
                    <a:pt x="3107" y="147"/>
                  </a:lnTo>
                  <a:lnTo>
                    <a:pt x="3111" y="146"/>
                  </a:lnTo>
                  <a:lnTo>
                    <a:pt x="3114" y="145"/>
                  </a:lnTo>
                  <a:lnTo>
                    <a:pt x="3117" y="144"/>
                  </a:lnTo>
                  <a:lnTo>
                    <a:pt x="3121" y="143"/>
                  </a:lnTo>
                  <a:lnTo>
                    <a:pt x="3124" y="142"/>
                  </a:lnTo>
                  <a:lnTo>
                    <a:pt x="3127" y="141"/>
                  </a:lnTo>
                  <a:lnTo>
                    <a:pt x="3130" y="140"/>
                  </a:lnTo>
                  <a:lnTo>
                    <a:pt x="3134" y="139"/>
                  </a:lnTo>
                  <a:lnTo>
                    <a:pt x="3137" y="138"/>
                  </a:lnTo>
                  <a:lnTo>
                    <a:pt x="3140" y="137"/>
                  </a:lnTo>
                  <a:lnTo>
                    <a:pt x="3143" y="136"/>
                  </a:lnTo>
                  <a:lnTo>
                    <a:pt x="3147" y="135"/>
                  </a:lnTo>
                  <a:lnTo>
                    <a:pt x="3150" y="134"/>
                  </a:lnTo>
                  <a:lnTo>
                    <a:pt x="3153" y="133"/>
                  </a:lnTo>
                  <a:lnTo>
                    <a:pt x="3156" y="132"/>
                  </a:lnTo>
                  <a:lnTo>
                    <a:pt x="3160" y="131"/>
                  </a:lnTo>
                  <a:lnTo>
                    <a:pt x="3163" y="130"/>
                  </a:lnTo>
                  <a:lnTo>
                    <a:pt x="3166" y="129"/>
                  </a:lnTo>
                  <a:lnTo>
                    <a:pt x="3169" y="128"/>
                  </a:lnTo>
                  <a:lnTo>
                    <a:pt x="3173" y="127"/>
                  </a:lnTo>
                  <a:lnTo>
                    <a:pt x="3176" y="126"/>
                  </a:lnTo>
                  <a:lnTo>
                    <a:pt x="3179" y="125"/>
                  </a:lnTo>
                  <a:lnTo>
                    <a:pt x="3182" y="124"/>
                  </a:lnTo>
                  <a:lnTo>
                    <a:pt x="3186" y="123"/>
                  </a:lnTo>
                  <a:lnTo>
                    <a:pt x="3189" y="122"/>
                  </a:lnTo>
                  <a:lnTo>
                    <a:pt x="3192" y="121"/>
                  </a:lnTo>
                  <a:lnTo>
                    <a:pt x="3196" y="120"/>
                  </a:lnTo>
                  <a:lnTo>
                    <a:pt x="3199" y="119"/>
                  </a:lnTo>
                  <a:lnTo>
                    <a:pt x="3202" y="119"/>
                  </a:lnTo>
                  <a:lnTo>
                    <a:pt x="3205" y="118"/>
                  </a:lnTo>
                  <a:lnTo>
                    <a:pt x="3209" y="117"/>
                  </a:lnTo>
                  <a:lnTo>
                    <a:pt x="3212" y="116"/>
                  </a:lnTo>
                  <a:lnTo>
                    <a:pt x="3215" y="116"/>
                  </a:lnTo>
                  <a:lnTo>
                    <a:pt x="3218" y="115"/>
                  </a:lnTo>
                  <a:lnTo>
                    <a:pt x="3222" y="114"/>
                  </a:lnTo>
                  <a:lnTo>
                    <a:pt x="3225" y="113"/>
                  </a:lnTo>
                  <a:lnTo>
                    <a:pt x="3228" y="113"/>
                  </a:lnTo>
                  <a:lnTo>
                    <a:pt x="3231" y="112"/>
                  </a:lnTo>
                  <a:lnTo>
                    <a:pt x="3235" y="111"/>
                  </a:lnTo>
                  <a:lnTo>
                    <a:pt x="3238" y="111"/>
                  </a:lnTo>
                  <a:lnTo>
                    <a:pt x="3241" y="110"/>
                  </a:lnTo>
                  <a:lnTo>
                    <a:pt x="3244" y="110"/>
                  </a:lnTo>
                  <a:lnTo>
                    <a:pt x="3248" y="109"/>
                  </a:lnTo>
                  <a:lnTo>
                    <a:pt x="3251" y="108"/>
                  </a:lnTo>
                  <a:lnTo>
                    <a:pt x="3254" y="108"/>
                  </a:lnTo>
                  <a:lnTo>
                    <a:pt x="3257" y="107"/>
                  </a:lnTo>
                  <a:lnTo>
                    <a:pt x="3261" y="107"/>
                  </a:lnTo>
                  <a:lnTo>
                    <a:pt x="3264" y="106"/>
                  </a:lnTo>
                  <a:lnTo>
                    <a:pt x="3267" y="106"/>
                  </a:lnTo>
                  <a:lnTo>
                    <a:pt x="3271" y="106"/>
                  </a:lnTo>
                  <a:lnTo>
                    <a:pt x="3274" y="105"/>
                  </a:lnTo>
                  <a:lnTo>
                    <a:pt x="3277" y="105"/>
                  </a:lnTo>
                  <a:lnTo>
                    <a:pt x="3280" y="104"/>
                  </a:lnTo>
                  <a:lnTo>
                    <a:pt x="3284" y="104"/>
                  </a:lnTo>
                  <a:lnTo>
                    <a:pt x="3287" y="104"/>
                  </a:lnTo>
                  <a:lnTo>
                    <a:pt x="3290" y="103"/>
                  </a:lnTo>
                  <a:lnTo>
                    <a:pt x="3293" y="103"/>
                  </a:lnTo>
                  <a:lnTo>
                    <a:pt x="3297" y="103"/>
                  </a:lnTo>
                  <a:lnTo>
                    <a:pt x="3300" y="102"/>
                  </a:lnTo>
                  <a:lnTo>
                    <a:pt x="3303" y="102"/>
                  </a:lnTo>
                  <a:lnTo>
                    <a:pt x="3306" y="102"/>
                  </a:lnTo>
                  <a:lnTo>
                    <a:pt x="3310" y="102"/>
                  </a:lnTo>
                  <a:lnTo>
                    <a:pt x="3313" y="101"/>
                  </a:lnTo>
                  <a:lnTo>
                    <a:pt x="3316" y="101"/>
                  </a:lnTo>
                  <a:lnTo>
                    <a:pt x="3319" y="101"/>
                  </a:lnTo>
                  <a:lnTo>
                    <a:pt x="3323" y="100"/>
                  </a:lnTo>
                  <a:lnTo>
                    <a:pt x="3326" y="100"/>
                  </a:lnTo>
                  <a:lnTo>
                    <a:pt x="3329" y="100"/>
                  </a:lnTo>
                  <a:lnTo>
                    <a:pt x="3333" y="100"/>
                  </a:lnTo>
                  <a:lnTo>
                    <a:pt x="3336" y="100"/>
                  </a:lnTo>
                  <a:lnTo>
                    <a:pt x="3339" y="99"/>
                  </a:lnTo>
                  <a:lnTo>
                    <a:pt x="3342" y="99"/>
                  </a:lnTo>
                  <a:lnTo>
                    <a:pt x="3346" y="99"/>
                  </a:lnTo>
                  <a:lnTo>
                    <a:pt x="3349" y="99"/>
                  </a:lnTo>
                  <a:lnTo>
                    <a:pt x="3352" y="98"/>
                  </a:lnTo>
                  <a:lnTo>
                    <a:pt x="3355" y="98"/>
                  </a:lnTo>
                  <a:lnTo>
                    <a:pt x="3359" y="98"/>
                  </a:lnTo>
                  <a:lnTo>
                    <a:pt x="3362" y="98"/>
                  </a:lnTo>
                  <a:lnTo>
                    <a:pt x="3365" y="97"/>
                  </a:lnTo>
                  <a:lnTo>
                    <a:pt x="3368" y="97"/>
                  </a:lnTo>
                  <a:lnTo>
                    <a:pt x="3372" y="97"/>
                  </a:lnTo>
                  <a:lnTo>
                    <a:pt x="3375" y="96"/>
                  </a:lnTo>
                  <a:lnTo>
                    <a:pt x="3378" y="96"/>
                  </a:lnTo>
                  <a:lnTo>
                    <a:pt x="3381" y="96"/>
                  </a:lnTo>
                  <a:lnTo>
                    <a:pt x="3385" y="95"/>
                  </a:lnTo>
                  <a:lnTo>
                    <a:pt x="3388" y="95"/>
                  </a:lnTo>
                  <a:lnTo>
                    <a:pt x="3391" y="95"/>
                  </a:lnTo>
                  <a:lnTo>
                    <a:pt x="3394" y="94"/>
                  </a:lnTo>
                  <a:lnTo>
                    <a:pt x="3398" y="94"/>
                  </a:lnTo>
                  <a:lnTo>
                    <a:pt x="3401" y="94"/>
                  </a:lnTo>
                  <a:lnTo>
                    <a:pt x="3404" y="93"/>
                  </a:lnTo>
                  <a:lnTo>
                    <a:pt x="3408" y="93"/>
                  </a:lnTo>
                  <a:lnTo>
                    <a:pt x="3411" y="93"/>
                  </a:lnTo>
                  <a:lnTo>
                    <a:pt x="3414" y="92"/>
                  </a:lnTo>
                  <a:lnTo>
                    <a:pt x="3417" y="92"/>
                  </a:lnTo>
                  <a:lnTo>
                    <a:pt x="3421" y="91"/>
                  </a:lnTo>
                  <a:lnTo>
                    <a:pt x="3424" y="91"/>
                  </a:lnTo>
                  <a:lnTo>
                    <a:pt x="3427" y="90"/>
                  </a:lnTo>
                  <a:lnTo>
                    <a:pt x="3430" y="90"/>
                  </a:lnTo>
                  <a:lnTo>
                    <a:pt x="3434" y="89"/>
                  </a:lnTo>
                  <a:lnTo>
                    <a:pt x="3437" y="88"/>
                  </a:lnTo>
                  <a:lnTo>
                    <a:pt x="3440" y="88"/>
                  </a:lnTo>
                  <a:lnTo>
                    <a:pt x="3443" y="87"/>
                  </a:lnTo>
                  <a:lnTo>
                    <a:pt x="3447" y="87"/>
                  </a:lnTo>
                  <a:lnTo>
                    <a:pt x="3450" y="86"/>
                  </a:lnTo>
                  <a:lnTo>
                    <a:pt x="3453" y="85"/>
                  </a:lnTo>
                  <a:lnTo>
                    <a:pt x="3456" y="85"/>
                  </a:lnTo>
                  <a:lnTo>
                    <a:pt x="3460" y="84"/>
                  </a:lnTo>
                  <a:lnTo>
                    <a:pt x="3463" y="83"/>
                  </a:lnTo>
                  <a:lnTo>
                    <a:pt x="3466" y="82"/>
                  </a:lnTo>
                  <a:lnTo>
                    <a:pt x="3469" y="82"/>
                  </a:lnTo>
                  <a:lnTo>
                    <a:pt x="3473" y="81"/>
                  </a:lnTo>
                  <a:lnTo>
                    <a:pt x="3476" y="80"/>
                  </a:lnTo>
                  <a:lnTo>
                    <a:pt x="3479" y="79"/>
                  </a:lnTo>
                  <a:lnTo>
                    <a:pt x="3483" y="78"/>
                  </a:lnTo>
                  <a:lnTo>
                    <a:pt x="3486" y="78"/>
                  </a:lnTo>
                  <a:lnTo>
                    <a:pt x="3489" y="77"/>
                  </a:lnTo>
                  <a:lnTo>
                    <a:pt x="3492" y="76"/>
                  </a:lnTo>
                  <a:lnTo>
                    <a:pt x="3496" y="75"/>
                  </a:lnTo>
                  <a:lnTo>
                    <a:pt x="3499" y="74"/>
                  </a:lnTo>
                  <a:lnTo>
                    <a:pt x="3502" y="73"/>
                  </a:lnTo>
                  <a:lnTo>
                    <a:pt x="3505" y="72"/>
                  </a:lnTo>
                  <a:lnTo>
                    <a:pt x="3509" y="71"/>
                  </a:lnTo>
                  <a:lnTo>
                    <a:pt x="3512" y="70"/>
                  </a:lnTo>
                  <a:lnTo>
                    <a:pt x="3515" y="69"/>
                  </a:lnTo>
                  <a:lnTo>
                    <a:pt x="3518" y="68"/>
                  </a:lnTo>
                  <a:lnTo>
                    <a:pt x="3522" y="67"/>
                  </a:lnTo>
                  <a:lnTo>
                    <a:pt x="3525" y="66"/>
                  </a:lnTo>
                  <a:lnTo>
                    <a:pt x="3528" y="65"/>
                  </a:lnTo>
                  <a:lnTo>
                    <a:pt x="3531" y="64"/>
                  </a:lnTo>
                  <a:lnTo>
                    <a:pt x="3535" y="63"/>
                  </a:lnTo>
                  <a:lnTo>
                    <a:pt x="3538" y="61"/>
                  </a:lnTo>
                  <a:lnTo>
                    <a:pt x="3541" y="60"/>
                  </a:lnTo>
                  <a:lnTo>
                    <a:pt x="3544" y="59"/>
                  </a:lnTo>
                  <a:lnTo>
                    <a:pt x="3548" y="58"/>
                  </a:lnTo>
                  <a:lnTo>
                    <a:pt x="3551" y="57"/>
                  </a:lnTo>
                  <a:lnTo>
                    <a:pt x="3554" y="56"/>
                  </a:lnTo>
                  <a:lnTo>
                    <a:pt x="3558" y="55"/>
                  </a:lnTo>
                  <a:lnTo>
                    <a:pt x="3561" y="53"/>
                  </a:lnTo>
                  <a:lnTo>
                    <a:pt x="3564" y="52"/>
                  </a:lnTo>
                  <a:lnTo>
                    <a:pt x="3567" y="51"/>
                  </a:lnTo>
                  <a:lnTo>
                    <a:pt x="3571" y="50"/>
                  </a:lnTo>
                  <a:lnTo>
                    <a:pt x="3574" y="49"/>
                  </a:lnTo>
                  <a:lnTo>
                    <a:pt x="3577" y="48"/>
                  </a:lnTo>
                  <a:lnTo>
                    <a:pt x="3580" y="46"/>
                  </a:lnTo>
                  <a:lnTo>
                    <a:pt x="3584" y="45"/>
                  </a:lnTo>
                  <a:lnTo>
                    <a:pt x="3587" y="44"/>
                  </a:lnTo>
                  <a:lnTo>
                    <a:pt x="3590" y="43"/>
                  </a:lnTo>
                  <a:lnTo>
                    <a:pt x="3593" y="42"/>
                  </a:lnTo>
                  <a:lnTo>
                    <a:pt x="3597" y="40"/>
                  </a:lnTo>
                  <a:lnTo>
                    <a:pt x="3600" y="39"/>
                  </a:lnTo>
                  <a:lnTo>
                    <a:pt x="3603" y="38"/>
                  </a:lnTo>
                  <a:lnTo>
                    <a:pt x="3606" y="37"/>
                  </a:lnTo>
                  <a:lnTo>
                    <a:pt x="3610" y="36"/>
                  </a:lnTo>
                  <a:lnTo>
                    <a:pt x="3613" y="35"/>
                  </a:lnTo>
                  <a:lnTo>
                    <a:pt x="3616" y="33"/>
                  </a:lnTo>
                  <a:lnTo>
                    <a:pt x="3619" y="32"/>
                  </a:lnTo>
                  <a:lnTo>
                    <a:pt x="3623" y="31"/>
                  </a:lnTo>
                  <a:lnTo>
                    <a:pt x="3626" y="30"/>
                  </a:lnTo>
                  <a:lnTo>
                    <a:pt x="3629" y="29"/>
                  </a:lnTo>
                  <a:lnTo>
                    <a:pt x="3633" y="28"/>
                  </a:lnTo>
                  <a:lnTo>
                    <a:pt x="3636" y="27"/>
                  </a:lnTo>
                  <a:lnTo>
                    <a:pt x="3639" y="26"/>
                  </a:lnTo>
                  <a:lnTo>
                    <a:pt x="3642" y="25"/>
                  </a:lnTo>
                  <a:lnTo>
                    <a:pt x="3646" y="24"/>
                  </a:lnTo>
                  <a:lnTo>
                    <a:pt x="3649" y="23"/>
                  </a:lnTo>
                  <a:lnTo>
                    <a:pt x="3652" y="21"/>
                  </a:lnTo>
                  <a:lnTo>
                    <a:pt x="3655" y="20"/>
                  </a:lnTo>
                  <a:lnTo>
                    <a:pt x="3659" y="19"/>
                  </a:lnTo>
                  <a:lnTo>
                    <a:pt x="3662" y="19"/>
                  </a:lnTo>
                  <a:lnTo>
                    <a:pt x="3665" y="18"/>
                  </a:lnTo>
                  <a:lnTo>
                    <a:pt x="3668" y="17"/>
                  </a:lnTo>
                  <a:lnTo>
                    <a:pt x="3672" y="16"/>
                  </a:lnTo>
                  <a:lnTo>
                    <a:pt x="3675" y="15"/>
                  </a:lnTo>
                  <a:lnTo>
                    <a:pt x="3678" y="14"/>
                  </a:lnTo>
                  <a:lnTo>
                    <a:pt x="3681" y="13"/>
                  </a:lnTo>
                  <a:lnTo>
                    <a:pt x="3685" y="13"/>
                  </a:lnTo>
                  <a:lnTo>
                    <a:pt x="3688" y="12"/>
                  </a:lnTo>
                  <a:lnTo>
                    <a:pt x="3691" y="11"/>
                  </a:lnTo>
                  <a:lnTo>
                    <a:pt x="3695" y="10"/>
                  </a:lnTo>
                  <a:lnTo>
                    <a:pt x="3698" y="10"/>
                  </a:lnTo>
                  <a:lnTo>
                    <a:pt x="3701" y="9"/>
                  </a:lnTo>
                  <a:lnTo>
                    <a:pt x="3704" y="8"/>
                  </a:lnTo>
                  <a:lnTo>
                    <a:pt x="3708" y="8"/>
                  </a:lnTo>
                  <a:lnTo>
                    <a:pt x="3711" y="7"/>
                  </a:lnTo>
                  <a:lnTo>
                    <a:pt x="3714" y="7"/>
                  </a:lnTo>
                  <a:lnTo>
                    <a:pt x="3717" y="6"/>
                  </a:lnTo>
                  <a:lnTo>
                    <a:pt x="3721" y="5"/>
                  </a:lnTo>
                  <a:lnTo>
                    <a:pt x="3724" y="5"/>
                  </a:lnTo>
                  <a:lnTo>
                    <a:pt x="3727" y="4"/>
                  </a:lnTo>
                  <a:lnTo>
                    <a:pt x="3730" y="4"/>
                  </a:lnTo>
                  <a:lnTo>
                    <a:pt x="3734" y="4"/>
                  </a:lnTo>
                  <a:lnTo>
                    <a:pt x="3737" y="3"/>
                  </a:lnTo>
                  <a:lnTo>
                    <a:pt x="3740" y="3"/>
                  </a:lnTo>
                  <a:lnTo>
                    <a:pt x="3743" y="2"/>
                  </a:lnTo>
                  <a:lnTo>
                    <a:pt x="3747" y="2"/>
                  </a:lnTo>
                  <a:lnTo>
                    <a:pt x="3750" y="2"/>
                  </a:lnTo>
                  <a:lnTo>
                    <a:pt x="3753" y="1"/>
                  </a:lnTo>
                  <a:lnTo>
                    <a:pt x="3756" y="1"/>
                  </a:lnTo>
                  <a:lnTo>
                    <a:pt x="3760" y="1"/>
                  </a:lnTo>
                  <a:lnTo>
                    <a:pt x="3763" y="1"/>
                  </a:lnTo>
                  <a:lnTo>
                    <a:pt x="3766" y="1"/>
                  </a:lnTo>
                  <a:lnTo>
                    <a:pt x="3770" y="1"/>
                  </a:lnTo>
                  <a:lnTo>
                    <a:pt x="3773" y="1"/>
                  </a:lnTo>
                  <a:lnTo>
                    <a:pt x="3776" y="0"/>
                  </a:lnTo>
                  <a:lnTo>
                    <a:pt x="3779" y="0"/>
                  </a:lnTo>
                  <a:lnTo>
                    <a:pt x="3783" y="0"/>
                  </a:lnTo>
                  <a:lnTo>
                    <a:pt x="3786" y="0"/>
                  </a:lnTo>
                  <a:lnTo>
                    <a:pt x="3789" y="0"/>
                  </a:lnTo>
                  <a:lnTo>
                    <a:pt x="3792" y="0"/>
                  </a:lnTo>
                  <a:lnTo>
                    <a:pt x="3796" y="0"/>
                  </a:lnTo>
                  <a:lnTo>
                    <a:pt x="3799" y="0"/>
                  </a:lnTo>
                  <a:lnTo>
                    <a:pt x="3802" y="0"/>
                  </a:lnTo>
                  <a:lnTo>
                    <a:pt x="3805" y="0"/>
                  </a:lnTo>
                  <a:lnTo>
                    <a:pt x="3809" y="1"/>
                  </a:lnTo>
                  <a:lnTo>
                    <a:pt x="3812" y="1"/>
                  </a:lnTo>
                  <a:lnTo>
                    <a:pt x="3815" y="1"/>
                  </a:lnTo>
                  <a:lnTo>
                    <a:pt x="3818" y="1"/>
                  </a:lnTo>
                  <a:lnTo>
                    <a:pt x="3822" y="1"/>
                  </a:lnTo>
                  <a:lnTo>
                    <a:pt x="3825" y="1"/>
                  </a:lnTo>
                  <a:lnTo>
                    <a:pt x="3828" y="1"/>
                  </a:lnTo>
                  <a:lnTo>
                    <a:pt x="3831" y="1"/>
                  </a:lnTo>
                  <a:lnTo>
                    <a:pt x="3835" y="1"/>
                  </a:lnTo>
                  <a:lnTo>
                    <a:pt x="3838" y="2"/>
                  </a:lnTo>
                  <a:lnTo>
                    <a:pt x="3841" y="2"/>
                  </a:lnTo>
                  <a:lnTo>
                    <a:pt x="3845" y="2"/>
                  </a:lnTo>
                  <a:lnTo>
                    <a:pt x="3848" y="2"/>
                  </a:lnTo>
                  <a:lnTo>
                    <a:pt x="3851" y="2"/>
                  </a:lnTo>
                  <a:lnTo>
                    <a:pt x="3854" y="3"/>
                  </a:lnTo>
                  <a:lnTo>
                    <a:pt x="3858" y="3"/>
                  </a:lnTo>
                  <a:lnTo>
                    <a:pt x="3861" y="3"/>
                  </a:lnTo>
                  <a:lnTo>
                    <a:pt x="3864" y="3"/>
                  </a:lnTo>
                  <a:lnTo>
                    <a:pt x="3867" y="4"/>
                  </a:lnTo>
                  <a:lnTo>
                    <a:pt x="3871" y="4"/>
                  </a:lnTo>
                  <a:lnTo>
                    <a:pt x="3874" y="4"/>
                  </a:lnTo>
                  <a:lnTo>
                    <a:pt x="3877" y="4"/>
                  </a:lnTo>
                  <a:lnTo>
                    <a:pt x="3880" y="4"/>
                  </a:lnTo>
                  <a:lnTo>
                    <a:pt x="3884" y="5"/>
                  </a:lnTo>
                  <a:lnTo>
                    <a:pt x="3887" y="5"/>
                  </a:lnTo>
                  <a:lnTo>
                    <a:pt x="3890" y="5"/>
                  </a:lnTo>
                  <a:lnTo>
                    <a:pt x="3893" y="5"/>
                  </a:lnTo>
                  <a:lnTo>
                    <a:pt x="3897" y="5"/>
                  </a:lnTo>
                  <a:lnTo>
                    <a:pt x="3900" y="5"/>
                  </a:lnTo>
                  <a:lnTo>
                    <a:pt x="3903" y="6"/>
                  </a:lnTo>
                  <a:lnTo>
                    <a:pt x="3906" y="6"/>
                  </a:lnTo>
                  <a:lnTo>
                    <a:pt x="3910" y="6"/>
                  </a:lnTo>
                  <a:lnTo>
                    <a:pt x="3913" y="6"/>
                  </a:lnTo>
                  <a:lnTo>
                    <a:pt x="3916" y="6"/>
                  </a:lnTo>
                  <a:lnTo>
                    <a:pt x="3920" y="6"/>
                  </a:lnTo>
                  <a:lnTo>
                    <a:pt x="3923" y="7"/>
                  </a:lnTo>
                  <a:lnTo>
                    <a:pt x="3926" y="7"/>
                  </a:lnTo>
                  <a:lnTo>
                    <a:pt x="3929" y="7"/>
                  </a:lnTo>
                  <a:lnTo>
                    <a:pt x="3933" y="7"/>
                  </a:lnTo>
                  <a:lnTo>
                    <a:pt x="3936" y="7"/>
                  </a:lnTo>
                  <a:lnTo>
                    <a:pt x="3939" y="7"/>
                  </a:lnTo>
                  <a:lnTo>
                    <a:pt x="3942" y="7"/>
                  </a:lnTo>
                  <a:lnTo>
                    <a:pt x="3946" y="7"/>
                  </a:lnTo>
                  <a:lnTo>
                    <a:pt x="3949" y="7"/>
                  </a:lnTo>
                  <a:lnTo>
                    <a:pt x="3952" y="8"/>
                  </a:lnTo>
                  <a:lnTo>
                    <a:pt x="3955" y="8"/>
                  </a:lnTo>
                  <a:lnTo>
                    <a:pt x="3959" y="8"/>
                  </a:lnTo>
                  <a:lnTo>
                    <a:pt x="3962" y="8"/>
                  </a:lnTo>
                  <a:lnTo>
                    <a:pt x="3965" y="8"/>
                  </a:lnTo>
                  <a:lnTo>
                    <a:pt x="3968" y="8"/>
                  </a:lnTo>
                  <a:lnTo>
                    <a:pt x="3972" y="8"/>
                  </a:lnTo>
                  <a:lnTo>
                    <a:pt x="3975" y="8"/>
                  </a:lnTo>
                  <a:lnTo>
                    <a:pt x="3978" y="8"/>
                  </a:lnTo>
                  <a:lnTo>
                    <a:pt x="3981" y="8"/>
                  </a:lnTo>
                  <a:lnTo>
                    <a:pt x="3985" y="8"/>
                  </a:lnTo>
                  <a:lnTo>
                    <a:pt x="3988" y="8"/>
                  </a:lnTo>
                  <a:lnTo>
                    <a:pt x="3991" y="8"/>
                  </a:lnTo>
                  <a:lnTo>
                    <a:pt x="3995" y="8"/>
                  </a:lnTo>
                  <a:lnTo>
                    <a:pt x="3998" y="8"/>
                  </a:lnTo>
                  <a:lnTo>
                    <a:pt x="4001" y="9"/>
                  </a:lnTo>
                  <a:lnTo>
                    <a:pt x="4004" y="9"/>
                  </a:lnTo>
                  <a:lnTo>
                    <a:pt x="4008" y="9"/>
                  </a:lnTo>
                  <a:lnTo>
                    <a:pt x="4011" y="9"/>
                  </a:lnTo>
                  <a:lnTo>
                    <a:pt x="4014" y="9"/>
                  </a:lnTo>
                  <a:lnTo>
                    <a:pt x="4017" y="9"/>
                  </a:lnTo>
                  <a:lnTo>
                    <a:pt x="4021" y="9"/>
                  </a:lnTo>
                  <a:lnTo>
                    <a:pt x="4024" y="9"/>
                  </a:lnTo>
                  <a:lnTo>
                    <a:pt x="4027" y="9"/>
                  </a:lnTo>
                  <a:lnTo>
                    <a:pt x="4030" y="10"/>
                  </a:lnTo>
                  <a:lnTo>
                    <a:pt x="4034" y="10"/>
                  </a:lnTo>
                  <a:lnTo>
                    <a:pt x="4037" y="10"/>
                  </a:lnTo>
                  <a:lnTo>
                    <a:pt x="4040" y="10"/>
                  </a:lnTo>
                  <a:lnTo>
                    <a:pt x="4043" y="10"/>
                  </a:lnTo>
                  <a:lnTo>
                    <a:pt x="4047" y="10"/>
                  </a:lnTo>
                  <a:lnTo>
                    <a:pt x="4050" y="11"/>
                  </a:lnTo>
                  <a:lnTo>
                    <a:pt x="4053" y="11"/>
                  </a:lnTo>
                  <a:lnTo>
                    <a:pt x="4057" y="11"/>
                  </a:lnTo>
                  <a:lnTo>
                    <a:pt x="4060" y="11"/>
                  </a:lnTo>
                  <a:lnTo>
                    <a:pt x="4063" y="12"/>
                  </a:lnTo>
                  <a:lnTo>
                    <a:pt x="4066" y="12"/>
                  </a:lnTo>
                  <a:lnTo>
                    <a:pt x="4070" y="12"/>
                  </a:lnTo>
                  <a:lnTo>
                    <a:pt x="4073" y="13"/>
                  </a:lnTo>
                  <a:lnTo>
                    <a:pt x="4076" y="13"/>
                  </a:lnTo>
                  <a:lnTo>
                    <a:pt x="4079" y="13"/>
                  </a:lnTo>
                  <a:lnTo>
                    <a:pt x="4083" y="14"/>
                  </a:lnTo>
                  <a:lnTo>
                    <a:pt x="4086" y="14"/>
                  </a:lnTo>
                  <a:lnTo>
                    <a:pt x="4089" y="14"/>
                  </a:lnTo>
                  <a:lnTo>
                    <a:pt x="4092" y="15"/>
                  </a:lnTo>
                  <a:lnTo>
                    <a:pt x="4096" y="15"/>
                  </a:lnTo>
                  <a:lnTo>
                    <a:pt x="4099" y="16"/>
                  </a:lnTo>
                  <a:lnTo>
                    <a:pt x="4102" y="16"/>
                  </a:lnTo>
                  <a:lnTo>
                    <a:pt x="4105" y="17"/>
                  </a:lnTo>
                  <a:lnTo>
                    <a:pt x="4109" y="17"/>
                  </a:lnTo>
                  <a:lnTo>
                    <a:pt x="4112" y="18"/>
                  </a:lnTo>
                  <a:lnTo>
                    <a:pt x="4115" y="18"/>
                  </a:lnTo>
                  <a:lnTo>
                    <a:pt x="4118" y="19"/>
                  </a:lnTo>
                  <a:lnTo>
                    <a:pt x="4122" y="19"/>
                  </a:lnTo>
                  <a:lnTo>
                    <a:pt x="4125" y="20"/>
                  </a:lnTo>
                  <a:lnTo>
                    <a:pt x="4128" y="21"/>
                  </a:lnTo>
                  <a:lnTo>
                    <a:pt x="4132" y="21"/>
                  </a:lnTo>
                  <a:lnTo>
                    <a:pt x="4135" y="22"/>
                  </a:lnTo>
                  <a:lnTo>
                    <a:pt x="4138" y="23"/>
                  </a:lnTo>
                  <a:lnTo>
                    <a:pt x="4141" y="23"/>
                  </a:lnTo>
                  <a:lnTo>
                    <a:pt x="4145" y="24"/>
                  </a:lnTo>
                  <a:lnTo>
                    <a:pt x="4148" y="24"/>
                  </a:lnTo>
                  <a:lnTo>
                    <a:pt x="4151" y="25"/>
                  </a:lnTo>
                  <a:lnTo>
                    <a:pt x="4154" y="26"/>
                  </a:lnTo>
                  <a:lnTo>
                    <a:pt x="4158" y="26"/>
                  </a:lnTo>
                  <a:lnTo>
                    <a:pt x="4161" y="27"/>
                  </a:lnTo>
                  <a:lnTo>
                    <a:pt x="4164" y="28"/>
                  </a:lnTo>
                  <a:lnTo>
                    <a:pt x="4167" y="29"/>
                  </a:lnTo>
                  <a:lnTo>
                    <a:pt x="4171" y="29"/>
                  </a:lnTo>
                  <a:lnTo>
                    <a:pt x="4174" y="30"/>
                  </a:lnTo>
                  <a:lnTo>
                    <a:pt x="4177" y="31"/>
                  </a:lnTo>
                  <a:lnTo>
                    <a:pt x="4180" y="31"/>
                  </a:lnTo>
                  <a:lnTo>
                    <a:pt x="4184" y="32"/>
                  </a:lnTo>
                  <a:lnTo>
                    <a:pt x="4187" y="33"/>
                  </a:lnTo>
                  <a:lnTo>
                    <a:pt x="4190" y="33"/>
                  </a:lnTo>
                  <a:lnTo>
                    <a:pt x="4193" y="34"/>
                  </a:lnTo>
                  <a:lnTo>
                    <a:pt x="4197" y="35"/>
                  </a:lnTo>
                  <a:lnTo>
                    <a:pt x="4200" y="36"/>
                  </a:lnTo>
                  <a:lnTo>
                    <a:pt x="4203" y="36"/>
                  </a:lnTo>
                  <a:lnTo>
                    <a:pt x="4207" y="37"/>
                  </a:lnTo>
                  <a:lnTo>
                    <a:pt x="4210" y="38"/>
                  </a:lnTo>
                  <a:lnTo>
                    <a:pt x="4213" y="38"/>
                  </a:lnTo>
                  <a:lnTo>
                    <a:pt x="4216" y="39"/>
                  </a:lnTo>
                  <a:lnTo>
                    <a:pt x="4220" y="39"/>
                  </a:lnTo>
                  <a:lnTo>
                    <a:pt x="4223" y="40"/>
                  </a:lnTo>
                  <a:lnTo>
                    <a:pt x="4226" y="41"/>
                  </a:lnTo>
                  <a:lnTo>
                    <a:pt x="4229" y="41"/>
                  </a:lnTo>
                  <a:lnTo>
                    <a:pt x="4233" y="42"/>
                  </a:lnTo>
                  <a:lnTo>
                    <a:pt x="4236" y="42"/>
                  </a:lnTo>
                  <a:lnTo>
                    <a:pt x="4239" y="43"/>
                  </a:lnTo>
                  <a:lnTo>
                    <a:pt x="4242" y="43"/>
                  </a:lnTo>
                  <a:lnTo>
                    <a:pt x="4246" y="44"/>
                  </a:lnTo>
                  <a:lnTo>
                    <a:pt x="4249" y="44"/>
                  </a:lnTo>
                  <a:lnTo>
                    <a:pt x="4252" y="45"/>
                  </a:lnTo>
                  <a:lnTo>
                    <a:pt x="4255" y="45"/>
                  </a:lnTo>
                  <a:lnTo>
                    <a:pt x="4259" y="45"/>
                  </a:lnTo>
                  <a:lnTo>
                    <a:pt x="4262" y="46"/>
                  </a:lnTo>
                  <a:lnTo>
                    <a:pt x="4265" y="46"/>
                  </a:lnTo>
                  <a:lnTo>
                    <a:pt x="4268" y="46"/>
                  </a:lnTo>
                  <a:lnTo>
                    <a:pt x="4272" y="47"/>
                  </a:lnTo>
                  <a:lnTo>
                    <a:pt x="4275" y="47"/>
                  </a:lnTo>
                  <a:lnTo>
                    <a:pt x="4278" y="47"/>
                  </a:lnTo>
                  <a:lnTo>
                    <a:pt x="4282" y="47"/>
                  </a:lnTo>
                  <a:lnTo>
                    <a:pt x="4285" y="48"/>
                  </a:lnTo>
                  <a:lnTo>
                    <a:pt x="4288" y="48"/>
                  </a:lnTo>
                  <a:lnTo>
                    <a:pt x="4291" y="48"/>
                  </a:lnTo>
                  <a:lnTo>
                    <a:pt x="4295" y="48"/>
                  </a:lnTo>
                  <a:lnTo>
                    <a:pt x="4298" y="48"/>
                  </a:lnTo>
                  <a:lnTo>
                    <a:pt x="4301" y="48"/>
                  </a:lnTo>
                  <a:lnTo>
                    <a:pt x="4304" y="48"/>
                  </a:lnTo>
                  <a:lnTo>
                    <a:pt x="4308" y="48"/>
                  </a:lnTo>
                  <a:lnTo>
                    <a:pt x="4311" y="48"/>
                  </a:lnTo>
                  <a:lnTo>
                    <a:pt x="4314" y="48"/>
                  </a:lnTo>
                  <a:lnTo>
                    <a:pt x="4317" y="48"/>
                  </a:lnTo>
                  <a:lnTo>
                    <a:pt x="4321" y="48"/>
                  </a:lnTo>
                  <a:lnTo>
                    <a:pt x="4324" y="48"/>
                  </a:lnTo>
                  <a:lnTo>
                    <a:pt x="4327" y="48"/>
                  </a:lnTo>
                  <a:lnTo>
                    <a:pt x="4330" y="48"/>
                  </a:lnTo>
                  <a:lnTo>
                    <a:pt x="4334" y="48"/>
                  </a:lnTo>
                  <a:lnTo>
                    <a:pt x="4337" y="48"/>
                  </a:lnTo>
                  <a:lnTo>
                    <a:pt x="4340" y="48"/>
                  </a:lnTo>
                  <a:lnTo>
                    <a:pt x="4343" y="47"/>
                  </a:lnTo>
                  <a:lnTo>
                    <a:pt x="4347" y="47"/>
                  </a:lnTo>
                  <a:lnTo>
                    <a:pt x="4350" y="47"/>
                  </a:lnTo>
                  <a:lnTo>
                    <a:pt x="4353" y="47"/>
                  </a:lnTo>
                  <a:lnTo>
                    <a:pt x="4357" y="47"/>
                  </a:lnTo>
                  <a:lnTo>
                    <a:pt x="4360" y="46"/>
                  </a:lnTo>
                  <a:lnTo>
                    <a:pt x="4363" y="46"/>
                  </a:lnTo>
                  <a:lnTo>
                    <a:pt x="4366" y="46"/>
                  </a:lnTo>
                  <a:lnTo>
                    <a:pt x="4370" y="46"/>
                  </a:lnTo>
                  <a:lnTo>
                    <a:pt x="4373" y="45"/>
                  </a:lnTo>
                  <a:lnTo>
                    <a:pt x="4376" y="45"/>
                  </a:lnTo>
                  <a:lnTo>
                    <a:pt x="4379" y="45"/>
                  </a:lnTo>
                  <a:lnTo>
                    <a:pt x="4383" y="45"/>
                  </a:lnTo>
                  <a:lnTo>
                    <a:pt x="4386" y="44"/>
                  </a:lnTo>
                  <a:lnTo>
                    <a:pt x="4389" y="44"/>
                  </a:lnTo>
                  <a:lnTo>
                    <a:pt x="4392" y="44"/>
                  </a:lnTo>
                  <a:lnTo>
                    <a:pt x="4396" y="44"/>
                  </a:lnTo>
                  <a:lnTo>
                    <a:pt x="4399" y="43"/>
                  </a:lnTo>
                  <a:lnTo>
                    <a:pt x="4402" y="43"/>
                  </a:lnTo>
                  <a:lnTo>
                    <a:pt x="4405" y="43"/>
                  </a:lnTo>
                  <a:lnTo>
                    <a:pt x="4409" y="43"/>
                  </a:lnTo>
                  <a:lnTo>
                    <a:pt x="4412" y="43"/>
                  </a:lnTo>
                  <a:lnTo>
                    <a:pt x="4415" y="42"/>
                  </a:lnTo>
                  <a:lnTo>
                    <a:pt x="4419" y="42"/>
                  </a:lnTo>
                  <a:lnTo>
                    <a:pt x="4422" y="42"/>
                  </a:lnTo>
                  <a:lnTo>
                    <a:pt x="4425" y="42"/>
                  </a:lnTo>
                  <a:lnTo>
                    <a:pt x="4428" y="42"/>
                  </a:lnTo>
                  <a:lnTo>
                    <a:pt x="4432" y="42"/>
                  </a:lnTo>
                  <a:lnTo>
                    <a:pt x="4435" y="42"/>
                  </a:lnTo>
                  <a:lnTo>
                    <a:pt x="4438" y="42"/>
                  </a:lnTo>
                  <a:lnTo>
                    <a:pt x="4441" y="42"/>
                  </a:lnTo>
                  <a:lnTo>
                    <a:pt x="4445" y="42"/>
                  </a:lnTo>
                  <a:lnTo>
                    <a:pt x="4448" y="42"/>
                  </a:lnTo>
                  <a:lnTo>
                    <a:pt x="4451" y="42"/>
                  </a:lnTo>
                  <a:lnTo>
                    <a:pt x="4454" y="42"/>
                  </a:lnTo>
                  <a:lnTo>
                    <a:pt x="4458" y="42"/>
                  </a:lnTo>
                  <a:lnTo>
                    <a:pt x="4461" y="42"/>
                  </a:lnTo>
                  <a:lnTo>
                    <a:pt x="4464" y="42"/>
                  </a:lnTo>
                  <a:lnTo>
                    <a:pt x="4467" y="43"/>
                  </a:lnTo>
                  <a:lnTo>
                    <a:pt x="4471" y="43"/>
                  </a:lnTo>
                  <a:lnTo>
                    <a:pt x="4474" y="43"/>
                  </a:lnTo>
                  <a:lnTo>
                    <a:pt x="4477" y="43"/>
                  </a:lnTo>
                  <a:lnTo>
                    <a:pt x="4480" y="43"/>
                  </a:lnTo>
                  <a:lnTo>
                    <a:pt x="4484" y="44"/>
                  </a:lnTo>
                  <a:lnTo>
                    <a:pt x="4487" y="44"/>
                  </a:lnTo>
                  <a:lnTo>
                    <a:pt x="4490" y="45"/>
                  </a:lnTo>
                  <a:lnTo>
                    <a:pt x="4494" y="45"/>
                  </a:lnTo>
                  <a:lnTo>
                    <a:pt x="4497" y="46"/>
                  </a:lnTo>
                  <a:lnTo>
                    <a:pt x="4500" y="46"/>
                  </a:lnTo>
                  <a:lnTo>
                    <a:pt x="4503" y="47"/>
                  </a:lnTo>
                  <a:lnTo>
                    <a:pt x="4507" y="47"/>
                  </a:lnTo>
                  <a:lnTo>
                    <a:pt x="4510" y="48"/>
                  </a:lnTo>
                  <a:lnTo>
                    <a:pt x="4513" y="48"/>
                  </a:lnTo>
                  <a:lnTo>
                    <a:pt x="4516" y="49"/>
                  </a:lnTo>
                  <a:lnTo>
                    <a:pt x="4520" y="49"/>
                  </a:lnTo>
                  <a:lnTo>
                    <a:pt x="4523" y="50"/>
                  </a:lnTo>
                  <a:lnTo>
                    <a:pt x="4526" y="51"/>
                  </a:lnTo>
                  <a:lnTo>
                    <a:pt x="4529" y="51"/>
                  </a:lnTo>
                  <a:lnTo>
                    <a:pt x="4533" y="52"/>
                  </a:lnTo>
                  <a:lnTo>
                    <a:pt x="4536" y="53"/>
                  </a:lnTo>
                  <a:lnTo>
                    <a:pt x="4539" y="54"/>
                  </a:lnTo>
                  <a:lnTo>
                    <a:pt x="4542" y="54"/>
                  </a:lnTo>
                  <a:lnTo>
                    <a:pt x="4546" y="55"/>
                  </a:lnTo>
                  <a:lnTo>
                    <a:pt x="4549" y="56"/>
                  </a:lnTo>
                  <a:lnTo>
                    <a:pt x="4552" y="57"/>
                  </a:lnTo>
                  <a:lnTo>
                    <a:pt x="4555" y="57"/>
                  </a:lnTo>
                  <a:lnTo>
                    <a:pt x="4559" y="58"/>
                  </a:lnTo>
                  <a:lnTo>
                    <a:pt x="4562" y="59"/>
                  </a:lnTo>
                  <a:lnTo>
                    <a:pt x="4565" y="60"/>
                  </a:lnTo>
                  <a:lnTo>
                    <a:pt x="4569" y="61"/>
                  </a:lnTo>
                  <a:lnTo>
                    <a:pt x="4572" y="61"/>
                  </a:lnTo>
                  <a:lnTo>
                    <a:pt x="4575" y="62"/>
                  </a:lnTo>
                  <a:lnTo>
                    <a:pt x="4578" y="63"/>
                  </a:lnTo>
                  <a:lnTo>
                    <a:pt x="4582" y="64"/>
                  </a:lnTo>
                  <a:lnTo>
                    <a:pt x="4585" y="65"/>
                  </a:lnTo>
                  <a:lnTo>
                    <a:pt x="4588" y="66"/>
                  </a:lnTo>
                  <a:lnTo>
                    <a:pt x="4591" y="66"/>
                  </a:lnTo>
                  <a:lnTo>
                    <a:pt x="4595" y="67"/>
                  </a:lnTo>
                  <a:lnTo>
                    <a:pt x="4598" y="68"/>
                  </a:lnTo>
                  <a:lnTo>
                    <a:pt x="4601" y="69"/>
                  </a:lnTo>
                  <a:lnTo>
                    <a:pt x="4604" y="70"/>
                  </a:lnTo>
                  <a:lnTo>
                    <a:pt x="4608" y="71"/>
                  </a:lnTo>
                  <a:lnTo>
                    <a:pt x="4611" y="71"/>
                  </a:lnTo>
                  <a:lnTo>
                    <a:pt x="4614" y="72"/>
                  </a:lnTo>
                  <a:lnTo>
                    <a:pt x="4617" y="73"/>
                  </a:lnTo>
                  <a:lnTo>
                    <a:pt x="4621" y="74"/>
                  </a:lnTo>
                  <a:lnTo>
                    <a:pt x="4624" y="75"/>
                  </a:lnTo>
                  <a:lnTo>
                    <a:pt x="4627" y="75"/>
                  </a:lnTo>
                  <a:lnTo>
                    <a:pt x="4630" y="76"/>
                  </a:lnTo>
                  <a:lnTo>
                    <a:pt x="4634" y="77"/>
                  </a:lnTo>
                  <a:lnTo>
                    <a:pt x="4637" y="78"/>
                  </a:lnTo>
                  <a:lnTo>
                    <a:pt x="4640" y="78"/>
                  </a:lnTo>
                  <a:lnTo>
                    <a:pt x="4644" y="79"/>
                  </a:lnTo>
                  <a:lnTo>
                    <a:pt x="4647" y="80"/>
                  </a:lnTo>
                  <a:lnTo>
                    <a:pt x="4650" y="81"/>
                  </a:lnTo>
                  <a:lnTo>
                    <a:pt x="4653" y="81"/>
                  </a:lnTo>
                  <a:lnTo>
                    <a:pt x="4657" y="82"/>
                  </a:lnTo>
                  <a:lnTo>
                    <a:pt x="4660" y="83"/>
                  </a:lnTo>
                  <a:lnTo>
                    <a:pt x="4663" y="83"/>
                  </a:lnTo>
                  <a:lnTo>
                    <a:pt x="4666" y="84"/>
                  </a:lnTo>
                  <a:lnTo>
                    <a:pt x="4670" y="85"/>
                  </a:lnTo>
                  <a:lnTo>
                    <a:pt x="4673" y="85"/>
                  </a:lnTo>
                  <a:lnTo>
                    <a:pt x="4676" y="86"/>
                  </a:lnTo>
                  <a:lnTo>
                    <a:pt x="4679" y="87"/>
                  </a:lnTo>
                  <a:lnTo>
                    <a:pt x="4683" y="87"/>
                  </a:lnTo>
                  <a:lnTo>
                    <a:pt x="4686" y="88"/>
                  </a:lnTo>
                  <a:lnTo>
                    <a:pt x="4689" y="89"/>
                  </a:lnTo>
                  <a:lnTo>
                    <a:pt x="4692" y="89"/>
                  </a:lnTo>
                  <a:lnTo>
                    <a:pt x="4696" y="90"/>
                  </a:lnTo>
                  <a:lnTo>
                    <a:pt x="4699" y="90"/>
                  </a:lnTo>
                  <a:lnTo>
                    <a:pt x="4702" y="91"/>
                  </a:lnTo>
                  <a:lnTo>
                    <a:pt x="4705" y="92"/>
                  </a:lnTo>
                  <a:lnTo>
                    <a:pt x="4709" y="92"/>
                  </a:lnTo>
                  <a:lnTo>
                    <a:pt x="4712" y="93"/>
                  </a:lnTo>
                  <a:lnTo>
                    <a:pt x="4715" y="94"/>
                  </a:lnTo>
                  <a:lnTo>
                    <a:pt x="4719" y="94"/>
                  </a:lnTo>
                  <a:lnTo>
                    <a:pt x="4722" y="95"/>
                  </a:lnTo>
                  <a:lnTo>
                    <a:pt x="4725" y="96"/>
                  </a:lnTo>
                  <a:lnTo>
                    <a:pt x="4728" y="96"/>
                  </a:lnTo>
                  <a:lnTo>
                    <a:pt x="4732" y="97"/>
                  </a:lnTo>
                  <a:lnTo>
                    <a:pt x="4735" y="98"/>
                  </a:lnTo>
                  <a:lnTo>
                    <a:pt x="4738" y="98"/>
                  </a:lnTo>
                  <a:lnTo>
                    <a:pt x="4741" y="99"/>
                  </a:lnTo>
                  <a:lnTo>
                    <a:pt x="4745" y="100"/>
                  </a:lnTo>
                  <a:lnTo>
                    <a:pt x="4748" y="101"/>
                  </a:lnTo>
                  <a:lnTo>
                    <a:pt x="4751" y="102"/>
                  </a:lnTo>
                  <a:lnTo>
                    <a:pt x="4754" y="102"/>
                  </a:lnTo>
                  <a:lnTo>
                    <a:pt x="4758" y="103"/>
                  </a:lnTo>
                  <a:lnTo>
                    <a:pt x="4761" y="104"/>
                  </a:lnTo>
                  <a:lnTo>
                    <a:pt x="4764" y="105"/>
                  </a:lnTo>
                  <a:lnTo>
                    <a:pt x="4767" y="106"/>
                  </a:lnTo>
                  <a:lnTo>
                    <a:pt x="4771" y="107"/>
                  </a:lnTo>
                  <a:lnTo>
                    <a:pt x="4774" y="108"/>
                  </a:lnTo>
                  <a:lnTo>
                    <a:pt x="4777" y="108"/>
                  </a:lnTo>
                  <a:lnTo>
                    <a:pt x="4781" y="109"/>
                  </a:lnTo>
                  <a:lnTo>
                    <a:pt x="4784" y="110"/>
                  </a:lnTo>
                  <a:lnTo>
                    <a:pt x="4787" y="111"/>
                  </a:lnTo>
                  <a:lnTo>
                    <a:pt x="4790" y="112"/>
                  </a:lnTo>
                  <a:lnTo>
                    <a:pt x="4794" y="113"/>
                  </a:lnTo>
                  <a:lnTo>
                    <a:pt x="4797" y="115"/>
                  </a:lnTo>
                  <a:lnTo>
                    <a:pt x="4800" y="116"/>
                  </a:lnTo>
                  <a:lnTo>
                    <a:pt x="4803" y="117"/>
                  </a:lnTo>
                  <a:lnTo>
                    <a:pt x="4807" y="118"/>
                  </a:lnTo>
                  <a:lnTo>
                    <a:pt x="4810" y="119"/>
                  </a:lnTo>
                  <a:lnTo>
                    <a:pt x="4813" y="120"/>
                  </a:lnTo>
                  <a:lnTo>
                    <a:pt x="4816" y="121"/>
                  </a:lnTo>
                  <a:lnTo>
                    <a:pt x="4820" y="123"/>
                  </a:lnTo>
                  <a:lnTo>
                    <a:pt x="4823" y="124"/>
                  </a:lnTo>
                  <a:lnTo>
                    <a:pt x="4826" y="125"/>
                  </a:lnTo>
                  <a:lnTo>
                    <a:pt x="4829" y="127"/>
                  </a:lnTo>
                  <a:lnTo>
                    <a:pt x="4833" y="128"/>
                  </a:lnTo>
                  <a:lnTo>
                    <a:pt x="4836" y="129"/>
                  </a:lnTo>
                  <a:lnTo>
                    <a:pt x="4839" y="131"/>
                  </a:lnTo>
                  <a:lnTo>
                    <a:pt x="4842" y="132"/>
                  </a:lnTo>
                  <a:lnTo>
                    <a:pt x="4846" y="134"/>
                  </a:lnTo>
                  <a:lnTo>
                    <a:pt x="4849" y="135"/>
                  </a:lnTo>
                  <a:lnTo>
                    <a:pt x="4852" y="137"/>
                  </a:lnTo>
                  <a:lnTo>
                    <a:pt x="4856" y="138"/>
                  </a:lnTo>
                  <a:lnTo>
                    <a:pt x="4859" y="139"/>
                  </a:lnTo>
                  <a:lnTo>
                    <a:pt x="4862" y="141"/>
                  </a:lnTo>
                  <a:lnTo>
                    <a:pt x="4865" y="142"/>
                  </a:lnTo>
                  <a:lnTo>
                    <a:pt x="4869" y="144"/>
                  </a:lnTo>
                  <a:lnTo>
                    <a:pt x="4872" y="145"/>
                  </a:lnTo>
                  <a:lnTo>
                    <a:pt x="4875" y="147"/>
                  </a:lnTo>
                  <a:lnTo>
                    <a:pt x="4878" y="148"/>
                  </a:lnTo>
                  <a:lnTo>
                    <a:pt x="4882" y="150"/>
                  </a:lnTo>
                  <a:lnTo>
                    <a:pt x="4885" y="152"/>
                  </a:lnTo>
                  <a:lnTo>
                    <a:pt x="4888" y="153"/>
                  </a:lnTo>
                  <a:lnTo>
                    <a:pt x="4891" y="155"/>
                  </a:lnTo>
                  <a:lnTo>
                    <a:pt x="4895" y="156"/>
                  </a:lnTo>
                  <a:lnTo>
                    <a:pt x="4898" y="158"/>
                  </a:lnTo>
                  <a:lnTo>
                    <a:pt x="4901" y="159"/>
                  </a:lnTo>
                  <a:lnTo>
                    <a:pt x="4904" y="161"/>
                  </a:lnTo>
                  <a:lnTo>
                    <a:pt x="4908" y="162"/>
                  </a:lnTo>
                  <a:lnTo>
                    <a:pt x="4911" y="164"/>
                  </a:lnTo>
                  <a:lnTo>
                    <a:pt x="4914" y="165"/>
                  </a:lnTo>
                  <a:lnTo>
                    <a:pt x="4917" y="166"/>
                  </a:lnTo>
                  <a:lnTo>
                    <a:pt x="4921" y="168"/>
                  </a:lnTo>
                  <a:lnTo>
                    <a:pt x="4924" y="169"/>
                  </a:lnTo>
                  <a:lnTo>
                    <a:pt x="4927" y="171"/>
                  </a:lnTo>
                  <a:lnTo>
                    <a:pt x="4931" y="172"/>
                  </a:lnTo>
                  <a:lnTo>
                    <a:pt x="4934" y="174"/>
                  </a:lnTo>
                  <a:lnTo>
                    <a:pt x="4937" y="175"/>
                  </a:lnTo>
                  <a:lnTo>
                    <a:pt x="4940" y="176"/>
                  </a:lnTo>
                  <a:lnTo>
                    <a:pt x="4944" y="178"/>
                  </a:lnTo>
                  <a:lnTo>
                    <a:pt x="4947" y="179"/>
                  </a:lnTo>
                  <a:lnTo>
                    <a:pt x="4950" y="180"/>
                  </a:lnTo>
                  <a:lnTo>
                    <a:pt x="4953" y="181"/>
                  </a:lnTo>
                  <a:lnTo>
                    <a:pt x="4957" y="183"/>
                  </a:lnTo>
                  <a:lnTo>
                    <a:pt x="4960" y="184"/>
                  </a:lnTo>
                  <a:lnTo>
                    <a:pt x="4963" y="185"/>
                  </a:lnTo>
                  <a:lnTo>
                    <a:pt x="4966" y="186"/>
                  </a:lnTo>
                  <a:lnTo>
                    <a:pt x="4970" y="187"/>
                  </a:lnTo>
                  <a:lnTo>
                    <a:pt x="4973" y="188"/>
                  </a:lnTo>
                  <a:lnTo>
                    <a:pt x="4976" y="189"/>
                  </a:lnTo>
                  <a:lnTo>
                    <a:pt x="4979" y="190"/>
                  </a:lnTo>
                  <a:lnTo>
                    <a:pt x="4983" y="191"/>
                  </a:lnTo>
                  <a:lnTo>
                    <a:pt x="4986" y="192"/>
                  </a:lnTo>
                  <a:lnTo>
                    <a:pt x="4989" y="193"/>
                  </a:lnTo>
                  <a:lnTo>
                    <a:pt x="4992" y="194"/>
                  </a:lnTo>
                  <a:lnTo>
                    <a:pt x="4996" y="195"/>
                  </a:lnTo>
                  <a:lnTo>
                    <a:pt x="4999" y="196"/>
                  </a:lnTo>
                  <a:lnTo>
                    <a:pt x="5002" y="197"/>
                  </a:lnTo>
                  <a:lnTo>
                    <a:pt x="5006" y="197"/>
                  </a:lnTo>
                  <a:lnTo>
                    <a:pt x="5009" y="198"/>
                  </a:lnTo>
                  <a:lnTo>
                    <a:pt x="5012" y="199"/>
                  </a:lnTo>
                  <a:lnTo>
                    <a:pt x="5015" y="199"/>
                  </a:lnTo>
                  <a:lnTo>
                    <a:pt x="5019" y="200"/>
                  </a:lnTo>
                  <a:lnTo>
                    <a:pt x="5022" y="201"/>
                  </a:lnTo>
                  <a:lnTo>
                    <a:pt x="5025" y="201"/>
                  </a:lnTo>
                  <a:lnTo>
                    <a:pt x="5028" y="202"/>
                  </a:lnTo>
                  <a:lnTo>
                    <a:pt x="5032" y="202"/>
                  </a:lnTo>
                  <a:lnTo>
                    <a:pt x="5035" y="203"/>
                  </a:lnTo>
                  <a:lnTo>
                    <a:pt x="5038" y="203"/>
                  </a:lnTo>
                  <a:lnTo>
                    <a:pt x="5041" y="204"/>
                  </a:lnTo>
                  <a:lnTo>
                    <a:pt x="5045" y="204"/>
                  </a:lnTo>
                  <a:lnTo>
                    <a:pt x="5048" y="205"/>
                  </a:lnTo>
                  <a:lnTo>
                    <a:pt x="5051" y="205"/>
                  </a:lnTo>
                  <a:lnTo>
                    <a:pt x="5054" y="206"/>
                  </a:lnTo>
                  <a:lnTo>
                    <a:pt x="5058" y="206"/>
                  </a:lnTo>
                  <a:lnTo>
                    <a:pt x="5061" y="206"/>
                  </a:lnTo>
                  <a:lnTo>
                    <a:pt x="5064" y="207"/>
                  </a:lnTo>
                  <a:lnTo>
                    <a:pt x="5067" y="207"/>
                  </a:lnTo>
                  <a:lnTo>
                    <a:pt x="5071" y="207"/>
                  </a:lnTo>
                  <a:lnTo>
                    <a:pt x="5074" y="208"/>
                  </a:lnTo>
                  <a:lnTo>
                    <a:pt x="5077" y="208"/>
                  </a:lnTo>
                  <a:lnTo>
                    <a:pt x="5081" y="208"/>
                  </a:lnTo>
                  <a:lnTo>
                    <a:pt x="5084" y="209"/>
                  </a:lnTo>
                  <a:lnTo>
                    <a:pt x="5087" y="209"/>
                  </a:lnTo>
                  <a:lnTo>
                    <a:pt x="5090" y="209"/>
                  </a:lnTo>
                  <a:lnTo>
                    <a:pt x="5094" y="210"/>
                  </a:lnTo>
                  <a:lnTo>
                    <a:pt x="5097" y="210"/>
                  </a:lnTo>
                  <a:lnTo>
                    <a:pt x="5100" y="210"/>
                  </a:lnTo>
                  <a:lnTo>
                    <a:pt x="5103" y="210"/>
                  </a:lnTo>
                  <a:lnTo>
                    <a:pt x="5107" y="211"/>
                  </a:lnTo>
                  <a:lnTo>
                    <a:pt x="5110" y="211"/>
                  </a:lnTo>
                  <a:lnTo>
                    <a:pt x="5113" y="211"/>
                  </a:lnTo>
                  <a:lnTo>
                    <a:pt x="5116" y="212"/>
                  </a:lnTo>
                  <a:lnTo>
                    <a:pt x="5120" y="212"/>
                  </a:lnTo>
                  <a:lnTo>
                    <a:pt x="5123" y="212"/>
                  </a:lnTo>
                  <a:lnTo>
                    <a:pt x="5126" y="213"/>
                  </a:lnTo>
                  <a:lnTo>
                    <a:pt x="5129" y="213"/>
                  </a:lnTo>
                  <a:lnTo>
                    <a:pt x="5133" y="213"/>
                  </a:lnTo>
                  <a:lnTo>
                    <a:pt x="5136" y="214"/>
                  </a:lnTo>
                  <a:lnTo>
                    <a:pt x="5139" y="214"/>
                  </a:lnTo>
                  <a:lnTo>
                    <a:pt x="5143" y="215"/>
                  </a:lnTo>
                  <a:lnTo>
                    <a:pt x="5146" y="215"/>
                  </a:lnTo>
                  <a:lnTo>
                    <a:pt x="5149" y="216"/>
                  </a:lnTo>
                  <a:lnTo>
                    <a:pt x="5152" y="216"/>
                  </a:lnTo>
                  <a:lnTo>
                    <a:pt x="5156" y="217"/>
                  </a:lnTo>
                  <a:lnTo>
                    <a:pt x="5159" y="218"/>
                  </a:lnTo>
                  <a:lnTo>
                    <a:pt x="5162" y="218"/>
                  </a:lnTo>
                  <a:lnTo>
                    <a:pt x="5165" y="219"/>
                  </a:lnTo>
                  <a:lnTo>
                    <a:pt x="5169" y="219"/>
                  </a:lnTo>
                  <a:lnTo>
                    <a:pt x="5172" y="220"/>
                  </a:lnTo>
                  <a:lnTo>
                    <a:pt x="5175" y="221"/>
                  </a:lnTo>
                  <a:lnTo>
                    <a:pt x="5178" y="222"/>
                  </a:lnTo>
                  <a:lnTo>
                    <a:pt x="5182" y="222"/>
                  </a:lnTo>
                  <a:lnTo>
                    <a:pt x="5185" y="223"/>
                  </a:lnTo>
                  <a:lnTo>
                    <a:pt x="5188" y="224"/>
                  </a:lnTo>
                  <a:lnTo>
                    <a:pt x="5191" y="225"/>
                  </a:lnTo>
                  <a:lnTo>
                    <a:pt x="5195" y="226"/>
                  </a:lnTo>
                  <a:lnTo>
                    <a:pt x="5198" y="227"/>
                  </a:lnTo>
                  <a:lnTo>
                    <a:pt x="5201" y="228"/>
                  </a:lnTo>
                  <a:lnTo>
                    <a:pt x="5204" y="229"/>
                  </a:lnTo>
                  <a:lnTo>
                    <a:pt x="5208" y="230"/>
                  </a:lnTo>
                  <a:lnTo>
                    <a:pt x="5211" y="231"/>
                  </a:lnTo>
                  <a:lnTo>
                    <a:pt x="5214" y="232"/>
                  </a:lnTo>
                  <a:lnTo>
                    <a:pt x="5218" y="233"/>
                  </a:lnTo>
                  <a:lnTo>
                    <a:pt x="5221" y="234"/>
                  </a:lnTo>
                  <a:lnTo>
                    <a:pt x="5224" y="235"/>
                  </a:lnTo>
                  <a:lnTo>
                    <a:pt x="5227" y="237"/>
                  </a:lnTo>
                  <a:lnTo>
                    <a:pt x="5231" y="238"/>
                  </a:lnTo>
                  <a:lnTo>
                    <a:pt x="5234" y="239"/>
                  </a:lnTo>
                  <a:lnTo>
                    <a:pt x="5237" y="240"/>
                  </a:lnTo>
                  <a:lnTo>
                    <a:pt x="5240" y="242"/>
                  </a:lnTo>
                  <a:lnTo>
                    <a:pt x="5244" y="243"/>
                  </a:lnTo>
                  <a:lnTo>
                    <a:pt x="5247" y="244"/>
                  </a:lnTo>
                  <a:lnTo>
                    <a:pt x="5250" y="246"/>
                  </a:lnTo>
                  <a:lnTo>
                    <a:pt x="5253" y="247"/>
                  </a:lnTo>
                  <a:lnTo>
                    <a:pt x="5257" y="249"/>
                  </a:lnTo>
                  <a:lnTo>
                    <a:pt x="5260" y="250"/>
                  </a:lnTo>
                  <a:lnTo>
                    <a:pt x="5263" y="252"/>
                  </a:lnTo>
                  <a:lnTo>
                    <a:pt x="5266" y="253"/>
                  </a:lnTo>
                  <a:lnTo>
                    <a:pt x="5270" y="255"/>
                  </a:lnTo>
                  <a:lnTo>
                    <a:pt x="5273" y="256"/>
                  </a:lnTo>
                  <a:lnTo>
                    <a:pt x="5276" y="258"/>
                  </a:lnTo>
                  <a:lnTo>
                    <a:pt x="5279" y="259"/>
                  </a:lnTo>
                  <a:lnTo>
                    <a:pt x="5283" y="261"/>
                  </a:lnTo>
                  <a:lnTo>
                    <a:pt x="5286" y="262"/>
                  </a:lnTo>
                  <a:lnTo>
                    <a:pt x="5289" y="264"/>
                  </a:lnTo>
                  <a:lnTo>
                    <a:pt x="5293" y="266"/>
                  </a:lnTo>
                  <a:lnTo>
                    <a:pt x="5296" y="267"/>
                  </a:lnTo>
                  <a:lnTo>
                    <a:pt x="5299" y="269"/>
                  </a:lnTo>
                  <a:lnTo>
                    <a:pt x="5302" y="270"/>
                  </a:lnTo>
                  <a:lnTo>
                    <a:pt x="5306" y="272"/>
                  </a:lnTo>
                  <a:lnTo>
                    <a:pt x="5309" y="274"/>
                  </a:lnTo>
                  <a:lnTo>
                    <a:pt x="5312" y="275"/>
                  </a:lnTo>
                  <a:lnTo>
                    <a:pt x="5315" y="277"/>
                  </a:lnTo>
                  <a:lnTo>
                    <a:pt x="5319" y="278"/>
                  </a:lnTo>
                  <a:lnTo>
                    <a:pt x="5322" y="280"/>
                  </a:lnTo>
                  <a:lnTo>
                    <a:pt x="5325" y="282"/>
                  </a:lnTo>
                  <a:lnTo>
                    <a:pt x="5328" y="283"/>
                  </a:lnTo>
                  <a:lnTo>
                    <a:pt x="5332" y="285"/>
                  </a:lnTo>
                  <a:lnTo>
                    <a:pt x="5335" y="286"/>
                  </a:lnTo>
                  <a:lnTo>
                    <a:pt x="5338" y="288"/>
                  </a:lnTo>
                  <a:lnTo>
                    <a:pt x="5341" y="289"/>
                  </a:lnTo>
                  <a:lnTo>
                    <a:pt x="5345" y="291"/>
                  </a:lnTo>
                  <a:lnTo>
                    <a:pt x="5348" y="292"/>
                  </a:lnTo>
                  <a:lnTo>
                    <a:pt x="5351" y="294"/>
                  </a:lnTo>
                  <a:lnTo>
                    <a:pt x="5354" y="295"/>
                  </a:lnTo>
                  <a:lnTo>
                    <a:pt x="5358" y="297"/>
                  </a:lnTo>
                  <a:lnTo>
                    <a:pt x="5361" y="298"/>
                  </a:lnTo>
                  <a:lnTo>
                    <a:pt x="5364" y="300"/>
                  </a:lnTo>
                  <a:lnTo>
                    <a:pt x="5368" y="301"/>
                  </a:lnTo>
                  <a:lnTo>
                    <a:pt x="5371" y="303"/>
                  </a:lnTo>
                  <a:lnTo>
                    <a:pt x="5374" y="304"/>
                  </a:lnTo>
                  <a:lnTo>
                    <a:pt x="5377" y="305"/>
                  </a:lnTo>
                  <a:lnTo>
                    <a:pt x="5381" y="307"/>
                  </a:lnTo>
                  <a:lnTo>
                    <a:pt x="5384" y="308"/>
                  </a:lnTo>
                  <a:lnTo>
                    <a:pt x="5387" y="309"/>
                  </a:lnTo>
                  <a:lnTo>
                    <a:pt x="5390" y="310"/>
                  </a:lnTo>
                  <a:lnTo>
                    <a:pt x="5394" y="311"/>
                  </a:lnTo>
                  <a:lnTo>
                    <a:pt x="5397" y="313"/>
                  </a:lnTo>
                  <a:lnTo>
                    <a:pt x="5400" y="314"/>
                  </a:lnTo>
                  <a:lnTo>
                    <a:pt x="5403" y="315"/>
                  </a:lnTo>
                  <a:lnTo>
                    <a:pt x="5407" y="316"/>
                  </a:lnTo>
                  <a:lnTo>
                    <a:pt x="5410" y="317"/>
                  </a:lnTo>
                  <a:lnTo>
                    <a:pt x="5413" y="318"/>
                  </a:lnTo>
                  <a:lnTo>
                    <a:pt x="5416" y="319"/>
                  </a:lnTo>
                  <a:lnTo>
                    <a:pt x="5420" y="320"/>
                  </a:lnTo>
                  <a:lnTo>
                    <a:pt x="5423" y="321"/>
                  </a:lnTo>
                  <a:lnTo>
                    <a:pt x="5426" y="322"/>
                  </a:lnTo>
                  <a:lnTo>
                    <a:pt x="5429" y="323"/>
                  </a:lnTo>
                  <a:lnTo>
                    <a:pt x="5433" y="324"/>
                  </a:lnTo>
                  <a:lnTo>
                    <a:pt x="5436" y="324"/>
                  </a:lnTo>
                  <a:lnTo>
                    <a:pt x="5439" y="325"/>
                  </a:lnTo>
                  <a:lnTo>
                    <a:pt x="5443" y="326"/>
                  </a:lnTo>
                  <a:lnTo>
                    <a:pt x="5446" y="327"/>
                  </a:lnTo>
                  <a:lnTo>
                    <a:pt x="5449" y="328"/>
                  </a:lnTo>
                  <a:lnTo>
                    <a:pt x="5452" y="328"/>
                  </a:lnTo>
                  <a:lnTo>
                    <a:pt x="5456" y="329"/>
                  </a:lnTo>
                  <a:lnTo>
                    <a:pt x="5459" y="330"/>
                  </a:lnTo>
                  <a:lnTo>
                    <a:pt x="5462" y="330"/>
                  </a:lnTo>
                  <a:lnTo>
                    <a:pt x="5465" y="331"/>
                  </a:lnTo>
                  <a:lnTo>
                    <a:pt x="5469" y="331"/>
                  </a:lnTo>
                  <a:lnTo>
                    <a:pt x="5472" y="332"/>
                  </a:lnTo>
                  <a:lnTo>
                    <a:pt x="5475" y="332"/>
                  </a:lnTo>
                  <a:lnTo>
                    <a:pt x="5478" y="332"/>
                  </a:lnTo>
                  <a:lnTo>
                    <a:pt x="5482" y="333"/>
                  </a:lnTo>
                  <a:lnTo>
                    <a:pt x="5485" y="333"/>
                  </a:lnTo>
                  <a:lnTo>
                    <a:pt x="5488" y="333"/>
                  </a:lnTo>
                  <a:lnTo>
                    <a:pt x="5491" y="334"/>
                  </a:lnTo>
                  <a:lnTo>
                    <a:pt x="5495" y="334"/>
                  </a:lnTo>
                  <a:lnTo>
                    <a:pt x="5498" y="334"/>
                  </a:lnTo>
                  <a:lnTo>
                    <a:pt x="5501" y="334"/>
                  </a:lnTo>
                  <a:lnTo>
                    <a:pt x="5505" y="335"/>
                  </a:lnTo>
                  <a:lnTo>
                    <a:pt x="5508" y="335"/>
                  </a:lnTo>
                  <a:lnTo>
                    <a:pt x="5511" y="335"/>
                  </a:lnTo>
                  <a:lnTo>
                    <a:pt x="5514" y="335"/>
                  </a:lnTo>
                  <a:lnTo>
                    <a:pt x="5518" y="335"/>
                  </a:lnTo>
                  <a:lnTo>
                    <a:pt x="5521" y="335"/>
                  </a:lnTo>
                  <a:lnTo>
                    <a:pt x="5524" y="335"/>
                  </a:lnTo>
                  <a:lnTo>
                    <a:pt x="5527" y="335"/>
                  </a:lnTo>
                  <a:lnTo>
                    <a:pt x="5531" y="335"/>
                  </a:lnTo>
                  <a:lnTo>
                    <a:pt x="5534" y="335"/>
                  </a:lnTo>
                  <a:lnTo>
                    <a:pt x="5537" y="335"/>
                  </a:lnTo>
                  <a:lnTo>
                    <a:pt x="5540" y="335"/>
                  </a:lnTo>
                  <a:lnTo>
                    <a:pt x="5544" y="335"/>
                  </a:lnTo>
                  <a:lnTo>
                    <a:pt x="5547" y="335"/>
                  </a:lnTo>
                  <a:lnTo>
                    <a:pt x="5550" y="335"/>
                  </a:lnTo>
                  <a:lnTo>
                    <a:pt x="5553" y="335"/>
                  </a:lnTo>
                  <a:lnTo>
                    <a:pt x="5557" y="334"/>
                  </a:lnTo>
                  <a:lnTo>
                    <a:pt x="5560" y="334"/>
                  </a:lnTo>
                  <a:lnTo>
                    <a:pt x="5563" y="334"/>
                  </a:lnTo>
                  <a:lnTo>
                    <a:pt x="5566" y="334"/>
                  </a:lnTo>
                  <a:lnTo>
                    <a:pt x="5570" y="333"/>
                  </a:lnTo>
                  <a:lnTo>
                    <a:pt x="5573" y="333"/>
                  </a:lnTo>
                  <a:lnTo>
                    <a:pt x="5576" y="333"/>
                  </a:lnTo>
                  <a:lnTo>
                    <a:pt x="5580" y="332"/>
                  </a:lnTo>
                  <a:lnTo>
                    <a:pt x="5583" y="332"/>
                  </a:lnTo>
                  <a:lnTo>
                    <a:pt x="5586" y="332"/>
                  </a:lnTo>
                  <a:lnTo>
                    <a:pt x="5589" y="331"/>
                  </a:lnTo>
                  <a:lnTo>
                    <a:pt x="5593" y="331"/>
                  </a:lnTo>
                  <a:lnTo>
                    <a:pt x="5596" y="330"/>
                  </a:lnTo>
                  <a:lnTo>
                    <a:pt x="5599" y="330"/>
                  </a:lnTo>
                  <a:lnTo>
                    <a:pt x="5602" y="330"/>
                  </a:lnTo>
                  <a:lnTo>
                    <a:pt x="5606" y="329"/>
                  </a:lnTo>
                  <a:lnTo>
                    <a:pt x="5609" y="329"/>
                  </a:lnTo>
                  <a:lnTo>
                    <a:pt x="5612" y="328"/>
                  </a:lnTo>
                  <a:lnTo>
                    <a:pt x="5615" y="328"/>
                  </a:lnTo>
                  <a:lnTo>
                    <a:pt x="5619" y="327"/>
                  </a:lnTo>
                  <a:lnTo>
                    <a:pt x="5622" y="327"/>
                  </a:lnTo>
                  <a:lnTo>
                    <a:pt x="5625" y="326"/>
                  </a:lnTo>
                  <a:lnTo>
                    <a:pt x="5628" y="326"/>
                  </a:lnTo>
                  <a:lnTo>
                    <a:pt x="5632" y="325"/>
                  </a:lnTo>
                  <a:lnTo>
                    <a:pt x="5635" y="325"/>
                  </a:lnTo>
                  <a:lnTo>
                    <a:pt x="5638" y="324"/>
                  </a:lnTo>
                  <a:lnTo>
                    <a:pt x="5641" y="324"/>
                  </a:lnTo>
                  <a:lnTo>
                    <a:pt x="5645" y="323"/>
                  </a:lnTo>
                  <a:lnTo>
                    <a:pt x="5648" y="323"/>
                  </a:lnTo>
                  <a:lnTo>
                    <a:pt x="5651" y="322"/>
                  </a:lnTo>
                  <a:lnTo>
                    <a:pt x="5655" y="322"/>
                  </a:lnTo>
                  <a:lnTo>
                    <a:pt x="5658" y="321"/>
                  </a:lnTo>
                  <a:lnTo>
                    <a:pt x="5661" y="320"/>
                  </a:lnTo>
                  <a:lnTo>
                    <a:pt x="5664" y="320"/>
                  </a:lnTo>
                  <a:lnTo>
                    <a:pt x="5668" y="319"/>
                  </a:lnTo>
                  <a:lnTo>
                    <a:pt x="5671" y="319"/>
                  </a:lnTo>
                  <a:lnTo>
                    <a:pt x="5674" y="318"/>
                  </a:lnTo>
                  <a:lnTo>
                    <a:pt x="5677" y="318"/>
                  </a:lnTo>
                  <a:lnTo>
                    <a:pt x="5681" y="317"/>
                  </a:lnTo>
                  <a:lnTo>
                    <a:pt x="5684" y="316"/>
                  </a:lnTo>
                  <a:lnTo>
                    <a:pt x="5687" y="316"/>
                  </a:lnTo>
                  <a:lnTo>
                    <a:pt x="5690" y="315"/>
                  </a:lnTo>
                  <a:lnTo>
                    <a:pt x="5694" y="315"/>
                  </a:lnTo>
                  <a:lnTo>
                    <a:pt x="5697" y="314"/>
                  </a:lnTo>
                  <a:lnTo>
                    <a:pt x="5700" y="314"/>
                  </a:lnTo>
                  <a:lnTo>
                    <a:pt x="5703" y="313"/>
                  </a:lnTo>
                  <a:lnTo>
                    <a:pt x="5707" y="313"/>
                  </a:lnTo>
                  <a:lnTo>
                    <a:pt x="5710" y="312"/>
                  </a:lnTo>
                  <a:lnTo>
                    <a:pt x="5713" y="312"/>
                  </a:lnTo>
                  <a:lnTo>
                    <a:pt x="5716" y="311"/>
                  </a:lnTo>
                  <a:lnTo>
                    <a:pt x="5720" y="311"/>
                  </a:lnTo>
                  <a:lnTo>
                    <a:pt x="5723" y="310"/>
                  </a:lnTo>
                  <a:lnTo>
                    <a:pt x="5726" y="310"/>
                  </a:lnTo>
                  <a:lnTo>
                    <a:pt x="5730" y="309"/>
                  </a:lnTo>
                  <a:lnTo>
                    <a:pt x="5733" y="309"/>
                  </a:lnTo>
                  <a:lnTo>
                    <a:pt x="5736" y="308"/>
                  </a:lnTo>
                  <a:lnTo>
                    <a:pt x="5739" y="308"/>
                  </a:lnTo>
                  <a:lnTo>
                    <a:pt x="5743" y="308"/>
                  </a:lnTo>
                  <a:lnTo>
                    <a:pt x="5746" y="307"/>
                  </a:lnTo>
                  <a:lnTo>
                    <a:pt x="5749" y="307"/>
                  </a:lnTo>
                  <a:lnTo>
                    <a:pt x="5752" y="307"/>
                  </a:lnTo>
                  <a:lnTo>
                    <a:pt x="5756" y="306"/>
                  </a:lnTo>
                  <a:lnTo>
                    <a:pt x="5759" y="306"/>
                  </a:lnTo>
                  <a:lnTo>
                    <a:pt x="5762" y="305"/>
                  </a:lnTo>
                  <a:lnTo>
                    <a:pt x="5765" y="305"/>
                  </a:lnTo>
                  <a:lnTo>
                    <a:pt x="5769" y="305"/>
                  </a:lnTo>
                  <a:lnTo>
                    <a:pt x="5772" y="305"/>
                  </a:lnTo>
                  <a:lnTo>
                    <a:pt x="5775" y="304"/>
                  </a:lnTo>
                  <a:lnTo>
                    <a:pt x="5778" y="304"/>
                  </a:lnTo>
                  <a:lnTo>
                    <a:pt x="5782" y="304"/>
                  </a:lnTo>
                  <a:lnTo>
                    <a:pt x="5785" y="304"/>
                  </a:lnTo>
                  <a:lnTo>
                    <a:pt x="5788" y="303"/>
                  </a:lnTo>
                  <a:lnTo>
                    <a:pt x="5791" y="303"/>
                  </a:lnTo>
                  <a:lnTo>
                    <a:pt x="5795" y="303"/>
                  </a:lnTo>
                  <a:lnTo>
                    <a:pt x="5798" y="303"/>
                  </a:lnTo>
                  <a:lnTo>
                    <a:pt x="5801" y="303"/>
                  </a:lnTo>
                  <a:lnTo>
                    <a:pt x="5805" y="303"/>
                  </a:lnTo>
                  <a:lnTo>
                    <a:pt x="5808" y="303"/>
                  </a:lnTo>
                  <a:lnTo>
                    <a:pt x="5811" y="303"/>
                  </a:lnTo>
                  <a:lnTo>
                    <a:pt x="5814" y="303"/>
                  </a:lnTo>
                  <a:lnTo>
                    <a:pt x="5818" y="303"/>
                  </a:lnTo>
                  <a:lnTo>
                    <a:pt x="5821" y="303"/>
                  </a:lnTo>
                  <a:lnTo>
                    <a:pt x="5824" y="303"/>
                  </a:lnTo>
                  <a:lnTo>
                    <a:pt x="5827" y="303"/>
                  </a:lnTo>
                  <a:lnTo>
                    <a:pt x="5831" y="303"/>
                  </a:lnTo>
                  <a:lnTo>
                    <a:pt x="5834" y="303"/>
                  </a:lnTo>
                  <a:lnTo>
                    <a:pt x="5837" y="303"/>
                  </a:lnTo>
                  <a:lnTo>
                    <a:pt x="5840" y="304"/>
                  </a:lnTo>
                  <a:lnTo>
                    <a:pt x="5844" y="304"/>
                  </a:lnTo>
                  <a:lnTo>
                    <a:pt x="5847" y="304"/>
                  </a:lnTo>
                  <a:lnTo>
                    <a:pt x="5850" y="304"/>
                  </a:lnTo>
                  <a:lnTo>
                    <a:pt x="5853" y="304"/>
                  </a:lnTo>
                  <a:lnTo>
                    <a:pt x="5857" y="305"/>
                  </a:lnTo>
                  <a:lnTo>
                    <a:pt x="5860" y="305"/>
                  </a:lnTo>
                  <a:lnTo>
                    <a:pt x="5863" y="305"/>
                  </a:lnTo>
                  <a:lnTo>
                    <a:pt x="5867" y="305"/>
                  </a:lnTo>
                  <a:lnTo>
                    <a:pt x="5870" y="306"/>
                  </a:lnTo>
                  <a:lnTo>
                    <a:pt x="5873" y="306"/>
                  </a:lnTo>
                  <a:lnTo>
                    <a:pt x="5876" y="306"/>
                  </a:lnTo>
                  <a:lnTo>
                    <a:pt x="5880" y="307"/>
                  </a:lnTo>
                  <a:lnTo>
                    <a:pt x="5883" y="307"/>
                  </a:lnTo>
                  <a:lnTo>
                    <a:pt x="5886" y="307"/>
                  </a:lnTo>
                  <a:lnTo>
                    <a:pt x="5889" y="308"/>
                  </a:lnTo>
                  <a:lnTo>
                    <a:pt x="5893" y="308"/>
                  </a:lnTo>
                  <a:lnTo>
                    <a:pt x="5896" y="309"/>
                  </a:lnTo>
                  <a:lnTo>
                    <a:pt x="5899" y="309"/>
                  </a:lnTo>
                  <a:lnTo>
                    <a:pt x="5902" y="309"/>
                  </a:lnTo>
                  <a:lnTo>
                    <a:pt x="5906" y="310"/>
                  </a:lnTo>
                  <a:lnTo>
                    <a:pt x="5909" y="310"/>
                  </a:lnTo>
                  <a:lnTo>
                    <a:pt x="5912" y="311"/>
                  </a:lnTo>
                  <a:lnTo>
                    <a:pt x="5915" y="311"/>
                  </a:lnTo>
                  <a:lnTo>
                    <a:pt x="5919" y="312"/>
                  </a:lnTo>
                  <a:lnTo>
                    <a:pt x="5922" y="312"/>
                  </a:lnTo>
                  <a:lnTo>
                    <a:pt x="5925" y="313"/>
                  </a:lnTo>
                  <a:lnTo>
                    <a:pt x="5928" y="313"/>
                  </a:lnTo>
                  <a:lnTo>
                    <a:pt x="5932" y="313"/>
                  </a:lnTo>
                  <a:lnTo>
                    <a:pt x="5935" y="314"/>
                  </a:lnTo>
                  <a:lnTo>
                    <a:pt x="5938" y="314"/>
                  </a:lnTo>
                  <a:lnTo>
                    <a:pt x="5942" y="315"/>
                  </a:lnTo>
                  <a:lnTo>
                    <a:pt x="5945" y="315"/>
                  </a:lnTo>
                  <a:lnTo>
                    <a:pt x="5948" y="316"/>
                  </a:lnTo>
                  <a:lnTo>
                    <a:pt x="5951" y="316"/>
                  </a:lnTo>
                  <a:lnTo>
                    <a:pt x="5955" y="316"/>
                  </a:lnTo>
                  <a:lnTo>
                    <a:pt x="5958" y="317"/>
                  </a:lnTo>
                  <a:lnTo>
                    <a:pt x="5961" y="317"/>
                  </a:lnTo>
                  <a:lnTo>
                    <a:pt x="5964" y="318"/>
                  </a:lnTo>
                  <a:lnTo>
                    <a:pt x="5968" y="318"/>
                  </a:lnTo>
                  <a:lnTo>
                    <a:pt x="5971" y="318"/>
                  </a:lnTo>
                  <a:lnTo>
                    <a:pt x="5974" y="319"/>
                  </a:lnTo>
                  <a:lnTo>
                    <a:pt x="5977" y="319"/>
                  </a:lnTo>
                  <a:lnTo>
                    <a:pt x="5981" y="320"/>
                  </a:lnTo>
                  <a:lnTo>
                    <a:pt x="5984" y="320"/>
                  </a:lnTo>
                  <a:lnTo>
                    <a:pt x="5987" y="320"/>
                  </a:lnTo>
                  <a:lnTo>
                    <a:pt x="5990" y="321"/>
                  </a:lnTo>
                  <a:lnTo>
                    <a:pt x="5994" y="321"/>
                  </a:lnTo>
                  <a:lnTo>
                    <a:pt x="5997" y="321"/>
                  </a:lnTo>
                  <a:lnTo>
                    <a:pt x="6000" y="321"/>
                  </a:lnTo>
                  <a:lnTo>
                    <a:pt x="6003" y="322"/>
                  </a:lnTo>
                  <a:lnTo>
                    <a:pt x="6007" y="322"/>
                  </a:lnTo>
                  <a:lnTo>
                    <a:pt x="6010" y="322"/>
                  </a:lnTo>
                  <a:lnTo>
                    <a:pt x="6013" y="322"/>
                  </a:lnTo>
                  <a:lnTo>
                    <a:pt x="6017" y="323"/>
                  </a:lnTo>
                  <a:lnTo>
                    <a:pt x="6020" y="323"/>
                  </a:lnTo>
                  <a:lnTo>
                    <a:pt x="6023" y="323"/>
                  </a:lnTo>
                  <a:lnTo>
                    <a:pt x="6026" y="323"/>
                  </a:lnTo>
                  <a:lnTo>
                    <a:pt x="6030" y="323"/>
                  </a:lnTo>
                  <a:lnTo>
                    <a:pt x="6033" y="323"/>
                  </a:lnTo>
                  <a:lnTo>
                    <a:pt x="6036" y="323"/>
                  </a:lnTo>
                  <a:lnTo>
                    <a:pt x="6039" y="323"/>
                  </a:lnTo>
                  <a:lnTo>
                    <a:pt x="6043" y="323"/>
                  </a:lnTo>
                  <a:lnTo>
                    <a:pt x="6046" y="323"/>
                  </a:lnTo>
                  <a:lnTo>
                    <a:pt x="6049" y="323"/>
                  </a:lnTo>
                  <a:lnTo>
                    <a:pt x="6052" y="323"/>
                  </a:lnTo>
                  <a:lnTo>
                    <a:pt x="6056" y="323"/>
                  </a:lnTo>
                  <a:lnTo>
                    <a:pt x="6059" y="323"/>
                  </a:lnTo>
                  <a:lnTo>
                    <a:pt x="6062" y="323"/>
                  </a:lnTo>
                  <a:lnTo>
                    <a:pt x="6065" y="323"/>
                  </a:lnTo>
                  <a:lnTo>
                    <a:pt x="6069" y="323"/>
                  </a:lnTo>
                  <a:lnTo>
                    <a:pt x="6072" y="323"/>
                  </a:lnTo>
                  <a:lnTo>
                    <a:pt x="6075" y="323"/>
                  </a:lnTo>
                  <a:lnTo>
                    <a:pt x="6078" y="323"/>
                  </a:lnTo>
                  <a:lnTo>
                    <a:pt x="6082" y="322"/>
                  </a:lnTo>
                  <a:lnTo>
                    <a:pt x="6085" y="322"/>
                  </a:lnTo>
                  <a:lnTo>
                    <a:pt x="6088" y="322"/>
                  </a:lnTo>
                  <a:lnTo>
                    <a:pt x="6092" y="322"/>
                  </a:lnTo>
                  <a:lnTo>
                    <a:pt x="6095" y="322"/>
                  </a:lnTo>
                  <a:lnTo>
                    <a:pt x="6098" y="321"/>
                  </a:lnTo>
                  <a:lnTo>
                    <a:pt x="6101" y="321"/>
                  </a:lnTo>
                  <a:lnTo>
                    <a:pt x="6105" y="321"/>
                  </a:lnTo>
                  <a:lnTo>
                    <a:pt x="6108" y="321"/>
                  </a:lnTo>
                  <a:lnTo>
                    <a:pt x="6111" y="321"/>
                  </a:lnTo>
                  <a:lnTo>
                    <a:pt x="6114" y="320"/>
                  </a:lnTo>
                  <a:lnTo>
                    <a:pt x="6118" y="320"/>
                  </a:lnTo>
                  <a:lnTo>
                    <a:pt x="6121" y="320"/>
                  </a:lnTo>
                  <a:lnTo>
                    <a:pt x="6124" y="319"/>
                  </a:lnTo>
                  <a:lnTo>
                    <a:pt x="6127" y="319"/>
                  </a:lnTo>
                  <a:lnTo>
                    <a:pt x="6131" y="319"/>
                  </a:lnTo>
                  <a:lnTo>
                    <a:pt x="6134" y="318"/>
                  </a:lnTo>
                  <a:lnTo>
                    <a:pt x="6137" y="318"/>
                  </a:lnTo>
                  <a:lnTo>
                    <a:pt x="6140" y="318"/>
                  </a:lnTo>
                  <a:lnTo>
                    <a:pt x="6144" y="317"/>
                  </a:lnTo>
                  <a:lnTo>
                    <a:pt x="6147" y="317"/>
                  </a:lnTo>
                  <a:lnTo>
                    <a:pt x="6150" y="316"/>
                  </a:lnTo>
                  <a:lnTo>
                    <a:pt x="6153" y="316"/>
                  </a:lnTo>
                  <a:lnTo>
                    <a:pt x="6157" y="316"/>
                  </a:lnTo>
                  <a:lnTo>
                    <a:pt x="6160" y="315"/>
                  </a:lnTo>
                  <a:lnTo>
                    <a:pt x="6163" y="315"/>
                  </a:lnTo>
                  <a:lnTo>
                    <a:pt x="6167" y="315"/>
                  </a:lnTo>
                  <a:lnTo>
                    <a:pt x="6170" y="314"/>
                  </a:lnTo>
                  <a:lnTo>
                    <a:pt x="6173" y="314"/>
                  </a:lnTo>
                  <a:lnTo>
                    <a:pt x="6176" y="313"/>
                  </a:lnTo>
                  <a:lnTo>
                    <a:pt x="6180" y="313"/>
                  </a:lnTo>
                  <a:lnTo>
                    <a:pt x="6183" y="313"/>
                  </a:lnTo>
                  <a:lnTo>
                    <a:pt x="6186" y="312"/>
                  </a:lnTo>
                  <a:lnTo>
                    <a:pt x="6189" y="312"/>
                  </a:lnTo>
                  <a:lnTo>
                    <a:pt x="6193" y="312"/>
                  </a:lnTo>
                  <a:lnTo>
                    <a:pt x="6196" y="311"/>
                  </a:lnTo>
                  <a:lnTo>
                    <a:pt x="6199" y="311"/>
                  </a:lnTo>
                  <a:lnTo>
                    <a:pt x="6202" y="310"/>
                  </a:lnTo>
                  <a:lnTo>
                    <a:pt x="6206" y="310"/>
                  </a:lnTo>
                  <a:lnTo>
                    <a:pt x="6209" y="310"/>
                  </a:lnTo>
                  <a:lnTo>
                    <a:pt x="6212" y="309"/>
                  </a:lnTo>
                  <a:lnTo>
                    <a:pt x="6215" y="309"/>
                  </a:lnTo>
                  <a:lnTo>
                    <a:pt x="6219" y="308"/>
                  </a:lnTo>
                  <a:lnTo>
                    <a:pt x="6222" y="308"/>
                  </a:lnTo>
                  <a:lnTo>
                    <a:pt x="6225" y="308"/>
                  </a:lnTo>
                  <a:lnTo>
                    <a:pt x="6229" y="307"/>
                  </a:lnTo>
                  <a:lnTo>
                    <a:pt x="6232" y="307"/>
                  </a:lnTo>
                  <a:lnTo>
                    <a:pt x="6235" y="306"/>
                  </a:lnTo>
                  <a:lnTo>
                    <a:pt x="6238" y="306"/>
                  </a:lnTo>
                  <a:lnTo>
                    <a:pt x="6242" y="305"/>
                  </a:lnTo>
                  <a:lnTo>
                    <a:pt x="6245" y="305"/>
                  </a:lnTo>
                  <a:lnTo>
                    <a:pt x="6248" y="304"/>
                  </a:lnTo>
                  <a:lnTo>
                    <a:pt x="6251" y="304"/>
                  </a:lnTo>
                  <a:lnTo>
                    <a:pt x="6255" y="304"/>
                  </a:lnTo>
                  <a:lnTo>
                    <a:pt x="6258" y="303"/>
                  </a:lnTo>
                  <a:lnTo>
                    <a:pt x="6261" y="303"/>
                  </a:lnTo>
                  <a:lnTo>
                    <a:pt x="6264" y="302"/>
                  </a:lnTo>
                  <a:lnTo>
                    <a:pt x="6268" y="302"/>
                  </a:lnTo>
                  <a:lnTo>
                    <a:pt x="6271" y="301"/>
                  </a:lnTo>
                  <a:lnTo>
                    <a:pt x="6274" y="301"/>
                  </a:lnTo>
                  <a:lnTo>
                    <a:pt x="6277" y="300"/>
                  </a:lnTo>
                  <a:lnTo>
                    <a:pt x="6281" y="300"/>
                  </a:lnTo>
                  <a:lnTo>
                    <a:pt x="6284" y="299"/>
                  </a:lnTo>
                  <a:lnTo>
                    <a:pt x="6287" y="298"/>
                  </a:lnTo>
                  <a:lnTo>
                    <a:pt x="6290" y="298"/>
                  </a:lnTo>
                  <a:lnTo>
                    <a:pt x="6294" y="297"/>
                  </a:lnTo>
                  <a:lnTo>
                    <a:pt x="6297" y="296"/>
                  </a:lnTo>
                  <a:lnTo>
                    <a:pt x="6300" y="296"/>
                  </a:lnTo>
                  <a:lnTo>
                    <a:pt x="6304" y="295"/>
                  </a:lnTo>
                  <a:lnTo>
                    <a:pt x="6307" y="294"/>
                  </a:lnTo>
                  <a:lnTo>
                    <a:pt x="6310" y="294"/>
                  </a:lnTo>
                  <a:lnTo>
                    <a:pt x="6313" y="293"/>
                  </a:lnTo>
                  <a:lnTo>
                    <a:pt x="6317" y="292"/>
                  </a:lnTo>
                  <a:lnTo>
                    <a:pt x="6320" y="291"/>
                  </a:lnTo>
                  <a:lnTo>
                    <a:pt x="6323" y="291"/>
                  </a:lnTo>
                  <a:lnTo>
                    <a:pt x="6326" y="290"/>
                  </a:lnTo>
                  <a:lnTo>
                    <a:pt x="6330" y="289"/>
                  </a:lnTo>
                  <a:lnTo>
                    <a:pt x="6333" y="288"/>
                  </a:lnTo>
                  <a:lnTo>
                    <a:pt x="6336" y="287"/>
                  </a:lnTo>
                  <a:lnTo>
                    <a:pt x="6339" y="286"/>
                  </a:lnTo>
                  <a:lnTo>
                    <a:pt x="6343" y="285"/>
                  </a:lnTo>
                  <a:lnTo>
                    <a:pt x="6346" y="284"/>
                  </a:lnTo>
                  <a:lnTo>
                    <a:pt x="6349" y="283"/>
                  </a:lnTo>
                  <a:lnTo>
                    <a:pt x="6352" y="282"/>
                  </a:lnTo>
                  <a:lnTo>
                    <a:pt x="6356" y="281"/>
                  </a:lnTo>
                  <a:lnTo>
                    <a:pt x="6359" y="280"/>
                  </a:lnTo>
                  <a:lnTo>
                    <a:pt x="6362" y="279"/>
                  </a:lnTo>
                  <a:lnTo>
                    <a:pt x="6365" y="278"/>
                  </a:lnTo>
                  <a:lnTo>
                    <a:pt x="6369" y="277"/>
                  </a:lnTo>
                  <a:lnTo>
                    <a:pt x="6372" y="276"/>
                  </a:lnTo>
                  <a:lnTo>
                    <a:pt x="6375" y="275"/>
                  </a:lnTo>
                  <a:lnTo>
                    <a:pt x="6379" y="273"/>
                  </a:lnTo>
                  <a:lnTo>
                    <a:pt x="6382" y="272"/>
                  </a:lnTo>
                  <a:lnTo>
                    <a:pt x="6385" y="271"/>
                  </a:lnTo>
                  <a:lnTo>
                    <a:pt x="6388" y="270"/>
                  </a:lnTo>
                  <a:lnTo>
                    <a:pt x="6392" y="268"/>
                  </a:lnTo>
                  <a:lnTo>
                    <a:pt x="6395" y="267"/>
                  </a:lnTo>
                  <a:lnTo>
                    <a:pt x="6398" y="266"/>
                  </a:lnTo>
                  <a:lnTo>
                    <a:pt x="6401" y="265"/>
                  </a:lnTo>
                  <a:lnTo>
                    <a:pt x="6405" y="263"/>
                  </a:lnTo>
                  <a:lnTo>
                    <a:pt x="6408" y="262"/>
                  </a:lnTo>
                  <a:lnTo>
                    <a:pt x="6411" y="261"/>
                  </a:lnTo>
                  <a:lnTo>
                    <a:pt x="6414" y="259"/>
                  </a:lnTo>
                  <a:lnTo>
                    <a:pt x="6418" y="258"/>
                  </a:lnTo>
                  <a:lnTo>
                    <a:pt x="6421" y="257"/>
                  </a:lnTo>
                  <a:lnTo>
                    <a:pt x="6424" y="255"/>
                  </a:lnTo>
                  <a:lnTo>
                    <a:pt x="6427" y="254"/>
                  </a:lnTo>
                  <a:lnTo>
                    <a:pt x="6431" y="253"/>
                  </a:lnTo>
                  <a:lnTo>
                    <a:pt x="6434" y="251"/>
                  </a:lnTo>
                  <a:lnTo>
                    <a:pt x="6437" y="250"/>
                  </a:lnTo>
                  <a:lnTo>
                    <a:pt x="6440" y="248"/>
                  </a:lnTo>
                  <a:lnTo>
                    <a:pt x="6444" y="247"/>
                  </a:lnTo>
                  <a:lnTo>
                    <a:pt x="6447" y="246"/>
                  </a:lnTo>
                  <a:lnTo>
                    <a:pt x="6450" y="245"/>
                  </a:lnTo>
                  <a:lnTo>
                    <a:pt x="6454" y="243"/>
                  </a:lnTo>
                  <a:lnTo>
                    <a:pt x="6457" y="242"/>
                  </a:lnTo>
                  <a:lnTo>
                    <a:pt x="6460" y="241"/>
                  </a:lnTo>
                  <a:lnTo>
                    <a:pt x="6463" y="239"/>
                  </a:lnTo>
                  <a:lnTo>
                    <a:pt x="6467" y="238"/>
                  </a:lnTo>
                  <a:lnTo>
                    <a:pt x="6470" y="237"/>
                  </a:lnTo>
                  <a:lnTo>
                    <a:pt x="6473" y="236"/>
                  </a:lnTo>
                  <a:lnTo>
                    <a:pt x="6476" y="235"/>
                  </a:lnTo>
                  <a:lnTo>
                    <a:pt x="6480" y="233"/>
                  </a:lnTo>
                  <a:lnTo>
                    <a:pt x="6483" y="232"/>
                  </a:lnTo>
                  <a:lnTo>
                    <a:pt x="6486" y="231"/>
                  </a:lnTo>
                  <a:lnTo>
                    <a:pt x="6489" y="230"/>
                  </a:lnTo>
                  <a:lnTo>
                    <a:pt x="6493" y="229"/>
                  </a:lnTo>
                  <a:lnTo>
                    <a:pt x="6496" y="228"/>
                  </a:lnTo>
                  <a:lnTo>
                    <a:pt x="6499" y="227"/>
                  </a:lnTo>
                  <a:lnTo>
                    <a:pt x="6502" y="226"/>
                  </a:lnTo>
                  <a:lnTo>
                    <a:pt x="6506" y="225"/>
                  </a:lnTo>
                  <a:lnTo>
                    <a:pt x="6509" y="224"/>
                  </a:lnTo>
                  <a:lnTo>
                    <a:pt x="6512" y="224"/>
                  </a:lnTo>
                  <a:lnTo>
                    <a:pt x="6515" y="223"/>
                  </a:lnTo>
                  <a:lnTo>
                    <a:pt x="6519" y="222"/>
                  </a:lnTo>
                  <a:lnTo>
                    <a:pt x="6522" y="221"/>
                  </a:lnTo>
                  <a:lnTo>
                    <a:pt x="6525" y="221"/>
                  </a:lnTo>
                  <a:lnTo>
                    <a:pt x="6529" y="220"/>
                  </a:lnTo>
                  <a:lnTo>
                    <a:pt x="6532" y="220"/>
                  </a:lnTo>
                  <a:lnTo>
                    <a:pt x="6535" y="220"/>
                  </a:lnTo>
                  <a:lnTo>
                    <a:pt x="6538" y="219"/>
                  </a:lnTo>
                  <a:lnTo>
                    <a:pt x="6542" y="219"/>
                  </a:lnTo>
                  <a:lnTo>
                    <a:pt x="6545" y="219"/>
                  </a:lnTo>
                  <a:lnTo>
                    <a:pt x="6548" y="218"/>
                  </a:lnTo>
                  <a:lnTo>
                    <a:pt x="6551" y="218"/>
                  </a:lnTo>
                  <a:lnTo>
                    <a:pt x="6555" y="218"/>
                  </a:lnTo>
                  <a:lnTo>
                    <a:pt x="6558" y="218"/>
                  </a:lnTo>
                  <a:lnTo>
                    <a:pt x="6561" y="218"/>
                  </a:lnTo>
                  <a:lnTo>
                    <a:pt x="6564" y="218"/>
                  </a:lnTo>
                  <a:lnTo>
                    <a:pt x="6568" y="218"/>
                  </a:lnTo>
                  <a:lnTo>
                    <a:pt x="6571" y="218"/>
                  </a:lnTo>
                  <a:lnTo>
                    <a:pt x="6574" y="218"/>
                  </a:lnTo>
                  <a:lnTo>
                    <a:pt x="6577" y="218"/>
                  </a:lnTo>
                  <a:lnTo>
                    <a:pt x="6581" y="219"/>
                  </a:lnTo>
                  <a:lnTo>
                    <a:pt x="6584" y="219"/>
                  </a:lnTo>
                  <a:lnTo>
                    <a:pt x="6587" y="219"/>
                  </a:lnTo>
                  <a:lnTo>
                    <a:pt x="6591" y="220"/>
                  </a:lnTo>
                  <a:lnTo>
                    <a:pt x="6594" y="220"/>
                  </a:lnTo>
                  <a:lnTo>
                    <a:pt x="6597" y="220"/>
                  </a:lnTo>
                  <a:lnTo>
                    <a:pt x="6600" y="221"/>
                  </a:lnTo>
                  <a:lnTo>
                    <a:pt x="6604" y="221"/>
                  </a:lnTo>
                  <a:lnTo>
                    <a:pt x="6607" y="222"/>
                  </a:lnTo>
                  <a:lnTo>
                    <a:pt x="6610" y="222"/>
                  </a:lnTo>
                  <a:lnTo>
                    <a:pt x="6613" y="223"/>
                  </a:lnTo>
                  <a:lnTo>
                    <a:pt x="6617" y="224"/>
                  </a:lnTo>
                  <a:lnTo>
                    <a:pt x="6620" y="224"/>
                  </a:lnTo>
                  <a:lnTo>
                    <a:pt x="6623" y="225"/>
                  </a:lnTo>
                  <a:lnTo>
                    <a:pt x="6626" y="226"/>
                  </a:lnTo>
                  <a:lnTo>
                    <a:pt x="6630" y="227"/>
                  </a:lnTo>
                  <a:lnTo>
                    <a:pt x="6633" y="227"/>
                  </a:lnTo>
                  <a:lnTo>
                    <a:pt x="6636" y="228"/>
                  </a:lnTo>
                  <a:lnTo>
                    <a:pt x="6639" y="229"/>
                  </a:lnTo>
                  <a:lnTo>
                    <a:pt x="6643" y="230"/>
                  </a:lnTo>
                  <a:lnTo>
                    <a:pt x="6646" y="231"/>
                  </a:lnTo>
                  <a:lnTo>
                    <a:pt x="6649" y="231"/>
                  </a:lnTo>
                  <a:lnTo>
                    <a:pt x="6652" y="232"/>
                  </a:lnTo>
                  <a:lnTo>
                    <a:pt x="6656" y="233"/>
                  </a:lnTo>
                  <a:lnTo>
                    <a:pt x="6659" y="234"/>
                  </a:lnTo>
                  <a:lnTo>
                    <a:pt x="6662" y="235"/>
                  </a:lnTo>
                  <a:lnTo>
                    <a:pt x="6666" y="236"/>
                  </a:lnTo>
                  <a:lnTo>
                    <a:pt x="6669" y="237"/>
                  </a:lnTo>
                  <a:lnTo>
                    <a:pt x="6672" y="237"/>
                  </a:lnTo>
                  <a:lnTo>
                    <a:pt x="6675" y="238"/>
                  </a:lnTo>
                  <a:lnTo>
                    <a:pt x="6679" y="239"/>
                  </a:lnTo>
                  <a:lnTo>
                    <a:pt x="6682" y="240"/>
                  </a:lnTo>
                  <a:lnTo>
                    <a:pt x="6685" y="241"/>
                  </a:lnTo>
                  <a:lnTo>
                    <a:pt x="6688" y="241"/>
                  </a:lnTo>
                  <a:lnTo>
                    <a:pt x="6692" y="242"/>
                  </a:lnTo>
                  <a:lnTo>
                    <a:pt x="6695" y="243"/>
                  </a:lnTo>
                  <a:lnTo>
                    <a:pt x="6698" y="244"/>
                  </a:lnTo>
                  <a:lnTo>
                    <a:pt x="6701" y="244"/>
                  </a:lnTo>
                  <a:lnTo>
                    <a:pt x="6705" y="245"/>
                  </a:lnTo>
                  <a:lnTo>
                    <a:pt x="6708" y="246"/>
                  </a:lnTo>
                  <a:lnTo>
                    <a:pt x="6711" y="247"/>
                  </a:lnTo>
                  <a:lnTo>
                    <a:pt x="6714" y="247"/>
                  </a:lnTo>
                  <a:lnTo>
                    <a:pt x="6718" y="248"/>
                  </a:lnTo>
                  <a:lnTo>
                    <a:pt x="6721" y="248"/>
                  </a:lnTo>
                  <a:lnTo>
                    <a:pt x="6724" y="249"/>
                  </a:lnTo>
                  <a:lnTo>
                    <a:pt x="6727" y="249"/>
                  </a:lnTo>
                  <a:lnTo>
                    <a:pt x="6731" y="250"/>
                  </a:lnTo>
                  <a:lnTo>
                    <a:pt x="6734" y="251"/>
                  </a:lnTo>
                  <a:lnTo>
                    <a:pt x="6737" y="251"/>
                  </a:lnTo>
                  <a:lnTo>
                    <a:pt x="6741" y="251"/>
                  </a:lnTo>
                  <a:lnTo>
                    <a:pt x="6744" y="252"/>
                  </a:lnTo>
                  <a:lnTo>
                    <a:pt x="6747" y="252"/>
                  </a:lnTo>
                  <a:lnTo>
                    <a:pt x="6750" y="253"/>
                  </a:lnTo>
                  <a:lnTo>
                    <a:pt x="6754" y="253"/>
                  </a:lnTo>
                  <a:lnTo>
                    <a:pt x="6757" y="253"/>
                  </a:lnTo>
                  <a:lnTo>
                    <a:pt x="6760" y="253"/>
                  </a:lnTo>
                  <a:lnTo>
                    <a:pt x="6763" y="254"/>
                  </a:lnTo>
                  <a:lnTo>
                    <a:pt x="6767" y="254"/>
                  </a:lnTo>
                  <a:lnTo>
                    <a:pt x="6770" y="254"/>
                  </a:lnTo>
                  <a:lnTo>
                    <a:pt x="6773" y="254"/>
                  </a:lnTo>
                  <a:lnTo>
                    <a:pt x="6776" y="254"/>
                  </a:lnTo>
                  <a:lnTo>
                    <a:pt x="6780" y="254"/>
                  </a:lnTo>
                  <a:lnTo>
                    <a:pt x="6783" y="254"/>
                  </a:lnTo>
                  <a:lnTo>
                    <a:pt x="6786" y="254"/>
                  </a:lnTo>
                  <a:lnTo>
                    <a:pt x="6789" y="254"/>
                  </a:lnTo>
                  <a:lnTo>
                    <a:pt x="6793" y="254"/>
                  </a:lnTo>
                  <a:lnTo>
                    <a:pt x="6796" y="254"/>
                  </a:lnTo>
                  <a:lnTo>
                    <a:pt x="6799" y="253"/>
                  </a:lnTo>
                  <a:lnTo>
                    <a:pt x="6802" y="253"/>
                  </a:lnTo>
                  <a:lnTo>
                    <a:pt x="6806" y="253"/>
                  </a:lnTo>
                  <a:lnTo>
                    <a:pt x="6809" y="253"/>
                  </a:lnTo>
                  <a:lnTo>
                    <a:pt x="6812" y="252"/>
                  </a:lnTo>
                  <a:lnTo>
                    <a:pt x="6816" y="252"/>
                  </a:lnTo>
                  <a:lnTo>
                    <a:pt x="6819" y="252"/>
                  </a:lnTo>
                  <a:lnTo>
                    <a:pt x="6822" y="251"/>
                  </a:lnTo>
                  <a:lnTo>
                    <a:pt x="6825" y="251"/>
                  </a:lnTo>
                  <a:lnTo>
                    <a:pt x="6829" y="251"/>
                  </a:lnTo>
                  <a:lnTo>
                    <a:pt x="6832" y="250"/>
                  </a:lnTo>
                  <a:lnTo>
                    <a:pt x="6835" y="250"/>
                  </a:lnTo>
                  <a:lnTo>
                    <a:pt x="6838" y="249"/>
                  </a:lnTo>
                  <a:lnTo>
                    <a:pt x="6842" y="249"/>
                  </a:lnTo>
                  <a:lnTo>
                    <a:pt x="6845" y="248"/>
                  </a:lnTo>
                  <a:lnTo>
                    <a:pt x="6848" y="247"/>
                  </a:lnTo>
                  <a:lnTo>
                    <a:pt x="6851" y="247"/>
                  </a:lnTo>
                  <a:lnTo>
                    <a:pt x="6855" y="246"/>
                  </a:lnTo>
                  <a:lnTo>
                    <a:pt x="6858" y="245"/>
                  </a:lnTo>
                  <a:lnTo>
                    <a:pt x="6861" y="245"/>
                  </a:lnTo>
                  <a:lnTo>
                    <a:pt x="6864" y="244"/>
                  </a:lnTo>
                  <a:lnTo>
                    <a:pt x="6868" y="243"/>
                  </a:lnTo>
                  <a:lnTo>
                    <a:pt x="6871" y="242"/>
                  </a:lnTo>
                  <a:lnTo>
                    <a:pt x="6874" y="241"/>
                  </a:lnTo>
                  <a:lnTo>
                    <a:pt x="6877" y="241"/>
                  </a:lnTo>
                  <a:lnTo>
                    <a:pt x="6881" y="240"/>
                  </a:lnTo>
                  <a:lnTo>
                    <a:pt x="6884" y="239"/>
                  </a:lnTo>
                  <a:lnTo>
                    <a:pt x="6887" y="238"/>
                  </a:lnTo>
                  <a:lnTo>
                    <a:pt x="6891" y="237"/>
                  </a:lnTo>
                  <a:lnTo>
                    <a:pt x="6894" y="236"/>
                  </a:lnTo>
                  <a:lnTo>
                    <a:pt x="6897" y="235"/>
                  </a:lnTo>
                  <a:lnTo>
                    <a:pt x="6900" y="235"/>
                  </a:lnTo>
                  <a:lnTo>
                    <a:pt x="6904" y="234"/>
                  </a:lnTo>
                  <a:lnTo>
                    <a:pt x="6907" y="233"/>
                  </a:lnTo>
                  <a:lnTo>
                    <a:pt x="6910" y="232"/>
                  </a:lnTo>
                  <a:lnTo>
                    <a:pt x="6913" y="231"/>
                  </a:lnTo>
                  <a:lnTo>
                    <a:pt x="6917" y="230"/>
                  </a:lnTo>
                  <a:lnTo>
                    <a:pt x="6920" y="229"/>
                  </a:lnTo>
                  <a:lnTo>
                    <a:pt x="6923" y="228"/>
                  </a:lnTo>
                  <a:lnTo>
                    <a:pt x="6926" y="227"/>
                  </a:lnTo>
                  <a:lnTo>
                    <a:pt x="6930" y="226"/>
                  </a:lnTo>
                  <a:lnTo>
                    <a:pt x="6933" y="225"/>
                  </a:lnTo>
                  <a:lnTo>
                    <a:pt x="6936" y="224"/>
                  </a:lnTo>
                  <a:lnTo>
                    <a:pt x="6939" y="223"/>
                  </a:lnTo>
                  <a:lnTo>
                    <a:pt x="6943" y="222"/>
                  </a:lnTo>
                  <a:lnTo>
                    <a:pt x="6946" y="221"/>
                  </a:lnTo>
                  <a:lnTo>
                    <a:pt x="6949" y="220"/>
                  </a:lnTo>
                  <a:lnTo>
                    <a:pt x="6953" y="219"/>
                  </a:lnTo>
                  <a:lnTo>
                    <a:pt x="6956" y="218"/>
                  </a:lnTo>
                  <a:lnTo>
                    <a:pt x="6959" y="217"/>
                  </a:lnTo>
                  <a:lnTo>
                    <a:pt x="6962" y="216"/>
                  </a:lnTo>
                  <a:lnTo>
                    <a:pt x="6966" y="215"/>
                  </a:lnTo>
                  <a:lnTo>
                    <a:pt x="6969" y="214"/>
                  </a:lnTo>
                  <a:lnTo>
                    <a:pt x="6972" y="213"/>
                  </a:lnTo>
                  <a:lnTo>
                    <a:pt x="6975" y="212"/>
                  </a:lnTo>
                  <a:lnTo>
                    <a:pt x="6979" y="211"/>
                  </a:lnTo>
                  <a:lnTo>
                    <a:pt x="6982" y="210"/>
                  </a:lnTo>
                  <a:lnTo>
                    <a:pt x="6985" y="209"/>
                  </a:lnTo>
                  <a:lnTo>
                    <a:pt x="6988" y="208"/>
                  </a:lnTo>
                  <a:lnTo>
                    <a:pt x="6992" y="207"/>
                  </a:lnTo>
                  <a:lnTo>
                    <a:pt x="6995" y="206"/>
                  </a:lnTo>
                  <a:lnTo>
                    <a:pt x="6998" y="205"/>
                  </a:lnTo>
                  <a:lnTo>
                    <a:pt x="7001" y="204"/>
                  </a:lnTo>
                  <a:lnTo>
                    <a:pt x="7005" y="204"/>
                  </a:lnTo>
                  <a:lnTo>
                    <a:pt x="7008" y="203"/>
                  </a:lnTo>
                  <a:lnTo>
                    <a:pt x="7011" y="202"/>
                  </a:lnTo>
                  <a:lnTo>
                    <a:pt x="7014" y="201"/>
                  </a:lnTo>
                  <a:lnTo>
                    <a:pt x="7018" y="200"/>
                  </a:lnTo>
                  <a:lnTo>
                    <a:pt x="7021" y="199"/>
                  </a:lnTo>
                  <a:lnTo>
                    <a:pt x="7024" y="198"/>
                  </a:lnTo>
                  <a:lnTo>
                    <a:pt x="7028" y="197"/>
                  </a:lnTo>
                  <a:lnTo>
                    <a:pt x="7031" y="197"/>
                  </a:lnTo>
                  <a:lnTo>
                    <a:pt x="7034" y="196"/>
                  </a:lnTo>
                  <a:lnTo>
                    <a:pt x="7037" y="195"/>
                  </a:lnTo>
                  <a:lnTo>
                    <a:pt x="7041" y="194"/>
                  </a:lnTo>
                  <a:lnTo>
                    <a:pt x="7044" y="193"/>
                  </a:lnTo>
                  <a:lnTo>
                    <a:pt x="7047" y="193"/>
                  </a:lnTo>
                  <a:lnTo>
                    <a:pt x="7050" y="192"/>
                  </a:lnTo>
                  <a:lnTo>
                    <a:pt x="7054" y="191"/>
                  </a:lnTo>
                  <a:lnTo>
                    <a:pt x="7057" y="190"/>
                  </a:lnTo>
                  <a:lnTo>
                    <a:pt x="7060" y="190"/>
                  </a:lnTo>
                  <a:lnTo>
                    <a:pt x="7063" y="189"/>
                  </a:lnTo>
                  <a:lnTo>
                    <a:pt x="7067" y="188"/>
                  </a:lnTo>
                  <a:lnTo>
                    <a:pt x="7070" y="188"/>
                  </a:lnTo>
                  <a:lnTo>
                    <a:pt x="7073" y="187"/>
                  </a:lnTo>
                  <a:lnTo>
                    <a:pt x="7076" y="186"/>
                  </a:lnTo>
                  <a:lnTo>
                    <a:pt x="7080" y="186"/>
                  </a:lnTo>
                  <a:lnTo>
                    <a:pt x="7083" y="185"/>
                  </a:lnTo>
                  <a:lnTo>
                    <a:pt x="7086" y="184"/>
                  </a:lnTo>
                  <a:lnTo>
                    <a:pt x="7089" y="184"/>
                  </a:lnTo>
                  <a:lnTo>
                    <a:pt x="7093" y="183"/>
                  </a:lnTo>
                  <a:lnTo>
                    <a:pt x="7096" y="183"/>
                  </a:lnTo>
                  <a:lnTo>
                    <a:pt x="7099" y="182"/>
                  </a:lnTo>
                  <a:lnTo>
                    <a:pt x="7103" y="181"/>
                  </a:lnTo>
                  <a:lnTo>
                    <a:pt x="7106" y="181"/>
                  </a:lnTo>
                  <a:lnTo>
                    <a:pt x="7109" y="180"/>
                  </a:lnTo>
                  <a:lnTo>
                    <a:pt x="7112" y="180"/>
                  </a:lnTo>
                  <a:lnTo>
                    <a:pt x="7116" y="179"/>
                  </a:lnTo>
                  <a:lnTo>
                    <a:pt x="7119" y="179"/>
                  </a:lnTo>
                  <a:lnTo>
                    <a:pt x="7122" y="178"/>
                  </a:lnTo>
                  <a:lnTo>
                    <a:pt x="7125" y="178"/>
                  </a:lnTo>
                  <a:lnTo>
                    <a:pt x="7129" y="177"/>
                  </a:lnTo>
                  <a:lnTo>
                    <a:pt x="7132" y="17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45" name="Line 98"/>
            <p:cNvSpPr>
              <a:spLocks noChangeShapeType="1"/>
            </p:cNvSpPr>
            <p:nvPr/>
          </p:nvSpPr>
          <p:spPr bwMode="auto">
            <a:xfrm>
              <a:off x="4436" y="3377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46" name="Freeform 99"/>
            <p:cNvSpPr>
              <a:spLocks/>
            </p:cNvSpPr>
            <p:nvPr/>
          </p:nvSpPr>
          <p:spPr bwMode="auto">
            <a:xfrm flipV="1">
              <a:off x="1405" y="2256"/>
              <a:ext cx="3031" cy="1233"/>
            </a:xfrm>
            <a:custGeom>
              <a:avLst/>
              <a:gdLst>
                <a:gd name="T0" fmla="*/ 110 w 7132"/>
                <a:gd name="T1" fmla="*/ 2967 h 3026"/>
                <a:gd name="T2" fmla="*/ 225 w 7132"/>
                <a:gd name="T3" fmla="*/ 2793 h 3026"/>
                <a:gd name="T4" fmla="*/ 339 w 7132"/>
                <a:gd name="T5" fmla="*/ 2499 h 3026"/>
                <a:gd name="T6" fmla="*/ 453 w 7132"/>
                <a:gd name="T7" fmla="*/ 2090 h 3026"/>
                <a:gd name="T8" fmla="*/ 567 w 7132"/>
                <a:gd name="T9" fmla="*/ 1614 h 3026"/>
                <a:gd name="T10" fmla="*/ 681 w 7132"/>
                <a:gd name="T11" fmla="*/ 1154 h 3026"/>
                <a:gd name="T12" fmla="*/ 795 w 7132"/>
                <a:gd name="T13" fmla="*/ 717 h 3026"/>
                <a:gd name="T14" fmla="*/ 909 w 7132"/>
                <a:gd name="T15" fmla="*/ 566 h 3026"/>
                <a:gd name="T16" fmla="*/ 1024 w 7132"/>
                <a:gd name="T17" fmla="*/ 729 h 3026"/>
                <a:gd name="T18" fmla="*/ 1138 w 7132"/>
                <a:gd name="T19" fmla="*/ 738 h 3026"/>
                <a:gd name="T20" fmla="*/ 1252 w 7132"/>
                <a:gd name="T21" fmla="*/ 525 h 3026"/>
                <a:gd name="T22" fmla="*/ 1366 w 7132"/>
                <a:gd name="T23" fmla="*/ 250 h 3026"/>
                <a:gd name="T24" fmla="*/ 1480 w 7132"/>
                <a:gd name="T25" fmla="*/ 279 h 3026"/>
                <a:gd name="T26" fmla="*/ 1594 w 7132"/>
                <a:gd name="T27" fmla="*/ 411 h 3026"/>
                <a:gd name="T28" fmla="*/ 1708 w 7132"/>
                <a:gd name="T29" fmla="*/ 433 h 3026"/>
                <a:gd name="T30" fmla="*/ 1823 w 7132"/>
                <a:gd name="T31" fmla="*/ 372 h 3026"/>
                <a:gd name="T32" fmla="*/ 1937 w 7132"/>
                <a:gd name="T33" fmla="*/ 292 h 3026"/>
                <a:gd name="T34" fmla="*/ 2051 w 7132"/>
                <a:gd name="T35" fmla="*/ 240 h 3026"/>
                <a:gd name="T36" fmla="*/ 2165 w 7132"/>
                <a:gd name="T37" fmla="*/ 234 h 3026"/>
                <a:gd name="T38" fmla="*/ 2279 w 7132"/>
                <a:gd name="T39" fmla="*/ 265 h 3026"/>
                <a:gd name="T40" fmla="*/ 2393 w 7132"/>
                <a:gd name="T41" fmla="*/ 307 h 3026"/>
                <a:gd name="T42" fmla="*/ 2507 w 7132"/>
                <a:gd name="T43" fmla="*/ 338 h 3026"/>
                <a:gd name="T44" fmla="*/ 2622 w 7132"/>
                <a:gd name="T45" fmla="*/ 353 h 3026"/>
                <a:gd name="T46" fmla="*/ 2736 w 7132"/>
                <a:gd name="T47" fmla="*/ 348 h 3026"/>
                <a:gd name="T48" fmla="*/ 2850 w 7132"/>
                <a:gd name="T49" fmla="*/ 325 h 3026"/>
                <a:gd name="T50" fmla="*/ 2964 w 7132"/>
                <a:gd name="T51" fmla="*/ 285 h 3026"/>
                <a:gd name="T52" fmla="*/ 3078 w 7132"/>
                <a:gd name="T53" fmla="*/ 230 h 3026"/>
                <a:gd name="T54" fmla="*/ 3192 w 7132"/>
                <a:gd name="T55" fmla="*/ 164 h 3026"/>
                <a:gd name="T56" fmla="*/ 3306 w 7132"/>
                <a:gd name="T57" fmla="*/ 100 h 3026"/>
                <a:gd name="T58" fmla="*/ 3421 w 7132"/>
                <a:gd name="T59" fmla="*/ 53 h 3026"/>
                <a:gd name="T60" fmla="*/ 3535 w 7132"/>
                <a:gd name="T61" fmla="*/ 27 h 3026"/>
                <a:gd name="T62" fmla="*/ 3649 w 7132"/>
                <a:gd name="T63" fmla="*/ 12 h 3026"/>
                <a:gd name="T64" fmla="*/ 3763 w 7132"/>
                <a:gd name="T65" fmla="*/ 2 h 3026"/>
                <a:gd name="T66" fmla="*/ 3877 w 7132"/>
                <a:gd name="T67" fmla="*/ 3 h 3026"/>
                <a:gd name="T68" fmla="*/ 3991 w 7132"/>
                <a:gd name="T69" fmla="*/ 14 h 3026"/>
                <a:gd name="T70" fmla="*/ 4105 w 7132"/>
                <a:gd name="T71" fmla="*/ 18 h 3026"/>
                <a:gd name="T72" fmla="*/ 4220 w 7132"/>
                <a:gd name="T73" fmla="*/ 10 h 3026"/>
                <a:gd name="T74" fmla="*/ 4334 w 7132"/>
                <a:gd name="T75" fmla="*/ 9 h 3026"/>
                <a:gd name="T76" fmla="*/ 4448 w 7132"/>
                <a:gd name="T77" fmla="*/ 34 h 3026"/>
                <a:gd name="T78" fmla="*/ 4562 w 7132"/>
                <a:gd name="T79" fmla="*/ 79 h 3026"/>
                <a:gd name="T80" fmla="*/ 4676 w 7132"/>
                <a:gd name="T81" fmla="*/ 128 h 3026"/>
                <a:gd name="T82" fmla="*/ 4790 w 7132"/>
                <a:gd name="T83" fmla="*/ 171 h 3026"/>
                <a:gd name="T84" fmla="*/ 4904 w 7132"/>
                <a:gd name="T85" fmla="*/ 208 h 3026"/>
                <a:gd name="T86" fmla="*/ 5019 w 7132"/>
                <a:gd name="T87" fmla="*/ 234 h 3026"/>
                <a:gd name="T88" fmla="*/ 5133 w 7132"/>
                <a:gd name="T89" fmla="*/ 255 h 3026"/>
                <a:gd name="T90" fmla="*/ 5247 w 7132"/>
                <a:gd name="T91" fmla="*/ 280 h 3026"/>
                <a:gd name="T92" fmla="*/ 5361 w 7132"/>
                <a:gd name="T93" fmla="*/ 310 h 3026"/>
                <a:gd name="T94" fmla="*/ 5475 w 7132"/>
                <a:gd name="T95" fmla="*/ 336 h 3026"/>
                <a:gd name="T96" fmla="*/ 5589 w 7132"/>
                <a:gd name="T97" fmla="*/ 350 h 3026"/>
                <a:gd name="T98" fmla="*/ 5703 w 7132"/>
                <a:gd name="T99" fmla="*/ 357 h 3026"/>
                <a:gd name="T100" fmla="*/ 5818 w 7132"/>
                <a:gd name="T101" fmla="*/ 360 h 3026"/>
                <a:gd name="T102" fmla="*/ 5932 w 7132"/>
                <a:gd name="T103" fmla="*/ 360 h 3026"/>
                <a:gd name="T104" fmla="*/ 6046 w 7132"/>
                <a:gd name="T105" fmla="*/ 358 h 3026"/>
                <a:gd name="T106" fmla="*/ 6160 w 7132"/>
                <a:gd name="T107" fmla="*/ 352 h 3026"/>
                <a:gd name="T108" fmla="*/ 6274 w 7132"/>
                <a:gd name="T109" fmla="*/ 345 h 3026"/>
                <a:gd name="T110" fmla="*/ 6388 w 7132"/>
                <a:gd name="T111" fmla="*/ 338 h 3026"/>
                <a:gd name="T112" fmla="*/ 6502 w 7132"/>
                <a:gd name="T113" fmla="*/ 332 h 3026"/>
                <a:gd name="T114" fmla="*/ 6617 w 7132"/>
                <a:gd name="T115" fmla="*/ 328 h 3026"/>
                <a:gd name="T116" fmla="*/ 6731 w 7132"/>
                <a:gd name="T117" fmla="*/ 324 h 3026"/>
                <a:gd name="T118" fmla="*/ 6845 w 7132"/>
                <a:gd name="T119" fmla="*/ 320 h 3026"/>
                <a:gd name="T120" fmla="*/ 6959 w 7132"/>
                <a:gd name="T121" fmla="*/ 316 h 3026"/>
                <a:gd name="T122" fmla="*/ 7073 w 7132"/>
                <a:gd name="T123" fmla="*/ 311 h 302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026"/>
                <a:gd name="T188" fmla="*/ 7132 w 7132"/>
                <a:gd name="T189" fmla="*/ 3026 h 302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026">
                  <a:moveTo>
                    <a:pt x="0" y="3026"/>
                  </a:moveTo>
                  <a:lnTo>
                    <a:pt x="3" y="3025"/>
                  </a:lnTo>
                  <a:lnTo>
                    <a:pt x="6" y="3024"/>
                  </a:lnTo>
                  <a:lnTo>
                    <a:pt x="9" y="3023"/>
                  </a:lnTo>
                  <a:lnTo>
                    <a:pt x="13" y="3022"/>
                  </a:lnTo>
                  <a:lnTo>
                    <a:pt x="16" y="3021"/>
                  </a:lnTo>
                  <a:lnTo>
                    <a:pt x="19" y="3020"/>
                  </a:lnTo>
                  <a:lnTo>
                    <a:pt x="22" y="3019"/>
                  </a:lnTo>
                  <a:lnTo>
                    <a:pt x="26" y="3018"/>
                  </a:lnTo>
                  <a:lnTo>
                    <a:pt x="29" y="3017"/>
                  </a:lnTo>
                  <a:lnTo>
                    <a:pt x="32" y="3016"/>
                  </a:lnTo>
                  <a:lnTo>
                    <a:pt x="35" y="3015"/>
                  </a:lnTo>
                  <a:lnTo>
                    <a:pt x="39" y="3014"/>
                  </a:lnTo>
                  <a:lnTo>
                    <a:pt x="42" y="3013"/>
                  </a:lnTo>
                  <a:lnTo>
                    <a:pt x="45" y="3011"/>
                  </a:lnTo>
                  <a:lnTo>
                    <a:pt x="48" y="3010"/>
                  </a:lnTo>
                  <a:lnTo>
                    <a:pt x="52" y="3009"/>
                  </a:lnTo>
                  <a:lnTo>
                    <a:pt x="55" y="3007"/>
                  </a:lnTo>
                  <a:lnTo>
                    <a:pt x="58" y="3006"/>
                  </a:lnTo>
                  <a:lnTo>
                    <a:pt x="61" y="3004"/>
                  </a:lnTo>
                  <a:lnTo>
                    <a:pt x="65" y="3002"/>
                  </a:lnTo>
                  <a:lnTo>
                    <a:pt x="68" y="3001"/>
                  </a:lnTo>
                  <a:lnTo>
                    <a:pt x="71" y="2999"/>
                  </a:lnTo>
                  <a:lnTo>
                    <a:pt x="75" y="2997"/>
                  </a:lnTo>
                  <a:lnTo>
                    <a:pt x="78" y="2995"/>
                  </a:lnTo>
                  <a:lnTo>
                    <a:pt x="81" y="2993"/>
                  </a:lnTo>
                  <a:lnTo>
                    <a:pt x="84" y="2990"/>
                  </a:lnTo>
                  <a:lnTo>
                    <a:pt x="88" y="2988"/>
                  </a:lnTo>
                  <a:lnTo>
                    <a:pt x="91" y="2985"/>
                  </a:lnTo>
                  <a:lnTo>
                    <a:pt x="94" y="2982"/>
                  </a:lnTo>
                  <a:lnTo>
                    <a:pt x="97" y="2979"/>
                  </a:lnTo>
                  <a:lnTo>
                    <a:pt x="101" y="2976"/>
                  </a:lnTo>
                  <a:lnTo>
                    <a:pt x="104" y="2973"/>
                  </a:lnTo>
                  <a:lnTo>
                    <a:pt x="107" y="2970"/>
                  </a:lnTo>
                  <a:lnTo>
                    <a:pt x="110" y="2967"/>
                  </a:lnTo>
                  <a:lnTo>
                    <a:pt x="114" y="2963"/>
                  </a:lnTo>
                  <a:lnTo>
                    <a:pt x="117" y="2960"/>
                  </a:lnTo>
                  <a:lnTo>
                    <a:pt x="120" y="2956"/>
                  </a:lnTo>
                  <a:lnTo>
                    <a:pt x="123" y="2953"/>
                  </a:lnTo>
                  <a:lnTo>
                    <a:pt x="127" y="2949"/>
                  </a:lnTo>
                  <a:lnTo>
                    <a:pt x="130" y="2945"/>
                  </a:lnTo>
                  <a:lnTo>
                    <a:pt x="133" y="2941"/>
                  </a:lnTo>
                  <a:lnTo>
                    <a:pt x="136" y="2937"/>
                  </a:lnTo>
                  <a:lnTo>
                    <a:pt x="140" y="2933"/>
                  </a:lnTo>
                  <a:lnTo>
                    <a:pt x="143" y="2929"/>
                  </a:lnTo>
                  <a:lnTo>
                    <a:pt x="146" y="2925"/>
                  </a:lnTo>
                  <a:lnTo>
                    <a:pt x="150" y="2921"/>
                  </a:lnTo>
                  <a:lnTo>
                    <a:pt x="153" y="2916"/>
                  </a:lnTo>
                  <a:lnTo>
                    <a:pt x="156" y="2912"/>
                  </a:lnTo>
                  <a:lnTo>
                    <a:pt x="159" y="2907"/>
                  </a:lnTo>
                  <a:lnTo>
                    <a:pt x="163" y="2903"/>
                  </a:lnTo>
                  <a:lnTo>
                    <a:pt x="166" y="2898"/>
                  </a:lnTo>
                  <a:lnTo>
                    <a:pt x="169" y="2892"/>
                  </a:lnTo>
                  <a:lnTo>
                    <a:pt x="172" y="2887"/>
                  </a:lnTo>
                  <a:lnTo>
                    <a:pt x="176" y="2882"/>
                  </a:lnTo>
                  <a:lnTo>
                    <a:pt x="179" y="2876"/>
                  </a:lnTo>
                  <a:lnTo>
                    <a:pt x="182" y="2871"/>
                  </a:lnTo>
                  <a:lnTo>
                    <a:pt x="185" y="2865"/>
                  </a:lnTo>
                  <a:lnTo>
                    <a:pt x="189" y="2860"/>
                  </a:lnTo>
                  <a:lnTo>
                    <a:pt x="192" y="2854"/>
                  </a:lnTo>
                  <a:lnTo>
                    <a:pt x="195" y="2848"/>
                  </a:lnTo>
                  <a:lnTo>
                    <a:pt x="198" y="2842"/>
                  </a:lnTo>
                  <a:lnTo>
                    <a:pt x="202" y="2836"/>
                  </a:lnTo>
                  <a:lnTo>
                    <a:pt x="205" y="2830"/>
                  </a:lnTo>
                  <a:lnTo>
                    <a:pt x="208" y="2824"/>
                  </a:lnTo>
                  <a:lnTo>
                    <a:pt x="211" y="2818"/>
                  </a:lnTo>
                  <a:lnTo>
                    <a:pt x="215" y="2812"/>
                  </a:lnTo>
                  <a:lnTo>
                    <a:pt x="218" y="2806"/>
                  </a:lnTo>
                  <a:lnTo>
                    <a:pt x="221" y="2799"/>
                  </a:lnTo>
                  <a:lnTo>
                    <a:pt x="225" y="2793"/>
                  </a:lnTo>
                  <a:lnTo>
                    <a:pt x="228" y="2786"/>
                  </a:lnTo>
                  <a:lnTo>
                    <a:pt x="231" y="2780"/>
                  </a:lnTo>
                  <a:lnTo>
                    <a:pt x="234" y="2773"/>
                  </a:lnTo>
                  <a:lnTo>
                    <a:pt x="238" y="2766"/>
                  </a:lnTo>
                  <a:lnTo>
                    <a:pt x="241" y="2759"/>
                  </a:lnTo>
                  <a:lnTo>
                    <a:pt x="244" y="2752"/>
                  </a:lnTo>
                  <a:lnTo>
                    <a:pt x="247" y="2745"/>
                  </a:lnTo>
                  <a:lnTo>
                    <a:pt x="251" y="2737"/>
                  </a:lnTo>
                  <a:lnTo>
                    <a:pt x="254" y="2729"/>
                  </a:lnTo>
                  <a:lnTo>
                    <a:pt x="257" y="2722"/>
                  </a:lnTo>
                  <a:lnTo>
                    <a:pt x="260" y="2714"/>
                  </a:lnTo>
                  <a:lnTo>
                    <a:pt x="264" y="2706"/>
                  </a:lnTo>
                  <a:lnTo>
                    <a:pt x="267" y="2698"/>
                  </a:lnTo>
                  <a:lnTo>
                    <a:pt x="270" y="2690"/>
                  </a:lnTo>
                  <a:lnTo>
                    <a:pt x="273" y="2681"/>
                  </a:lnTo>
                  <a:lnTo>
                    <a:pt x="277" y="2673"/>
                  </a:lnTo>
                  <a:lnTo>
                    <a:pt x="280" y="2665"/>
                  </a:lnTo>
                  <a:lnTo>
                    <a:pt x="283" y="2656"/>
                  </a:lnTo>
                  <a:lnTo>
                    <a:pt x="286" y="2648"/>
                  </a:lnTo>
                  <a:lnTo>
                    <a:pt x="290" y="2639"/>
                  </a:lnTo>
                  <a:lnTo>
                    <a:pt x="293" y="2631"/>
                  </a:lnTo>
                  <a:lnTo>
                    <a:pt x="296" y="2622"/>
                  </a:lnTo>
                  <a:lnTo>
                    <a:pt x="300" y="2613"/>
                  </a:lnTo>
                  <a:lnTo>
                    <a:pt x="303" y="2604"/>
                  </a:lnTo>
                  <a:lnTo>
                    <a:pt x="306" y="2595"/>
                  </a:lnTo>
                  <a:lnTo>
                    <a:pt x="309" y="2586"/>
                  </a:lnTo>
                  <a:lnTo>
                    <a:pt x="313" y="2577"/>
                  </a:lnTo>
                  <a:lnTo>
                    <a:pt x="316" y="2568"/>
                  </a:lnTo>
                  <a:lnTo>
                    <a:pt x="319" y="2559"/>
                  </a:lnTo>
                  <a:lnTo>
                    <a:pt x="322" y="2549"/>
                  </a:lnTo>
                  <a:lnTo>
                    <a:pt x="326" y="2540"/>
                  </a:lnTo>
                  <a:lnTo>
                    <a:pt x="329" y="2530"/>
                  </a:lnTo>
                  <a:lnTo>
                    <a:pt x="332" y="2520"/>
                  </a:lnTo>
                  <a:lnTo>
                    <a:pt x="335" y="2509"/>
                  </a:lnTo>
                  <a:lnTo>
                    <a:pt x="339" y="2499"/>
                  </a:lnTo>
                  <a:lnTo>
                    <a:pt x="342" y="2489"/>
                  </a:lnTo>
                  <a:lnTo>
                    <a:pt x="345" y="2479"/>
                  </a:lnTo>
                  <a:lnTo>
                    <a:pt x="348" y="2468"/>
                  </a:lnTo>
                  <a:lnTo>
                    <a:pt x="352" y="2457"/>
                  </a:lnTo>
                  <a:lnTo>
                    <a:pt x="355" y="2447"/>
                  </a:lnTo>
                  <a:lnTo>
                    <a:pt x="358" y="2436"/>
                  </a:lnTo>
                  <a:lnTo>
                    <a:pt x="361" y="2425"/>
                  </a:lnTo>
                  <a:lnTo>
                    <a:pt x="365" y="2415"/>
                  </a:lnTo>
                  <a:lnTo>
                    <a:pt x="368" y="2404"/>
                  </a:lnTo>
                  <a:lnTo>
                    <a:pt x="371" y="2393"/>
                  </a:lnTo>
                  <a:lnTo>
                    <a:pt x="375" y="2382"/>
                  </a:lnTo>
                  <a:lnTo>
                    <a:pt x="378" y="2370"/>
                  </a:lnTo>
                  <a:lnTo>
                    <a:pt x="381" y="2359"/>
                  </a:lnTo>
                  <a:lnTo>
                    <a:pt x="384" y="2348"/>
                  </a:lnTo>
                  <a:lnTo>
                    <a:pt x="388" y="2337"/>
                  </a:lnTo>
                  <a:lnTo>
                    <a:pt x="391" y="2325"/>
                  </a:lnTo>
                  <a:lnTo>
                    <a:pt x="394" y="2314"/>
                  </a:lnTo>
                  <a:lnTo>
                    <a:pt x="397" y="2302"/>
                  </a:lnTo>
                  <a:lnTo>
                    <a:pt x="401" y="2290"/>
                  </a:lnTo>
                  <a:lnTo>
                    <a:pt x="404" y="2279"/>
                  </a:lnTo>
                  <a:lnTo>
                    <a:pt x="407" y="2267"/>
                  </a:lnTo>
                  <a:lnTo>
                    <a:pt x="410" y="2255"/>
                  </a:lnTo>
                  <a:lnTo>
                    <a:pt x="414" y="2242"/>
                  </a:lnTo>
                  <a:lnTo>
                    <a:pt x="417" y="2230"/>
                  </a:lnTo>
                  <a:lnTo>
                    <a:pt x="420" y="2218"/>
                  </a:lnTo>
                  <a:lnTo>
                    <a:pt x="423" y="2205"/>
                  </a:lnTo>
                  <a:lnTo>
                    <a:pt x="427" y="2193"/>
                  </a:lnTo>
                  <a:lnTo>
                    <a:pt x="430" y="2180"/>
                  </a:lnTo>
                  <a:lnTo>
                    <a:pt x="433" y="2167"/>
                  </a:lnTo>
                  <a:lnTo>
                    <a:pt x="437" y="2155"/>
                  </a:lnTo>
                  <a:lnTo>
                    <a:pt x="440" y="2142"/>
                  </a:lnTo>
                  <a:lnTo>
                    <a:pt x="443" y="2129"/>
                  </a:lnTo>
                  <a:lnTo>
                    <a:pt x="446" y="2116"/>
                  </a:lnTo>
                  <a:lnTo>
                    <a:pt x="450" y="2103"/>
                  </a:lnTo>
                  <a:lnTo>
                    <a:pt x="453" y="2090"/>
                  </a:lnTo>
                  <a:lnTo>
                    <a:pt x="456" y="2077"/>
                  </a:lnTo>
                  <a:lnTo>
                    <a:pt x="459" y="2064"/>
                  </a:lnTo>
                  <a:lnTo>
                    <a:pt x="463" y="2051"/>
                  </a:lnTo>
                  <a:lnTo>
                    <a:pt x="466" y="2038"/>
                  </a:lnTo>
                  <a:lnTo>
                    <a:pt x="469" y="2025"/>
                  </a:lnTo>
                  <a:lnTo>
                    <a:pt x="472" y="2011"/>
                  </a:lnTo>
                  <a:lnTo>
                    <a:pt x="476" y="1998"/>
                  </a:lnTo>
                  <a:lnTo>
                    <a:pt x="479" y="1985"/>
                  </a:lnTo>
                  <a:lnTo>
                    <a:pt x="482" y="1971"/>
                  </a:lnTo>
                  <a:lnTo>
                    <a:pt x="485" y="1958"/>
                  </a:lnTo>
                  <a:lnTo>
                    <a:pt x="489" y="1945"/>
                  </a:lnTo>
                  <a:lnTo>
                    <a:pt x="492" y="1931"/>
                  </a:lnTo>
                  <a:lnTo>
                    <a:pt x="495" y="1917"/>
                  </a:lnTo>
                  <a:lnTo>
                    <a:pt x="498" y="1904"/>
                  </a:lnTo>
                  <a:lnTo>
                    <a:pt x="502" y="1890"/>
                  </a:lnTo>
                  <a:lnTo>
                    <a:pt x="505" y="1876"/>
                  </a:lnTo>
                  <a:lnTo>
                    <a:pt x="508" y="1862"/>
                  </a:lnTo>
                  <a:lnTo>
                    <a:pt x="512" y="1849"/>
                  </a:lnTo>
                  <a:lnTo>
                    <a:pt x="515" y="1835"/>
                  </a:lnTo>
                  <a:lnTo>
                    <a:pt x="518" y="1821"/>
                  </a:lnTo>
                  <a:lnTo>
                    <a:pt x="521" y="1807"/>
                  </a:lnTo>
                  <a:lnTo>
                    <a:pt x="525" y="1793"/>
                  </a:lnTo>
                  <a:lnTo>
                    <a:pt x="528" y="1780"/>
                  </a:lnTo>
                  <a:lnTo>
                    <a:pt x="531" y="1766"/>
                  </a:lnTo>
                  <a:lnTo>
                    <a:pt x="534" y="1752"/>
                  </a:lnTo>
                  <a:lnTo>
                    <a:pt x="538" y="1738"/>
                  </a:lnTo>
                  <a:lnTo>
                    <a:pt x="541" y="1724"/>
                  </a:lnTo>
                  <a:lnTo>
                    <a:pt x="544" y="1710"/>
                  </a:lnTo>
                  <a:lnTo>
                    <a:pt x="547" y="1697"/>
                  </a:lnTo>
                  <a:lnTo>
                    <a:pt x="551" y="1683"/>
                  </a:lnTo>
                  <a:lnTo>
                    <a:pt x="554" y="1669"/>
                  </a:lnTo>
                  <a:lnTo>
                    <a:pt x="557" y="1655"/>
                  </a:lnTo>
                  <a:lnTo>
                    <a:pt x="560" y="1642"/>
                  </a:lnTo>
                  <a:lnTo>
                    <a:pt x="564" y="1628"/>
                  </a:lnTo>
                  <a:lnTo>
                    <a:pt x="567" y="1614"/>
                  </a:lnTo>
                  <a:lnTo>
                    <a:pt x="570" y="1601"/>
                  </a:lnTo>
                  <a:lnTo>
                    <a:pt x="573" y="1587"/>
                  </a:lnTo>
                  <a:lnTo>
                    <a:pt x="577" y="1574"/>
                  </a:lnTo>
                  <a:lnTo>
                    <a:pt x="580" y="1560"/>
                  </a:lnTo>
                  <a:lnTo>
                    <a:pt x="583" y="1547"/>
                  </a:lnTo>
                  <a:lnTo>
                    <a:pt x="587" y="1533"/>
                  </a:lnTo>
                  <a:lnTo>
                    <a:pt x="590" y="1520"/>
                  </a:lnTo>
                  <a:lnTo>
                    <a:pt x="593" y="1506"/>
                  </a:lnTo>
                  <a:lnTo>
                    <a:pt x="596" y="1493"/>
                  </a:lnTo>
                  <a:lnTo>
                    <a:pt x="600" y="1479"/>
                  </a:lnTo>
                  <a:lnTo>
                    <a:pt x="603" y="1466"/>
                  </a:lnTo>
                  <a:lnTo>
                    <a:pt x="606" y="1453"/>
                  </a:lnTo>
                  <a:lnTo>
                    <a:pt x="609" y="1439"/>
                  </a:lnTo>
                  <a:lnTo>
                    <a:pt x="613" y="1426"/>
                  </a:lnTo>
                  <a:lnTo>
                    <a:pt x="616" y="1413"/>
                  </a:lnTo>
                  <a:lnTo>
                    <a:pt x="619" y="1400"/>
                  </a:lnTo>
                  <a:lnTo>
                    <a:pt x="622" y="1386"/>
                  </a:lnTo>
                  <a:lnTo>
                    <a:pt x="626" y="1373"/>
                  </a:lnTo>
                  <a:lnTo>
                    <a:pt x="629" y="1360"/>
                  </a:lnTo>
                  <a:lnTo>
                    <a:pt x="632" y="1347"/>
                  </a:lnTo>
                  <a:lnTo>
                    <a:pt x="635" y="1334"/>
                  </a:lnTo>
                  <a:lnTo>
                    <a:pt x="639" y="1320"/>
                  </a:lnTo>
                  <a:lnTo>
                    <a:pt x="642" y="1307"/>
                  </a:lnTo>
                  <a:lnTo>
                    <a:pt x="645" y="1294"/>
                  </a:lnTo>
                  <a:lnTo>
                    <a:pt x="648" y="1281"/>
                  </a:lnTo>
                  <a:lnTo>
                    <a:pt x="652" y="1268"/>
                  </a:lnTo>
                  <a:lnTo>
                    <a:pt x="655" y="1255"/>
                  </a:lnTo>
                  <a:lnTo>
                    <a:pt x="658" y="1243"/>
                  </a:lnTo>
                  <a:lnTo>
                    <a:pt x="662" y="1230"/>
                  </a:lnTo>
                  <a:lnTo>
                    <a:pt x="665" y="1217"/>
                  </a:lnTo>
                  <a:lnTo>
                    <a:pt x="668" y="1205"/>
                  </a:lnTo>
                  <a:lnTo>
                    <a:pt x="671" y="1192"/>
                  </a:lnTo>
                  <a:lnTo>
                    <a:pt x="675" y="1180"/>
                  </a:lnTo>
                  <a:lnTo>
                    <a:pt x="678" y="1167"/>
                  </a:lnTo>
                  <a:lnTo>
                    <a:pt x="681" y="1154"/>
                  </a:lnTo>
                  <a:lnTo>
                    <a:pt x="684" y="1142"/>
                  </a:lnTo>
                  <a:lnTo>
                    <a:pt x="688" y="1129"/>
                  </a:lnTo>
                  <a:lnTo>
                    <a:pt x="691" y="1116"/>
                  </a:lnTo>
                  <a:lnTo>
                    <a:pt x="694" y="1104"/>
                  </a:lnTo>
                  <a:lnTo>
                    <a:pt x="697" y="1091"/>
                  </a:lnTo>
                  <a:lnTo>
                    <a:pt x="701" y="1078"/>
                  </a:lnTo>
                  <a:lnTo>
                    <a:pt x="704" y="1065"/>
                  </a:lnTo>
                  <a:lnTo>
                    <a:pt x="707" y="1052"/>
                  </a:lnTo>
                  <a:lnTo>
                    <a:pt x="710" y="1040"/>
                  </a:lnTo>
                  <a:lnTo>
                    <a:pt x="714" y="1027"/>
                  </a:lnTo>
                  <a:lnTo>
                    <a:pt x="717" y="1014"/>
                  </a:lnTo>
                  <a:lnTo>
                    <a:pt x="720" y="1001"/>
                  </a:lnTo>
                  <a:lnTo>
                    <a:pt x="723" y="988"/>
                  </a:lnTo>
                  <a:lnTo>
                    <a:pt x="727" y="975"/>
                  </a:lnTo>
                  <a:lnTo>
                    <a:pt x="730" y="961"/>
                  </a:lnTo>
                  <a:lnTo>
                    <a:pt x="733" y="948"/>
                  </a:lnTo>
                  <a:lnTo>
                    <a:pt x="737" y="936"/>
                  </a:lnTo>
                  <a:lnTo>
                    <a:pt x="740" y="923"/>
                  </a:lnTo>
                  <a:lnTo>
                    <a:pt x="743" y="910"/>
                  </a:lnTo>
                  <a:lnTo>
                    <a:pt x="746" y="898"/>
                  </a:lnTo>
                  <a:lnTo>
                    <a:pt x="750" y="885"/>
                  </a:lnTo>
                  <a:lnTo>
                    <a:pt x="753" y="872"/>
                  </a:lnTo>
                  <a:lnTo>
                    <a:pt x="756" y="860"/>
                  </a:lnTo>
                  <a:lnTo>
                    <a:pt x="759" y="847"/>
                  </a:lnTo>
                  <a:lnTo>
                    <a:pt x="763" y="835"/>
                  </a:lnTo>
                  <a:lnTo>
                    <a:pt x="766" y="822"/>
                  </a:lnTo>
                  <a:lnTo>
                    <a:pt x="769" y="810"/>
                  </a:lnTo>
                  <a:lnTo>
                    <a:pt x="772" y="798"/>
                  </a:lnTo>
                  <a:lnTo>
                    <a:pt x="776" y="786"/>
                  </a:lnTo>
                  <a:lnTo>
                    <a:pt x="779" y="774"/>
                  </a:lnTo>
                  <a:lnTo>
                    <a:pt x="782" y="762"/>
                  </a:lnTo>
                  <a:lnTo>
                    <a:pt x="785" y="750"/>
                  </a:lnTo>
                  <a:lnTo>
                    <a:pt x="789" y="739"/>
                  </a:lnTo>
                  <a:lnTo>
                    <a:pt x="792" y="728"/>
                  </a:lnTo>
                  <a:lnTo>
                    <a:pt x="795" y="717"/>
                  </a:lnTo>
                  <a:lnTo>
                    <a:pt x="799" y="706"/>
                  </a:lnTo>
                  <a:lnTo>
                    <a:pt x="802" y="695"/>
                  </a:lnTo>
                  <a:lnTo>
                    <a:pt x="805" y="685"/>
                  </a:lnTo>
                  <a:lnTo>
                    <a:pt x="808" y="675"/>
                  </a:lnTo>
                  <a:lnTo>
                    <a:pt x="812" y="665"/>
                  </a:lnTo>
                  <a:lnTo>
                    <a:pt x="815" y="656"/>
                  </a:lnTo>
                  <a:lnTo>
                    <a:pt x="818" y="648"/>
                  </a:lnTo>
                  <a:lnTo>
                    <a:pt x="821" y="640"/>
                  </a:lnTo>
                  <a:lnTo>
                    <a:pt x="825" y="633"/>
                  </a:lnTo>
                  <a:lnTo>
                    <a:pt x="828" y="625"/>
                  </a:lnTo>
                  <a:lnTo>
                    <a:pt x="831" y="619"/>
                  </a:lnTo>
                  <a:lnTo>
                    <a:pt x="834" y="612"/>
                  </a:lnTo>
                  <a:lnTo>
                    <a:pt x="838" y="606"/>
                  </a:lnTo>
                  <a:lnTo>
                    <a:pt x="841" y="600"/>
                  </a:lnTo>
                  <a:lnTo>
                    <a:pt x="844" y="595"/>
                  </a:lnTo>
                  <a:lnTo>
                    <a:pt x="847" y="589"/>
                  </a:lnTo>
                  <a:lnTo>
                    <a:pt x="851" y="585"/>
                  </a:lnTo>
                  <a:lnTo>
                    <a:pt x="854" y="580"/>
                  </a:lnTo>
                  <a:lnTo>
                    <a:pt x="857" y="576"/>
                  </a:lnTo>
                  <a:lnTo>
                    <a:pt x="860" y="573"/>
                  </a:lnTo>
                  <a:lnTo>
                    <a:pt x="864" y="569"/>
                  </a:lnTo>
                  <a:lnTo>
                    <a:pt x="867" y="566"/>
                  </a:lnTo>
                  <a:lnTo>
                    <a:pt x="870" y="564"/>
                  </a:lnTo>
                  <a:lnTo>
                    <a:pt x="874" y="562"/>
                  </a:lnTo>
                  <a:lnTo>
                    <a:pt x="877" y="560"/>
                  </a:lnTo>
                  <a:lnTo>
                    <a:pt x="880" y="558"/>
                  </a:lnTo>
                  <a:lnTo>
                    <a:pt x="883" y="557"/>
                  </a:lnTo>
                  <a:lnTo>
                    <a:pt x="887" y="557"/>
                  </a:lnTo>
                  <a:lnTo>
                    <a:pt x="890" y="556"/>
                  </a:lnTo>
                  <a:lnTo>
                    <a:pt x="893" y="556"/>
                  </a:lnTo>
                  <a:lnTo>
                    <a:pt x="896" y="557"/>
                  </a:lnTo>
                  <a:lnTo>
                    <a:pt x="900" y="559"/>
                  </a:lnTo>
                  <a:lnTo>
                    <a:pt x="903" y="561"/>
                  </a:lnTo>
                  <a:lnTo>
                    <a:pt x="906" y="563"/>
                  </a:lnTo>
                  <a:lnTo>
                    <a:pt x="909" y="566"/>
                  </a:lnTo>
                  <a:lnTo>
                    <a:pt x="913" y="569"/>
                  </a:lnTo>
                  <a:lnTo>
                    <a:pt x="916" y="573"/>
                  </a:lnTo>
                  <a:lnTo>
                    <a:pt x="919" y="577"/>
                  </a:lnTo>
                  <a:lnTo>
                    <a:pt x="922" y="581"/>
                  </a:lnTo>
                  <a:lnTo>
                    <a:pt x="926" y="585"/>
                  </a:lnTo>
                  <a:lnTo>
                    <a:pt x="929" y="589"/>
                  </a:lnTo>
                  <a:lnTo>
                    <a:pt x="932" y="594"/>
                  </a:lnTo>
                  <a:lnTo>
                    <a:pt x="935" y="599"/>
                  </a:lnTo>
                  <a:lnTo>
                    <a:pt x="939" y="604"/>
                  </a:lnTo>
                  <a:lnTo>
                    <a:pt x="942" y="609"/>
                  </a:lnTo>
                  <a:lnTo>
                    <a:pt x="945" y="614"/>
                  </a:lnTo>
                  <a:lnTo>
                    <a:pt x="949" y="619"/>
                  </a:lnTo>
                  <a:lnTo>
                    <a:pt x="952" y="625"/>
                  </a:lnTo>
                  <a:lnTo>
                    <a:pt x="955" y="630"/>
                  </a:lnTo>
                  <a:lnTo>
                    <a:pt x="958" y="636"/>
                  </a:lnTo>
                  <a:lnTo>
                    <a:pt x="962" y="641"/>
                  </a:lnTo>
                  <a:lnTo>
                    <a:pt x="965" y="646"/>
                  </a:lnTo>
                  <a:lnTo>
                    <a:pt x="968" y="652"/>
                  </a:lnTo>
                  <a:lnTo>
                    <a:pt x="971" y="657"/>
                  </a:lnTo>
                  <a:lnTo>
                    <a:pt x="975" y="663"/>
                  </a:lnTo>
                  <a:lnTo>
                    <a:pt x="978" y="668"/>
                  </a:lnTo>
                  <a:lnTo>
                    <a:pt x="981" y="673"/>
                  </a:lnTo>
                  <a:lnTo>
                    <a:pt x="984" y="678"/>
                  </a:lnTo>
                  <a:lnTo>
                    <a:pt x="988" y="683"/>
                  </a:lnTo>
                  <a:lnTo>
                    <a:pt x="991" y="688"/>
                  </a:lnTo>
                  <a:lnTo>
                    <a:pt x="994" y="693"/>
                  </a:lnTo>
                  <a:lnTo>
                    <a:pt x="997" y="697"/>
                  </a:lnTo>
                  <a:lnTo>
                    <a:pt x="1001" y="702"/>
                  </a:lnTo>
                  <a:lnTo>
                    <a:pt x="1004" y="706"/>
                  </a:lnTo>
                  <a:lnTo>
                    <a:pt x="1007" y="710"/>
                  </a:lnTo>
                  <a:lnTo>
                    <a:pt x="1010" y="714"/>
                  </a:lnTo>
                  <a:lnTo>
                    <a:pt x="1014" y="718"/>
                  </a:lnTo>
                  <a:lnTo>
                    <a:pt x="1017" y="722"/>
                  </a:lnTo>
                  <a:lnTo>
                    <a:pt x="1020" y="726"/>
                  </a:lnTo>
                  <a:lnTo>
                    <a:pt x="1024" y="729"/>
                  </a:lnTo>
                  <a:lnTo>
                    <a:pt x="1027" y="732"/>
                  </a:lnTo>
                  <a:lnTo>
                    <a:pt x="1030" y="736"/>
                  </a:lnTo>
                  <a:lnTo>
                    <a:pt x="1033" y="739"/>
                  </a:lnTo>
                  <a:lnTo>
                    <a:pt x="1037" y="741"/>
                  </a:lnTo>
                  <a:lnTo>
                    <a:pt x="1040" y="744"/>
                  </a:lnTo>
                  <a:lnTo>
                    <a:pt x="1043" y="747"/>
                  </a:lnTo>
                  <a:lnTo>
                    <a:pt x="1046" y="749"/>
                  </a:lnTo>
                  <a:lnTo>
                    <a:pt x="1050" y="751"/>
                  </a:lnTo>
                  <a:lnTo>
                    <a:pt x="1053" y="753"/>
                  </a:lnTo>
                  <a:lnTo>
                    <a:pt x="1056" y="755"/>
                  </a:lnTo>
                  <a:lnTo>
                    <a:pt x="1059" y="757"/>
                  </a:lnTo>
                  <a:lnTo>
                    <a:pt x="1063" y="758"/>
                  </a:lnTo>
                  <a:lnTo>
                    <a:pt x="1066" y="759"/>
                  </a:lnTo>
                  <a:lnTo>
                    <a:pt x="1069" y="760"/>
                  </a:lnTo>
                  <a:lnTo>
                    <a:pt x="1072" y="761"/>
                  </a:lnTo>
                  <a:lnTo>
                    <a:pt x="1076" y="761"/>
                  </a:lnTo>
                  <a:lnTo>
                    <a:pt x="1079" y="761"/>
                  </a:lnTo>
                  <a:lnTo>
                    <a:pt x="1082" y="762"/>
                  </a:lnTo>
                  <a:lnTo>
                    <a:pt x="1085" y="762"/>
                  </a:lnTo>
                  <a:lnTo>
                    <a:pt x="1089" y="761"/>
                  </a:lnTo>
                  <a:lnTo>
                    <a:pt x="1092" y="761"/>
                  </a:lnTo>
                  <a:lnTo>
                    <a:pt x="1095" y="761"/>
                  </a:lnTo>
                  <a:lnTo>
                    <a:pt x="1099" y="760"/>
                  </a:lnTo>
                  <a:lnTo>
                    <a:pt x="1102" y="759"/>
                  </a:lnTo>
                  <a:lnTo>
                    <a:pt x="1105" y="758"/>
                  </a:lnTo>
                  <a:lnTo>
                    <a:pt x="1108" y="757"/>
                  </a:lnTo>
                  <a:lnTo>
                    <a:pt x="1112" y="755"/>
                  </a:lnTo>
                  <a:lnTo>
                    <a:pt x="1115" y="754"/>
                  </a:lnTo>
                  <a:lnTo>
                    <a:pt x="1118" y="752"/>
                  </a:lnTo>
                  <a:lnTo>
                    <a:pt x="1121" y="750"/>
                  </a:lnTo>
                  <a:lnTo>
                    <a:pt x="1125" y="748"/>
                  </a:lnTo>
                  <a:lnTo>
                    <a:pt x="1128" y="746"/>
                  </a:lnTo>
                  <a:lnTo>
                    <a:pt x="1131" y="743"/>
                  </a:lnTo>
                  <a:lnTo>
                    <a:pt x="1134" y="741"/>
                  </a:lnTo>
                  <a:lnTo>
                    <a:pt x="1138" y="738"/>
                  </a:lnTo>
                  <a:lnTo>
                    <a:pt x="1141" y="735"/>
                  </a:lnTo>
                  <a:lnTo>
                    <a:pt x="1144" y="732"/>
                  </a:lnTo>
                  <a:lnTo>
                    <a:pt x="1147" y="728"/>
                  </a:lnTo>
                  <a:lnTo>
                    <a:pt x="1151" y="724"/>
                  </a:lnTo>
                  <a:lnTo>
                    <a:pt x="1154" y="720"/>
                  </a:lnTo>
                  <a:lnTo>
                    <a:pt x="1157" y="716"/>
                  </a:lnTo>
                  <a:lnTo>
                    <a:pt x="1161" y="711"/>
                  </a:lnTo>
                  <a:lnTo>
                    <a:pt x="1164" y="707"/>
                  </a:lnTo>
                  <a:lnTo>
                    <a:pt x="1167" y="702"/>
                  </a:lnTo>
                  <a:lnTo>
                    <a:pt x="1170" y="697"/>
                  </a:lnTo>
                  <a:lnTo>
                    <a:pt x="1174" y="692"/>
                  </a:lnTo>
                  <a:lnTo>
                    <a:pt x="1177" y="687"/>
                  </a:lnTo>
                  <a:lnTo>
                    <a:pt x="1180" y="682"/>
                  </a:lnTo>
                  <a:lnTo>
                    <a:pt x="1183" y="676"/>
                  </a:lnTo>
                  <a:lnTo>
                    <a:pt x="1187" y="671"/>
                  </a:lnTo>
                  <a:lnTo>
                    <a:pt x="1190" y="665"/>
                  </a:lnTo>
                  <a:lnTo>
                    <a:pt x="1193" y="659"/>
                  </a:lnTo>
                  <a:lnTo>
                    <a:pt x="1196" y="653"/>
                  </a:lnTo>
                  <a:lnTo>
                    <a:pt x="1200" y="647"/>
                  </a:lnTo>
                  <a:lnTo>
                    <a:pt x="1203" y="640"/>
                  </a:lnTo>
                  <a:lnTo>
                    <a:pt x="1206" y="634"/>
                  </a:lnTo>
                  <a:lnTo>
                    <a:pt x="1209" y="627"/>
                  </a:lnTo>
                  <a:lnTo>
                    <a:pt x="1213" y="620"/>
                  </a:lnTo>
                  <a:lnTo>
                    <a:pt x="1216" y="613"/>
                  </a:lnTo>
                  <a:lnTo>
                    <a:pt x="1219" y="606"/>
                  </a:lnTo>
                  <a:lnTo>
                    <a:pt x="1222" y="599"/>
                  </a:lnTo>
                  <a:lnTo>
                    <a:pt x="1226" y="591"/>
                  </a:lnTo>
                  <a:lnTo>
                    <a:pt x="1229" y="583"/>
                  </a:lnTo>
                  <a:lnTo>
                    <a:pt x="1232" y="575"/>
                  </a:lnTo>
                  <a:lnTo>
                    <a:pt x="1236" y="567"/>
                  </a:lnTo>
                  <a:lnTo>
                    <a:pt x="1239" y="559"/>
                  </a:lnTo>
                  <a:lnTo>
                    <a:pt x="1242" y="551"/>
                  </a:lnTo>
                  <a:lnTo>
                    <a:pt x="1245" y="542"/>
                  </a:lnTo>
                  <a:lnTo>
                    <a:pt x="1249" y="534"/>
                  </a:lnTo>
                  <a:lnTo>
                    <a:pt x="1252" y="525"/>
                  </a:lnTo>
                  <a:lnTo>
                    <a:pt x="1255" y="516"/>
                  </a:lnTo>
                  <a:lnTo>
                    <a:pt x="1258" y="508"/>
                  </a:lnTo>
                  <a:lnTo>
                    <a:pt x="1262" y="499"/>
                  </a:lnTo>
                  <a:lnTo>
                    <a:pt x="1265" y="490"/>
                  </a:lnTo>
                  <a:lnTo>
                    <a:pt x="1268" y="481"/>
                  </a:lnTo>
                  <a:lnTo>
                    <a:pt x="1271" y="472"/>
                  </a:lnTo>
                  <a:lnTo>
                    <a:pt x="1275" y="463"/>
                  </a:lnTo>
                  <a:lnTo>
                    <a:pt x="1278" y="455"/>
                  </a:lnTo>
                  <a:lnTo>
                    <a:pt x="1281" y="446"/>
                  </a:lnTo>
                  <a:lnTo>
                    <a:pt x="1284" y="437"/>
                  </a:lnTo>
                  <a:lnTo>
                    <a:pt x="1288" y="428"/>
                  </a:lnTo>
                  <a:lnTo>
                    <a:pt x="1291" y="419"/>
                  </a:lnTo>
                  <a:lnTo>
                    <a:pt x="1294" y="410"/>
                  </a:lnTo>
                  <a:lnTo>
                    <a:pt x="1297" y="401"/>
                  </a:lnTo>
                  <a:lnTo>
                    <a:pt x="1301" y="393"/>
                  </a:lnTo>
                  <a:lnTo>
                    <a:pt x="1304" y="384"/>
                  </a:lnTo>
                  <a:lnTo>
                    <a:pt x="1307" y="375"/>
                  </a:lnTo>
                  <a:lnTo>
                    <a:pt x="1311" y="367"/>
                  </a:lnTo>
                  <a:lnTo>
                    <a:pt x="1314" y="359"/>
                  </a:lnTo>
                  <a:lnTo>
                    <a:pt x="1317" y="351"/>
                  </a:lnTo>
                  <a:lnTo>
                    <a:pt x="1320" y="343"/>
                  </a:lnTo>
                  <a:lnTo>
                    <a:pt x="1324" y="335"/>
                  </a:lnTo>
                  <a:lnTo>
                    <a:pt x="1327" y="327"/>
                  </a:lnTo>
                  <a:lnTo>
                    <a:pt x="1330" y="319"/>
                  </a:lnTo>
                  <a:lnTo>
                    <a:pt x="1333" y="312"/>
                  </a:lnTo>
                  <a:lnTo>
                    <a:pt x="1337" y="305"/>
                  </a:lnTo>
                  <a:lnTo>
                    <a:pt x="1340" y="298"/>
                  </a:lnTo>
                  <a:lnTo>
                    <a:pt x="1343" y="291"/>
                  </a:lnTo>
                  <a:lnTo>
                    <a:pt x="1346" y="284"/>
                  </a:lnTo>
                  <a:lnTo>
                    <a:pt x="1350" y="278"/>
                  </a:lnTo>
                  <a:lnTo>
                    <a:pt x="1353" y="272"/>
                  </a:lnTo>
                  <a:lnTo>
                    <a:pt x="1356" y="266"/>
                  </a:lnTo>
                  <a:lnTo>
                    <a:pt x="1359" y="260"/>
                  </a:lnTo>
                  <a:lnTo>
                    <a:pt x="1363" y="255"/>
                  </a:lnTo>
                  <a:lnTo>
                    <a:pt x="1366" y="250"/>
                  </a:lnTo>
                  <a:lnTo>
                    <a:pt x="1369" y="245"/>
                  </a:lnTo>
                  <a:lnTo>
                    <a:pt x="1372" y="241"/>
                  </a:lnTo>
                  <a:lnTo>
                    <a:pt x="1376" y="237"/>
                  </a:lnTo>
                  <a:lnTo>
                    <a:pt x="1379" y="233"/>
                  </a:lnTo>
                  <a:lnTo>
                    <a:pt x="1382" y="229"/>
                  </a:lnTo>
                  <a:lnTo>
                    <a:pt x="1386" y="226"/>
                  </a:lnTo>
                  <a:lnTo>
                    <a:pt x="1389" y="224"/>
                  </a:lnTo>
                  <a:lnTo>
                    <a:pt x="1392" y="223"/>
                  </a:lnTo>
                  <a:lnTo>
                    <a:pt x="1395" y="222"/>
                  </a:lnTo>
                  <a:lnTo>
                    <a:pt x="1399" y="221"/>
                  </a:lnTo>
                  <a:lnTo>
                    <a:pt x="1402" y="220"/>
                  </a:lnTo>
                  <a:lnTo>
                    <a:pt x="1405" y="220"/>
                  </a:lnTo>
                  <a:lnTo>
                    <a:pt x="1408" y="220"/>
                  </a:lnTo>
                  <a:lnTo>
                    <a:pt x="1412" y="221"/>
                  </a:lnTo>
                  <a:lnTo>
                    <a:pt x="1415" y="221"/>
                  </a:lnTo>
                  <a:lnTo>
                    <a:pt x="1418" y="222"/>
                  </a:lnTo>
                  <a:lnTo>
                    <a:pt x="1421" y="224"/>
                  </a:lnTo>
                  <a:lnTo>
                    <a:pt x="1425" y="225"/>
                  </a:lnTo>
                  <a:lnTo>
                    <a:pt x="1428" y="227"/>
                  </a:lnTo>
                  <a:lnTo>
                    <a:pt x="1431" y="229"/>
                  </a:lnTo>
                  <a:lnTo>
                    <a:pt x="1434" y="231"/>
                  </a:lnTo>
                  <a:lnTo>
                    <a:pt x="1438" y="233"/>
                  </a:lnTo>
                  <a:lnTo>
                    <a:pt x="1441" y="236"/>
                  </a:lnTo>
                  <a:lnTo>
                    <a:pt x="1444" y="239"/>
                  </a:lnTo>
                  <a:lnTo>
                    <a:pt x="1447" y="241"/>
                  </a:lnTo>
                  <a:lnTo>
                    <a:pt x="1451" y="245"/>
                  </a:lnTo>
                  <a:lnTo>
                    <a:pt x="1454" y="248"/>
                  </a:lnTo>
                  <a:lnTo>
                    <a:pt x="1457" y="251"/>
                  </a:lnTo>
                  <a:lnTo>
                    <a:pt x="1461" y="255"/>
                  </a:lnTo>
                  <a:lnTo>
                    <a:pt x="1464" y="258"/>
                  </a:lnTo>
                  <a:lnTo>
                    <a:pt x="1467" y="262"/>
                  </a:lnTo>
                  <a:lnTo>
                    <a:pt x="1470" y="266"/>
                  </a:lnTo>
                  <a:lnTo>
                    <a:pt x="1474" y="270"/>
                  </a:lnTo>
                  <a:lnTo>
                    <a:pt x="1477" y="274"/>
                  </a:lnTo>
                  <a:lnTo>
                    <a:pt x="1480" y="279"/>
                  </a:lnTo>
                  <a:lnTo>
                    <a:pt x="1483" y="283"/>
                  </a:lnTo>
                  <a:lnTo>
                    <a:pt x="1487" y="287"/>
                  </a:lnTo>
                  <a:lnTo>
                    <a:pt x="1490" y="292"/>
                  </a:lnTo>
                  <a:lnTo>
                    <a:pt x="1493" y="296"/>
                  </a:lnTo>
                  <a:lnTo>
                    <a:pt x="1496" y="301"/>
                  </a:lnTo>
                  <a:lnTo>
                    <a:pt x="1500" y="305"/>
                  </a:lnTo>
                  <a:lnTo>
                    <a:pt x="1503" y="310"/>
                  </a:lnTo>
                  <a:lnTo>
                    <a:pt x="1506" y="314"/>
                  </a:lnTo>
                  <a:lnTo>
                    <a:pt x="1509" y="319"/>
                  </a:lnTo>
                  <a:lnTo>
                    <a:pt x="1513" y="323"/>
                  </a:lnTo>
                  <a:lnTo>
                    <a:pt x="1516" y="328"/>
                  </a:lnTo>
                  <a:lnTo>
                    <a:pt x="1519" y="332"/>
                  </a:lnTo>
                  <a:lnTo>
                    <a:pt x="1523" y="337"/>
                  </a:lnTo>
                  <a:lnTo>
                    <a:pt x="1526" y="341"/>
                  </a:lnTo>
                  <a:lnTo>
                    <a:pt x="1529" y="345"/>
                  </a:lnTo>
                  <a:lnTo>
                    <a:pt x="1532" y="349"/>
                  </a:lnTo>
                  <a:lnTo>
                    <a:pt x="1536" y="353"/>
                  </a:lnTo>
                  <a:lnTo>
                    <a:pt x="1539" y="357"/>
                  </a:lnTo>
                  <a:lnTo>
                    <a:pt x="1542" y="361"/>
                  </a:lnTo>
                  <a:lnTo>
                    <a:pt x="1545" y="365"/>
                  </a:lnTo>
                  <a:lnTo>
                    <a:pt x="1549" y="369"/>
                  </a:lnTo>
                  <a:lnTo>
                    <a:pt x="1552" y="373"/>
                  </a:lnTo>
                  <a:lnTo>
                    <a:pt x="1555" y="376"/>
                  </a:lnTo>
                  <a:lnTo>
                    <a:pt x="1558" y="380"/>
                  </a:lnTo>
                  <a:lnTo>
                    <a:pt x="1562" y="383"/>
                  </a:lnTo>
                  <a:lnTo>
                    <a:pt x="1565" y="386"/>
                  </a:lnTo>
                  <a:lnTo>
                    <a:pt x="1568" y="390"/>
                  </a:lnTo>
                  <a:lnTo>
                    <a:pt x="1571" y="393"/>
                  </a:lnTo>
                  <a:lnTo>
                    <a:pt x="1575" y="396"/>
                  </a:lnTo>
                  <a:lnTo>
                    <a:pt x="1578" y="399"/>
                  </a:lnTo>
                  <a:lnTo>
                    <a:pt x="1581" y="401"/>
                  </a:lnTo>
                  <a:lnTo>
                    <a:pt x="1584" y="404"/>
                  </a:lnTo>
                  <a:lnTo>
                    <a:pt x="1588" y="406"/>
                  </a:lnTo>
                  <a:lnTo>
                    <a:pt x="1591" y="409"/>
                  </a:lnTo>
                  <a:lnTo>
                    <a:pt x="1594" y="411"/>
                  </a:lnTo>
                  <a:lnTo>
                    <a:pt x="1598" y="413"/>
                  </a:lnTo>
                  <a:lnTo>
                    <a:pt x="1601" y="416"/>
                  </a:lnTo>
                  <a:lnTo>
                    <a:pt x="1604" y="418"/>
                  </a:lnTo>
                  <a:lnTo>
                    <a:pt x="1607" y="420"/>
                  </a:lnTo>
                  <a:lnTo>
                    <a:pt x="1611" y="421"/>
                  </a:lnTo>
                  <a:lnTo>
                    <a:pt x="1614" y="423"/>
                  </a:lnTo>
                  <a:lnTo>
                    <a:pt x="1617" y="425"/>
                  </a:lnTo>
                  <a:lnTo>
                    <a:pt x="1620" y="426"/>
                  </a:lnTo>
                  <a:lnTo>
                    <a:pt x="1624" y="428"/>
                  </a:lnTo>
                  <a:lnTo>
                    <a:pt x="1627" y="429"/>
                  </a:lnTo>
                  <a:lnTo>
                    <a:pt x="1630" y="430"/>
                  </a:lnTo>
                  <a:lnTo>
                    <a:pt x="1633" y="431"/>
                  </a:lnTo>
                  <a:lnTo>
                    <a:pt x="1637" y="432"/>
                  </a:lnTo>
                  <a:lnTo>
                    <a:pt x="1640" y="433"/>
                  </a:lnTo>
                  <a:lnTo>
                    <a:pt x="1643" y="434"/>
                  </a:lnTo>
                  <a:lnTo>
                    <a:pt x="1646" y="434"/>
                  </a:lnTo>
                  <a:lnTo>
                    <a:pt x="1650" y="435"/>
                  </a:lnTo>
                  <a:lnTo>
                    <a:pt x="1653" y="435"/>
                  </a:lnTo>
                  <a:lnTo>
                    <a:pt x="1656" y="436"/>
                  </a:lnTo>
                  <a:lnTo>
                    <a:pt x="1659" y="436"/>
                  </a:lnTo>
                  <a:lnTo>
                    <a:pt x="1663" y="436"/>
                  </a:lnTo>
                  <a:lnTo>
                    <a:pt x="1666" y="437"/>
                  </a:lnTo>
                  <a:lnTo>
                    <a:pt x="1669" y="437"/>
                  </a:lnTo>
                  <a:lnTo>
                    <a:pt x="1673" y="437"/>
                  </a:lnTo>
                  <a:lnTo>
                    <a:pt x="1676" y="437"/>
                  </a:lnTo>
                  <a:lnTo>
                    <a:pt x="1679" y="437"/>
                  </a:lnTo>
                  <a:lnTo>
                    <a:pt x="1682" y="436"/>
                  </a:lnTo>
                  <a:lnTo>
                    <a:pt x="1686" y="436"/>
                  </a:lnTo>
                  <a:lnTo>
                    <a:pt x="1689" y="436"/>
                  </a:lnTo>
                  <a:lnTo>
                    <a:pt x="1692" y="435"/>
                  </a:lnTo>
                  <a:lnTo>
                    <a:pt x="1695" y="435"/>
                  </a:lnTo>
                  <a:lnTo>
                    <a:pt x="1699" y="434"/>
                  </a:lnTo>
                  <a:lnTo>
                    <a:pt x="1702" y="434"/>
                  </a:lnTo>
                  <a:lnTo>
                    <a:pt x="1705" y="433"/>
                  </a:lnTo>
                  <a:lnTo>
                    <a:pt x="1708" y="433"/>
                  </a:lnTo>
                  <a:lnTo>
                    <a:pt x="1712" y="432"/>
                  </a:lnTo>
                  <a:lnTo>
                    <a:pt x="1715" y="431"/>
                  </a:lnTo>
                  <a:lnTo>
                    <a:pt x="1718" y="430"/>
                  </a:lnTo>
                  <a:lnTo>
                    <a:pt x="1721" y="428"/>
                  </a:lnTo>
                  <a:lnTo>
                    <a:pt x="1725" y="427"/>
                  </a:lnTo>
                  <a:lnTo>
                    <a:pt x="1728" y="426"/>
                  </a:lnTo>
                  <a:lnTo>
                    <a:pt x="1731" y="424"/>
                  </a:lnTo>
                  <a:lnTo>
                    <a:pt x="1734" y="423"/>
                  </a:lnTo>
                  <a:lnTo>
                    <a:pt x="1738" y="422"/>
                  </a:lnTo>
                  <a:lnTo>
                    <a:pt x="1741" y="420"/>
                  </a:lnTo>
                  <a:lnTo>
                    <a:pt x="1744" y="419"/>
                  </a:lnTo>
                  <a:lnTo>
                    <a:pt x="1748" y="417"/>
                  </a:lnTo>
                  <a:lnTo>
                    <a:pt x="1751" y="415"/>
                  </a:lnTo>
                  <a:lnTo>
                    <a:pt x="1754" y="414"/>
                  </a:lnTo>
                  <a:lnTo>
                    <a:pt x="1757" y="412"/>
                  </a:lnTo>
                  <a:lnTo>
                    <a:pt x="1761" y="410"/>
                  </a:lnTo>
                  <a:lnTo>
                    <a:pt x="1764" y="409"/>
                  </a:lnTo>
                  <a:lnTo>
                    <a:pt x="1767" y="407"/>
                  </a:lnTo>
                  <a:lnTo>
                    <a:pt x="1770" y="405"/>
                  </a:lnTo>
                  <a:lnTo>
                    <a:pt x="1774" y="403"/>
                  </a:lnTo>
                  <a:lnTo>
                    <a:pt x="1777" y="401"/>
                  </a:lnTo>
                  <a:lnTo>
                    <a:pt x="1780" y="400"/>
                  </a:lnTo>
                  <a:lnTo>
                    <a:pt x="1783" y="398"/>
                  </a:lnTo>
                  <a:lnTo>
                    <a:pt x="1787" y="396"/>
                  </a:lnTo>
                  <a:lnTo>
                    <a:pt x="1790" y="394"/>
                  </a:lnTo>
                  <a:lnTo>
                    <a:pt x="1793" y="392"/>
                  </a:lnTo>
                  <a:lnTo>
                    <a:pt x="1796" y="390"/>
                  </a:lnTo>
                  <a:lnTo>
                    <a:pt x="1800" y="387"/>
                  </a:lnTo>
                  <a:lnTo>
                    <a:pt x="1803" y="385"/>
                  </a:lnTo>
                  <a:lnTo>
                    <a:pt x="1806" y="383"/>
                  </a:lnTo>
                  <a:lnTo>
                    <a:pt x="1809" y="381"/>
                  </a:lnTo>
                  <a:lnTo>
                    <a:pt x="1813" y="378"/>
                  </a:lnTo>
                  <a:lnTo>
                    <a:pt x="1816" y="376"/>
                  </a:lnTo>
                  <a:lnTo>
                    <a:pt x="1819" y="374"/>
                  </a:lnTo>
                  <a:lnTo>
                    <a:pt x="1823" y="372"/>
                  </a:lnTo>
                  <a:lnTo>
                    <a:pt x="1826" y="369"/>
                  </a:lnTo>
                  <a:lnTo>
                    <a:pt x="1829" y="367"/>
                  </a:lnTo>
                  <a:lnTo>
                    <a:pt x="1832" y="365"/>
                  </a:lnTo>
                  <a:lnTo>
                    <a:pt x="1836" y="362"/>
                  </a:lnTo>
                  <a:lnTo>
                    <a:pt x="1839" y="360"/>
                  </a:lnTo>
                  <a:lnTo>
                    <a:pt x="1842" y="358"/>
                  </a:lnTo>
                  <a:lnTo>
                    <a:pt x="1845" y="355"/>
                  </a:lnTo>
                  <a:lnTo>
                    <a:pt x="1849" y="353"/>
                  </a:lnTo>
                  <a:lnTo>
                    <a:pt x="1852" y="351"/>
                  </a:lnTo>
                  <a:lnTo>
                    <a:pt x="1855" y="348"/>
                  </a:lnTo>
                  <a:lnTo>
                    <a:pt x="1858" y="346"/>
                  </a:lnTo>
                  <a:lnTo>
                    <a:pt x="1862" y="344"/>
                  </a:lnTo>
                  <a:lnTo>
                    <a:pt x="1865" y="341"/>
                  </a:lnTo>
                  <a:lnTo>
                    <a:pt x="1868" y="339"/>
                  </a:lnTo>
                  <a:lnTo>
                    <a:pt x="1871" y="337"/>
                  </a:lnTo>
                  <a:lnTo>
                    <a:pt x="1875" y="334"/>
                  </a:lnTo>
                  <a:lnTo>
                    <a:pt x="1878" y="332"/>
                  </a:lnTo>
                  <a:lnTo>
                    <a:pt x="1881" y="330"/>
                  </a:lnTo>
                  <a:lnTo>
                    <a:pt x="1885" y="327"/>
                  </a:lnTo>
                  <a:lnTo>
                    <a:pt x="1888" y="325"/>
                  </a:lnTo>
                  <a:lnTo>
                    <a:pt x="1891" y="323"/>
                  </a:lnTo>
                  <a:lnTo>
                    <a:pt x="1894" y="321"/>
                  </a:lnTo>
                  <a:lnTo>
                    <a:pt x="1898" y="318"/>
                  </a:lnTo>
                  <a:lnTo>
                    <a:pt x="1901" y="316"/>
                  </a:lnTo>
                  <a:lnTo>
                    <a:pt x="1904" y="314"/>
                  </a:lnTo>
                  <a:lnTo>
                    <a:pt x="1907" y="312"/>
                  </a:lnTo>
                  <a:lnTo>
                    <a:pt x="1911" y="309"/>
                  </a:lnTo>
                  <a:lnTo>
                    <a:pt x="1914" y="307"/>
                  </a:lnTo>
                  <a:lnTo>
                    <a:pt x="1917" y="305"/>
                  </a:lnTo>
                  <a:lnTo>
                    <a:pt x="1920" y="303"/>
                  </a:lnTo>
                  <a:lnTo>
                    <a:pt x="1924" y="301"/>
                  </a:lnTo>
                  <a:lnTo>
                    <a:pt x="1927" y="299"/>
                  </a:lnTo>
                  <a:lnTo>
                    <a:pt x="1930" y="296"/>
                  </a:lnTo>
                  <a:lnTo>
                    <a:pt x="1933" y="294"/>
                  </a:lnTo>
                  <a:lnTo>
                    <a:pt x="1937" y="292"/>
                  </a:lnTo>
                  <a:lnTo>
                    <a:pt x="1940" y="290"/>
                  </a:lnTo>
                  <a:lnTo>
                    <a:pt x="1943" y="288"/>
                  </a:lnTo>
                  <a:lnTo>
                    <a:pt x="1946" y="286"/>
                  </a:lnTo>
                  <a:lnTo>
                    <a:pt x="1950" y="284"/>
                  </a:lnTo>
                  <a:lnTo>
                    <a:pt x="1953" y="282"/>
                  </a:lnTo>
                  <a:lnTo>
                    <a:pt x="1956" y="280"/>
                  </a:lnTo>
                  <a:lnTo>
                    <a:pt x="1960" y="278"/>
                  </a:lnTo>
                  <a:lnTo>
                    <a:pt x="1963" y="277"/>
                  </a:lnTo>
                  <a:lnTo>
                    <a:pt x="1966" y="275"/>
                  </a:lnTo>
                  <a:lnTo>
                    <a:pt x="1969" y="273"/>
                  </a:lnTo>
                  <a:lnTo>
                    <a:pt x="1973" y="271"/>
                  </a:lnTo>
                  <a:lnTo>
                    <a:pt x="1976" y="270"/>
                  </a:lnTo>
                  <a:lnTo>
                    <a:pt x="1979" y="268"/>
                  </a:lnTo>
                  <a:lnTo>
                    <a:pt x="1982" y="266"/>
                  </a:lnTo>
                  <a:lnTo>
                    <a:pt x="1986" y="265"/>
                  </a:lnTo>
                  <a:lnTo>
                    <a:pt x="1989" y="263"/>
                  </a:lnTo>
                  <a:lnTo>
                    <a:pt x="1992" y="262"/>
                  </a:lnTo>
                  <a:lnTo>
                    <a:pt x="1995" y="260"/>
                  </a:lnTo>
                  <a:lnTo>
                    <a:pt x="1999" y="259"/>
                  </a:lnTo>
                  <a:lnTo>
                    <a:pt x="2002" y="257"/>
                  </a:lnTo>
                  <a:lnTo>
                    <a:pt x="2005" y="256"/>
                  </a:lnTo>
                  <a:lnTo>
                    <a:pt x="2008" y="254"/>
                  </a:lnTo>
                  <a:lnTo>
                    <a:pt x="2012" y="253"/>
                  </a:lnTo>
                  <a:lnTo>
                    <a:pt x="2015" y="252"/>
                  </a:lnTo>
                  <a:lnTo>
                    <a:pt x="2018" y="250"/>
                  </a:lnTo>
                  <a:lnTo>
                    <a:pt x="2021" y="249"/>
                  </a:lnTo>
                  <a:lnTo>
                    <a:pt x="2025" y="248"/>
                  </a:lnTo>
                  <a:lnTo>
                    <a:pt x="2028" y="247"/>
                  </a:lnTo>
                  <a:lnTo>
                    <a:pt x="2031" y="245"/>
                  </a:lnTo>
                  <a:lnTo>
                    <a:pt x="2035" y="244"/>
                  </a:lnTo>
                  <a:lnTo>
                    <a:pt x="2038" y="243"/>
                  </a:lnTo>
                  <a:lnTo>
                    <a:pt x="2041" y="242"/>
                  </a:lnTo>
                  <a:lnTo>
                    <a:pt x="2044" y="241"/>
                  </a:lnTo>
                  <a:lnTo>
                    <a:pt x="2048" y="241"/>
                  </a:lnTo>
                  <a:lnTo>
                    <a:pt x="2051" y="240"/>
                  </a:lnTo>
                  <a:lnTo>
                    <a:pt x="2054" y="239"/>
                  </a:lnTo>
                  <a:lnTo>
                    <a:pt x="2057" y="238"/>
                  </a:lnTo>
                  <a:lnTo>
                    <a:pt x="2061" y="237"/>
                  </a:lnTo>
                  <a:lnTo>
                    <a:pt x="2064" y="237"/>
                  </a:lnTo>
                  <a:lnTo>
                    <a:pt x="2067" y="236"/>
                  </a:lnTo>
                  <a:lnTo>
                    <a:pt x="2070" y="235"/>
                  </a:lnTo>
                  <a:lnTo>
                    <a:pt x="2074" y="235"/>
                  </a:lnTo>
                  <a:lnTo>
                    <a:pt x="2077" y="234"/>
                  </a:lnTo>
                  <a:lnTo>
                    <a:pt x="2080" y="234"/>
                  </a:lnTo>
                  <a:lnTo>
                    <a:pt x="2083" y="233"/>
                  </a:lnTo>
                  <a:lnTo>
                    <a:pt x="2087" y="233"/>
                  </a:lnTo>
                  <a:lnTo>
                    <a:pt x="2090" y="232"/>
                  </a:lnTo>
                  <a:lnTo>
                    <a:pt x="2093" y="232"/>
                  </a:lnTo>
                  <a:lnTo>
                    <a:pt x="2096" y="232"/>
                  </a:lnTo>
                  <a:lnTo>
                    <a:pt x="2100" y="231"/>
                  </a:lnTo>
                  <a:lnTo>
                    <a:pt x="2103" y="231"/>
                  </a:lnTo>
                  <a:lnTo>
                    <a:pt x="2106" y="231"/>
                  </a:lnTo>
                  <a:lnTo>
                    <a:pt x="2110" y="231"/>
                  </a:lnTo>
                  <a:lnTo>
                    <a:pt x="2113" y="230"/>
                  </a:lnTo>
                  <a:lnTo>
                    <a:pt x="2116" y="230"/>
                  </a:lnTo>
                  <a:lnTo>
                    <a:pt x="2119" y="230"/>
                  </a:lnTo>
                  <a:lnTo>
                    <a:pt x="2123" y="230"/>
                  </a:lnTo>
                  <a:lnTo>
                    <a:pt x="2126" y="230"/>
                  </a:lnTo>
                  <a:lnTo>
                    <a:pt x="2129" y="230"/>
                  </a:lnTo>
                  <a:lnTo>
                    <a:pt x="2132" y="231"/>
                  </a:lnTo>
                  <a:lnTo>
                    <a:pt x="2136" y="231"/>
                  </a:lnTo>
                  <a:lnTo>
                    <a:pt x="2139" y="231"/>
                  </a:lnTo>
                  <a:lnTo>
                    <a:pt x="2142" y="231"/>
                  </a:lnTo>
                  <a:lnTo>
                    <a:pt x="2145" y="231"/>
                  </a:lnTo>
                  <a:lnTo>
                    <a:pt x="2149" y="232"/>
                  </a:lnTo>
                  <a:lnTo>
                    <a:pt x="2152" y="232"/>
                  </a:lnTo>
                  <a:lnTo>
                    <a:pt x="2155" y="233"/>
                  </a:lnTo>
                  <a:lnTo>
                    <a:pt x="2158" y="233"/>
                  </a:lnTo>
                  <a:lnTo>
                    <a:pt x="2162" y="233"/>
                  </a:lnTo>
                  <a:lnTo>
                    <a:pt x="2165" y="234"/>
                  </a:lnTo>
                  <a:lnTo>
                    <a:pt x="2168" y="234"/>
                  </a:lnTo>
                  <a:lnTo>
                    <a:pt x="2171" y="235"/>
                  </a:lnTo>
                  <a:lnTo>
                    <a:pt x="2175" y="235"/>
                  </a:lnTo>
                  <a:lnTo>
                    <a:pt x="2178" y="236"/>
                  </a:lnTo>
                  <a:lnTo>
                    <a:pt x="2181" y="236"/>
                  </a:lnTo>
                  <a:lnTo>
                    <a:pt x="2185" y="237"/>
                  </a:lnTo>
                  <a:lnTo>
                    <a:pt x="2188" y="238"/>
                  </a:lnTo>
                  <a:lnTo>
                    <a:pt x="2191" y="238"/>
                  </a:lnTo>
                  <a:lnTo>
                    <a:pt x="2194" y="239"/>
                  </a:lnTo>
                  <a:lnTo>
                    <a:pt x="2198" y="240"/>
                  </a:lnTo>
                  <a:lnTo>
                    <a:pt x="2201" y="240"/>
                  </a:lnTo>
                  <a:lnTo>
                    <a:pt x="2204" y="241"/>
                  </a:lnTo>
                  <a:lnTo>
                    <a:pt x="2207" y="242"/>
                  </a:lnTo>
                  <a:lnTo>
                    <a:pt x="2211" y="243"/>
                  </a:lnTo>
                  <a:lnTo>
                    <a:pt x="2214" y="244"/>
                  </a:lnTo>
                  <a:lnTo>
                    <a:pt x="2217" y="245"/>
                  </a:lnTo>
                  <a:lnTo>
                    <a:pt x="2220" y="246"/>
                  </a:lnTo>
                  <a:lnTo>
                    <a:pt x="2224" y="247"/>
                  </a:lnTo>
                  <a:lnTo>
                    <a:pt x="2227" y="248"/>
                  </a:lnTo>
                  <a:lnTo>
                    <a:pt x="2230" y="249"/>
                  </a:lnTo>
                  <a:lnTo>
                    <a:pt x="2233" y="250"/>
                  </a:lnTo>
                  <a:lnTo>
                    <a:pt x="2237" y="251"/>
                  </a:lnTo>
                  <a:lnTo>
                    <a:pt x="2240" y="252"/>
                  </a:lnTo>
                  <a:lnTo>
                    <a:pt x="2243" y="253"/>
                  </a:lnTo>
                  <a:lnTo>
                    <a:pt x="2247" y="254"/>
                  </a:lnTo>
                  <a:lnTo>
                    <a:pt x="2250" y="255"/>
                  </a:lnTo>
                  <a:lnTo>
                    <a:pt x="2253" y="256"/>
                  </a:lnTo>
                  <a:lnTo>
                    <a:pt x="2256" y="257"/>
                  </a:lnTo>
                  <a:lnTo>
                    <a:pt x="2260" y="258"/>
                  </a:lnTo>
                  <a:lnTo>
                    <a:pt x="2263" y="259"/>
                  </a:lnTo>
                  <a:lnTo>
                    <a:pt x="2266" y="260"/>
                  </a:lnTo>
                  <a:lnTo>
                    <a:pt x="2269" y="262"/>
                  </a:lnTo>
                  <a:lnTo>
                    <a:pt x="2273" y="263"/>
                  </a:lnTo>
                  <a:lnTo>
                    <a:pt x="2276" y="264"/>
                  </a:lnTo>
                  <a:lnTo>
                    <a:pt x="2279" y="265"/>
                  </a:lnTo>
                  <a:lnTo>
                    <a:pt x="2282" y="266"/>
                  </a:lnTo>
                  <a:lnTo>
                    <a:pt x="2286" y="267"/>
                  </a:lnTo>
                  <a:lnTo>
                    <a:pt x="2289" y="268"/>
                  </a:lnTo>
                  <a:lnTo>
                    <a:pt x="2292" y="270"/>
                  </a:lnTo>
                  <a:lnTo>
                    <a:pt x="2295" y="271"/>
                  </a:lnTo>
                  <a:lnTo>
                    <a:pt x="2299" y="272"/>
                  </a:lnTo>
                  <a:lnTo>
                    <a:pt x="2302" y="273"/>
                  </a:lnTo>
                  <a:lnTo>
                    <a:pt x="2305" y="275"/>
                  </a:lnTo>
                  <a:lnTo>
                    <a:pt x="2308" y="276"/>
                  </a:lnTo>
                  <a:lnTo>
                    <a:pt x="2312" y="277"/>
                  </a:lnTo>
                  <a:lnTo>
                    <a:pt x="2315" y="278"/>
                  </a:lnTo>
                  <a:lnTo>
                    <a:pt x="2318" y="280"/>
                  </a:lnTo>
                  <a:lnTo>
                    <a:pt x="2322" y="281"/>
                  </a:lnTo>
                  <a:lnTo>
                    <a:pt x="2325" y="282"/>
                  </a:lnTo>
                  <a:lnTo>
                    <a:pt x="2328" y="283"/>
                  </a:lnTo>
                  <a:lnTo>
                    <a:pt x="2331" y="284"/>
                  </a:lnTo>
                  <a:lnTo>
                    <a:pt x="2335" y="286"/>
                  </a:lnTo>
                  <a:lnTo>
                    <a:pt x="2338" y="287"/>
                  </a:lnTo>
                  <a:lnTo>
                    <a:pt x="2341" y="288"/>
                  </a:lnTo>
                  <a:lnTo>
                    <a:pt x="2344" y="289"/>
                  </a:lnTo>
                  <a:lnTo>
                    <a:pt x="2348" y="291"/>
                  </a:lnTo>
                  <a:lnTo>
                    <a:pt x="2351" y="292"/>
                  </a:lnTo>
                  <a:lnTo>
                    <a:pt x="2354" y="293"/>
                  </a:lnTo>
                  <a:lnTo>
                    <a:pt x="2357" y="294"/>
                  </a:lnTo>
                  <a:lnTo>
                    <a:pt x="2361" y="295"/>
                  </a:lnTo>
                  <a:lnTo>
                    <a:pt x="2364" y="297"/>
                  </a:lnTo>
                  <a:lnTo>
                    <a:pt x="2367" y="298"/>
                  </a:lnTo>
                  <a:lnTo>
                    <a:pt x="2370" y="299"/>
                  </a:lnTo>
                  <a:lnTo>
                    <a:pt x="2374" y="300"/>
                  </a:lnTo>
                  <a:lnTo>
                    <a:pt x="2377" y="301"/>
                  </a:lnTo>
                  <a:lnTo>
                    <a:pt x="2380" y="302"/>
                  </a:lnTo>
                  <a:lnTo>
                    <a:pt x="2383" y="303"/>
                  </a:lnTo>
                  <a:lnTo>
                    <a:pt x="2387" y="305"/>
                  </a:lnTo>
                  <a:lnTo>
                    <a:pt x="2390" y="306"/>
                  </a:lnTo>
                  <a:lnTo>
                    <a:pt x="2393" y="307"/>
                  </a:lnTo>
                  <a:lnTo>
                    <a:pt x="2397" y="308"/>
                  </a:lnTo>
                  <a:lnTo>
                    <a:pt x="2400" y="309"/>
                  </a:lnTo>
                  <a:lnTo>
                    <a:pt x="2403" y="310"/>
                  </a:lnTo>
                  <a:lnTo>
                    <a:pt x="2406" y="311"/>
                  </a:lnTo>
                  <a:lnTo>
                    <a:pt x="2410" y="312"/>
                  </a:lnTo>
                  <a:lnTo>
                    <a:pt x="2413" y="313"/>
                  </a:lnTo>
                  <a:lnTo>
                    <a:pt x="2416" y="314"/>
                  </a:lnTo>
                  <a:lnTo>
                    <a:pt x="2419" y="315"/>
                  </a:lnTo>
                  <a:lnTo>
                    <a:pt x="2423" y="316"/>
                  </a:lnTo>
                  <a:lnTo>
                    <a:pt x="2426" y="317"/>
                  </a:lnTo>
                  <a:lnTo>
                    <a:pt x="2429" y="319"/>
                  </a:lnTo>
                  <a:lnTo>
                    <a:pt x="2432" y="320"/>
                  </a:lnTo>
                  <a:lnTo>
                    <a:pt x="2436" y="320"/>
                  </a:lnTo>
                  <a:lnTo>
                    <a:pt x="2439" y="321"/>
                  </a:lnTo>
                  <a:lnTo>
                    <a:pt x="2442" y="322"/>
                  </a:lnTo>
                  <a:lnTo>
                    <a:pt x="2445" y="323"/>
                  </a:lnTo>
                  <a:lnTo>
                    <a:pt x="2449" y="324"/>
                  </a:lnTo>
                  <a:lnTo>
                    <a:pt x="2452" y="325"/>
                  </a:lnTo>
                  <a:lnTo>
                    <a:pt x="2455" y="326"/>
                  </a:lnTo>
                  <a:lnTo>
                    <a:pt x="2458" y="327"/>
                  </a:lnTo>
                  <a:lnTo>
                    <a:pt x="2462" y="328"/>
                  </a:lnTo>
                  <a:lnTo>
                    <a:pt x="2465" y="329"/>
                  </a:lnTo>
                  <a:lnTo>
                    <a:pt x="2468" y="329"/>
                  </a:lnTo>
                  <a:lnTo>
                    <a:pt x="2472" y="330"/>
                  </a:lnTo>
                  <a:lnTo>
                    <a:pt x="2475" y="331"/>
                  </a:lnTo>
                  <a:lnTo>
                    <a:pt x="2478" y="332"/>
                  </a:lnTo>
                  <a:lnTo>
                    <a:pt x="2481" y="333"/>
                  </a:lnTo>
                  <a:lnTo>
                    <a:pt x="2485" y="333"/>
                  </a:lnTo>
                  <a:lnTo>
                    <a:pt x="2488" y="334"/>
                  </a:lnTo>
                  <a:lnTo>
                    <a:pt x="2491" y="335"/>
                  </a:lnTo>
                  <a:lnTo>
                    <a:pt x="2494" y="336"/>
                  </a:lnTo>
                  <a:lnTo>
                    <a:pt x="2498" y="336"/>
                  </a:lnTo>
                  <a:lnTo>
                    <a:pt x="2501" y="337"/>
                  </a:lnTo>
                  <a:lnTo>
                    <a:pt x="2504" y="338"/>
                  </a:lnTo>
                  <a:lnTo>
                    <a:pt x="2507" y="338"/>
                  </a:lnTo>
                  <a:lnTo>
                    <a:pt x="2511" y="339"/>
                  </a:lnTo>
                  <a:lnTo>
                    <a:pt x="2514" y="340"/>
                  </a:lnTo>
                  <a:lnTo>
                    <a:pt x="2517" y="341"/>
                  </a:lnTo>
                  <a:lnTo>
                    <a:pt x="2520" y="341"/>
                  </a:lnTo>
                  <a:lnTo>
                    <a:pt x="2524" y="342"/>
                  </a:lnTo>
                  <a:lnTo>
                    <a:pt x="2527" y="342"/>
                  </a:lnTo>
                  <a:lnTo>
                    <a:pt x="2530" y="343"/>
                  </a:lnTo>
                  <a:lnTo>
                    <a:pt x="2533" y="343"/>
                  </a:lnTo>
                  <a:lnTo>
                    <a:pt x="2537" y="344"/>
                  </a:lnTo>
                  <a:lnTo>
                    <a:pt x="2540" y="344"/>
                  </a:lnTo>
                  <a:lnTo>
                    <a:pt x="2543" y="345"/>
                  </a:lnTo>
                  <a:lnTo>
                    <a:pt x="2547" y="345"/>
                  </a:lnTo>
                  <a:lnTo>
                    <a:pt x="2550" y="346"/>
                  </a:lnTo>
                  <a:lnTo>
                    <a:pt x="2553" y="346"/>
                  </a:lnTo>
                  <a:lnTo>
                    <a:pt x="2556" y="347"/>
                  </a:lnTo>
                  <a:lnTo>
                    <a:pt x="2560" y="347"/>
                  </a:lnTo>
                  <a:lnTo>
                    <a:pt x="2563" y="348"/>
                  </a:lnTo>
                  <a:lnTo>
                    <a:pt x="2566" y="348"/>
                  </a:lnTo>
                  <a:lnTo>
                    <a:pt x="2569" y="348"/>
                  </a:lnTo>
                  <a:lnTo>
                    <a:pt x="2573" y="349"/>
                  </a:lnTo>
                  <a:lnTo>
                    <a:pt x="2576" y="349"/>
                  </a:lnTo>
                  <a:lnTo>
                    <a:pt x="2579" y="349"/>
                  </a:lnTo>
                  <a:lnTo>
                    <a:pt x="2582" y="350"/>
                  </a:lnTo>
                  <a:lnTo>
                    <a:pt x="2586" y="350"/>
                  </a:lnTo>
                  <a:lnTo>
                    <a:pt x="2589" y="350"/>
                  </a:lnTo>
                  <a:lnTo>
                    <a:pt x="2592" y="351"/>
                  </a:lnTo>
                  <a:lnTo>
                    <a:pt x="2595" y="351"/>
                  </a:lnTo>
                  <a:lnTo>
                    <a:pt x="2599" y="351"/>
                  </a:lnTo>
                  <a:lnTo>
                    <a:pt x="2602" y="352"/>
                  </a:lnTo>
                  <a:lnTo>
                    <a:pt x="2605" y="352"/>
                  </a:lnTo>
                  <a:lnTo>
                    <a:pt x="2609" y="352"/>
                  </a:lnTo>
                  <a:lnTo>
                    <a:pt x="2612" y="352"/>
                  </a:lnTo>
                  <a:lnTo>
                    <a:pt x="2615" y="352"/>
                  </a:lnTo>
                  <a:lnTo>
                    <a:pt x="2618" y="353"/>
                  </a:lnTo>
                  <a:lnTo>
                    <a:pt x="2622" y="353"/>
                  </a:lnTo>
                  <a:lnTo>
                    <a:pt x="2625" y="353"/>
                  </a:lnTo>
                  <a:lnTo>
                    <a:pt x="2628" y="353"/>
                  </a:lnTo>
                  <a:lnTo>
                    <a:pt x="2631" y="353"/>
                  </a:lnTo>
                  <a:lnTo>
                    <a:pt x="2635" y="353"/>
                  </a:lnTo>
                  <a:lnTo>
                    <a:pt x="2638" y="353"/>
                  </a:lnTo>
                  <a:lnTo>
                    <a:pt x="2641" y="353"/>
                  </a:lnTo>
                  <a:lnTo>
                    <a:pt x="2644" y="353"/>
                  </a:lnTo>
                  <a:lnTo>
                    <a:pt x="2648" y="353"/>
                  </a:lnTo>
                  <a:lnTo>
                    <a:pt x="2651" y="353"/>
                  </a:lnTo>
                  <a:lnTo>
                    <a:pt x="2654" y="353"/>
                  </a:lnTo>
                  <a:lnTo>
                    <a:pt x="2657" y="353"/>
                  </a:lnTo>
                  <a:lnTo>
                    <a:pt x="2661" y="353"/>
                  </a:lnTo>
                  <a:lnTo>
                    <a:pt x="2664" y="353"/>
                  </a:lnTo>
                  <a:lnTo>
                    <a:pt x="2667" y="353"/>
                  </a:lnTo>
                  <a:lnTo>
                    <a:pt x="2670" y="353"/>
                  </a:lnTo>
                  <a:lnTo>
                    <a:pt x="2674" y="353"/>
                  </a:lnTo>
                  <a:lnTo>
                    <a:pt x="2677" y="353"/>
                  </a:lnTo>
                  <a:lnTo>
                    <a:pt x="2680" y="353"/>
                  </a:lnTo>
                  <a:lnTo>
                    <a:pt x="2684" y="353"/>
                  </a:lnTo>
                  <a:lnTo>
                    <a:pt x="2687" y="352"/>
                  </a:lnTo>
                  <a:lnTo>
                    <a:pt x="2690" y="352"/>
                  </a:lnTo>
                  <a:lnTo>
                    <a:pt x="2693" y="352"/>
                  </a:lnTo>
                  <a:lnTo>
                    <a:pt x="2697" y="352"/>
                  </a:lnTo>
                  <a:lnTo>
                    <a:pt x="2700" y="352"/>
                  </a:lnTo>
                  <a:lnTo>
                    <a:pt x="2703" y="351"/>
                  </a:lnTo>
                  <a:lnTo>
                    <a:pt x="2706" y="351"/>
                  </a:lnTo>
                  <a:lnTo>
                    <a:pt x="2710" y="351"/>
                  </a:lnTo>
                  <a:lnTo>
                    <a:pt x="2713" y="350"/>
                  </a:lnTo>
                  <a:lnTo>
                    <a:pt x="2716" y="350"/>
                  </a:lnTo>
                  <a:lnTo>
                    <a:pt x="2719" y="350"/>
                  </a:lnTo>
                  <a:lnTo>
                    <a:pt x="2723" y="349"/>
                  </a:lnTo>
                  <a:lnTo>
                    <a:pt x="2726" y="349"/>
                  </a:lnTo>
                  <a:lnTo>
                    <a:pt x="2729" y="349"/>
                  </a:lnTo>
                  <a:lnTo>
                    <a:pt x="2732" y="348"/>
                  </a:lnTo>
                  <a:lnTo>
                    <a:pt x="2736" y="348"/>
                  </a:lnTo>
                  <a:lnTo>
                    <a:pt x="2739" y="348"/>
                  </a:lnTo>
                  <a:lnTo>
                    <a:pt x="2742" y="347"/>
                  </a:lnTo>
                  <a:lnTo>
                    <a:pt x="2745" y="347"/>
                  </a:lnTo>
                  <a:lnTo>
                    <a:pt x="2749" y="346"/>
                  </a:lnTo>
                  <a:lnTo>
                    <a:pt x="2752" y="346"/>
                  </a:lnTo>
                  <a:lnTo>
                    <a:pt x="2755" y="345"/>
                  </a:lnTo>
                  <a:lnTo>
                    <a:pt x="2759" y="345"/>
                  </a:lnTo>
                  <a:lnTo>
                    <a:pt x="2762" y="344"/>
                  </a:lnTo>
                  <a:lnTo>
                    <a:pt x="2765" y="344"/>
                  </a:lnTo>
                  <a:lnTo>
                    <a:pt x="2768" y="343"/>
                  </a:lnTo>
                  <a:lnTo>
                    <a:pt x="2772" y="343"/>
                  </a:lnTo>
                  <a:lnTo>
                    <a:pt x="2775" y="342"/>
                  </a:lnTo>
                  <a:lnTo>
                    <a:pt x="2778" y="342"/>
                  </a:lnTo>
                  <a:lnTo>
                    <a:pt x="2781" y="341"/>
                  </a:lnTo>
                  <a:lnTo>
                    <a:pt x="2785" y="340"/>
                  </a:lnTo>
                  <a:lnTo>
                    <a:pt x="2788" y="340"/>
                  </a:lnTo>
                  <a:lnTo>
                    <a:pt x="2791" y="339"/>
                  </a:lnTo>
                  <a:lnTo>
                    <a:pt x="2794" y="338"/>
                  </a:lnTo>
                  <a:lnTo>
                    <a:pt x="2798" y="338"/>
                  </a:lnTo>
                  <a:lnTo>
                    <a:pt x="2801" y="337"/>
                  </a:lnTo>
                  <a:lnTo>
                    <a:pt x="2804" y="336"/>
                  </a:lnTo>
                  <a:lnTo>
                    <a:pt x="2807" y="336"/>
                  </a:lnTo>
                  <a:lnTo>
                    <a:pt x="2811" y="335"/>
                  </a:lnTo>
                  <a:lnTo>
                    <a:pt x="2814" y="334"/>
                  </a:lnTo>
                  <a:lnTo>
                    <a:pt x="2817" y="333"/>
                  </a:lnTo>
                  <a:lnTo>
                    <a:pt x="2820" y="333"/>
                  </a:lnTo>
                  <a:lnTo>
                    <a:pt x="2824" y="332"/>
                  </a:lnTo>
                  <a:lnTo>
                    <a:pt x="2827" y="331"/>
                  </a:lnTo>
                  <a:lnTo>
                    <a:pt x="2830" y="330"/>
                  </a:lnTo>
                  <a:lnTo>
                    <a:pt x="2834" y="329"/>
                  </a:lnTo>
                  <a:lnTo>
                    <a:pt x="2837" y="329"/>
                  </a:lnTo>
                  <a:lnTo>
                    <a:pt x="2840" y="328"/>
                  </a:lnTo>
                  <a:lnTo>
                    <a:pt x="2843" y="327"/>
                  </a:lnTo>
                  <a:lnTo>
                    <a:pt x="2847" y="326"/>
                  </a:lnTo>
                  <a:lnTo>
                    <a:pt x="2850" y="325"/>
                  </a:lnTo>
                  <a:lnTo>
                    <a:pt x="2853" y="324"/>
                  </a:lnTo>
                  <a:lnTo>
                    <a:pt x="2856" y="323"/>
                  </a:lnTo>
                  <a:lnTo>
                    <a:pt x="2860" y="322"/>
                  </a:lnTo>
                  <a:lnTo>
                    <a:pt x="2863" y="321"/>
                  </a:lnTo>
                  <a:lnTo>
                    <a:pt x="2866" y="320"/>
                  </a:lnTo>
                  <a:lnTo>
                    <a:pt x="2869" y="319"/>
                  </a:lnTo>
                  <a:lnTo>
                    <a:pt x="2873" y="318"/>
                  </a:lnTo>
                  <a:lnTo>
                    <a:pt x="2876" y="317"/>
                  </a:lnTo>
                  <a:lnTo>
                    <a:pt x="2879" y="316"/>
                  </a:lnTo>
                  <a:lnTo>
                    <a:pt x="2882" y="315"/>
                  </a:lnTo>
                  <a:lnTo>
                    <a:pt x="2886" y="314"/>
                  </a:lnTo>
                  <a:lnTo>
                    <a:pt x="2889" y="313"/>
                  </a:lnTo>
                  <a:lnTo>
                    <a:pt x="2892" y="312"/>
                  </a:lnTo>
                  <a:lnTo>
                    <a:pt x="2895" y="311"/>
                  </a:lnTo>
                  <a:lnTo>
                    <a:pt x="2899" y="310"/>
                  </a:lnTo>
                  <a:lnTo>
                    <a:pt x="2902" y="309"/>
                  </a:lnTo>
                  <a:lnTo>
                    <a:pt x="2905" y="307"/>
                  </a:lnTo>
                  <a:lnTo>
                    <a:pt x="2909" y="306"/>
                  </a:lnTo>
                  <a:lnTo>
                    <a:pt x="2912" y="305"/>
                  </a:lnTo>
                  <a:lnTo>
                    <a:pt x="2915" y="304"/>
                  </a:lnTo>
                  <a:lnTo>
                    <a:pt x="2918" y="303"/>
                  </a:lnTo>
                  <a:lnTo>
                    <a:pt x="2922" y="302"/>
                  </a:lnTo>
                  <a:lnTo>
                    <a:pt x="2925" y="300"/>
                  </a:lnTo>
                  <a:lnTo>
                    <a:pt x="2928" y="299"/>
                  </a:lnTo>
                  <a:lnTo>
                    <a:pt x="2931" y="298"/>
                  </a:lnTo>
                  <a:lnTo>
                    <a:pt x="2935" y="297"/>
                  </a:lnTo>
                  <a:lnTo>
                    <a:pt x="2938" y="296"/>
                  </a:lnTo>
                  <a:lnTo>
                    <a:pt x="2941" y="294"/>
                  </a:lnTo>
                  <a:lnTo>
                    <a:pt x="2944" y="293"/>
                  </a:lnTo>
                  <a:lnTo>
                    <a:pt x="2948" y="292"/>
                  </a:lnTo>
                  <a:lnTo>
                    <a:pt x="2951" y="290"/>
                  </a:lnTo>
                  <a:lnTo>
                    <a:pt x="2954" y="289"/>
                  </a:lnTo>
                  <a:lnTo>
                    <a:pt x="2957" y="288"/>
                  </a:lnTo>
                  <a:lnTo>
                    <a:pt x="2961" y="286"/>
                  </a:lnTo>
                  <a:lnTo>
                    <a:pt x="2964" y="285"/>
                  </a:lnTo>
                  <a:lnTo>
                    <a:pt x="2967" y="283"/>
                  </a:lnTo>
                  <a:lnTo>
                    <a:pt x="2971" y="282"/>
                  </a:lnTo>
                  <a:lnTo>
                    <a:pt x="2974" y="281"/>
                  </a:lnTo>
                  <a:lnTo>
                    <a:pt x="2977" y="279"/>
                  </a:lnTo>
                  <a:lnTo>
                    <a:pt x="2980" y="278"/>
                  </a:lnTo>
                  <a:lnTo>
                    <a:pt x="2984" y="276"/>
                  </a:lnTo>
                  <a:lnTo>
                    <a:pt x="2987" y="275"/>
                  </a:lnTo>
                  <a:lnTo>
                    <a:pt x="2990" y="273"/>
                  </a:lnTo>
                  <a:lnTo>
                    <a:pt x="2993" y="272"/>
                  </a:lnTo>
                  <a:lnTo>
                    <a:pt x="2997" y="270"/>
                  </a:lnTo>
                  <a:lnTo>
                    <a:pt x="3000" y="269"/>
                  </a:lnTo>
                  <a:lnTo>
                    <a:pt x="3003" y="267"/>
                  </a:lnTo>
                  <a:lnTo>
                    <a:pt x="3006" y="266"/>
                  </a:lnTo>
                  <a:lnTo>
                    <a:pt x="3010" y="264"/>
                  </a:lnTo>
                  <a:lnTo>
                    <a:pt x="3013" y="263"/>
                  </a:lnTo>
                  <a:lnTo>
                    <a:pt x="3016" y="261"/>
                  </a:lnTo>
                  <a:lnTo>
                    <a:pt x="3019" y="260"/>
                  </a:lnTo>
                  <a:lnTo>
                    <a:pt x="3023" y="258"/>
                  </a:lnTo>
                  <a:lnTo>
                    <a:pt x="3026" y="257"/>
                  </a:lnTo>
                  <a:lnTo>
                    <a:pt x="3029" y="255"/>
                  </a:lnTo>
                  <a:lnTo>
                    <a:pt x="3032" y="253"/>
                  </a:lnTo>
                  <a:lnTo>
                    <a:pt x="3036" y="252"/>
                  </a:lnTo>
                  <a:lnTo>
                    <a:pt x="3039" y="250"/>
                  </a:lnTo>
                  <a:lnTo>
                    <a:pt x="3042" y="248"/>
                  </a:lnTo>
                  <a:lnTo>
                    <a:pt x="3046" y="247"/>
                  </a:lnTo>
                  <a:lnTo>
                    <a:pt x="3049" y="245"/>
                  </a:lnTo>
                  <a:lnTo>
                    <a:pt x="3052" y="243"/>
                  </a:lnTo>
                  <a:lnTo>
                    <a:pt x="3055" y="242"/>
                  </a:lnTo>
                  <a:lnTo>
                    <a:pt x="3059" y="240"/>
                  </a:lnTo>
                  <a:lnTo>
                    <a:pt x="3062" y="238"/>
                  </a:lnTo>
                  <a:lnTo>
                    <a:pt x="3065" y="237"/>
                  </a:lnTo>
                  <a:lnTo>
                    <a:pt x="3068" y="235"/>
                  </a:lnTo>
                  <a:lnTo>
                    <a:pt x="3072" y="233"/>
                  </a:lnTo>
                  <a:lnTo>
                    <a:pt x="3075" y="231"/>
                  </a:lnTo>
                  <a:lnTo>
                    <a:pt x="3078" y="230"/>
                  </a:lnTo>
                  <a:lnTo>
                    <a:pt x="3081" y="228"/>
                  </a:lnTo>
                  <a:lnTo>
                    <a:pt x="3085" y="226"/>
                  </a:lnTo>
                  <a:lnTo>
                    <a:pt x="3088" y="224"/>
                  </a:lnTo>
                  <a:lnTo>
                    <a:pt x="3091" y="223"/>
                  </a:lnTo>
                  <a:lnTo>
                    <a:pt x="3094" y="221"/>
                  </a:lnTo>
                  <a:lnTo>
                    <a:pt x="3098" y="219"/>
                  </a:lnTo>
                  <a:lnTo>
                    <a:pt x="3101" y="217"/>
                  </a:lnTo>
                  <a:lnTo>
                    <a:pt x="3104" y="215"/>
                  </a:lnTo>
                  <a:lnTo>
                    <a:pt x="3107" y="213"/>
                  </a:lnTo>
                  <a:lnTo>
                    <a:pt x="3111" y="212"/>
                  </a:lnTo>
                  <a:lnTo>
                    <a:pt x="3114" y="210"/>
                  </a:lnTo>
                  <a:lnTo>
                    <a:pt x="3117" y="208"/>
                  </a:lnTo>
                  <a:lnTo>
                    <a:pt x="3121" y="206"/>
                  </a:lnTo>
                  <a:lnTo>
                    <a:pt x="3124" y="204"/>
                  </a:lnTo>
                  <a:lnTo>
                    <a:pt x="3127" y="202"/>
                  </a:lnTo>
                  <a:lnTo>
                    <a:pt x="3130" y="200"/>
                  </a:lnTo>
                  <a:lnTo>
                    <a:pt x="3134" y="199"/>
                  </a:lnTo>
                  <a:lnTo>
                    <a:pt x="3137" y="197"/>
                  </a:lnTo>
                  <a:lnTo>
                    <a:pt x="3140" y="195"/>
                  </a:lnTo>
                  <a:lnTo>
                    <a:pt x="3143" y="193"/>
                  </a:lnTo>
                  <a:lnTo>
                    <a:pt x="3147" y="191"/>
                  </a:lnTo>
                  <a:lnTo>
                    <a:pt x="3150" y="189"/>
                  </a:lnTo>
                  <a:lnTo>
                    <a:pt x="3153" y="187"/>
                  </a:lnTo>
                  <a:lnTo>
                    <a:pt x="3156" y="185"/>
                  </a:lnTo>
                  <a:lnTo>
                    <a:pt x="3160" y="183"/>
                  </a:lnTo>
                  <a:lnTo>
                    <a:pt x="3163" y="181"/>
                  </a:lnTo>
                  <a:lnTo>
                    <a:pt x="3166" y="180"/>
                  </a:lnTo>
                  <a:lnTo>
                    <a:pt x="3169" y="178"/>
                  </a:lnTo>
                  <a:lnTo>
                    <a:pt x="3173" y="176"/>
                  </a:lnTo>
                  <a:lnTo>
                    <a:pt x="3176" y="174"/>
                  </a:lnTo>
                  <a:lnTo>
                    <a:pt x="3179" y="172"/>
                  </a:lnTo>
                  <a:lnTo>
                    <a:pt x="3182" y="170"/>
                  </a:lnTo>
                  <a:lnTo>
                    <a:pt x="3186" y="168"/>
                  </a:lnTo>
                  <a:lnTo>
                    <a:pt x="3189" y="166"/>
                  </a:lnTo>
                  <a:lnTo>
                    <a:pt x="3192" y="164"/>
                  </a:lnTo>
                  <a:lnTo>
                    <a:pt x="3196" y="162"/>
                  </a:lnTo>
                  <a:lnTo>
                    <a:pt x="3199" y="160"/>
                  </a:lnTo>
                  <a:lnTo>
                    <a:pt x="3202" y="158"/>
                  </a:lnTo>
                  <a:lnTo>
                    <a:pt x="3205" y="157"/>
                  </a:lnTo>
                  <a:lnTo>
                    <a:pt x="3209" y="155"/>
                  </a:lnTo>
                  <a:lnTo>
                    <a:pt x="3212" y="153"/>
                  </a:lnTo>
                  <a:lnTo>
                    <a:pt x="3215" y="151"/>
                  </a:lnTo>
                  <a:lnTo>
                    <a:pt x="3218" y="149"/>
                  </a:lnTo>
                  <a:lnTo>
                    <a:pt x="3222" y="147"/>
                  </a:lnTo>
                  <a:lnTo>
                    <a:pt x="3225" y="145"/>
                  </a:lnTo>
                  <a:lnTo>
                    <a:pt x="3228" y="143"/>
                  </a:lnTo>
                  <a:lnTo>
                    <a:pt x="3231" y="141"/>
                  </a:lnTo>
                  <a:lnTo>
                    <a:pt x="3235" y="139"/>
                  </a:lnTo>
                  <a:lnTo>
                    <a:pt x="3238" y="137"/>
                  </a:lnTo>
                  <a:lnTo>
                    <a:pt x="3241" y="136"/>
                  </a:lnTo>
                  <a:lnTo>
                    <a:pt x="3244" y="134"/>
                  </a:lnTo>
                  <a:lnTo>
                    <a:pt x="3248" y="132"/>
                  </a:lnTo>
                  <a:lnTo>
                    <a:pt x="3251" y="130"/>
                  </a:lnTo>
                  <a:lnTo>
                    <a:pt x="3254" y="128"/>
                  </a:lnTo>
                  <a:lnTo>
                    <a:pt x="3257" y="126"/>
                  </a:lnTo>
                  <a:lnTo>
                    <a:pt x="3261" y="124"/>
                  </a:lnTo>
                  <a:lnTo>
                    <a:pt x="3264" y="123"/>
                  </a:lnTo>
                  <a:lnTo>
                    <a:pt x="3267" y="121"/>
                  </a:lnTo>
                  <a:lnTo>
                    <a:pt x="3271" y="119"/>
                  </a:lnTo>
                  <a:lnTo>
                    <a:pt x="3274" y="117"/>
                  </a:lnTo>
                  <a:lnTo>
                    <a:pt x="3277" y="116"/>
                  </a:lnTo>
                  <a:lnTo>
                    <a:pt x="3280" y="114"/>
                  </a:lnTo>
                  <a:lnTo>
                    <a:pt x="3284" y="112"/>
                  </a:lnTo>
                  <a:lnTo>
                    <a:pt x="3287" y="110"/>
                  </a:lnTo>
                  <a:lnTo>
                    <a:pt x="3290" y="109"/>
                  </a:lnTo>
                  <a:lnTo>
                    <a:pt x="3293" y="107"/>
                  </a:lnTo>
                  <a:lnTo>
                    <a:pt x="3297" y="105"/>
                  </a:lnTo>
                  <a:lnTo>
                    <a:pt x="3300" y="104"/>
                  </a:lnTo>
                  <a:lnTo>
                    <a:pt x="3303" y="102"/>
                  </a:lnTo>
                  <a:lnTo>
                    <a:pt x="3306" y="100"/>
                  </a:lnTo>
                  <a:lnTo>
                    <a:pt x="3310" y="99"/>
                  </a:lnTo>
                  <a:lnTo>
                    <a:pt x="3313" y="97"/>
                  </a:lnTo>
                  <a:lnTo>
                    <a:pt x="3316" y="95"/>
                  </a:lnTo>
                  <a:lnTo>
                    <a:pt x="3319" y="94"/>
                  </a:lnTo>
                  <a:lnTo>
                    <a:pt x="3323" y="92"/>
                  </a:lnTo>
                  <a:lnTo>
                    <a:pt x="3326" y="91"/>
                  </a:lnTo>
                  <a:lnTo>
                    <a:pt x="3329" y="89"/>
                  </a:lnTo>
                  <a:lnTo>
                    <a:pt x="3333" y="88"/>
                  </a:lnTo>
                  <a:lnTo>
                    <a:pt x="3336" y="86"/>
                  </a:lnTo>
                  <a:lnTo>
                    <a:pt x="3339" y="84"/>
                  </a:lnTo>
                  <a:lnTo>
                    <a:pt x="3342" y="83"/>
                  </a:lnTo>
                  <a:lnTo>
                    <a:pt x="3346" y="82"/>
                  </a:lnTo>
                  <a:lnTo>
                    <a:pt x="3349" y="80"/>
                  </a:lnTo>
                  <a:lnTo>
                    <a:pt x="3352" y="79"/>
                  </a:lnTo>
                  <a:lnTo>
                    <a:pt x="3355" y="77"/>
                  </a:lnTo>
                  <a:lnTo>
                    <a:pt x="3359" y="76"/>
                  </a:lnTo>
                  <a:lnTo>
                    <a:pt x="3362" y="75"/>
                  </a:lnTo>
                  <a:lnTo>
                    <a:pt x="3365" y="73"/>
                  </a:lnTo>
                  <a:lnTo>
                    <a:pt x="3368" y="72"/>
                  </a:lnTo>
                  <a:lnTo>
                    <a:pt x="3372" y="71"/>
                  </a:lnTo>
                  <a:lnTo>
                    <a:pt x="3375" y="69"/>
                  </a:lnTo>
                  <a:lnTo>
                    <a:pt x="3378" y="68"/>
                  </a:lnTo>
                  <a:lnTo>
                    <a:pt x="3381" y="67"/>
                  </a:lnTo>
                  <a:lnTo>
                    <a:pt x="3385" y="66"/>
                  </a:lnTo>
                  <a:lnTo>
                    <a:pt x="3388" y="65"/>
                  </a:lnTo>
                  <a:lnTo>
                    <a:pt x="3391" y="63"/>
                  </a:lnTo>
                  <a:lnTo>
                    <a:pt x="3394" y="62"/>
                  </a:lnTo>
                  <a:lnTo>
                    <a:pt x="3398" y="61"/>
                  </a:lnTo>
                  <a:lnTo>
                    <a:pt x="3401" y="60"/>
                  </a:lnTo>
                  <a:lnTo>
                    <a:pt x="3404" y="59"/>
                  </a:lnTo>
                  <a:lnTo>
                    <a:pt x="3408" y="58"/>
                  </a:lnTo>
                  <a:lnTo>
                    <a:pt x="3411" y="56"/>
                  </a:lnTo>
                  <a:lnTo>
                    <a:pt x="3414" y="55"/>
                  </a:lnTo>
                  <a:lnTo>
                    <a:pt x="3417" y="54"/>
                  </a:lnTo>
                  <a:lnTo>
                    <a:pt x="3421" y="53"/>
                  </a:lnTo>
                  <a:lnTo>
                    <a:pt x="3424" y="52"/>
                  </a:lnTo>
                  <a:lnTo>
                    <a:pt x="3427" y="51"/>
                  </a:lnTo>
                  <a:lnTo>
                    <a:pt x="3430" y="50"/>
                  </a:lnTo>
                  <a:lnTo>
                    <a:pt x="3434" y="49"/>
                  </a:lnTo>
                  <a:lnTo>
                    <a:pt x="3437" y="48"/>
                  </a:lnTo>
                  <a:lnTo>
                    <a:pt x="3440" y="48"/>
                  </a:lnTo>
                  <a:lnTo>
                    <a:pt x="3443" y="47"/>
                  </a:lnTo>
                  <a:lnTo>
                    <a:pt x="3447" y="46"/>
                  </a:lnTo>
                  <a:lnTo>
                    <a:pt x="3450" y="45"/>
                  </a:lnTo>
                  <a:lnTo>
                    <a:pt x="3453" y="44"/>
                  </a:lnTo>
                  <a:lnTo>
                    <a:pt x="3456" y="43"/>
                  </a:lnTo>
                  <a:lnTo>
                    <a:pt x="3460" y="43"/>
                  </a:lnTo>
                  <a:lnTo>
                    <a:pt x="3463" y="42"/>
                  </a:lnTo>
                  <a:lnTo>
                    <a:pt x="3466" y="41"/>
                  </a:lnTo>
                  <a:lnTo>
                    <a:pt x="3469" y="40"/>
                  </a:lnTo>
                  <a:lnTo>
                    <a:pt x="3473" y="39"/>
                  </a:lnTo>
                  <a:lnTo>
                    <a:pt x="3476" y="39"/>
                  </a:lnTo>
                  <a:lnTo>
                    <a:pt x="3479" y="38"/>
                  </a:lnTo>
                  <a:lnTo>
                    <a:pt x="3483" y="37"/>
                  </a:lnTo>
                  <a:lnTo>
                    <a:pt x="3486" y="36"/>
                  </a:lnTo>
                  <a:lnTo>
                    <a:pt x="3489" y="36"/>
                  </a:lnTo>
                  <a:lnTo>
                    <a:pt x="3492" y="35"/>
                  </a:lnTo>
                  <a:lnTo>
                    <a:pt x="3496" y="34"/>
                  </a:lnTo>
                  <a:lnTo>
                    <a:pt x="3499" y="34"/>
                  </a:lnTo>
                  <a:lnTo>
                    <a:pt x="3502" y="33"/>
                  </a:lnTo>
                  <a:lnTo>
                    <a:pt x="3505" y="32"/>
                  </a:lnTo>
                  <a:lnTo>
                    <a:pt x="3509" y="32"/>
                  </a:lnTo>
                  <a:lnTo>
                    <a:pt x="3512" y="31"/>
                  </a:lnTo>
                  <a:lnTo>
                    <a:pt x="3515" y="31"/>
                  </a:lnTo>
                  <a:lnTo>
                    <a:pt x="3518" y="30"/>
                  </a:lnTo>
                  <a:lnTo>
                    <a:pt x="3522" y="30"/>
                  </a:lnTo>
                  <a:lnTo>
                    <a:pt x="3525" y="29"/>
                  </a:lnTo>
                  <a:lnTo>
                    <a:pt x="3528" y="28"/>
                  </a:lnTo>
                  <a:lnTo>
                    <a:pt x="3531" y="28"/>
                  </a:lnTo>
                  <a:lnTo>
                    <a:pt x="3535" y="27"/>
                  </a:lnTo>
                  <a:lnTo>
                    <a:pt x="3538" y="27"/>
                  </a:lnTo>
                  <a:lnTo>
                    <a:pt x="3541" y="26"/>
                  </a:lnTo>
                  <a:lnTo>
                    <a:pt x="3544" y="26"/>
                  </a:lnTo>
                  <a:lnTo>
                    <a:pt x="3548" y="25"/>
                  </a:lnTo>
                  <a:lnTo>
                    <a:pt x="3551" y="25"/>
                  </a:lnTo>
                  <a:lnTo>
                    <a:pt x="3554" y="24"/>
                  </a:lnTo>
                  <a:lnTo>
                    <a:pt x="3558" y="24"/>
                  </a:lnTo>
                  <a:lnTo>
                    <a:pt x="3561" y="23"/>
                  </a:lnTo>
                  <a:lnTo>
                    <a:pt x="3564" y="23"/>
                  </a:lnTo>
                  <a:lnTo>
                    <a:pt x="3567" y="22"/>
                  </a:lnTo>
                  <a:lnTo>
                    <a:pt x="3571" y="22"/>
                  </a:lnTo>
                  <a:lnTo>
                    <a:pt x="3574" y="21"/>
                  </a:lnTo>
                  <a:lnTo>
                    <a:pt x="3577" y="21"/>
                  </a:lnTo>
                  <a:lnTo>
                    <a:pt x="3580" y="20"/>
                  </a:lnTo>
                  <a:lnTo>
                    <a:pt x="3584" y="20"/>
                  </a:lnTo>
                  <a:lnTo>
                    <a:pt x="3587" y="19"/>
                  </a:lnTo>
                  <a:lnTo>
                    <a:pt x="3590" y="19"/>
                  </a:lnTo>
                  <a:lnTo>
                    <a:pt x="3593" y="19"/>
                  </a:lnTo>
                  <a:lnTo>
                    <a:pt x="3597" y="18"/>
                  </a:lnTo>
                  <a:lnTo>
                    <a:pt x="3600" y="18"/>
                  </a:lnTo>
                  <a:lnTo>
                    <a:pt x="3603" y="17"/>
                  </a:lnTo>
                  <a:lnTo>
                    <a:pt x="3606" y="17"/>
                  </a:lnTo>
                  <a:lnTo>
                    <a:pt x="3610" y="17"/>
                  </a:lnTo>
                  <a:lnTo>
                    <a:pt x="3613" y="16"/>
                  </a:lnTo>
                  <a:lnTo>
                    <a:pt x="3616" y="16"/>
                  </a:lnTo>
                  <a:lnTo>
                    <a:pt x="3619" y="15"/>
                  </a:lnTo>
                  <a:lnTo>
                    <a:pt x="3623" y="15"/>
                  </a:lnTo>
                  <a:lnTo>
                    <a:pt x="3626" y="15"/>
                  </a:lnTo>
                  <a:lnTo>
                    <a:pt x="3629" y="14"/>
                  </a:lnTo>
                  <a:lnTo>
                    <a:pt x="3633" y="14"/>
                  </a:lnTo>
                  <a:lnTo>
                    <a:pt x="3636" y="13"/>
                  </a:lnTo>
                  <a:lnTo>
                    <a:pt x="3639" y="13"/>
                  </a:lnTo>
                  <a:lnTo>
                    <a:pt x="3642" y="13"/>
                  </a:lnTo>
                  <a:lnTo>
                    <a:pt x="3646" y="12"/>
                  </a:lnTo>
                  <a:lnTo>
                    <a:pt x="3649" y="12"/>
                  </a:lnTo>
                  <a:lnTo>
                    <a:pt x="3652" y="11"/>
                  </a:lnTo>
                  <a:lnTo>
                    <a:pt x="3655" y="11"/>
                  </a:lnTo>
                  <a:lnTo>
                    <a:pt x="3659" y="11"/>
                  </a:lnTo>
                  <a:lnTo>
                    <a:pt x="3662" y="10"/>
                  </a:lnTo>
                  <a:lnTo>
                    <a:pt x="3665" y="10"/>
                  </a:lnTo>
                  <a:lnTo>
                    <a:pt x="3668" y="9"/>
                  </a:lnTo>
                  <a:lnTo>
                    <a:pt x="3672" y="9"/>
                  </a:lnTo>
                  <a:lnTo>
                    <a:pt x="3675" y="9"/>
                  </a:lnTo>
                  <a:lnTo>
                    <a:pt x="3678" y="8"/>
                  </a:lnTo>
                  <a:lnTo>
                    <a:pt x="3681" y="8"/>
                  </a:lnTo>
                  <a:lnTo>
                    <a:pt x="3685" y="8"/>
                  </a:lnTo>
                  <a:lnTo>
                    <a:pt x="3688" y="7"/>
                  </a:lnTo>
                  <a:lnTo>
                    <a:pt x="3691" y="7"/>
                  </a:lnTo>
                  <a:lnTo>
                    <a:pt x="3695" y="7"/>
                  </a:lnTo>
                  <a:lnTo>
                    <a:pt x="3698" y="7"/>
                  </a:lnTo>
                  <a:lnTo>
                    <a:pt x="3701" y="6"/>
                  </a:lnTo>
                  <a:lnTo>
                    <a:pt x="3704" y="6"/>
                  </a:lnTo>
                  <a:lnTo>
                    <a:pt x="3708" y="6"/>
                  </a:lnTo>
                  <a:lnTo>
                    <a:pt x="3711" y="5"/>
                  </a:lnTo>
                  <a:lnTo>
                    <a:pt x="3714" y="5"/>
                  </a:lnTo>
                  <a:lnTo>
                    <a:pt x="3717" y="5"/>
                  </a:lnTo>
                  <a:lnTo>
                    <a:pt x="3721" y="4"/>
                  </a:lnTo>
                  <a:lnTo>
                    <a:pt x="3724" y="4"/>
                  </a:lnTo>
                  <a:lnTo>
                    <a:pt x="3727" y="4"/>
                  </a:lnTo>
                  <a:lnTo>
                    <a:pt x="3730" y="4"/>
                  </a:lnTo>
                  <a:lnTo>
                    <a:pt x="3734" y="3"/>
                  </a:lnTo>
                  <a:lnTo>
                    <a:pt x="3737" y="3"/>
                  </a:lnTo>
                  <a:lnTo>
                    <a:pt x="3740" y="3"/>
                  </a:lnTo>
                  <a:lnTo>
                    <a:pt x="3743" y="3"/>
                  </a:lnTo>
                  <a:lnTo>
                    <a:pt x="3747" y="2"/>
                  </a:lnTo>
                  <a:lnTo>
                    <a:pt x="3750" y="2"/>
                  </a:lnTo>
                  <a:lnTo>
                    <a:pt x="3753" y="2"/>
                  </a:lnTo>
                  <a:lnTo>
                    <a:pt x="3756" y="2"/>
                  </a:lnTo>
                  <a:lnTo>
                    <a:pt x="3760" y="2"/>
                  </a:lnTo>
                  <a:lnTo>
                    <a:pt x="3763" y="2"/>
                  </a:lnTo>
                  <a:lnTo>
                    <a:pt x="3766" y="1"/>
                  </a:lnTo>
                  <a:lnTo>
                    <a:pt x="3770" y="1"/>
                  </a:lnTo>
                  <a:lnTo>
                    <a:pt x="3773" y="1"/>
                  </a:lnTo>
                  <a:lnTo>
                    <a:pt x="3776" y="1"/>
                  </a:lnTo>
                  <a:lnTo>
                    <a:pt x="3779" y="1"/>
                  </a:lnTo>
                  <a:lnTo>
                    <a:pt x="3783" y="1"/>
                  </a:lnTo>
                  <a:lnTo>
                    <a:pt x="3786" y="1"/>
                  </a:lnTo>
                  <a:lnTo>
                    <a:pt x="3789" y="1"/>
                  </a:lnTo>
                  <a:lnTo>
                    <a:pt x="3792" y="1"/>
                  </a:lnTo>
                  <a:lnTo>
                    <a:pt x="3796" y="0"/>
                  </a:lnTo>
                  <a:lnTo>
                    <a:pt x="3799" y="0"/>
                  </a:lnTo>
                  <a:lnTo>
                    <a:pt x="3802" y="0"/>
                  </a:lnTo>
                  <a:lnTo>
                    <a:pt x="3805" y="0"/>
                  </a:lnTo>
                  <a:lnTo>
                    <a:pt x="3809" y="0"/>
                  </a:lnTo>
                  <a:lnTo>
                    <a:pt x="3812" y="0"/>
                  </a:lnTo>
                  <a:lnTo>
                    <a:pt x="3815" y="0"/>
                  </a:lnTo>
                  <a:lnTo>
                    <a:pt x="3818" y="0"/>
                  </a:lnTo>
                  <a:lnTo>
                    <a:pt x="3822" y="0"/>
                  </a:lnTo>
                  <a:lnTo>
                    <a:pt x="3825" y="0"/>
                  </a:lnTo>
                  <a:lnTo>
                    <a:pt x="3828" y="0"/>
                  </a:lnTo>
                  <a:lnTo>
                    <a:pt x="3831" y="1"/>
                  </a:lnTo>
                  <a:lnTo>
                    <a:pt x="3835" y="1"/>
                  </a:lnTo>
                  <a:lnTo>
                    <a:pt x="3838" y="1"/>
                  </a:lnTo>
                  <a:lnTo>
                    <a:pt x="3841" y="1"/>
                  </a:lnTo>
                  <a:lnTo>
                    <a:pt x="3845" y="1"/>
                  </a:lnTo>
                  <a:lnTo>
                    <a:pt x="3848" y="1"/>
                  </a:lnTo>
                  <a:lnTo>
                    <a:pt x="3851" y="1"/>
                  </a:lnTo>
                  <a:lnTo>
                    <a:pt x="3854" y="1"/>
                  </a:lnTo>
                  <a:lnTo>
                    <a:pt x="3858" y="2"/>
                  </a:lnTo>
                  <a:lnTo>
                    <a:pt x="3861" y="2"/>
                  </a:lnTo>
                  <a:lnTo>
                    <a:pt x="3864" y="2"/>
                  </a:lnTo>
                  <a:lnTo>
                    <a:pt x="3867" y="2"/>
                  </a:lnTo>
                  <a:lnTo>
                    <a:pt x="3871" y="2"/>
                  </a:lnTo>
                  <a:lnTo>
                    <a:pt x="3874" y="3"/>
                  </a:lnTo>
                  <a:lnTo>
                    <a:pt x="3877" y="3"/>
                  </a:lnTo>
                  <a:lnTo>
                    <a:pt x="3880" y="3"/>
                  </a:lnTo>
                  <a:lnTo>
                    <a:pt x="3884" y="3"/>
                  </a:lnTo>
                  <a:lnTo>
                    <a:pt x="3887" y="4"/>
                  </a:lnTo>
                  <a:lnTo>
                    <a:pt x="3890" y="4"/>
                  </a:lnTo>
                  <a:lnTo>
                    <a:pt x="3893" y="4"/>
                  </a:lnTo>
                  <a:lnTo>
                    <a:pt x="3897" y="4"/>
                  </a:lnTo>
                  <a:lnTo>
                    <a:pt x="3900" y="5"/>
                  </a:lnTo>
                  <a:lnTo>
                    <a:pt x="3903" y="5"/>
                  </a:lnTo>
                  <a:lnTo>
                    <a:pt x="3906" y="5"/>
                  </a:lnTo>
                  <a:lnTo>
                    <a:pt x="3910" y="6"/>
                  </a:lnTo>
                  <a:lnTo>
                    <a:pt x="3913" y="6"/>
                  </a:lnTo>
                  <a:lnTo>
                    <a:pt x="3916" y="6"/>
                  </a:lnTo>
                  <a:lnTo>
                    <a:pt x="3920" y="6"/>
                  </a:lnTo>
                  <a:lnTo>
                    <a:pt x="3923" y="7"/>
                  </a:lnTo>
                  <a:lnTo>
                    <a:pt x="3926" y="7"/>
                  </a:lnTo>
                  <a:lnTo>
                    <a:pt x="3929" y="7"/>
                  </a:lnTo>
                  <a:lnTo>
                    <a:pt x="3933" y="8"/>
                  </a:lnTo>
                  <a:lnTo>
                    <a:pt x="3936" y="8"/>
                  </a:lnTo>
                  <a:lnTo>
                    <a:pt x="3939" y="9"/>
                  </a:lnTo>
                  <a:lnTo>
                    <a:pt x="3942" y="9"/>
                  </a:lnTo>
                  <a:lnTo>
                    <a:pt x="3946" y="9"/>
                  </a:lnTo>
                  <a:lnTo>
                    <a:pt x="3949" y="10"/>
                  </a:lnTo>
                  <a:lnTo>
                    <a:pt x="3952" y="10"/>
                  </a:lnTo>
                  <a:lnTo>
                    <a:pt x="3955" y="10"/>
                  </a:lnTo>
                  <a:lnTo>
                    <a:pt x="3959" y="11"/>
                  </a:lnTo>
                  <a:lnTo>
                    <a:pt x="3962" y="11"/>
                  </a:lnTo>
                  <a:lnTo>
                    <a:pt x="3965" y="11"/>
                  </a:lnTo>
                  <a:lnTo>
                    <a:pt x="3968" y="12"/>
                  </a:lnTo>
                  <a:lnTo>
                    <a:pt x="3972" y="12"/>
                  </a:lnTo>
                  <a:lnTo>
                    <a:pt x="3975" y="12"/>
                  </a:lnTo>
                  <a:lnTo>
                    <a:pt x="3978" y="13"/>
                  </a:lnTo>
                  <a:lnTo>
                    <a:pt x="3981" y="13"/>
                  </a:lnTo>
                  <a:lnTo>
                    <a:pt x="3985" y="13"/>
                  </a:lnTo>
                  <a:lnTo>
                    <a:pt x="3988" y="14"/>
                  </a:lnTo>
                  <a:lnTo>
                    <a:pt x="3991" y="14"/>
                  </a:lnTo>
                  <a:lnTo>
                    <a:pt x="3995" y="14"/>
                  </a:lnTo>
                  <a:lnTo>
                    <a:pt x="3998" y="14"/>
                  </a:lnTo>
                  <a:lnTo>
                    <a:pt x="4001" y="15"/>
                  </a:lnTo>
                  <a:lnTo>
                    <a:pt x="4004" y="15"/>
                  </a:lnTo>
                  <a:lnTo>
                    <a:pt x="4008" y="15"/>
                  </a:lnTo>
                  <a:lnTo>
                    <a:pt x="4011" y="16"/>
                  </a:lnTo>
                  <a:lnTo>
                    <a:pt x="4014" y="16"/>
                  </a:lnTo>
                  <a:lnTo>
                    <a:pt x="4017" y="16"/>
                  </a:lnTo>
                  <a:lnTo>
                    <a:pt x="4021" y="16"/>
                  </a:lnTo>
                  <a:lnTo>
                    <a:pt x="4024" y="16"/>
                  </a:lnTo>
                  <a:lnTo>
                    <a:pt x="4027" y="17"/>
                  </a:lnTo>
                  <a:lnTo>
                    <a:pt x="4030" y="17"/>
                  </a:lnTo>
                  <a:lnTo>
                    <a:pt x="4034" y="17"/>
                  </a:lnTo>
                  <a:lnTo>
                    <a:pt x="4037" y="17"/>
                  </a:lnTo>
                  <a:lnTo>
                    <a:pt x="4040" y="17"/>
                  </a:lnTo>
                  <a:lnTo>
                    <a:pt x="4043" y="18"/>
                  </a:lnTo>
                  <a:lnTo>
                    <a:pt x="4047" y="18"/>
                  </a:lnTo>
                  <a:lnTo>
                    <a:pt x="4050" y="18"/>
                  </a:lnTo>
                  <a:lnTo>
                    <a:pt x="4053" y="18"/>
                  </a:lnTo>
                  <a:lnTo>
                    <a:pt x="4057" y="18"/>
                  </a:lnTo>
                  <a:lnTo>
                    <a:pt x="4060" y="18"/>
                  </a:lnTo>
                  <a:lnTo>
                    <a:pt x="4063" y="18"/>
                  </a:lnTo>
                  <a:lnTo>
                    <a:pt x="4066" y="18"/>
                  </a:lnTo>
                  <a:lnTo>
                    <a:pt x="4070" y="19"/>
                  </a:lnTo>
                  <a:lnTo>
                    <a:pt x="4073" y="19"/>
                  </a:lnTo>
                  <a:lnTo>
                    <a:pt x="4076" y="19"/>
                  </a:lnTo>
                  <a:lnTo>
                    <a:pt x="4079" y="19"/>
                  </a:lnTo>
                  <a:lnTo>
                    <a:pt x="4083" y="19"/>
                  </a:lnTo>
                  <a:lnTo>
                    <a:pt x="4086" y="19"/>
                  </a:lnTo>
                  <a:lnTo>
                    <a:pt x="4089" y="19"/>
                  </a:lnTo>
                  <a:lnTo>
                    <a:pt x="4092" y="19"/>
                  </a:lnTo>
                  <a:lnTo>
                    <a:pt x="4096" y="19"/>
                  </a:lnTo>
                  <a:lnTo>
                    <a:pt x="4099" y="19"/>
                  </a:lnTo>
                  <a:lnTo>
                    <a:pt x="4102" y="18"/>
                  </a:lnTo>
                  <a:lnTo>
                    <a:pt x="4105" y="18"/>
                  </a:lnTo>
                  <a:lnTo>
                    <a:pt x="4109" y="18"/>
                  </a:lnTo>
                  <a:lnTo>
                    <a:pt x="4112" y="18"/>
                  </a:lnTo>
                  <a:lnTo>
                    <a:pt x="4115" y="18"/>
                  </a:lnTo>
                  <a:lnTo>
                    <a:pt x="4118" y="18"/>
                  </a:lnTo>
                  <a:lnTo>
                    <a:pt x="4122" y="18"/>
                  </a:lnTo>
                  <a:lnTo>
                    <a:pt x="4125" y="18"/>
                  </a:lnTo>
                  <a:lnTo>
                    <a:pt x="4128" y="17"/>
                  </a:lnTo>
                  <a:lnTo>
                    <a:pt x="4132" y="17"/>
                  </a:lnTo>
                  <a:lnTo>
                    <a:pt x="4135" y="17"/>
                  </a:lnTo>
                  <a:lnTo>
                    <a:pt x="4138" y="17"/>
                  </a:lnTo>
                  <a:lnTo>
                    <a:pt x="4141" y="17"/>
                  </a:lnTo>
                  <a:lnTo>
                    <a:pt x="4145" y="17"/>
                  </a:lnTo>
                  <a:lnTo>
                    <a:pt x="4148" y="16"/>
                  </a:lnTo>
                  <a:lnTo>
                    <a:pt x="4151" y="16"/>
                  </a:lnTo>
                  <a:lnTo>
                    <a:pt x="4154" y="16"/>
                  </a:lnTo>
                  <a:lnTo>
                    <a:pt x="4158" y="16"/>
                  </a:lnTo>
                  <a:lnTo>
                    <a:pt x="4161" y="15"/>
                  </a:lnTo>
                  <a:lnTo>
                    <a:pt x="4164" y="15"/>
                  </a:lnTo>
                  <a:lnTo>
                    <a:pt x="4167" y="15"/>
                  </a:lnTo>
                  <a:lnTo>
                    <a:pt x="4171" y="15"/>
                  </a:lnTo>
                  <a:lnTo>
                    <a:pt x="4174" y="14"/>
                  </a:lnTo>
                  <a:lnTo>
                    <a:pt x="4177" y="14"/>
                  </a:lnTo>
                  <a:lnTo>
                    <a:pt x="4180" y="14"/>
                  </a:lnTo>
                  <a:lnTo>
                    <a:pt x="4184" y="14"/>
                  </a:lnTo>
                  <a:lnTo>
                    <a:pt x="4187" y="13"/>
                  </a:lnTo>
                  <a:lnTo>
                    <a:pt x="4190" y="13"/>
                  </a:lnTo>
                  <a:lnTo>
                    <a:pt x="4193" y="13"/>
                  </a:lnTo>
                  <a:lnTo>
                    <a:pt x="4197" y="12"/>
                  </a:lnTo>
                  <a:lnTo>
                    <a:pt x="4200" y="12"/>
                  </a:lnTo>
                  <a:lnTo>
                    <a:pt x="4203" y="12"/>
                  </a:lnTo>
                  <a:lnTo>
                    <a:pt x="4207" y="12"/>
                  </a:lnTo>
                  <a:lnTo>
                    <a:pt x="4210" y="11"/>
                  </a:lnTo>
                  <a:lnTo>
                    <a:pt x="4213" y="11"/>
                  </a:lnTo>
                  <a:lnTo>
                    <a:pt x="4216" y="11"/>
                  </a:lnTo>
                  <a:lnTo>
                    <a:pt x="4220" y="10"/>
                  </a:lnTo>
                  <a:lnTo>
                    <a:pt x="4223" y="10"/>
                  </a:lnTo>
                  <a:lnTo>
                    <a:pt x="4226" y="10"/>
                  </a:lnTo>
                  <a:lnTo>
                    <a:pt x="4229" y="10"/>
                  </a:lnTo>
                  <a:lnTo>
                    <a:pt x="4233" y="9"/>
                  </a:lnTo>
                  <a:lnTo>
                    <a:pt x="4236" y="9"/>
                  </a:lnTo>
                  <a:lnTo>
                    <a:pt x="4239" y="9"/>
                  </a:lnTo>
                  <a:lnTo>
                    <a:pt x="4242" y="9"/>
                  </a:lnTo>
                  <a:lnTo>
                    <a:pt x="4246" y="9"/>
                  </a:lnTo>
                  <a:lnTo>
                    <a:pt x="4249" y="8"/>
                  </a:lnTo>
                  <a:lnTo>
                    <a:pt x="4252" y="8"/>
                  </a:lnTo>
                  <a:lnTo>
                    <a:pt x="4255" y="8"/>
                  </a:lnTo>
                  <a:lnTo>
                    <a:pt x="4259" y="8"/>
                  </a:lnTo>
                  <a:lnTo>
                    <a:pt x="4262" y="8"/>
                  </a:lnTo>
                  <a:lnTo>
                    <a:pt x="4265" y="8"/>
                  </a:lnTo>
                  <a:lnTo>
                    <a:pt x="4268" y="7"/>
                  </a:lnTo>
                  <a:lnTo>
                    <a:pt x="4272" y="7"/>
                  </a:lnTo>
                  <a:lnTo>
                    <a:pt x="4275" y="7"/>
                  </a:lnTo>
                  <a:lnTo>
                    <a:pt x="4278" y="7"/>
                  </a:lnTo>
                  <a:lnTo>
                    <a:pt x="4282" y="7"/>
                  </a:lnTo>
                  <a:lnTo>
                    <a:pt x="4285" y="7"/>
                  </a:lnTo>
                  <a:lnTo>
                    <a:pt x="4288" y="7"/>
                  </a:lnTo>
                  <a:lnTo>
                    <a:pt x="4291" y="7"/>
                  </a:lnTo>
                  <a:lnTo>
                    <a:pt x="4295" y="7"/>
                  </a:lnTo>
                  <a:lnTo>
                    <a:pt x="4298" y="7"/>
                  </a:lnTo>
                  <a:lnTo>
                    <a:pt x="4301" y="7"/>
                  </a:lnTo>
                  <a:lnTo>
                    <a:pt x="4304" y="7"/>
                  </a:lnTo>
                  <a:lnTo>
                    <a:pt x="4308" y="7"/>
                  </a:lnTo>
                  <a:lnTo>
                    <a:pt x="4311" y="7"/>
                  </a:lnTo>
                  <a:lnTo>
                    <a:pt x="4314" y="7"/>
                  </a:lnTo>
                  <a:lnTo>
                    <a:pt x="4317" y="8"/>
                  </a:lnTo>
                  <a:lnTo>
                    <a:pt x="4321" y="8"/>
                  </a:lnTo>
                  <a:lnTo>
                    <a:pt x="4324" y="8"/>
                  </a:lnTo>
                  <a:lnTo>
                    <a:pt x="4327" y="8"/>
                  </a:lnTo>
                  <a:lnTo>
                    <a:pt x="4330" y="9"/>
                  </a:lnTo>
                  <a:lnTo>
                    <a:pt x="4334" y="9"/>
                  </a:lnTo>
                  <a:lnTo>
                    <a:pt x="4337" y="9"/>
                  </a:lnTo>
                  <a:lnTo>
                    <a:pt x="4340" y="10"/>
                  </a:lnTo>
                  <a:lnTo>
                    <a:pt x="4343" y="10"/>
                  </a:lnTo>
                  <a:lnTo>
                    <a:pt x="4347" y="10"/>
                  </a:lnTo>
                  <a:lnTo>
                    <a:pt x="4350" y="11"/>
                  </a:lnTo>
                  <a:lnTo>
                    <a:pt x="4353" y="11"/>
                  </a:lnTo>
                  <a:lnTo>
                    <a:pt x="4357" y="12"/>
                  </a:lnTo>
                  <a:lnTo>
                    <a:pt x="4360" y="12"/>
                  </a:lnTo>
                  <a:lnTo>
                    <a:pt x="4363" y="13"/>
                  </a:lnTo>
                  <a:lnTo>
                    <a:pt x="4366" y="13"/>
                  </a:lnTo>
                  <a:lnTo>
                    <a:pt x="4370" y="14"/>
                  </a:lnTo>
                  <a:lnTo>
                    <a:pt x="4373" y="14"/>
                  </a:lnTo>
                  <a:lnTo>
                    <a:pt x="4376" y="15"/>
                  </a:lnTo>
                  <a:lnTo>
                    <a:pt x="4379" y="15"/>
                  </a:lnTo>
                  <a:lnTo>
                    <a:pt x="4383" y="16"/>
                  </a:lnTo>
                  <a:lnTo>
                    <a:pt x="4386" y="17"/>
                  </a:lnTo>
                  <a:lnTo>
                    <a:pt x="4389" y="17"/>
                  </a:lnTo>
                  <a:lnTo>
                    <a:pt x="4392" y="18"/>
                  </a:lnTo>
                  <a:lnTo>
                    <a:pt x="4396" y="19"/>
                  </a:lnTo>
                  <a:lnTo>
                    <a:pt x="4399" y="19"/>
                  </a:lnTo>
                  <a:lnTo>
                    <a:pt x="4402" y="20"/>
                  </a:lnTo>
                  <a:lnTo>
                    <a:pt x="4405" y="21"/>
                  </a:lnTo>
                  <a:lnTo>
                    <a:pt x="4409" y="22"/>
                  </a:lnTo>
                  <a:lnTo>
                    <a:pt x="4412" y="23"/>
                  </a:lnTo>
                  <a:lnTo>
                    <a:pt x="4415" y="24"/>
                  </a:lnTo>
                  <a:lnTo>
                    <a:pt x="4419" y="25"/>
                  </a:lnTo>
                  <a:lnTo>
                    <a:pt x="4422" y="26"/>
                  </a:lnTo>
                  <a:lnTo>
                    <a:pt x="4425" y="27"/>
                  </a:lnTo>
                  <a:lnTo>
                    <a:pt x="4428" y="28"/>
                  </a:lnTo>
                  <a:lnTo>
                    <a:pt x="4432" y="29"/>
                  </a:lnTo>
                  <a:lnTo>
                    <a:pt x="4435" y="30"/>
                  </a:lnTo>
                  <a:lnTo>
                    <a:pt x="4438" y="31"/>
                  </a:lnTo>
                  <a:lnTo>
                    <a:pt x="4441" y="32"/>
                  </a:lnTo>
                  <a:lnTo>
                    <a:pt x="4445" y="33"/>
                  </a:lnTo>
                  <a:lnTo>
                    <a:pt x="4448" y="34"/>
                  </a:lnTo>
                  <a:lnTo>
                    <a:pt x="4451" y="35"/>
                  </a:lnTo>
                  <a:lnTo>
                    <a:pt x="4454" y="36"/>
                  </a:lnTo>
                  <a:lnTo>
                    <a:pt x="4458" y="37"/>
                  </a:lnTo>
                  <a:lnTo>
                    <a:pt x="4461" y="38"/>
                  </a:lnTo>
                  <a:lnTo>
                    <a:pt x="4464" y="39"/>
                  </a:lnTo>
                  <a:lnTo>
                    <a:pt x="4467" y="41"/>
                  </a:lnTo>
                  <a:lnTo>
                    <a:pt x="4471" y="42"/>
                  </a:lnTo>
                  <a:lnTo>
                    <a:pt x="4474" y="43"/>
                  </a:lnTo>
                  <a:lnTo>
                    <a:pt x="4477" y="44"/>
                  </a:lnTo>
                  <a:lnTo>
                    <a:pt x="4480" y="45"/>
                  </a:lnTo>
                  <a:lnTo>
                    <a:pt x="4484" y="47"/>
                  </a:lnTo>
                  <a:lnTo>
                    <a:pt x="4487" y="48"/>
                  </a:lnTo>
                  <a:lnTo>
                    <a:pt x="4490" y="49"/>
                  </a:lnTo>
                  <a:lnTo>
                    <a:pt x="4494" y="50"/>
                  </a:lnTo>
                  <a:lnTo>
                    <a:pt x="4497" y="52"/>
                  </a:lnTo>
                  <a:lnTo>
                    <a:pt x="4500" y="53"/>
                  </a:lnTo>
                  <a:lnTo>
                    <a:pt x="4503" y="54"/>
                  </a:lnTo>
                  <a:lnTo>
                    <a:pt x="4507" y="56"/>
                  </a:lnTo>
                  <a:lnTo>
                    <a:pt x="4510" y="57"/>
                  </a:lnTo>
                  <a:lnTo>
                    <a:pt x="4513" y="58"/>
                  </a:lnTo>
                  <a:lnTo>
                    <a:pt x="4516" y="60"/>
                  </a:lnTo>
                  <a:lnTo>
                    <a:pt x="4520" y="61"/>
                  </a:lnTo>
                  <a:lnTo>
                    <a:pt x="4523" y="62"/>
                  </a:lnTo>
                  <a:lnTo>
                    <a:pt x="4526" y="64"/>
                  </a:lnTo>
                  <a:lnTo>
                    <a:pt x="4529" y="65"/>
                  </a:lnTo>
                  <a:lnTo>
                    <a:pt x="4533" y="67"/>
                  </a:lnTo>
                  <a:lnTo>
                    <a:pt x="4536" y="68"/>
                  </a:lnTo>
                  <a:lnTo>
                    <a:pt x="4539" y="69"/>
                  </a:lnTo>
                  <a:lnTo>
                    <a:pt x="4542" y="71"/>
                  </a:lnTo>
                  <a:lnTo>
                    <a:pt x="4546" y="72"/>
                  </a:lnTo>
                  <a:lnTo>
                    <a:pt x="4549" y="73"/>
                  </a:lnTo>
                  <a:lnTo>
                    <a:pt x="4552" y="75"/>
                  </a:lnTo>
                  <a:lnTo>
                    <a:pt x="4555" y="76"/>
                  </a:lnTo>
                  <a:lnTo>
                    <a:pt x="4559" y="78"/>
                  </a:lnTo>
                  <a:lnTo>
                    <a:pt x="4562" y="79"/>
                  </a:lnTo>
                  <a:lnTo>
                    <a:pt x="4565" y="80"/>
                  </a:lnTo>
                  <a:lnTo>
                    <a:pt x="4569" y="82"/>
                  </a:lnTo>
                  <a:lnTo>
                    <a:pt x="4572" y="83"/>
                  </a:lnTo>
                  <a:lnTo>
                    <a:pt x="4575" y="85"/>
                  </a:lnTo>
                  <a:lnTo>
                    <a:pt x="4578" y="86"/>
                  </a:lnTo>
                  <a:lnTo>
                    <a:pt x="4582" y="87"/>
                  </a:lnTo>
                  <a:lnTo>
                    <a:pt x="4585" y="89"/>
                  </a:lnTo>
                  <a:lnTo>
                    <a:pt x="4588" y="90"/>
                  </a:lnTo>
                  <a:lnTo>
                    <a:pt x="4591" y="92"/>
                  </a:lnTo>
                  <a:lnTo>
                    <a:pt x="4595" y="93"/>
                  </a:lnTo>
                  <a:lnTo>
                    <a:pt x="4598" y="95"/>
                  </a:lnTo>
                  <a:lnTo>
                    <a:pt x="4601" y="96"/>
                  </a:lnTo>
                  <a:lnTo>
                    <a:pt x="4604" y="97"/>
                  </a:lnTo>
                  <a:lnTo>
                    <a:pt x="4608" y="99"/>
                  </a:lnTo>
                  <a:lnTo>
                    <a:pt x="4611" y="100"/>
                  </a:lnTo>
                  <a:lnTo>
                    <a:pt x="4614" y="102"/>
                  </a:lnTo>
                  <a:lnTo>
                    <a:pt x="4617" y="103"/>
                  </a:lnTo>
                  <a:lnTo>
                    <a:pt x="4621" y="104"/>
                  </a:lnTo>
                  <a:lnTo>
                    <a:pt x="4624" y="106"/>
                  </a:lnTo>
                  <a:lnTo>
                    <a:pt x="4627" y="107"/>
                  </a:lnTo>
                  <a:lnTo>
                    <a:pt x="4630" y="109"/>
                  </a:lnTo>
                  <a:lnTo>
                    <a:pt x="4634" y="110"/>
                  </a:lnTo>
                  <a:lnTo>
                    <a:pt x="4637" y="111"/>
                  </a:lnTo>
                  <a:lnTo>
                    <a:pt x="4640" y="113"/>
                  </a:lnTo>
                  <a:lnTo>
                    <a:pt x="4644" y="114"/>
                  </a:lnTo>
                  <a:lnTo>
                    <a:pt x="4647" y="115"/>
                  </a:lnTo>
                  <a:lnTo>
                    <a:pt x="4650" y="117"/>
                  </a:lnTo>
                  <a:lnTo>
                    <a:pt x="4653" y="118"/>
                  </a:lnTo>
                  <a:lnTo>
                    <a:pt x="4657" y="119"/>
                  </a:lnTo>
                  <a:lnTo>
                    <a:pt x="4660" y="121"/>
                  </a:lnTo>
                  <a:lnTo>
                    <a:pt x="4663" y="122"/>
                  </a:lnTo>
                  <a:lnTo>
                    <a:pt x="4666" y="124"/>
                  </a:lnTo>
                  <a:lnTo>
                    <a:pt x="4670" y="125"/>
                  </a:lnTo>
                  <a:lnTo>
                    <a:pt x="4673" y="126"/>
                  </a:lnTo>
                  <a:lnTo>
                    <a:pt x="4676" y="128"/>
                  </a:lnTo>
                  <a:lnTo>
                    <a:pt x="4679" y="129"/>
                  </a:lnTo>
                  <a:lnTo>
                    <a:pt x="4683" y="130"/>
                  </a:lnTo>
                  <a:lnTo>
                    <a:pt x="4686" y="132"/>
                  </a:lnTo>
                  <a:lnTo>
                    <a:pt x="4689" y="133"/>
                  </a:lnTo>
                  <a:lnTo>
                    <a:pt x="4692" y="134"/>
                  </a:lnTo>
                  <a:lnTo>
                    <a:pt x="4696" y="135"/>
                  </a:lnTo>
                  <a:lnTo>
                    <a:pt x="4699" y="137"/>
                  </a:lnTo>
                  <a:lnTo>
                    <a:pt x="4702" y="138"/>
                  </a:lnTo>
                  <a:lnTo>
                    <a:pt x="4705" y="139"/>
                  </a:lnTo>
                  <a:lnTo>
                    <a:pt x="4709" y="141"/>
                  </a:lnTo>
                  <a:lnTo>
                    <a:pt x="4712" y="142"/>
                  </a:lnTo>
                  <a:lnTo>
                    <a:pt x="4715" y="143"/>
                  </a:lnTo>
                  <a:lnTo>
                    <a:pt x="4719" y="145"/>
                  </a:lnTo>
                  <a:lnTo>
                    <a:pt x="4722" y="146"/>
                  </a:lnTo>
                  <a:lnTo>
                    <a:pt x="4725" y="147"/>
                  </a:lnTo>
                  <a:lnTo>
                    <a:pt x="4728" y="148"/>
                  </a:lnTo>
                  <a:lnTo>
                    <a:pt x="4732" y="150"/>
                  </a:lnTo>
                  <a:lnTo>
                    <a:pt x="4735" y="151"/>
                  </a:lnTo>
                  <a:lnTo>
                    <a:pt x="4738" y="152"/>
                  </a:lnTo>
                  <a:lnTo>
                    <a:pt x="4741" y="153"/>
                  </a:lnTo>
                  <a:lnTo>
                    <a:pt x="4745" y="155"/>
                  </a:lnTo>
                  <a:lnTo>
                    <a:pt x="4748" y="156"/>
                  </a:lnTo>
                  <a:lnTo>
                    <a:pt x="4751" y="157"/>
                  </a:lnTo>
                  <a:lnTo>
                    <a:pt x="4754" y="158"/>
                  </a:lnTo>
                  <a:lnTo>
                    <a:pt x="4758" y="160"/>
                  </a:lnTo>
                  <a:lnTo>
                    <a:pt x="4761" y="161"/>
                  </a:lnTo>
                  <a:lnTo>
                    <a:pt x="4764" y="162"/>
                  </a:lnTo>
                  <a:lnTo>
                    <a:pt x="4767" y="163"/>
                  </a:lnTo>
                  <a:lnTo>
                    <a:pt x="4771" y="164"/>
                  </a:lnTo>
                  <a:lnTo>
                    <a:pt x="4774" y="166"/>
                  </a:lnTo>
                  <a:lnTo>
                    <a:pt x="4777" y="167"/>
                  </a:lnTo>
                  <a:lnTo>
                    <a:pt x="4781" y="168"/>
                  </a:lnTo>
                  <a:lnTo>
                    <a:pt x="4784" y="169"/>
                  </a:lnTo>
                  <a:lnTo>
                    <a:pt x="4787" y="170"/>
                  </a:lnTo>
                  <a:lnTo>
                    <a:pt x="4790" y="171"/>
                  </a:lnTo>
                  <a:lnTo>
                    <a:pt x="4794" y="173"/>
                  </a:lnTo>
                  <a:lnTo>
                    <a:pt x="4797" y="174"/>
                  </a:lnTo>
                  <a:lnTo>
                    <a:pt x="4800" y="175"/>
                  </a:lnTo>
                  <a:lnTo>
                    <a:pt x="4803" y="176"/>
                  </a:lnTo>
                  <a:lnTo>
                    <a:pt x="4807" y="177"/>
                  </a:lnTo>
                  <a:lnTo>
                    <a:pt x="4810" y="178"/>
                  </a:lnTo>
                  <a:lnTo>
                    <a:pt x="4813" y="180"/>
                  </a:lnTo>
                  <a:lnTo>
                    <a:pt x="4816" y="181"/>
                  </a:lnTo>
                  <a:lnTo>
                    <a:pt x="4820" y="182"/>
                  </a:lnTo>
                  <a:lnTo>
                    <a:pt x="4823" y="183"/>
                  </a:lnTo>
                  <a:lnTo>
                    <a:pt x="4826" y="184"/>
                  </a:lnTo>
                  <a:lnTo>
                    <a:pt x="4829" y="185"/>
                  </a:lnTo>
                  <a:lnTo>
                    <a:pt x="4833" y="186"/>
                  </a:lnTo>
                  <a:lnTo>
                    <a:pt x="4836" y="187"/>
                  </a:lnTo>
                  <a:lnTo>
                    <a:pt x="4839" y="188"/>
                  </a:lnTo>
                  <a:lnTo>
                    <a:pt x="4842" y="189"/>
                  </a:lnTo>
                  <a:lnTo>
                    <a:pt x="4846" y="190"/>
                  </a:lnTo>
                  <a:lnTo>
                    <a:pt x="4849" y="191"/>
                  </a:lnTo>
                  <a:lnTo>
                    <a:pt x="4852" y="192"/>
                  </a:lnTo>
                  <a:lnTo>
                    <a:pt x="4856" y="193"/>
                  </a:lnTo>
                  <a:lnTo>
                    <a:pt x="4859" y="194"/>
                  </a:lnTo>
                  <a:lnTo>
                    <a:pt x="4862" y="195"/>
                  </a:lnTo>
                  <a:lnTo>
                    <a:pt x="4865" y="196"/>
                  </a:lnTo>
                  <a:lnTo>
                    <a:pt x="4869" y="197"/>
                  </a:lnTo>
                  <a:lnTo>
                    <a:pt x="4872" y="198"/>
                  </a:lnTo>
                  <a:lnTo>
                    <a:pt x="4875" y="199"/>
                  </a:lnTo>
                  <a:lnTo>
                    <a:pt x="4878" y="200"/>
                  </a:lnTo>
                  <a:lnTo>
                    <a:pt x="4882" y="201"/>
                  </a:lnTo>
                  <a:lnTo>
                    <a:pt x="4885" y="202"/>
                  </a:lnTo>
                  <a:lnTo>
                    <a:pt x="4888" y="203"/>
                  </a:lnTo>
                  <a:lnTo>
                    <a:pt x="4891" y="204"/>
                  </a:lnTo>
                  <a:lnTo>
                    <a:pt x="4895" y="205"/>
                  </a:lnTo>
                  <a:lnTo>
                    <a:pt x="4898" y="206"/>
                  </a:lnTo>
                  <a:lnTo>
                    <a:pt x="4901" y="207"/>
                  </a:lnTo>
                  <a:lnTo>
                    <a:pt x="4904" y="208"/>
                  </a:lnTo>
                  <a:lnTo>
                    <a:pt x="4908" y="209"/>
                  </a:lnTo>
                  <a:lnTo>
                    <a:pt x="4911" y="210"/>
                  </a:lnTo>
                  <a:lnTo>
                    <a:pt x="4914" y="210"/>
                  </a:lnTo>
                  <a:lnTo>
                    <a:pt x="4917" y="211"/>
                  </a:lnTo>
                  <a:lnTo>
                    <a:pt x="4921" y="212"/>
                  </a:lnTo>
                  <a:lnTo>
                    <a:pt x="4924" y="213"/>
                  </a:lnTo>
                  <a:lnTo>
                    <a:pt x="4927" y="214"/>
                  </a:lnTo>
                  <a:lnTo>
                    <a:pt x="4931" y="215"/>
                  </a:lnTo>
                  <a:lnTo>
                    <a:pt x="4934" y="215"/>
                  </a:lnTo>
                  <a:lnTo>
                    <a:pt x="4937" y="216"/>
                  </a:lnTo>
                  <a:lnTo>
                    <a:pt x="4940" y="217"/>
                  </a:lnTo>
                  <a:lnTo>
                    <a:pt x="4944" y="218"/>
                  </a:lnTo>
                  <a:lnTo>
                    <a:pt x="4947" y="219"/>
                  </a:lnTo>
                  <a:lnTo>
                    <a:pt x="4950" y="219"/>
                  </a:lnTo>
                  <a:lnTo>
                    <a:pt x="4953" y="220"/>
                  </a:lnTo>
                  <a:lnTo>
                    <a:pt x="4957" y="221"/>
                  </a:lnTo>
                  <a:lnTo>
                    <a:pt x="4960" y="222"/>
                  </a:lnTo>
                  <a:lnTo>
                    <a:pt x="4963" y="223"/>
                  </a:lnTo>
                  <a:lnTo>
                    <a:pt x="4966" y="223"/>
                  </a:lnTo>
                  <a:lnTo>
                    <a:pt x="4970" y="224"/>
                  </a:lnTo>
                  <a:lnTo>
                    <a:pt x="4973" y="225"/>
                  </a:lnTo>
                  <a:lnTo>
                    <a:pt x="4976" y="225"/>
                  </a:lnTo>
                  <a:lnTo>
                    <a:pt x="4979" y="226"/>
                  </a:lnTo>
                  <a:lnTo>
                    <a:pt x="4983" y="227"/>
                  </a:lnTo>
                  <a:lnTo>
                    <a:pt x="4986" y="228"/>
                  </a:lnTo>
                  <a:lnTo>
                    <a:pt x="4989" y="228"/>
                  </a:lnTo>
                  <a:lnTo>
                    <a:pt x="4992" y="229"/>
                  </a:lnTo>
                  <a:lnTo>
                    <a:pt x="4996" y="230"/>
                  </a:lnTo>
                  <a:lnTo>
                    <a:pt x="4999" y="230"/>
                  </a:lnTo>
                  <a:lnTo>
                    <a:pt x="5002" y="231"/>
                  </a:lnTo>
                  <a:lnTo>
                    <a:pt x="5006" y="232"/>
                  </a:lnTo>
                  <a:lnTo>
                    <a:pt x="5009" y="232"/>
                  </a:lnTo>
                  <a:lnTo>
                    <a:pt x="5012" y="233"/>
                  </a:lnTo>
                  <a:lnTo>
                    <a:pt x="5015" y="234"/>
                  </a:lnTo>
                  <a:lnTo>
                    <a:pt x="5019" y="234"/>
                  </a:lnTo>
                  <a:lnTo>
                    <a:pt x="5022" y="235"/>
                  </a:lnTo>
                  <a:lnTo>
                    <a:pt x="5025" y="235"/>
                  </a:lnTo>
                  <a:lnTo>
                    <a:pt x="5028" y="236"/>
                  </a:lnTo>
                  <a:lnTo>
                    <a:pt x="5032" y="237"/>
                  </a:lnTo>
                  <a:lnTo>
                    <a:pt x="5035" y="237"/>
                  </a:lnTo>
                  <a:lnTo>
                    <a:pt x="5038" y="238"/>
                  </a:lnTo>
                  <a:lnTo>
                    <a:pt x="5041" y="239"/>
                  </a:lnTo>
                  <a:lnTo>
                    <a:pt x="5045" y="239"/>
                  </a:lnTo>
                  <a:lnTo>
                    <a:pt x="5048" y="240"/>
                  </a:lnTo>
                  <a:lnTo>
                    <a:pt x="5051" y="240"/>
                  </a:lnTo>
                  <a:lnTo>
                    <a:pt x="5054" y="241"/>
                  </a:lnTo>
                  <a:lnTo>
                    <a:pt x="5058" y="242"/>
                  </a:lnTo>
                  <a:lnTo>
                    <a:pt x="5061" y="242"/>
                  </a:lnTo>
                  <a:lnTo>
                    <a:pt x="5064" y="243"/>
                  </a:lnTo>
                  <a:lnTo>
                    <a:pt x="5067" y="243"/>
                  </a:lnTo>
                  <a:lnTo>
                    <a:pt x="5071" y="244"/>
                  </a:lnTo>
                  <a:lnTo>
                    <a:pt x="5074" y="245"/>
                  </a:lnTo>
                  <a:lnTo>
                    <a:pt x="5077" y="245"/>
                  </a:lnTo>
                  <a:lnTo>
                    <a:pt x="5081" y="246"/>
                  </a:lnTo>
                  <a:lnTo>
                    <a:pt x="5084" y="246"/>
                  </a:lnTo>
                  <a:lnTo>
                    <a:pt x="5087" y="247"/>
                  </a:lnTo>
                  <a:lnTo>
                    <a:pt x="5090" y="247"/>
                  </a:lnTo>
                  <a:lnTo>
                    <a:pt x="5094" y="248"/>
                  </a:lnTo>
                  <a:lnTo>
                    <a:pt x="5097" y="249"/>
                  </a:lnTo>
                  <a:lnTo>
                    <a:pt x="5100" y="249"/>
                  </a:lnTo>
                  <a:lnTo>
                    <a:pt x="5103" y="250"/>
                  </a:lnTo>
                  <a:lnTo>
                    <a:pt x="5107" y="250"/>
                  </a:lnTo>
                  <a:lnTo>
                    <a:pt x="5110" y="251"/>
                  </a:lnTo>
                  <a:lnTo>
                    <a:pt x="5113" y="252"/>
                  </a:lnTo>
                  <a:lnTo>
                    <a:pt x="5116" y="252"/>
                  </a:lnTo>
                  <a:lnTo>
                    <a:pt x="5120" y="253"/>
                  </a:lnTo>
                  <a:lnTo>
                    <a:pt x="5123" y="254"/>
                  </a:lnTo>
                  <a:lnTo>
                    <a:pt x="5126" y="254"/>
                  </a:lnTo>
                  <a:lnTo>
                    <a:pt x="5129" y="255"/>
                  </a:lnTo>
                  <a:lnTo>
                    <a:pt x="5133" y="255"/>
                  </a:lnTo>
                  <a:lnTo>
                    <a:pt x="5136" y="256"/>
                  </a:lnTo>
                  <a:lnTo>
                    <a:pt x="5139" y="257"/>
                  </a:lnTo>
                  <a:lnTo>
                    <a:pt x="5143" y="257"/>
                  </a:lnTo>
                  <a:lnTo>
                    <a:pt x="5146" y="258"/>
                  </a:lnTo>
                  <a:lnTo>
                    <a:pt x="5149" y="259"/>
                  </a:lnTo>
                  <a:lnTo>
                    <a:pt x="5152" y="259"/>
                  </a:lnTo>
                  <a:lnTo>
                    <a:pt x="5156" y="260"/>
                  </a:lnTo>
                  <a:lnTo>
                    <a:pt x="5159" y="261"/>
                  </a:lnTo>
                  <a:lnTo>
                    <a:pt x="5162" y="261"/>
                  </a:lnTo>
                  <a:lnTo>
                    <a:pt x="5165" y="262"/>
                  </a:lnTo>
                  <a:lnTo>
                    <a:pt x="5169" y="263"/>
                  </a:lnTo>
                  <a:lnTo>
                    <a:pt x="5172" y="263"/>
                  </a:lnTo>
                  <a:lnTo>
                    <a:pt x="5175" y="264"/>
                  </a:lnTo>
                  <a:lnTo>
                    <a:pt x="5178" y="265"/>
                  </a:lnTo>
                  <a:lnTo>
                    <a:pt x="5182" y="265"/>
                  </a:lnTo>
                  <a:lnTo>
                    <a:pt x="5185" y="266"/>
                  </a:lnTo>
                  <a:lnTo>
                    <a:pt x="5188" y="267"/>
                  </a:lnTo>
                  <a:lnTo>
                    <a:pt x="5191" y="267"/>
                  </a:lnTo>
                  <a:lnTo>
                    <a:pt x="5195" y="268"/>
                  </a:lnTo>
                  <a:lnTo>
                    <a:pt x="5198" y="269"/>
                  </a:lnTo>
                  <a:lnTo>
                    <a:pt x="5201" y="270"/>
                  </a:lnTo>
                  <a:lnTo>
                    <a:pt x="5204" y="270"/>
                  </a:lnTo>
                  <a:lnTo>
                    <a:pt x="5208" y="271"/>
                  </a:lnTo>
                  <a:lnTo>
                    <a:pt x="5211" y="272"/>
                  </a:lnTo>
                  <a:lnTo>
                    <a:pt x="5214" y="273"/>
                  </a:lnTo>
                  <a:lnTo>
                    <a:pt x="5218" y="273"/>
                  </a:lnTo>
                  <a:lnTo>
                    <a:pt x="5221" y="274"/>
                  </a:lnTo>
                  <a:lnTo>
                    <a:pt x="5224" y="275"/>
                  </a:lnTo>
                  <a:lnTo>
                    <a:pt x="5227" y="276"/>
                  </a:lnTo>
                  <a:lnTo>
                    <a:pt x="5231" y="276"/>
                  </a:lnTo>
                  <a:lnTo>
                    <a:pt x="5234" y="277"/>
                  </a:lnTo>
                  <a:lnTo>
                    <a:pt x="5237" y="278"/>
                  </a:lnTo>
                  <a:lnTo>
                    <a:pt x="5240" y="279"/>
                  </a:lnTo>
                  <a:lnTo>
                    <a:pt x="5244" y="280"/>
                  </a:lnTo>
                  <a:lnTo>
                    <a:pt x="5247" y="280"/>
                  </a:lnTo>
                  <a:lnTo>
                    <a:pt x="5250" y="281"/>
                  </a:lnTo>
                  <a:lnTo>
                    <a:pt x="5253" y="282"/>
                  </a:lnTo>
                  <a:lnTo>
                    <a:pt x="5257" y="283"/>
                  </a:lnTo>
                  <a:lnTo>
                    <a:pt x="5260" y="284"/>
                  </a:lnTo>
                  <a:lnTo>
                    <a:pt x="5263" y="285"/>
                  </a:lnTo>
                  <a:lnTo>
                    <a:pt x="5266" y="285"/>
                  </a:lnTo>
                  <a:lnTo>
                    <a:pt x="5270" y="286"/>
                  </a:lnTo>
                  <a:lnTo>
                    <a:pt x="5273" y="287"/>
                  </a:lnTo>
                  <a:lnTo>
                    <a:pt x="5276" y="288"/>
                  </a:lnTo>
                  <a:lnTo>
                    <a:pt x="5279" y="289"/>
                  </a:lnTo>
                  <a:lnTo>
                    <a:pt x="5283" y="290"/>
                  </a:lnTo>
                  <a:lnTo>
                    <a:pt x="5286" y="290"/>
                  </a:lnTo>
                  <a:lnTo>
                    <a:pt x="5289" y="291"/>
                  </a:lnTo>
                  <a:lnTo>
                    <a:pt x="5293" y="292"/>
                  </a:lnTo>
                  <a:lnTo>
                    <a:pt x="5296" y="293"/>
                  </a:lnTo>
                  <a:lnTo>
                    <a:pt x="5299" y="294"/>
                  </a:lnTo>
                  <a:lnTo>
                    <a:pt x="5302" y="295"/>
                  </a:lnTo>
                  <a:lnTo>
                    <a:pt x="5306" y="296"/>
                  </a:lnTo>
                  <a:lnTo>
                    <a:pt x="5309" y="297"/>
                  </a:lnTo>
                  <a:lnTo>
                    <a:pt x="5312" y="297"/>
                  </a:lnTo>
                  <a:lnTo>
                    <a:pt x="5315" y="298"/>
                  </a:lnTo>
                  <a:lnTo>
                    <a:pt x="5319" y="299"/>
                  </a:lnTo>
                  <a:lnTo>
                    <a:pt x="5322" y="300"/>
                  </a:lnTo>
                  <a:lnTo>
                    <a:pt x="5325" y="301"/>
                  </a:lnTo>
                  <a:lnTo>
                    <a:pt x="5328" y="302"/>
                  </a:lnTo>
                  <a:lnTo>
                    <a:pt x="5332" y="303"/>
                  </a:lnTo>
                  <a:lnTo>
                    <a:pt x="5335" y="303"/>
                  </a:lnTo>
                  <a:lnTo>
                    <a:pt x="5338" y="304"/>
                  </a:lnTo>
                  <a:lnTo>
                    <a:pt x="5341" y="305"/>
                  </a:lnTo>
                  <a:lnTo>
                    <a:pt x="5345" y="306"/>
                  </a:lnTo>
                  <a:lnTo>
                    <a:pt x="5348" y="307"/>
                  </a:lnTo>
                  <a:lnTo>
                    <a:pt x="5351" y="308"/>
                  </a:lnTo>
                  <a:lnTo>
                    <a:pt x="5354" y="309"/>
                  </a:lnTo>
                  <a:lnTo>
                    <a:pt x="5358" y="309"/>
                  </a:lnTo>
                  <a:lnTo>
                    <a:pt x="5361" y="310"/>
                  </a:lnTo>
                  <a:lnTo>
                    <a:pt x="5364" y="311"/>
                  </a:lnTo>
                  <a:lnTo>
                    <a:pt x="5368" y="312"/>
                  </a:lnTo>
                  <a:lnTo>
                    <a:pt x="5371" y="313"/>
                  </a:lnTo>
                  <a:lnTo>
                    <a:pt x="5374" y="314"/>
                  </a:lnTo>
                  <a:lnTo>
                    <a:pt x="5377" y="314"/>
                  </a:lnTo>
                  <a:lnTo>
                    <a:pt x="5381" y="315"/>
                  </a:lnTo>
                  <a:lnTo>
                    <a:pt x="5384" y="316"/>
                  </a:lnTo>
                  <a:lnTo>
                    <a:pt x="5387" y="317"/>
                  </a:lnTo>
                  <a:lnTo>
                    <a:pt x="5390" y="318"/>
                  </a:lnTo>
                  <a:lnTo>
                    <a:pt x="5394" y="318"/>
                  </a:lnTo>
                  <a:lnTo>
                    <a:pt x="5397" y="319"/>
                  </a:lnTo>
                  <a:lnTo>
                    <a:pt x="5400" y="320"/>
                  </a:lnTo>
                  <a:lnTo>
                    <a:pt x="5403" y="321"/>
                  </a:lnTo>
                  <a:lnTo>
                    <a:pt x="5407" y="321"/>
                  </a:lnTo>
                  <a:lnTo>
                    <a:pt x="5410" y="322"/>
                  </a:lnTo>
                  <a:lnTo>
                    <a:pt x="5413" y="323"/>
                  </a:lnTo>
                  <a:lnTo>
                    <a:pt x="5416" y="324"/>
                  </a:lnTo>
                  <a:lnTo>
                    <a:pt x="5420" y="324"/>
                  </a:lnTo>
                  <a:lnTo>
                    <a:pt x="5423" y="325"/>
                  </a:lnTo>
                  <a:lnTo>
                    <a:pt x="5426" y="326"/>
                  </a:lnTo>
                  <a:lnTo>
                    <a:pt x="5429" y="327"/>
                  </a:lnTo>
                  <a:lnTo>
                    <a:pt x="5433" y="327"/>
                  </a:lnTo>
                  <a:lnTo>
                    <a:pt x="5436" y="328"/>
                  </a:lnTo>
                  <a:lnTo>
                    <a:pt x="5439" y="329"/>
                  </a:lnTo>
                  <a:lnTo>
                    <a:pt x="5443" y="329"/>
                  </a:lnTo>
                  <a:lnTo>
                    <a:pt x="5446" y="330"/>
                  </a:lnTo>
                  <a:lnTo>
                    <a:pt x="5449" y="331"/>
                  </a:lnTo>
                  <a:lnTo>
                    <a:pt x="5452" y="331"/>
                  </a:lnTo>
                  <a:lnTo>
                    <a:pt x="5456" y="332"/>
                  </a:lnTo>
                  <a:lnTo>
                    <a:pt x="5459" y="333"/>
                  </a:lnTo>
                  <a:lnTo>
                    <a:pt x="5462" y="333"/>
                  </a:lnTo>
                  <a:lnTo>
                    <a:pt x="5465" y="334"/>
                  </a:lnTo>
                  <a:lnTo>
                    <a:pt x="5469" y="334"/>
                  </a:lnTo>
                  <a:lnTo>
                    <a:pt x="5472" y="335"/>
                  </a:lnTo>
                  <a:lnTo>
                    <a:pt x="5475" y="336"/>
                  </a:lnTo>
                  <a:lnTo>
                    <a:pt x="5478" y="336"/>
                  </a:lnTo>
                  <a:lnTo>
                    <a:pt x="5482" y="337"/>
                  </a:lnTo>
                  <a:lnTo>
                    <a:pt x="5485" y="337"/>
                  </a:lnTo>
                  <a:lnTo>
                    <a:pt x="5488" y="338"/>
                  </a:lnTo>
                  <a:lnTo>
                    <a:pt x="5491" y="338"/>
                  </a:lnTo>
                  <a:lnTo>
                    <a:pt x="5495" y="339"/>
                  </a:lnTo>
                  <a:lnTo>
                    <a:pt x="5498" y="339"/>
                  </a:lnTo>
                  <a:lnTo>
                    <a:pt x="5501" y="340"/>
                  </a:lnTo>
                  <a:lnTo>
                    <a:pt x="5505" y="340"/>
                  </a:lnTo>
                  <a:lnTo>
                    <a:pt x="5508" y="341"/>
                  </a:lnTo>
                  <a:lnTo>
                    <a:pt x="5511" y="341"/>
                  </a:lnTo>
                  <a:lnTo>
                    <a:pt x="5514" y="342"/>
                  </a:lnTo>
                  <a:lnTo>
                    <a:pt x="5518" y="342"/>
                  </a:lnTo>
                  <a:lnTo>
                    <a:pt x="5521" y="343"/>
                  </a:lnTo>
                  <a:lnTo>
                    <a:pt x="5524" y="343"/>
                  </a:lnTo>
                  <a:lnTo>
                    <a:pt x="5527" y="344"/>
                  </a:lnTo>
                  <a:lnTo>
                    <a:pt x="5531" y="344"/>
                  </a:lnTo>
                  <a:lnTo>
                    <a:pt x="5534" y="345"/>
                  </a:lnTo>
                  <a:lnTo>
                    <a:pt x="5537" y="345"/>
                  </a:lnTo>
                  <a:lnTo>
                    <a:pt x="5540" y="345"/>
                  </a:lnTo>
                  <a:lnTo>
                    <a:pt x="5544" y="346"/>
                  </a:lnTo>
                  <a:lnTo>
                    <a:pt x="5547" y="346"/>
                  </a:lnTo>
                  <a:lnTo>
                    <a:pt x="5550" y="347"/>
                  </a:lnTo>
                  <a:lnTo>
                    <a:pt x="5553" y="347"/>
                  </a:lnTo>
                  <a:lnTo>
                    <a:pt x="5557" y="347"/>
                  </a:lnTo>
                  <a:lnTo>
                    <a:pt x="5560" y="348"/>
                  </a:lnTo>
                  <a:lnTo>
                    <a:pt x="5563" y="348"/>
                  </a:lnTo>
                  <a:lnTo>
                    <a:pt x="5566" y="348"/>
                  </a:lnTo>
                  <a:lnTo>
                    <a:pt x="5570" y="349"/>
                  </a:lnTo>
                  <a:lnTo>
                    <a:pt x="5573" y="349"/>
                  </a:lnTo>
                  <a:lnTo>
                    <a:pt x="5576" y="349"/>
                  </a:lnTo>
                  <a:lnTo>
                    <a:pt x="5580" y="350"/>
                  </a:lnTo>
                  <a:lnTo>
                    <a:pt x="5583" y="350"/>
                  </a:lnTo>
                  <a:lnTo>
                    <a:pt x="5586" y="350"/>
                  </a:lnTo>
                  <a:lnTo>
                    <a:pt x="5589" y="350"/>
                  </a:lnTo>
                  <a:lnTo>
                    <a:pt x="5593" y="351"/>
                  </a:lnTo>
                  <a:lnTo>
                    <a:pt x="5596" y="351"/>
                  </a:lnTo>
                  <a:lnTo>
                    <a:pt x="5599" y="351"/>
                  </a:lnTo>
                  <a:lnTo>
                    <a:pt x="5602" y="351"/>
                  </a:lnTo>
                  <a:lnTo>
                    <a:pt x="5606" y="352"/>
                  </a:lnTo>
                  <a:lnTo>
                    <a:pt x="5609" y="352"/>
                  </a:lnTo>
                  <a:lnTo>
                    <a:pt x="5612" y="352"/>
                  </a:lnTo>
                  <a:lnTo>
                    <a:pt x="5615" y="352"/>
                  </a:lnTo>
                  <a:lnTo>
                    <a:pt x="5619" y="353"/>
                  </a:lnTo>
                  <a:lnTo>
                    <a:pt x="5622" y="353"/>
                  </a:lnTo>
                  <a:lnTo>
                    <a:pt x="5625" y="353"/>
                  </a:lnTo>
                  <a:lnTo>
                    <a:pt x="5628" y="353"/>
                  </a:lnTo>
                  <a:lnTo>
                    <a:pt x="5632" y="354"/>
                  </a:lnTo>
                  <a:lnTo>
                    <a:pt x="5635" y="354"/>
                  </a:lnTo>
                  <a:lnTo>
                    <a:pt x="5638" y="354"/>
                  </a:lnTo>
                  <a:lnTo>
                    <a:pt x="5641" y="354"/>
                  </a:lnTo>
                  <a:lnTo>
                    <a:pt x="5645" y="354"/>
                  </a:lnTo>
                  <a:lnTo>
                    <a:pt x="5648" y="354"/>
                  </a:lnTo>
                  <a:lnTo>
                    <a:pt x="5651" y="355"/>
                  </a:lnTo>
                  <a:lnTo>
                    <a:pt x="5655" y="355"/>
                  </a:lnTo>
                  <a:lnTo>
                    <a:pt x="5658" y="355"/>
                  </a:lnTo>
                  <a:lnTo>
                    <a:pt x="5661" y="355"/>
                  </a:lnTo>
                  <a:lnTo>
                    <a:pt x="5664" y="355"/>
                  </a:lnTo>
                  <a:lnTo>
                    <a:pt x="5668" y="355"/>
                  </a:lnTo>
                  <a:lnTo>
                    <a:pt x="5671" y="356"/>
                  </a:lnTo>
                  <a:lnTo>
                    <a:pt x="5674" y="356"/>
                  </a:lnTo>
                  <a:lnTo>
                    <a:pt x="5677" y="356"/>
                  </a:lnTo>
                  <a:lnTo>
                    <a:pt x="5681" y="356"/>
                  </a:lnTo>
                  <a:lnTo>
                    <a:pt x="5684" y="356"/>
                  </a:lnTo>
                  <a:lnTo>
                    <a:pt x="5687" y="356"/>
                  </a:lnTo>
                  <a:lnTo>
                    <a:pt x="5690" y="356"/>
                  </a:lnTo>
                  <a:lnTo>
                    <a:pt x="5694" y="357"/>
                  </a:lnTo>
                  <a:lnTo>
                    <a:pt x="5697" y="357"/>
                  </a:lnTo>
                  <a:lnTo>
                    <a:pt x="5700" y="357"/>
                  </a:lnTo>
                  <a:lnTo>
                    <a:pt x="5703" y="357"/>
                  </a:lnTo>
                  <a:lnTo>
                    <a:pt x="5707" y="357"/>
                  </a:lnTo>
                  <a:lnTo>
                    <a:pt x="5710" y="357"/>
                  </a:lnTo>
                  <a:lnTo>
                    <a:pt x="5713" y="357"/>
                  </a:lnTo>
                  <a:lnTo>
                    <a:pt x="5716" y="357"/>
                  </a:lnTo>
                  <a:lnTo>
                    <a:pt x="5720" y="357"/>
                  </a:lnTo>
                  <a:lnTo>
                    <a:pt x="5723" y="358"/>
                  </a:lnTo>
                  <a:lnTo>
                    <a:pt x="5726" y="358"/>
                  </a:lnTo>
                  <a:lnTo>
                    <a:pt x="5730" y="358"/>
                  </a:lnTo>
                  <a:lnTo>
                    <a:pt x="5733" y="358"/>
                  </a:lnTo>
                  <a:lnTo>
                    <a:pt x="5736" y="358"/>
                  </a:lnTo>
                  <a:lnTo>
                    <a:pt x="5739" y="358"/>
                  </a:lnTo>
                  <a:lnTo>
                    <a:pt x="5743" y="358"/>
                  </a:lnTo>
                  <a:lnTo>
                    <a:pt x="5746" y="358"/>
                  </a:lnTo>
                  <a:lnTo>
                    <a:pt x="5749" y="358"/>
                  </a:lnTo>
                  <a:lnTo>
                    <a:pt x="5752" y="358"/>
                  </a:lnTo>
                  <a:lnTo>
                    <a:pt x="5756" y="358"/>
                  </a:lnTo>
                  <a:lnTo>
                    <a:pt x="5759" y="359"/>
                  </a:lnTo>
                  <a:lnTo>
                    <a:pt x="5762" y="359"/>
                  </a:lnTo>
                  <a:lnTo>
                    <a:pt x="5765" y="359"/>
                  </a:lnTo>
                  <a:lnTo>
                    <a:pt x="5769" y="359"/>
                  </a:lnTo>
                  <a:lnTo>
                    <a:pt x="5772" y="359"/>
                  </a:lnTo>
                  <a:lnTo>
                    <a:pt x="5775" y="359"/>
                  </a:lnTo>
                  <a:lnTo>
                    <a:pt x="5778" y="359"/>
                  </a:lnTo>
                  <a:lnTo>
                    <a:pt x="5782" y="359"/>
                  </a:lnTo>
                  <a:lnTo>
                    <a:pt x="5785" y="359"/>
                  </a:lnTo>
                  <a:lnTo>
                    <a:pt x="5788" y="359"/>
                  </a:lnTo>
                  <a:lnTo>
                    <a:pt x="5791" y="359"/>
                  </a:lnTo>
                  <a:lnTo>
                    <a:pt x="5795" y="359"/>
                  </a:lnTo>
                  <a:lnTo>
                    <a:pt x="5798" y="359"/>
                  </a:lnTo>
                  <a:lnTo>
                    <a:pt x="5801" y="359"/>
                  </a:lnTo>
                  <a:lnTo>
                    <a:pt x="5805" y="360"/>
                  </a:lnTo>
                  <a:lnTo>
                    <a:pt x="5808" y="360"/>
                  </a:lnTo>
                  <a:lnTo>
                    <a:pt x="5811" y="360"/>
                  </a:lnTo>
                  <a:lnTo>
                    <a:pt x="5814" y="360"/>
                  </a:lnTo>
                  <a:lnTo>
                    <a:pt x="5818" y="360"/>
                  </a:lnTo>
                  <a:lnTo>
                    <a:pt x="5821" y="360"/>
                  </a:lnTo>
                  <a:lnTo>
                    <a:pt x="5824" y="360"/>
                  </a:lnTo>
                  <a:lnTo>
                    <a:pt x="5827" y="360"/>
                  </a:lnTo>
                  <a:lnTo>
                    <a:pt x="5831" y="360"/>
                  </a:lnTo>
                  <a:lnTo>
                    <a:pt x="5834" y="360"/>
                  </a:lnTo>
                  <a:lnTo>
                    <a:pt x="5837" y="360"/>
                  </a:lnTo>
                  <a:lnTo>
                    <a:pt x="5840" y="360"/>
                  </a:lnTo>
                  <a:lnTo>
                    <a:pt x="5844" y="360"/>
                  </a:lnTo>
                  <a:lnTo>
                    <a:pt x="5847" y="360"/>
                  </a:lnTo>
                  <a:lnTo>
                    <a:pt x="5850" y="360"/>
                  </a:lnTo>
                  <a:lnTo>
                    <a:pt x="5853" y="360"/>
                  </a:lnTo>
                  <a:lnTo>
                    <a:pt x="5857" y="360"/>
                  </a:lnTo>
                  <a:lnTo>
                    <a:pt x="5860" y="360"/>
                  </a:lnTo>
                  <a:lnTo>
                    <a:pt x="5863" y="360"/>
                  </a:lnTo>
                  <a:lnTo>
                    <a:pt x="5867" y="360"/>
                  </a:lnTo>
                  <a:lnTo>
                    <a:pt x="5870" y="360"/>
                  </a:lnTo>
                  <a:lnTo>
                    <a:pt x="5873" y="360"/>
                  </a:lnTo>
                  <a:lnTo>
                    <a:pt x="5876" y="360"/>
                  </a:lnTo>
                  <a:lnTo>
                    <a:pt x="5880" y="360"/>
                  </a:lnTo>
                  <a:lnTo>
                    <a:pt x="5883" y="360"/>
                  </a:lnTo>
                  <a:lnTo>
                    <a:pt x="5886" y="360"/>
                  </a:lnTo>
                  <a:lnTo>
                    <a:pt x="5889" y="360"/>
                  </a:lnTo>
                  <a:lnTo>
                    <a:pt x="5893" y="360"/>
                  </a:lnTo>
                  <a:lnTo>
                    <a:pt x="5896" y="360"/>
                  </a:lnTo>
                  <a:lnTo>
                    <a:pt x="5899" y="360"/>
                  </a:lnTo>
                  <a:lnTo>
                    <a:pt x="5902" y="360"/>
                  </a:lnTo>
                  <a:lnTo>
                    <a:pt x="5906" y="360"/>
                  </a:lnTo>
                  <a:lnTo>
                    <a:pt x="5909" y="360"/>
                  </a:lnTo>
                  <a:lnTo>
                    <a:pt x="5912" y="360"/>
                  </a:lnTo>
                  <a:lnTo>
                    <a:pt x="5915" y="360"/>
                  </a:lnTo>
                  <a:lnTo>
                    <a:pt x="5919" y="360"/>
                  </a:lnTo>
                  <a:lnTo>
                    <a:pt x="5922" y="360"/>
                  </a:lnTo>
                  <a:lnTo>
                    <a:pt x="5925" y="360"/>
                  </a:lnTo>
                  <a:lnTo>
                    <a:pt x="5928" y="360"/>
                  </a:lnTo>
                  <a:lnTo>
                    <a:pt x="5932" y="360"/>
                  </a:lnTo>
                  <a:lnTo>
                    <a:pt x="5935" y="360"/>
                  </a:lnTo>
                  <a:lnTo>
                    <a:pt x="5938" y="360"/>
                  </a:lnTo>
                  <a:lnTo>
                    <a:pt x="5942" y="360"/>
                  </a:lnTo>
                  <a:lnTo>
                    <a:pt x="5945" y="360"/>
                  </a:lnTo>
                  <a:lnTo>
                    <a:pt x="5948" y="360"/>
                  </a:lnTo>
                  <a:lnTo>
                    <a:pt x="5951" y="360"/>
                  </a:lnTo>
                  <a:lnTo>
                    <a:pt x="5955" y="360"/>
                  </a:lnTo>
                  <a:lnTo>
                    <a:pt x="5958" y="360"/>
                  </a:lnTo>
                  <a:lnTo>
                    <a:pt x="5961" y="360"/>
                  </a:lnTo>
                  <a:lnTo>
                    <a:pt x="5964" y="360"/>
                  </a:lnTo>
                  <a:lnTo>
                    <a:pt x="5968" y="360"/>
                  </a:lnTo>
                  <a:lnTo>
                    <a:pt x="5971" y="360"/>
                  </a:lnTo>
                  <a:lnTo>
                    <a:pt x="5974" y="360"/>
                  </a:lnTo>
                  <a:lnTo>
                    <a:pt x="5977" y="360"/>
                  </a:lnTo>
                  <a:lnTo>
                    <a:pt x="5981" y="360"/>
                  </a:lnTo>
                  <a:lnTo>
                    <a:pt x="5984" y="360"/>
                  </a:lnTo>
                  <a:lnTo>
                    <a:pt x="5987" y="359"/>
                  </a:lnTo>
                  <a:lnTo>
                    <a:pt x="5990" y="359"/>
                  </a:lnTo>
                  <a:lnTo>
                    <a:pt x="5994" y="359"/>
                  </a:lnTo>
                  <a:lnTo>
                    <a:pt x="5997" y="359"/>
                  </a:lnTo>
                  <a:lnTo>
                    <a:pt x="6000" y="359"/>
                  </a:lnTo>
                  <a:lnTo>
                    <a:pt x="6003" y="359"/>
                  </a:lnTo>
                  <a:lnTo>
                    <a:pt x="6007" y="359"/>
                  </a:lnTo>
                  <a:lnTo>
                    <a:pt x="6010" y="359"/>
                  </a:lnTo>
                  <a:lnTo>
                    <a:pt x="6013" y="359"/>
                  </a:lnTo>
                  <a:lnTo>
                    <a:pt x="6017" y="359"/>
                  </a:lnTo>
                  <a:lnTo>
                    <a:pt x="6020" y="359"/>
                  </a:lnTo>
                  <a:lnTo>
                    <a:pt x="6023" y="359"/>
                  </a:lnTo>
                  <a:lnTo>
                    <a:pt x="6026" y="358"/>
                  </a:lnTo>
                  <a:lnTo>
                    <a:pt x="6030" y="358"/>
                  </a:lnTo>
                  <a:lnTo>
                    <a:pt x="6033" y="358"/>
                  </a:lnTo>
                  <a:lnTo>
                    <a:pt x="6036" y="358"/>
                  </a:lnTo>
                  <a:lnTo>
                    <a:pt x="6039" y="358"/>
                  </a:lnTo>
                  <a:lnTo>
                    <a:pt x="6043" y="358"/>
                  </a:lnTo>
                  <a:lnTo>
                    <a:pt x="6046" y="358"/>
                  </a:lnTo>
                  <a:lnTo>
                    <a:pt x="6049" y="358"/>
                  </a:lnTo>
                  <a:lnTo>
                    <a:pt x="6052" y="358"/>
                  </a:lnTo>
                  <a:lnTo>
                    <a:pt x="6056" y="357"/>
                  </a:lnTo>
                  <a:lnTo>
                    <a:pt x="6059" y="357"/>
                  </a:lnTo>
                  <a:lnTo>
                    <a:pt x="6062" y="357"/>
                  </a:lnTo>
                  <a:lnTo>
                    <a:pt x="6065" y="357"/>
                  </a:lnTo>
                  <a:lnTo>
                    <a:pt x="6069" y="357"/>
                  </a:lnTo>
                  <a:lnTo>
                    <a:pt x="6072" y="357"/>
                  </a:lnTo>
                  <a:lnTo>
                    <a:pt x="6075" y="357"/>
                  </a:lnTo>
                  <a:lnTo>
                    <a:pt x="6078" y="356"/>
                  </a:lnTo>
                  <a:lnTo>
                    <a:pt x="6082" y="356"/>
                  </a:lnTo>
                  <a:lnTo>
                    <a:pt x="6085" y="356"/>
                  </a:lnTo>
                  <a:lnTo>
                    <a:pt x="6088" y="356"/>
                  </a:lnTo>
                  <a:lnTo>
                    <a:pt x="6092" y="356"/>
                  </a:lnTo>
                  <a:lnTo>
                    <a:pt x="6095" y="356"/>
                  </a:lnTo>
                  <a:lnTo>
                    <a:pt x="6098" y="356"/>
                  </a:lnTo>
                  <a:lnTo>
                    <a:pt x="6101" y="355"/>
                  </a:lnTo>
                  <a:lnTo>
                    <a:pt x="6105" y="355"/>
                  </a:lnTo>
                  <a:lnTo>
                    <a:pt x="6108" y="355"/>
                  </a:lnTo>
                  <a:lnTo>
                    <a:pt x="6111" y="355"/>
                  </a:lnTo>
                  <a:lnTo>
                    <a:pt x="6114" y="355"/>
                  </a:lnTo>
                  <a:lnTo>
                    <a:pt x="6118" y="355"/>
                  </a:lnTo>
                  <a:lnTo>
                    <a:pt x="6121" y="354"/>
                  </a:lnTo>
                  <a:lnTo>
                    <a:pt x="6124" y="354"/>
                  </a:lnTo>
                  <a:lnTo>
                    <a:pt x="6127" y="354"/>
                  </a:lnTo>
                  <a:lnTo>
                    <a:pt x="6131" y="354"/>
                  </a:lnTo>
                  <a:lnTo>
                    <a:pt x="6134" y="354"/>
                  </a:lnTo>
                  <a:lnTo>
                    <a:pt x="6137" y="354"/>
                  </a:lnTo>
                  <a:lnTo>
                    <a:pt x="6140" y="353"/>
                  </a:lnTo>
                  <a:lnTo>
                    <a:pt x="6144" y="353"/>
                  </a:lnTo>
                  <a:lnTo>
                    <a:pt x="6147" y="353"/>
                  </a:lnTo>
                  <a:lnTo>
                    <a:pt x="6150" y="353"/>
                  </a:lnTo>
                  <a:lnTo>
                    <a:pt x="6153" y="353"/>
                  </a:lnTo>
                  <a:lnTo>
                    <a:pt x="6157" y="352"/>
                  </a:lnTo>
                  <a:lnTo>
                    <a:pt x="6160" y="352"/>
                  </a:lnTo>
                  <a:lnTo>
                    <a:pt x="6163" y="352"/>
                  </a:lnTo>
                  <a:lnTo>
                    <a:pt x="6167" y="352"/>
                  </a:lnTo>
                  <a:lnTo>
                    <a:pt x="6170" y="352"/>
                  </a:lnTo>
                  <a:lnTo>
                    <a:pt x="6173" y="352"/>
                  </a:lnTo>
                  <a:lnTo>
                    <a:pt x="6176" y="351"/>
                  </a:lnTo>
                  <a:lnTo>
                    <a:pt x="6180" y="351"/>
                  </a:lnTo>
                  <a:lnTo>
                    <a:pt x="6183" y="351"/>
                  </a:lnTo>
                  <a:lnTo>
                    <a:pt x="6186" y="351"/>
                  </a:lnTo>
                  <a:lnTo>
                    <a:pt x="6189" y="351"/>
                  </a:lnTo>
                  <a:lnTo>
                    <a:pt x="6193" y="350"/>
                  </a:lnTo>
                  <a:lnTo>
                    <a:pt x="6196" y="350"/>
                  </a:lnTo>
                  <a:lnTo>
                    <a:pt x="6199" y="350"/>
                  </a:lnTo>
                  <a:lnTo>
                    <a:pt x="6202" y="350"/>
                  </a:lnTo>
                  <a:lnTo>
                    <a:pt x="6206" y="350"/>
                  </a:lnTo>
                  <a:lnTo>
                    <a:pt x="6209" y="349"/>
                  </a:lnTo>
                  <a:lnTo>
                    <a:pt x="6212" y="349"/>
                  </a:lnTo>
                  <a:lnTo>
                    <a:pt x="6215" y="349"/>
                  </a:lnTo>
                  <a:lnTo>
                    <a:pt x="6219" y="349"/>
                  </a:lnTo>
                  <a:lnTo>
                    <a:pt x="6222" y="349"/>
                  </a:lnTo>
                  <a:lnTo>
                    <a:pt x="6225" y="348"/>
                  </a:lnTo>
                  <a:lnTo>
                    <a:pt x="6229" y="348"/>
                  </a:lnTo>
                  <a:lnTo>
                    <a:pt x="6232" y="348"/>
                  </a:lnTo>
                  <a:lnTo>
                    <a:pt x="6235" y="348"/>
                  </a:lnTo>
                  <a:lnTo>
                    <a:pt x="6238" y="348"/>
                  </a:lnTo>
                  <a:lnTo>
                    <a:pt x="6242" y="347"/>
                  </a:lnTo>
                  <a:lnTo>
                    <a:pt x="6245" y="347"/>
                  </a:lnTo>
                  <a:lnTo>
                    <a:pt x="6248" y="347"/>
                  </a:lnTo>
                  <a:lnTo>
                    <a:pt x="6251" y="347"/>
                  </a:lnTo>
                  <a:lnTo>
                    <a:pt x="6255" y="346"/>
                  </a:lnTo>
                  <a:lnTo>
                    <a:pt x="6258" y="346"/>
                  </a:lnTo>
                  <a:lnTo>
                    <a:pt x="6261" y="346"/>
                  </a:lnTo>
                  <a:lnTo>
                    <a:pt x="6264" y="346"/>
                  </a:lnTo>
                  <a:lnTo>
                    <a:pt x="6268" y="346"/>
                  </a:lnTo>
                  <a:lnTo>
                    <a:pt x="6271" y="345"/>
                  </a:lnTo>
                  <a:lnTo>
                    <a:pt x="6274" y="345"/>
                  </a:lnTo>
                  <a:lnTo>
                    <a:pt x="6277" y="345"/>
                  </a:lnTo>
                  <a:lnTo>
                    <a:pt x="6281" y="345"/>
                  </a:lnTo>
                  <a:lnTo>
                    <a:pt x="6284" y="345"/>
                  </a:lnTo>
                  <a:lnTo>
                    <a:pt x="6287" y="344"/>
                  </a:lnTo>
                  <a:lnTo>
                    <a:pt x="6290" y="344"/>
                  </a:lnTo>
                  <a:lnTo>
                    <a:pt x="6294" y="344"/>
                  </a:lnTo>
                  <a:lnTo>
                    <a:pt x="6297" y="344"/>
                  </a:lnTo>
                  <a:lnTo>
                    <a:pt x="6300" y="344"/>
                  </a:lnTo>
                  <a:lnTo>
                    <a:pt x="6304" y="343"/>
                  </a:lnTo>
                  <a:lnTo>
                    <a:pt x="6307" y="343"/>
                  </a:lnTo>
                  <a:lnTo>
                    <a:pt x="6310" y="343"/>
                  </a:lnTo>
                  <a:lnTo>
                    <a:pt x="6313" y="343"/>
                  </a:lnTo>
                  <a:lnTo>
                    <a:pt x="6317" y="342"/>
                  </a:lnTo>
                  <a:lnTo>
                    <a:pt x="6320" y="342"/>
                  </a:lnTo>
                  <a:lnTo>
                    <a:pt x="6323" y="342"/>
                  </a:lnTo>
                  <a:lnTo>
                    <a:pt x="6326" y="342"/>
                  </a:lnTo>
                  <a:lnTo>
                    <a:pt x="6330" y="342"/>
                  </a:lnTo>
                  <a:lnTo>
                    <a:pt x="6333" y="341"/>
                  </a:lnTo>
                  <a:lnTo>
                    <a:pt x="6336" y="341"/>
                  </a:lnTo>
                  <a:lnTo>
                    <a:pt x="6339" y="341"/>
                  </a:lnTo>
                  <a:lnTo>
                    <a:pt x="6343" y="341"/>
                  </a:lnTo>
                  <a:lnTo>
                    <a:pt x="6346" y="341"/>
                  </a:lnTo>
                  <a:lnTo>
                    <a:pt x="6349" y="340"/>
                  </a:lnTo>
                  <a:lnTo>
                    <a:pt x="6352" y="340"/>
                  </a:lnTo>
                  <a:lnTo>
                    <a:pt x="6356" y="340"/>
                  </a:lnTo>
                  <a:lnTo>
                    <a:pt x="6359" y="340"/>
                  </a:lnTo>
                  <a:lnTo>
                    <a:pt x="6362" y="340"/>
                  </a:lnTo>
                  <a:lnTo>
                    <a:pt x="6365" y="339"/>
                  </a:lnTo>
                  <a:lnTo>
                    <a:pt x="6369" y="339"/>
                  </a:lnTo>
                  <a:lnTo>
                    <a:pt x="6372" y="339"/>
                  </a:lnTo>
                  <a:lnTo>
                    <a:pt x="6375" y="339"/>
                  </a:lnTo>
                  <a:lnTo>
                    <a:pt x="6379" y="339"/>
                  </a:lnTo>
                  <a:lnTo>
                    <a:pt x="6382" y="338"/>
                  </a:lnTo>
                  <a:lnTo>
                    <a:pt x="6385" y="338"/>
                  </a:lnTo>
                  <a:lnTo>
                    <a:pt x="6388" y="338"/>
                  </a:lnTo>
                  <a:lnTo>
                    <a:pt x="6392" y="338"/>
                  </a:lnTo>
                  <a:lnTo>
                    <a:pt x="6395" y="338"/>
                  </a:lnTo>
                  <a:lnTo>
                    <a:pt x="6398" y="338"/>
                  </a:lnTo>
                  <a:lnTo>
                    <a:pt x="6401" y="337"/>
                  </a:lnTo>
                  <a:lnTo>
                    <a:pt x="6405" y="337"/>
                  </a:lnTo>
                  <a:lnTo>
                    <a:pt x="6408" y="337"/>
                  </a:lnTo>
                  <a:lnTo>
                    <a:pt x="6411" y="337"/>
                  </a:lnTo>
                  <a:lnTo>
                    <a:pt x="6414" y="337"/>
                  </a:lnTo>
                  <a:lnTo>
                    <a:pt x="6418" y="336"/>
                  </a:lnTo>
                  <a:lnTo>
                    <a:pt x="6421" y="336"/>
                  </a:lnTo>
                  <a:lnTo>
                    <a:pt x="6424" y="336"/>
                  </a:lnTo>
                  <a:lnTo>
                    <a:pt x="6427" y="336"/>
                  </a:lnTo>
                  <a:lnTo>
                    <a:pt x="6431" y="336"/>
                  </a:lnTo>
                  <a:lnTo>
                    <a:pt x="6434" y="336"/>
                  </a:lnTo>
                  <a:lnTo>
                    <a:pt x="6437" y="335"/>
                  </a:lnTo>
                  <a:lnTo>
                    <a:pt x="6440" y="335"/>
                  </a:lnTo>
                  <a:lnTo>
                    <a:pt x="6444" y="335"/>
                  </a:lnTo>
                  <a:lnTo>
                    <a:pt x="6447" y="335"/>
                  </a:lnTo>
                  <a:lnTo>
                    <a:pt x="6450" y="335"/>
                  </a:lnTo>
                  <a:lnTo>
                    <a:pt x="6454" y="335"/>
                  </a:lnTo>
                  <a:lnTo>
                    <a:pt x="6457" y="334"/>
                  </a:lnTo>
                  <a:lnTo>
                    <a:pt x="6460" y="334"/>
                  </a:lnTo>
                  <a:lnTo>
                    <a:pt x="6463" y="334"/>
                  </a:lnTo>
                  <a:lnTo>
                    <a:pt x="6467" y="334"/>
                  </a:lnTo>
                  <a:lnTo>
                    <a:pt x="6470" y="334"/>
                  </a:lnTo>
                  <a:lnTo>
                    <a:pt x="6473" y="334"/>
                  </a:lnTo>
                  <a:lnTo>
                    <a:pt x="6476" y="334"/>
                  </a:lnTo>
                  <a:lnTo>
                    <a:pt x="6480" y="333"/>
                  </a:lnTo>
                  <a:lnTo>
                    <a:pt x="6483" y="333"/>
                  </a:lnTo>
                  <a:lnTo>
                    <a:pt x="6486" y="333"/>
                  </a:lnTo>
                  <a:lnTo>
                    <a:pt x="6489" y="333"/>
                  </a:lnTo>
                  <a:lnTo>
                    <a:pt x="6493" y="333"/>
                  </a:lnTo>
                  <a:lnTo>
                    <a:pt x="6496" y="333"/>
                  </a:lnTo>
                  <a:lnTo>
                    <a:pt x="6499" y="333"/>
                  </a:lnTo>
                  <a:lnTo>
                    <a:pt x="6502" y="332"/>
                  </a:lnTo>
                  <a:lnTo>
                    <a:pt x="6506" y="332"/>
                  </a:lnTo>
                  <a:lnTo>
                    <a:pt x="6509" y="332"/>
                  </a:lnTo>
                  <a:lnTo>
                    <a:pt x="6512" y="332"/>
                  </a:lnTo>
                  <a:lnTo>
                    <a:pt x="6515" y="332"/>
                  </a:lnTo>
                  <a:lnTo>
                    <a:pt x="6519" y="332"/>
                  </a:lnTo>
                  <a:lnTo>
                    <a:pt x="6522" y="332"/>
                  </a:lnTo>
                  <a:lnTo>
                    <a:pt x="6525" y="331"/>
                  </a:lnTo>
                  <a:lnTo>
                    <a:pt x="6529" y="331"/>
                  </a:lnTo>
                  <a:lnTo>
                    <a:pt x="6532" y="331"/>
                  </a:lnTo>
                  <a:lnTo>
                    <a:pt x="6535" y="331"/>
                  </a:lnTo>
                  <a:lnTo>
                    <a:pt x="6538" y="331"/>
                  </a:lnTo>
                  <a:lnTo>
                    <a:pt x="6542" y="331"/>
                  </a:lnTo>
                  <a:lnTo>
                    <a:pt x="6545" y="331"/>
                  </a:lnTo>
                  <a:lnTo>
                    <a:pt x="6548" y="331"/>
                  </a:lnTo>
                  <a:lnTo>
                    <a:pt x="6551" y="330"/>
                  </a:lnTo>
                  <a:lnTo>
                    <a:pt x="6555" y="330"/>
                  </a:lnTo>
                  <a:lnTo>
                    <a:pt x="6558" y="330"/>
                  </a:lnTo>
                  <a:lnTo>
                    <a:pt x="6561" y="330"/>
                  </a:lnTo>
                  <a:lnTo>
                    <a:pt x="6564" y="330"/>
                  </a:lnTo>
                  <a:lnTo>
                    <a:pt x="6568" y="330"/>
                  </a:lnTo>
                  <a:lnTo>
                    <a:pt x="6571" y="330"/>
                  </a:lnTo>
                  <a:lnTo>
                    <a:pt x="6574" y="330"/>
                  </a:lnTo>
                  <a:lnTo>
                    <a:pt x="6577" y="330"/>
                  </a:lnTo>
                  <a:lnTo>
                    <a:pt x="6581" y="329"/>
                  </a:lnTo>
                  <a:lnTo>
                    <a:pt x="6584" y="329"/>
                  </a:lnTo>
                  <a:lnTo>
                    <a:pt x="6587" y="329"/>
                  </a:lnTo>
                  <a:lnTo>
                    <a:pt x="6591" y="329"/>
                  </a:lnTo>
                  <a:lnTo>
                    <a:pt x="6594" y="329"/>
                  </a:lnTo>
                  <a:lnTo>
                    <a:pt x="6597" y="329"/>
                  </a:lnTo>
                  <a:lnTo>
                    <a:pt x="6600" y="329"/>
                  </a:lnTo>
                  <a:lnTo>
                    <a:pt x="6604" y="329"/>
                  </a:lnTo>
                  <a:lnTo>
                    <a:pt x="6607" y="329"/>
                  </a:lnTo>
                  <a:lnTo>
                    <a:pt x="6610" y="328"/>
                  </a:lnTo>
                  <a:lnTo>
                    <a:pt x="6613" y="328"/>
                  </a:lnTo>
                  <a:lnTo>
                    <a:pt x="6617" y="328"/>
                  </a:lnTo>
                  <a:lnTo>
                    <a:pt x="6620" y="328"/>
                  </a:lnTo>
                  <a:lnTo>
                    <a:pt x="6623" y="328"/>
                  </a:lnTo>
                  <a:lnTo>
                    <a:pt x="6626" y="328"/>
                  </a:lnTo>
                  <a:lnTo>
                    <a:pt x="6630" y="328"/>
                  </a:lnTo>
                  <a:lnTo>
                    <a:pt x="6633" y="328"/>
                  </a:lnTo>
                  <a:lnTo>
                    <a:pt x="6636" y="328"/>
                  </a:lnTo>
                  <a:lnTo>
                    <a:pt x="6639" y="328"/>
                  </a:lnTo>
                  <a:lnTo>
                    <a:pt x="6643" y="327"/>
                  </a:lnTo>
                  <a:lnTo>
                    <a:pt x="6646" y="327"/>
                  </a:lnTo>
                  <a:lnTo>
                    <a:pt x="6649" y="327"/>
                  </a:lnTo>
                  <a:lnTo>
                    <a:pt x="6652" y="327"/>
                  </a:lnTo>
                  <a:lnTo>
                    <a:pt x="6656" y="327"/>
                  </a:lnTo>
                  <a:lnTo>
                    <a:pt x="6659" y="327"/>
                  </a:lnTo>
                  <a:lnTo>
                    <a:pt x="6662" y="327"/>
                  </a:lnTo>
                  <a:lnTo>
                    <a:pt x="6666" y="327"/>
                  </a:lnTo>
                  <a:lnTo>
                    <a:pt x="6669" y="327"/>
                  </a:lnTo>
                  <a:lnTo>
                    <a:pt x="6672" y="326"/>
                  </a:lnTo>
                  <a:lnTo>
                    <a:pt x="6675" y="326"/>
                  </a:lnTo>
                  <a:lnTo>
                    <a:pt x="6679" y="326"/>
                  </a:lnTo>
                  <a:lnTo>
                    <a:pt x="6682" y="326"/>
                  </a:lnTo>
                  <a:lnTo>
                    <a:pt x="6685" y="326"/>
                  </a:lnTo>
                  <a:lnTo>
                    <a:pt x="6688" y="326"/>
                  </a:lnTo>
                  <a:lnTo>
                    <a:pt x="6692" y="326"/>
                  </a:lnTo>
                  <a:lnTo>
                    <a:pt x="6695" y="326"/>
                  </a:lnTo>
                  <a:lnTo>
                    <a:pt x="6698" y="326"/>
                  </a:lnTo>
                  <a:lnTo>
                    <a:pt x="6701" y="325"/>
                  </a:lnTo>
                  <a:lnTo>
                    <a:pt x="6705" y="325"/>
                  </a:lnTo>
                  <a:lnTo>
                    <a:pt x="6708" y="325"/>
                  </a:lnTo>
                  <a:lnTo>
                    <a:pt x="6711" y="325"/>
                  </a:lnTo>
                  <a:lnTo>
                    <a:pt x="6714" y="325"/>
                  </a:lnTo>
                  <a:lnTo>
                    <a:pt x="6718" y="325"/>
                  </a:lnTo>
                  <a:lnTo>
                    <a:pt x="6721" y="325"/>
                  </a:lnTo>
                  <a:lnTo>
                    <a:pt x="6724" y="325"/>
                  </a:lnTo>
                  <a:lnTo>
                    <a:pt x="6727" y="325"/>
                  </a:lnTo>
                  <a:lnTo>
                    <a:pt x="6731" y="324"/>
                  </a:lnTo>
                  <a:lnTo>
                    <a:pt x="6734" y="324"/>
                  </a:lnTo>
                  <a:lnTo>
                    <a:pt x="6737" y="324"/>
                  </a:lnTo>
                  <a:lnTo>
                    <a:pt x="6741" y="324"/>
                  </a:lnTo>
                  <a:lnTo>
                    <a:pt x="6744" y="324"/>
                  </a:lnTo>
                  <a:lnTo>
                    <a:pt x="6747" y="324"/>
                  </a:lnTo>
                  <a:lnTo>
                    <a:pt x="6750" y="324"/>
                  </a:lnTo>
                  <a:lnTo>
                    <a:pt x="6754" y="324"/>
                  </a:lnTo>
                  <a:lnTo>
                    <a:pt x="6757" y="323"/>
                  </a:lnTo>
                  <a:lnTo>
                    <a:pt x="6760" y="323"/>
                  </a:lnTo>
                  <a:lnTo>
                    <a:pt x="6763" y="323"/>
                  </a:lnTo>
                  <a:lnTo>
                    <a:pt x="6767" y="323"/>
                  </a:lnTo>
                  <a:lnTo>
                    <a:pt x="6770" y="323"/>
                  </a:lnTo>
                  <a:lnTo>
                    <a:pt x="6773" y="323"/>
                  </a:lnTo>
                  <a:lnTo>
                    <a:pt x="6776" y="323"/>
                  </a:lnTo>
                  <a:lnTo>
                    <a:pt x="6780" y="323"/>
                  </a:lnTo>
                  <a:lnTo>
                    <a:pt x="6783" y="323"/>
                  </a:lnTo>
                  <a:lnTo>
                    <a:pt x="6786" y="322"/>
                  </a:lnTo>
                  <a:lnTo>
                    <a:pt x="6789" y="322"/>
                  </a:lnTo>
                  <a:lnTo>
                    <a:pt x="6793" y="322"/>
                  </a:lnTo>
                  <a:lnTo>
                    <a:pt x="6796" y="322"/>
                  </a:lnTo>
                  <a:lnTo>
                    <a:pt x="6799" y="322"/>
                  </a:lnTo>
                  <a:lnTo>
                    <a:pt x="6802" y="322"/>
                  </a:lnTo>
                  <a:lnTo>
                    <a:pt x="6806" y="322"/>
                  </a:lnTo>
                  <a:lnTo>
                    <a:pt x="6809" y="322"/>
                  </a:lnTo>
                  <a:lnTo>
                    <a:pt x="6812" y="321"/>
                  </a:lnTo>
                  <a:lnTo>
                    <a:pt x="6816" y="321"/>
                  </a:lnTo>
                  <a:lnTo>
                    <a:pt x="6819" y="321"/>
                  </a:lnTo>
                  <a:lnTo>
                    <a:pt x="6822" y="321"/>
                  </a:lnTo>
                  <a:lnTo>
                    <a:pt x="6825" y="321"/>
                  </a:lnTo>
                  <a:lnTo>
                    <a:pt x="6829" y="321"/>
                  </a:lnTo>
                  <a:lnTo>
                    <a:pt x="6832" y="321"/>
                  </a:lnTo>
                  <a:lnTo>
                    <a:pt x="6835" y="321"/>
                  </a:lnTo>
                  <a:lnTo>
                    <a:pt x="6838" y="321"/>
                  </a:lnTo>
                  <a:lnTo>
                    <a:pt x="6842" y="320"/>
                  </a:lnTo>
                  <a:lnTo>
                    <a:pt x="6845" y="320"/>
                  </a:lnTo>
                  <a:lnTo>
                    <a:pt x="6848" y="320"/>
                  </a:lnTo>
                  <a:lnTo>
                    <a:pt x="6851" y="320"/>
                  </a:lnTo>
                  <a:lnTo>
                    <a:pt x="6855" y="320"/>
                  </a:lnTo>
                  <a:lnTo>
                    <a:pt x="6858" y="320"/>
                  </a:lnTo>
                  <a:lnTo>
                    <a:pt x="6861" y="320"/>
                  </a:lnTo>
                  <a:lnTo>
                    <a:pt x="6864" y="320"/>
                  </a:lnTo>
                  <a:lnTo>
                    <a:pt x="6868" y="319"/>
                  </a:lnTo>
                  <a:lnTo>
                    <a:pt x="6871" y="319"/>
                  </a:lnTo>
                  <a:lnTo>
                    <a:pt x="6874" y="319"/>
                  </a:lnTo>
                  <a:lnTo>
                    <a:pt x="6877" y="319"/>
                  </a:lnTo>
                  <a:lnTo>
                    <a:pt x="6881" y="319"/>
                  </a:lnTo>
                  <a:lnTo>
                    <a:pt x="6884" y="319"/>
                  </a:lnTo>
                  <a:lnTo>
                    <a:pt x="6887" y="319"/>
                  </a:lnTo>
                  <a:lnTo>
                    <a:pt x="6891" y="319"/>
                  </a:lnTo>
                  <a:lnTo>
                    <a:pt x="6894" y="319"/>
                  </a:lnTo>
                  <a:lnTo>
                    <a:pt x="6897" y="318"/>
                  </a:lnTo>
                  <a:lnTo>
                    <a:pt x="6900" y="318"/>
                  </a:lnTo>
                  <a:lnTo>
                    <a:pt x="6904" y="318"/>
                  </a:lnTo>
                  <a:lnTo>
                    <a:pt x="6907" y="318"/>
                  </a:lnTo>
                  <a:lnTo>
                    <a:pt x="6910" y="318"/>
                  </a:lnTo>
                  <a:lnTo>
                    <a:pt x="6913" y="318"/>
                  </a:lnTo>
                  <a:lnTo>
                    <a:pt x="6917" y="318"/>
                  </a:lnTo>
                  <a:lnTo>
                    <a:pt x="6920" y="318"/>
                  </a:lnTo>
                  <a:lnTo>
                    <a:pt x="6923" y="318"/>
                  </a:lnTo>
                  <a:lnTo>
                    <a:pt x="6926" y="317"/>
                  </a:lnTo>
                  <a:lnTo>
                    <a:pt x="6930" y="317"/>
                  </a:lnTo>
                  <a:lnTo>
                    <a:pt x="6933" y="317"/>
                  </a:lnTo>
                  <a:lnTo>
                    <a:pt x="6936" y="317"/>
                  </a:lnTo>
                  <a:lnTo>
                    <a:pt x="6939" y="317"/>
                  </a:lnTo>
                  <a:lnTo>
                    <a:pt x="6943" y="317"/>
                  </a:lnTo>
                  <a:lnTo>
                    <a:pt x="6946" y="317"/>
                  </a:lnTo>
                  <a:lnTo>
                    <a:pt x="6949" y="317"/>
                  </a:lnTo>
                  <a:lnTo>
                    <a:pt x="6953" y="316"/>
                  </a:lnTo>
                  <a:lnTo>
                    <a:pt x="6956" y="316"/>
                  </a:lnTo>
                  <a:lnTo>
                    <a:pt x="6959" y="316"/>
                  </a:lnTo>
                  <a:lnTo>
                    <a:pt x="6962" y="316"/>
                  </a:lnTo>
                  <a:lnTo>
                    <a:pt x="6966" y="316"/>
                  </a:lnTo>
                  <a:lnTo>
                    <a:pt x="6969" y="316"/>
                  </a:lnTo>
                  <a:lnTo>
                    <a:pt x="6972" y="316"/>
                  </a:lnTo>
                  <a:lnTo>
                    <a:pt x="6975" y="316"/>
                  </a:lnTo>
                  <a:lnTo>
                    <a:pt x="6979" y="316"/>
                  </a:lnTo>
                  <a:lnTo>
                    <a:pt x="6982" y="315"/>
                  </a:lnTo>
                  <a:lnTo>
                    <a:pt x="6985" y="315"/>
                  </a:lnTo>
                  <a:lnTo>
                    <a:pt x="6988" y="315"/>
                  </a:lnTo>
                  <a:lnTo>
                    <a:pt x="6992" y="315"/>
                  </a:lnTo>
                  <a:lnTo>
                    <a:pt x="6995" y="315"/>
                  </a:lnTo>
                  <a:lnTo>
                    <a:pt x="6998" y="315"/>
                  </a:lnTo>
                  <a:lnTo>
                    <a:pt x="7001" y="315"/>
                  </a:lnTo>
                  <a:lnTo>
                    <a:pt x="7005" y="315"/>
                  </a:lnTo>
                  <a:lnTo>
                    <a:pt x="7008" y="314"/>
                  </a:lnTo>
                  <a:lnTo>
                    <a:pt x="7011" y="314"/>
                  </a:lnTo>
                  <a:lnTo>
                    <a:pt x="7014" y="314"/>
                  </a:lnTo>
                  <a:lnTo>
                    <a:pt x="7018" y="314"/>
                  </a:lnTo>
                  <a:lnTo>
                    <a:pt x="7021" y="314"/>
                  </a:lnTo>
                  <a:lnTo>
                    <a:pt x="7024" y="314"/>
                  </a:lnTo>
                  <a:lnTo>
                    <a:pt x="7028" y="314"/>
                  </a:lnTo>
                  <a:lnTo>
                    <a:pt x="7031" y="313"/>
                  </a:lnTo>
                  <a:lnTo>
                    <a:pt x="7034" y="313"/>
                  </a:lnTo>
                  <a:lnTo>
                    <a:pt x="7037" y="313"/>
                  </a:lnTo>
                  <a:lnTo>
                    <a:pt x="7041" y="313"/>
                  </a:lnTo>
                  <a:lnTo>
                    <a:pt x="7044" y="313"/>
                  </a:lnTo>
                  <a:lnTo>
                    <a:pt x="7047" y="313"/>
                  </a:lnTo>
                  <a:lnTo>
                    <a:pt x="7050" y="312"/>
                  </a:lnTo>
                  <a:lnTo>
                    <a:pt x="7054" y="312"/>
                  </a:lnTo>
                  <a:lnTo>
                    <a:pt x="7057" y="312"/>
                  </a:lnTo>
                  <a:lnTo>
                    <a:pt x="7060" y="312"/>
                  </a:lnTo>
                  <a:lnTo>
                    <a:pt x="7063" y="312"/>
                  </a:lnTo>
                  <a:lnTo>
                    <a:pt x="7067" y="312"/>
                  </a:lnTo>
                  <a:lnTo>
                    <a:pt x="7070" y="311"/>
                  </a:lnTo>
                  <a:lnTo>
                    <a:pt x="7073" y="311"/>
                  </a:lnTo>
                  <a:lnTo>
                    <a:pt x="7076" y="311"/>
                  </a:lnTo>
                  <a:lnTo>
                    <a:pt x="7080" y="311"/>
                  </a:lnTo>
                  <a:lnTo>
                    <a:pt x="7083" y="311"/>
                  </a:lnTo>
                  <a:lnTo>
                    <a:pt x="7086" y="310"/>
                  </a:lnTo>
                  <a:lnTo>
                    <a:pt x="7089" y="310"/>
                  </a:lnTo>
                  <a:lnTo>
                    <a:pt x="7093" y="310"/>
                  </a:lnTo>
                  <a:lnTo>
                    <a:pt x="7096" y="310"/>
                  </a:lnTo>
                  <a:lnTo>
                    <a:pt x="7099" y="310"/>
                  </a:lnTo>
                  <a:lnTo>
                    <a:pt x="7103" y="309"/>
                  </a:lnTo>
                  <a:lnTo>
                    <a:pt x="7106" y="309"/>
                  </a:lnTo>
                  <a:lnTo>
                    <a:pt x="7109" y="309"/>
                  </a:lnTo>
                  <a:lnTo>
                    <a:pt x="7112" y="309"/>
                  </a:lnTo>
                  <a:lnTo>
                    <a:pt x="7116" y="308"/>
                  </a:lnTo>
                  <a:lnTo>
                    <a:pt x="7119" y="308"/>
                  </a:lnTo>
                  <a:lnTo>
                    <a:pt x="7122" y="308"/>
                  </a:lnTo>
                  <a:lnTo>
                    <a:pt x="7125" y="308"/>
                  </a:lnTo>
                  <a:lnTo>
                    <a:pt x="7129" y="307"/>
                  </a:lnTo>
                  <a:lnTo>
                    <a:pt x="7132" y="30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47" name="Line 100"/>
            <p:cNvSpPr>
              <a:spLocks noChangeShapeType="1"/>
            </p:cNvSpPr>
            <p:nvPr/>
          </p:nvSpPr>
          <p:spPr bwMode="auto">
            <a:xfrm>
              <a:off x="4436" y="3364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48" name="Freeform 101"/>
            <p:cNvSpPr>
              <a:spLocks/>
            </p:cNvSpPr>
            <p:nvPr/>
          </p:nvSpPr>
          <p:spPr bwMode="auto">
            <a:xfrm flipV="1">
              <a:off x="1405" y="2373"/>
              <a:ext cx="3031" cy="1129"/>
            </a:xfrm>
            <a:custGeom>
              <a:avLst/>
              <a:gdLst>
                <a:gd name="T0" fmla="*/ 110 w 7132"/>
                <a:gd name="T1" fmla="*/ 2698 h 2771"/>
                <a:gd name="T2" fmla="*/ 225 w 7132"/>
                <a:gd name="T3" fmla="*/ 2492 h 2771"/>
                <a:gd name="T4" fmla="*/ 339 w 7132"/>
                <a:gd name="T5" fmla="*/ 2225 h 2771"/>
                <a:gd name="T6" fmla="*/ 453 w 7132"/>
                <a:gd name="T7" fmla="*/ 2053 h 2771"/>
                <a:gd name="T8" fmla="*/ 567 w 7132"/>
                <a:gd name="T9" fmla="*/ 1959 h 2771"/>
                <a:gd name="T10" fmla="*/ 681 w 7132"/>
                <a:gd name="T11" fmla="*/ 1767 h 2771"/>
                <a:gd name="T12" fmla="*/ 795 w 7132"/>
                <a:gd name="T13" fmla="*/ 1412 h 2771"/>
                <a:gd name="T14" fmla="*/ 909 w 7132"/>
                <a:gd name="T15" fmla="*/ 983 h 2771"/>
                <a:gd name="T16" fmla="*/ 1024 w 7132"/>
                <a:gd name="T17" fmla="*/ 723 h 2771"/>
                <a:gd name="T18" fmla="*/ 1138 w 7132"/>
                <a:gd name="T19" fmla="*/ 572 h 2771"/>
                <a:gd name="T20" fmla="*/ 1252 w 7132"/>
                <a:gd name="T21" fmla="*/ 553 h 2771"/>
                <a:gd name="T22" fmla="*/ 1366 w 7132"/>
                <a:gd name="T23" fmla="*/ 693 h 2771"/>
                <a:gd name="T24" fmla="*/ 1480 w 7132"/>
                <a:gd name="T25" fmla="*/ 774 h 2771"/>
                <a:gd name="T26" fmla="*/ 1594 w 7132"/>
                <a:gd name="T27" fmla="*/ 754 h 2771"/>
                <a:gd name="T28" fmla="*/ 1708 w 7132"/>
                <a:gd name="T29" fmla="*/ 684 h 2771"/>
                <a:gd name="T30" fmla="*/ 1823 w 7132"/>
                <a:gd name="T31" fmla="*/ 585 h 2771"/>
                <a:gd name="T32" fmla="*/ 1937 w 7132"/>
                <a:gd name="T33" fmla="*/ 450 h 2771"/>
                <a:gd name="T34" fmla="*/ 2051 w 7132"/>
                <a:gd name="T35" fmla="*/ 304 h 2771"/>
                <a:gd name="T36" fmla="*/ 2165 w 7132"/>
                <a:gd name="T37" fmla="*/ 207 h 2771"/>
                <a:gd name="T38" fmla="*/ 2279 w 7132"/>
                <a:gd name="T39" fmla="*/ 174 h 2771"/>
                <a:gd name="T40" fmla="*/ 2393 w 7132"/>
                <a:gd name="T41" fmla="*/ 179 h 2771"/>
                <a:gd name="T42" fmla="*/ 2507 w 7132"/>
                <a:gd name="T43" fmla="*/ 200 h 2771"/>
                <a:gd name="T44" fmla="*/ 2622 w 7132"/>
                <a:gd name="T45" fmla="*/ 208 h 2771"/>
                <a:gd name="T46" fmla="*/ 2736 w 7132"/>
                <a:gd name="T47" fmla="*/ 191 h 2771"/>
                <a:gd name="T48" fmla="*/ 2850 w 7132"/>
                <a:gd name="T49" fmla="*/ 160 h 2771"/>
                <a:gd name="T50" fmla="*/ 2964 w 7132"/>
                <a:gd name="T51" fmla="*/ 140 h 2771"/>
                <a:gd name="T52" fmla="*/ 3078 w 7132"/>
                <a:gd name="T53" fmla="*/ 130 h 2771"/>
                <a:gd name="T54" fmla="*/ 3192 w 7132"/>
                <a:gd name="T55" fmla="*/ 112 h 2771"/>
                <a:gd name="T56" fmla="*/ 3306 w 7132"/>
                <a:gd name="T57" fmla="*/ 85 h 2771"/>
                <a:gd name="T58" fmla="*/ 3421 w 7132"/>
                <a:gd name="T59" fmla="*/ 61 h 2771"/>
                <a:gd name="T60" fmla="*/ 3535 w 7132"/>
                <a:gd name="T61" fmla="*/ 41 h 2771"/>
                <a:gd name="T62" fmla="*/ 3649 w 7132"/>
                <a:gd name="T63" fmla="*/ 17 h 2771"/>
                <a:gd name="T64" fmla="*/ 3763 w 7132"/>
                <a:gd name="T65" fmla="*/ 0 h 2771"/>
                <a:gd name="T66" fmla="*/ 3877 w 7132"/>
                <a:gd name="T67" fmla="*/ 14 h 2771"/>
                <a:gd name="T68" fmla="*/ 3991 w 7132"/>
                <a:gd name="T69" fmla="*/ 49 h 2771"/>
                <a:gd name="T70" fmla="*/ 4105 w 7132"/>
                <a:gd name="T71" fmla="*/ 79 h 2771"/>
                <a:gd name="T72" fmla="*/ 4220 w 7132"/>
                <a:gd name="T73" fmla="*/ 97 h 2771"/>
                <a:gd name="T74" fmla="*/ 4334 w 7132"/>
                <a:gd name="T75" fmla="*/ 110 h 2771"/>
                <a:gd name="T76" fmla="*/ 4448 w 7132"/>
                <a:gd name="T77" fmla="*/ 125 h 2771"/>
                <a:gd name="T78" fmla="*/ 4562 w 7132"/>
                <a:gd name="T79" fmla="*/ 147 h 2771"/>
                <a:gd name="T80" fmla="*/ 4676 w 7132"/>
                <a:gd name="T81" fmla="*/ 182 h 2771"/>
                <a:gd name="T82" fmla="*/ 4790 w 7132"/>
                <a:gd name="T83" fmla="*/ 224 h 2771"/>
                <a:gd name="T84" fmla="*/ 4904 w 7132"/>
                <a:gd name="T85" fmla="*/ 267 h 2771"/>
                <a:gd name="T86" fmla="*/ 5019 w 7132"/>
                <a:gd name="T87" fmla="*/ 313 h 2771"/>
                <a:gd name="T88" fmla="*/ 5133 w 7132"/>
                <a:gd name="T89" fmla="*/ 361 h 2771"/>
                <a:gd name="T90" fmla="*/ 5247 w 7132"/>
                <a:gd name="T91" fmla="*/ 400 h 2771"/>
                <a:gd name="T92" fmla="*/ 5361 w 7132"/>
                <a:gd name="T93" fmla="*/ 427 h 2771"/>
                <a:gd name="T94" fmla="*/ 5475 w 7132"/>
                <a:gd name="T95" fmla="*/ 442 h 2771"/>
                <a:gd name="T96" fmla="*/ 5589 w 7132"/>
                <a:gd name="T97" fmla="*/ 449 h 2771"/>
                <a:gd name="T98" fmla="*/ 5703 w 7132"/>
                <a:gd name="T99" fmla="*/ 452 h 2771"/>
                <a:gd name="T100" fmla="*/ 5818 w 7132"/>
                <a:gd name="T101" fmla="*/ 453 h 2771"/>
                <a:gd name="T102" fmla="*/ 5932 w 7132"/>
                <a:gd name="T103" fmla="*/ 453 h 2771"/>
                <a:gd name="T104" fmla="*/ 6046 w 7132"/>
                <a:gd name="T105" fmla="*/ 446 h 2771"/>
                <a:gd name="T106" fmla="*/ 6160 w 7132"/>
                <a:gd name="T107" fmla="*/ 429 h 2771"/>
                <a:gd name="T108" fmla="*/ 6274 w 7132"/>
                <a:gd name="T109" fmla="*/ 410 h 2771"/>
                <a:gd name="T110" fmla="*/ 6388 w 7132"/>
                <a:gd name="T111" fmla="*/ 395 h 2771"/>
                <a:gd name="T112" fmla="*/ 6502 w 7132"/>
                <a:gd name="T113" fmla="*/ 381 h 2771"/>
                <a:gd name="T114" fmla="*/ 6617 w 7132"/>
                <a:gd name="T115" fmla="*/ 363 h 2771"/>
                <a:gd name="T116" fmla="*/ 6731 w 7132"/>
                <a:gd name="T117" fmla="*/ 343 h 2771"/>
                <a:gd name="T118" fmla="*/ 6845 w 7132"/>
                <a:gd name="T119" fmla="*/ 330 h 2771"/>
                <a:gd name="T120" fmla="*/ 6959 w 7132"/>
                <a:gd name="T121" fmla="*/ 323 h 2771"/>
                <a:gd name="T122" fmla="*/ 7073 w 7132"/>
                <a:gd name="T123" fmla="*/ 319 h 277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2771"/>
                <a:gd name="T188" fmla="*/ 7132 w 7132"/>
                <a:gd name="T189" fmla="*/ 2771 h 277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2771">
                  <a:moveTo>
                    <a:pt x="0" y="2771"/>
                  </a:moveTo>
                  <a:lnTo>
                    <a:pt x="3" y="2770"/>
                  </a:lnTo>
                  <a:lnTo>
                    <a:pt x="6" y="2769"/>
                  </a:lnTo>
                  <a:lnTo>
                    <a:pt x="9" y="2768"/>
                  </a:lnTo>
                  <a:lnTo>
                    <a:pt x="13" y="2767"/>
                  </a:lnTo>
                  <a:lnTo>
                    <a:pt x="16" y="2766"/>
                  </a:lnTo>
                  <a:lnTo>
                    <a:pt x="19" y="2765"/>
                  </a:lnTo>
                  <a:lnTo>
                    <a:pt x="22" y="2763"/>
                  </a:lnTo>
                  <a:lnTo>
                    <a:pt x="26" y="2762"/>
                  </a:lnTo>
                  <a:lnTo>
                    <a:pt x="29" y="2761"/>
                  </a:lnTo>
                  <a:lnTo>
                    <a:pt x="32" y="2760"/>
                  </a:lnTo>
                  <a:lnTo>
                    <a:pt x="35" y="2758"/>
                  </a:lnTo>
                  <a:lnTo>
                    <a:pt x="39" y="2757"/>
                  </a:lnTo>
                  <a:lnTo>
                    <a:pt x="42" y="2755"/>
                  </a:lnTo>
                  <a:lnTo>
                    <a:pt x="45" y="2754"/>
                  </a:lnTo>
                  <a:lnTo>
                    <a:pt x="48" y="2752"/>
                  </a:lnTo>
                  <a:lnTo>
                    <a:pt x="52" y="2750"/>
                  </a:lnTo>
                  <a:lnTo>
                    <a:pt x="55" y="2749"/>
                  </a:lnTo>
                  <a:lnTo>
                    <a:pt x="58" y="2747"/>
                  </a:lnTo>
                  <a:lnTo>
                    <a:pt x="61" y="2745"/>
                  </a:lnTo>
                  <a:lnTo>
                    <a:pt x="65" y="2743"/>
                  </a:lnTo>
                  <a:lnTo>
                    <a:pt x="68" y="2740"/>
                  </a:lnTo>
                  <a:lnTo>
                    <a:pt x="71" y="2738"/>
                  </a:lnTo>
                  <a:lnTo>
                    <a:pt x="75" y="2736"/>
                  </a:lnTo>
                  <a:lnTo>
                    <a:pt x="78" y="2733"/>
                  </a:lnTo>
                  <a:lnTo>
                    <a:pt x="81" y="2730"/>
                  </a:lnTo>
                  <a:lnTo>
                    <a:pt x="84" y="2727"/>
                  </a:lnTo>
                  <a:lnTo>
                    <a:pt x="88" y="2724"/>
                  </a:lnTo>
                  <a:lnTo>
                    <a:pt x="91" y="2721"/>
                  </a:lnTo>
                  <a:lnTo>
                    <a:pt x="94" y="2717"/>
                  </a:lnTo>
                  <a:lnTo>
                    <a:pt x="97" y="2714"/>
                  </a:lnTo>
                  <a:lnTo>
                    <a:pt x="101" y="2710"/>
                  </a:lnTo>
                  <a:lnTo>
                    <a:pt x="104" y="2706"/>
                  </a:lnTo>
                  <a:lnTo>
                    <a:pt x="107" y="2702"/>
                  </a:lnTo>
                  <a:lnTo>
                    <a:pt x="110" y="2698"/>
                  </a:lnTo>
                  <a:lnTo>
                    <a:pt x="114" y="2694"/>
                  </a:lnTo>
                  <a:lnTo>
                    <a:pt x="117" y="2690"/>
                  </a:lnTo>
                  <a:lnTo>
                    <a:pt x="120" y="2686"/>
                  </a:lnTo>
                  <a:lnTo>
                    <a:pt x="123" y="2681"/>
                  </a:lnTo>
                  <a:lnTo>
                    <a:pt x="127" y="2676"/>
                  </a:lnTo>
                  <a:lnTo>
                    <a:pt x="130" y="2672"/>
                  </a:lnTo>
                  <a:lnTo>
                    <a:pt x="133" y="2667"/>
                  </a:lnTo>
                  <a:lnTo>
                    <a:pt x="136" y="2662"/>
                  </a:lnTo>
                  <a:lnTo>
                    <a:pt x="140" y="2657"/>
                  </a:lnTo>
                  <a:lnTo>
                    <a:pt x="143" y="2652"/>
                  </a:lnTo>
                  <a:lnTo>
                    <a:pt x="146" y="2646"/>
                  </a:lnTo>
                  <a:lnTo>
                    <a:pt x="150" y="2641"/>
                  </a:lnTo>
                  <a:lnTo>
                    <a:pt x="153" y="2636"/>
                  </a:lnTo>
                  <a:lnTo>
                    <a:pt x="156" y="2630"/>
                  </a:lnTo>
                  <a:lnTo>
                    <a:pt x="159" y="2625"/>
                  </a:lnTo>
                  <a:lnTo>
                    <a:pt x="163" y="2619"/>
                  </a:lnTo>
                  <a:lnTo>
                    <a:pt x="166" y="2613"/>
                  </a:lnTo>
                  <a:lnTo>
                    <a:pt x="169" y="2607"/>
                  </a:lnTo>
                  <a:lnTo>
                    <a:pt x="172" y="2601"/>
                  </a:lnTo>
                  <a:lnTo>
                    <a:pt x="176" y="2594"/>
                  </a:lnTo>
                  <a:lnTo>
                    <a:pt x="179" y="2588"/>
                  </a:lnTo>
                  <a:lnTo>
                    <a:pt x="182" y="2582"/>
                  </a:lnTo>
                  <a:lnTo>
                    <a:pt x="185" y="2575"/>
                  </a:lnTo>
                  <a:lnTo>
                    <a:pt x="189" y="2569"/>
                  </a:lnTo>
                  <a:lnTo>
                    <a:pt x="192" y="2562"/>
                  </a:lnTo>
                  <a:lnTo>
                    <a:pt x="195" y="2555"/>
                  </a:lnTo>
                  <a:lnTo>
                    <a:pt x="198" y="2548"/>
                  </a:lnTo>
                  <a:lnTo>
                    <a:pt x="202" y="2542"/>
                  </a:lnTo>
                  <a:lnTo>
                    <a:pt x="205" y="2535"/>
                  </a:lnTo>
                  <a:lnTo>
                    <a:pt x="208" y="2528"/>
                  </a:lnTo>
                  <a:lnTo>
                    <a:pt x="211" y="2521"/>
                  </a:lnTo>
                  <a:lnTo>
                    <a:pt x="215" y="2514"/>
                  </a:lnTo>
                  <a:lnTo>
                    <a:pt x="218" y="2506"/>
                  </a:lnTo>
                  <a:lnTo>
                    <a:pt x="221" y="2499"/>
                  </a:lnTo>
                  <a:lnTo>
                    <a:pt x="225" y="2492"/>
                  </a:lnTo>
                  <a:lnTo>
                    <a:pt x="228" y="2485"/>
                  </a:lnTo>
                  <a:lnTo>
                    <a:pt x="231" y="2477"/>
                  </a:lnTo>
                  <a:lnTo>
                    <a:pt x="234" y="2470"/>
                  </a:lnTo>
                  <a:lnTo>
                    <a:pt x="238" y="2462"/>
                  </a:lnTo>
                  <a:lnTo>
                    <a:pt x="241" y="2455"/>
                  </a:lnTo>
                  <a:lnTo>
                    <a:pt x="244" y="2447"/>
                  </a:lnTo>
                  <a:lnTo>
                    <a:pt x="247" y="2439"/>
                  </a:lnTo>
                  <a:lnTo>
                    <a:pt x="251" y="2432"/>
                  </a:lnTo>
                  <a:lnTo>
                    <a:pt x="254" y="2424"/>
                  </a:lnTo>
                  <a:lnTo>
                    <a:pt x="257" y="2416"/>
                  </a:lnTo>
                  <a:lnTo>
                    <a:pt x="260" y="2408"/>
                  </a:lnTo>
                  <a:lnTo>
                    <a:pt x="264" y="2400"/>
                  </a:lnTo>
                  <a:lnTo>
                    <a:pt x="267" y="2392"/>
                  </a:lnTo>
                  <a:lnTo>
                    <a:pt x="270" y="2384"/>
                  </a:lnTo>
                  <a:lnTo>
                    <a:pt x="273" y="2377"/>
                  </a:lnTo>
                  <a:lnTo>
                    <a:pt x="277" y="2369"/>
                  </a:lnTo>
                  <a:lnTo>
                    <a:pt x="280" y="2361"/>
                  </a:lnTo>
                  <a:lnTo>
                    <a:pt x="283" y="2353"/>
                  </a:lnTo>
                  <a:lnTo>
                    <a:pt x="286" y="2345"/>
                  </a:lnTo>
                  <a:lnTo>
                    <a:pt x="290" y="2337"/>
                  </a:lnTo>
                  <a:lnTo>
                    <a:pt x="293" y="2329"/>
                  </a:lnTo>
                  <a:lnTo>
                    <a:pt x="296" y="2321"/>
                  </a:lnTo>
                  <a:lnTo>
                    <a:pt x="300" y="2314"/>
                  </a:lnTo>
                  <a:lnTo>
                    <a:pt x="303" y="2306"/>
                  </a:lnTo>
                  <a:lnTo>
                    <a:pt x="306" y="2298"/>
                  </a:lnTo>
                  <a:lnTo>
                    <a:pt x="309" y="2290"/>
                  </a:lnTo>
                  <a:lnTo>
                    <a:pt x="313" y="2283"/>
                  </a:lnTo>
                  <a:lnTo>
                    <a:pt x="316" y="2275"/>
                  </a:lnTo>
                  <a:lnTo>
                    <a:pt x="319" y="2268"/>
                  </a:lnTo>
                  <a:lnTo>
                    <a:pt x="322" y="2260"/>
                  </a:lnTo>
                  <a:lnTo>
                    <a:pt x="326" y="2253"/>
                  </a:lnTo>
                  <a:lnTo>
                    <a:pt x="329" y="2246"/>
                  </a:lnTo>
                  <a:lnTo>
                    <a:pt x="332" y="2239"/>
                  </a:lnTo>
                  <a:lnTo>
                    <a:pt x="335" y="2232"/>
                  </a:lnTo>
                  <a:lnTo>
                    <a:pt x="339" y="2225"/>
                  </a:lnTo>
                  <a:lnTo>
                    <a:pt x="342" y="2218"/>
                  </a:lnTo>
                  <a:lnTo>
                    <a:pt x="345" y="2211"/>
                  </a:lnTo>
                  <a:lnTo>
                    <a:pt x="348" y="2204"/>
                  </a:lnTo>
                  <a:lnTo>
                    <a:pt x="352" y="2198"/>
                  </a:lnTo>
                  <a:lnTo>
                    <a:pt x="355" y="2191"/>
                  </a:lnTo>
                  <a:lnTo>
                    <a:pt x="358" y="2185"/>
                  </a:lnTo>
                  <a:lnTo>
                    <a:pt x="361" y="2179"/>
                  </a:lnTo>
                  <a:lnTo>
                    <a:pt x="365" y="2173"/>
                  </a:lnTo>
                  <a:lnTo>
                    <a:pt x="368" y="2166"/>
                  </a:lnTo>
                  <a:lnTo>
                    <a:pt x="371" y="2161"/>
                  </a:lnTo>
                  <a:lnTo>
                    <a:pt x="375" y="2155"/>
                  </a:lnTo>
                  <a:lnTo>
                    <a:pt x="378" y="2149"/>
                  </a:lnTo>
                  <a:lnTo>
                    <a:pt x="381" y="2143"/>
                  </a:lnTo>
                  <a:lnTo>
                    <a:pt x="384" y="2138"/>
                  </a:lnTo>
                  <a:lnTo>
                    <a:pt x="388" y="2132"/>
                  </a:lnTo>
                  <a:lnTo>
                    <a:pt x="391" y="2127"/>
                  </a:lnTo>
                  <a:lnTo>
                    <a:pt x="394" y="2122"/>
                  </a:lnTo>
                  <a:lnTo>
                    <a:pt x="397" y="2117"/>
                  </a:lnTo>
                  <a:lnTo>
                    <a:pt x="401" y="2112"/>
                  </a:lnTo>
                  <a:lnTo>
                    <a:pt x="404" y="2107"/>
                  </a:lnTo>
                  <a:lnTo>
                    <a:pt x="407" y="2103"/>
                  </a:lnTo>
                  <a:lnTo>
                    <a:pt x="410" y="2099"/>
                  </a:lnTo>
                  <a:lnTo>
                    <a:pt x="414" y="2094"/>
                  </a:lnTo>
                  <a:lnTo>
                    <a:pt x="417" y="2090"/>
                  </a:lnTo>
                  <a:lnTo>
                    <a:pt x="420" y="2086"/>
                  </a:lnTo>
                  <a:lnTo>
                    <a:pt x="423" y="2083"/>
                  </a:lnTo>
                  <a:lnTo>
                    <a:pt x="427" y="2079"/>
                  </a:lnTo>
                  <a:lnTo>
                    <a:pt x="430" y="2075"/>
                  </a:lnTo>
                  <a:lnTo>
                    <a:pt x="433" y="2072"/>
                  </a:lnTo>
                  <a:lnTo>
                    <a:pt x="437" y="2069"/>
                  </a:lnTo>
                  <a:lnTo>
                    <a:pt x="440" y="2065"/>
                  </a:lnTo>
                  <a:lnTo>
                    <a:pt x="443" y="2062"/>
                  </a:lnTo>
                  <a:lnTo>
                    <a:pt x="446" y="2059"/>
                  </a:lnTo>
                  <a:lnTo>
                    <a:pt x="450" y="2056"/>
                  </a:lnTo>
                  <a:lnTo>
                    <a:pt x="453" y="2053"/>
                  </a:lnTo>
                  <a:lnTo>
                    <a:pt x="456" y="2050"/>
                  </a:lnTo>
                  <a:lnTo>
                    <a:pt x="459" y="2047"/>
                  </a:lnTo>
                  <a:lnTo>
                    <a:pt x="463" y="2045"/>
                  </a:lnTo>
                  <a:lnTo>
                    <a:pt x="466" y="2042"/>
                  </a:lnTo>
                  <a:lnTo>
                    <a:pt x="469" y="2039"/>
                  </a:lnTo>
                  <a:lnTo>
                    <a:pt x="472" y="2037"/>
                  </a:lnTo>
                  <a:lnTo>
                    <a:pt x="476" y="2034"/>
                  </a:lnTo>
                  <a:lnTo>
                    <a:pt x="479" y="2032"/>
                  </a:lnTo>
                  <a:lnTo>
                    <a:pt x="482" y="2029"/>
                  </a:lnTo>
                  <a:lnTo>
                    <a:pt x="485" y="2027"/>
                  </a:lnTo>
                  <a:lnTo>
                    <a:pt x="489" y="2024"/>
                  </a:lnTo>
                  <a:lnTo>
                    <a:pt x="492" y="2022"/>
                  </a:lnTo>
                  <a:lnTo>
                    <a:pt x="495" y="2019"/>
                  </a:lnTo>
                  <a:lnTo>
                    <a:pt x="498" y="2017"/>
                  </a:lnTo>
                  <a:lnTo>
                    <a:pt x="502" y="2014"/>
                  </a:lnTo>
                  <a:lnTo>
                    <a:pt x="505" y="2012"/>
                  </a:lnTo>
                  <a:lnTo>
                    <a:pt x="508" y="2009"/>
                  </a:lnTo>
                  <a:lnTo>
                    <a:pt x="512" y="2007"/>
                  </a:lnTo>
                  <a:lnTo>
                    <a:pt x="515" y="2005"/>
                  </a:lnTo>
                  <a:lnTo>
                    <a:pt x="518" y="2002"/>
                  </a:lnTo>
                  <a:lnTo>
                    <a:pt x="521" y="1999"/>
                  </a:lnTo>
                  <a:lnTo>
                    <a:pt x="525" y="1997"/>
                  </a:lnTo>
                  <a:lnTo>
                    <a:pt x="528" y="1994"/>
                  </a:lnTo>
                  <a:lnTo>
                    <a:pt x="531" y="1992"/>
                  </a:lnTo>
                  <a:lnTo>
                    <a:pt x="534" y="1989"/>
                  </a:lnTo>
                  <a:lnTo>
                    <a:pt x="538" y="1986"/>
                  </a:lnTo>
                  <a:lnTo>
                    <a:pt x="541" y="1984"/>
                  </a:lnTo>
                  <a:lnTo>
                    <a:pt x="544" y="1981"/>
                  </a:lnTo>
                  <a:lnTo>
                    <a:pt x="547" y="1978"/>
                  </a:lnTo>
                  <a:lnTo>
                    <a:pt x="551" y="1975"/>
                  </a:lnTo>
                  <a:lnTo>
                    <a:pt x="554" y="1972"/>
                  </a:lnTo>
                  <a:lnTo>
                    <a:pt x="557" y="1969"/>
                  </a:lnTo>
                  <a:lnTo>
                    <a:pt x="560" y="1966"/>
                  </a:lnTo>
                  <a:lnTo>
                    <a:pt x="564" y="1963"/>
                  </a:lnTo>
                  <a:lnTo>
                    <a:pt x="567" y="1959"/>
                  </a:lnTo>
                  <a:lnTo>
                    <a:pt x="570" y="1956"/>
                  </a:lnTo>
                  <a:lnTo>
                    <a:pt x="573" y="1952"/>
                  </a:lnTo>
                  <a:lnTo>
                    <a:pt x="577" y="1948"/>
                  </a:lnTo>
                  <a:lnTo>
                    <a:pt x="580" y="1945"/>
                  </a:lnTo>
                  <a:lnTo>
                    <a:pt x="583" y="1940"/>
                  </a:lnTo>
                  <a:lnTo>
                    <a:pt x="587" y="1936"/>
                  </a:lnTo>
                  <a:lnTo>
                    <a:pt x="590" y="1932"/>
                  </a:lnTo>
                  <a:lnTo>
                    <a:pt x="593" y="1928"/>
                  </a:lnTo>
                  <a:lnTo>
                    <a:pt x="596" y="1923"/>
                  </a:lnTo>
                  <a:lnTo>
                    <a:pt x="600" y="1919"/>
                  </a:lnTo>
                  <a:lnTo>
                    <a:pt x="603" y="1914"/>
                  </a:lnTo>
                  <a:lnTo>
                    <a:pt x="606" y="1910"/>
                  </a:lnTo>
                  <a:lnTo>
                    <a:pt x="609" y="1905"/>
                  </a:lnTo>
                  <a:lnTo>
                    <a:pt x="613" y="1900"/>
                  </a:lnTo>
                  <a:lnTo>
                    <a:pt x="616" y="1895"/>
                  </a:lnTo>
                  <a:lnTo>
                    <a:pt x="619" y="1890"/>
                  </a:lnTo>
                  <a:lnTo>
                    <a:pt x="622" y="1885"/>
                  </a:lnTo>
                  <a:lnTo>
                    <a:pt x="626" y="1879"/>
                  </a:lnTo>
                  <a:lnTo>
                    <a:pt x="629" y="1874"/>
                  </a:lnTo>
                  <a:lnTo>
                    <a:pt x="632" y="1868"/>
                  </a:lnTo>
                  <a:lnTo>
                    <a:pt x="635" y="1863"/>
                  </a:lnTo>
                  <a:lnTo>
                    <a:pt x="639" y="1857"/>
                  </a:lnTo>
                  <a:lnTo>
                    <a:pt x="642" y="1851"/>
                  </a:lnTo>
                  <a:lnTo>
                    <a:pt x="645" y="1845"/>
                  </a:lnTo>
                  <a:lnTo>
                    <a:pt x="648" y="1839"/>
                  </a:lnTo>
                  <a:lnTo>
                    <a:pt x="652" y="1833"/>
                  </a:lnTo>
                  <a:lnTo>
                    <a:pt x="655" y="1826"/>
                  </a:lnTo>
                  <a:lnTo>
                    <a:pt x="658" y="1819"/>
                  </a:lnTo>
                  <a:lnTo>
                    <a:pt x="662" y="1812"/>
                  </a:lnTo>
                  <a:lnTo>
                    <a:pt x="665" y="1805"/>
                  </a:lnTo>
                  <a:lnTo>
                    <a:pt x="668" y="1797"/>
                  </a:lnTo>
                  <a:lnTo>
                    <a:pt x="671" y="1790"/>
                  </a:lnTo>
                  <a:lnTo>
                    <a:pt x="675" y="1782"/>
                  </a:lnTo>
                  <a:lnTo>
                    <a:pt x="678" y="1775"/>
                  </a:lnTo>
                  <a:lnTo>
                    <a:pt x="681" y="1767"/>
                  </a:lnTo>
                  <a:lnTo>
                    <a:pt x="684" y="1759"/>
                  </a:lnTo>
                  <a:lnTo>
                    <a:pt x="688" y="1751"/>
                  </a:lnTo>
                  <a:lnTo>
                    <a:pt x="691" y="1743"/>
                  </a:lnTo>
                  <a:lnTo>
                    <a:pt x="694" y="1735"/>
                  </a:lnTo>
                  <a:lnTo>
                    <a:pt x="697" y="1726"/>
                  </a:lnTo>
                  <a:lnTo>
                    <a:pt x="701" y="1718"/>
                  </a:lnTo>
                  <a:lnTo>
                    <a:pt x="704" y="1709"/>
                  </a:lnTo>
                  <a:lnTo>
                    <a:pt x="707" y="1700"/>
                  </a:lnTo>
                  <a:lnTo>
                    <a:pt x="710" y="1691"/>
                  </a:lnTo>
                  <a:lnTo>
                    <a:pt x="714" y="1682"/>
                  </a:lnTo>
                  <a:lnTo>
                    <a:pt x="717" y="1673"/>
                  </a:lnTo>
                  <a:lnTo>
                    <a:pt x="720" y="1664"/>
                  </a:lnTo>
                  <a:lnTo>
                    <a:pt x="723" y="1654"/>
                  </a:lnTo>
                  <a:lnTo>
                    <a:pt x="727" y="1645"/>
                  </a:lnTo>
                  <a:lnTo>
                    <a:pt x="730" y="1635"/>
                  </a:lnTo>
                  <a:lnTo>
                    <a:pt x="733" y="1625"/>
                  </a:lnTo>
                  <a:lnTo>
                    <a:pt x="737" y="1615"/>
                  </a:lnTo>
                  <a:lnTo>
                    <a:pt x="740" y="1605"/>
                  </a:lnTo>
                  <a:lnTo>
                    <a:pt x="743" y="1594"/>
                  </a:lnTo>
                  <a:lnTo>
                    <a:pt x="746" y="1584"/>
                  </a:lnTo>
                  <a:lnTo>
                    <a:pt x="750" y="1573"/>
                  </a:lnTo>
                  <a:lnTo>
                    <a:pt x="753" y="1562"/>
                  </a:lnTo>
                  <a:lnTo>
                    <a:pt x="756" y="1551"/>
                  </a:lnTo>
                  <a:lnTo>
                    <a:pt x="759" y="1540"/>
                  </a:lnTo>
                  <a:lnTo>
                    <a:pt x="763" y="1529"/>
                  </a:lnTo>
                  <a:lnTo>
                    <a:pt x="766" y="1518"/>
                  </a:lnTo>
                  <a:lnTo>
                    <a:pt x="769" y="1506"/>
                  </a:lnTo>
                  <a:lnTo>
                    <a:pt x="772" y="1495"/>
                  </a:lnTo>
                  <a:lnTo>
                    <a:pt x="776" y="1483"/>
                  </a:lnTo>
                  <a:lnTo>
                    <a:pt x="779" y="1471"/>
                  </a:lnTo>
                  <a:lnTo>
                    <a:pt x="782" y="1460"/>
                  </a:lnTo>
                  <a:lnTo>
                    <a:pt x="785" y="1448"/>
                  </a:lnTo>
                  <a:lnTo>
                    <a:pt x="789" y="1436"/>
                  </a:lnTo>
                  <a:lnTo>
                    <a:pt x="792" y="1424"/>
                  </a:lnTo>
                  <a:lnTo>
                    <a:pt x="795" y="1412"/>
                  </a:lnTo>
                  <a:lnTo>
                    <a:pt x="799" y="1399"/>
                  </a:lnTo>
                  <a:lnTo>
                    <a:pt x="802" y="1387"/>
                  </a:lnTo>
                  <a:lnTo>
                    <a:pt x="805" y="1375"/>
                  </a:lnTo>
                  <a:lnTo>
                    <a:pt x="808" y="1363"/>
                  </a:lnTo>
                  <a:lnTo>
                    <a:pt x="812" y="1350"/>
                  </a:lnTo>
                  <a:lnTo>
                    <a:pt x="815" y="1338"/>
                  </a:lnTo>
                  <a:lnTo>
                    <a:pt x="818" y="1325"/>
                  </a:lnTo>
                  <a:lnTo>
                    <a:pt x="821" y="1312"/>
                  </a:lnTo>
                  <a:lnTo>
                    <a:pt x="825" y="1299"/>
                  </a:lnTo>
                  <a:lnTo>
                    <a:pt x="828" y="1287"/>
                  </a:lnTo>
                  <a:lnTo>
                    <a:pt x="831" y="1274"/>
                  </a:lnTo>
                  <a:lnTo>
                    <a:pt x="834" y="1261"/>
                  </a:lnTo>
                  <a:lnTo>
                    <a:pt x="838" y="1248"/>
                  </a:lnTo>
                  <a:lnTo>
                    <a:pt x="841" y="1235"/>
                  </a:lnTo>
                  <a:lnTo>
                    <a:pt x="844" y="1222"/>
                  </a:lnTo>
                  <a:lnTo>
                    <a:pt x="847" y="1209"/>
                  </a:lnTo>
                  <a:lnTo>
                    <a:pt x="851" y="1197"/>
                  </a:lnTo>
                  <a:lnTo>
                    <a:pt x="854" y="1184"/>
                  </a:lnTo>
                  <a:lnTo>
                    <a:pt x="857" y="1171"/>
                  </a:lnTo>
                  <a:lnTo>
                    <a:pt x="860" y="1159"/>
                  </a:lnTo>
                  <a:lnTo>
                    <a:pt x="864" y="1146"/>
                  </a:lnTo>
                  <a:lnTo>
                    <a:pt x="867" y="1133"/>
                  </a:lnTo>
                  <a:lnTo>
                    <a:pt x="870" y="1121"/>
                  </a:lnTo>
                  <a:lnTo>
                    <a:pt x="874" y="1109"/>
                  </a:lnTo>
                  <a:lnTo>
                    <a:pt x="877" y="1096"/>
                  </a:lnTo>
                  <a:lnTo>
                    <a:pt x="880" y="1084"/>
                  </a:lnTo>
                  <a:lnTo>
                    <a:pt x="883" y="1072"/>
                  </a:lnTo>
                  <a:lnTo>
                    <a:pt x="887" y="1060"/>
                  </a:lnTo>
                  <a:lnTo>
                    <a:pt x="890" y="1049"/>
                  </a:lnTo>
                  <a:lnTo>
                    <a:pt x="893" y="1037"/>
                  </a:lnTo>
                  <a:lnTo>
                    <a:pt x="896" y="1026"/>
                  </a:lnTo>
                  <a:lnTo>
                    <a:pt x="900" y="1015"/>
                  </a:lnTo>
                  <a:lnTo>
                    <a:pt x="903" y="1004"/>
                  </a:lnTo>
                  <a:lnTo>
                    <a:pt x="906" y="993"/>
                  </a:lnTo>
                  <a:lnTo>
                    <a:pt x="909" y="983"/>
                  </a:lnTo>
                  <a:lnTo>
                    <a:pt x="913" y="972"/>
                  </a:lnTo>
                  <a:lnTo>
                    <a:pt x="916" y="962"/>
                  </a:lnTo>
                  <a:lnTo>
                    <a:pt x="919" y="952"/>
                  </a:lnTo>
                  <a:lnTo>
                    <a:pt x="922" y="942"/>
                  </a:lnTo>
                  <a:lnTo>
                    <a:pt x="926" y="933"/>
                  </a:lnTo>
                  <a:lnTo>
                    <a:pt x="929" y="923"/>
                  </a:lnTo>
                  <a:lnTo>
                    <a:pt x="932" y="914"/>
                  </a:lnTo>
                  <a:lnTo>
                    <a:pt x="935" y="904"/>
                  </a:lnTo>
                  <a:lnTo>
                    <a:pt x="939" y="895"/>
                  </a:lnTo>
                  <a:lnTo>
                    <a:pt x="942" y="887"/>
                  </a:lnTo>
                  <a:lnTo>
                    <a:pt x="945" y="878"/>
                  </a:lnTo>
                  <a:lnTo>
                    <a:pt x="949" y="869"/>
                  </a:lnTo>
                  <a:lnTo>
                    <a:pt x="952" y="861"/>
                  </a:lnTo>
                  <a:lnTo>
                    <a:pt x="955" y="853"/>
                  </a:lnTo>
                  <a:lnTo>
                    <a:pt x="958" y="845"/>
                  </a:lnTo>
                  <a:lnTo>
                    <a:pt x="962" y="837"/>
                  </a:lnTo>
                  <a:lnTo>
                    <a:pt x="965" y="829"/>
                  </a:lnTo>
                  <a:lnTo>
                    <a:pt x="968" y="822"/>
                  </a:lnTo>
                  <a:lnTo>
                    <a:pt x="971" y="814"/>
                  </a:lnTo>
                  <a:lnTo>
                    <a:pt x="975" y="807"/>
                  </a:lnTo>
                  <a:lnTo>
                    <a:pt x="978" y="800"/>
                  </a:lnTo>
                  <a:lnTo>
                    <a:pt x="981" y="794"/>
                  </a:lnTo>
                  <a:lnTo>
                    <a:pt x="984" y="787"/>
                  </a:lnTo>
                  <a:lnTo>
                    <a:pt x="988" y="782"/>
                  </a:lnTo>
                  <a:lnTo>
                    <a:pt x="991" y="776"/>
                  </a:lnTo>
                  <a:lnTo>
                    <a:pt x="994" y="770"/>
                  </a:lnTo>
                  <a:lnTo>
                    <a:pt x="997" y="764"/>
                  </a:lnTo>
                  <a:lnTo>
                    <a:pt x="1001" y="759"/>
                  </a:lnTo>
                  <a:lnTo>
                    <a:pt x="1004" y="754"/>
                  </a:lnTo>
                  <a:lnTo>
                    <a:pt x="1007" y="748"/>
                  </a:lnTo>
                  <a:lnTo>
                    <a:pt x="1010" y="743"/>
                  </a:lnTo>
                  <a:lnTo>
                    <a:pt x="1014" y="738"/>
                  </a:lnTo>
                  <a:lnTo>
                    <a:pt x="1017" y="733"/>
                  </a:lnTo>
                  <a:lnTo>
                    <a:pt x="1020" y="728"/>
                  </a:lnTo>
                  <a:lnTo>
                    <a:pt x="1024" y="723"/>
                  </a:lnTo>
                  <a:lnTo>
                    <a:pt x="1027" y="718"/>
                  </a:lnTo>
                  <a:lnTo>
                    <a:pt x="1030" y="714"/>
                  </a:lnTo>
                  <a:lnTo>
                    <a:pt x="1033" y="709"/>
                  </a:lnTo>
                  <a:lnTo>
                    <a:pt x="1037" y="704"/>
                  </a:lnTo>
                  <a:lnTo>
                    <a:pt x="1040" y="699"/>
                  </a:lnTo>
                  <a:lnTo>
                    <a:pt x="1043" y="695"/>
                  </a:lnTo>
                  <a:lnTo>
                    <a:pt x="1046" y="690"/>
                  </a:lnTo>
                  <a:lnTo>
                    <a:pt x="1050" y="685"/>
                  </a:lnTo>
                  <a:lnTo>
                    <a:pt x="1053" y="681"/>
                  </a:lnTo>
                  <a:lnTo>
                    <a:pt x="1056" y="676"/>
                  </a:lnTo>
                  <a:lnTo>
                    <a:pt x="1059" y="671"/>
                  </a:lnTo>
                  <a:lnTo>
                    <a:pt x="1063" y="667"/>
                  </a:lnTo>
                  <a:lnTo>
                    <a:pt x="1066" y="663"/>
                  </a:lnTo>
                  <a:lnTo>
                    <a:pt x="1069" y="659"/>
                  </a:lnTo>
                  <a:lnTo>
                    <a:pt x="1072" y="654"/>
                  </a:lnTo>
                  <a:lnTo>
                    <a:pt x="1076" y="650"/>
                  </a:lnTo>
                  <a:lnTo>
                    <a:pt x="1079" y="646"/>
                  </a:lnTo>
                  <a:lnTo>
                    <a:pt x="1082" y="642"/>
                  </a:lnTo>
                  <a:lnTo>
                    <a:pt x="1085" y="637"/>
                  </a:lnTo>
                  <a:lnTo>
                    <a:pt x="1089" y="633"/>
                  </a:lnTo>
                  <a:lnTo>
                    <a:pt x="1092" y="629"/>
                  </a:lnTo>
                  <a:lnTo>
                    <a:pt x="1095" y="625"/>
                  </a:lnTo>
                  <a:lnTo>
                    <a:pt x="1099" y="620"/>
                  </a:lnTo>
                  <a:lnTo>
                    <a:pt x="1102" y="616"/>
                  </a:lnTo>
                  <a:lnTo>
                    <a:pt x="1105" y="612"/>
                  </a:lnTo>
                  <a:lnTo>
                    <a:pt x="1108" y="608"/>
                  </a:lnTo>
                  <a:lnTo>
                    <a:pt x="1112" y="604"/>
                  </a:lnTo>
                  <a:lnTo>
                    <a:pt x="1115" y="600"/>
                  </a:lnTo>
                  <a:lnTo>
                    <a:pt x="1118" y="596"/>
                  </a:lnTo>
                  <a:lnTo>
                    <a:pt x="1121" y="592"/>
                  </a:lnTo>
                  <a:lnTo>
                    <a:pt x="1125" y="588"/>
                  </a:lnTo>
                  <a:lnTo>
                    <a:pt x="1128" y="584"/>
                  </a:lnTo>
                  <a:lnTo>
                    <a:pt x="1131" y="580"/>
                  </a:lnTo>
                  <a:lnTo>
                    <a:pt x="1134" y="576"/>
                  </a:lnTo>
                  <a:lnTo>
                    <a:pt x="1138" y="572"/>
                  </a:lnTo>
                  <a:lnTo>
                    <a:pt x="1141" y="569"/>
                  </a:lnTo>
                  <a:lnTo>
                    <a:pt x="1144" y="566"/>
                  </a:lnTo>
                  <a:lnTo>
                    <a:pt x="1147" y="563"/>
                  </a:lnTo>
                  <a:lnTo>
                    <a:pt x="1151" y="560"/>
                  </a:lnTo>
                  <a:lnTo>
                    <a:pt x="1154" y="558"/>
                  </a:lnTo>
                  <a:lnTo>
                    <a:pt x="1157" y="555"/>
                  </a:lnTo>
                  <a:lnTo>
                    <a:pt x="1161" y="553"/>
                  </a:lnTo>
                  <a:lnTo>
                    <a:pt x="1164" y="550"/>
                  </a:lnTo>
                  <a:lnTo>
                    <a:pt x="1167" y="548"/>
                  </a:lnTo>
                  <a:lnTo>
                    <a:pt x="1170" y="546"/>
                  </a:lnTo>
                  <a:lnTo>
                    <a:pt x="1174" y="544"/>
                  </a:lnTo>
                  <a:lnTo>
                    <a:pt x="1177" y="542"/>
                  </a:lnTo>
                  <a:lnTo>
                    <a:pt x="1180" y="541"/>
                  </a:lnTo>
                  <a:lnTo>
                    <a:pt x="1183" y="539"/>
                  </a:lnTo>
                  <a:lnTo>
                    <a:pt x="1187" y="538"/>
                  </a:lnTo>
                  <a:lnTo>
                    <a:pt x="1190" y="536"/>
                  </a:lnTo>
                  <a:lnTo>
                    <a:pt x="1193" y="535"/>
                  </a:lnTo>
                  <a:lnTo>
                    <a:pt x="1196" y="534"/>
                  </a:lnTo>
                  <a:lnTo>
                    <a:pt x="1200" y="534"/>
                  </a:lnTo>
                  <a:lnTo>
                    <a:pt x="1203" y="533"/>
                  </a:lnTo>
                  <a:lnTo>
                    <a:pt x="1206" y="533"/>
                  </a:lnTo>
                  <a:lnTo>
                    <a:pt x="1209" y="533"/>
                  </a:lnTo>
                  <a:lnTo>
                    <a:pt x="1213" y="533"/>
                  </a:lnTo>
                  <a:lnTo>
                    <a:pt x="1216" y="533"/>
                  </a:lnTo>
                  <a:lnTo>
                    <a:pt x="1219" y="533"/>
                  </a:lnTo>
                  <a:lnTo>
                    <a:pt x="1222" y="534"/>
                  </a:lnTo>
                  <a:lnTo>
                    <a:pt x="1226" y="535"/>
                  </a:lnTo>
                  <a:lnTo>
                    <a:pt x="1229" y="537"/>
                  </a:lnTo>
                  <a:lnTo>
                    <a:pt x="1232" y="538"/>
                  </a:lnTo>
                  <a:lnTo>
                    <a:pt x="1236" y="540"/>
                  </a:lnTo>
                  <a:lnTo>
                    <a:pt x="1239" y="542"/>
                  </a:lnTo>
                  <a:lnTo>
                    <a:pt x="1242" y="545"/>
                  </a:lnTo>
                  <a:lnTo>
                    <a:pt x="1245" y="547"/>
                  </a:lnTo>
                  <a:lnTo>
                    <a:pt x="1249" y="550"/>
                  </a:lnTo>
                  <a:lnTo>
                    <a:pt x="1252" y="553"/>
                  </a:lnTo>
                  <a:lnTo>
                    <a:pt x="1255" y="555"/>
                  </a:lnTo>
                  <a:lnTo>
                    <a:pt x="1258" y="558"/>
                  </a:lnTo>
                  <a:lnTo>
                    <a:pt x="1262" y="562"/>
                  </a:lnTo>
                  <a:lnTo>
                    <a:pt x="1265" y="565"/>
                  </a:lnTo>
                  <a:lnTo>
                    <a:pt x="1268" y="568"/>
                  </a:lnTo>
                  <a:lnTo>
                    <a:pt x="1271" y="572"/>
                  </a:lnTo>
                  <a:lnTo>
                    <a:pt x="1275" y="576"/>
                  </a:lnTo>
                  <a:lnTo>
                    <a:pt x="1278" y="579"/>
                  </a:lnTo>
                  <a:lnTo>
                    <a:pt x="1281" y="583"/>
                  </a:lnTo>
                  <a:lnTo>
                    <a:pt x="1284" y="587"/>
                  </a:lnTo>
                  <a:lnTo>
                    <a:pt x="1288" y="591"/>
                  </a:lnTo>
                  <a:lnTo>
                    <a:pt x="1291" y="595"/>
                  </a:lnTo>
                  <a:lnTo>
                    <a:pt x="1294" y="599"/>
                  </a:lnTo>
                  <a:lnTo>
                    <a:pt x="1297" y="603"/>
                  </a:lnTo>
                  <a:lnTo>
                    <a:pt x="1301" y="607"/>
                  </a:lnTo>
                  <a:lnTo>
                    <a:pt x="1304" y="611"/>
                  </a:lnTo>
                  <a:lnTo>
                    <a:pt x="1307" y="616"/>
                  </a:lnTo>
                  <a:lnTo>
                    <a:pt x="1311" y="620"/>
                  </a:lnTo>
                  <a:lnTo>
                    <a:pt x="1314" y="625"/>
                  </a:lnTo>
                  <a:lnTo>
                    <a:pt x="1317" y="629"/>
                  </a:lnTo>
                  <a:lnTo>
                    <a:pt x="1320" y="633"/>
                  </a:lnTo>
                  <a:lnTo>
                    <a:pt x="1324" y="638"/>
                  </a:lnTo>
                  <a:lnTo>
                    <a:pt x="1327" y="642"/>
                  </a:lnTo>
                  <a:lnTo>
                    <a:pt x="1330" y="647"/>
                  </a:lnTo>
                  <a:lnTo>
                    <a:pt x="1333" y="651"/>
                  </a:lnTo>
                  <a:lnTo>
                    <a:pt x="1337" y="655"/>
                  </a:lnTo>
                  <a:lnTo>
                    <a:pt x="1340" y="660"/>
                  </a:lnTo>
                  <a:lnTo>
                    <a:pt x="1343" y="664"/>
                  </a:lnTo>
                  <a:lnTo>
                    <a:pt x="1346" y="668"/>
                  </a:lnTo>
                  <a:lnTo>
                    <a:pt x="1350" y="672"/>
                  </a:lnTo>
                  <a:lnTo>
                    <a:pt x="1353" y="677"/>
                  </a:lnTo>
                  <a:lnTo>
                    <a:pt x="1356" y="681"/>
                  </a:lnTo>
                  <a:lnTo>
                    <a:pt x="1359" y="685"/>
                  </a:lnTo>
                  <a:lnTo>
                    <a:pt x="1363" y="689"/>
                  </a:lnTo>
                  <a:lnTo>
                    <a:pt x="1366" y="693"/>
                  </a:lnTo>
                  <a:lnTo>
                    <a:pt x="1369" y="697"/>
                  </a:lnTo>
                  <a:lnTo>
                    <a:pt x="1372" y="701"/>
                  </a:lnTo>
                  <a:lnTo>
                    <a:pt x="1376" y="704"/>
                  </a:lnTo>
                  <a:lnTo>
                    <a:pt x="1379" y="708"/>
                  </a:lnTo>
                  <a:lnTo>
                    <a:pt x="1382" y="712"/>
                  </a:lnTo>
                  <a:lnTo>
                    <a:pt x="1386" y="715"/>
                  </a:lnTo>
                  <a:lnTo>
                    <a:pt x="1389" y="718"/>
                  </a:lnTo>
                  <a:lnTo>
                    <a:pt x="1392" y="722"/>
                  </a:lnTo>
                  <a:lnTo>
                    <a:pt x="1395" y="725"/>
                  </a:lnTo>
                  <a:lnTo>
                    <a:pt x="1399" y="728"/>
                  </a:lnTo>
                  <a:lnTo>
                    <a:pt x="1402" y="731"/>
                  </a:lnTo>
                  <a:lnTo>
                    <a:pt x="1405" y="734"/>
                  </a:lnTo>
                  <a:lnTo>
                    <a:pt x="1408" y="736"/>
                  </a:lnTo>
                  <a:lnTo>
                    <a:pt x="1412" y="739"/>
                  </a:lnTo>
                  <a:lnTo>
                    <a:pt x="1415" y="742"/>
                  </a:lnTo>
                  <a:lnTo>
                    <a:pt x="1418" y="744"/>
                  </a:lnTo>
                  <a:lnTo>
                    <a:pt x="1421" y="747"/>
                  </a:lnTo>
                  <a:lnTo>
                    <a:pt x="1425" y="749"/>
                  </a:lnTo>
                  <a:lnTo>
                    <a:pt x="1428" y="751"/>
                  </a:lnTo>
                  <a:lnTo>
                    <a:pt x="1431" y="753"/>
                  </a:lnTo>
                  <a:lnTo>
                    <a:pt x="1434" y="755"/>
                  </a:lnTo>
                  <a:lnTo>
                    <a:pt x="1438" y="757"/>
                  </a:lnTo>
                  <a:lnTo>
                    <a:pt x="1441" y="759"/>
                  </a:lnTo>
                  <a:lnTo>
                    <a:pt x="1444" y="761"/>
                  </a:lnTo>
                  <a:lnTo>
                    <a:pt x="1447" y="763"/>
                  </a:lnTo>
                  <a:lnTo>
                    <a:pt x="1451" y="764"/>
                  </a:lnTo>
                  <a:lnTo>
                    <a:pt x="1454" y="766"/>
                  </a:lnTo>
                  <a:lnTo>
                    <a:pt x="1457" y="767"/>
                  </a:lnTo>
                  <a:lnTo>
                    <a:pt x="1461" y="769"/>
                  </a:lnTo>
                  <a:lnTo>
                    <a:pt x="1464" y="770"/>
                  </a:lnTo>
                  <a:lnTo>
                    <a:pt x="1467" y="771"/>
                  </a:lnTo>
                  <a:lnTo>
                    <a:pt x="1470" y="772"/>
                  </a:lnTo>
                  <a:lnTo>
                    <a:pt x="1474" y="773"/>
                  </a:lnTo>
                  <a:lnTo>
                    <a:pt x="1477" y="774"/>
                  </a:lnTo>
                  <a:lnTo>
                    <a:pt x="1480" y="774"/>
                  </a:lnTo>
                  <a:lnTo>
                    <a:pt x="1483" y="775"/>
                  </a:lnTo>
                  <a:lnTo>
                    <a:pt x="1487" y="775"/>
                  </a:lnTo>
                  <a:lnTo>
                    <a:pt x="1490" y="776"/>
                  </a:lnTo>
                  <a:lnTo>
                    <a:pt x="1493" y="776"/>
                  </a:lnTo>
                  <a:lnTo>
                    <a:pt x="1496" y="776"/>
                  </a:lnTo>
                  <a:lnTo>
                    <a:pt x="1500" y="776"/>
                  </a:lnTo>
                  <a:lnTo>
                    <a:pt x="1503" y="777"/>
                  </a:lnTo>
                  <a:lnTo>
                    <a:pt x="1506" y="777"/>
                  </a:lnTo>
                  <a:lnTo>
                    <a:pt x="1509" y="777"/>
                  </a:lnTo>
                  <a:lnTo>
                    <a:pt x="1513" y="777"/>
                  </a:lnTo>
                  <a:lnTo>
                    <a:pt x="1516" y="777"/>
                  </a:lnTo>
                  <a:lnTo>
                    <a:pt x="1519" y="776"/>
                  </a:lnTo>
                  <a:lnTo>
                    <a:pt x="1523" y="776"/>
                  </a:lnTo>
                  <a:lnTo>
                    <a:pt x="1526" y="776"/>
                  </a:lnTo>
                  <a:lnTo>
                    <a:pt x="1529" y="775"/>
                  </a:lnTo>
                  <a:lnTo>
                    <a:pt x="1532" y="775"/>
                  </a:lnTo>
                  <a:lnTo>
                    <a:pt x="1536" y="775"/>
                  </a:lnTo>
                  <a:lnTo>
                    <a:pt x="1539" y="774"/>
                  </a:lnTo>
                  <a:lnTo>
                    <a:pt x="1542" y="773"/>
                  </a:lnTo>
                  <a:lnTo>
                    <a:pt x="1545" y="773"/>
                  </a:lnTo>
                  <a:lnTo>
                    <a:pt x="1549" y="772"/>
                  </a:lnTo>
                  <a:lnTo>
                    <a:pt x="1552" y="771"/>
                  </a:lnTo>
                  <a:lnTo>
                    <a:pt x="1555" y="770"/>
                  </a:lnTo>
                  <a:lnTo>
                    <a:pt x="1558" y="769"/>
                  </a:lnTo>
                  <a:lnTo>
                    <a:pt x="1562" y="768"/>
                  </a:lnTo>
                  <a:lnTo>
                    <a:pt x="1565" y="767"/>
                  </a:lnTo>
                  <a:lnTo>
                    <a:pt x="1568" y="765"/>
                  </a:lnTo>
                  <a:lnTo>
                    <a:pt x="1571" y="764"/>
                  </a:lnTo>
                  <a:lnTo>
                    <a:pt x="1575" y="763"/>
                  </a:lnTo>
                  <a:lnTo>
                    <a:pt x="1578" y="762"/>
                  </a:lnTo>
                  <a:lnTo>
                    <a:pt x="1581" y="760"/>
                  </a:lnTo>
                  <a:lnTo>
                    <a:pt x="1584" y="759"/>
                  </a:lnTo>
                  <a:lnTo>
                    <a:pt x="1588" y="757"/>
                  </a:lnTo>
                  <a:lnTo>
                    <a:pt x="1591" y="756"/>
                  </a:lnTo>
                  <a:lnTo>
                    <a:pt x="1594" y="754"/>
                  </a:lnTo>
                  <a:lnTo>
                    <a:pt x="1598" y="753"/>
                  </a:lnTo>
                  <a:lnTo>
                    <a:pt x="1601" y="751"/>
                  </a:lnTo>
                  <a:lnTo>
                    <a:pt x="1604" y="750"/>
                  </a:lnTo>
                  <a:lnTo>
                    <a:pt x="1607" y="748"/>
                  </a:lnTo>
                  <a:lnTo>
                    <a:pt x="1611" y="746"/>
                  </a:lnTo>
                  <a:lnTo>
                    <a:pt x="1614" y="745"/>
                  </a:lnTo>
                  <a:lnTo>
                    <a:pt x="1617" y="743"/>
                  </a:lnTo>
                  <a:lnTo>
                    <a:pt x="1620" y="741"/>
                  </a:lnTo>
                  <a:lnTo>
                    <a:pt x="1624" y="740"/>
                  </a:lnTo>
                  <a:lnTo>
                    <a:pt x="1627" y="738"/>
                  </a:lnTo>
                  <a:lnTo>
                    <a:pt x="1630" y="736"/>
                  </a:lnTo>
                  <a:lnTo>
                    <a:pt x="1633" y="734"/>
                  </a:lnTo>
                  <a:lnTo>
                    <a:pt x="1637" y="732"/>
                  </a:lnTo>
                  <a:lnTo>
                    <a:pt x="1640" y="730"/>
                  </a:lnTo>
                  <a:lnTo>
                    <a:pt x="1643" y="728"/>
                  </a:lnTo>
                  <a:lnTo>
                    <a:pt x="1646" y="726"/>
                  </a:lnTo>
                  <a:lnTo>
                    <a:pt x="1650" y="724"/>
                  </a:lnTo>
                  <a:lnTo>
                    <a:pt x="1653" y="722"/>
                  </a:lnTo>
                  <a:lnTo>
                    <a:pt x="1656" y="720"/>
                  </a:lnTo>
                  <a:lnTo>
                    <a:pt x="1659" y="718"/>
                  </a:lnTo>
                  <a:lnTo>
                    <a:pt x="1663" y="715"/>
                  </a:lnTo>
                  <a:lnTo>
                    <a:pt x="1666" y="713"/>
                  </a:lnTo>
                  <a:lnTo>
                    <a:pt x="1669" y="711"/>
                  </a:lnTo>
                  <a:lnTo>
                    <a:pt x="1673" y="709"/>
                  </a:lnTo>
                  <a:lnTo>
                    <a:pt x="1676" y="707"/>
                  </a:lnTo>
                  <a:lnTo>
                    <a:pt x="1679" y="705"/>
                  </a:lnTo>
                  <a:lnTo>
                    <a:pt x="1682" y="702"/>
                  </a:lnTo>
                  <a:lnTo>
                    <a:pt x="1686" y="700"/>
                  </a:lnTo>
                  <a:lnTo>
                    <a:pt x="1689" y="698"/>
                  </a:lnTo>
                  <a:lnTo>
                    <a:pt x="1692" y="696"/>
                  </a:lnTo>
                  <a:lnTo>
                    <a:pt x="1695" y="693"/>
                  </a:lnTo>
                  <a:lnTo>
                    <a:pt x="1699" y="691"/>
                  </a:lnTo>
                  <a:lnTo>
                    <a:pt x="1702" y="689"/>
                  </a:lnTo>
                  <a:lnTo>
                    <a:pt x="1705" y="687"/>
                  </a:lnTo>
                  <a:lnTo>
                    <a:pt x="1708" y="684"/>
                  </a:lnTo>
                  <a:lnTo>
                    <a:pt x="1712" y="682"/>
                  </a:lnTo>
                  <a:lnTo>
                    <a:pt x="1715" y="679"/>
                  </a:lnTo>
                  <a:lnTo>
                    <a:pt x="1718" y="677"/>
                  </a:lnTo>
                  <a:lnTo>
                    <a:pt x="1721" y="674"/>
                  </a:lnTo>
                  <a:lnTo>
                    <a:pt x="1725" y="672"/>
                  </a:lnTo>
                  <a:lnTo>
                    <a:pt x="1728" y="669"/>
                  </a:lnTo>
                  <a:lnTo>
                    <a:pt x="1731" y="667"/>
                  </a:lnTo>
                  <a:lnTo>
                    <a:pt x="1734" y="664"/>
                  </a:lnTo>
                  <a:lnTo>
                    <a:pt x="1738" y="661"/>
                  </a:lnTo>
                  <a:lnTo>
                    <a:pt x="1741" y="659"/>
                  </a:lnTo>
                  <a:lnTo>
                    <a:pt x="1744" y="656"/>
                  </a:lnTo>
                  <a:lnTo>
                    <a:pt x="1748" y="653"/>
                  </a:lnTo>
                  <a:lnTo>
                    <a:pt x="1751" y="651"/>
                  </a:lnTo>
                  <a:lnTo>
                    <a:pt x="1754" y="648"/>
                  </a:lnTo>
                  <a:lnTo>
                    <a:pt x="1757" y="645"/>
                  </a:lnTo>
                  <a:lnTo>
                    <a:pt x="1761" y="642"/>
                  </a:lnTo>
                  <a:lnTo>
                    <a:pt x="1764" y="640"/>
                  </a:lnTo>
                  <a:lnTo>
                    <a:pt x="1767" y="637"/>
                  </a:lnTo>
                  <a:lnTo>
                    <a:pt x="1770" y="634"/>
                  </a:lnTo>
                  <a:lnTo>
                    <a:pt x="1774" y="631"/>
                  </a:lnTo>
                  <a:lnTo>
                    <a:pt x="1777" y="628"/>
                  </a:lnTo>
                  <a:lnTo>
                    <a:pt x="1780" y="626"/>
                  </a:lnTo>
                  <a:lnTo>
                    <a:pt x="1783" y="623"/>
                  </a:lnTo>
                  <a:lnTo>
                    <a:pt x="1787" y="620"/>
                  </a:lnTo>
                  <a:lnTo>
                    <a:pt x="1790" y="617"/>
                  </a:lnTo>
                  <a:lnTo>
                    <a:pt x="1793" y="614"/>
                  </a:lnTo>
                  <a:lnTo>
                    <a:pt x="1796" y="611"/>
                  </a:lnTo>
                  <a:lnTo>
                    <a:pt x="1800" y="608"/>
                  </a:lnTo>
                  <a:lnTo>
                    <a:pt x="1803" y="604"/>
                  </a:lnTo>
                  <a:lnTo>
                    <a:pt x="1806" y="601"/>
                  </a:lnTo>
                  <a:lnTo>
                    <a:pt x="1809" y="598"/>
                  </a:lnTo>
                  <a:lnTo>
                    <a:pt x="1813" y="595"/>
                  </a:lnTo>
                  <a:lnTo>
                    <a:pt x="1816" y="592"/>
                  </a:lnTo>
                  <a:lnTo>
                    <a:pt x="1819" y="588"/>
                  </a:lnTo>
                  <a:lnTo>
                    <a:pt x="1823" y="585"/>
                  </a:lnTo>
                  <a:lnTo>
                    <a:pt x="1826" y="582"/>
                  </a:lnTo>
                  <a:lnTo>
                    <a:pt x="1829" y="578"/>
                  </a:lnTo>
                  <a:lnTo>
                    <a:pt x="1832" y="575"/>
                  </a:lnTo>
                  <a:lnTo>
                    <a:pt x="1836" y="571"/>
                  </a:lnTo>
                  <a:lnTo>
                    <a:pt x="1839" y="568"/>
                  </a:lnTo>
                  <a:lnTo>
                    <a:pt x="1842" y="564"/>
                  </a:lnTo>
                  <a:lnTo>
                    <a:pt x="1845" y="561"/>
                  </a:lnTo>
                  <a:lnTo>
                    <a:pt x="1849" y="557"/>
                  </a:lnTo>
                  <a:lnTo>
                    <a:pt x="1852" y="554"/>
                  </a:lnTo>
                  <a:lnTo>
                    <a:pt x="1855" y="550"/>
                  </a:lnTo>
                  <a:lnTo>
                    <a:pt x="1858" y="546"/>
                  </a:lnTo>
                  <a:lnTo>
                    <a:pt x="1862" y="543"/>
                  </a:lnTo>
                  <a:lnTo>
                    <a:pt x="1865" y="539"/>
                  </a:lnTo>
                  <a:lnTo>
                    <a:pt x="1868" y="535"/>
                  </a:lnTo>
                  <a:lnTo>
                    <a:pt x="1871" y="532"/>
                  </a:lnTo>
                  <a:lnTo>
                    <a:pt x="1875" y="528"/>
                  </a:lnTo>
                  <a:lnTo>
                    <a:pt x="1878" y="524"/>
                  </a:lnTo>
                  <a:lnTo>
                    <a:pt x="1881" y="520"/>
                  </a:lnTo>
                  <a:lnTo>
                    <a:pt x="1885" y="516"/>
                  </a:lnTo>
                  <a:lnTo>
                    <a:pt x="1888" y="512"/>
                  </a:lnTo>
                  <a:lnTo>
                    <a:pt x="1891" y="508"/>
                  </a:lnTo>
                  <a:lnTo>
                    <a:pt x="1894" y="504"/>
                  </a:lnTo>
                  <a:lnTo>
                    <a:pt x="1898" y="500"/>
                  </a:lnTo>
                  <a:lnTo>
                    <a:pt x="1901" y="496"/>
                  </a:lnTo>
                  <a:lnTo>
                    <a:pt x="1904" y="492"/>
                  </a:lnTo>
                  <a:lnTo>
                    <a:pt x="1907" y="488"/>
                  </a:lnTo>
                  <a:lnTo>
                    <a:pt x="1911" y="484"/>
                  </a:lnTo>
                  <a:lnTo>
                    <a:pt x="1914" y="480"/>
                  </a:lnTo>
                  <a:lnTo>
                    <a:pt x="1917" y="475"/>
                  </a:lnTo>
                  <a:lnTo>
                    <a:pt x="1920" y="471"/>
                  </a:lnTo>
                  <a:lnTo>
                    <a:pt x="1924" y="467"/>
                  </a:lnTo>
                  <a:lnTo>
                    <a:pt x="1927" y="463"/>
                  </a:lnTo>
                  <a:lnTo>
                    <a:pt x="1930" y="459"/>
                  </a:lnTo>
                  <a:lnTo>
                    <a:pt x="1933" y="454"/>
                  </a:lnTo>
                  <a:lnTo>
                    <a:pt x="1937" y="450"/>
                  </a:lnTo>
                  <a:lnTo>
                    <a:pt x="1940" y="446"/>
                  </a:lnTo>
                  <a:lnTo>
                    <a:pt x="1943" y="441"/>
                  </a:lnTo>
                  <a:lnTo>
                    <a:pt x="1946" y="437"/>
                  </a:lnTo>
                  <a:lnTo>
                    <a:pt x="1950" y="433"/>
                  </a:lnTo>
                  <a:lnTo>
                    <a:pt x="1953" y="429"/>
                  </a:lnTo>
                  <a:lnTo>
                    <a:pt x="1956" y="424"/>
                  </a:lnTo>
                  <a:lnTo>
                    <a:pt x="1960" y="420"/>
                  </a:lnTo>
                  <a:lnTo>
                    <a:pt x="1963" y="416"/>
                  </a:lnTo>
                  <a:lnTo>
                    <a:pt x="1966" y="411"/>
                  </a:lnTo>
                  <a:lnTo>
                    <a:pt x="1969" y="407"/>
                  </a:lnTo>
                  <a:lnTo>
                    <a:pt x="1973" y="403"/>
                  </a:lnTo>
                  <a:lnTo>
                    <a:pt x="1976" y="398"/>
                  </a:lnTo>
                  <a:lnTo>
                    <a:pt x="1979" y="394"/>
                  </a:lnTo>
                  <a:lnTo>
                    <a:pt x="1982" y="390"/>
                  </a:lnTo>
                  <a:lnTo>
                    <a:pt x="1986" y="386"/>
                  </a:lnTo>
                  <a:lnTo>
                    <a:pt x="1989" y="381"/>
                  </a:lnTo>
                  <a:lnTo>
                    <a:pt x="1992" y="377"/>
                  </a:lnTo>
                  <a:lnTo>
                    <a:pt x="1995" y="373"/>
                  </a:lnTo>
                  <a:lnTo>
                    <a:pt x="1999" y="369"/>
                  </a:lnTo>
                  <a:lnTo>
                    <a:pt x="2002" y="364"/>
                  </a:lnTo>
                  <a:lnTo>
                    <a:pt x="2005" y="360"/>
                  </a:lnTo>
                  <a:lnTo>
                    <a:pt x="2008" y="356"/>
                  </a:lnTo>
                  <a:lnTo>
                    <a:pt x="2012" y="352"/>
                  </a:lnTo>
                  <a:lnTo>
                    <a:pt x="2015" y="348"/>
                  </a:lnTo>
                  <a:lnTo>
                    <a:pt x="2018" y="343"/>
                  </a:lnTo>
                  <a:lnTo>
                    <a:pt x="2021" y="339"/>
                  </a:lnTo>
                  <a:lnTo>
                    <a:pt x="2025" y="335"/>
                  </a:lnTo>
                  <a:lnTo>
                    <a:pt x="2028" y="331"/>
                  </a:lnTo>
                  <a:lnTo>
                    <a:pt x="2031" y="327"/>
                  </a:lnTo>
                  <a:lnTo>
                    <a:pt x="2035" y="323"/>
                  </a:lnTo>
                  <a:lnTo>
                    <a:pt x="2038" y="319"/>
                  </a:lnTo>
                  <a:lnTo>
                    <a:pt x="2041" y="315"/>
                  </a:lnTo>
                  <a:lnTo>
                    <a:pt x="2044" y="312"/>
                  </a:lnTo>
                  <a:lnTo>
                    <a:pt x="2048" y="308"/>
                  </a:lnTo>
                  <a:lnTo>
                    <a:pt x="2051" y="304"/>
                  </a:lnTo>
                  <a:lnTo>
                    <a:pt x="2054" y="301"/>
                  </a:lnTo>
                  <a:lnTo>
                    <a:pt x="2057" y="297"/>
                  </a:lnTo>
                  <a:lnTo>
                    <a:pt x="2061" y="294"/>
                  </a:lnTo>
                  <a:lnTo>
                    <a:pt x="2064" y="290"/>
                  </a:lnTo>
                  <a:lnTo>
                    <a:pt x="2067" y="287"/>
                  </a:lnTo>
                  <a:lnTo>
                    <a:pt x="2070" y="283"/>
                  </a:lnTo>
                  <a:lnTo>
                    <a:pt x="2074" y="280"/>
                  </a:lnTo>
                  <a:lnTo>
                    <a:pt x="2077" y="276"/>
                  </a:lnTo>
                  <a:lnTo>
                    <a:pt x="2080" y="273"/>
                  </a:lnTo>
                  <a:lnTo>
                    <a:pt x="2083" y="270"/>
                  </a:lnTo>
                  <a:lnTo>
                    <a:pt x="2087" y="267"/>
                  </a:lnTo>
                  <a:lnTo>
                    <a:pt x="2090" y="263"/>
                  </a:lnTo>
                  <a:lnTo>
                    <a:pt x="2093" y="260"/>
                  </a:lnTo>
                  <a:lnTo>
                    <a:pt x="2096" y="257"/>
                  </a:lnTo>
                  <a:lnTo>
                    <a:pt x="2100" y="254"/>
                  </a:lnTo>
                  <a:lnTo>
                    <a:pt x="2103" y="251"/>
                  </a:lnTo>
                  <a:lnTo>
                    <a:pt x="2106" y="248"/>
                  </a:lnTo>
                  <a:lnTo>
                    <a:pt x="2110" y="245"/>
                  </a:lnTo>
                  <a:lnTo>
                    <a:pt x="2113" y="243"/>
                  </a:lnTo>
                  <a:lnTo>
                    <a:pt x="2116" y="240"/>
                  </a:lnTo>
                  <a:lnTo>
                    <a:pt x="2119" y="237"/>
                  </a:lnTo>
                  <a:lnTo>
                    <a:pt x="2123" y="235"/>
                  </a:lnTo>
                  <a:lnTo>
                    <a:pt x="2126" y="232"/>
                  </a:lnTo>
                  <a:lnTo>
                    <a:pt x="2129" y="230"/>
                  </a:lnTo>
                  <a:lnTo>
                    <a:pt x="2132" y="228"/>
                  </a:lnTo>
                  <a:lnTo>
                    <a:pt x="2136" y="225"/>
                  </a:lnTo>
                  <a:lnTo>
                    <a:pt x="2139" y="223"/>
                  </a:lnTo>
                  <a:lnTo>
                    <a:pt x="2142" y="221"/>
                  </a:lnTo>
                  <a:lnTo>
                    <a:pt x="2145" y="219"/>
                  </a:lnTo>
                  <a:lnTo>
                    <a:pt x="2149" y="217"/>
                  </a:lnTo>
                  <a:lnTo>
                    <a:pt x="2152" y="215"/>
                  </a:lnTo>
                  <a:lnTo>
                    <a:pt x="2155" y="213"/>
                  </a:lnTo>
                  <a:lnTo>
                    <a:pt x="2158" y="211"/>
                  </a:lnTo>
                  <a:lnTo>
                    <a:pt x="2162" y="209"/>
                  </a:lnTo>
                  <a:lnTo>
                    <a:pt x="2165" y="207"/>
                  </a:lnTo>
                  <a:lnTo>
                    <a:pt x="2168" y="206"/>
                  </a:lnTo>
                  <a:lnTo>
                    <a:pt x="2171" y="204"/>
                  </a:lnTo>
                  <a:lnTo>
                    <a:pt x="2175" y="202"/>
                  </a:lnTo>
                  <a:lnTo>
                    <a:pt x="2178" y="201"/>
                  </a:lnTo>
                  <a:lnTo>
                    <a:pt x="2181" y="199"/>
                  </a:lnTo>
                  <a:lnTo>
                    <a:pt x="2185" y="198"/>
                  </a:lnTo>
                  <a:lnTo>
                    <a:pt x="2188" y="196"/>
                  </a:lnTo>
                  <a:lnTo>
                    <a:pt x="2191" y="195"/>
                  </a:lnTo>
                  <a:lnTo>
                    <a:pt x="2194" y="193"/>
                  </a:lnTo>
                  <a:lnTo>
                    <a:pt x="2198" y="192"/>
                  </a:lnTo>
                  <a:lnTo>
                    <a:pt x="2201" y="190"/>
                  </a:lnTo>
                  <a:lnTo>
                    <a:pt x="2204" y="189"/>
                  </a:lnTo>
                  <a:lnTo>
                    <a:pt x="2207" y="188"/>
                  </a:lnTo>
                  <a:lnTo>
                    <a:pt x="2211" y="187"/>
                  </a:lnTo>
                  <a:lnTo>
                    <a:pt x="2214" y="186"/>
                  </a:lnTo>
                  <a:lnTo>
                    <a:pt x="2217" y="185"/>
                  </a:lnTo>
                  <a:lnTo>
                    <a:pt x="2220" y="185"/>
                  </a:lnTo>
                  <a:lnTo>
                    <a:pt x="2224" y="184"/>
                  </a:lnTo>
                  <a:lnTo>
                    <a:pt x="2227" y="183"/>
                  </a:lnTo>
                  <a:lnTo>
                    <a:pt x="2230" y="182"/>
                  </a:lnTo>
                  <a:lnTo>
                    <a:pt x="2233" y="181"/>
                  </a:lnTo>
                  <a:lnTo>
                    <a:pt x="2237" y="181"/>
                  </a:lnTo>
                  <a:lnTo>
                    <a:pt x="2240" y="180"/>
                  </a:lnTo>
                  <a:lnTo>
                    <a:pt x="2243" y="179"/>
                  </a:lnTo>
                  <a:lnTo>
                    <a:pt x="2247" y="179"/>
                  </a:lnTo>
                  <a:lnTo>
                    <a:pt x="2250" y="178"/>
                  </a:lnTo>
                  <a:lnTo>
                    <a:pt x="2253" y="177"/>
                  </a:lnTo>
                  <a:lnTo>
                    <a:pt x="2256" y="177"/>
                  </a:lnTo>
                  <a:lnTo>
                    <a:pt x="2260" y="176"/>
                  </a:lnTo>
                  <a:lnTo>
                    <a:pt x="2263" y="176"/>
                  </a:lnTo>
                  <a:lnTo>
                    <a:pt x="2266" y="175"/>
                  </a:lnTo>
                  <a:lnTo>
                    <a:pt x="2269" y="175"/>
                  </a:lnTo>
                  <a:lnTo>
                    <a:pt x="2273" y="175"/>
                  </a:lnTo>
                  <a:lnTo>
                    <a:pt x="2276" y="174"/>
                  </a:lnTo>
                  <a:lnTo>
                    <a:pt x="2279" y="174"/>
                  </a:lnTo>
                  <a:lnTo>
                    <a:pt x="2282" y="173"/>
                  </a:lnTo>
                  <a:lnTo>
                    <a:pt x="2286" y="173"/>
                  </a:lnTo>
                  <a:lnTo>
                    <a:pt x="2289" y="173"/>
                  </a:lnTo>
                  <a:lnTo>
                    <a:pt x="2292" y="173"/>
                  </a:lnTo>
                  <a:lnTo>
                    <a:pt x="2295" y="173"/>
                  </a:lnTo>
                  <a:lnTo>
                    <a:pt x="2299" y="173"/>
                  </a:lnTo>
                  <a:lnTo>
                    <a:pt x="2302" y="173"/>
                  </a:lnTo>
                  <a:lnTo>
                    <a:pt x="2305" y="173"/>
                  </a:lnTo>
                  <a:lnTo>
                    <a:pt x="2308" y="173"/>
                  </a:lnTo>
                  <a:lnTo>
                    <a:pt x="2312" y="173"/>
                  </a:lnTo>
                  <a:lnTo>
                    <a:pt x="2315" y="173"/>
                  </a:lnTo>
                  <a:lnTo>
                    <a:pt x="2318" y="173"/>
                  </a:lnTo>
                  <a:lnTo>
                    <a:pt x="2322" y="173"/>
                  </a:lnTo>
                  <a:lnTo>
                    <a:pt x="2325" y="173"/>
                  </a:lnTo>
                  <a:lnTo>
                    <a:pt x="2328" y="173"/>
                  </a:lnTo>
                  <a:lnTo>
                    <a:pt x="2331" y="173"/>
                  </a:lnTo>
                  <a:lnTo>
                    <a:pt x="2335" y="173"/>
                  </a:lnTo>
                  <a:lnTo>
                    <a:pt x="2338" y="174"/>
                  </a:lnTo>
                  <a:lnTo>
                    <a:pt x="2341" y="174"/>
                  </a:lnTo>
                  <a:lnTo>
                    <a:pt x="2344" y="174"/>
                  </a:lnTo>
                  <a:lnTo>
                    <a:pt x="2348" y="174"/>
                  </a:lnTo>
                  <a:lnTo>
                    <a:pt x="2351" y="174"/>
                  </a:lnTo>
                  <a:lnTo>
                    <a:pt x="2354" y="175"/>
                  </a:lnTo>
                  <a:lnTo>
                    <a:pt x="2357" y="175"/>
                  </a:lnTo>
                  <a:lnTo>
                    <a:pt x="2361" y="175"/>
                  </a:lnTo>
                  <a:lnTo>
                    <a:pt x="2364" y="175"/>
                  </a:lnTo>
                  <a:lnTo>
                    <a:pt x="2367" y="176"/>
                  </a:lnTo>
                  <a:lnTo>
                    <a:pt x="2370" y="176"/>
                  </a:lnTo>
                  <a:lnTo>
                    <a:pt x="2374" y="177"/>
                  </a:lnTo>
                  <a:lnTo>
                    <a:pt x="2377" y="177"/>
                  </a:lnTo>
                  <a:lnTo>
                    <a:pt x="2380" y="177"/>
                  </a:lnTo>
                  <a:lnTo>
                    <a:pt x="2383" y="178"/>
                  </a:lnTo>
                  <a:lnTo>
                    <a:pt x="2387" y="178"/>
                  </a:lnTo>
                  <a:lnTo>
                    <a:pt x="2390" y="179"/>
                  </a:lnTo>
                  <a:lnTo>
                    <a:pt x="2393" y="179"/>
                  </a:lnTo>
                  <a:lnTo>
                    <a:pt x="2397" y="180"/>
                  </a:lnTo>
                  <a:lnTo>
                    <a:pt x="2400" y="180"/>
                  </a:lnTo>
                  <a:lnTo>
                    <a:pt x="2403" y="181"/>
                  </a:lnTo>
                  <a:lnTo>
                    <a:pt x="2406" y="181"/>
                  </a:lnTo>
                  <a:lnTo>
                    <a:pt x="2410" y="182"/>
                  </a:lnTo>
                  <a:lnTo>
                    <a:pt x="2413" y="183"/>
                  </a:lnTo>
                  <a:lnTo>
                    <a:pt x="2416" y="183"/>
                  </a:lnTo>
                  <a:lnTo>
                    <a:pt x="2419" y="184"/>
                  </a:lnTo>
                  <a:lnTo>
                    <a:pt x="2423" y="184"/>
                  </a:lnTo>
                  <a:lnTo>
                    <a:pt x="2426" y="185"/>
                  </a:lnTo>
                  <a:lnTo>
                    <a:pt x="2429" y="185"/>
                  </a:lnTo>
                  <a:lnTo>
                    <a:pt x="2432" y="186"/>
                  </a:lnTo>
                  <a:lnTo>
                    <a:pt x="2436" y="187"/>
                  </a:lnTo>
                  <a:lnTo>
                    <a:pt x="2439" y="187"/>
                  </a:lnTo>
                  <a:lnTo>
                    <a:pt x="2442" y="188"/>
                  </a:lnTo>
                  <a:lnTo>
                    <a:pt x="2445" y="188"/>
                  </a:lnTo>
                  <a:lnTo>
                    <a:pt x="2449" y="189"/>
                  </a:lnTo>
                  <a:lnTo>
                    <a:pt x="2452" y="190"/>
                  </a:lnTo>
                  <a:lnTo>
                    <a:pt x="2455" y="190"/>
                  </a:lnTo>
                  <a:lnTo>
                    <a:pt x="2458" y="191"/>
                  </a:lnTo>
                  <a:lnTo>
                    <a:pt x="2462" y="191"/>
                  </a:lnTo>
                  <a:lnTo>
                    <a:pt x="2465" y="192"/>
                  </a:lnTo>
                  <a:lnTo>
                    <a:pt x="2468" y="193"/>
                  </a:lnTo>
                  <a:lnTo>
                    <a:pt x="2472" y="193"/>
                  </a:lnTo>
                  <a:lnTo>
                    <a:pt x="2475" y="194"/>
                  </a:lnTo>
                  <a:lnTo>
                    <a:pt x="2478" y="195"/>
                  </a:lnTo>
                  <a:lnTo>
                    <a:pt x="2481" y="195"/>
                  </a:lnTo>
                  <a:lnTo>
                    <a:pt x="2485" y="196"/>
                  </a:lnTo>
                  <a:lnTo>
                    <a:pt x="2488" y="196"/>
                  </a:lnTo>
                  <a:lnTo>
                    <a:pt x="2491" y="197"/>
                  </a:lnTo>
                  <a:lnTo>
                    <a:pt x="2494" y="198"/>
                  </a:lnTo>
                  <a:lnTo>
                    <a:pt x="2498" y="198"/>
                  </a:lnTo>
                  <a:lnTo>
                    <a:pt x="2501" y="199"/>
                  </a:lnTo>
                  <a:lnTo>
                    <a:pt x="2504" y="199"/>
                  </a:lnTo>
                  <a:lnTo>
                    <a:pt x="2507" y="200"/>
                  </a:lnTo>
                  <a:lnTo>
                    <a:pt x="2511" y="200"/>
                  </a:lnTo>
                  <a:lnTo>
                    <a:pt x="2514" y="201"/>
                  </a:lnTo>
                  <a:lnTo>
                    <a:pt x="2517" y="201"/>
                  </a:lnTo>
                  <a:lnTo>
                    <a:pt x="2520" y="202"/>
                  </a:lnTo>
                  <a:lnTo>
                    <a:pt x="2524" y="202"/>
                  </a:lnTo>
                  <a:lnTo>
                    <a:pt x="2527" y="203"/>
                  </a:lnTo>
                  <a:lnTo>
                    <a:pt x="2530" y="203"/>
                  </a:lnTo>
                  <a:lnTo>
                    <a:pt x="2533" y="204"/>
                  </a:lnTo>
                  <a:lnTo>
                    <a:pt x="2537" y="204"/>
                  </a:lnTo>
                  <a:lnTo>
                    <a:pt x="2540" y="205"/>
                  </a:lnTo>
                  <a:lnTo>
                    <a:pt x="2543" y="205"/>
                  </a:lnTo>
                  <a:lnTo>
                    <a:pt x="2547" y="205"/>
                  </a:lnTo>
                  <a:lnTo>
                    <a:pt x="2550" y="206"/>
                  </a:lnTo>
                  <a:lnTo>
                    <a:pt x="2553" y="206"/>
                  </a:lnTo>
                  <a:lnTo>
                    <a:pt x="2556" y="206"/>
                  </a:lnTo>
                  <a:lnTo>
                    <a:pt x="2560" y="207"/>
                  </a:lnTo>
                  <a:lnTo>
                    <a:pt x="2563" y="207"/>
                  </a:lnTo>
                  <a:lnTo>
                    <a:pt x="2566" y="207"/>
                  </a:lnTo>
                  <a:lnTo>
                    <a:pt x="2569" y="207"/>
                  </a:lnTo>
                  <a:lnTo>
                    <a:pt x="2573" y="208"/>
                  </a:lnTo>
                  <a:lnTo>
                    <a:pt x="2576" y="208"/>
                  </a:lnTo>
                  <a:lnTo>
                    <a:pt x="2579" y="208"/>
                  </a:lnTo>
                  <a:lnTo>
                    <a:pt x="2582" y="208"/>
                  </a:lnTo>
                  <a:lnTo>
                    <a:pt x="2586" y="208"/>
                  </a:lnTo>
                  <a:lnTo>
                    <a:pt x="2589" y="208"/>
                  </a:lnTo>
                  <a:lnTo>
                    <a:pt x="2592" y="209"/>
                  </a:lnTo>
                  <a:lnTo>
                    <a:pt x="2595" y="209"/>
                  </a:lnTo>
                  <a:lnTo>
                    <a:pt x="2599" y="209"/>
                  </a:lnTo>
                  <a:lnTo>
                    <a:pt x="2602" y="209"/>
                  </a:lnTo>
                  <a:lnTo>
                    <a:pt x="2605" y="209"/>
                  </a:lnTo>
                  <a:lnTo>
                    <a:pt x="2609" y="209"/>
                  </a:lnTo>
                  <a:lnTo>
                    <a:pt x="2612" y="209"/>
                  </a:lnTo>
                  <a:lnTo>
                    <a:pt x="2615" y="209"/>
                  </a:lnTo>
                  <a:lnTo>
                    <a:pt x="2618" y="208"/>
                  </a:lnTo>
                  <a:lnTo>
                    <a:pt x="2622" y="208"/>
                  </a:lnTo>
                  <a:lnTo>
                    <a:pt x="2625" y="208"/>
                  </a:lnTo>
                  <a:lnTo>
                    <a:pt x="2628" y="208"/>
                  </a:lnTo>
                  <a:lnTo>
                    <a:pt x="2631" y="208"/>
                  </a:lnTo>
                  <a:lnTo>
                    <a:pt x="2635" y="208"/>
                  </a:lnTo>
                  <a:lnTo>
                    <a:pt x="2638" y="207"/>
                  </a:lnTo>
                  <a:lnTo>
                    <a:pt x="2641" y="207"/>
                  </a:lnTo>
                  <a:lnTo>
                    <a:pt x="2644" y="207"/>
                  </a:lnTo>
                  <a:lnTo>
                    <a:pt x="2648" y="206"/>
                  </a:lnTo>
                  <a:lnTo>
                    <a:pt x="2651" y="206"/>
                  </a:lnTo>
                  <a:lnTo>
                    <a:pt x="2654" y="206"/>
                  </a:lnTo>
                  <a:lnTo>
                    <a:pt x="2657" y="205"/>
                  </a:lnTo>
                  <a:lnTo>
                    <a:pt x="2661" y="205"/>
                  </a:lnTo>
                  <a:lnTo>
                    <a:pt x="2664" y="205"/>
                  </a:lnTo>
                  <a:lnTo>
                    <a:pt x="2667" y="204"/>
                  </a:lnTo>
                  <a:lnTo>
                    <a:pt x="2670" y="204"/>
                  </a:lnTo>
                  <a:lnTo>
                    <a:pt x="2674" y="203"/>
                  </a:lnTo>
                  <a:lnTo>
                    <a:pt x="2677" y="203"/>
                  </a:lnTo>
                  <a:lnTo>
                    <a:pt x="2680" y="202"/>
                  </a:lnTo>
                  <a:lnTo>
                    <a:pt x="2684" y="202"/>
                  </a:lnTo>
                  <a:lnTo>
                    <a:pt x="2687" y="201"/>
                  </a:lnTo>
                  <a:lnTo>
                    <a:pt x="2690" y="201"/>
                  </a:lnTo>
                  <a:lnTo>
                    <a:pt x="2693" y="200"/>
                  </a:lnTo>
                  <a:lnTo>
                    <a:pt x="2697" y="199"/>
                  </a:lnTo>
                  <a:lnTo>
                    <a:pt x="2700" y="199"/>
                  </a:lnTo>
                  <a:lnTo>
                    <a:pt x="2703" y="198"/>
                  </a:lnTo>
                  <a:lnTo>
                    <a:pt x="2706" y="197"/>
                  </a:lnTo>
                  <a:lnTo>
                    <a:pt x="2710" y="197"/>
                  </a:lnTo>
                  <a:lnTo>
                    <a:pt x="2713" y="196"/>
                  </a:lnTo>
                  <a:lnTo>
                    <a:pt x="2716" y="195"/>
                  </a:lnTo>
                  <a:lnTo>
                    <a:pt x="2719" y="194"/>
                  </a:lnTo>
                  <a:lnTo>
                    <a:pt x="2723" y="194"/>
                  </a:lnTo>
                  <a:lnTo>
                    <a:pt x="2726" y="193"/>
                  </a:lnTo>
                  <a:lnTo>
                    <a:pt x="2729" y="192"/>
                  </a:lnTo>
                  <a:lnTo>
                    <a:pt x="2732" y="191"/>
                  </a:lnTo>
                  <a:lnTo>
                    <a:pt x="2736" y="191"/>
                  </a:lnTo>
                  <a:lnTo>
                    <a:pt x="2739" y="190"/>
                  </a:lnTo>
                  <a:lnTo>
                    <a:pt x="2742" y="189"/>
                  </a:lnTo>
                  <a:lnTo>
                    <a:pt x="2745" y="188"/>
                  </a:lnTo>
                  <a:lnTo>
                    <a:pt x="2749" y="187"/>
                  </a:lnTo>
                  <a:lnTo>
                    <a:pt x="2752" y="186"/>
                  </a:lnTo>
                  <a:lnTo>
                    <a:pt x="2755" y="186"/>
                  </a:lnTo>
                  <a:lnTo>
                    <a:pt x="2759" y="185"/>
                  </a:lnTo>
                  <a:lnTo>
                    <a:pt x="2762" y="184"/>
                  </a:lnTo>
                  <a:lnTo>
                    <a:pt x="2765" y="183"/>
                  </a:lnTo>
                  <a:lnTo>
                    <a:pt x="2768" y="182"/>
                  </a:lnTo>
                  <a:lnTo>
                    <a:pt x="2772" y="181"/>
                  </a:lnTo>
                  <a:lnTo>
                    <a:pt x="2775" y="180"/>
                  </a:lnTo>
                  <a:lnTo>
                    <a:pt x="2778" y="179"/>
                  </a:lnTo>
                  <a:lnTo>
                    <a:pt x="2781" y="179"/>
                  </a:lnTo>
                  <a:lnTo>
                    <a:pt x="2785" y="178"/>
                  </a:lnTo>
                  <a:lnTo>
                    <a:pt x="2788" y="177"/>
                  </a:lnTo>
                  <a:lnTo>
                    <a:pt x="2791" y="176"/>
                  </a:lnTo>
                  <a:lnTo>
                    <a:pt x="2794" y="175"/>
                  </a:lnTo>
                  <a:lnTo>
                    <a:pt x="2798" y="174"/>
                  </a:lnTo>
                  <a:lnTo>
                    <a:pt x="2801" y="173"/>
                  </a:lnTo>
                  <a:lnTo>
                    <a:pt x="2804" y="172"/>
                  </a:lnTo>
                  <a:lnTo>
                    <a:pt x="2807" y="171"/>
                  </a:lnTo>
                  <a:lnTo>
                    <a:pt x="2811" y="171"/>
                  </a:lnTo>
                  <a:lnTo>
                    <a:pt x="2814" y="170"/>
                  </a:lnTo>
                  <a:lnTo>
                    <a:pt x="2817" y="169"/>
                  </a:lnTo>
                  <a:lnTo>
                    <a:pt x="2820" y="168"/>
                  </a:lnTo>
                  <a:lnTo>
                    <a:pt x="2824" y="167"/>
                  </a:lnTo>
                  <a:lnTo>
                    <a:pt x="2827" y="166"/>
                  </a:lnTo>
                  <a:lnTo>
                    <a:pt x="2830" y="165"/>
                  </a:lnTo>
                  <a:lnTo>
                    <a:pt x="2834" y="164"/>
                  </a:lnTo>
                  <a:lnTo>
                    <a:pt x="2837" y="164"/>
                  </a:lnTo>
                  <a:lnTo>
                    <a:pt x="2840" y="163"/>
                  </a:lnTo>
                  <a:lnTo>
                    <a:pt x="2843" y="162"/>
                  </a:lnTo>
                  <a:lnTo>
                    <a:pt x="2847" y="161"/>
                  </a:lnTo>
                  <a:lnTo>
                    <a:pt x="2850" y="160"/>
                  </a:lnTo>
                  <a:lnTo>
                    <a:pt x="2853" y="160"/>
                  </a:lnTo>
                  <a:lnTo>
                    <a:pt x="2856" y="159"/>
                  </a:lnTo>
                  <a:lnTo>
                    <a:pt x="2860" y="158"/>
                  </a:lnTo>
                  <a:lnTo>
                    <a:pt x="2863" y="157"/>
                  </a:lnTo>
                  <a:lnTo>
                    <a:pt x="2866" y="157"/>
                  </a:lnTo>
                  <a:lnTo>
                    <a:pt x="2869" y="156"/>
                  </a:lnTo>
                  <a:lnTo>
                    <a:pt x="2873" y="155"/>
                  </a:lnTo>
                  <a:lnTo>
                    <a:pt x="2876" y="154"/>
                  </a:lnTo>
                  <a:lnTo>
                    <a:pt x="2879" y="154"/>
                  </a:lnTo>
                  <a:lnTo>
                    <a:pt x="2882" y="153"/>
                  </a:lnTo>
                  <a:lnTo>
                    <a:pt x="2886" y="152"/>
                  </a:lnTo>
                  <a:lnTo>
                    <a:pt x="2889" y="152"/>
                  </a:lnTo>
                  <a:lnTo>
                    <a:pt x="2892" y="151"/>
                  </a:lnTo>
                  <a:lnTo>
                    <a:pt x="2895" y="151"/>
                  </a:lnTo>
                  <a:lnTo>
                    <a:pt x="2899" y="150"/>
                  </a:lnTo>
                  <a:lnTo>
                    <a:pt x="2902" y="149"/>
                  </a:lnTo>
                  <a:lnTo>
                    <a:pt x="2905" y="149"/>
                  </a:lnTo>
                  <a:lnTo>
                    <a:pt x="2909" y="148"/>
                  </a:lnTo>
                  <a:lnTo>
                    <a:pt x="2912" y="148"/>
                  </a:lnTo>
                  <a:lnTo>
                    <a:pt x="2915" y="147"/>
                  </a:lnTo>
                  <a:lnTo>
                    <a:pt x="2918" y="147"/>
                  </a:lnTo>
                  <a:lnTo>
                    <a:pt x="2922" y="146"/>
                  </a:lnTo>
                  <a:lnTo>
                    <a:pt x="2925" y="145"/>
                  </a:lnTo>
                  <a:lnTo>
                    <a:pt x="2928" y="145"/>
                  </a:lnTo>
                  <a:lnTo>
                    <a:pt x="2931" y="144"/>
                  </a:lnTo>
                  <a:lnTo>
                    <a:pt x="2935" y="144"/>
                  </a:lnTo>
                  <a:lnTo>
                    <a:pt x="2938" y="144"/>
                  </a:lnTo>
                  <a:lnTo>
                    <a:pt x="2941" y="143"/>
                  </a:lnTo>
                  <a:lnTo>
                    <a:pt x="2944" y="143"/>
                  </a:lnTo>
                  <a:lnTo>
                    <a:pt x="2948" y="142"/>
                  </a:lnTo>
                  <a:lnTo>
                    <a:pt x="2951" y="142"/>
                  </a:lnTo>
                  <a:lnTo>
                    <a:pt x="2954" y="141"/>
                  </a:lnTo>
                  <a:lnTo>
                    <a:pt x="2957" y="141"/>
                  </a:lnTo>
                  <a:lnTo>
                    <a:pt x="2961" y="141"/>
                  </a:lnTo>
                  <a:lnTo>
                    <a:pt x="2964" y="140"/>
                  </a:lnTo>
                  <a:lnTo>
                    <a:pt x="2967" y="140"/>
                  </a:lnTo>
                  <a:lnTo>
                    <a:pt x="2971" y="140"/>
                  </a:lnTo>
                  <a:lnTo>
                    <a:pt x="2974" y="139"/>
                  </a:lnTo>
                  <a:lnTo>
                    <a:pt x="2977" y="139"/>
                  </a:lnTo>
                  <a:lnTo>
                    <a:pt x="2980" y="139"/>
                  </a:lnTo>
                  <a:lnTo>
                    <a:pt x="2984" y="138"/>
                  </a:lnTo>
                  <a:lnTo>
                    <a:pt x="2987" y="138"/>
                  </a:lnTo>
                  <a:lnTo>
                    <a:pt x="2990" y="138"/>
                  </a:lnTo>
                  <a:lnTo>
                    <a:pt x="2993" y="137"/>
                  </a:lnTo>
                  <a:lnTo>
                    <a:pt x="2997" y="137"/>
                  </a:lnTo>
                  <a:lnTo>
                    <a:pt x="3000" y="137"/>
                  </a:lnTo>
                  <a:lnTo>
                    <a:pt x="3003" y="137"/>
                  </a:lnTo>
                  <a:lnTo>
                    <a:pt x="3006" y="136"/>
                  </a:lnTo>
                  <a:lnTo>
                    <a:pt x="3010" y="136"/>
                  </a:lnTo>
                  <a:lnTo>
                    <a:pt x="3013" y="136"/>
                  </a:lnTo>
                  <a:lnTo>
                    <a:pt x="3016" y="135"/>
                  </a:lnTo>
                  <a:lnTo>
                    <a:pt x="3019" y="135"/>
                  </a:lnTo>
                  <a:lnTo>
                    <a:pt x="3023" y="135"/>
                  </a:lnTo>
                  <a:lnTo>
                    <a:pt x="3026" y="135"/>
                  </a:lnTo>
                  <a:lnTo>
                    <a:pt x="3029" y="134"/>
                  </a:lnTo>
                  <a:lnTo>
                    <a:pt x="3032" y="134"/>
                  </a:lnTo>
                  <a:lnTo>
                    <a:pt x="3036" y="134"/>
                  </a:lnTo>
                  <a:lnTo>
                    <a:pt x="3039" y="133"/>
                  </a:lnTo>
                  <a:lnTo>
                    <a:pt x="3042" y="133"/>
                  </a:lnTo>
                  <a:lnTo>
                    <a:pt x="3046" y="133"/>
                  </a:lnTo>
                  <a:lnTo>
                    <a:pt x="3049" y="133"/>
                  </a:lnTo>
                  <a:lnTo>
                    <a:pt x="3052" y="132"/>
                  </a:lnTo>
                  <a:lnTo>
                    <a:pt x="3055" y="132"/>
                  </a:lnTo>
                  <a:lnTo>
                    <a:pt x="3059" y="132"/>
                  </a:lnTo>
                  <a:lnTo>
                    <a:pt x="3062" y="131"/>
                  </a:lnTo>
                  <a:lnTo>
                    <a:pt x="3065" y="131"/>
                  </a:lnTo>
                  <a:lnTo>
                    <a:pt x="3068" y="131"/>
                  </a:lnTo>
                  <a:lnTo>
                    <a:pt x="3072" y="131"/>
                  </a:lnTo>
                  <a:lnTo>
                    <a:pt x="3075" y="130"/>
                  </a:lnTo>
                  <a:lnTo>
                    <a:pt x="3078" y="130"/>
                  </a:lnTo>
                  <a:lnTo>
                    <a:pt x="3081" y="130"/>
                  </a:lnTo>
                  <a:lnTo>
                    <a:pt x="3085" y="129"/>
                  </a:lnTo>
                  <a:lnTo>
                    <a:pt x="3088" y="129"/>
                  </a:lnTo>
                  <a:lnTo>
                    <a:pt x="3091" y="129"/>
                  </a:lnTo>
                  <a:lnTo>
                    <a:pt x="3094" y="128"/>
                  </a:lnTo>
                  <a:lnTo>
                    <a:pt x="3098" y="128"/>
                  </a:lnTo>
                  <a:lnTo>
                    <a:pt x="3101" y="127"/>
                  </a:lnTo>
                  <a:lnTo>
                    <a:pt x="3104" y="127"/>
                  </a:lnTo>
                  <a:lnTo>
                    <a:pt x="3107" y="127"/>
                  </a:lnTo>
                  <a:lnTo>
                    <a:pt x="3111" y="126"/>
                  </a:lnTo>
                  <a:lnTo>
                    <a:pt x="3114" y="126"/>
                  </a:lnTo>
                  <a:lnTo>
                    <a:pt x="3117" y="125"/>
                  </a:lnTo>
                  <a:lnTo>
                    <a:pt x="3121" y="125"/>
                  </a:lnTo>
                  <a:lnTo>
                    <a:pt x="3124" y="124"/>
                  </a:lnTo>
                  <a:lnTo>
                    <a:pt x="3127" y="124"/>
                  </a:lnTo>
                  <a:lnTo>
                    <a:pt x="3130" y="123"/>
                  </a:lnTo>
                  <a:lnTo>
                    <a:pt x="3134" y="123"/>
                  </a:lnTo>
                  <a:lnTo>
                    <a:pt x="3137" y="122"/>
                  </a:lnTo>
                  <a:lnTo>
                    <a:pt x="3140" y="122"/>
                  </a:lnTo>
                  <a:lnTo>
                    <a:pt x="3143" y="121"/>
                  </a:lnTo>
                  <a:lnTo>
                    <a:pt x="3147" y="121"/>
                  </a:lnTo>
                  <a:lnTo>
                    <a:pt x="3150" y="120"/>
                  </a:lnTo>
                  <a:lnTo>
                    <a:pt x="3153" y="120"/>
                  </a:lnTo>
                  <a:lnTo>
                    <a:pt x="3156" y="119"/>
                  </a:lnTo>
                  <a:lnTo>
                    <a:pt x="3160" y="119"/>
                  </a:lnTo>
                  <a:lnTo>
                    <a:pt x="3163" y="118"/>
                  </a:lnTo>
                  <a:lnTo>
                    <a:pt x="3166" y="117"/>
                  </a:lnTo>
                  <a:lnTo>
                    <a:pt x="3169" y="117"/>
                  </a:lnTo>
                  <a:lnTo>
                    <a:pt x="3173" y="116"/>
                  </a:lnTo>
                  <a:lnTo>
                    <a:pt x="3176" y="115"/>
                  </a:lnTo>
                  <a:lnTo>
                    <a:pt x="3179" y="115"/>
                  </a:lnTo>
                  <a:lnTo>
                    <a:pt x="3182" y="114"/>
                  </a:lnTo>
                  <a:lnTo>
                    <a:pt x="3186" y="113"/>
                  </a:lnTo>
                  <a:lnTo>
                    <a:pt x="3189" y="113"/>
                  </a:lnTo>
                  <a:lnTo>
                    <a:pt x="3192" y="112"/>
                  </a:lnTo>
                  <a:lnTo>
                    <a:pt x="3196" y="111"/>
                  </a:lnTo>
                  <a:lnTo>
                    <a:pt x="3199" y="111"/>
                  </a:lnTo>
                  <a:lnTo>
                    <a:pt x="3202" y="110"/>
                  </a:lnTo>
                  <a:lnTo>
                    <a:pt x="3205" y="109"/>
                  </a:lnTo>
                  <a:lnTo>
                    <a:pt x="3209" y="108"/>
                  </a:lnTo>
                  <a:lnTo>
                    <a:pt x="3212" y="108"/>
                  </a:lnTo>
                  <a:lnTo>
                    <a:pt x="3215" y="107"/>
                  </a:lnTo>
                  <a:lnTo>
                    <a:pt x="3218" y="106"/>
                  </a:lnTo>
                  <a:lnTo>
                    <a:pt x="3222" y="105"/>
                  </a:lnTo>
                  <a:lnTo>
                    <a:pt x="3225" y="105"/>
                  </a:lnTo>
                  <a:lnTo>
                    <a:pt x="3228" y="104"/>
                  </a:lnTo>
                  <a:lnTo>
                    <a:pt x="3231" y="103"/>
                  </a:lnTo>
                  <a:lnTo>
                    <a:pt x="3235" y="102"/>
                  </a:lnTo>
                  <a:lnTo>
                    <a:pt x="3238" y="102"/>
                  </a:lnTo>
                  <a:lnTo>
                    <a:pt x="3241" y="101"/>
                  </a:lnTo>
                  <a:lnTo>
                    <a:pt x="3244" y="100"/>
                  </a:lnTo>
                  <a:lnTo>
                    <a:pt x="3248" y="99"/>
                  </a:lnTo>
                  <a:lnTo>
                    <a:pt x="3251" y="98"/>
                  </a:lnTo>
                  <a:lnTo>
                    <a:pt x="3254" y="98"/>
                  </a:lnTo>
                  <a:lnTo>
                    <a:pt x="3257" y="97"/>
                  </a:lnTo>
                  <a:lnTo>
                    <a:pt x="3261" y="96"/>
                  </a:lnTo>
                  <a:lnTo>
                    <a:pt x="3264" y="95"/>
                  </a:lnTo>
                  <a:lnTo>
                    <a:pt x="3267" y="94"/>
                  </a:lnTo>
                  <a:lnTo>
                    <a:pt x="3271" y="94"/>
                  </a:lnTo>
                  <a:lnTo>
                    <a:pt x="3274" y="93"/>
                  </a:lnTo>
                  <a:lnTo>
                    <a:pt x="3277" y="92"/>
                  </a:lnTo>
                  <a:lnTo>
                    <a:pt x="3280" y="91"/>
                  </a:lnTo>
                  <a:lnTo>
                    <a:pt x="3284" y="90"/>
                  </a:lnTo>
                  <a:lnTo>
                    <a:pt x="3287" y="89"/>
                  </a:lnTo>
                  <a:lnTo>
                    <a:pt x="3290" y="89"/>
                  </a:lnTo>
                  <a:lnTo>
                    <a:pt x="3293" y="88"/>
                  </a:lnTo>
                  <a:lnTo>
                    <a:pt x="3297" y="87"/>
                  </a:lnTo>
                  <a:lnTo>
                    <a:pt x="3300" y="86"/>
                  </a:lnTo>
                  <a:lnTo>
                    <a:pt x="3303" y="85"/>
                  </a:lnTo>
                  <a:lnTo>
                    <a:pt x="3306" y="85"/>
                  </a:lnTo>
                  <a:lnTo>
                    <a:pt x="3310" y="84"/>
                  </a:lnTo>
                  <a:lnTo>
                    <a:pt x="3313" y="83"/>
                  </a:lnTo>
                  <a:lnTo>
                    <a:pt x="3316" y="82"/>
                  </a:lnTo>
                  <a:lnTo>
                    <a:pt x="3319" y="81"/>
                  </a:lnTo>
                  <a:lnTo>
                    <a:pt x="3323" y="81"/>
                  </a:lnTo>
                  <a:lnTo>
                    <a:pt x="3326" y="80"/>
                  </a:lnTo>
                  <a:lnTo>
                    <a:pt x="3329" y="79"/>
                  </a:lnTo>
                  <a:lnTo>
                    <a:pt x="3333" y="78"/>
                  </a:lnTo>
                  <a:lnTo>
                    <a:pt x="3336" y="78"/>
                  </a:lnTo>
                  <a:lnTo>
                    <a:pt x="3339" y="77"/>
                  </a:lnTo>
                  <a:lnTo>
                    <a:pt x="3342" y="76"/>
                  </a:lnTo>
                  <a:lnTo>
                    <a:pt x="3346" y="75"/>
                  </a:lnTo>
                  <a:lnTo>
                    <a:pt x="3349" y="75"/>
                  </a:lnTo>
                  <a:lnTo>
                    <a:pt x="3352" y="74"/>
                  </a:lnTo>
                  <a:lnTo>
                    <a:pt x="3355" y="73"/>
                  </a:lnTo>
                  <a:lnTo>
                    <a:pt x="3359" y="73"/>
                  </a:lnTo>
                  <a:lnTo>
                    <a:pt x="3362" y="72"/>
                  </a:lnTo>
                  <a:lnTo>
                    <a:pt x="3365" y="71"/>
                  </a:lnTo>
                  <a:lnTo>
                    <a:pt x="3368" y="71"/>
                  </a:lnTo>
                  <a:lnTo>
                    <a:pt x="3372" y="70"/>
                  </a:lnTo>
                  <a:lnTo>
                    <a:pt x="3375" y="69"/>
                  </a:lnTo>
                  <a:lnTo>
                    <a:pt x="3378" y="69"/>
                  </a:lnTo>
                  <a:lnTo>
                    <a:pt x="3381" y="68"/>
                  </a:lnTo>
                  <a:lnTo>
                    <a:pt x="3385" y="67"/>
                  </a:lnTo>
                  <a:lnTo>
                    <a:pt x="3388" y="67"/>
                  </a:lnTo>
                  <a:lnTo>
                    <a:pt x="3391" y="66"/>
                  </a:lnTo>
                  <a:lnTo>
                    <a:pt x="3394" y="65"/>
                  </a:lnTo>
                  <a:lnTo>
                    <a:pt x="3398" y="65"/>
                  </a:lnTo>
                  <a:lnTo>
                    <a:pt x="3401" y="64"/>
                  </a:lnTo>
                  <a:lnTo>
                    <a:pt x="3404" y="63"/>
                  </a:lnTo>
                  <a:lnTo>
                    <a:pt x="3408" y="63"/>
                  </a:lnTo>
                  <a:lnTo>
                    <a:pt x="3411" y="62"/>
                  </a:lnTo>
                  <a:lnTo>
                    <a:pt x="3414" y="62"/>
                  </a:lnTo>
                  <a:lnTo>
                    <a:pt x="3417" y="61"/>
                  </a:lnTo>
                  <a:lnTo>
                    <a:pt x="3421" y="61"/>
                  </a:lnTo>
                  <a:lnTo>
                    <a:pt x="3424" y="60"/>
                  </a:lnTo>
                  <a:lnTo>
                    <a:pt x="3427" y="59"/>
                  </a:lnTo>
                  <a:lnTo>
                    <a:pt x="3430" y="59"/>
                  </a:lnTo>
                  <a:lnTo>
                    <a:pt x="3434" y="58"/>
                  </a:lnTo>
                  <a:lnTo>
                    <a:pt x="3437" y="58"/>
                  </a:lnTo>
                  <a:lnTo>
                    <a:pt x="3440" y="57"/>
                  </a:lnTo>
                  <a:lnTo>
                    <a:pt x="3443" y="57"/>
                  </a:lnTo>
                  <a:lnTo>
                    <a:pt x="3447" y="56"/>
                  </a:lnTo>
                  <a:lnTo>
                    <a:pt x="3450" y="56"/>
                  </a:lnTo>
                  <a:lnTo>
                    <a:pt x="3453" y="55"/>
                  </a:lnTo>
                  <a:lnTo>
                    <a:pt x="3456" y="54"/>
                  </a:lnTo>
                  <a:lnTo>
                    <a:pt x="3460" y="54"/>
                  </a:lnTo>
                  <a:lnTo>
                    <a:pt x="3463" y="53"/>
                  </a:lnTo>
                  <a:lnTo>
                    <a:pt x="3466" y="53"/>
                  </a:lnTo>
                  <a:lnTo>
                    <a:pt x="3469" y="52"/>
                  </a:lnTo>
                  <a:lnTo>
                    <a:pt x="3473" y="52"/>
                  </a:lnTo>
                  <a:lnTo>
                    <a:pt x="3476" y="51"/>
                  </a:lnTo>
                  <a:lnTo>
                    <a:pt x="3479" y="51"/>
                  </a:lnTo>
                  <a:lnTo>
                    <a:pt x="3483" y="50"/>
                  </a:lnTo>
                  <a:lnTo>
                    <a:pt x="3486" y="50"/>
                  </a:lnTo>
                  <a:lnTo>
                    <a:pt x="3489" y="49"/>
                  </a:lnTo>
                  <a:lnTo>
                    <a:pt x="3492" y="49"/>
                  </a:lnTo>
                  <a:lnTo>
                    <a:pt x="3496" y="48"/>
                  </a:lnTo>
                  <a:lnTo>
                    <a:pt x="3499" y="47"/>
                  </a:lnTo>
                  <a:lnTo>
                    <a:pt x="3502" y="47"/>
                  </a:lnTo>
                  <a:lnTo>
                    <a:pt x="3505" y="46"/>
                  </a:lnTo>
                  <a:lnTo>
                    <a:pt x="3509" y="46"/>
                  </a:lnTo>
                  <a:lnTo>
                    <a:pt x="3512" y="45"/>
                  </a:lnTo>
                  <a:lnTo>
                    <a:pt x="3515" y="45"/>
                  </a:lnTo>
                  <a:lnTo>
                    <a:pt x="3518" y="44"/>
                  </a:lnTo>
                  <a:lnTo>
                    <a:pt x="3522" y="44"/>
                  </a:lnTo>
                  <a:lnTo>
                    <a:pt x="3525" y="43"/>
                  </a:lnTo>
                  <a:lnTo>
                    <a:pt x="3528" y="42"/>
                  </a:lnTo>
                  <a:lnTo>
                    <a:pt x="3531" y="42"/>
                  </a:lnTo>
                  <a:lnTo>
                    <a:pt x="3535" y="41"/>
                  </a:lnTo>
                  <a:lnTo>
                    <a:pt x="3538" y="41"/>
                  </a:lnTo>
                  <a:lnTo>
                    <a:pt x="3541" y="40"/>
                  </a:lnTo>
                  <a:lnTo>
                    <a:pt x="3544" y="39"/>
                  </a:lnTo>
                  <a:lnTo>
                    <a:pt x="3548" y="39"/>
                  </a:lnTo>
                  <a:lnTo>
                    <a:pt x="3551" y="38"/>
                  </a:lnTo>
                  <a:lnTo>
                    <a:pt x="3554" y="37"/>
                  </a:lnTo>
                  <a:lnTo>
                    <a:pt x="3558" y="37"/>
                  </a:lnTo>
                  <a:lnTo>
                    <a:pt x="3561" y="36"/>
                  </a:lnTo>
                  <a:lnTo>
                    <a:pt x="3564" y="36"/>
                  </a:lnTo>
                  <a:lnTo>
                    <a:pt x="3567" y="35"/>
                  </a:lnTo>
                  <a:lnTo>
                    <a:pt x="3571" y="34"/>
                  </a:lnTo>
                  <a:lnTo>
                    <a:pt x="3574" y="34"/>
                  </a:lnTo>
                  <a:lnTo>
                    <a:pt x="3577" y="33"/>
                  </a:lnTo>
                  <a:lnTo>
                    <a:pt x="3580" y="32"/>
                  </a:lnTo>
                  <a:lnTo>
                    <a:pt x="3584" y="31"/>
                  </a:lnTo>
                  <a:lnTo>
                    <a:pt x="3587" y="31"/>
                  </a:lnTo>
                  <a:lnTo>
                    <a:pt x="3590" y="30"/>
                  </a:lnTo>
                  <a:lnTo>
                    <a:pt x="3593" y="29"/>
                  </a:lnTo>
                  <a:lnTo>
                    <a:pt x="3597" y="29"/>
                  </a:lnTo>
                  <a:lnTo>
                    <a:pt x="3600" y="28"/>
                  </a:lnTo>
                  <a:lnTo>
                    <a:pt x="3603" y="27"/>
                  </a:lnTo>
                  <a:lnTo>
                    <a:pt x="3606" y="27"/>
                  </a:lnTo>
                  <a:lnTo>
                    <a:pt x="3610" y="26"/>
                  </a:lnTo>
                  <a:lnTo>
                    <a:pt x="3613" y="25"/>
                  </a:lnTo>
                  <a:lnTo>
                    <a:pt x="3616" y="25"/>
                  </a:lnTo>
                  <a:lnTo>
                    <a:pt x="3619" y="24"/>
                  </a:lnTo>
                  <a:lnTo>
                    <a:pt x="3623" y="23"/>
                  </a:lnTo>
                  <a:lnTo>
                    <a:pt x="3626" y="22"/>
                  </a:lnTo>
                  <a:lnTo>
                    <a:pt x="3629" y="22"/>
                  </a:lnTo>
                  <a:lnTo>
                    <a:pt x="3633" y="21"/>
                  </a:lnTo>
                  <a:lnTo>
                    <a:pt x="3636" y="20"/>
                  </a:lnTo>
                  <a:lnTo>
                    <a:pt x="3639" y="19"/>
                  </a:lnTo>
                  <a:lnTo>
                    <a:pt x="3642" y="19"/>
                  </a:lnTo>
                  <a:lnTo>
                    <a:pt x="3646" y="18"/>
                  </a:lnTo>
                  <a:lnTo>
                    <a:pt x="3649" y="17"/>
                  </a:lnTo>
                  <a:lnTo>
                    <a:pt x="3652" y="17"/>
                  </a:lnTo>
                  <a:lnTo>
                    <a:pt x="3655" y="16"/>
                  </a:lnTo>
                  <a:lnTo>
                    <a:pt x="3659" y="15"/>
                  </a:lnTo>
                  <a:lnTo>
                    <a:pt x="3662" y="14"/>
                  </a:lnTo>
                  <a:lnTo>
                    <a:pt x="3665" y="14"/>
                  </a:lnTo>
                  <a:lnTo>
                    <a:pt x="3668" y="13"/>
                  </a:lnTo>
                  <a:lnTo>
                    <a:pt x="3672" y="12"/>
                  </a:lnTo>
                  <a:lnTo>
                    <a:pt x="3675" y="12"/>
                  </a:lnTo>
                  <a:lnTo>
                    <a:pt x="3678" y="11"/>
                  </a:lnTo>
                  <a:lnTo>
                    <a:pt x="3681" y="11"/>
                  </a:lnTo>
                  <a:lnTo>
                    <a:pt x="3685" y="10"/>
                  </a:lnTo>
                  <a:lnTo>
                    <a:pt x="3688" y="9"/>
                  </a:lnTo>
                  <a:lnTo>
                    <a:pt x="3691" y="9"/>
                  </a:lnTo>
                  <a:lnTo>
                    <a:pt x="3695" y="8"/>
                  </a:lnTo>
                  <a:lnTo>
                    <a:pt x="3698" y="8"/>
                  </a:lnTo>
                  <a:lnTo>
                    <a:pt x="3701" y="7"/>
                  </a:lnTo>
                  <a:lnTo>
                    <a:pt x="3704" y="7"/>
                  </a:lnTo>
                  <a:lnTo>
                    <a:pt x="3708" y="6"/>
                  </a:lnTo>
                  <a:lnTo>
                    <a:pt x="3711" y="6"/>
                  </a:lnTo>
                  <a:lnTo>
                    <a:pt x="3714" y="5"/>
                  </a:lnTo>
                  <a:lnTo>
                    <a:pt x="3717" y="5"/>
                  </a:lnTo>
                  <a:lnTo>
                    <a:pt x="3721" y="4"/>
                  </a:lnTo>
                  <a:lnTo>
                    <a:pt x="3724" y="4"/>
                  </a:lnTo>
                  <a:lnTo>
                    <a:pt x="3727" y="3"/>
                  </a:lnTo>
                  <a:lnTo>
                    <a:pt x="3730" y="3"/>
                  </a:lnTo>
                  <a:lnTo>
                    <a:pt x="3734" y="2"/>
                  </a:lnTo>
                  <a:lnTo>
                    <a:pt x="3737" y="2"/>
                  </a:lnTo>
                  <a:lnTo>
                    <a:pt x="3740" y="2"/>
                  </a:lnTo>
                  <a:lnTo>
                    <a:pt x="3743" y="1"/>
                  </a:lnTo>
                  <a:lnTo>
                    <a:pt x="3747" y="1"/>
                  </a:lnTo>
                  <a:lnTo>
                    <a:pt x="3750" y="1"/>
                  </a:lnTo>
                  <a:lnTo>
                    <a:pt x="3753" y="1"/>
                  </a:lnTo>
                  <a:lnTo>
                    <a:pt x="3756" y="1"/>
                  </a:lnTo>
                  <a:lnTo>
                    <a:pt x="3760" y="0"/>
                  </a:lnTo>
                  <a:lnTo>
                    <a:pt x="3763" y="0"/>
                  </a:lnTo>
                  <a:lnTo>
                    <a:pt x="3766" y="0"/>
                  </a:lnTo>
                  <a:lnTo>
                    <a:pt x="3770" y="0"/>
                  </a:lnTo>
                  <a:lnTo>
                    <a:pt x="3773" y="0"/>
                  </a:lnTo>
                  <a:lnTo>
                    <a:pt x="3776" y="0"/>
                  </a:lnTo>
                  <a:lnTo>
                    <a:pt x="3779" y="0"/>
                  </a:lnTo>
                  <a:lnTo>
                    <a:pt x="3783" y="0"/>
                  </a:lnTo>
                  <a:lnTo>
                    <a:pt x="3786" y="0"/>
                  </a:lnTo>
                  <a:lnTo>
                    <a:pt x="3789" y="0"/>
                  </a:lnTo>
                  <a:lnTo>
                    <a:pt x="3792" y="1"/>
                  </a:lnTo>
                  <a:lnTo>
                    <a:pt x="3796" y="1"/>
                  </a:lnTo>
                  <a:lnTo>
                    <a:pt x="3799" y="1"/>
                  </a:lnTo>
                  <a:lnTo>
                    <a:pt x="3802" y="1"/>
                  </a:lnTo>
                  <a:lnTo>
                    <a:pt x="3805" y="1"/>
                  </a:lnTo>
                  <a:lnTo>
                    <a:pt x="3809" y="2"/>
                  </a:lnTo>
                  <a:lnTo>
                    <a:pt x="3812" y="2"/>
                  </a:lnTo>
                  <a:lnTo>
                    <a:pt x="3815" y="2"/>
                  </a:lnTo>
                  <a:lnTo>
                    <a:pt x="3818" y="3"/>
                  </a:lnTo>
                  <a:lnTo>
                    <a:pt x="3822" y="3"/>
                  </a:lnTo>
                  <a:lnTo>
                    <a:pt x="3825" y="3"/>
                  </a:lnTo>
                  <a:lnTo>
                    <a:pt x="3828" y="4"/>
                  </a:lnTo>
                  <a:lnTo>
                    <a:pt x="3831" y="4"/>
                  </a:lnTo>
                  <a:lnTo>
                    <a:pt x="3835" y="5"/>
                  </a:lnTo>
                  <a:lnTo>
                    <a:pt x="3838" y="5"/>
                  </a:lnTo>
                  <a:lnTo>
                    <a:pt x="3841" y="6"/>
                  </a:lnTo>
                  <a:lnTo>
                    <a:pt x="3845" y="6"/>
                  </a:lnTo>
                  <a:lnTo>
                    <a:pt x="3848" y="7"/>
                  </a:lnTo>
                  <a:lnTo>
                    <a:pt x="3851" y="8"/>
                  </a:lnTo>
                  <a:lnTo>
                    <a:pt x="3854" y="8"/>
                  </a:lnTo>
                  <a:lnTo>
                    <a:pt x="3858" y="9"/>
                  </a:lnTo>
                  <a:lnTo>
                    <a:pt x="3861" y="10"/>
                  </a:lnTo>
                  <a:lnTo>
                    <a:pt x="3864" y="11"/>
                  </a:lnTo>
                  <a:lnTo>
                    <a:pt x="3867" y="11"/>
                  </a:lnTo>
                  <a:lnTo>
                    <a:pt x="3871" y="12"/>
                  </a:lnTo>
                  <a:lnTo>
                    <a:pt x="3874" y="13"/>
                  </a:lnTo>
                  <a:lnTo>
                    <a:pt x="3877" y="14"/>
                  </a:lnTo>
                  <a:lnTo>
                    <a:pt x="3880" y="15"/>
                  </a:lnTo>
                  <a:lnTo>
                    <a:pt x="3884" y="15"/>
                  </a:lnTo>
                  <a:lnTo>
                    <a:pt x="3887" y="16"/>
                  </a:lnTo>
                  <a:lnTo>
                    <a:pt x="3890" y="17"/>
                  </a:lnTo>
                  <a:lnTo>
                    <a:pt x="3893" y="18"/>
                  </a:lnTo>
                  <a:lnTo>
                    <a:pt x="3897" y="19"/>
                  </a:lnTo>
                  <a:lnTo>
                    <a:pt x="3900" y="20"/>
                  </a:lnTo>
                  <a:lnTo>
                    <a:pt x="3903" y="21"/>
                  </a:lnTo>
                  <a:lnTo>
                    <a:pt x="3906" y="22"/>
                  </a:lnTo>
                  <a:lnTo>
                    <a:pt x="3910" y="23"/>
                  </a:lnTo>
                  <a:lnTo>
                    <a:pt x="3913" y="24"/>
                  </a:lnTo>
                  <a:lnTo>
                    <a:pt x="3916" y="25"/>
                  </a:lnTo>
                  <a:lnTo>
                    <a:pt x="3920" y="26"/>
                  </a:lnTo>
                  <a:lnTo>
                    <a:pt x="3923" y="27"/>
                  </a:lnTo>
                  <a:lnTo>
                    <a:pt x="3926" y="28"/>
                  </a:lnTo>
                  <a:lnTo>
                    <a:pt x="3929" y="29"/>
                  </a:lnTo>
                  <a:lnTo>
                    <a:pt x="3933" y="30"/>
                  </a:lnTo>
                  <a:lnTo>
                    <a:pt x="3936" y="31"/>
                  </a:lnTo>
                  <a:lnTo>
                    <a:pt x="3939" y="32"/>
                  </a:lnTo>
                  <a:lnTo>
                    <a:pt x="3942" y="33"/>
                  </a:lnTo>
                  <a:lnTo>
                    <a:pt x="3946" y="34"/>
                  </a:lnTo>
                  <a:lnTo>
                    <a:pt x="3949" y="35"/>
                  </a:lnTo>
                  <a:lnTo>
                    <a:pt x="3952" y="36"/>
                  </a:lnTo>
                  <a:lnTo>
                    <a:pt x="3955" y="37"/>
                  </a:lnTo>
                  <a:lnTo>
                    <a:pt x="3959" y="38"/>
                  </a:lnTo>
                  <a:lnTo>
                    <a:pt x="3962" y="39"/>
                  </a:lnTo>
                  <a:lnTo>
                    <a:pt x="3965" y="40"/>
                  </a:lnTo>
                  <a:lnTo>
                    <a:pt x="3968" y="41"/>
                  </a:lnTo>
                  <a:lnTo>
                    <a:pt x="3972" y="42"/>
                  </a:lnTo>
                  <a:lnTo>
                    <a:pt x="3975" y="43"/>
                  </a:lnTo>
                  <a:lnTo>
                    <a:pt x="3978" y="45"/>
                  </a:lnTo>
                  <a:lnTo>
                    <a:pt x="3981" y="46"/>
                  </a:lnTo>
                  <a:lnTo>
                    <a:pt x="3985" y="47"/>
                  </a:lnTo>
                  <a:lnTo>
                    <a:pt x="3988" y="48"/>
                  </a:lnTo>
                  <a:lnTo>
                    <a:pt x="3991" y="49"/>
                  </a:lnTo>
                  <a:lnTo>
                    <a:pt x="3995" y="50"/>
                  </a:lnTo>
                  <a:lnTo>
                    <a:pt x="3998" y="51"/>
                  </a:lnTo>
                  <a:lnTo>
                    <a:pt x="4001" y="52"/>
                  </a:lnTo>
                  <a:lnTo>
                    <a:pt x="4004" y="53"/>
                  </a:lnTo>
                  <a:lnTo>
                    <a:pt x="4008" y="54"/>
                  </a:lnTo>
                  <a:lnTo>
                    <a:pt x="4011" y="55"/>
                  </a:lnTo>
                  <a:lnTo>
                    <a:pt x="4014" y="56"/>
                  </a:lnTo>
                  <a:lnTo>
                    <a:pt x="4017" y="57"/>
                  </a:lnTo>
                  <a:lnTo>
                    <a:pt x="4021" y="58"/>
                  </a:lnTo>
                  <a:lnTo>
                    <a:pt x="4024" y="58"/>
                  </a:lnTo>
                  <a:lnTo>
                    <a:pt x="4027" y="59"/>
                  </a:lnTo>
                  <a:lnTo>
                    <a:pt x="4030" y="60"/>
                  </a:lnTo>
                  <a:lnTo>
                    <a:pt x="4034" y="61"/>
                  </a:lnTo>
                  <a:lnTo>
                    <a:pt x="4037" y="62"/>
                  </a:lnTo>
                  <a:lnTo>
                    <a:pt x="4040" y="63"/>
                  </a:lnTo>
                  <a:lnTo>
                    <a:pt x="4043" y="64"/>
                  </a:lnTo>
                  <a:lnTo>
                    <a:pt x="4047" y="65"/>
                  </a:lnTo>
                  <a:lnTo>
                    <a:pt x="4050" y="66"/>
                  </a:lnTo>
                  <a:lnTo>
                    <a:pt x="4053" y="67"/>
                  </a:lnTo>
                  <a:lnTo>
                    <a:pt x="4057" y="67"/>
                  </a:lnTo>
                  <a:lnTo>
                    <a:pt x="4060" y="68"/>
                  </a:lnTo>
                  <a:lnTo>
                    <a:pt x="4063" y="69"/>
                  </a:lnTo>
                  <a:lnTo>
                    <a:pt x="4066" y="70"/>
                  </a:lnTo>
                  <a:lnTo>
                    <a:pt x="4070" y="71"/>
                  </a:lnTo>
                  <a:lnTo>
                    <a:pt x="4073" y="71"/>
                  </a:lnTo>
                  <a:lnTo>
                    <a:pt x="4076" y="72"/>
                  </a:lnTo>
                  <a:lnTo>
                    <a:pt x="4079" y="73"/>
                  </a:lnTo>
                  <a:lnTo>
                    <a:pt x="4083" y="74"/>
                  </a:lnTo>
                  <a:lnTo>
                    <a:pt x="4086" y="74"/>
                  </a:lnTo>
                  <a:lnTo>
                    <a:pt x="4089" y="75"/>
                  </a:lnTo>
                  <a:lnTo>
                    <a:pt x="4092" y="76"/>
                  </a:lnTo>
                  <a:lnTo>
                    <a:pt x="4096" y="77"/>
                  </a:lnTo>
                  <a:lnTo>
                    <a:pt x="4099" y="77"/>
                  </a:lnTo>
                  <a:lnTo>
                    <a:pt x="4102" y="78"/>
                  </a:lnTo>
                  <a:lnTo>
                    <a:pt x="4105" y="79"/>
                  </a:lnTo>
                  <a:lnTo>
                    <a:pt x="4109" y="79"/>
                  </a:lnTo>
                  <a:lnTo>
                    <a:pt x="4112" y="80"/>
                  </a:lnTo>
                  <a:lnTo>
                    <a:pt x="4115" y="81"/>
                  </a:lnTo>
                  <a:lnTo>
                    <a:pt x="4118" y="81"/>
                  </a:lnTo>
                  <a:lnTo>
                    <a:pt x="4122" y="82"/>
                  </a:lnTo>
                  <a:lnTo>
                    <a:pt x="4125" y="82"/>
                  </a:lnTo>
                  <a:lnTo>
                    <a:pt x="4128" y="83"/>
                  </a:lnTo>
                  <a:lnTo>
                    <a:pt x="4132" y="84"/>
                  </a:lnTo>
                  <a:lnTo>
                    <a:pt x="4135" y="84"/>
                  </a:lnTo>
                  <a:lnTo>
                    <a:pt x="4138" y="85"/>
                  </a:lnTo>
                  <a:lnTo>
                    <a:pt x="4141" y="85"/>
                  </a:lnTo>
                  <a:lnTo>
                    <a:pt x="4145" y="86"/>
                  </a:lnTo>
                  <a:lnTo>
                    <a:pt x="4148" y="86"/>
                  </a:lnTo>
                  <a:lnTo>
                    <a:pt x="4151" y="87"/>
                  </a:lnTo>
                  <a:lnTo>
                    <a:pt x="4154" y="88"/>
                  </a:lnTo>
                  <a:lnTo>
                    <a:pt x="4158" y="88"/>
                  </a:lnTo>
                  <a:lnTo>
                    <a:pt x="4161" y="89"/>
                  </a:lnTo>
                  <a:lnTo>
                    <a:pt x="4164" y="89"/>
                  </a:lnTo>
                  <a:lnTo>
                    <a:pt x="4167" y="90"/>
                  </a:lnTo>
                  <a:lnTo>
                    <a:pt x="4171" y="90"/>
                  </a:lnTo>
                  <a:lnTo>
                    <a:pt x="4174" y="91"/>
                  </a:lnTo>
                  <a:lnTo>
                    <a:pt x="4177" y="91"/>
                  </a:lnTo>
                  <a:lnTo>
                    <a:pt x="4180" y="92"/>
                  </a:lnTo>
                  <a:lnTo>
                    <a:pt x="4184" y="92"/>
                  </a:lnTo>
                  <a:lnTo>
                    <a:pt x="4187" y="92"/>
                  </a:lnTo>
                  <a:lnTo>
                    <a:pt x="4190" y="93"/>
                  </a:lnTo>
                  <a:lnTo>
                    <a:pt x="4193" y="93"/>
                  </a:lnTo>
                  <a:lnTo>
                    <a:pt x="4197" y="94"/>
                  </a:lnTo>
                  <a:lnTo>
                    <a:pt x="4200" y="94"/>
                  </a:lnTo>
                  <a:lnTo>
                    <a:pt x="4203" y="95"/>
                  </a:lnTo>
                  <a:lnTo>
                    <a:pt x="4207" y="95"/>
                  </a:lnTo>
                  <a:lnTo>
                    <a:pt x="4210" y="96"/>
                  </a:lnTo>
                  <a:lnTo>
                    <a:pt x="4213" y="96"/>
                  </a:lnTo>
                  <a:lnTo>
                    <a:pt x="4216" y="96"/>
                  </a:lnTo>
                  <a:lnTo>
                    <a:pt x="4220" y="97"/>
                  </a:lnTo>
                  <a:lnTo>
                    <a:pt x="4223" y="97"/>
                  </a:lnTo>
                  <a:lnTo>
                    <a:pt x="4226" y="98"/>
                  </a:lnTo>
                  <a:lnTo>
                    <a:pt x="4229" y="98"/>
                  </a:lnTo>
                  <a:lnTo>
                    <a:pt x="4233" y="99"/>
                  </a:lnTo>
                  <a:lnTo>
                    <a:pt x="4236" y="99"/>
                  </a:lnTo>
                  <a:lnTo>
                    <a:pt x="4239" y="99"/>
                  </a:lnTo>
                  <a:lnTo>
                    <a:pt x="4242" y="100"/>
                  </a:lnTo>
                  <a:lnTo>
                    <a:pt x="4246" y="100"/>
                  </a:lnTo>
                  <a:lnTo>
                    <a:pt x="4249" y="101"/>
                  </a:lnTo>
                  <a:lnTo>
                    <a:pt x="4252" y="101"/>
                  </a:lnTo>
                  <a:lnTo>
                    <a:pt x="4255" y="101"/>
                  </a:lnTo>
                  <a:lnTo>
                    <a:pt x="4259" y="102"/>
                  </a:lnTo>
                  <a:lnTo>
                    <a:pt x="4262" y="102"/>
                  </a:lnTo>
                  <a:lnTo>
                    <a:pt x="4265" y="102"/>
                  </a:lnTo>
                  <a:lnTo>
                    <a:pt x="4268" y="103"/>
                  </a:lnTo>
                  <a:lnTo>
                    <a:pt x="4272" y="103"/>
                  </a:lnTo>
                  <a:lnTo>
                    <a:pt x="4275" y="104"/>
                  </a:lnTo>
                  <a:lnTo>
                    <a:pt x="4278" y="104"/>
                  </a:lnTo>
                  <a:lnTo>
                    <a:pt x="4282" y="104"/>
                  </a:lnTo>
                  <a:lnTo>
                    <a:pt x="4285" y="105"/>
                  </a:lnTo>
                  <a:lnTo>
                    <a:pt x="4288" y="105"/>
                  </a:lnTo>
                  <a:lnTo>
                    <a:pt x="4291" y="106"/>
                  </a:lnTo>
                  <a:lnTo>
                    <a:pt x="4295" y="106"/>
                  </a:lnTo>
                  <a:lnTo>
                    <a:pt x="4298" y="106"/>
                  </a:lnTo>
                  <a:lnTo>
                    <a:pt x="4301" y="107"/>
                  </a:lnTo>
                  <a:lnTo>
                    <a:pt x="4304" y="107"/>
                  </a:lnTo>
                  <a:lnTo>
                    <a:pt x="4308" y="107"/>
                  </a:lnTo>
                  <a:lnTo>
                    <a:pt x="4311" y="108"/>
                  </a:lnTo>
                  <a:lnTo>
                    <a:pt x="4314" y="108"/>
                  </a:lnTo>
                  <a:lnTo>
                    <a:pt x="4317" y="109"/>
                  </a:lnTo>
                  <a:lnTo>
                    <a:pt x="4321" y="109"/>
                  </a:lnTo>
                  <a:lnTo>
                    <a:pt x="4324" y="109"/>
                  </a:lnTo>
                  <a:lnTo>
                    <a:pt x="4327" y="110"/>
                  </a:lnTo>
                  <a:lnTo>
                    <a:pt x="4330" y="110"/>
                  </a:lnTo>
                  <a:lnTo>
                    <a:pt x="4334" y="110"/>
                  </a:lnTo>
                  <a:lnTo>
                    <a:pt x="4337" y="111"/>
                  </a:lnTo>
                  <a:lnTo>
                    <a:pt x="4340" y="111"/>
                  </a:lnTo>
                  <a:lnTo>
                    <a:pt x="4343" y="112"/>
                  </a:lnTo>
                  <a:lnTo>
                    <a:pt x="4347" y="112"/>
                  </a:lnTo>
                  <a:lnTo>
                    <a:pt x="4350" y="112"/>
                  </a:lnTo>
                  <a:lnTo>
                    <a:pt x="4353" y="113"/>
                  </a:lnTo>
                  <a:lnTo>
                    <a:pt x="4357" y="113"/>
                  </a:lnTo>
                  <a:lnTo>
                    <a:pt x="4360" y="113"/>
                  </a:lnTo>
                  <a:lnTo>
                    <a:pt x="4363" y="114"/>
                  </a:lnTo>
                  <a:lnTo>
                    <a:pt x="4366" y="114"/>
                  </a:lnTo>
                  <a:lnTo>
                    <a:pt x="4370" y="115"/>
                  </a:lnTo>
                  <a:lnTo>
                    <a:pt x="4373" y="115"/>
                  </a:lnTo>
                  <a:lnTo>
                    <a:pt x="4376" y="115"/>
                  </a:lnTo>
                  <a:lnTo>
                    <a:pt x="4379" y="116"/>
                  </a:lnTo>
                  <a:lnTo>
                    <a:pt x="4383" y="116"/>
                  </a:lnTo>
                  <a:lnTo>
                    <a:pt x="4386" y="116"/>
                  </a:lnTo>
                  <a:lnTo>
                    <a:pt x="4389" y="117"/>
                  </a:lnTo>
                  <a:lnTo>
                    <a:pt x="4392" y="117"/>
                  </a:lnTo>
                  <a:lnTo>
                    <a:pt x="4396" y="118"/>
                  </a:lnTo>
                  <a:lnTo>
                    <a:pt x="4399" y="118"/>
                  </a:lnTo>
                  <a:lnTo>
                    <a:pt x="4402" y="118"/>
                  </a:lnTo>
                  <a:lnTo>
                    <a:pt x="4405" y="119"/>
                  </a:lnTo>
                  <a:lnTo>
                    <a:pt x="4409" y="119"/>
                  </a:lnTo>
                  <a:lnTo>
                    <a:pt x="4412" y="120"/>
                  </a:lnTo>
                  <a:lnTo>
                    <a:pt x="4415" y="120"/>
                  </a:lnTo>
                  <a:lnTo>
                    <a:pt x="4419" y="121"/>
                  </a:lnTo>
                  <a:lnTo>
                    <a:pt x="4422" y="121"/>
                  </a:lnTo>
                  <a:lnTo>
                    <a:pt x="4425" y="121"/>
                  </a:lnTo>
                  <a:lnTo>
                    <a:pt x="4428" y="122"/>
                  </a:lnTo>
                  <a:lnTo>
                    <a:pt x="4432" y="122"/>
                  </a:lnTo>
                  <a:lnTo>
                    <a:pt x="4435" y="123"/>
                  </a:lnTo>
                  <a:lnTo>
                    <a:pt x="4438" y="123"/>
                  </a:lnTo>
                  <a:lnTo>
                    <a:pt x="4441" y="124"/>
                  </a:lnTo>
                  <a:lnTo>
                    <a:pt x="4445" y="124"/>
                  </a:lnTo>
                  <a:lnTo>
                    <a:pt x="4448" y="125"/>
                  </a:lnTo>
                  <a:lnTo>
                    <a:pt x="4451" y="125"/>
                  </a:lnTo>
                  <a:lnTo>
                    <a:pt x="4454" y="126"/>
                  </a:lnTo>
                  <a:lnTo>
                    <a:pt x="4458" y="126"/>
                  </a:lnTo>
                  <a:lnTo>
                    <a:pt x="4461" y="127"/>
                  </a:lnTo>
                  <a:lnTo>
                    <a:pt x="4464" y="127"/>
                  </a:lnTo>
                  <a:lnTo>
                    <a:pt x="4467" y="128"/>
                  </a:lnTo>
                  <a:lnTo>
                    <a:pt x="4471" y="128"/>
                  </a:lnTo>
                  <a:lnTo>
                    <a:pt x="4474" y="129"/>
                  </a:lnTo>
                  <a:lnTo>
                    <a:pt x="4477" y="129"/>
                  </a:lnTo>
                  <a:lnTo>
                    <a:pt x="4480" y="130"/>
                  </a:lnTo>
                  <a:lnTo>
                    <a:pt x="4484" y="130"/>
                  </a:lnTo>
                  <a:lnTo>
                    <a:pt x="4487" y="131"/>
                  </a:lnTo>
                  <a:lnTo>
                    <a:pt x="4490" y="131"/>
                  </a:lnTo>
                  <a:lnTo>
                    <a:pt x="4494" y="132"/>
                  </a:lnTo>
                  <a:lnTo>
                    <a:pt x="4497" y="133"/>
                  </a:lnTo>
                  <a:lnTo>
                    <a:pt x="4500" y="133"/>
                  </a:lnTo>
                  <a:lnTo>
                    <a:pt x="4503" y="134"/>
                  </a:lnTo>
                  <a:lnTo>
                    <a:pt x="4507" y="134"/>
                  </a:lnTo>
                  <a:lnTo>
                    <a:pt x="4510" y="135"/>
                  </a:lnTo>
                  <a:lnTo>
                    <a:pt x="4513" y="136"/>
                  </a:lnTo>
                  <a:lnTo>
                    <a:pt x="4516" y="136"/>
                  </a:lnTo>
                  <a:lnTo>
                    <a:pt x="4520" y="137"/>
                  </a:lnTo>
                  <a:lnTo>
                    <a:pt x="4523" y="138"/>
                  </a:lnTo>
                  <a:lnTo>
                    <a:pt x="4526" y="138"/>
                  </a:lnTo>
                  <a:lnTo>
                    <a:pt x="4529" y="139"/>
                  </a:lnTo>
                  <a:lnTo>
                    <a:pt x="4533" y="140"/>
                  </a:lnTo>
                  <a:lnTo>
                    <a:pt x="4536" y="141"/>
                  </a:lnTo>
                  <a:lnTo>
                    <a:pt x="4539" y="141"/>
                  </a:lnTo>
                  <a:lnTo>
                    <a:pt x="4542" y="142"/>
                  </a:lnTo>
                  <a:lnTo>
                    <a:pt x="4546" y="143"/>
                  </a:lnTo>
                  <a:lnTo>
                    <a:pt x="4549" y="143"/>
                  </a:lnTo>
                  <a:lnTo>
                    <a:pt x="4552" y="144"/>
                  </a:lnTo>
                  <a:lnTo>
                    <a:pt x="4555" y="145"/>
                  </a:lnTo>
                  <a:lnTo>
                    <a:pt x="4559" y="146"/>
                  </a:lnTo>
                  <a:lnTo>
                    <a:pt x="4562" y="147"/>
                  </a:lnTo>
                  <a:lnTo>
                    <a:pt x="4565" y="147"/>
                  </a:lnTo>
                  <a:lnTo>
                    <a:pt x="4569" y="148"/>
                  </a:lnTo>
                  <a:lnTo>
                    <a:pt x="4572" y="149"/>
                  </a:lnTo>
                  <a:lnTo>
                    <a:pt x="4575" y="150"/>
                  </a:lnTo>
                  <a:lnTo>
                    <a:pt x="4578" y="151"/>
                  </a:lnTo>
                  <a:lnTo>
                    <a:pt x="4582" y="152"/>
                  </a:lnTo>
                  <a:lnTo>
                    <a:pt x="4585" y="153"/>
                  </a:lnTo>
                  <a:lnTo>
                    <a:pt x="4588" y="154"/>
                  </a:lnTo>
                  <a:lnTo>
                    <a:pt x="4591" y="155"/>
                  </a:lnTo>
                  <a:lnTo>
                    <a:pt x="4595" y="155"/>
                  </a:lnTo>
                  <a:lnTo>
                    <a:pt x="4598" y="156"/>
                  </a:lnTo>
                  <a:lnTo>
                    <a:pt x="4601" y="157"/>
                  </a:lnTo>
                  <a:lnTo>
                    <a:pt x="4604" y="158"/>
                  </a:lnTo>
                  <a:lnTo>
                    <a:pt x="4608" y="159"/>
                  </a:lnTo>
                  <a:lnTo>
                    <a:pt x="4611" y="160"/>
                  </a:lnTo>
                  <a:lnTo>
                    <a:pt x="4614" y="161"/>
                  </a:lnTo>
                  <a:lnTo>
                    <a:pt x="4617" y="162"/>
                  </a:lnTo>
                  <a:lnTo>
                    <a:pt x="4621" y="163"/>
                  </a:lnTo>
                  <a:lnTo>
                    <a:pt x="4624" y="164"/>
                  </a:lnTo>
                  <a:lnTo>
                    <a:pt x="4627" y="165"/>
                  </a:lnTo>
                  <a:lnTo>
                    <a:pt x="4630" y="166"/>
                  </a:lnTo>
                  <a:lnTo>
                    <a:pt x="4634" y="167"/>
                  </a:lnTo>
                  <a:lnTo>
                    <a:pt x="4637" y="168"/>
                  </a:lnTo>
                  <a:lnTo>
                    <a:pt x="4640" y="169"/>
                  </a:lnTo>
                  <a:lnTo>
                    <a:pt x="4644" y="171"/>
                  </a:lnTo>
                  <a:lnTo>
                    <a:pt x="4647" y="172"/>
                  </a:lnTo>
                  <a:lnTo>
                    <a:pt x="4650" y="173"/>
                  </a:lnTo>
                  <a:lnTo>
                    <a:pt x="4653" y="174"/>
                  </a:lnTo>
                  <a:lnTo>
                    <a:pt x="4657" y="175"/>
                  </a:lnTo>
                  <a:lnTo>
                    <a:pt x="4660" y="176"/>
                  </a:lnTo>
                  <a:lnTo>
                    <a:pt x="4663" y="177"/>
                  </a:lnTo>
                  <a:lnTo>
                    <a:pt x="4666" y="178"/>
                  </a:lnTo>
                  <a:lnTo>
                    <a:pt x="4670" y="179"/>
                  </a:lnTo>
                  <a:lnTo>
                    <a:pt x="4673" y="181"/>
                  </a:lnTo>
                  <a:lnTo>
                    <a:pt x="4676" y="182"/>
                  </a:lnTo>
                  <a:lnTo>
                    <a:pt x="4679" y="183"/>
                  </a:lnTo>
                  <a:lnTo>
                    <a:pt x="4683" y="184"/>
                  </a:lnTo>
                  <a:lnTo>
                    <a:pt x="4686" y="185"/>
                  </a:lnTo>
                  <a:lnTo>
                    <a:pt x="4689" y="186"/>
                  </a:lnTo>
                  <a:lnTo>
                    <a:pt x="4692" y="188"/>
                  </a:lnTo>
                  <a:lnTo>
                    <a:pt x="4696" y="189"/>
                  </a:lnTo>
                  <a:lnTo>
                    <a:pt x="4699" y="190"/>
                  </a:lnTo>
                  <a:lnTo>
                    <a:pt x="4702" y="191"/>
                  </a:lnTo>
                  <a:lnTo>
                    <a:pt x="4705" y="192"/>
                  </a:lnTo>
                  <a:lnTo>
                    <a:pt x="4709" y="194"/>
                  </a:lnTo>
                  <a:lnTo>
                    <a:pt x="4712" y="195"/>
                  </a:lnTo>
                  <a:lnTo>
                    <a:pt x="4715" y="196"/>
                  </a:lnTo>
                  <a:lnTo>
                    <a:pt x="4719" y="197"/>
                  </a:lnTo>
                  <a:lnTo>
                    <a:pt x="4722" y="198"/>
                  </a:lnTo>
                  <a:lnTo>
                    <a:pt x="4725" y="199"/>
                  </a:lnTo>
                  <a:lnTo>
                    <a:pt x="4728" y="201"/>
                  </a:lnTo>
                  <a:lnTo>
                    <a:pt x="4732" y="202"/>
                  </a:lnTo>
                  <a:lnTo>
                    <a:pt x="4735" y="203"/>
                  </a:lnTo>
                  <a:lnTo>
                    <a:pt x="4738" y="204"/>
                  </a:lnTo>
                  <a:lnTo>
                    <a:pt x="4741" y="206"/>
                  </a:lnTo>
                  <a:lnTo>
                    <a:pt x="4745" y="207"/>
                  </a:lnTo>
                  <a:lnTo>
                    <a:pt x="4748" y="208"/>
                  </a:lnTo>
                  <a:lnTo>
                    <a:pt x="4751" y="209"/>
                  </a:lnTo>
                  <a:lnTo>
                    <a:pt x="4754" y="210"/>
                  </a:lnTo>
                  <a:lnTo>
                    <a:pt x="4758" y="212"/>
                  </a:lnTo>
                  <a:lnTo>
                    <a:pt x="4761" y="213"/>
                  </a:lnTo>
                  <a:lnTo>
                    <a:pt x="4764" y="214"/>
                  </a:lnTo>
                  <a:lnTo>
                    <a:pt x="4767" y="215"/>
                  </a:lnTo>
                  <a:lnTo>
                    <a:pt x="4771" y="217"/>
                  </a:lnTo>
                  <a:lnTo>
                    <a:pt x="4774" y="218"/>
                  </a:lnTo>
                  <a:lnTo>
                    <a:pt x="4777" y="219"/>
                  </a:lnTo>
                  <a:lnTo>
                    <a:pt x="4781" y="220"/>
                  </a:lnTo>
                  <a:lnTo>
                    <a:pt x="4784" y="221"/>
                  </a:lnTo>
                  <a:lnTo>
                    <a:pt x="4787" y="223"/>
                  </a:lnTo>
                  <a:lnTo>
                    <a:pt x="4790" y="224"/>
                  </a:lnTo>
                  <a:lnTo>
                    <a:pt x="4794" y="225"/>
                  </a:lnTo>
                  <a:lnTo>
                    <a:pt x="4797" y="226"/>
                  </a:lnTo>
                  <a:lnTo>
                    <a:pt x="4800" y="228"/>
                  </a:lnTo>
                  <a:lnTo>
                    <a:pt x="4803" y="229"/>
                  </a:lnTo>
                  <a:lnTo>
                    <a:pt x="4807" y="230"/>
                  </a:lnTo>
                  <a:lnTo>
                    <a:pt x="4810" y="231"/>
                  </a:lnTo>
                  <a:lnTo>
                    <a:pt x="4813" y="232"/>
                  </a:lnTo>
                  <a:lnTo>
                    <a:pt x="4816" y="234"/>
                  </a:lnTo>
                  <a:lnTo>
                    <a:pt x="4820" y="235"/>
                  </a:lnTo>
                  <a:lnTo>
                    <a:pt x="4823" y="236"/>
                  </a:lnTo>
                  <a:lnTo>
                    <a:pt x="4826" y="237"/>
                  </a:lnTo>
                  <a:lnTo>
                    <a:pt x="4829" y="239"/>
                  </a:lnTo>
                  <a:lnTo>
                    <a:pt x="4833" y="240"/>
                  </a:lnTo>
                  <a:lnTo>
                    <a:pt x="4836" y="241"/>
                  </a:lnTo>
                  <a:lnTo>
                    <a:pt x="4839" y="242"/>
                  </a:lnTo>
                  <a:lnTo>
                    <a:pt x="4842" y="243"/>
                  </a:lnTo>
                  <a:lnTo>
                    <a:pt x="4846" y="245"/>
                  </a:lnTo>
                  <a:lnTo>
                    <a:pt x="4849" y="246"/>
                  </a:lnTo>
                  <a:lnTo>
                    <a:pt x="4852" y="247"/>
                  </a:lnTo>
                  <a:lnTo>
                    <a:pt x="4856" y="248"/>
                  </a:lnTo>
                  <a:lnTo>
                    <a:pt x="4859" y="250"/>
                  </a:lnTo>
                  <a:lnTo>
                    <a:pt x="4862" y="251"/>
                  </a:lnTo>
                  <a:lnTo>
                    <a:pt x="4865" y="252"/>
                  </a:lnTo>
                  <a:lnTo>
                    <a:pt x="4869" y="253"/>
                  </a:lnTo>
                  <a:lnTo>
                    <a:pt x="4872" y="254"/>
                  </a:lnTo>
                  <a:lnTo>
                    <a:pt x="4875" y="256"/>
                  </a:lnTo>
                  <a:lnTo>
                    <a:pt x="4878" y="257"/>
                  </a:lnTo>
                  <a:lnTo>
                    <a:pt x="4882" y="258"/>
                  </a:lnTo>
                  <a:lnTo>
                    <a:pt x="4885" y="259"/>
                  </a:lnTo>
                  <a:lnTo>
                    <a:pt x="4888" y="261"/>
                  </a:lnTo>
                  <a:lnTo>
                    <a:pt x="4891" y="262"/>
                  </a:lnTo>
                  <a:lnTo>
                    <a:pt x="4895" y="263"/>
                  </a:lnTo>
                  <a:lnTo>
                    <a:pt x="4898" y="264"/>
                  </a:lnTo>
                  <a:lnTo>
                    <a:pt x="4901" y="266"/>
                  </a:lnTo>
                  <a:lnTo>
                    <a:pt x="4904" y="267"/>
                  </a:lnTo>
                  <a:lnTo>
                    <a:pt x="4908" y="268"/>
                  </a:lnTo>
                  <a:lnTo>
                    <a:pt x="4911" y="269"/>
                  </a:lnTo>
                  <a:lnTo>
                    <a:pt x="4914" y="271"/>
                  </a:lnTo>
                  <a:lnTo>
                    <a:pt x="4917" y="272"/>
                  </a:lnTo>
                  <a:lnTo>
                    <a:pt x="4921" y="273"/>
                  </a:lnTo>
                  <a:lnTo>
                    <a:pt x="4924" y="274"/>
                  </a:lnTo>
                  <a:lnTo>
                    <a:pt x="4927" y="276"/>
                  </a:lnTo>
                  <a:lnTo>
                    <a:pt x="4931" y="277"/>
                  </a:lnTo>
                  <a:lnTo>
                    <a:pt x="4934" y="278"/>
                  </a:lnTo>
                  <a:lnTo>
                    <a:pt x="4937" y="280"/>
                  </a:lnTo>
                  <a:lnTo>
                    <a:pt x="4940" y="281"/>
                  </a:lnTo>
                  <a:lnTo>
                    <a:pt x="4944" y="282"/>
                  </a:lnTo>
                  <a:lnTo>
                    <a:pt x="4947" y="283"/>
                  </a:lnTo>
                  <a:lnTo>
                    <a:pt x="4950" y="285"/>
                  </a:lnTo>
                  <a:lnTo>
                    <a:pt x="4953" y="286"/>
                  </a:lnTo>
                  <a:lnTo>
                    <a:pt x="4957" y="287"/>
                  </a:lnTo>
                  <a:lnTo>
                    <a:pt x="4960" y="289"/>
                  </a:lnTo>
                  <a:lnTo>
                    <a:pt x="4963" y="290"/>
                  </a:lnTo>
                  <a:lnTo>
                    <a:pt x="4966" y="291"/>
                  </a:lnTo>
                  <a:lnTo>
                    <a:pt x="4970" y="293"/>
                  </a:lnTo>
                  <a:lnTo>
                    <a:pt x="4973" y="294"/>
                  </a:lnTo>
                  <a:lnTo>
                    <a:pt x="4976" y="295"/>
                  </a:lnTo>
                  <a:lnTo>
                    <a:pt x="4979" y="297"/>
                  </a:lnTo>
                  <a:lnTo>
                    <a:pt x="4983" y="298"/>
                  </a:lnTo>
                  <a:lnTo>
                    <a:pt x="4986" y="299"/>
                  </a:lnTo>
                  <a:lnTo>
                    <a:pt x="4989" y="301"/>
                  </a:lnTo>
                  <a:lnTo>
                    <a:pt x="4992" y="302"/>
                  </a:lnTo>
                  <a:lnTo>
                    <a:pt x="4996" y="303"/>
                  </a:lnTo>
                  <a:lnTo>
                    <a:pt x="4999" y="305"/>
                  </a:lnTo>
                  <a:lnTo>
                    <a:pt x="5002" y="306"/>
                  </a:lnTo>
                  <a:lnTo>
                    <a:pt x="5006" y="307"/>
                  </a:lnTo>
                  <a:lnTo>
                    <a:pt x="5009" y="309"/>
                  </a:lnTo>
                  <a:lnTo>
                    <a:pt x="5012" y="310"/>
                  </a:lnTo>
                  <a:lnTo>
                    <a:pt x="5015" y="311"/>
                  </a:lnTo>
                  <a:lnTo>
                    <a:pt x="5019" y="313"/>
                  </a:lnTo>
                  <a:lnTo>
                    <a:pt x="5022" y="314"/>
                  </a:lnTo>
                  <a:lnTo>
                    <a:pt x="5025" y="316"/>
                  </a:lnTo>
                  <a:lnTo>
                    <a:pt x="5028" y="317"/>
                  </a:lnTo>
                  <a:lnTo>
                    <a:pt x="5032" y="318"/>
                  </a:lnTo>
                  <a:lnTo>
                    <a:pt x="5035" y="320"/>
                  </a:lnTo>
                  <a:lnTo>
                    <a:pt x="5038" y="321"/>
                  </a:lnTo>
                  <a:lnTo>
                    <a:pt x="5041" y="322"/>
                  </a:lnTo>
                  <a:lnTo>
                    <a:pt x="5045" y="324"/>
                  </a:lnTo>
                  <a:lnTo>
                    <a:pt x="5048" y="325"/>
                  </a:lnTo>
                  <a:lnTo>
                    <a:pt x="5051" y="327"/>
                  </a:lnTo>
                  <a:lnTo>
                    <a:pt x="5054" y="328"/>
                  </a:lnTo>
                  <a:lnTo>
                    <a:pt x="5058" y="329"/>
                  </a:lnTo>
                  <a:lnTo>
                    <a:pt x="5061" y="331"/>
                  </a:lnTo>
                  <a:lnTo>
                    <a:pt x="5064" y="332"/>
                  </a:lnTo>
                  <a:lnTo>
                    <a:pt x="5067" y="334"/>
                  </a:lnTo>
                  <a:lnTo>
                    <a:pt x="5071" y="335"/>
                  </a:lnTo>
                  <a:lnTo>
                    <a:pt x="5074" y="336"/>
                  </a:lnTo>
                  <a:lnTo>
                    <a:pt x="5077" y="338"/>
                  </a:lnTo>
                  <a:lnTo>
                    <a:pt x="5081" y="339"/>
                  </a:lnTo>
                  <a:lnTo>
                    <a:pt x="5084" y="340"/>
                  </a:lnTo>
                  <a:lnTo>
                    <a:pt x="5087" y="342"/>
                  </a:lnTo>
                  <a:lnTo>
                    <a:pt x="5090" y="343"/>
                  </a:lnTo>
                  <a:lnTo>
                    <a:pt x="5094" y="345"/>
                  </a:lnTo>
                  <a:lnTo>
                    <a:pt x="5097" y="346"/>
                  </a:lnTo>
                  <a:lnTo>
                    <a:pt x="5100" y="347"/>
                  </a:lnTo>
                  <a:lnTo>
                    <a:pt x="5103" y="349"/>
                  </a:lnTo>
                  <a:lnTo>
                    <a:pt x="5107" y="350"/>
                  </a:lnTo>
                  <a:lnTo>
                    <a:pt x="5110" y="351"/>
                  </a:lnTo>
                  <a:lnTo>
                    <a:pt x="5113" y="353"/>
                  </a:lnTo>
                  <a:lnTo>
                    <a:pt x="5116" y="354"/>
                  </a:lnTo>
                  <a:lnTo>
                    <a:pt x="5120" y="355"/>
                  </a:lnTo>
                  <a:lnTo>
                    <a:pt x="5123" y="357"/>
                  </a:lnTo>
                  <a:lnTo>
                    <a:pt x="5126" y="358"/>
                  </a:lnTo>
                  <a:lnTo>
                    <a:pt x="5129" y="359"/>
                  </a:lnTo>
                  <a:lnTo>
                    <a:pt x="5133" y="361"/>
                  </a:lnTo>
                  <a:lnTo>
                    <a:pt x="5136" y="362"/>
                  </a:lnTo>
                  <a:lnTo>
                    <a:pt x="5139" y="363"/>
                  </a:lnTo>
                  <a:lnTo>
                    <a:pt x="5143" y="365"/>
                  </a:lnTo>
                  <a:lnTo>
                    <a:pt x="5146" y="366"/>
                  </a:lnTo>
                  <a:lnTo>
                    <a:pt x="5149" y="367"/>
                  </a:lnTo>
                  <a:lnTo>
                    <a:pt x="5152" y="368"/>
                  </a:lnTo>
                  <a:lnTo>
                    <a:pt x="5156" y="370"/>
                  </a:lnTo>
                  <a:lnTo>
                    <a:pt x="5159" y="371"/>
                  </a:lnTo>
                  <a:lnTo>
                    <a:pt x="5162" y="372"/>
                  </a:lnTo>
                  <a:lnTo>
                    <a:pt x="5165" y="373"/>
                  </a:lnTo>
                  <a:lnTo>
                    <a:pt x="5169" y="374"/>
                  </a:lnTo>
                  <a:lnTo>
                    <a:pt x="5172" y="376"/>
                  </a:lnTo>
                  <a:lnTo>
                    <a:pt x="5175" y="377"/>
                  </a:lnTo>
                  <a:lnTo>
                    <a:pt x="5178" y="378"/>
                  </a:lnTo>
                  <a:lnTo>
                    <a:pt x="5182" y="379"/>
                  </a:lnTo>
                  <a:lnTo>
                    <a:pt x="5185" y="380"/>
                  </a:lnTo>
                  <a:lnTo>
                    <a:pt x="5188" y="382"/>
                  </a:lnTo>
                  <a:lnTo>
                    <a:pt x="5191" y="383"/>
                  </a:lnTo>
                  <a:lnTo>
                    <a:pt x="5195" y="384"/>
                  </a:lnTo>
                  <a:lnTo>
                    <a:pt x="5198" y="385"/>
                  </a:lnTo>
                  <a:lnTo>
                    <a:pt x="5201" y="386"/>
                  </a:lnTo>
                  <a:lnTo>
                    <a:pt x="5204" y="387"/>
                  </a:lnTo>
                  <a:lnTo>
                    <a:pt x="5208" y="388"/>
                  </a:lnTo>
                  <a:lnTo>
                    <a:pt x="5211" y="389"/>
                  </a:lnTo>
                  <a:lnTo>
                    <a:pt x="5214" y="390"/>
                  </a:lnTo>
                  <a:lnTo>
                    <a:pt x="5218" y="392"/>
                  </a:lnTo>
                  <a:lnTo>
                    <a:pt x="5221" y="393"/>
                  </a:lnTo>
                  <a:lnTo>
                    <a:pt x="5224" y="394"/>
                  </a:lnTo>
                  <a:lnTo>
                    <a:pt x="5227" y="395"/>
                  </a:lnTo>
                  <a:lnTo>
                    <a:pt x="5231" y="396"/>
                  </a:lnTo>
                  <a:lnTo>
                    <a:pt x="5234" y="397"/>
                  </a:lnTo>
                  <a:lnTo>
                    <a:pt x="5237" y="398"/>
                  </a:lnTo>
                  <a:lnTo>
                    <a:pt x="5240" y="399"/>
                  </a:lnTo>
                  <a:lnTo>
                    <a:pt x="5244" y="399"/>
                  </a:lnTo>
                  <a:lnTo>
                    <a:pt x="5247" y="400"/>
                  </a:lnTo>
                  <a:lnTo>
                    <a:pt x="5250" y="401"/>
                  </a:lnTo>
                  <a:lnTo>
                    <a:pt x="5253" y="402"/>
                  </a:lnTo>
                  <a:lnTo>
                    <a:pt x="5257" y="403"/>
                  </a:lnTo>
                  <a:lnTo>
                    <a:pt x="5260" y="404"/>
                  </a:lnTo>
                  <a:lnTo>
                    <a:pt x="5263" y="405"/>
                  </a:lnTo>
                  <a:lnTo>
                    <a:pt x="5266" y="406"/>
                  </a:lnTo>
                  <a:lnTo>
                    <a:pt x="5270" y="407"/>
                  </a:lnTo>
                  <a:lnTo>
                    <a:pt x="5273" y="408"/>
                  </a:lnTo>
                  <a:lnTo>
                    <a:pt x="5276" y="408"/>
                  </a:lnTo>
                  <a:lnTo>
                    <a:pt x="5279" y="409"/>
                  </a:lnTo>
                  <a:lnTo>
                    <a:pt x="5283" y="410"/>
                  </a:lnTo>
                  <a:lnTo>
                    <a:pt x="5286" y="411"/>
                  </a:lnTo>
                  <a:lnTo>
                    <a:pt x="5289" y="412"/>
                  </a:lnTo>
                  <a:lnTo>
                    <a:pt x="5293" y="413"/>
                  </a:lnTo>
                  <a:lnTo>
                    <a:pt x="5296" y="413"/>
                  </a:lnTo>
                  <a:lnTo>
                    <a:pt x="5299" y="414"/>
                  </a:lnTo>
                  <a:lnTo>
                    <a:pt x="5302" y="415"/>
                  </a:lnTo>
                  <a:lnTo>
                    <a:pt x="5306" y="416"/>
                  </a:lnTo>
                  <a:lnTo>
                    <a:pt x="5309" y="416"/>
                  </a:lnTo>
                  <a:lnTo>
                    <a:pt x="5312" y="417"/>
                  </a:lnTo>
                  <a:lnTo>
                    <a:pt x="5315" y="418"/>
                  </a:lnTo>
                  <a:lnTo>
                    <a:pt x="5319" y="418"/>
                  </a:lnTo>
                  <a:lnTo>
                    <a:pt x="5322" y="419"/>
                  </a:lnTo>
                  <a:lnTo>
                    <a:pt x="5325" y="420"/>
                  </a:lnTo>
                  <a:lnTo>
                    <a:pt x="5328" y="420"/>
                  </a:lnTo>
                  <a:lnTo>
                    <a:pt x="5332" y="421"/>
                  </a:lnTo>
                  <a:lnTo>
                    <a:pt x="5335" y="422"/>
                  </a:lnTo>
                  <a:lnTo>
                    <a:pt x="5338" y="422"/>
                  </a:lnTo>
                  <a:lnTo>
                    <a:pt x="5341" y="423"/>
                  </a:lnTo>
                  <a:lnTo>
                    <a:pt x="5345" y="424"/>
                  </a:lnTo>
                  <a:lnTo>
                    <a:pt x="5348" y="424"/>
                  </a:lnTo>
                  <a:lnTo>
                    <a:pt x="5351" y="425"/>
                  </a:lnTo>
                  <a:lnTo>
                    <a:pt x="5354" y="425"/>
                  </a:lnTo>
                  <a:lnTo>
                    <a:pt x="5358" y="426"/>
                  </a:lnTo>
                  <a:lnTo>
                    <a:pt x="5361" y="427"/>
                  </a:lnTo>
                  <a:lnTo>
                    <a:pt x="5364" y="427"/>
                  </a:lnTo>
                  <a:lnTo>
                    <a:pt x="5368" y="428"/>
                  </a:lnTo>
                  <a:lnTo>
                    <a:pt x="5371" y="428"/>
                  </a:lnTo>
                  <a:lnTo>
                    <a:pt x="5374" y="429"/>
                  </a:lnTo>
                  <a:lnTo>
                    <a:pt x="5377" y="429"/>
                  </a:lnTo>
                  <a:lnTo>
                    <a:pt x="5381" y="430"/>
                  </a:lnTo>
                  <a:lnTo>
                    <a:pt x="5384" y="430"/>
                  </a:lnTo>
                  <a:lnTo>
                    <a:pt x="5387" y="431"/>
                  </a:lnTo>
                  <a:lnTo>
                    <a:pt x="5390" y="431"/>
                  </a:lnTo>
                  <a:lnTo>
                    <a:pt x="5394" y="432"/>
                  </a:lnTo>
                  <a:lnTo>
                    <a:pt x="5397" y="432"/>
                  </a:lnTo>
                  <a:lnTo>
                    <a:pt x="5400" y="433"/>
                  </a:lnTo>
                  <a:lnTo>
                    <a:pt x="5403" y="433"/>
                  </a:lnTo>
                  <a:lnTo>
                    <a:pt x="5407" y="434"/>
                  </a:lnTo>
                  <a:lnTo>
                    <a:pt x="5410" y="434"/>
                  </a:lnTo>
                  <a:lnTo>
                    <a:pt x="5413" y="435"/>
                  </a:lnTo>
                  <a:lnTo>
                    <a:pt x="5416" y="435"/>
                  </a:lnTo>
                  <a:lnTo>
                    <a:pt x="5420" y="435"/>
                  </a:lnTo>
                  <a:lnTo>
                    <a:pt x="5423" y="436"/>
                  </a:lnTo>
                  <a:lnTo>
                    <a:pt x="5426" y="436"/>
                  </a:lnTo>
                  <a:lnTo>
                    <a:pt x="5429" y="437"/>
                  </a:lnTo>
                  <a:lnTo>
                    <a:pt x="5433" y="437"/>
                  </a:lnTo>
                  <a:lnTo>
                    <a:pt x="5436" y="437"/>
                  </a:lnTo>
                  <a:lnTo>
                    <a:pt x="5439" y="438"/>
                  </a:lnTo>
                  <a:lnTo>
                    <a:pt x="5443" y="438"/>
                  </a:lnTo>
                  <a:lnTo>
                    <a:pt x="5446" y="439"/>
                  </a:lnTo>
                  <a:lnTo>
                    <a:pt x="5449" y="439"/>
                  </a:lnTo>
                  <a:lnTo>
                    <a:pt x="5452" y="439"/>
                  </a:lnTo>
                  <a:lnTo>
                    <a:pt x="5456" y="440"/>
                  </a:lnTo>
                  <a:lnTo>
                    <a:pt x="5459" y="440"/>
                  </a:lnTo>
                  <a:lnTo>
                    <a:pt x="5462" y="440"/>
                  </a:lnTo>
                  <a:lnTo>
                    <a:pt x="5465" y="441"/>
                  </a:lnTo>
                  <a:lnTo>
                    <a:pt x="5469" y="441"/>
                  </a:lnTo>
                  <a:lnTo>
                    <a:pt x="5472" y="441"/>
                  </a:lnTo>
                  <a:lnTo>
                    <a:pt x="5475" y="442"/>
                  </a:lnTo>
                  <a:lnTo>
                    <a:pt x="5478" y="442"/>
                  </a:lnTo>
                  <a:lnTo>
                    <a:pt x="5482" y="442"/>
                  </a:lnTo>
                  <a:lnTo>
                    <a:pt x="5485" y="443"/>
                  </a:lnTo>
                  <a:lnTo>
                    <a:pt x="5488" y="443"/>
                  </a:lnTo>
                  <a:lnTo>
                    <a:pt x="5491" y="443"/>
                  </a:lnTo>
                  <a:lnTo>
                    <a:pt x="5495" y="443"/>
                  </a:lnTo>
                  <a:lnTo>
                    <a:pt x="5498" y="444"/>
                  </a:lnTo>
                  <a:lnTo>
                    <a:pt x="5501" y="444"/>
                  </a:lnTo>
                  <a:lnTo>
                    <a:pt x="5505" y="444"/>
                  </a:lnTo>
                  <a:lnTo>
                    <a:pt x="5508" y="444"/>
                  </a:lnTo>
                  <a:lnTo>
                    <a:pt x="5511" y="445"/>
                  </a:lnTo>
                  <a:lnTo>
                    <a:pt x="5514" y="445"/>
                  </a:lnTo>
                  <a:lnTo>
                    <a:pt x="5518" y="445"/>
                  </a:lnTo>
                  <a:lnTo>
                    <a:pt x="5521" y="445"/>
                  </a:lnTo>
                  <a:lnTo>
                    <a:pt x="5524" y="446"/>
                  </a:lnTo>
                  <a:lnTo>
                    <a:pt x="5527" y="446"/>
                  </a:lnTo>
                  <a:lnTo>
                    <a:pt x="5531" y="446"/>
                  </a:lnTo>
                  <a:lnTo>
                    <a:pt x="5534" y="446"/>
                  </a:lnTo>
                  <a:lnTo>
                    <a:pt x="5537" y="447"/>
                  </a:lnTo>
                  <a:lnTo>
                    <a:pt x="5540" y="447"/>
                  </a:lnTo>
                  <a:lnTo>
                    <a:pt x="5544" y="447"/>
                  </a:lnTo>
                  <a:lnTo>
                    <a:pt x="5547" y="447"/>
                  </a:lnTo>
                  <a:lnTo>
                    <a:pt x="5550" y="447"/>
                  </a:lnTo>
                  <a:lnTo>
                    <a:pt x="5553" y="448"/>
                  </a:lnTo>
                  <a:lnTo>
                    <a:pt x="5557" y="448"/>
                  </a:lnTo>
                  <a:lnTo>
                    <a:pt x="5560" y="448"/>
                  </a:lnTo>
                  <a:lnTo>
                    <a:pt x="5563" y="448"/>
                  </a:lnTo>
                  <a:lnTo>
                    <a:pt x="5566" y="448"/>
                  </a:lnTo>
                  <a:lnTo>
                    <a:pt x="5570" y="448"/>
                  </a:lnTo>
                  <a:lnTo>
                    <a:pt x="5573" y="448"/>
                  </a:lnTo>
                  <a:lnTo>
                    <a:pt x="5576" y="449"/>
                  </a:lnTo>
                  <a:lnTo>
                    <a:pt x="5580" y="449"/>
                  </a:lnTo>
                  <a:lnTo>
                    <a:pt x="5583" y="449"/>
                  </a:lnTo>
                  <a:lnTo>
                    <a:pt x="5586" y="449"/>
                  </a:lnTo>
                  <a:lnTo>
                    <a:pt x="5589" y="449"/>
                  </a:lnTo>
                  <a:lnTo>
                    <a:pt x="5593" y="449"/>
                  </a:lnTo>
                  <a:lnTo>
                    <a:pt x="5596" y="449"/>
                  </a:lnTo>
                  <a:lnTo>
                    <a:pt x="5599" y="450"/>
                  </a:lnTo>
                  <a:lnTo>
                    <a:pt x="5602" y="450"/>
                  </a:lnTo>
                  <a:lnTo>
                    <a:pt x="5606" y="450"/>
                  </a:lnTo>
                  <a:lnTo>
                    <a:pt x="5609" y="450"/>
                  </a:lnTo>
                  <a:lnTo>
                    <a:pt x="5612" y="450"/>
                  </a:lnTo>
                  <a:lnTo>
                    <a:pt x="5615" y="450"/>
                  </a:lnTo>
                  <a:lnTo>
                    <a:pt x="5619" y="450"/>
                  </a:lnTo>
                  <a:lnTo>
                    <a:pt x="5622" y="450"/>
                  </a:lnTo>
                  <a:lnTo>
                    <a:pt x="5625" y="450"/>
                  </a:lnTo>
                  <a:lnTo>
                    <a:pt x="5628" y="451"/>
                  </a:lnTo>
                  <a:lnTo>
                    <a:pt x="5632" y="451"/>
                  </a:lnTo>
                  <a:lnTo>
                    <a:pt x="5635" y="451"/>
                  </a:lnTo>
                  <a:lnTo>
                    <a:pt x="5638" y="451"/>
                  </a:lnTo>
                  <a:lnTo>
                    <a:pt x="5641" y="451"/>
                  </a:lnTo>
                  <a:lnTo>
                    <a:pt x="5645" y="451"/>
                  </a:lnTo>
                  <a:lnTo>
                    <a:pt x="5648" y="451"/>
                  </a:lnTo>
                  <a:lnTo>
                    <a:pt x="5651" y="451"/>
                  </a:lnTo>
                  <a:lnTo>
                    <a:pt x="5655" y="451"/>
                  </a:lnTo>
                  <a:lnTo>
                    <a:pt x="5658" y="451"/>
                  </a:lnTo>
                  <a:lnTo>
                    <a:pt x="5661" y="451"/>
                  </a:lnTo>
                  <a:lnTo>
                    <a:pt x="5664" y="451"/>
                  </a:lnTo>
                  <a:lnTo>
                    <a:pt x="5668" y="451"/>
                  </a:lnTo>
                  <a:lnTo>
                    <a:pt x="5671" y="451"/>
                  </a:lnTo>
                  <a:lnTo>
                    <a:pt x="5674" y="451"/>
                  </a:lnTo>
                  <a:lnTo>
                    <a:pt x="5677" y="451"/>
                  </a:lnTo>
                  <a:lnTo>
                    <a:pt x="5681" y="451"/>
                  </a:lnTo>
                  <a:lnTo>
                    <a:pt x="5684" y="452"/>
                  </a:lnTo>
                  <a:lnTo>
                    <a:pt x="5687" y="452"/>
                  </a:lnTo>
                  <a:lnTo>
                    <a:pt x="5690" y="452"/>
                  </a:lnTo>
                  <a:lnTo>
                    <a:pt x="5694" y="452"/>
                  </a:lnTo>
                  <a:lnTo>
                    <a:pt x="5697" y="452"/>
                  </a:lnTo>
                  <a:lnTo>
                    <a:pt x="5700" y="452"/>
                  </a:lnTo>
                  <a:lnTo>
                    <a:pt x="5703" y="452"/>
                  </a:lnTo>
                  <a:lnTo>
                    <a:pt x="5707" y="452"/>
                  </a:lnTo>
                  <a:lnTo>
                    <a:pt x="5710" y="452"/>
                  </a:lnTo>
                  <a:lnTo>
                    <a:pt x="5713" y="452"/>
                  </a:lnTo>
                  <a:lnTo>
                    <a:pt x="5716" y="452"/>
                  </a:lnTo>
                  <a:lnTo>
                    <a:pt x="5720" y="452"/>
                  </a:lnTo>
                  <a:lnTo>
                    <a:pt x="5723" y="452"/>
                  </a:lnTo>
                  <a:lnTo>
                    <a:pt x="5726" y="452"/>
                  </a:lnTo>
                  <a:lnTo>
                    <a:pt x="5730" y="452"/>
                  </a:lnTo>
                  <a:lnTo>
                    <a:pt x="5733" y="452"/>
                  </a:lnTo>
                  <a:lnTo>
                    <a:pt x="5736" y="452"/>
                  </a:lnTo>
                  <a:lnTo>
                    <a:pt x="5739" y="452"/>
                  </a:lnTo>
                  <a:lnTo>
                    <a:pt x="5743" y="452"/>
                  </a:lnTo>
                  <a:lnTo>
                    <a:pt x="5746" y="452"/>
                  </a:lnTo>
                  <a:lnTo>
                    <a:pt x="5749" y="452"/>
                  </a:lnTo>
                  <a:lnTo>
                    <a:pt x="5752" y="452"/>
                  </a:lnTo>
                  <a:lnTo>
                    <a:pt x="5756" y="452"/>
                  </a:lnTo>
                  <a:lnTo>
                    <a:pt x="5759" y="452"/>
                  </a:lnTo>
                  <a:lnTo>
                    <a:pt x="5762" y="452"/>
                  </a:lnTo>
                  <a:lnTo>
                    <a:pt x="5765" y="452"/>
                  </a:lnTo>
                  <a:lnTo>
                    <a:pt x="5769" y="452"/>
                  </a:lnTo>
                  <a:lnTo>
                    <a:pt x="5772" y="452"/>
                  </a:lnTo>
                  <a:lnTo>
                    <a:pt x="5775" y="453"/>
                  </a:lnTo>
                  <a:lnTo>
                    <a:pt x="5778" y="453"/>
                  </a:lnTo>
                  <a:lnTo>
                    <a:pt x="5782" y="453"/>
                  </a:lnTo>
                  <a:lnTo>
                    <a:pt x="5785" y="453"/>
                  </a:lnTo>
                  <a:lnTo>
                    <a:pt x="5788" y="453"/>
                  </a:lnTo>
                  <a:lnTo>
                    <a:pt x="5791" y="453"/>
                  </a:lnTo>
                  <a:lnTo>
                    <a:pt x="5795" y="453"/>
                  </a:lnTo>
                  <a:lnTo>
                    <a:pt x="5798" y="453"/>
                  </a:lnTo>
                  <a:lnTo>
                    <a:pt x="5801" y="453"/>
                  </a:lnTo>
                  <a:lnTo>
                    <a:pt x="5805" y="453"/>
                  </a:lnTo>
                  <a:lnTo>
                    <a:pt x="5808" y="453"/>
                  </a:lnTo>
                  <a:lnTo>
                    <a:pt x="5811" y="453"/>
                  </a:lnTo>
                  <a:lnTo>
                    <a:pt x="5814" y="453"/>
                  </a:lnTo>
                  <a:lnTo>
                    <a:pt x="5818" y="453"/>
                  </a:lnTo>
                  <a:lnTo>
                    <a:pt x="5821" y="453"/>
                  </a:lnTo>
                  <a:lnTo>
                    <a:pt x="5824" y="453"/>
                  </a:lnTo>
                  <a:lnTo>
                    <a:pt x="5827" y="453"/>
                  </a:lnTo>
                  <a:lnTo>
                    <a:pt x="5831" y="453"/>
                  </a:lnTo>
                  <a:lnTo>
                    <a:pt x="5834" y="453"/>
                  </a:lnTo>
                  <a:lnTo>
                    <a:pt x="5837" y="453"/>
                  </a:lnTo>
                  <a:lnTo>
                    <a:pt x="5840" y="453"/>
                  </a:lnTo>
                  <a:lnTo>
                    <a:pt x="5844" y="453"/>
                  </a:lnTo>
                  <a:lnTo>
                    <a:pt x="5847" y="453"/>
                  </a:lnTo>
                  <a:lnTo>
                    <a:pt x="5850" y="453"/>
                  </a:lnTo>
                  <a:lnTo>
                    <a:pt x="5853" y="453"/>
                  </a:lnTo>
                  <a:lnTo>
                    <a:pt x="5857" y="453"/>
                  </a:lnTo>
                  <a:lnTo>
                    <a:pt x="5860" y="453"/>
                  </a:lnTo>
                  <a:lnTo>
                    <a:pt x="5863" y="453"/>
                  </a:lnTo>
                  <a:lnTo>
                    <a:pt x="5867" y="453"/>
                  </a:lnTo>
                  <a:lnTo>
                    <a:pt x="5870" y="453"/>
                  </a:lnTo>
                  <a:lnTo>
                    <a:pt x="5873" y="453"/>
                  </a:lnTo>
                  <a:lnTo>
                    <a:pt x="5876" y="453"/>
                  </a:lnTo>
                  <a:lnTo>
                    <a:pt x="5880" y="453"/>
                  </a:lnTo>
                  <a:lnTo>
                    <a:pt x="5883" y="453"/>
                  </a:lnTo>
                  <a:lnTo>
                    <a:pt x="5886" y="453"/>
                  </a:lnTo>
                  <a:lnTo>
                    <a:pt x="5889" y="453"/>
                  </a:lnTo>
                  <a:lnTo>
                    <a:pt x="5893" y="453"/>
                  </a:lnTo>
                  <a:lnTo>
                    <a:pt x="5896" y="453"/>
                  </a:lnTo>
                  <a:lnTo>
                    <a:pt x="5899" y="453"/>
                  </a:lnTo>
                  <a:lnTo>
                    <a:pt x="5902" y="453"/>
                  </a:lnTo>
                  <a:lnTo>
                    <a:pt x="5906" y="453"/>
                  </a:lnTo>
                  <a:lnTo>
                    <a:pt x="5909" y="453"/>
                  </a:lnTo>
                  <a:lnTo>
                    <a:pt x="5912" y="453"/>
                  </a:lnTo>
                  <a:lnTo>
                    <a:pt x="5915" y="453"/>
                  </a:lnTo>
                  <a:lnTo>
                    <a:pt x="5919" y="453"/>
                  </a:lnTo>
                  <a:lnTo>
                    <a:pt x="5922" y="453"/>
                  </a:lnTo>
                  <a:lnTo>
                    <a:pt x="5925" y="453"/>
                  </a:lnTo>
                  <a:lnTo>
                    <a:pt x="5928" y="453"/>
                  </a:lnTo>
                  <a:lnTo>
                    <a:pt x="5932" y="453"/>
                  </a:lnTo>
                  <a:lnTo>
                    <a:pt x="5935" y="453"/>
                  </a:lnTo>
                  <a:lnTo>
                    <a:pt x="5938" y="453"/>
                  </a:lnTo>
                  <a:lnTo>
                    <a:pt x="5942" y="453"/>
                  </a:lnTo>
                  <a:lnTo>
                    <a:pt x="5945" y="453"/>
                  </a:lnTo>
                  <a:lnTo>
                    <a:pt x="5948" y="453"/>
                  </a:lnTo>
                  <a:lnTo>
                    <a:pt x="5951" y="453"/>
                  </a:lnTo>
                  <a:lnTo>
                    <a:pt x="5955" y="452"/>
                  </a:lnTo>
                  <a:lnTo>
                    <a:pt x="5958" y="452"/>
                  </a:lnTo>
                  <a:lnTo>
                    <a:pt x="5961" y="452"/>
                  </a:lnTo>
                  <a:lnTo>
                    <a:pt x="5964" y="452"/>
                  </a:lnTo>
                  <a:lnTo>
                    <a:pt x="5968" y="452"/>
                  </a:lnTo>
                  <a:lnTo>
                    <a:pt x="5971" y="452"/>
                  </a:lnTo>
                  <a:lnTo>
                    <a:pt x="5974" y="452"/>
                  </a:lnTo>
                  <a:lnTo>
                    <a:pt x="5977" y="451"/>
                  </a:lnTo>
                  <a:lnTo>
                    <a:pt x="5981" y="451"/>
                  </a:lnTo>
                  <a:lnTo>
                    <a:pt x="5984" y="451"/>
                  </a:lnTo>
                  <a:lnTo>
                    <a:pt x="5987" y="451"/>
                  </a:lnTo>
                  <a:lnTo>
                    <a:pt x="5990" y="451"/>
                  </a:lnTo>
                  <a:lnTo>
                    <a:pt x="5994" y="450"/>
                  </a:lnTo>
                  <a:lnTo>
                    <a:pt x="5997" y="450"/>
                  </a:lnTo>
                  <a:lnTo>
                    <a:pt x="6000" y="450"/>
                  </a:lnTo>
                  <a:lnTo>
                    <a:pt x="6003" y="450"/>
                  </a:lnTo>
                  <a:lnTo>
                    <a:pt x="6007" y="449"/>
                  </a:lnTo>
                  <a:lnTo>
                    <a:pt x="6010" y="449"/>
                  </a:lnTo>
                  <a:lnTo>
                    <a:pt x="6013" y="449"/>
                  </a:lnTo>
                  <a:lnTo>
                    <a:pt x="6017" y="449"/>
                  </a:lnTo>
                  <a:lnTo>
                    <a:pt x="6020" y="448"/>
                  </a:lnTo>
                  <a:lnTo>
                    <a:pt x="6023" y="448"/>
                  </a:lnTo>
                  <a:lnTo>
                    <a:pt x="6026" y="448"/>
                  </a:lnTo>
                  <a:lnTo>
                    <a:pt x="6030" y="447"/>
                  </a:lnTo>
                  <a:lnTo>
                    <a:pt x="6033" y="447"/>
                  </a:lnTo>
                  <a:lnTo>
                    <a:pt x="6036" y="447"/>
                  </a:lnTo>
                  <a:lnTo>
                    <a:pt x="6039" y="446"/>
                  </a:lnTo>
                  <a:lnTo>
                    <a:pt x="6043" y="446"/>
                  </a:lnTo>
                  <a:lnTo>
                    <a:pt x="6046" y="446"/>
                  </a:lnTo>
                  <a:lnTo>
                    <a:pt x="6049" y="445"/>
                  </a:lnTo>
                  <a:lnTo>
                    <a:pt x="6052" y="445"/>
                  </a:lnTo>
                  <a:lnTo>
                    <a:pt x="6056" y="445"/>
                  </a:lnTo>
                  <a:lnTo>
                    <a:pt x="6059" y="444"/>
                  </a:lnTo>
                  <a:lnTo>
                    <a:pt x="6062" y="444"/>
                  </a:lnTo>
                  <a:lnTo>
                    <a:pt x="6065" y="443"/>
                  </a:lnTo>
                  <a:lnTo>
                    <a:pt x="6069" y="443"/>
                  </a:lnTo>
                  <a:lnTo>
                    <a:pt x="6072" y="442"/>
                  </a:lnTo>
                  <a:lnTo>
                    <a:pt x="6075" y="442"/>
                  </a:lnTo>
                  <a:lnTo>
                    <a:pt x="6078" y="442"/>
                  </a:lnTo>
                  <a:lnTo>
                    <a:pt x="6082" y="441"/>
                  </a:lnTo>
                  <a:lnTo>
                    <a:pt x="6085" y="441"/>
                  </a:lnTo>
                  <a:lnTo>
                    <a:pt x="6088" y="440"/>
                  </a:lnTo>
                  <a:lnTo>
                    <a:pt x="6092" y="440"/>
                  </a:lnTo>
                  <a:lnTo>
                    <a:pt x="6095" y="439"/>
                  </a:lnTo>
                  <a:lnTo>
                    <a:pt x="6098" y="439"/>
                  </a:lnTo>
                  <a:lnTo>
                    <a:pt x="6101" y="438"/>
                  </a:lnTo>
                  <a:lnTo>
                    <a:pt x="6105" y="438"/>
                  </a:lnTo>
                  <a:lnTo>
                    <a:pt x="6108" y="437"/>
                  </a:lnTo>
                  <a:lnTo>
                    <a:pt x="6111" y="437"/>
                  </a:lnTo>
                  <a:lnTo>
                    <a:pt x="6114" y="436"/>
                  </a:lnTo>
                  <a:lnTo>
                    <a:pt x="6118" y="436"/>
                  </a:lnTo>
                  <a:lnTo>
                    <a:pt x="6121" y="435"/>
                  </a:lnTo>
                  <a:lnTo>
                    <a:pt x="6124" y="435"/>
                  </a:lnTo>
                  <a:lnTo>
                    <a:pt x="6127" y="434"/>
                  </a:lnTo>
                  <a:lnTo>
                    <a:pt x="6131" y="434"/>
                  </a:lnTo>
                  <a:lnTo>
                    <a:pt x="6134" y="433"/>
                  </a:lnTo>
                  <a:lnTo>
                    <a:pt x="6137" y="433"/>
                  </a:lnTo>
                  <a:lnTo>
                    <a:pt x="6140" y="432"/>
                  </a:lnTo>
                  <a:lnTo>
                    <a:pt x="6144" y="431"/>
                  </a:lnTo>
                  <a:lnTo>
                    <a:pt x="6147" y="431"/>
                  </a:lnTo>
                  <a:lnTo>
                    <a:pt x="6150" y="430"/>
                  </a:lnTo>
                  <a:lnTo>
                    <a:pt x="6153" y="430"/>
                  </a:lnTo>
                  <a:lnTo>
                    <a:pt x="6157" y="429"/>
                  </a:lnTo>
                  <a:lnTo>
                    <a:pt x="6160" y="429"/>
                  </a:lnTo>
                  <a:lnTo>
                    <a:pt x="6163" y="428"/>
                  </a:lnTo>
                  <a:lnTo>
                    <a:pt x="6167" y="427"/>
                  </a:lnTo>
                  <a:lnTo>
                    <a:pt x="6170" y="427"/>
                  </a:lnTo>
                  <a:lnTo>
                    <a:pt x="6173" y="426"/>
                  </a:lnTo>
                  <a:lnTo>
                    <a:pt x="6176" y="426"/>
                  </a:lnTo>
                  <a:lnTo>
                    <a:pt x="6180" y="425"/>
                  </a:lnTo>
                  <a:lnTo>
                    <a:pt x="6183" y="425"/>
                  </a:lnTo>
                  <a:lnTo>
                    <a:pt x="6186" y="424"/>
                  </a:lnTo>
                  <a:lnTo>
                    <a:pt x="6189" y="423"/>
                  </a:lnTo>
                  <a:lnTo>
                    <a:pt x="6193" y="423"/>
                  </a:lnTo>
                  <a:lnTo>
                    <a:pt x="6196" y="422"/>
                  </a:lnTo>
                  <a:lnTo>
                    <a:pt x="6199" y="422"/>
                  </a:lnTo>
                  <a:lnTo>
                    <a:pt x="6202" y="421"/>
                  </a:lnTo>
                  <a:lnTo>
                    <a:pt x="6206" y="421"/>
                  </a:lnTo>
                  <a:lnTo>
                    <a:pt x="6209" y="420"/>
                  </a:lnTo>
                  <a:lnTo>
                    <a:pt x="6212" y="420"/>
                  </a:lnTo>
                  <a:lnTo>
                    <a:pt x="6215" y="419"/>
                  </a:lnTo>
                  <a:lnTo>
                    <a:pt x="6219" y="418"/>
                  </a:lnTo>
                  <a:lnTo>
                    <a:pt x="6222" y="418"/>
                  </a:lnTo>
                  <a:lnTo>
                    <a:pt x="6225" y="417"/>
                  </a:lnTo>
                  <a:lnTo>
                    <a:pt x="6229" y="417"/>
                  </a:lnTo>
                  <a:lnTo>
                    <a:pt x="6232" y="416"/>
                  </a:lnTo>
                  <a:lnTo>
                    <a:pt x="6235" y="416"/>
                  </a:lnTo>
                  <a:lnTo>
                    <a:pt x="6238" y="415"/>
                  </a:lnTo>
                  <a:lnTo>
                    <a:pt x="6242" y="415"/>
                  </a:lnTo>
                  <a:lnTo>
                    <a:pt x="6245" y="414"/>
                  </a:lnTo>
                  <a:lnTo>
                    <a:pt x="6248" y="414"/>
                  </a:lnTo>
                  <a:lnTo>
                    <a:pt x="6251" y="413"/>
                  </a:lnTo>
                  <a:lnTo>
                    <a:pt x="6255" y="413"/>
                  </a:lnTo>
                  <a:lnTo>
                    <a:pt x="6258" y="412"/>
                  </a:lnTo>
                  <a:lnTo>
                    <a:pt x="6261" y="412"/>
                  </a:lnTo>
                  <a:lnTo>
                    <a:pt x="6264" y="411"/>
                  </a:lnTo>
                  <a:lnTo>
                    <a:pt x="6268" y="411"/>
                  </a:lnTo>
                  <a:lnTo>
                    <a:pt x="6271" y="410"/>
                  </a:lnTo>
                  <a:lnTo>
                    <a:pt x="6274" y="410"/>
                  </a:lnTo>
                  <a:lnTo>
                    <a:pt x="6277" y="409"/>
                  </a:lnTo>
                  <a:lnTo>
                    <a:pt x="6281" y="409"/>
                  </a:lnTo>
                  <a:lnTo>
                    <a:pt x="6284" y="408"/>
                  </a:lnTo>
                  <a:lnTo>
                    <a:pt x="6287" y="408"/>
                  </a:lnTo>
                  <a:lnTo>
                    <a:pt x="6290" y="407"/>
                  </a:lnTo>
                  <a:lnTo>
                    <a:pt x="6294" y="407"/>
                  </a:lnTo>
                  <a:lnTo>
                    <a:pt x="6297" y="406"/>
                  </a:lnTo>
                  <a:lnTo>
                    <a:pt x="6300" y="406"/>
                  </a:lnTo>
                  <a:lnTo>
                    <a:pt x="6304" y="405"/>
                  </a:lnTo>
                  <a:lnTo>
                    <a:pt x="6307" y="405"/>
                  </a:lnTo>
                  <a:lnTo>
                    <a:pt x="6310" y="405"/>
                  </a:lnTo>
                  <a:lnTo>
                    <a:pt x="6313" y="404"/>
                  </a:lnTo>
                  <a:lnTo>
                    <a:pt x="6317" y="404"/>
                  </a:lnTo>
                  <a:lnTo>
                    <a:pt x="6320" y="403"/>
                  </a:lnTo>
                  <a:lnTo>
                    <a:pt x="6323" y="403"/>
                  </a:lnTo>
                  <a:lnTo>
                    <a:pt x="6326" y="403"/>
                  </a:lnTo>
                  <a:lnTo>
                    <a:pt x="6330" y="402"/>
                  </a:lnTo>
                  <a:lnTo>
                    <a:pt x="6333" y="402"/>
                  </a:lnTo>
                  <a:lnTo>
                    <a:pt x="6336" y="401"/>
                  </a:lnTo>
                  <a:lnTo>
                    <a:pt x="6339" y="401"/>
                  </a:lnTo>
                  <a:lnTo>
                    <a:pt x="6343" y="401"/>
                  </a:lnTo>
                  <a:lnTo>
                    <a:pt x="6346" y="400"/>
                  </a:lnTo>
                  <a:lnTo>
                    <a:pt x="6349" y="400"/>
                  </a:lnTo>
                  <a:lnTo>
                    <a:pt x="6352" y="399"/>
                  </a:lnTo>
                  <a:lnTo>
                    <a:pt x="6356" y="399"/>
                  </a:lnTo>
                  <a:lnTo>
                    <a:pt x="6359" y="399"/>
                  </a:lnTo>
                  <a:lnTo>
                    <a:pt x="6362" y="398"/>
                  </a:lnTo>
                  <a:lnTo>
                    <a:pt x="6365" y="398"/>
                  </a:lnTo>
                  <a:lnTo>
                    <a:pt x="6369" y="397"/>
                  </a:lnTo>
                  <a:lnTo>
                    <a:pt x="6372" y="397"/>
                  </a:lnTo>
                  <a:lnTo>
                    <a:pt x="6375" y="397"/>
                  </a:lnTo>
                  <a:lnTo>
                    <a:pt x="6379" y="396"/>
                  </a:lnTo>
                  <a:lnTo>
                    <a:pt x="6382" y="396"/>
                  </a:lnTo>
                  <a:lnTo>
                    <a:pt x="6385" y="396"/>
                  </a:lnTo>
                  <a:lnTo>
                    <a:pt x="6388" y="395"/>
                  </a:lnTo>
                  <a:lnTo>
                    <a:pt x="6392" y="395"/>
                  </a:lnTo>
                  <a:lnTo>
                    <a:pt x="6395" y="395"/>
                  </a:lnTo>
                  <a:lnTo>
                    <a:pt x="6398" y="394"/>
                  </a:lnTo>
                  <a:lnTo>
                    <a:pt x="6401" y="394"/>
                  </a:lnTo>
                  <a:lnTo>
                    <a:pt x="6405" y="393"/>
                  </a:lnTo>
                  <a:lnTo>
                    <a:pt x="6408" y="393"/>
                  </a:lnTo>
                  <a:lnTo>
                    <a:pt x="6411" y="393"/>
                  </a:lnTo>
                  <a:lnTo>
                    <a:pt x="6414" y="392"/>
                  </a:lnTo>
                  <a:lnTo>
                    <a:pt x="6418" y="392"/>
                  </a:lnTo>
                  <a:lnTo>
                    <a:pt x="6421" y="392"/>
                  </a:lnTo>
                  <a:lnTo>
                    <a:pt x="6424" y="391"/>
                  </a:lnTo>
                  <a:lnTo>
                    <a:pt x="6427" y="391"/>
                  </a:lnTo>
                  <a:lnTo>
                    <a:pt x="6431" y="391"/>
                  </a:lnTo>
                  <a:lnTo>
                    <a:pt x="6434" y="390"/>
                  </a:lnTo>
                  <a:lnTo>
                    <a:pt x="6437" y="390"/>
                  </a:lnTo>
                  <a:lnTo>
                    <a:pt x="6440" y="389"/>
                  </a:lnTo>
                  <a:lnTo>
                    <a:pt x="6444" y="389"/>
                  </a:lnTo>
                  <a:lnTo>
                    <a:pt x="6447" y="389"/>
                  </a:lnTo>
                  <a:lnTo>
                    <a:pt x="6450" y="388"/>
                  </a:lnTo>
                  <a:lnTo>
                    <a:pt x="6454" y="388"/>
                  </a:lnTo>
                  <a:lnTo>
                    <a:pt x="6457" y="387"/>
                  </a:lnTo>
                  <a:lnTo>
                    <a:pt x="6460" y="387"/>
                  </a:lnTo>
                  <a:lnTo>
                    <a:pt x="6463" y="387"/>
                  </a:lnTo>
                  <a:lnTo>
                    <a:pt x="6467" y="386"/>
                  </a:lnTo>
                  <a:lnTo>
                    <a:pt x="6470" y="386"/>
                  </a:lnTo>
                  <a:lnTo>
                    <a:pt x="6473" y="385"/>
                  </a:lnTo>
                  <a:lnTo>
                    <a:pt x="6476" y="385"/>
                  </a:lnTo>
                  <a:lnTo>
                    <a:pt x="6480" y="384"/>
                  </a:lnTo>
                  <a:lnTo>
                    <a:pt x="6483" y="384"/>
                  </a:lnTo>
                  <a:lnTo>
                    <a:pt x="6486" y="384"/>
                  </a:lnTo>
                  <a:lnTo>
                    <a:pt x="6489" y="383"/>
                  </a:lnTo>
                  <a:lnTo>
                    <a:pt x="6493" y="383"/>
                  </a:lnTo>
                  <a:lnTo>
                    <a:pt x="6496" y="382"/>
                  </a:lnTo>
                  <a:lnTo>
                    <a:pt x="6499" y="382"/>
                  </a:lnTo>
                  <a:lnTo>
                    <a:pt x="6502" y="381"/>
                  </a:lnTo>
                  <a:lnTo>
                    <a:pt x="6506" y="381"/>
                  </a:lnTo>
                  <a:lnTo>
                    <a:pt x="6509" y="380"/>
                  </a:lnTo>
                  <a:lnTo>
                    <a:pt x="6512" y="380"/>
                  </a:lnTo>
                  <a:lnTo>
                    <a:pt x="6515" y="379"/>
                  </a:lnTo>
                  <a:lnTo>
                    <a:pt x="6519" y="379"/>
                  </a:lnTo>
                  <a:lnTo>
                    <a:pt x="6522" y="378"/>
                  </a:lnTo>
                  <a:lnTo>
                    <a:pt x="6525" y="378"/>
                  </a:lnTo>
                  <a:lnTo>
                    <a:pt x="6529" y="377"/>
                  </a:lnTo>
                  <a:lnTo>
                    <a:pt x="6532" y="377"/>
                  </a:lnTo>
                  <a:lnTo>
                    <a:pt x="6535" y="376"/>
                  </a:lnTo>
                  <a:lnTo>
                    <a:pt x="6538" y="376"/>
                  </a:lnTo>
                  <a:lnTo>
                    <a:pt x="6542" y="375"/>
                  </a:lnTo>
                  <a:lnTo>
                    <a:pt x="6545" y="375"/>
                  </a:lnTo>
                  <a:lnTo>
                    <a:pt x="6548" y="374"/>
                  </a:lnTo>
                  <a:lnTo>
                    <a:pt x="6551" y="374"/>
                  </a:lnTo>
                  <a:lnTo>
                    <a:pt x="6555" y="373"/>
                  </a:lnTo>
                  <a:lnTo>
                    <a:pt x="6558" y="373"/>
                  </a:lnTo>
                  <a:lnTo>
                    <a:pt x="6561" y="372"/>
                  </a:lnTo>
                  <a:lnTo>
                    <a:pt x="6564" y="372"/>
                  </a:lnTo>
                  <a:lnTo>
                    <a:pt x="6568" y="371"/>
                  </a:lnTo>
                  <a:lnTo>
                    <a:pt x="6571" y="371"/>
                  </a:lnTo>
                  <a:lnTo>
                    <a:pt x="6574" y="370"/>
                  </a:lnTo>
                  <a:lnTo>
                    <a:pt x="6577" y="370"/>
                  </a:lnTo>
                  <a:lnTo>
                    <a:pt x="6581" y="369"/>
                  </a:lnTo>
                  <a:lnTo>
                    <a:pt x="6584" y="368"/>
                  </a:lnTo>
                  <a:lnTo>
                    <a:pt x="6587" y="368"/>
                  </a:lnTo>
                  <a:lnTo>
                    <a:pt x="6591" y="367"/>
                  </a:lnTo>
                  <a:lnTo>
                    <a:pt x="6594" y="367"/>
                  </a:lnTo>
                  <a:lnTo>
                    <a:pt x="6597" y="366"/>
                  </a:lnTo>
                  <a:lnTo>
                    <a:pt x="6600" y="366"/>
                  </a:lnTo>
                  <a:lnTo>
                    <a:pt x="6604" y="365"/>
                  </a:lnTo>
                  <a:lnTo>
                    <a:pt x="6607" y="364"/>
                  </a:lnTo>
                  <a:lnTo>
                    <a:pt x="6610" y="364"/>
                  </a:lnTo>
                  <a:lnTo>
                    <a:pt x="6613" y="363"/>
                  </a:lnTo>
                  <a:lnTo>
                    <a:pt x="6617" y="363"/>
                  </a:lnTo>
                  <a:lnTo>
                    <a:pt x="6620" y="362"/>
                  </a:lnTo>
                  <a:lnTo>
                    <a:pt x="6623" y="362"/>
                  </a:lnTo>
                  <a:lnTo>
                    <a:pt x="6626" y="361"/>
                  </a:lnTo>
                  <a:lnTo>
                    <a:pt x="6630" y="360"/>
                  </a:lnTo>
                  <a:lnTo>
                    <a:pt x="6633" y="360"/>
                  </a:lnTo>
                  <a:lnTo>
                    <a:pt x="6636" y="359"/>
                  </a:lnTo>
                  <a:lnTo>
                    <a:pt x="6639" y="359"/>
                  </a:lnTo>
                  <a:lnTo>
                    <a:pt x="6643" y="358"/>
                  </a:lnTo>
                  <a:lnTo>
                    <a:pt x="6646" y="358"/>
                  </a:lnTo>
                  <a:lnTo>
                    <a:pt x="6649" y="357"/>
                  </a:lnTo>
                  <a:lnTo>
                    <a:pt x="6652" y="356"/>
                  </a:lnTo>
                  <a:lnTo>
                    <a:pt x="6656" y="356"/>
                  </a:lnTo>
                  <a:lnTo>
                    <a:pt x="6659" y="355"/>
                  </a:lnTo>
                  <a:lnTo>
                    <a:pt x="6662" y="355"/>
                  </a:lnTo>
                  <a:lnTo>
                    <a:pt x="6666" y="354"/>
                  </a:lnTo>
                  <a:lnTo>
                    <a:pt x="6669" y="354"/>
                  </a:lnTo>
                  <a:lnTo>
                    <a:pt x="6672" y="353"/>
                  </a:lnTo>
                  <a:lnTo>
                    <a:pt x="6675" y="352"/>
                  </a:lnTo>
                  <a:lnTo>
                    <a:pt x="6679" y="352"/>
                  </a:lnTo>
                  <a:lnTo>
                    <a:pt x="6682" y="351"/>
                  </a:lnTo>
                  <a:lnTo>
                    <a:pt x="6685" y="351"/>
                  </a:lnTo>
                  <a:lnTo>
                    <a:pt x="6688" y="350"/>
                  </a:lnTo>
                  <a:lnTo>
                    <a:pt x="6692" y="350"/>
                  </a:lnTo>
                  <a:lnTo>
                    <a:pt x="6695" y="349"/>
                  </a:lnTo>
                  <a:lnTo>
                    <a:pt x="6698" y="349"/>
                  </a:lnTo>
                  <a:lnTo>
                    <a:pt x="6701" y="348"/>
                  </a:lnTo>
                  <a:lnTo>
                    <a:pt x="6705" y="348"/>
                  </a:lnTo>
                  <a:lnTo>
                    <a:pt x="6708" y="347"/>
                  </a:lnTo>
                  <a:lnTo>
                    <a:pt x="6711" y="346"/>
                  </a:lnTo>
                  <a:lnTo>
                    <a:pt x="6714" y="346"/>
                  </a:lnTo>
                  <a:lnTo>
                    <a:pt x="6718" y="345"/>
                  </a:lnTo>
                  <a:lnTo>
                    <a:pt x="6721" y="345"/>
                  </a:lnTo>
                  <a:lnTo>
                    <a:pt x="6724" y="344"/>
                  </a:lnTo>
                  <a:lnTo>
                    <a:pt x="6727" y="344"/>
                  </a:lnTo>
                  <a:lnTo>
                    <a:pt x="6731" y="343"/>
                  </a:lnTo>
                  <a:lnTo>
                    <a:pt x="6734" y="343"/>
                  </a:lnTo>
                  <a:lnTo>
                    <a:pt x="6737" y="343"/>
                  </a:lnTo>
                  <a:lnTo>
                    <a:pt x="6741" y="342"/>
                  </a:lnTo>
                  <a:lnTo>
                    <a:pt x="6744" y="342"/>
                  </a:lnTo>
                  <a:lnTo>
                    <a:pt x="6747" y="341"/>
                  </a:lnTo>
                  <a:lnTo>
                    <a:pt x="6750" y="341"/>
                  </a:lnTo>
                  <a:lnTo>
                    <a:pt x="6754" y="340"/>
                  </a:lnTo>
                  <a:lnTo>
                    <a:pt x="6757" y="340"/>
                  </a:lnTo>
                  <a:lnTo>
                    <a:pt x="6760" y="339"/>
                  </a:lnTo>
                  <a:lnTo>
                    <a:pt x="6763" y="339"/>
                  </a:lnTo>
                  <a:lnTo>
                    <a:pt x="6767" y="338"/>
                  </a:lnTo>
                  <a:lnTo>
                    <a:pt x="6770" y="338"/>
                  </a:lnTo>
                  <a:lnTo>
                    <a:pt x="6773" y="338"/>
                  </a:lnTo>
                  <a:lnTo>
                    <a:pt x="6776" y="337"/>
                  </a:lnTo>
                  <a:lnTo>
                    <a:pt x="6780" y="337"/>
                  </a:lnTo>
                  <a:lnTo>
                    <a:pt x="6783" y="336"/>
                  </a:lnTo>
                  <a:lnTo>
                    <a:pt x="6786" y="336"/>
                  </a:lnTo>
                  <a:lnTo>
                    <a:pt x="6789" y="336"/>
                  </a:lnTo>
                  <a:lnTo>
                    <a:pt x="6793" y="335"/>
                  </a:lnTo>
                  <a:lnTo>
                    <a:pt x="6796" y="335"/>
                  </a:lnTo>
                  <a:lnTo>
                    <a:pt x="6799" y="335"/>
                  </a:lnTo>
                  <a:lnTo>
                    <a:pt x="6802" y="334"/>
                  </a:lnTo>
                  <a:lnTo>
                    <a:pt x="6806" y="334"/>
                  </a:lnTo>
                  <a:lnTo>
                    <a:pt x="6809" y="334"/>
                  </a:lnTo>
                  <a:lnTo>
                    <a:pt x="6812" y="333"/>
                  </a:lnTo>
                  <a:lnTo>
                    <a:pt x="6816" y="333"/>
                  </a:lnTo>
                  <a:lnTo>
                    <a:pt x="6819" y="333"/>
                  </a:lnTo>
                  <a:lnTo>
                    <a:pt x="6822" y="332"/>
                  </a:lnTo>
                  <a:lnTo>
                    <a:pt x="6825" y="332"/>
                  </a:lnTo>
                  <a:lnTo>
                    <a:pt x="6829" y="332"/>
                  </a:lnTo>
                  <a:lnTo>
                    <a:pt x="6832" y="331"/>
                  </a:lnTo>
                  <a:lnTo>
                    <a:pt x="6835" y="331"/>
                  </a:lnTo>
                  <a:lnTo>
                    <a:pt x="6838" y="331"/>
                  </a:lnTo>
                  <a:lnTo>
                    <a:pt x="6842" y="330"/>
                  </a:lnTo>
                  <a:lnTo>
                    <a:pt x="6845" y="330"/>
                  </a:lnTo>
                  <a:lnTo>
                    <a:pt x="6848" y="330"/>
                  </a:lnTo>
                  <a:lnTo>
                    <a:pt x="6851" y="329"/>
                  </a:lnTo>
                  <a:lnTo>
                    <a:pt x="6855" y="329"/>
                  </a:lnTo>
                  <a:lnTo>
                    <a:pt x="6858" y="329"/>
                  </a:lnTo>
                  <a:lnTo>
                    <a:pt x="6861" y="329"/>
                  </a:lnTo>
                  <a:lnTo>
                    <a:pt x="6864" y="328"/>
                  </a:lnTo>
                  <a:lnTo>
                    <a:pt x="6868" y="328"/>
                  </a:lnTo>
                  <a:lnTo>
                    <a:pt x="6871" y="328"/>
                  </a:lnTo>
                  <a:lnTo>
                    <a:pt x="6874" y="328"/>
                  </a:lnTo>
                  <a:lnTo>
                    <a:pt x="6877" y="328"/>
                  </a:lnTo>
                  <a:lnTo>
                    <a:pt x="6881" y="327"/>
                  </a:lnTo>
                  <a:lnTo>
                    <a:pt x="6884" y="327"/>
                  </a:lnTo>
                  <a:lnTo>
                    <a:pt x="6887" y="327"/>
                  </a:lnTo>
                  <a:lnTo>
                    <a:pt x="6891" y="327"/>
                  </a:lnTo>
                  <a:lnTo>
                    <a:pt x="6894" y="326"/>
                  </a:lnTo>
                  <a:lnTo>
                    <a:pt x="6897" y="326"/>
                  </a:lnTo>
                  <a:lnTo>
                    <a:pt x="6900" y="326"/>
                  </a:lnTo>
                  <a:lnTo>
                    <a:pt x="6904" y="326"/>
                  </a:lnTo>
                  <a:lnTo>
                    <a:pt x="6907" y="326"/>
                  </a:lnTo>
                  <a:lnTo>
                    <a:pt x="6910" y="326"/>
                  </a:lnTo>
                  <a:lnTo>
                    <a:pt x="6913" y="325"/>
                  </a:lnTo>
                  <a:lnTo>
                    <a:pt x="6917" y="325"/>
                  </a:lnTo>
                  <a:lnTo>
                    <a:pt x="6920" y="325"/>
                  </a:lnTo>
                  <a:lnTo>
                    <a:pt x="6923" y="325"/>
                  </a:lnTo>
                  <a:lnTo>
                    <a:pt x="6926" y="325"/>
                  </a:lnTo>
                  <a:lnTo>
                    <a:pt x="6930" y="324"/>
                  </a:lnTo>
                  <a:lnTo>
                    <a:pt x="6933" y="324"/>
                  </a:lnTo>
                  <a:lnTo>
                    <a:pt x="6936" y="324"/>
                  </a:lnTo>
                  <a:lnTo>
                    <a:pt x="6939" y="324"/>
                  </a:lnTo>
                  <a:lnTo>
                    <a:pt x="6943" y="324"/>
                  </a:lnTo>
                  <a:lnTo>
                    <a:pt x="6946" y="324"/>
                  </a:lnTo>
                  <a:lnTo>
                    <a:pt x="6949" y="324"/>
                  </a:lnTo>
                  <a:lnTo>
                    <a:pt x="6953" y="323"/>
                  </a:lnTo>
                  <a:lnTo>
                    <a:pt x="6956" y="323"/>
                  </a:lnTo>
                  <a:lnTo>
                    <a:pt x="6959" y="323"/>
                  </a:lnTo>
                  <a:lnTo>
                    <a:pt x="6962" y="323"/>
                  </a:lnTo>
                  <a:lnTo>
                    <a:pt x="6966" y="323"/>
                  </a:lnTo>
                  <a:lnTo>
                    <a:pt x="6969" y="323"/>
                  </a:lnTo>
                  <a:lnTo>
                    <a:pt x="6972" y="323"/>
                  </a:lnTo>
                  <a:lnTo>
                    <a:pt x="6975" y="322"/>
                  </a:lnTo>
                  <a:lnTo>
                    <a:pt x="6979" y="322"/>
                  </a:lnTo>
                  <a:lnTo>
                    <a:pt x="6982" y="322"/>
                  </a:lnTo>
                  <a:lnTo>
                    <a:pt x="6985" y="322"/>
                  </a:lnTo>
                  <a:lnTo>
                    <a:pt x="6988" y="322"/>
                  </a:lnTo>
                  <a:lnTo>
                    <a:pt x="6992" y="322"/>
                  </a:lnTo>
                  <a:lnTo>
                    <a:pt x="6995" y="322"/>
                  </a:lnTo>
                  <a:lnTo>
                    <a:pt x="6998" y="322"/>
                  </a:lnTo>
                  <a:lnTo>
                    <a:pt x="7001" y="322"/>
                  </a:lnTo>
                  <a:lnTo>
                    <a:pt x="7005" y="321"/>
                  </a:lnTo>
                  <a:lnTo>
                    <a:pt x="7008" y="321"/>
                  </a:lnTo>
                  <a:lnTo>
                    <a:pt x="7011" y="321"/>
                  </a:lnTo>
                  <a:lnTo>
                    <a:pt x="7014" y="321"/>
                  </a:lnTo>
                  <a:lnTo>
                    <a:pt x="7018" y="321"/>
                  </a:lnTo>
                  <a:lnTo>
                    <a:pt x="7021" y="321"/>
                  </a:lnTo>
                  <a:lnTo>
                    <a:pt x="7024" y="321"/>
                  </a:lnTo>
                  <a:lnTo>
                    <a:pt x="7028" y="321"/>
                  </a:lnTo>
                  <a:lnTo>
                    <a:pt x="7031" y="321"/>
                  </a:lnTo>
                  <a:lnTo>
                    <a:pt x="7034" y="320"/>
                  </a:lnTo>
                  <a:lnTo>
                    <a:pt x="7037" y="320"/>
                  </a:lnTo>
                  <a:lnTo>
                    <a:pt x="7041" y="320"/>
                  </a:lnTo>
                  <a:lnTo>
                    <a:pt x="7044" y="320"/>
                  </a:lnTo>
                  <a:lnTo>
                    <a:pt x="7047" y="320"/>
                  </a:lnTo>
                  <a:lnTo>
                    <a:pt x="7050" y="320"/>
                  </a:lnTo>
                  <a:lnTo>
                    <a:pt x="7054" y="320"/>
                  </a:lnTo>
                  <a:lnTo>
                    <a:pt x="7057" y="320"/>
                  </a:lnTo>
                  <a:lnTo>
                    <a:pt x="7060" y="320"/>
                  </a:lnTo>
                  <a:lnTo>
                    <a:pt x="7063" y="319"/>
                  </a:lnTo>
                  <a:lnTo>
                    <a:pt x="7067" y="319"/>
                  </a:lnTo>
                  <a:lnTo>
                    <a:pt x="7070" y="319"/>
                  </a:lnTo>
                  <a:lnTo>
                    <a:pt x="7073" y="319"/>
                  </a:lnTo>
                  <a:lnTo>
                    <a:pt x="7076" y="319"/>
                  </a:lnTo>
                  <a:lnTo>
                    <a:pt x="7080" y="319"/>
                  </a:lnTo>
                  <a:lnTo>
                    <a:pt x="7083" y="319"/>
                  </a:lnTo>
                  <a:lnTo>
                    <a:pt x="7086" y="319"/>
                  </a:lnTo>
                  <a:lnTo>
                    <a:pt x="7089" y="318"/>
                  </a:lnTo>
                  <a:lnTo>
                    <a:pt x="7093" y="318"/>
                  </a:lnTo>
                  <a:lnTo>
                    <a:pt x="7096" y="318"/>
                  </a:lnTo>
                  <a:lnTo>
                    <a:pt x="7099" y="318"/>
                  </a:lnTo>
                  <a:lnTo>
                    <a:pt x="7103" y="318"/>
                  </a:lnTo>
                  <a:lnTo>
                    <a:pt x="7106" y="318"/>
                  </a:lnTo>
                  <a:lnTo>
                    <a:pt x="7109" y="318"/>
                  </a:lnTo>
                  <a:lnTo>
                    <a:pt x="7112" y="318"/>
                  </a:lnTo>
                  <a:lnTo>
                    <a:pt x="7116" y="317"/>
                  </a:lnTo>
                  <a:lnTo>
                    <a:pt x="7119" y="317"/>
                  </a:lnTo>
                  <a:lnTo>
                    <a:pt x="7122" y="317"/>
                  </a:lnTo>
                  <a:lnTo>
                    <a:pt x="7125" y="317"/>
                  </a:lnTo>
                  <a:lnTo>
                    <a:pt x="7129" y="317"/>
                  </a:lnTo>
                  <a:lnTo>
                    <a:pt x="7132" y="31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49" name="Line 102"/>
            <p:cNvSpPr>
              <a:spLocks noChangeShapeType="1"/>
            </p:cNvSpPr>
            <p:nvPr/>
          </p:nvSpPr>
          <p:spPr bwMode="auto">
            <a:xfrm>
              <a:off x="4436" y="337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50" name="Freeform 103"/>
            <p:cNvSpPr>
              <a:spLocks/>
            </p:cNvSpPr>
            <p:nvPr/>
          </p:nvSpPr>
          <p:spPr bwMode="auto">
            <a:xfrm flipV="1">
              <a:off x="1405" y="2224"/>
              <a:ext cx="3031" cy="1273"/>
            </a:xfrm>
            <a:custGeom>
              <a:avLst/>
              <a:gdLst>
                <a:gd name="T0" fmla="*/ 110 w 7132"/>
                <a:gd name="T1" fmla="*/ 3048 h 3125"/>
                <a:gd name="T2" fmla="*/ 225 w 7132"/>
                <a:gd name="T3" fmla="*/ 2816 h 3125"/>
                <a:gd name="T4" fmla="*/ 339 w 7132"/>
                <a:gd name="T5" fmla="*/ 2427 h 3125"/>
                <a:gd name="T6" fmla="*/ 453 w 7132"/>
                <a:gd name="T7" fmla="*/ 1985 h 3125"/>
                <a:gd name="T8" fmla="*/ 567 w 7132"/>
                <a:gd name="T9" fmla="*/ 1756 h 3125"/>
                <a:gd name="T10" fmla="*/ 681 w 7132"/>
                <a:gd name="T11" fmla="*/ 1571 h 3125"/>
                <a:gd name="T12" fmla="*/ 795 w 7132"/>
                <a:gd name="T13" fmla="*/ 1149 h 3125"/>
                <a:gd name="T14" fmla="*/ 909 w 7132"/>
                <a:gd name="T15" fmla="*/ 524 h 3125"/>
                <a:gd name="T16" fmla="*/ 1024 w 7132"/>
                <a:gd name="T17" fmla="*/ 491 h 3125"/>
                <a:gd name="T18" fmla="*/ 1138 w 7132"/>
                <a:gd name="T19" fmla="*/ 636 h 3125"/>
                <a:gd name="T20" fmla="*/ 1252 w 7132"/>
                <a:gd name="T21" fmla="*/ 773 h 3125"/>
                <a:gd name="T22" fmla="*/ 1366 w 7132"/>
                <a:gd name="T23" fmla="*/ 898 h 3125"/>
                <a:gd name="T24" fmla="*/ 1480 w 7132"/>
                <a:gd name="T25" fmla="*/ 858 h 3125"/>
                <a:gd name="T26" fmla="*/ 1594 w 7132"/>
                <a:gd name="T27" fmla="*/ 670 h 3125"/>
                <a:gd name="T28" fmla="*/ 1708 w 7132"/>
                <a:gd name="T29" fmla="*/ 588 h 3125"/>
                <a:gd name="T30" fmla="*/ 1823 w 7132"/>
                <a:gd name="T31" fmla="*/ 662 h 3125"/>
                <a:gd name="T32" fmla="*/ 1937 w 7132"/>
                <a:gd name="T33" fmla="*/ 624 h 3125"/>
                <a:gd name="T34" fmla="*/ 2051 w 7132"/>
                <a:gd name="T35" fmla="*/ 409 h 3125"/>
                <a:gd name="T36" fmla="*/ 2165 w 7132"/>
                <a:gd name="T37" fmla="*/ 212 h 3125"/>
                <a:gd name="T38" fmla="*/ 2279 w 7132"/>
                <a:gd name="T39" fmla="*/ 274 h 3125"/>
                <a:gd name="T40" fmla="*/ 2393 w 7132"/>
                <a:gd name="T41" fmla="*/ 348 h 3125"/>
                <a:gd name="T42" fmla="*/ 2507 w 7132"/>
                <a:gd name="T43" fmla="*/ 301 h 3125"/>
                <a:gd name="T44" fmla="*/ 2622 w 7132"/>
                <a:gd name="T45" fmla="*/ 212 h 3125"/>
                <a:gd name="T46" fmla="*/ 2736 w 7132"/>
                <a:gd name="T47" fmla="*/ 196 h 3125"/>
                <a:gd name="T48" fmla="*/ 2850 w 7132"/>
                <a:gd name="T49" fmla="*/ 231 h 3125"/>
                <a:gd name="T50" fmla="*/ 2964 w 7132"/>
                <a:gd name="T51" fmla="*/ 238 h 3125"/>
                <a:gd name="T52" fmla="*/ 3078 w 7132"/>
                <a:gd name="T53" fmla="*/ 213 h 3125"/>
                <a:gd name="T54" fmla="*/ 3192 w 7132"/>
                <a:gd name="T55" fmla="*/ 173 h 3125"/>
                <a:gd name="T56" fmla="*/ 3306 w 7132"/>
                <a:gd name="T57" fmla="*/ 119 h 3125"/>
                <a:gd name="T58" fmla="*/ 3421 w 7132"/>
                <a:gd name="T59" fmla="*/ 52 h 3125"/>
                <a:gd name="T60" fmla="*/ 3535 w 7132"/>
                <a:gd name="T61" fmla="*/ 6 h 3125"/>
                <a:gd name="T62" fmla="*/ 3649 w 7132"/>
                <a:gd name="T63" fmla="*/ 7 h 3125"/>
                <a:gd name="T64" fmla="*/ 3763 w 7132"/>
                <a:gd name="T65" fmla="*/ 36 h 3125"/>
                <a:gd name="T66" fmla="*/ 3877 w 7132"/>
                <a:gd name="T67" fmla="*/ 63 h 3125"/>
                <a:gd name="T68" fmla="*/ 3991 w 7132"/>
                <a:gd name="T69" fmla="*/ 76 h 3125"/>
                <a:gd name="T70" fmla="*/ 4105 w 7132"/>
                <a:gd name="T71" fmla="*/ 71 h 3125"/>
                <a:gd name="T72" fmla="*/ 4220 w 7132"/>
                <a:gd name="T73" fmla="*/ 55 h 3125"/>
                <a:gd name="T74" fmla="*/ 4334 w 7132"/>
                <a:gd name="T75" fmla="*/ 51 h 3125"/>
                <a:gd name="T76" fmla="*/ 4448 w 7132"/>
                <a:gd name="T77" fmla="*/ 76 h 3125"/>
                <a:gd name="T78" fmla="*/ 4562 w 7132"/>
                <a:gd name="T79" fmla="*/ 120 h 3125"/>
                <a:gd name="T80" fmla="*/ 4676 w 7132"/>
                <a:gd name="T81" fmla="*/ 167 h 3125"/>
                <a:gd name="T82" fmla="*/ 4790 w 7132"/>
                <a:gd name="T83" fmla="*/ 211 h 3125"/>
                <a:gd name="T84" fmla="*/ 4904 w 7132"/>
                <a:gd name="T85" fmla="*/ 250 h 3125"/>
                <a:gd name="T86" fmla="*/ 5019 w 7132"/>
                <a:gd name="T87" fmla="*/ 279 h 3125"/>
                <a:gd name="T88" fmla="*/ 5133 w 7132"/>
                <a:gd name="T89" fmla="*/ 299 h 3125"/>
                <a:gd name="T90" fmla="*/ 5247 w 7132"/>
                <a:gd name="T91" fmla="*/ 318 h 3125"/>
                <a:gd name="T92" fmla="*/ 5361 w 7132"/>
                <a:gd name="T93" fmla="*/ 342 h 3125"/>
                <a:gd name="T94" fmla="*/ 5475 w 7132"/>
                <a:gd name="T95" fmla="*/ 371 h 3125"/>
                <a:gd name="T96" fmla="*/ 5589 w 7132"/>
                <a:gd name="T97" fmla="*/ 402 h 3125"/>
                <a:gd name="T98" fmla="*/ 5703 w 7132"/>
                <a:gd name="T99" fmla="*/ 429 h 3125"/>
                <a:gd name="T100" fmla="*/ 5818 w 7132"/>
                <a:gd name="T101" fmla="*/ 442 h 3125"/>
                <a:gd name="T102" fmla="*/ 5932 w 7132"/>
                <a:gd name="T103" fmla="*/ 439 h 3125"/>
                <a:gd name="T104" fmla="*/ 6046 w 7132"/>
                <a:gd name="T105" fmla="*/ 427 h 3125"/>
                <a:gd name="T106" fmla="*/ 6160 w 7132"/>
                <a:gd name="T107" fmla="*/ 419 h 3125"/>
                <a:gd name="T108" fmla="*/ 6274 w 7132"/>
                <a:gd name="T109" fmla="*/ 416 h 3125"/>
                <a:gd name="T110" fmla="*/ 6388 w 7132"/>
                <a:gd name="T111" fmla="*/ 411 h 3125"/>
                <a:gd name="T112" fmla="*/ 6502 w 7132"/>
                <a:gd name="T113" fmla="*/ 395 h 3125"/>
                <a:gd name="T114" fmla="*/ 6617 w 7132"/>
                <a:gd name="T115" fmla="*/ 369 h 3125"/>
                <a:gd name="T116" fmla="*/ 6731 w 7132"/>
                <a:gd name="T117" fmla="*/ 339 h 3125"/>
                <a:gd name="T118" fmla="*/ 6845 w 7132"/>
                <a:gd name="T119" fmla="*/ 319 h 3125"/>
                <a:gd name="T120" fmla="*/ 6959 w 7132"/>
                <a:gd name="T121" fmla="*/ 318 h 3125"/>
                <a:gd name="T122" fmla="*/ 7073 w 7132"/>
                <a:gd name="T123" fmla="*/ 321 h 312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125"/>
                <a:gd name="T188" fmla="*/ 7132 w 7132"/>
                <a:gd name="T189" fmla="*/ 3125 h 312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125">
                  <a:moveTo>
                    <a:pt x="0" y="3125"/>
                  </a:moveTo>
                  <a:lnTo>
                    <a:pt x="3" y="3124"/>
                  </a:lnTo>
                  <a:lnTo>
                    <a:pt x="6" y="3122"/>
                  </a:lnTo>
                  <a:lnTo>
                    <a:pt x="9" y="3121"/>
                  </a:lnTo>
                  <a:lnTo>
                    <a:pt x="13" y="3120"/>
                  </a:lnTo>
                  <a:lnTo>
                    <a:pt x="16" y="3119"/>
                  </a:lnTo>
                  <a:lnTo>
                    <a:pt x="19" y="3118"/>
                  </a:lnTo>
                  <a:lnTo>
                    <a:pt x="22" y="3117"/>
                  </a:lnTo>
                  <a:lnTo>
                    <a:pt x="26" y="3115"/>
                  </a:lnTo>
                  <a:lnTo>
                    <a:pt x="29" y="3114"/>
                  </a:lnTo>
                  <a:lnTo>
                    <a:pt x="32" y="3113"/>
                  </a:lnTo>
                  <a:lnTo>
                    <a:pt x="35" y="3111"/>
                  </a:lnTo>
                  <a:lnTo>
                    <a:pt x="39" y="3110"/>
                  </a:lnTo>
                  <a:lnTo>
                    <a:pt x="42" y="3108"/>
                  </a:lnTo>
                  <a:lnTo>
                    <a:pt x="45" y="3106"/>
                  </a:lnTo>
                  <a:lnTo>
                    <a:pt x="48" y="3105"/>
                  </a:lnTo>
                  <a:lnTo>
                    <a:pt x="52" y="3103"/>
                  </a:lnTo>
                  <a:lnTo>
                    <a:pt x="55" y="3101"/>
                  </a:lnTo>
                  <a:lnTo>
                    <a:pt x="58" y="3099"/>
                  </a:lnTo>
                  <a:lnTo>
                    <a:pt x="61" y="3097"/>
                  </a:lnTo>
                  <a:lnTo>
                    <a:pt x="65" y="3095"/>
                  </a:lnTo>
                  <a:lnTo>
                    <a:pt x="68" y="3093"/>
                  </a:lnTo>
                  <a:lnTo>
                    <a:pt x="71" y="3090"/>
                  </a:lnTo>
                  <a:lnTo>
                    <a:pt x="75" y="3088"/>
                  </a:lnTo>
                  <a:lnTo>
                    <a:pt x="78" y="3085"/>
                  </a:lnTo>
                  <a:lnTo>
                    <a:pt x="81" y="3082"/>
                  </a:lnTo>
                  <a:lnTo>
                    <a:pt x="84" y="3079"/>
                  </a:lnTo>
                  <a:lnTo>
                    <a:pt x="88" y="3076"/>
                  </a:lnTo>
                  <a:lnTo>
                    <a:pt x="91" y="3072"/>
                  </a:lnTo>
                  <a:lnTo>
                    <a:pt x="94" y="3069"/>
                  </a:lnTo>
                  <a:lnTo>
                    <a:pt x="97" y="3065"/>
                  </a:lnTo>
                  <a:lnTo>
                    <a:pt x="101" y="3061"/>
                  </a:lnTo>
                  <a:lnTo>
                    <a:pt x="104" y="3057"/>
                  </a:lnTo>
                  <a:lnTo>
                    <a:pt x="107" y="3052"/>
                  </a:lnTo>
                  <a:lnTo>
                    <a:pt x="110" y="3048"/>
                  </a:lnTo>
                  <a:lnTo>
                    <a:pt x="114" y="3044"/>
                  </a:lnTo>
                  <a:lnTo>
                    <a:pt x="117" y="3039"/>
                  </a:lnTo>
                  <a:lnTo>
                    <a:pt x="120" y="3034"/>
                  </a:lnTo>
                  <a:lnTo>
                    <a:pt x="123" y="3030"/>
                  </a:lnTo>
                  <a:lnTo>
                    <a:pt x="127" y="3025"/>
                  </a:lnTo>
                  <a:lnTo>
                    <a:pt x="130" y="3020"/>
                  </a:lnTo>
                  <a:lnTo>
                    <a:pt x="133" y="3015"/>
                  </a:lnTo>
                  <a:lnTo>
                    <a:pt x="136" y="3009"/>
                  </a:lnTo>
                  <a:lnTo>
                    <a:pt x="140" y="3004"/>
                  </a:lnTo>
                  <a:lnTo>
                    <a:pt x="143" y="2998"/>
                  </a:lnTo>
                  <a:lnTo>
                    <a:pt x="146" y="2993"/>
                  </a:lnTo>
                  <a:lnTo>
                    <a:pt x="150" y="2987"/>
                  </a:lnTo>
                  <a:lnTo>
                    <a:pt x="153" y="2981"/>
                  </a:lnTo>
                  <a:lnTo>
                    <a:pt x="156" y="2975"/>
                  </a:lnTo>
                  <a:lnTo>
                    <a:pt x="159" y="2969"/>
                  </a:lnTo>
                  <a:lnTo>
                    <a:pt x="163" y="2963"/>
                  </a:lnTo>
                  <a:lnTo>
                    <a:pt x="166" y="2956"/>
                  </a:lnTo>
                  <a:lnTo>
                    <a:pt x="169" y="2949"/>
                  </a:lnTo>
                  <a:lnTo>
                    <a:pt x="172" y="2942"/>
                  </a:lnTo>
                  <a:lnTo>
                    <a:pt x="176" y="2935"/>
                  </a:lnTo>
                  <a:lnTo>
                    <a:pt x="179" y="2928"/>
                  </a:lnTo>
                  <a:lnTo>
                    <a:pt x="182" y="2921"/>
                  </a:lnTo>
                  <a:lnTo>
                    <a:pt x="185" y="2913"/>
                  </a:lnTo>
                  <a:lnTo>
                    <a:pt x="189" y="2906"/>
                  </a:lnTo>
                  <a:lnTo>
                    <a:pt x="192" y="2898"/>
                  </a:lnTo>
                  <a:lnTo>
                    <a:pt x="195" y="2890"/>
                  </a:lnTo>
                  <a:lnTo>
                    <a:pt x="198" y="2883"/>
                  </a:lnTo>
                  <a:lnTo>
                    <a:pt x="202" y="2875"/>
                  </a:lnTo>
                  <a:lnTo>
                    <a:pt x="205" y="2867"/>
                  </a:lnTo>
                  <a:lnTo>
                    <a:pt x="208" y="2858"/>
                  </a:lnTo>
                  <a:lnTo>
                    <a:pt x="211" y="2850"/>
                  </a:lnTo>
                  <a:lnTo>
                    <a:pt x="215" y="2842"/>
                  </a:lnTo>
                  <a:lnTo>
                    <a:pt x="218" y="2833"/>
                  </a:lnTo>
                  <a:lnTo>
                    <a:pt x="221" y="2825"/>
                  </a:lnTo>
                  <a:lnTo>
                    <a:pt x="225" y="2816"/>
                  </a:lnTo>
                  <a:lnTo>
                    <a:pt x="228" y="2807"/>
                  </a:lnTo>
                  <a:lnTo>
                    <a:pt x="231" y="2798"/>
                  </a:lnTo>
                  <a:lnTo>
                    <a:pt x="234" y="2789"/>
                  </a:lnTo>
                  <a:lnTo>
                    <a:pt x="238" y="2780"/>
                  </a:lnTo>
                  <a:lnTo>
                    <a:pt x="241" y="2770"/>
                  </a:lnTo>
                  <a:lnTo>
                    <a:pt x="244" y="2761"/>
                  </a:lnTo>
                  <a:lnTo>
                    <a:pt x="247" y="2751"/>
                  </a:lnTo>
                  <a:lnTo>
                    <a:pt x="251" y="2741"/>
                  </a:lnTo>
                  <a:lnTo>
                    <a:pt x="254" y="2731"/>
                  </a:lnTo>
                  <a:lnTo>
                    <a:pt x="257" y="2720"/>
                  </a:lnTo>
                  <a:lnTo>
                    <a:pt x="260" y="2710"/>
                  </a:lnTo>
                  <a:lnTo>
                    <a:pt x="264" y="2699"/>
                  </a:lnTo>
                  <a:lnTo>
                    <a:pt x="267" y="2689"/>
                  </a:lnTo>
                  <a:lnTo>
                    <a:pt x="270" y="2678"/>
                  </a:lnTo>
                  <a:lnTo>
                    <a:pt x="273" y="2667"/>
                  </a:lnTo>
                  <a:lnTo>
                    <a:pt x="277" y="2656"/>
                  </a:lnTo>
                  <a:lnTo>
                    <a:pt x="280" y="2645"/>
                  </a:lnTo>
                  <a:lnTo>
                    <a:pt x="283" y="2634"/>
                  </a:lnTo>
                  <a:lnTo>
                    <a:pt x="286" y="2623"/>
                  </a:lnTo>
                  <a:lnTo>
                    <a:pt x="290" y="2611"/>
                  </a:lnTo>
                  <a:lnTo>
                    <a:pt x="293" y="2600"/>
                  </a:lnTo>
                  <a:lnTo>
                    <a:pt x="296" y="2588"/>
                  </a:lnTo>
                  <a:lnTo>
                    <a:pt x="300" y="2576"/>
                  </a:lnTo>
                  <a:lnTo>
                    <a:pt x="303" y="2564"/>
                  </a:lnTo>
                  <a:lnTo>
                    <a:pt x="306" y="2552"/>
                  </a:lnTo>
                  <a:lnTo>
                    <a:pt x="309" y="2540"/>
                  </a:lnTo>
                  <a:lnTo>
                    <a:pt x="313" y="2528"/>
                  </a:lnTo>
                  <a:lnTo>
                    <a:pt x="316" y="2516"/>
                  </a:lnTo>
                  <a:lnTo>
                    <a:pt x="319" y="2503"/>
                  </a:lnTo>
                  <a:lnTo>
                    <a:pt x="322" y="2491"/>
                  </a:lnTo>
                  <a:lnTo>
                    <a:pt x="326" y="2478"/>
                  </a:lnTo>
                  <a:lnTo>
                    <a:pt x="329" y="2466"/>
                  </a:lnTo>
                  <a:lnTo>
                    <a:pt x="332" y="2453"/>
                  </a:lnTo>
                  <a:lnTo>
                    <a:pt x="335" y="2440"/>
                  </a:lnTo>
                  <a:lnTo>
                    <a:pt x="339" y="2427"/>
                  </a:lnTo>
                  <a:lnTo>
                    <a:pt x="342" y="2414"/>
                  </a:lnTo>
                  <a:lnTo>
                    <a:pt x="345" y="2400"/>
                  </a:lnTo>
                  <a:lnTo>
                    <a:pt x="348" y="2387"/>
                  </a:lnTo>
                  <a:lnTo>
                    <a:pt x="352" y="2374"/>
                  </a:lnTo>
                  <a:lnTo>
                    <a:pt x="355" y="2360"/>
                  </a:lnTo>
                  <a:lnTo>
                    <a:pt x="358" y="2347"/>
                  </a:lnTo>
                  <a:lnTo>
                    <a:pt x="361" y="2334"/>
                  </a:lnTo>
                  <a:lnTo>
                    <a:pt x="365" y="2320"/>
                  </a:lnTo>
                  <a:lnTo>
                    <a:pt x="368" y="2307"/>
                  </a:lnTo>
                  <a:lnTo>
                    <a:pt x="371" y="2294"/>
                  </a:lnTo>
                  <a:lnTo>
                    <a:pt x="375" y="2280"/>
                  </a:lnTo>
                  <a:lnTo>
                    <a:pt x="378" y="2267"/>
                  </a:lnTo>
                  <a:lnTo>
                    <a:pt x="381" y="2253"/>
                  </a:lnTo>
                  <a:lnTo>
                    <a:pt x="384" y="2240"/>
                  </a:lnTo>
                  <a:lnTo>
                    <a:pt x="388" y="2227"/>
                  </a:lnTo>
                  <a:lnTo>
                    <a:pt x="391" y="2214"/>
                  </a:lnTo>
                  <a:lnTo>
                    <a:pt x="394" y="2200"/>
                  </a:lnTo>
                  <a:lnTo>
                    <a:pt x="397" y="2187"/>
                  </a:lnTo>
                  <a:lnTo>
                    <a:pt x="401" y="2174"/>
                  </a:lnTo>
                  <a:lnTo>
                    <a:pt x="404" y="2161"/>
                  </a:lnTo>
                  <a:lnTo>
                    <a:pt x="407" y="2149"/>
                  </a:lnTo>
                  <a:lnTo>
                    <a:pt x="410" y="2136"/>
                  </a:lnTo>
                  <a:lnTo>
                    <a:pt x="414" y="2124"/>
                  </a:lnTo>
                  <a:lnTo>
                    <a:pt x="417" y="2111"/>
                  </a:lnTo>
                  <a:lnTo>
                    <a:pt x="420" y="2099"/>
                  </a:lnTo>
                  <a:lnTo>
                    <a:pt x="423" y="2087"/>
                  </a:lnTo>
                  <a:lnTo>
                    <a:pt x="427" y="2075"/>
                  </a:lnTo>
                  <a:lnTo>
                    <a:pt x="430" y="2063"/>
                  </a:lnTo>
                  <a:lnTo>
                    <a:pt x="433" y="2051"/>
                  </a:lnTo>
                  <a:lnTo>
                    <a:pt x="437" y="2040"/>
                  </a:lnTo>
                  <a:lnTo>
                    <a:pt x="440" y="2029"/>
                  </a:lnTo>
                  <a:lnTo>
                    <a:pt x="443" y="2017"/>
                  </a:lnTo>
                  <a:lnTo>
                    <a:pt x="446" y="2006"/>
                  </a:lnTo>
                  <a:lnTo>
                    <a:pt x="450" y="1996"/>
                  </a:lnTo>
                  <a:lnTo>
                    <a:pt x="453" y="1985"/>
                  </a:lnTo>
                  <a:lnTo>
                    <a:pt x="456" y="1974"/>
                  </a:lnTo>
                  <a:lnTo>
                    <a:pt x="459" y="1964"/>
                  </a:lnTo>
                  <a:lnTo>
                    <a:pt x="463" y="1954"/>
                  </a:lnTo>
                  <a:lnTo>
                    <a:pt x="466" y="1944"/>
                  </a:lnTo>
                  <a:lnTo>
                    <a:pt x="469" y="1935"/>
                  </a:lnTo>
                  <a:lnTo>
                    <a:pt x="472" y="1926"/>
                  </a:lnTo>
                  <a:lnTo>
                    <a:pt x="476" y="1917"/>
                  </a:lnTo>
                  <a:lnTo>
                    <a:pt x="479" y="1908"/>
                  </a:lnTo>
                  <a:lnTo>
                    <a:pt x="482" y="1899"/>
                  </a:lnTo>
                  <a:lnTo>
                    <a:pt x="485" y="1891"/>
                  </a:lnTo>
                  <a:lnTo>
                    <a:pt x="489" y="1883"/>
                  </a:lnTo>
                  <a:lnTo>
                    <a:pt x="492" y="1875"/>
                  </a:lnTo>
                  <a:lnTo>
                    <a:pt x="495" y="1868"/>
                  </a:lnTo>
                  <a:lnTo>
                    <a:pt x="498" y="1861"/>
                  </a:lnTo>
                  <a:lnTo>
                    <a:pt x="502" y="1854"/>
                  </a:lnTo>
                  <a:lnTo>
                    <a:pt x="505" y="1848"/>
                  </a:lnTo>
                  <a:lnTo>
                    <a:pt x="508" y="1842"/>
                  </a:lnTo>
                  <a:lnTo>
                    <a:pt x="512" y="1836"/>
                  </a:lnTo>
                  <a:lnTo>
                    <a:pt x="515" y="1830"/>
                  </a:lnTo>
                  <a:lnTo>
                    <a:pt x="518" y="1824"/>
                  </a:lnTo>
                  <a:lnTo>
                    <a:pt x="521" y="1819"/>
                  </a:lnTo>
                  <a:lnTo>
                    <a:pt x="525" y="1814"/>
                  </a:lnTo>
                  <a:lnTo>
                    <a:pt x="528" y="1809"/>
                  </a:lnTo>
                  <a:lnTo>
                    <a:pt x="531" y="1804"/>
                  </a:lnTo>
                  <a:lnTo>
                    <a:pt x="534" y="1799"/>
                  </a:lnTo>
                  <a:lnTo>
                    <a:pt x="538" y="1794"/>
                  </a:lnTo>
                  <a:lnTo>
                    <a:pt x="541" y="1790"/>
                  </a:lnTo>
                  <a:lnTo>
                    <a:pt x="544" y="1785"/>
                  </a:lnTo>
                  <a:lnTo>
                    <a:pt x="547" y="1781"/>
                  </a:lnTo>
                  <a:lnTo>
                    <a:pt x="551" y="1777"/>
                  </a:lnTo>
                  <a:lnTo>
                    <a:pt x="554" y="1772"/>
                  </a:lnTo>
                  <a:lnTo>
                    <a:pt x="557" y="1768"/>
                  </a:lnTo>
                  <a:lnTo>
                    <a:pt x="560" y="1764"/>
                  </a:lnTo>
                  <a:lnTo>
                    <a:pt x="564" y="1760"/>
                  </a:lnTo>
                  <a:lnTo>
                    <a:pt x="567" y="1756"/>
                  </a:lnTo>
                  <a:lnTo>
                    <a:pt x="570" y="1752"/>
                  </a:lnTo>
                  <a:lnTo>
                    <a:pt x="573" y="1748"/>
                  </a:lnTo>
                  <a:lnTo>
                    <a:pt x="577" y="1744"/>
                  </a:lnTo>
                  <a:lnTo>
                    <a:pt x="580" y="1740"/>
                  </a:lnTo>
                  <a:lnTo>
                    <a:pt x="583" y="1736"/>
                  </a:lnTo>
                  <a:lnTo>
                    <a:pt x="587" y="1732"/>
                  </a:lnTo>
                  <a:lnTo>
                    <a:pt x="590" y="1728"/>
                  </a:lnTo>
                  <a:lnTo>
                    <a:pt x="593" y="1724"/>
                  </a:lnTo>
                  <a:lnTo>
                    <a:pt x="596" y="1719"/>
                  </a:lnTo>
                  <a:lnTo>
                    <a:pt x="600" y="1715"/>
                  </a:lnTo>
                  <a:lnTo>
                    <a:pt x="603" y="1711"/>
                  </a:lnTo>
                  <a:lnTo>
                    <a:pt x="606" y="1707"/>
                  </a:lnTo>
                  <a:lnTo>
                    <a:pt x="609" y="1702"/>
                  </a:lnTo>
                  <a:lnTo>
                    <a:pt x="613" y="1698"/>
                  </a:lnTo>
                  <a:lnTo>
                    <a:pt x="616" y="1693"/>
                  </a:lnTo>
                  <a:lnTo>
                    <a:pt x="619" y="1689"/>
                  </a:lnTo>
                  <a:lnTo>
                    <a:pt x="622" y="1684"/>
                  </a:lnTo>
                  <a:lnTo>
                    <a:pt x="626" y="1679"/>
                  </a:lnTo>
                  <a:lnTo>
                    <a:pt x="629" y="1674"/>
                  </a:lnTo>
                  <a:lnTo>
                    <a:pt x="632" y="1669"/>
                  </a:lnTo>
                  <a:lnTo>
                    <a:pt x="635" y="1664"/>
                  </a:lnTo>
                  <a:lnTo>
                    <a:pt x="639" y="1659"/>
                  </a:lnTo>
                  <a:lnTo>
                    <a:pt x="642" y="1653"/>
                  </a:lnTo>
                  <a:lnTo>
                    <a:pt x="645" y="1648"/>
                  </a:lnTo>
                  <a:lnTo>
                    <a:pt x="648" y="1642"/>
                  </a:lnTo>
                  <a:lnTo>
                    <a:pt x="652" y="1636"/>
                  </a:lnTo>
                  <a:lnTo>
                    <a:pt x="655" y="1630"/>
                  </a:lnTo>
                  <a:lnTo>
                    <a:pt x="658" y="1623"/>
                  </a:lnTo>
                  <a:lnTo>
                    <a:pt x="662" y="1616"/>
                  </a:lnTo>
                  <a:lnTo>
                    <a:pt x="665" y="1609"/>
                  </a:lnTo>
                  <a:lnTo>
                    <a:pt x="668" y="1602"/>
                  </a:lnTo>
                  <a:lnTo>
                    <a:pt x="671" y="1595"/>
                  </a:lnTo>
                  <a:lnTo>
                    <a:pt x="675" y="1587"/>
                  </a:lnTo>
                  <a:lnTo>
                    <a:pt x="678" y="1579"/>
                  </a:lnTo>
                  <a:lnTo>
                    <a:pt x="681" y="1571"/>
                  </a:lnTo>
                  <a:lnTo>
                    <a:pt x="684" y="1563"/>
                  </a:lnTo>
                  <a:lnTo>
                    <a:pt x="688" y="1555"/>
                  </a:lnTo>
                  <a:lnTo>
                    <a:pt x="691" y="1546"/>
                  </a:lnTo>
                  <a:lnTo>
                    <a:pt x="694" y="1538"/>
                  </a:lnTo>
                  <a:lnTo>
                    <a:pt x="697" y="1529"/>
                  </a:lnTo>
                  <a:lnTo>
                    <a:pt x="701" y="1520"/>
                  </a:lnTo>
                  <a:lnTo>
                    <a:pt x="704" y="1510"/>
                  </a:lnTo>
                  <a:lnTo>
                    <a:pt x="707" y="1501"/>
                  </a:lnTo>
                  <a:lnTo>
                    <a:pt x="710" y="1491"/>
                  </a:lnTo>
                  <a:lnTo>
                    <a:pt x="714" y="1481"/>
                  </a:lnTo>
                  <a:lnTo>
                    <a:pt x="717" y="1471"/>
                  </a:lnTo>
                  <a:lnTo>
                    <a:pt x="720" y="1460"/>
                  </a:lnTo>
                  <a:lnTo>
                    <a:pt x="723" y="1449"/>
                  </a:lnTo>
                  <a:lnTo>
                    <a:pt x="727" y="1438"/>
                  </a:lnTo>
                  <a:lnTo>
                    <a:pt x="730" y="1427"/>
                  </a:lnTo>
                  <a:lnTo>
                    <a:pt x="733" y="1416"/>
                  </a:lnTo>
                  <a:lnTo>
                    <a:pt x="737" y="1404"/>
                  </a:lnTo>
                  <a:lnTo>
                    <a:pt x="740" y="1392"/>
                  </a:lnTo>
                  <a:lnTo>
                    <a:pt x="743" y="1380"/>
                  </a:lnTo>
                  <a:lnTo>
                    <a:pt x="746" y="1368"/>
                  </a:lnTo>
                  <a:lnTo>
                    <a:pt x="750" y="1355"/>
                  </a:lnTo>
                  <a:lnTo>
                    <a:pt x="753" y="1342"/>
                  </a:lnTo>
                  <a:lnTo>
                    <a:pt x="756" y="1329"/>
                  </a:lnTo>
                  <a:lnTo>
                    <a:pt x="759" y="1316"/>
                  </a:lnTo>
                  <a:lnTo>
                    <a:pt x="763" y="1302"/>
                  </a:lnTo>
                  <a:lnTo>
                    <a:pt x="766" y="1288"/>
                  </a:lnTo>
                  <a:lnTo>
                    <a:pt x="769" y="1274"/>
                  </a:lnTo>
                  <a:lnTo>
                    <a:pt x="772" y="1259"/>
                  </a:lnTo>
                  <a:lnTo>
                    <a:pt x="776" y="1245"/>
                  </a:lnTo>
                  <a:lnTo>
                    <a:pt x="779" y="1229"/>
                  </a:lnTo>
                  <a:lnTo>
                    <a:pt x="782" y="1214"/>
                  </a:lnTo>
                  <a:lnTo>
                    <a:pt x="785" y="1198"/>
                  </a:lnTo>
                  <a:lnTo>
                    <a:pt x="789" y="1182"/>
                  </a:lnTo>
                  <a:lnTo>
                    <a:pt x="792" y="1166"/>
                  </a:lnTo>
                  <a:lnTo>
                    <a:pt x="795" y="1149"/>
                  </a:lnTo>
                  <a:lnTo>
                    <a:pt x="799" y="1132"/>
                  </a:lnTo>
                  <a:lnTo>
                    <a:pt x="802" y="1115"/>
                  </a:lnTo>
                  <a:lnTo>
                    <a:pt x="805" y="1097"/>
                  </a:lnTo>
                  <a:lnTo>
                    <a:pt x="808" y="1079"/>
                  </a:lnTo>
                  <a:lnTo>
                    <a:pt x="812" y="1061"/>
                  </a:lnTo>
                  <a:lnTo>
                    <a:pt x="815" y="1043"/>
                  </a:lnTo>
                  <a:lnTo>
                    <a:pt x="818" y="1024"/>
                  </a:lnTo>
                  <a:lnTo>
                    <a:pt x="821" y="1004"/>
                  </a:lnTo>
                  <a:lnTo>
                    <a:pt x="825" y="985"/>
                  </a:lnTo>
                  <a:lnTo>
                    <a:pt x="828" y="965"/>
                  </a:lnTo>
                  <a:lnTo>
                    <a:pt x="831" y="945"/>
                  </a:lnTo>
                  <a:lnTo>
                    <a:pt x="834" y="925"/>
                  </a:lnTo>
                  <a:lnTo>
                    <a:pt x="838" y="905"/>
                  </a:lnTo>
                  <a:lnTo>
                    <a:pt x="841" y="884"/>
                  </a:lnTo>
                  <a:lnTo>
                    <a:pt x="844" y="864"/>
                  </a:lnTo>
                  <a:lnTo>
                    <a:pt x="847" y="844"/>
                  </a:lnTo>
                  <a:lnTo>
                    <a:pt x="851" y="824"/>
                  </a:lnTo>
                  <a:lnTo>
                    <a:pt x="854" y="804"/>
                  </a:lnTo>
                  <a:lnTo>
                    <a:pt x="857" y="784"/>
                  </a:lnTo>
                  <a:lnTo>
                    <a:pt x="860" y="764"/>
                  </a:lnTo>
                  <a:lnTo>
                    <a:pt x="864" y="745"/>
                  </a:lnTo>
                  <a:lnTo>
                    <a:pt x="867" y="726"/>
                  </a:lnTo>
                  <a:lnTo>
                    <a:pt x="870" y="707"/>
                  </a:lnTo>
                  <a:lnTo>
                    <a:pt x="874" y="688"/>
                  </a:lnTo>
                  <a:lnTo>
                    <a:pt x="877" y="670"/>
                  </a:lnTo>
                  <a:lnTo>
                    <a:pt x="880" y="653"/>
                  </a:lnTo>
                  <a:lnTo>
                    <a:pt x="883" y="635"/>
                  </a:lnTo>
                  <a:lnTo>
                    <a:pt x="887" y="619"/>
                  </a:lnTo>
                  <a:lnTo>
                    <a:pt x="890" y="603"/>
                  </a:lnTo>
                  <a:lnTo>
                    <a:pt x="893" y="587"/>
                  </a:lnTo>
                  <a:lnTo>
                    <a:pt x="896" y="572"/>
                  </a:lnTo>
                  <a:lnTo>
                    <a:pt x="900" y="559"/>
                  </a:lnTo>
                  <a:lnTo>
                    <a:pt x="903" y="547"/>
                  </a:lnTo>
                  <a:lnTo>
                    <a:pt x="906" y="535"/>
                  </a:lnTo>
                  <a:lnTo>
                    <a:pt x="909" y="524"/>
                  </a:lnTo>
                  <a:lnTo>
                    <a:pt x="913" y="514"/>
                  </a:lnTo>
                  <a:lnTo>
                    <a:pt x="916" y="504"/>
                  </a:lnTo>
                  <a:lnTo>
                    <a:pt x="919" y="495"/>
                  </a:lnTo>
                  <a:lnTo>
                    <a:pt x="922" y="486"/>
                  </a:lnTo>
                  <a:lnTo>
                    <a:pt x="926" y="478"/>
                  </a:lnTo>
                  <a:lnTo>
                    <a:pt x="929" y="471"/>
                  </a:lnTo>
                  <a:lnTo>
                    <a:pt x="932" y="464"/>
                  </a:lnTo>
                  <a:lnTo>
                    <a:pt x="935" y="458"/>
                  </a:lnTo>
                  <a:lnTo>
                    <a:pt x="939" y="453"/>
                  </a:lnTo>
                  <a:lnTo>
                    <a:pt x="942" y="448"/>
                  </a:lnTo>
                  <a:lnTo>
                    <a:pt x="945" y="443"/>
                  </a:lnTo>
                  <a:lnTo>
                    <a:pt x="949" y="439"/>
                  </a:lnTo>
                  <a:lnTo>
                    <a:pt x="952" y="436"/>
                  </a:lnTo>
                  <a:lnTo>
                    <a:pt x="955" y="433"/>
                  </a:lnTo>
                  <a:lnTo>
                    <a:pt x="958" y="431"/>
                  </a:lnTo>
                  <a:lnTo>
                    <a:pt x="962" y="429"/>
                  </a:lnTo>
                  <a:lnTo>
                    <a:pt x="965" y="428"/>
                  </a:lnTo>
                  <a:lnTo>
                    <a:pt x="968" y="428"/>
                  </a:lnTo>
                  <a:lnTo>
                    <a:pt x="971" y="427"/>
                  </a:lnTo>
                  <a:lnTo>
                    <a:pt x="975" y="428"/>
                  </a:lnTo>
                  <a:lnTo>
                    <a:pt x="978" y="428"/>
                  </a:lnTo>
                  <a:lnTo>
                    <a:pt x="981" y="431"/>
                  </a:lnTo>
                  <a:lnTo>
                    <a:pt x="984" y="434"/>
                  </a:lnTo>
                  <a:lnTo>
                    <a:pt x="988" y="437"/>
                  </a:lnTo>
                  <a:lnTo>
                    <a:pt x="991" y="441"/>
                  </a:lnTo>
                  <a:lnTo>
                    <a:pt x="994" y="444"/>
                  </a:lnTo>
                  <a:lnTo>
                    <a:pt x="997" y="449"/>
                  </a:lnTo>
                  <a:lnTo>
                    <a:pt x="1001" y="453"/>
                  </a:lnTo>
                  <a:lnTo>
                    <a:pt x="1004" y="458"/>
                  </a:lnTo>
                  <a:lnTo>
                    <a:pt x="1007" y="463"/>
                  </a:lnTo>
                  <a:lnTo>
                    <a:pt x="1010" y="469"/>
                  </a:lnTo>
                  <a:lnTo>
                    <a:pt x="1014" y="474"/>
                  </a:lnTo>
                  <a:lnTo>
                    <a:pt x="1017" y="480"/>
                  </a:lnTo>
                  <a:lnTo>
                    <a:pt x="1020" y="486"/>
                  </a:lnTo>
                  <a:lnTo>
                    <a:pt x="1024" y="491"/>
                  </a:lnTo>
                  <a:lnTo>
                    <a:pt x="1027" y="497"/>
                  </a:lnTo>
                  <a:lnTo>
                    <a:pt x="1030" y="503"/>
                  </a:lnTo>
                  <a:lnTo>
                    <a:pt x="1033" y="509"/>
                  </a:lnTo>
                  <a:lnTo>
                    <a:pt x="1037" y="515"/>
                  </a:lnTo>
                  <a:lnTo>
                    <a:pt x="1040" y="521"/>
                  </a:lnTo>
                  <a:lnTo>
                    <a:pt x="1043" y="527"/>
                  </a:lnTo>
                  <a:lnTo>
                    <a:pt x="1046" y="532"/>
                  </a:lnTo>
                  <a:lnTo>
                    <a:pt x="1050" y="538"/>
                  </a:lnTo>
                  <a:lnTo>
                    <a:pt x="1053" y="543"/>
                  </a:lnTo>
                  <a:lnTo>
                    <a:pt x="1056" y="548"/>
                  </a:lnTo>
                  <a:lnTo>
                    <a:pt x="1059" y="553"/>
                  </a:lnTo>
                  <a:lnTo>
                    <a:pt x="1063" y="559"/>
                  </a:lnTo>
                  <a:lnTo>
                    <a:pt x="1066" y="564"/>
                  </a:lnTo>
                  <a:lnTo>
                    <a:pt x="1069" y="569"/>
                  </a:lnTo>
                  <a:lnTo>
                    <a:pt x="1072" y="573"/>
                  </a:lnTo>
                  <a:lnTo>
                    <a:pt x="1076" y="578"/>
                  </a:lnTo>
                  <a:lnTo>
                    <a:pt x="1079" y="582"/>
                  </a:lnTo>
                  <a:lnTo>
                    <a:pt x="1082" y="586"/>
                  </a:lnTo>
                  <a:lnTo>
                    <a:pt x="1085" y="589"/>
                  </a:lnTo>
                  <a:lnTo>
                    <a:pt x="1089" y="593"/>
                  </a:lnTo>
                  <a:lnTo>
                    <a:pt x="1092" y="597"/>
                  </a:lnTo>
                  <a:lnTo>
                    <a:pt x="1095" y="600"/>
                  </a:lnTo>
                  <a:lnTo>
                    <a:pt x="1099" y="603"/>
                  </a:lnTo>
                  <a:lnTo>
                    <a:pt x="1102" y="606"/>
                  </a:lnTo>
                  <a:lnTo>
                    <a:pt x="1105" y="609"/>
                  </a:lnTo>
                  <a:lnTo>
                    <a:pt x="1108" y="612"/>
                  </a:lnTo>
                  <a:lnTo>
                    <a:pt x="1112" y="615"/>
                  </a:lnTo>
                  <a:lnTo>
                    <a:pt x="1115" y="618"/>
                  </a:lnTo>
                  <a:lnTo>
                    <a:pt x="1118" y="620"/>
                  </a:lnTo>
                  <a:lnTo>
                    <a:pt x="1121" y="623"/>
                  </a:lnTo>
                  <a:lnTo>
                    <a:pt x="1125" y="625"/>
                  </a:lnTo>
                  <a:lnTo>
                    <a:pt x="1128" y="628"/>
                  </a:lnTo>
                  <a:lnTo>
                    <a:pt x="1131" y="631"/>
                  </a:lnTo>
                  <a:lnTo>
                    <a:pt x="1134" y="633"/>
                  </a:lnTo>
                  <a:lnTo>
                    <a:pt x="1138" y="636"/>
                  </a:lnTo>
                  <a:lnTo>
                    <a:pt x="1141" y="638"/>
                  </a:lnTo>
                  <a:lnTo>
                    <a:pt x="1144" y="642"/>
                  </a:lnTo>
                  <a:lnTo>
                    <a:pt x="1147" y="645"/>
                  </a:lnTo>
                  <a:lnTo>
                    <a:pt x="1151" y="648"/>
                  </a:lnTo>
                  <a:lnTo>
                    <a:pt x="1154" y="651"/>
                  </a:lnTo>
                  <a:lnTo>
                    <a:pt x="1157" y="655"/>
                  </a:lnTo>
                  <a:lnTo>
                    <a:pt x="1161" y="658"/>
                  </a:lnTo>
                  <a:lnTo>
                    <a:pt x="1164" y="662"/>
                  </a:lnTo>
                  <a:lnTo>
                    <a:pt x="1167" y="665"/>
                  </a:lnTo>
                  <a:lnTo>
                    <a:pt x="1170" y="669"/>
                  </a:lnTo>
                  <a:lnTo>
                    <a:pt x="1174" y="672"/>
                  </a:lnTo>
                  <a:lnTo>
                    <a:pt x="1177" y="676"/>
                  </a:lnTo>
                  <a:lnTo>
                    <a:pt x="1180" y="680"/>
                  </a:lnTo>
                  <a:lnTo>
                    <a:pt x="1183" y="683"/>
                  </a:lnTo>
                  <a:lnTo>
                    <a:pt x="1187" y="687"/>
                  </a:lnTo>
                  <a:lnTo>
                    <a:pt x="1190" y="691"/>
                  </a:lnTo>
                  <a:lnTo>
                    <a:pt x="1193" y="695"/>
                  </a:lnTo>
                  <a:lnTo>
                    <a:pt x="1196" y="699"/>
                  </a:lnTo>
                  <a:lnTo>
                    <a:pt x="1200" y="703"/>
                  </a:lnTo>
                  <a:lnTo>
                    <a:pt x="1203" y="707"/>
                  </a:lnTo>
                  <a:lnTo>
                    <a:pt x="1206" y="711"/>
                  </a:lnTo>
                  <a:lnTo>
                    <a:pt x="1209" y="715"/>
                  </a:lnTo>
                  <a:lnTo>
                    <a:pt x="1213" y="720"/>
                  </a:lnTo>
                  <a:lnTo>
                    <a:pt x="1216" y="724"/>
                  </a:lnTo>
                  <a:lnTo>
                    <a:pt x="1219" y="728"/>
                  </a:lnTo>
                  <a:lnTo>
                    <a:pt x="1222" y="733"/>
                  </a:lnTo>
                  <a:lnTo>
                    <a:pt x="1226" y="737"/>
                  </a:lnTo>
                  <a:lnTo>
                    <a:pt x="1229" y="742"/>
                  </a:lnTo>
                  <a:lnTo>
                    <a:pt x="1232" y="746"/>
                  </a:lnTo>
                  <a:lnTo>
                    <a:pt x="1236" y="750"/>
                  </a:lnTo>
                  <a:lnTo>
                    <a:pt x="1239" y="755"/>
                  </a:lnTo>
                  <a:lnTo>
                    <a:pt x="1242" y="759"/>
                  </a:lnTo>
                  <a:lnTo>
                    <a:pt x="1245" y="764"/>
                  </a:lnTo>
                  <a:lnTo>
                    <a:pt x="1249" y="769"/>
                  </a:lnTo>
                  <a:lnTo>
                    <a:pt x="1252" y="773"/>
                  </a:lnTo>
                  <a:lnTo>
                    <a:pt x="1255" y="778"/>
                  </a:lnTo>
                  <a:lnTo>
                    <a:pt x="1258" y="783"/>
                  </a:lnTo>
                  <a:lnTo>
                    <a:pt x="1262" y="787"/>
                  </a:lnTo>
                  <a:lnTo>
                    <a:pt x="1265" y="792"/>
                  </a:lnTo>
                  <a:lnTo>
                    <a:pt x="1268" y="797"/>
                  </a:lnTo>
                  <a:lnTo>
                    <a:pt x="1271" y="801"/>
                  </a:lnTo>
                  <a:lnTo>
                    <a:pt x="1275" y="806"/>
                  </a:lnTo>
                  <a:lnTo>
                    <a:pt x="1278" y="810"/>
                  </a:lnTo>
                  <a:lnTo>
                    <a:pt x="1281" y="815"/>
                  </a:lnTo>
                  <a:lnTo>
                    <a:pt x="1284" y="820"/>
                  </a:lnTo>
                  <a:lnTo>
                    <a:pt x="1288" y="824"/>
                  </a:lnTo>
                  <a:lnTo>
                    <a:pt x="1291" y="828"/>
                  </a:lnTo>
                  <a:lnTo>
                    <a:pt x="1294" y="833"/>
                  </a:lnTo>
                  <a:lnTo>
                    <a:pt x="1297" y="837"/>
                  </a:lnTo>
                  <a:lnTo>
                    <a:pt x="1301" y="841"/>
                  </a:lnTo>
                  <a:lnTo>
                    <a:pt x="1304" y="846"/>
                  </a:lnTo>
                  <a:lnTo>
                    <a:pt x="1307" y="849"/>
                  </a:lnTo>
                  <a:lnTo>
                    <a:pt x="1311" y="853"/>
                  </a:lnTo>
                  <a:lnTo>
                    <a:pt x="1314" y="856"/>
                  </a:lnTo>
                  <a:lnTo>
                    <a:pt x="1317" y="860"/>
                  </a:lnTo>
                  <a:lnTo>
                    <a:pt x="1320" y="863"/>
                  </a:lnTo>
                  <a:lnTo>
                    <a:pt x="1324" y="866"/>
                  </a:lnTo>
                  <a:lnTo>
                    <a:pt x="1327" y="869"/>
                  </a:lnTo>
                  <a:lnTo>
                    <a:pt x="1330" y="872"/>
                  </a:lnTo>
                  <a:lnTo>
                    <a:pt x="1333" y="875"/>
                  </a:lnTo>
                  <a:lnTo>
                    <a:pt x="1337" y="878"/>
                  </a:lnTo>
                  <a:lnTo>
                    <a:pt x="1340" y="881"/>
                  </a:lnTo>
                  <a:lnTo>
                    <a:pt x="1343" y="883"/>
                  </a:lnTo>
                  <a:lnTo>
                    <a:pt x="1346" y="886"/>
                  </a:lnTo>
                  <a:lnTo>
                    <a:pt x="1350" y="888"/>
                  </a:lnTo>
                  <a:lnTo>
                    <a:pt x="1353" y="890"/>
                  </a:lnTo>
                  <a:lnTo>
                    <a:pt x="1356" y="893"/>
                  </a:lnTo>
                  <a:lnTo>
                    <a:pt x="1359" y="895"/>
                  </a:lnTo>
                  <a:lnTo>
                    <a:pt x="1363" y="897"/>
                  </a:lnTo>
                  <a:lnTo>
                    <a:pt x="1366" y="898"/>
                  </a:lnTo>
                  <a:lnTo>
                    <a:pt x="1369" y="900"/>
                  </a:lnTo>
                  <a:lnTo>
                    <a:pt x="1372" y="901"/>
                  </a:lnTo>
                  <a:lnTo>
                    <a:pt x="1376" y="903"/>
                  </a:lnTo>
                  <a:lnTo>
                    <a:pt x="1379" y="904"/>
                  </a:lnTo>
                  <a:lnTo>
                    <a:pt x="1382" y="905"/>
                  </a:lnTo>
                  <a:lnTo>
                    <a:pt x="1386" y="906"/>
                  </a:lnTo>
                  <a:lnTo>
                    <a:pt x="1389" y="907"/>
                  </a:lnTo>
                  <a:lnTo>
                    <a:pt x="1392" y="907"/>
                  </a:lnTo>
                  <a:lnTo>
                    <a:pt x="1395" y="907"/>
                  </a:lnTo>
                  <a:lnTo>
                    <a:pt x="1399" y="907"/>
                  </a:lnTo>
                  <a:lnTo>
                    <a:pt x="1402" y="907"/>
                  </a:lnTo>
                  <a:lnTo>
                    <a:pt x="1405" y="906"/>
                  </a:lnTo>
                  <a:lnTo>
                    <a:pt x="1408" y="906"/>
                  </a:lnTo>
                  <a:lnTo>
                    <a:pt x="1412" y="905"/>
                  </a:lnTo>
                  <a:lnTo>
                    <a:pt x="1415" y="905"/>
                  </a:lnTo>
                  <a:lnTo>
                    <a:pt x="1418" y="904"/>
                  </a:lnTo>
                  <a:lnTo>
                    <a:pt x="1421" y="903"/>
                  </a:lnTo>
                  <a:lnTo>
                    <a:pt x="1425" y="902"/>
                  </a:lnTo>
                  <a:lnTo>
                    <a:pt x="1428" y="900"/>
                  </a:lnTo>
                  <a:lnTo>
                    <a:pt x="1431" y="899"/>
                  </a:lnTo>
                  <a:lnTo>
                    <a:pt x="1434" y="897"/>
                  </a:lnTo>
                  <a:lnTo>
                    <a:pt x="1438" y="895"/>
                  </a:lnTo>
                  <a:lnTo>
                    <a:pt x="1441" y="894"/>
                  </a:lnTo>
                  <a:lnTo>
                    <a:pt x="1444" y="891"/>
                  </a:lnTo>
                  <a:lnTo>
                    <a:pt x="1447" y="889"/>
                  </a:lnTo>
                  <a:lnTo>
                    <a:pt x="1451" y="887"/>
                  </a:lnTo>
                  <a:lnTo>
                    <a:pt x="1454" y="885"/>
                  </a:lnTo>
                  <a:lnTo>
                    <a:pt x="1457" y="882"/>
                  </a:lnTo>
                  <a:lnTo>
                    <a:pt x="1461" y="879"/>
                  </a:lnTo>
                  <a:lnTo>
                    <a:pt x="1464" y="876"/>
                  </a:lnTo>
                  <a:lnTo>
                    <a:pt x="1467" y="873"/>
                  </a:lnTo>
                  <a:lnTo>
                    <a:pt x="1470" y="870"/>
                  </a:lnTo>
                  <a:lnTo>
                    <a:pt x="1474" y="866"/>
                  </a:lnTo>
                  <a:lnTo>
                    <a:pt x="1477" y="862"/>
                  </a:lnTo>
                  <a:lnTo>
                    <a:pt x="1480" y="858"/>
                  </a:lnTo>
                  <a:lnTo>
                    <a:pt x="1483" y="854"/>
                  </a:lnTo>
                  <a:lnTo>
                    <a:pt x="1487" y="850"/>
                  </a:lnTo>
                  <a:lnTo>
                    <a:pt x="1490" y="846"/>
                  </a:lnTo>
                  <a:lnTo>
                    <a:pt x="1493" y="842"/>
                  </a:lnTo>
                  <a:lnTo>
                    <a:pt x="1496" y="837"/>
                  </a:lnTo>
                  <a:lnTo>
                    <a:pt x="1500" y="832"/>
                  </a:lnTo>
                  <a:lnTo>
                    <a:pt x="1503" y="828"/>
                  </a:lnTo>
                  <a:lnTo>
                    <a:pt x="1506" y="823"/>
                  </a:lnTo>
                  <a:lnTo>
                    <a:pt x="1509" y="818"/>
                  </a:lnTo>
                  <a:lnTo>
                    <a:pt x="1513" y="813"/>
                  </a:lnTo>
                  <a:lnTo>
                    <a:pt x="1516" y="808"/>
                  </a:lnTo>
                  <a:lnTo>
                    <a:pt x="1519" y="803"/>
                  </a:lnTo>
                  <a:lnTo>
                    <a:pt x="1523" y="797"/>
                  </a:lnTo>
                  <a:lnTo>
                    <a:pt x="1526" y="792"/>
                  </a:lnTo>
                  <a:lnTo>
                    <a:pt x="1529" y="787"/>
                  </a:lnTo>
                  <a:lnTo>
                    <a:pt x="1532" y="781"/>
                  </a:lnTo>
                  <a:lnTo>
                    <a:pt x="1536" y="775"/>
                  </a:lnTo>
                  <a:lnTo>
                    <a:pt x="1539" y="770"/>
                  </a:lnTo>
                  <a:lnTo>
                    <a:pt x="1542" y="764"/>
                  </a:lnTo>
                  <a:lnTo>
                    <a:pt x="1545" y="758"/>
                  </a:lnTo>
                  <a:lnTo>
                    <a:pt x="1549" y="753"/>
                  </a:lnTo>
                  <a:lnTo>
                    <a:pt x="1552" y="747"/>
                  </a:lnTo>
                  <a:lnTo>
                    <a:pt x="1555" y="741"/>
                  </a:lnTo>
                  <a:lnTo>
                    <a:pt x="1558" y="735"/>
                  </a:lnTo>
                  <a:lnTo>
                    <a:pt x="1562" y="729"/>
                  </a:lnTo>
                  <a:lnTo>
                    <a:pt x="1565" y="723"/>
                  </a:lnTo>
                  <a:lnTo>
                    <a:pt x="1568" y="717"/>
                  </a:lnTo>
                  <a:lnTo>
                    <a:pt x="1571" y="711"/>
                  </a:lnTo>
                  <a:lnTo>
                    <a:pt x="1575" y="705"/>
                  </a:lnTo>
                  <a:lnTo>
                    <a:pt x="1578" y="699"/>
                  </a:lnTo>
                  <a:lnTo>
                    <a:pt x="1581" y="693"/>
                  </a:lnTo>
                  <a:lnTo>
                    <a:pt x="1584" y="687"/>
                  </a:lnTo>
                  <a:lnTo>
                    <a:pt x="1588" y="681"/>
                  </a:lnTo>
                  <a:lnTo>
                    <a:pt x="1591" y="676"/>
                  </a:lnTo>
                  <a:lnTo>
                    <a:pt x="1594" y="670"/>
                  </a:lnTo>
                  <a:lnTo>
                    <a:pt x="1598" y="664"/>
                  </a:lnTo>
                  <a:lnTo>
                    <a:pt x="1601" y="659"/>
                  </a:lnTo>
                  <a:lnTo>
                    <a:pt x="1604" y="654"/>
                  </a:lnTo>
                  <a:lnTo>
                    <a:pt x="1607" y="649"/>
                  </a:lnTo>
                  <a:lnTo>
                    <a:pt x="1611" y="644"/>
                  </a:lnTo>
                  <a:lnTo>
                    <a:pt x="1614" y="639"/>
                  </a:lnTo>
                  <a:lnTo>
                    <a:pt x="1617" y="634"/>
                  </a:lnTo>
                  <a:lnTo>
                    <a:pt x="1620" y="630"/>
                  </a:lnTo>
                  <a:lnTo>
                    <a:pt x="1624" y="625"/>
                  </a:lnTo>
                  <a:lnTo>
                    <a:pt x="1627" y="621"/>
                  </a:lnTo>
                  <a:lnTo>
                    <a:pt x="1630" y="617"/>
                  </a:lnTo>
                  <a:lnTo>
                    <a:pt x="1633" y="614"/>
                  </a:lnTo>
                  <a:lnTo>
                    <a:pt x="1637" y="610"/>
                  </a:lnTo>
                  <a:lnTo>
                    <a:pt x="1640" y="607"/>
                  </a:lnTo>
                  <a:lnTo>
                    <a:pt x="1643" y="604"/>
                  </a:lnTo>
                  <a:lnTo>
                    <a:pt x="1646" y="602"/>
                  </a:lnTo>
                  <a:lnTo>
                    <a:pt x="1650" y="599"/>
                  </a:lnTo>
                  <a:lnTo>
                    <a:pt x="1653" y="597"/>
                  </a:lnTo>
                  <a:lnTo>
                    <a:pt x="1656" y="595"/>
                  </a:lnTo>
                  <a:lnTo>
                    <a:pt x="1659" y="593"/>
                  </a:lnTo>
                  <a:lnTo>
                    <a:pt x="1663" y="592"/>
                  </a:lnTo>
                  <a:lnTo>
                    <a:pt x="1666" y="590"/>
                  </a:lnTo>
                  <a:lnTo>
                    <a:pt x="1669" y="589"/>
                  </a:lnTo>
                  <a:lnTo>
                    <a:pt x="1673" y="588"/>
                  </a:lnTo>
                  <a:lnTo>
                    <a:pt x="1676" y="587"/>
                  </a:lnTo>
                  <a:lnTo>
                    <a:pt x="1679" y="586"/>
                  </a:lnTo>
                  <a:lnTo>
                    <a:pt x="1682" y="586"/>
                  </a:lnTo>
                  <a:lnTo>
                    <a:pt x="1686" y="585"/>
                  </a:lnTo>
                  <a:lnTo>
                    <a:pt x="1689" y="585"/>
                  </a:lnTo>
                  <a:lnTo>
                    <a:pt x="1692" y="585"/>
                  </a:lnTo>
                  <a:lnTo>
                    <a:pt x="1695" y="585"/>
                  </a:lnTo>
                  <a:lnTo>
                    <a:pt x="1699" y="586"/>
                  </a:lnTo>
                  <a:lnTo>
                    <a:pt x="1702" y="586"/>
                  </a:lnTo>
                  <a:lnTo>
                    <a:pt x="1705" y="587"/>
                  </a:lnTo>
                  <a:lnTo>
                    <a:pt x="1708" y="588"/>
                  </a:lnTo>
                  <a:lnTo>
                    <a:pt x="1712" y="589"/>
                  </a:lnTo>
                  <a:lnTo>
                    <a:pt x="1715" y="590"/>
                  </a:lnTo>
                  <a:lnTo>
                    <a:pt x="1718" y="592"/>
                  </a:lnTo>
                  <a:lnTo>
                    <a:pt x="1721" y="593"/>
                  </a:lnTo>
                  <a:lnTo>
                    <a:pt x="1725" y="595"/>
                  </a:lnTo>
                  <a:lnTo>
                    <a:pt x="1728" y="597"/>
                  </a:lnTo>
                  <a:lnTo>
                    <a:pt x="1731" y="599"/>
                  </a:lnTo>
                  <a:lnTo>
                    <a:pt x="1734" y="601"/>
                  </a:lnTo>
                  <a:lnTo>
                    <a:pt x="1738" y="603"/>
                  </a:lnTo>
                  <a:lnTo>
                    <a:pt x="1741" y="606"/>
                  </a:lnTo>
                  <a:lnTo>
                    <a:pt x="1744" y="608"/>
                  </a:lnTo>
                  <a:lnTo>
                    <a:pt x="1748" y="611"/>
                  </a:lnTo>
                  <a:lnTo>
                    <a:pt x="1751" y="613"/>
                  </a:lnTo>
                  <a:lnTo>
                    <a:pt x="1754" y="616"/>
                  </a:lnTo>
                  <a:lnTo>
                    <a:pt x="1757" y="618"/>
                  </a:lnTo>
                  <a:lnTo>
                    <a:pt x="1761" y="621"/>
                  </a:lnTo>
                  <a:lnTo>
                    <a:pt x="1764" y="624"/>
                  </a:lnTo>
                  <a:lnTo>
                    <a:pt x="1767" y="626"/>
                  </a:lnTo>
                  <a:lnTo>
                    <a:pt x="1770" y="629"/>
                  </a:lnTo>
                  <a:lnTo>
                    <a:pt x="1774" y="632"/>
                  </a:lnTo>
                  <a:lnTo>
                    <a:pt x="1777" y="634"/>
                  </a:lnTo>
                  <a:lnTo>
                    <a:pt x="1780" y="637"/>
                  </a:lnTo>
                  <a:lnTo>
                    <a:pt x="1783" y="639"/>
                  </a:lnTo>
                  <a:lnTo>
                    <a:pt x="1787" y="642"/>
                  </a:lnTo>
                  <a:lnTo>
                    <a:pt x="1790" y="644"/>
                  </a:lnTo>
                  <a:lnTo>
                    <a:pt x="1793" y="646"/>
                  </a:lnTo>
                  <a:lnTo>
                    <a:pt x="1796" y="649"/>
                  </a:lnTo>
                  <a:lnTo>
                    <a:pt x="1800" y="651"/>
                  </a:lnTo>
                  <a:lnTo>
                    <a:pt x="1803" y="653"/>
                  </a:lnTo>
                  <a:lnTo>
                    <a:pt x="1806" y="654"/>
                  </a:lnTo>
                  <a:lnTo>
                    <a:pt x="1809" y="656"/>
                  </a:lnTo>
                  <a:lnTo>
                    <a:pt x="1813" y="658"/>
                  </a:lnTo>
                  <a:lnTo>
                    <a:pt x="1816" y="660"/>
                  </a:lnTo>
                  <a:lnTo>
                    <a:pt x="1819" y="661"/>
                  </a:lnTo>
                  <a:lnTo>
                    <a:pt x="1823" y="662"/>
                  </a:lnTo>
                  <a:lnTo>
                    <a:pt x="1826" y="664"/>
                  </a:lnTo>
                  <a:lnTo>
                    <a:pt x="1829" y="665"/>
                  </a:lnTo>
                  <a:lnTo>
                    <a:pt x="1832" y="666"/>
                  </a:lnTo>
                  <a:lnTo>
                    <a:pt x="1836" y="667"/>
                  </a:lnTo>
                  <a:lnTo>
                    <a:pt x="1839" y="668"/>
                  </a:lnTo>
                  <a:lnTo>
                    <a:pt x="1842" y="668"/>
                  </a:lnTo>
                  <a:lnTo>
                    <a:pt x="1845" y="669"/>
                  </a:lnTo>
                  <a:lnTo>
                    <a:pt x="1849" y="669"/>
                  </a:lnTo>
                  <a:lnTo>
                    <a:pt x="1852" y="670"/>
                  </a:lnTo>
                  <a:lnTo>
                    <a:pt x="1855" y="670"/>
                  </a:lnTo>
                  <a:lnTo>
                    <a:pt x="1858" y="670"/>
                  </a:lnTo>
                  <a:lnTo>
                    <a:pt x="1862" y="670"/>
                  </a:lnTo>
                  <a:lnTo>
                    <a:pt x="1865" y="670"/>
                  </a:lnTo>
                  <a:lnTo>
                    <a:pt x="1868" y="670"/>
                  </a:lnTo>
                  <a:lnTo>
                    <a:pt x="1871" y="669"/>
                  </a:lnTo>
                  <a:lnTo>
                    <a:pt x="1875" y="669"/>
                  </a:lnTo>
                  <a:lnTo>
                    <a:pt x="1878" y="668"/>
                  </a:lnTo>
                  <a:lnTo>
                    <a:pt x="1881" y="666"/>
                  </a:lnTo>
                  <a:lnTo>
                    <a:pt x="1885" y="665"/>
                  </a:lnTo>
                  <a:lnTo>
                    <a:pt x="1888" y="664"/>
                  </a:lnTo>
                  <a:lnTo>
                    <a:pt x="1891" y="662"/>
                  </a:lnTo>
                  <a:lnTo>
                    <a:pt x="1894" y="660"/>
                  </a:lnTo>
                  <a:lnTo>
                    <a:pt x="1898" y="658"/>
                  </a:lnTo>
                  <a:lnTo>
                    <a:pt x="1901" y="656"/>
                  </a:lnTo>
                  <a:lnTo>
                    <a:pt x="1904" y="654"/>
                  </a:lnTo>
                  <a:lnTo>
                    <a:pt x="1907" y="652"/>
                  </a:lnTo>
                  <a:lnTo>
                    <a:pt x="1911" y="649"/>
                  </a:lnTo>
                  <a:lnTo>
                    <a:pt x="1914" y="647"/>
                  </a:lnTo>
                  <a:lnTo>
                    <a:pt x="1917" y="644"/>
                  </a:lnTo>
                  <a:lnTo>
                    <a:pt x="1920" y="641"/>
                  </a:lnTo>
                  <a:lnTo>
                    <a:pt x="1924" y="638"/>
                  </a:lnTo>
                  <a:lnTo>
                    <a:pt x="1927" y="635"/>
                  </a:lnTo>
                  <a:lnTo>
                    <a:pt x="1930" y="631"/>
                  </a:lnTo>
                  <a:lnTo>
                    <a:pt x="1933" y="628"/>
                  </a:lnTo>
                  <a:lnTo>
                    <a:pt x="1937" y="624"/>
                  </a:lnTo>
                  <a:lnTo>
                    <a:pt x="1940" y="620"/>
                  </a:lnTo>
                  <a:lnTo>
                    <a:pt x="1943" y="616"/>
                  </a:lnTo>
                  <a:lnTo>
                    <a:pt x="1946" y="612"/>
                  </a:lnTo>
                  <a:lnTo>
                    <a:pt x="1950" y="608"/>
                  </a:lnTo>
                  <a:lnTo>
                    <a:pt x="1953" y="603"/>
                  </a:lnTo>
                  <a:lnTo>
                    <a:pt x="1956" y="599"/>
                  </a:lnTo>
                  <a:lnTo>
                    <a:pt x="1960" y="594"/>
                  </a:lnTo>
                  <a:lnTo>
                    <a:pt x="1963" y="589"/>
                  </a:lnTo>
                  <a:lnTo>
                    <a:pt x="1966" y="584"/>
                  </a:lnTo>
                  <a:lnTo>
                    <a:pt x="1969" y="578"/>
                  </a:lnTo>
                  <a:lnTo>
                    <a:pt x="1973" y="573"/>
                  </a:lnTo>
                  <a:lnTo>
                    <a:pt x="1976" y="567"/>
                  </a:lnTo>
                  <a:lnTo>
                    <a:pt x="1979" y="562"/>
                  </a:lnTo>
                  <a:lnTo>
                    <a:pt x="1982" y="556"/>
                  </a:lnTo>
                  <a:lnTo>
                    <a:pt x="1986" y="550"/>
                  </a:lnTo>
                  <a:lnTo>
                    <a:pt x="1989" y="544"/>
                  </a:lnTo>
                  <a:lnTo>
                    <a:pt x="1992" y="537"/>
                  </a:lnTo>
                  <a:lnTo>
                    <a:pt x="1995" y="531"/>
                  </a:lnTo>
                  <a:lnTo>
                    <a:pt x="1999" y="525"/>
                  </a:lnTo>
                  <a:lnTo>
                    <a:pt x="2002" y="518"/>
                  </a:lnTo>
                  <a:lnTo>
                    <a:pt x="2005" y="511"/>
                  </a:lnTo>
                  <a:lnTo>
                    <a:pt x="2008" y="505"/>
                  </a:lnTo>
                  <a:lnTo>
                    <a:pt x="2012" y="498"/>
                  </a:lnTo>
                  <a:lnTo>
                    <a:pt x="2015" y="491"/>
                  </a:lnTo>
                  <a:lnTo>
                    <a:pt x="2018" y="484"/>
                  </a:lnTo>
                  <a:lnTo>
                    <a:pt x="2021" y="477"/>
                  </a:lnTo>
                  <a:lnTo>
                    <a:pt x="2025" y="470"/>
                  </a:lnTo>
                  <a:lnTo>
                    <a:pt x="2028" y="462"/>
                  </a:lnTo>
                  <a:lnTo>
                    <a:pt x="2031" y="455"/>
                  </a:lnTo>
                  <a:lnTo>
                    <a:pt x="2035" y="448"/>
                  </a:lnTo>
                  <a:lnTo>
                    <a:pt x="2038" y="440"/>
                  </a:lnTo>
                  <a:lnTo>
                    <a:pt x="2041" y="432"/>
                  </a:lnTo>
                  <a:lnTo>
                    <a:pt x="2044" y="425"/>
                  </a:lnTo>
                  <a:lnTo>
                    <a:pt x="2048" y="417"/>
                  </a:lnTo>
                  <a:lnTo>
                    <a:pt x="2051" y="409"/>
                  </a:lnTo>
                  <a:lnTo>
                    <a:pt x="2054" y="402"/>
                  </a:lnTo>
                  <a:lnTo>
                    <a:pt x="2057" y="394"/>
                  </a:lnTo>
                  <a:lnTo>
                    <a:pt x="2061" y="386"/>
                  </a:lnTo>
                  <a:lnTo>
                    <a:pt x="2064" y="378"/>
                  </a:lnTo>
                  <a:lnTo>
                    <a:pt x="2067" y="371"/>
                  </a:lnTo>
                  <a:lnTo>
                    <a:pt x="2070" y="363"/>
                  </a:lnTo>
                  <a:lnTo>
                    <a:pt x="2074" y="355"/>
                  </a:lnTo>
                  <a:lnTo>
                    <a:pt x="2077" y="348"/>
                  </a:lnTo>
                  <a:lnTo>
                    <a:pt x="2080" y="340"/>
                  </a:lnTo>
                  <a:lnTo>
                    <a:pt x="2083" y="333"/>
                  </a:lnTo>
                  <a:lnTo>
                    <a:pt x="2087" y="326"/>
                  </a:lnTo>
                  <a:lnTo>
                    <a:pt x="2090" y="319"/>
                  </a:lnTo>
                  <a:lnTo>
                    <a:pt x="2093" y="312"/>
                  </a:lnTo>
                  <a:lnTo>
                    <a:pt x="2096" y="305"/>
                  </a:lnTo>
                  <a:lnTo>
                    <a:pt x="2100" y="298"/>
                  </a:lnTo>
                  <a:lnTo>
                    <a:pt x="2103" y="291"/>
                  </a:lnTo>
                  <a:lnTo>
                    <a:pt x="2106" y="285"/>
                  </a:lnTo>
                  <a:lnTo>
                    <a:pt x="2110" y="279"/>
                  </a:lnTo>
                  <a:lnTo>
                    <a:pt x="2113" y="273"/>
                  </a:lnTo>
                  <a:lnTo>
                    <a:pt x="2116" y="267"/>
                  </a:lnTo>
                  <a:lnTo>
                    <a:pt x="2119" y="261"/>
                  </a:lnTo>
                  <a:lnTo>
                    <a:pt x="2123" y="256"/>
                  </a:lnTo>
                  <a:lnTo>
                    <a:pt x="2126" y="251"/>
                  </a:lnTo>
                  <a:lnTo>
                    <a:pt x="2129" y="247"/>
                  </a:lnTo>
                  <a:lnTo>
                    <a:pt x="2132" y="243"/>
                  </a:lnTo>
                  <a:lnTo>
                    <a:pt x="2136" y="239"/>
                  </a:lnTo>
                  <a:lnTo>
                    <a:pt x="2139" y="235"/>
                  </a:lnTo>
                  <a:lnTo>
                    <a:pt x="2142" y="231"/>
                  </a:lnTo>
                  <a:lnTo>
                    <a:pt x="2145" y="228"/>
                  </a:lnTo>
                  <a:lnTo>
                    <a:pt x="2149" y="225"/>
                  </a:lnTo>
                  <a:lnTo>
                    <a:pt x="2152" y="222"/>
                  </a:lnTo>
                  <a:lnTo>
                    <a:pt x="2155" y="219"/>
                  </a:lnTo>
                  <a:lnTo>
                    <a:pt x="2158" y="217"/>
                  </a:lnTo>
                  <a:lnTo>
                    <a:pt x="2162" y="214"/>
                  </a:lnTo>
                  <a:lnTo>
                    <a:pt x="2165" y="212"/>
                  </a:lnTo>
                  <a:lnTo>
                    <a:pt x="2168" y="211"/>
                  </a:lnTo>
                  <a:lnTo>
                    <a:pt x="2171" y="209"/>
                  </a:lnTo>
                  <a:lnTo>
                    <a:pt x="2175" y="208"/>
                  </a:lnTo>
                  <a:lnTo>
                    <a:pt x="2178" y="207"/>
                  </a:lnTo>
                  <a:lnTo>
                    <a:pt x="2181" y="206"/>
                  </a:lnTo>
                  <a:lnTo>
                    <a:pt x="2185" y="206"/>
                  </a:lnTo>
                  <a:lnTo>
                    <a:pt x="2188" y="205"/>
                  </a:lnTo>
                  <a:lnTo>
                    <a:pt x="2191" y="205"/>
                  </a:lnTo>
                  <a:lnTo>
                    <a:pt x="2194" y="205"/>
                  </a:lnTo>
                  <a:lnTo>
                    <a:pt x="2198" y="206"/>
                  </a:lnTo>
                  <a:lnTo>
                    <a:pt x="2201" y="206"/>
                  </a:lnTo>
                  <a:lnTo>
                    <a:pt x="2204" y="207"/>
                  </a:lnTo>
                  <a:lnTo>
                    <a:pt x="2207" y="209"/>
                  </a:lnTo>
                  <a:lnTo>
                    <a:pt x="2211" y="211"/>
                  </a:lnTo>
                  <a:lnTo>
                    <a:pt x="2214" y="213"/>
                  </a:lnTo>
                  <a:lnTo>
                    <a:pt x="2217" y="215"/>
                  </a:lnTo>
                  <a:lnTo>
                    <a:pt x="2220" y="217"/>
                  </a:lnTo>
                  <a:lnTo>
                    <a:pt x="2224" y="219"/>
                  </a:lnTo>
                  <a:lnTo>
                    <a:pt x="2227" y="222"/>
                  </a:lnTo>
                  <a:lnTo>
                    <a:pt x="2230" y="225"/>
                  </a:lnTo>
                  <a:lnTo>
                    <a:pt x="2233" y="227"/>
                  </a:lnTo>
                  <a:lnTo>
                    <a:pt x="2237" y="230"/>
                  </a:lnTo>
                  <a:lnTo>
                    <a:pt x="2240" y="234"/>
                  </a:lnTo>
                  <a:lnTo>
                    <a:pt x="2243" y="237"/>
                  </a:lnTo>
                  <a:lnTo>
                    <a:pt x="2247" y="240"/>
                  </a:lnTo>
                  <a:lnTo>
                    <a:pt x="2250" y="243"/>
                  </a:lnTo>
                  <a:lnTo>
                    <a:pt x="2253" y="247"/>
                  </a:lnTo>
                  <a:lnTo>
                    <a:pt x="2256" y="250"/>
                  </a:lnTo>
                  <a:lnTo>
                    <a:pt x="2260" y="254"/>
                  </a:lnTo>
                  <a:lnTo>
                    <a:pt x="2263" y="257"/>
                  </a:lnTo>
                  <a:lnTo>
                    <a:pt x="2266" y="261"/>
                  </a:lnTo>
                  <a:lnTo>
                    <a:pt x="2269" y="264"/>
                  </a:lnTo>
                  <a:lnTo>
                    <a:pt x="2273" y="268"/>
                  </a:lnTo>
                  <a:lnTo>
                    <a:pt x="2276" y="271"/>
                  </a:lnTo>
                  <a:lnTo>
                    <a:pt x="2279" y="274"/>
                  </a:lnTo>
                  <a:lnTo>
                    <a:pt x="2282" y="278"/>
                  </a:lnTo>
                  <a:lnTo>
                    <a:pt x="2286" y="281"/>
                  </a:lnTo>
                  <a:lnTo>
                    <a:pt x="2289" y="285"/>
                  </a:lnTo>
                  <a:lnTo>
                    <a:pt x="2292" y="288"/>
                  </a:lnTo>
                  <a:lnTo>
                    <a:pt x="2295" y="291"/>
                  </a:lnTo>
                  <a:lnTo>
                    <a:pt x="2299" y="295"/>
                  </a:lnTo>
                  <a:lnTo>
                    <a:pt x="2302" y="298"/>
                  </a:lnTo>
                  <a:lnTo>
                    <a:pt x="2305" y="301"/>
                  </a:lnTo>
                  <a:lnTo>
                    <a:pt x="2308" y="304"/>
                  </a:lnTo>
                  <a:lnTo>
                    <a:pt x="2312" y="307"/>
                  </a:lnTo>
                  <a:lnTo>
                    <a:pt x="2315" y="310"/>
                  </a:lnTo>
                  <a:lnTo>
                    <a:pt x="2318" y="312"/>
                  </a:lnTo>
                  <a:lnTo>
                    <a:pt x="2322" y="315"/>
                  </a:lnTo>
                  <a:lnTo>
                    <a:pt x="2325" y="318"/>
                  </a:lnTo>
                  <a:lnTo>
                    <a:pt x="2328" y="320"/>
                  </a:lnTo>
                  <a:lnTo>
                    <a:pt x="2331" y="323"/>
                  </a:lnTo>
                  <a:lnTo>
                    <a:pt x="2335" y="325"/>
                  </a:lnTo>
                  <a:lnTo>
                    <a:pt x="2338" y="327"/>
                  </a:lnTo>
                  <a:lnTo>
                    <a:pt x="2341" y="329"/>
                  </a:lnTo>
                  <a:lnTo>
                    <a:pt x="2344" y="331"/>
                  </a:lnTo>
                  <a:lnTo>
                    <a:pt x="2348" y="333"/>
                  </a:lnTo>
                  <a:lnTo>
                    <a:pt x="2351" y="335"/>
                  </a:lnTo>
                  <a:lnTo>
                    <a:pt x="2354" y="337"/>
                  </a:lnTo>
                  <a:lnTo>
                    <a:pt x="2357" y="338"/>
                  </a:lnTo>
                  <a:lnTo>
                    <a:pt x="2361" y="340"/>
                  </a:lnTo>
                  <a:lnTo>
                    <a:pt x="2364" y="341"/>
                  </a:lnTo>
                  <a:lnTo>
                    <a:pt x="2367" y="343"/>
                  </a:lnTo>
                  <a:lnTo>
                    <a:pt x="2370" y="344"/>
                  </a:lnTo>
                  <a:lnTo>
                    <a:pt x="2374" y="345"/>
                  </a:lnTo>
                  <a:lnTo>
                    <a:pt x="2377" y="346"/>
                  </a:lnTo>
                  <a:lnTo>
                    <a:pt x="2380" y="346"/>
                  </a:lnTo>
                  <a:lnTo>
                    <a:pt x="2383" y="347"/>
                  </a:lnTo>
                  <a:lnTo>
                    <a:pt x="2387" y="348"/>
                  </a:lnTo>
                  <a:lnTo>
                    <a:pt x="2390" y="348"/>
                  </a:lnTo>
                  <a:lnTo>
                    <a:pt x="2393" y="348"/>
                  </a:lnTo>
                  <a:lnTo>
                    <a:pt x="2397" y="349"/>
                  </a:lnTo>
                  <a:lnTo>
                    <a:pt x="2400" y="349"/>
                  </a:lnTo>
                  <a:lnTo>
                    <a:pt x="2403" y="349"/>
                  </a:lnTo>
                  <a:lnTo>
                    <a:pt x="2406" y="349"/>
                  </a:lnTo>
                  <a:lnTo>
                    <a:pt x="2410" y="349"/>
                  </a:lnTo>
                  <a:lnTo>
                    <a:pt x="2413" y="348"/>
                  </a:lnTo>
                  <a:lnTo>
                    <a:pt x="2416" y="348"/>
                  </a:lnTo>
                  <a:lnTo>
                    <a:pt x="2419" y="348"/>
                  </a:lnTo>
                  <a:lnTo>
                    <a:pt x="2423" y="347"/>
                  </a:lnTo>
                  <a:lnTo>
                    <a:pt x="2426" y="346"/>
                  </a:lnTo>
                  <a:lnTo>
                    <a:pt x="2429" y="346"/>
                  </a:lnTo>
                  <a:lnTo>
                    <a:pt x="2432" y="345"/>
                  </a:lnTo>
                  <a:lnTo>
                    <a:pt x="2436" y="344"/>
                  </a:lnTo>
                  <a:lnTo>
                    <a:pt x="2439" y="343"/>
                  </a:lnTo>
                  <a:lnTo>
                    <a:pt x="2442" y="342"/>
                  </a:lnTo>
                  <a:lnTo>
                    <a:pt x="2445" y="341"/>
                  </a:lnTo>
                  <a:lnTo>
                    <a:pt x="2449" y="339"/>
                  </a:lnTo>
                  <a:lnTo>
                    <a:pt x="2452" y="338"/>
                  </a:lnTo>
                  <a:lnTo>
                    <a:pt x="2455" y="336"/>
                  </a:lnTo>
                  <a:lnTo>
                    <a:pt x="2458" y="334"/>
                  </a:lnTo>
                  <a:lnTo>
                    <a:pt x="2462" y="332"/>
                  </a:lnTo>
                  <a:lnTo>
                    <a:pt x="2465" y="331"/>
                  </a:lnTo>
                  <a:lnTo>
                    <a:pt x="2468" y="329"/>
                  </a:lnTo>
                  <a:lnTo>
                    <a:pt x="2472" y="327"/>
                  </a:lnTo>
                  <a:lnTo>
                    <a:pt x="2475" y="325"/>
                  </a:lnTo>
                  <a:lnTo>
                    <a:pt x="2478" y="323"/>
                  </a:lnTo>
                  <a:lnTo>
                    <a:pt x="2481" y="320"/>
                  </a:lnTo>
                  <a:lnTo>
                    <a:pt x="2485" y="318"/>
                  </a:lnTo>
                  <a:lnTo>
                    <a:pt x="2488" y="316"/>
                  </a:lnTo>
                  <a:lnTo>
                    <a:pt x="2491" y="314"/>
                  </a:lnTo>
                  <a:lnTo>
                    <a:pt x="2494" y="311"/>
                  </a:lnTo>
                  <a:lnTo>
                    <a:pt x="2498" y="309"/>
                  </a:lnTo>
                  <a:lnTo>
                    <a:pt x="2501" y="306"/>
                  </a:lnTo>
                  <a:lnTo>
                    <a:pt x="2504" y="304"/>
                  </a:lnTo>
                  <a:lnTo>
                    <a:pt x="2507" y="301"/>
                  </a:lnTo>
                  <a:lnTo>
                    <a:pt x="2511" y="299"/>
                  </a:lnTo>
                  <a:lnTo>
                    <a:pt x="2514" y="296"/>
                  </a:lnTo>
                  <a:lnTo>
                    <a:pt x="2517" y="294"/>
                  </a:lnTo>
                  <a:lnTo>
                    <a:pt x="2520" y="291"/>
                  </a:lnTo>
                  <a:lnTo>
                    <a:pt x="2524" y="288"/>
                  </a:lnTo>
                  <a:lnTo>
                    <a:pt x="2527" y="286"/>
                  </a:lnTo>
                  <a:lnTo>
                    <a:pt x="2530" y="283"/>
                  </a:lnTo>
                  <a:lnTo>
                    <a:pt x="2533" y="280"/>
                  </a:lnTo>
                  <a:lnTo>
                    <a:pt x="2537" y="277"/>
                  </a:lnTo>
                  <a:lnTo>
                    <a:pt x="2540" y="275"/>
                  </a:lnTo>
                  <a:lnTo>
                    <a:pt x="2543" y="272"/>
                  </a:lnTo>
                  <a:lnTo>
                    <a:pt x="2547" y="269"/>
                  </a:lnTo>
                  <a:lnTo>
                    <a:pt x="2550" y="266"/>
                  </a:lnTo>
                  <a:lnTo>
                    <a:pt x="2553" y="263"/>
                  </a:lnTo>
                  <a:lnTo>
                    <a:pt x="2556" y="260"/>
                  </a:lnTo>
                  <a:lnTo>
                    <a:pt x="2560" y="258"/>
                  </a:lnTo>
                  <a:lnTo>
                    <a:pt x="2563" y="255"/>
                  </a:lnTo>
                  <a:lnTo>
                    <a:pt x="2566" y="252"/>
                  </a:lnTo>
                  <a:lnTo>
                    <a:pt x="2569" y="249"/>
                  </a:lnTo>
                  <a:lnTo>
                    <a:pt x="2573" y="247"/>
                  </a:lnTo>
                  <a:lnTo>
                    <a:pt x="2576" y="244"/>
                  </a:lnTo>
                  <a:lnTo>
                    <a:pt x="2579" y="241"/>
                  </a:lnTo>
                  <a:lnTo>
                    <a:pt x="2582" y="239"/>
                  </a:lnTo>
                  <a:lnTo>
                    <a:pt x="2586" y="236"/>
                  </a:lnTo>
                  <a:lnTo>
                    <a:pt x="2589" y="234"/>
                  </a:lnTo>
                  <a:lnTo>
                    <a:pt x="2592" y="231"/>
                  </a:lnTo>
                  <a:lnTo>
                    <a:pt x="2595" y="229"/>
                  </a:lnTo>
                  <a:lnTo>
                    <a:pt x="2599" y="226"/>
                  </a:lnTo>
                  <a:lnTo>
                    <a:pt x="2602" y="224"/>
                  </a:lnTo>
                  <a:lnTo>
                    <a:pt x="2605" y="222"/>
                  </a:lnTo>
                  <a:lnTo>
                    <a:pt x="2609" y="220"/>
                  </a:lnTo>
                  <a:lnTo>
                    <a:pt x="2612" y="218"/>
                  </a:lnTo>
                  <a:lnTo>
                    <a:pt x="2615" y="216"/>
                  </a:lnTo>
                  <a:lnTo>
                    <a:pt x="2618" y="214"/>
                  </a:lnTo>
                  <a:lnTo>
                    <a:pt x="2622" y="212"/>
                  </a:lnTo>
                  <a:lnTo>
                    <a:pt x="2625" y="210"/>
                  </a:lnTo>
                  <a:lnTo>
                    <a:pt x="2628" y="209"/>
                  </a:lnTo>
                  <a:lnTo>
                    <a:pt x="2631" y="207"/>
                  </a:lnTo>
                  <a:lnTo>
                    <a:pt x="2635" y="205"/>
                  </a:lnTo>
                  <a:lnTo>
                    <a:pt x="2638" y="204"/>
                  </a:lnTo>
                  <a:lnTo>
                    <a:pt x="2641" y="203"/>
                  </a:lnTo>
                  <a:lnTo>
                    <a:pt x="2644" y="201"/>
                  </a:lnTo>
                  <a:lnTo>
                    <a:pt x="2648" y="200"/>
                  </a:lnTo>
                  <a:lnTo>
                    <a:pt x="2651" y="199"/>
                  </a:lnTo>
                  <a:lnTo>
                    <a:pt x="2654" y="198"/>
                  </a:lnTo>
                  <a:lnTo>
                    <a:pt x="2657" y="197"/>
                  </a:lnTo>
                  <a:lnTo>
                    <a:pt x="2661" y="196"/>
                  </a:lnTo>
                  <a:lnTo>
                    <a:pt x="2664" y="195"/>
                  </a:lnTo>
                  <a:lnTo>
                    <a:pt x="2667" y="194"/>
                  </a:lnTo>
                  <a:lnTo>
                    <a:pt x="2670" y="193"/>
                  </a:lnTo>
                  <a:lnTo>
                    <a:pt x="2674" y="193"/>
                  </a:lnTo>
                  <a:lnTo>
                    <a:pt x="2677" y="192"/>
                  </a:lnTo>
                  <a:lnTo>
                    <a:pt x="2680" y="192"/>
                  </a:lnTo>
                  <a:lnTo>
                    <a:pt x="2684" y="191"/>
                  </a:lnTo>
                  <a:lnTo>
                    <a:pt x="2687" y="191"/>
                  </a:lnTo>
                  <a:lnTo>
                    <a:pt x="2690" y="191"/>
                  </a:lnTo>
                  <a:lnTo>
                    <a:pt x="2693" y="191"/>
                  </a:lnTo>
                  <a:lnTo>
                    <a:pt x="2697" y="191"/>
                  </a:lnTo>
                  <a:lnTo>
                    <a:pt x="2700" y="191"/>
                  </a:lnTo>
                  <a:lnTo>
                    <a:pt x="2703" y="191"/>
                  </a:lnTo>
                  <a:lnTo>
                    <a:pt x="2706" y="191"/>
                  </a:lnTo>
                  <a:lnTo>
                    <a:pt x="2710" y="192"/>
                  </a:lnTo>
                  <a:lnTo>
                    <a:pt x="2713" y="192"/>
                  </a:lnTo>
                  <a:lnTo>
                    <a:pt x="2716" y="192"/>
                  </a:lnTo>
                  <a:lnTo>
                    <a:pt x="2719" y="193"/>
                  </a:lnTo>
                  <a:lnTo>
                    <a:pt x="2723" y="193"/>
                  </a:lnTo>
                  <a:lnTo>
                    <a:pt x="2726" y="194"/>
                  </a:lnTo>
                  <a:lnTo>
                    <a:pt x="2729" y="195"/>
                  </a:lnTo>
                  <a:lnTo>
                    <a:pt x="2732" y="195"/>
                  </a:lnTo>
                  <a:lnTo>
                    <a:pt x="2736" y="196"/>
                  </a:lnTo>
                  <a:lnTo>
                    <a:pt x="2739" y="197"/>
                  </a:lnTo>
                  <a:lnTo>
                    <a:pt x="2742" y="197"/>
                  </a:lnTo>
                  <a:lnTo>
                    <a:pt x="2745" y="198"/>
                  </a:lnTo>
                  <a:lnTo>
                    <a:pt x="2749" y="199"/>
                  </a:lnTo>
                  <a:lnTo>
                    <a:pt x="2752" y="200"/>
                  </a:lnTo>
                  <a:lnTo>
                    <a:pt x="2755" y="201"/>
                  </a:lnTo>
                  <a:lnTo>
                    <a:pt x="2759" y="202"/>
                  </a:lnTo>
                  <a:lnTo>
                    <a:pt x="2762" y="203"/>
                  </a:lnTo>
                  <a:lnTo>
                    <a:pt x="2765" y="204"/>
                  </a:lnTo>
                  <a:lnTo>
                    <a:pt x="2768" y="205"/>
                  </a:lnTo>
                  <a:lnTo>
                    <a:pt x="2772" y="206"/>
                  </a:lnTo>
                  <a:lnTo>
                    <a:pt x="2775" y="207"/>
                  </a:lnTo>
                  <a:lnTo>
                    <a:pt x="2778" y="208"/>
                  </a:lnTo>
                  <a:lnTo>
                    <a:pt x="2781" y="209"/>
                  </a:lnTo>
                  <a:lnTo>
                    <a:pt x="2785" y="210"/>
                  </a:lnTo>
                  <a:lnTo>
                    <a:pt x="2788" y="211"/>
                  </a:lnTo>
                  <a:lnTo>
                    <a:pt x="2791" y="212"/>
                  </a:lnTo>
                  <a:lnTo>
                    <a:pt x="2794" y="214"/>
                  </a:lnTo>
                  <a:lnTo>
                    <a:pt x="2798" y="215"/>
                  </a:lnTo>
                  <a:lnTo>
                    <a:pt x="2801" y="216"/>
                  </a:lnTo>
                  <a:lnTo>
                    <a:pt x="2804" y="217"/>
                  </a:lnTo>
                  <a:lnTo>
                    <a:pt x="2807" y="218"/>
                  </a:lnTo>
                  <a:lnTo>
                    <a:pt x="2811" y="219"/>
                  </a:lnTo>
                  <a:lnTo>
                    <a:pt x="2814" y="220"/>
                  </a:lnTo>
                  <a:lnTo>
                    <a:pt x="2817" y="221"/>
                  </a:lnTo>
                  <a:lnTo>
                    <a:pt x="2820" y="222"/>
                  </a:lnTo>
                  <a:lnTo>
                    <a:pt x="2824" y="223"/>
                  </a:lnTo>
                  <a:lnTo>
                    <a:pt x="2827" y="224"/>
                  </a:lnTo>
                  <a:lnTo>
                    <a:pt x="2830" y="225"/>
                  </a:lnTo>
                  <a:lnTo>
                    <a:pt x="2834" y="226"/>
                  </a:lnTo>
                  <a:lnTo>
                    <a:pt x="2837" y="227"/>
                  </a:lnTo>
                  <a:lnTo>
                    <a:pt x="2840" y="228"/>
                  </a:lnTo>
                  <a:lnTo>
                    <a:pt x="2843" y="229"/>
                  </a:lnTo>
                  <a:lnTo>
                    <a:pt x="2847" y="230"/>
                  </a:lnTo>
                  <a:lnTo>
                    <a:pt x="2850" y="231"/>
                  </a:lnTo>
                  <a:lnTo>
                    <a:pt x="2853" y="231"/>
                  </a:lnTo>
                  <a:lnTo>
                    <a:pt x="2856" y="232"/>
                  </a:lnTo>
                  <a:lnTo>
                    <a:pt x="2860" y="233"/>
                  </a:lnTo>
                  <a:lnTo>
                    <a:pt x="2863" y="234"/>
                  </a:lnTo>
                  <a:lnTo>
                    <a:pt x="2866" y="234"/>
                  </a:lnTo>
                  <a:lnTo>
                    <a:pt x="2869" y="235"/>
                  </a:lnTo>
                  <a:lnTo>
                    <a:pt x="2873" y="235"/>
                  </a:lnTo>
                  <a:lnTo>
                    <a:pt x="2876" y="236"/>
                  </a:lnTo>
                  <a:lnTo>
                    <a:pt x="2879" y="237"/>
                  </a:lnTo>
                  <a:lnTo>
                    <a:pt x="2882" y="237"/>
                  </a:lnTo>
                  <a:lnTo>
                    <a:pt x="2886" y="238"/>
                  </a:lnTo>
                  <a:lnTo>
                    <a:pt x="2889" y="238"/>
                  </a:lnTo>
                  <a:lnTo>
                    <a:pt x="2892" y="238"/>
                  </a:lnTo>
                  <a:lnTo>
                    <a:pt x="2895" y="239"/>
                  </a:lnTo>
                  <a:lnTo>
                    <a:pt x="2899" y="239"/>
                  </a:lnTo>
                  <a:lnTo>
                    <a:pt x="2902" y="239"/>
                  </a:lnTo>
                  <a:lnTo>
                    <a:pt x="2905" y="240"/>
                  </a:lnTo>
                  <a:lnTo>
                    <a:pt x="2909" y="240"/>
                  </a:lnTo>
                  <a:lnTo>
                    <a:pt x="2912" y="240"/>
                  </a:lnTo>
                  <a:lnTo>
                    <a:pt x="2915" y="240"/>
                  </a:lnTo>
                  <a:lnTo>
                    <a:pt x="2918" y="240"/>
                  </a:lnTo>
                  <a:lnTo>
                    <a:pt x="2922" y="241"/>
                  </a:lnTo>
                  <a:lnTo>
                    <a:pt x="2925" y="241"/>
                  </a:lnTo>
                  <a:lnTo>
                    <a:pt x="2928" y="241"/>
                  </a:lnTo>
                  <a:lnTo>
                    <a:pt x="2931" y="241"/>
                  </a:lnTo>
                  <a:lnTo>
                    <a:pt x="2935" y="241"/>
                  </a:lnTo>
                  <a:lnTo>
                    <a:pt x="2938" y="241"/>
                  </a:lnTo>
                  <a:lnTo>
                    <a:pt x="2941" y="240"/>
                  </a:lnTo>
                  <a:lnTo>
                    <a:pt x="2944" y="240"/>
                  </a:lnTo>
                  <a:lnTo>
                    <a:pt x="2948" y="240"/>
                  </a:lnTo>
                  <a:lnTo>
                    <a:pt x="2951" y="240"/>
                  </a:lnTo>
                  <a:lnTo>
                    <a:pt x="2954" y="239"/>
                  </a:lnTo>
                  <a:lnTo>
                    <a:pt x="2957" y="239"/>
                  </a:lnTo>
                  <a:lnTo>
                    <a:pt x="2961" y="239"/>
                  </a:lnTo>
                  <a:lnTo>
                    <a:pt x="2964" y="238"/>
                  </a:lnTo>
                  <a:lnTo>
                    <a:pt x="2967" y="238"/>
                  </a:lnTo>
                  <a:lnTo>
                    <a:pt x="2971" y="238"/>
                  </a:lnTo>
                  <a:lnTo>
                    <a:pt x="2974" y="237"/>
                  </a:lnTo>
                  <a:lnTo>
                    <a:pt x="2977" y="237"/>
                  </a:lnTo>
                  <a:lnTo>
                    <a:pt x="2980" y="236"/>
                  </a:lnTo>
                  <a:lnTo>
                    <a:pt x="2984" y="236"/>
                  </a:lnTo>
                  <a:lnTo>
                    <a:pt x="2987" y="235"/>
                  </a:lnTo>
                  <a:lnTo>
                    <a:pt x="2990" y="235"/>
                  </a:lnTo>
                  <a:lnTo>
                    <a:pt x="2993" y="234"/>
                  </a:lnTo>
                  <a:lnTo>
                    <a:pt x="2997" y="234"/>
                  </a:lnTo>
                  <a:lnTo>
                    <a:pt x="3000" y="233"/>
                  </a:lnTo>
                  <a:lnTo>
                    <a:pt x="3003" y="232"/>
                  </a:lnTo>
                  <a:lnTo>
                    <a:pt x="3006" y="232"/>
                  </a:lnTo>
                  <a:lnTo>
                    <a:pt x="3010" y="231"/>
                  </a:lnTo>
                  <a:lnTo>
                    <a:pt x="3013" y="230"/>
                  </a:lnTo>
                  <a:lnTo>
                    <a:pt x="3016" y="230"/>
                  </a:lnTo>
                  <a:lnTo>
                    <a:pt x="3019" y="229"/>
                  </a:lnTo>
                  <a:lnTo>
                    <a:pt x="3023" y="228"/>
                  </a:lnTo>
                  <a:lnTo>
                    <a:pt x="3026" y="227"/>
                  </a:lnTo>
                  <a:lnTo>
                    <a:pt x="3029" y="227"/>
                  </a:lnTo>
                  <a:lnTo>
                    <a:pt x="3032" y="226"/>
                  </a:lnTo>
                  <a:lnTo>
                    <a:pt x="3036" y="225"/>
                  </a:lnTo>
                  <a:lnTo>
                    <a:pt x="3039" y="224"/>
                  </a:lnTo>
                  <a:lnTo>
                    <a:pt x="3042" y="223"/>
                  </a:lnTo>
                  <a:lnTo>
                    <a:pt x="3046" y="222"/>
                  </a:lnTo>
                  <a:lnTo>
                    <a:pt x="3049" y="221"/>
                  </a:lnTo>
                  <a:lnTo>
                    <a:pt x="3052" y="220"/>
                  </a:lnTo>
                  <a:lnTo>
                    <a:pt x="3055" y="219"/>
                  </a:lnTo>
                  <a:lnTo>
                    <a:pt x="3059" y="218"/>
                  </a:lnTo>
                  <a:lnTo>
                    <a:pt x="3062" y="217"/>
                  </a:lnTo>
                  <a:lnTo>
                    <a:pt x="3065" y="217"/>
                  </a:lnTo>
                  <a:lnTo>
                    <a:pt x="3068" y="216"/>
                  </a:lnTo>
                  <a:lnTo>
                    <a:pt x="3072" y="215"/>
                  </a:lnTo>
                  <a:lnTo>
                    <a:pt x="3075" y="214"/>
                  </a:lnTo>
                  <a:lnTo>
                    <a:pt x="3078" y="213"/>
                  </a:lnTo>
                  <a:lnTo>
                    <a:pt x="3081" y="212"/>
                  </a:lnTo>
                  <a:lnTo>
                    <a:pt x="3085" y="211"/>
                  </a:lnTo>
                  <a:lnTo>
                    <a:pt x="3088" y="210"/>
                  </a:lnTo>
                  <a:lnTo>
                    <a:pt x="3091" y="209"/>
                  </a:lnTo>
                  <a:lnTo>
                    <a:pt x="3094" y="208"/>
                  </a:lnTo>
                  <a:lnTo>
                    <a:pt x="3098" y="207"/>
                  </a:lnTo>
                  <a:lnTo>
                    <a:pt x="3101" y="206"/>
                  </a:lnTo>
                  <a:lnTo>
                    <a:pt x="3104" y="205"/>
                  </a:lnTo>
                  <a:lnTo>
                    <a:pt x="3107" y="203"/>
                  </a:lnTo>
                  <a:lnTo>
                    <a:pt x="3111" y="202"/>
                  </a:lnTo>
                  <a:lnTo>
                    <a:pt x="3114" y="201"/>
                  </a:lnTo>
                  <a:lnTo>
                    <a:pt x="3117" y="200"/>
                  </a:lnTo>
                  <a:lnTo>
                    <a:pt x="3121" y="199"/>
                  </a:lnTo>
                  <a:lnTo>
                    <a:pt x="3124" y="198"/>
                  </a:lnTo>
                  <a:lnTo>
                    <a:pt x="3127" y="197"/>
                  </a:lnTo>
                  <a:lnTo>
                    <a:pt x="3130" y="196"/>
                  </a:lnTo>
                  <a:lnTo>
                    <a:pt x="3134" y="194"/>
                  </a:lnTo>
                  <a:lnTo>
                    <a:pt x="3137" y="193"/>
                  </a:lnTo>
                  <a:lnTo>
                    <a:pt x="3140" y="192"/>
                  </a:lnTo>
                  <a:lnTo>
                    <a:pt x="3143" y="191"/>
                  </a:lnTo>
                  <a:lnTo>
                    <a:pt x="3147" y="190"/>
                  </a:lnTo>
                  <a:lnTo>
                    <a:pt x="3150" y="189"/>
                  </a:lnTo>
                  <a:lnTo>
                    <a:pt x="3153" y="188"/>
                  </a:lnTo>
                  <a:lnTo>
                    <a:pt x="3156" y="186"/>
                  </a:lnTo>
                  <a:lnTo>
                    <a:pt x="3160" y="185"/>
                  </a:lnTo>
                  <a:lnTo>
                    <a:pt x="3163" y="184"/>
                  </a:lnTo>
                  <a:lnTo>
                    <a:pt x="3166" y="183"/>
                  </a:lnTo>
                  <a:lnTo>
                    <a:pt x="3169" y="182"/>
                  </a:lnTo>
                  <a:lnTo>
                    <a:pt x="3173" y="180"/>
                  </a:lnTo>
                  <a:lnTo>
                    <a:pt x="3176" y="179"/>
                  </a:lnTo>
                  <a:lnTo>
                    <a:pt x="3179" y="178"/>
                  </a:lnTo>
                  <a:lnTo>
                    <a:pt x="3182" y="177"/>
                  </a:lnTo>
                  <a:lnTo>
                    <a:pt x="3186" y="175"/>
                  </a:lnTo>
                  <a:lnTo>
                    <a:pt x="3189" y="174"/>
                  </a:lnTo>
                  <a:lnTo>
                    <a:pt x="3192" y="173"/>
                  </a:lnTo>
                  <a:lnTo>
                    <a:pt x="3196" y="171"/>
                  </a:lnTo>
                  <a:lnTo>
                    <a:pt x="3199" y="170"/>
                  </a:lnTo>
                  <a:lnTo>
                    <a:pt x="3202" y="169"/>
                  </a:lnTo>
                  <a:lnTo>
                    <a:pt x="3205" y="167"/>
                  </a:lnTo>
                  <a:lnTo>
                    <a:pt x="3209" y="166"/>
                  </a:lnTo>
                  <a:lnTo>
                    <a:pt x="3212" y="165"/>
                  </a:lnTo>
                  <a:lnTo>
                    <a:pt x="3215" y="163"/>
                  </a:lnTo>
                  <a:lnTo>
                    <a:pt x="3218" y="162"/>
                  </a:lnTo>
                  <a:lnTo>
                    <a:pt x="3222" y="161"/>
                  </a:lnTo>
                  <a:lnTo>
                    <a:pt x="3225" y="159"/>
                  </a:lnTo>
                  <a:lnTo>
                    <a:pt x="3228" y="158"/>
                  </a:lnTo>
                  <a:lnTo>
                    <a:pt x="3231" y="156"/>
                  </a:lnTo>
                  <a:lnTo>
                    <a:pt x="3235" y="155"/>
                  </a:lnTo>
                  <a:lnTo>
                    <a:pt x="3238" y="153"/>
                  </a:lnTo>
                  <a:lnTo>
                    <a:pt x="3241" y="152"/>
                  </a:lnTo>
                  <a:lnTo>
                    <a:pt x="3244" y="150"/>
                  </a:lnTo>
                  <a:lnTo>
                    <a:pt x="3248" y="149"/>
                  </a:lnTo>
                  <a:lnTo>
                    <a:pt x="3251" y="147"/>
                  </a:lnTo>
                  <a:lnTo>
                    <a:pt x="3254" y="146"/>
                  </a:lnTo>
                  <a:lnTo>
                    <a:pt x="3257" y="144"/>
                  </a:lnTo>
                  <a:lnTo>
                    <a:pt x="3261" y="143"/>
                  </a:lnTo>
                  <a:lnTo>
                    <a:pt x="3264" y="141"/>
                  </a:lnTo>
                  <a:lnTo>
                    <a:pt x="3267" y="139"/>
                  </a:lnTo>
                  <a:lnTo>
                    <a:pt x="3271" y="138"/>
                  </a:lnTo>
                  <a:lnTo>
                    <a:pt x="3274" y="136"/>
                  </a:lnTo>
                  <a:lnTo>
                    <a:pt x="3277" y="135"/>
                  </a:lnTo>
                  <a:lnTo>
                    <a:pt x="3280" y="133"/>
                  </a:lnTo>
                  <a:lnTo>
                    <a:pt x="3284" y="131"/>
                  </a:lnTo>
                  <a:lnTo>
                    <a:pt x="3287" y="129"/>
                  </a:lnTo>
                  <a:lnTo>
                    <a:pt x="3290" y="128"/>
                  </a:lnTo>
                  <a:lnTo>
                    <a:pt x="3293" y="126"/>
                  </a:lnTo>
                  <a:lnTo>
                    <a:pt x="3297" y="124"/>
                  </a:lnTo>
                  <a:lnTo>
                    <a:pt x="3300" y="122"/>
                  </a:lnTo>
                  <a:lnTo>
                    <a:pt x="3303" y="121"/>
                  </a:lnTo>
                  <a:lnTo>
                    <a:pt x="3306" y="119"/>
                  </a:lnTo>
                  <a:lnTo>
                    <a:pt x="3310" y="117"/>
                  </a:lnTo>
                  <a:lnTo>
                    <a:pt x="3313" y="115"/>
                  </a:lnTo>
                  <a:lnTo>
                    <a:pt x="3316" y="113"/>
                  </a:lnTo>
                  <a:lnTo>
                    <a:pt x="3319" y="112"/>
                  </a:lnTo>
                  <a:lnTo>
                    <a:pt x="3323" y="110"/>
                  </a:lnTo>
                  <a:lnTo>
                    <a:pt x="3326" y="108"/>
                  </a:lnTo>
                  <a:lnTo>
                    <a:pt x="3329" y="106"/>
                  </a:lnTo>
                  <a:lnTo>
                    <a:pt x="3333" y="104"/>
                  </a:lnTo>
                  <a:lnTo>
                    <a:pt x="3336" y="102"/>
                  </a:lnTo>
                  <a:lnTo>
                    <a:pt x="3339" y="100"/>
                  </a:lnTo>
                  <a:lnTo>
                    <a:pt x="3342" y="98"/>
                  </a:lnTo>
                  <a:lnTo>
                    <a:pt x="3346" y="96"/>
                  </a:lnTo>
                  <a:lnTo>
                    <a:pt x="3349" y="95"/>
                  </a:lnTo>
                  <a:lnTo>
                    <a:pt x="3352" y="93"/>
                  </a:lnTo>
                  <a:lnTo>
                    <a:pt x="3355" y="91"/>
                  </a:lnTo>
                  <a:lnTo>
                    <a:pt x="3359" y="89"/>
                  </a:lnTo>
                  <a:lnTo>
                    <a:pt x="3362" y="87"/>
                  </a:lnTo>
                  <a:lnTo>
                    <a:pt x="3365" y="85"/>
                  </a:lnTo>
                  <a:lnTo>
                    <a:pt x="3368" y="83"/>
                  </a:lnTo>
                  <a:lnTo>
                    <a:pt x="3372" y="81"/>
                  </a:lnTo>
                  <a:lnTo>
                    <a:pt x="3375" y="79"/>
                  </a:lnTo>
                  <a:lnTo>
                    <a:pt x="3378" y="77"/>
                  </a:lnTo>
                  <a:lnTo>
                    <a:pt x="3381" y="75"/>
                  </a:lnTo>
                  <a:lnTo>
                    <a:pt x="3385" y="73"/>
                  </a:lnTo>
                  <a:lnTo>
                    <a:pt x="3388" y="71"/>
                  </a:lnTo>
                  <a:lnTo>
                    <a:pt x="3391" y="69"/>
                  </a:lnTo>
                  <a:lnTo>
                    <a:pt x="3394" y="67"/>
                  </a:lnTo>
                  <a:lnTo>
                    <a:pt x="3398" y="65"/>
                  </a:lnTo>
                  <a:lnTo>
                    <a:pt x="3401" y="63"/>
                  </a:lnTo>
                  <a:lnTo>
                    <a:pt x="3404" y="61"/>
                  </a:lnTo>
                  <a:lnTo>
                    <a:pt x="3408" y="60"/>
                  </a:lnTo>
                  <a:lnTo>
                    <a:pt x="3411" y="58"/>
                  </a:lnTo>
                  <a:lnTo>
                    <a:pt x="3414" y="56"/>
                  </a:lnTo>
                  <a:lnTo>
                    <a:pt x="3417" y="54"/>
                  </a:lnTo>
                  <a:lnTo>
                    <a:pt x="3421" y="52"/>
                  </a:lnTo>
                  <a:lnTo>
                    <a:pt x="3424" y="50"/>
                  </a:lnTo>
                  <a:lnTo>
                    <a:pt x="3427" y="48"/>
                  </a:lnTo>
                  <a:lnTo>
                    <a:pt x="3430" y="47"/>
                  </a:lnTo>
                  <a:lnTo>
                    <a:pt x="3434" y="45"/>
                  </a:lnTo>
                  <a:lnTo>
                    <a:pt x="3437" y="43"/>
                  </a:lnTo>
                  <a:lnTo>
                    <a:pt x="3440" y="41"/>
                  </a:lnTo>
                  <a:lnTo>
                    <a:pt x="3443" y="40"/>
                  </a:lnTo>
                  <a:lnTo>
                    <a:pt x="3447" y="38"/>
                  </a:lnTo>
                  <a:lnTo>
                    <a:pt x="3450" y="37"/>
                  </a:lnTo>
                  <a:lnTo>
                    <a:pt x="3453" y="35"/>
                  </a:lnTo>
                  <a:lnTo>
                    <a:pt x="3456" y="33"/>
                  </a:lnTo>
                  <a:lnTo>
                    <a:pt x="3460" y="32"/>
                  </a:lnTo>
                  <a:lnTo>
                    <a:pt x="3463" y="30"/>
                  </a:lnTo>
                  <a:lnTo>
                    <a:pt x="3466" y="29"/>
                  </a:lnTo>
                  <a:lnTo>
                    <a:pt x="3469" y="27"/>
                  </a:lnTo>
                  <a:lnTo>
                    <a:pt x="3473" y="26"/>
                  </a:lnTo>
                  <a:lnTo>
                    <a:pt x="3476" y="24"/>
                  </a:lnTo>
                  <a:lnTo>
                    <a:pt x="3479" y="23"/>
                  </a:lnTo>
                  <a:lnTo>
                    <a:pt x="3483" y="21"/>
                  </a:lnTo>
                  <a:lnTo>
                    <a:pt x="3486" y="20"/>
                  </a:lnTo>
                  <a:lnTo>
                    <a:pt x="3489" y="19"/>
                  </a:lnTo>
                  <a:lnTo>
                    <a:pt x="3492" y="18"/>
                  </a:lnTo>
                  <a:lnTo>
                    <a:pt x="3496" y="16"/>
                  </a:lnTo>
                  <a:lnTo>
                    <a:pt x="3499" y="15"/>
                  </a:lnTo>
                  <a:lnTo>
                    <a:pt x="3502" y="14"/>
                  </a:lnTo>
                  <a:lnTo>
                    <a:pt x="3505" y="13"/>
                  </a:lnTo>
                  <a:lnTo>
                    <a:pt x="3509" y="12"/>
                  </a:lnTo>
                  <a:lnTo>
                    <a:pt x="3512" y="11"/>
                  </a:lnTo>
                  <a:lnTo>
                    <a:pt x="3515" y="10"/>
                  </a:lnTo>
                  <a:lnTo>
                    <a:pt x="3518" y="9"/>
                  </a:lnTo>
                  <a:lnTo>
                    <a:pt x="3522" y="8"/>
                  </a:lnTo>
                  <a:lnTo>
                    <a:pt x="3525" y="8"/>
                  </a:lnTo>
                  <a:lnTo>
                    <a:pt x="3528" y="7"/>
                  </a:lnTo>
                  <a:lnTo>
                    <a:pt x="3531" y="6"/>
                  </a:lnTo>
                  <a:lnTo>
                    <a:pt x="3535" y="6"/>
                  </a:lnTo>
                  <a:lnTo>
                    <a:pt x="3538" y="5"/>
                  </a:lnTo>
                  <a:lnTo>
                    <a:pt x="3541" y="4"/>
                  </a:lnTo>
                  <a:lnTo>
                    <a:pt x="3544" y="4"/>
                  </a:lnTo>
                  <a:lnTo>
                    <a:pt x="3548" y="3"/>
                  </a:lnTo>
                  <a:lnTo>
                    <a:pt x="3551" y="3"/>
                  </a:lnTo>
                  <a:lnTo>
                    <a:pt x="3554" y="2"/>
                  </a:lnTo>
                  <a:lnTo>
                    <a:pt x="3558" y="2"/>
                  </a:lnTo>
                  <a:lnTo>
                    <a:pt x="3561" y="2"/>
                  </a:lnTo>
                  <a:lnTo>
                    <a:pt x="3564" y="1"/>
                  </a:lnTo>
                  <a:lnTo>
                    <a:pt x="3567" y="1"/>
                  </a:lnTo>
                  <a:lnTo>
                    <a:pt x="3571" y="1"/>
                  </a:lnTo>
                  <a:lnTo>
                    <a:pt x="3574" y="1"/>
                  </a:lnTo>
                  <a:lnTo>
                    <a:pt x="3577" y="0"/>
                  </a:lnTo>
                  <a:lnTo>
                    <a:pt x="3580" y="0"/>
                  </a:lnTo>
                  <a:lnTo>
                    <a:pt x="3584" y="0"/>
                  </a:lnTo>
                  <a:lnTo>
                    <a:pt x="3587" y="0"/>
                  </a:lnTo>
                  <a:lnTo>
                    <a:pt x="3590" y="0"/>
                  </a:lnTo>
                  <a:lnTo>
                    <a:pt x="3593" y="0"/>
                  </a:lnTo>
                  <a:lnTo>
                    <a:pt x="3597" y="0"/>
                  </a:lnTo>
                  <a:lnTo>
                    <a:pt x="3600" y="1"/>
                  </a:lnTo>
                  <a:lnTo>
                    <a:pt x="3603" y="1"/>
                  </a:lnTo>
                  <a:lnTo>
                    <a:pt x="3606" y="1"/>
                  </a:lnTo>
                  <a:lnTo>
                    <a:pt x="3610" y="1"/>
                  </a:lnTo>
                  <a:lnTo>
                    <a:pt x="3613" y="2"/>
                  </a:lnTo>
                  <a:lnTo>
                    <a:pt x="3616" y="2"/>
                  </a:lnTo>
                  <a:lnTo>
                    <a:pt x="3619" y="3"/>
                  </a:lnTo>
                  <a:lnTo>
                    <a:pt x="3623" y="3"/>
                  </a:lnTo>
                  <a:lnTo>
                    <a:pt x="3626" y="3"/>
                  </a:lnTo>
                  <a:lnTo>
                    <a:pt x="3629" y="4"/>
                  </a:lnTo>
                  <a:lnTo>
                    <a:pt x="3633" y="4"/>
                  </a:lnTo>
                  <a:lnTo>
                    <a:pt x="3636" y="5"/>
                  </a:lnTo>
                  <a:lnTo>
                    <a:pt x="3639" y="5"/>
                  </a:lnTo>
                  <a:lnTo>
                    <a:pt x="3642" y="6"/>
                  </a:lnTo>
                  <a:lnTo>
                    <a:pt x="3646" y="6"/>
                  </a:lnTo>
                  <a:lnTo>
                    <a:pt x="3649" y="7"/>
                  </a:lnTo>
                  <a:lnTo>
                    <a:pt x="3652" y="8"/>
                  </a:lnTo>
                  <a:lnTo>
                    <a:pt x="3655" y="8"/>
                  </a:lnTo>
                  <a:lnTo>
                    <a:pt x="3659" y="9"/>
                  </a:lnTo>
                  <a:lnTo>
                    <a:pt x="3662" y="10"/>
                  </a:lnTo>
                  <a:lnTo>
                    <a:pt x="3665" y="10"/>
                  </a:lnTo>
                  <a:lnTo>
                    <a:pt x="3668" y="11"/>
                  </a:lnTo>
                  <a:lnTo>
                    <a:pt x="3672" y="12"/>
                  </a:lnTo>
                  <a:lnTo>
                    <a:pt x="3675" y="12"/>
                  </a:lnTo>
                  <a:lnTo>
                    <a:pt x="3678" y="13"/>
                  </a:lnTo>
                  <a:lnTo>
                    <a:pt x="3681" y="14"/>
                  </a:lnTo>
                  <a:lnTo>
                    <a:pt x="3685" y="15"/>
                  </a:lnTo>
                  <a:lnTo>
                    <a:pt x="3688" y="16"/>
                  </a:lnTo>
                  <a:lnTo>
                    <a:pt x="3691" y="17"/>
                  </a:lnTo>
                  <a:lnTo>
                    <a:pt x="3695" y="17"/>
                  </a:lnTo>
                  <a:lnTo>
                    <a:pt x="3698" y="18"/>
                  </a:lnTo>
                  <a:lnTo>
                    <a:pt x="3701" y="19"/>
                  </a:lnTo>
                  <a:lnTo>
                    <a:pt x="3704" y="20"/>
                  </a:lnTo>
                  <a:lnTo>
                    <a:pt x="3708" y="21"/>
                  </a:lnTo>
                  <a:lnTo>
                    <a:pt x="3711" y="22"/>
                  </a:lnTo>
                  <a:lnTo>
                    <a:pt x="3714" y="23"/>
                  </a:lnTo>
                  <a:lnTo>
                    <a:pt x="3717" y="24"/>
                  </a:lnTo>
                  <a:lnTo>
                    <a:pt x="3721" y="24"/>
                  </a:lnTo>
                  <a:lnTo>
                    <a:pt x="3724" y="25"/>
                  </a:lnTo>
                  <a:lnTo>
                    <a:pt x="3727" y="26"/>
                  </a:lnTo>
                  <a:lnTo>
                    <a:pt x="3730" y="27"/>
                  </a:lnTo>
                  <a:lnTo>
                    <a:pt x="3734" y="28"/>
                  </a:lnTo>
                  <a:lnTo>
                    <a:pt x="3737" y="29"/>
                  </a:lnTo>
                  <a:lnTo>
                    <a:pt x="3740" y="30"/>
                  </a:lnTo>
                  <a:lnTo>
                    <a:pt x="3743" y="31"/>
                  </a:lnTo>
                  <a:lnTo>
                    <a:pt x="3747" y="32"/>
                  </a:lnTo>
                  <a:lnTo>
                    <a:pt x="3750" y="32"/>
                  </a:lnTo>
                  <a:lnTo>
                    <a:pt x="3753" y="33"/>
                  </a:lnTo>
                  <a:lnTo>
                    <a:pt x="3756" y="34"/>
                  </a:lnTo>
                  <a:lnTo>
                    <a:pt x="3760" y="35"/>
                  </a:lnTo>
                  <a:lnTo>
                    <a:pt x="3763" y="36"/>
                  </a:lnTo>
                  <a:lnTo>
                    <a:pt x="3766" y="37"/>
                  </a:lnTo>
                  <a:lnTo>
                    <a:pt x="3770" y="38"/>
                  </a:lnTo>
                  <a:lnTo>
                    <a:pt x="3773" y="39"/>
                  </a:lnTo>
                  <a:lnTo>
                    <a:pt x="3776" y="40"/>
                  </a:lnTo>
                  <a:lnTo>
                    <a:pt x="3779" y="40"/>
                  </a:lnTo>
                  <a:lnTo>
                    <a:pt x="3783" y="41"/>
                  </a:lnTo>
                  <a:lnTo>
                    <a:pt x="3786" y="42"/>
                  </a:lnTo>
                  <a:lnTo>
                    <a:pt x="3789" y="43"/>
                  </a:lnTo>
                  <a:lnTo>
                    <a:pt x="3792" y="44"/>
                  </a:lnTo>
                  <a:lnTo>
                    <a:pt x="3796" y="45"/>
                  </a:lnTo>
                  <a:lnTo>
                    <a:pt x="3799" y="46"/>
                  </a:lnTo>
                  <a:lnTo>
                    <a:pt x="3802" y="46"/>
                  </a:lnTo>
                  <a:lnTo>
                    <a:pt x="3805" y="47"/>
                  </a:lnTo>
                  <a:lnTo>
                    <a:pt x="3809" y="48"/>
                  </a:lnTo>
                  <a:lnTo>
                    <a:pt x="3812" y="49"/>
                  </a:lnTo>
                  <a:lnTo>
                    <a:pt x="3815" y="50"/>
                  </a:lnTo>
                  <a:lnTo>
                    <a:pt x="3818" y="50"/>
                  </a:lnTo>
                  <a:lnTo>
                    <a:pt x="3822" y="51"/>
                  </a:lnTo>
                  <a:lnTo>
                    <a:pt x="3825" y="52"/>
                  </a:lnTo>
                  <a:lnTo>
                    <a:pt x="3828" y="53"/>
                  </a:lnTo>
                  <a:lnTo>
                    <a:pt x="3831" y="53"/>
                  </a:lnTo>
                  <a:lnTo>
                    <a:pt x="3835" y="54"/>
                  </a:lnTo>
                  <a:lnTo>
                    <a:pt x="3838" y="55"/>
                  </a:lnTo>
                  <a:lnTo>
                    <a:pt x="3841" y="56"/>
                  </a:lnTo>
                  <a:lnTo>
                    <a:pt x="3845" y="56"/>
                  </a:lnTo>
                  <a:lnTo>
                    <a:pt x="3848" y="57"/>
                  </a:lnTo>
                  <a:lnTo>
                    <a:pt x="3851" y="58"/>
                  </a:lnTo>
                  <a:lnTo>
                    <a:pt x="3854" y="58"/>
                  </a:lnTo>
                  <a:lnTo>
                    <a:pt x="3858" y="59"/>
                  </a:lnTo>
                  <a:lnTo>
                    <a:pt x="3861" y="60"/>
                  </a:lnTo>
                  <a:lnTo>
                    <a:pt x="3864" y="60"/>
                  </a:lnTo>
                  <a:lnTo>
                    <a:pt x="3867" y="61"/>
                  </a:lnTo>
                  <a:lnTo>
                    <a:pt x="3871" y="61"/>
                  </a:lnTo>
                  <a:lnTo>
                    <a:pt x="3874" y="62"/>
                  </a:lnTo>
                  <a:lnTo>
                    <a:pt x="3877" y="63"/>
                  </a:lnTo>
                  <a:lnTo>
                    <a:pt x="3880" y="63"/>
                  </a:lnTo>
                  <a:lnTo>
                    <a:pt x="3884" y="64"/>
                  </a:lnTo>
                  <a:lnTo>
                    <a:pt x="3887" y="64"/>
                  </a:lnTo>
                  <a:lnTo>
                    <a:pt x="3890" y="65"/>
                  </a:lnTo>
                  <a:lnTo>
                    <a:pt x="3893" y="66"/>
                  </a:lnTo>
                  <a:lnTo>
                    <a:pt x="3897" y="66"/>
                  </a:lnTo>
                  <a:lnTo>
                    <a:pt x="3900" y="67"/>
                  </a:lnTo>
                  <a:lnTo>
                    <a:pt x="3903" y="67"/>
                  </a:lnTo>
                  <a:lnTo>
                    <a:pt x="3906" y="68"/>
                  </a:lnTo>
                  <a:lnTo>
                    <a:pt x="3910" y="68"/>
                  </a:lnTo>
                  <a:lnTo>
                    <a:pt x="3913" y="69"/>
                  </a:lnTo>
                  <a:lnTo>
                    <a:pt x="3916" y="69"/>
                  </a:lnTo>
                  <a:lnTo>
                    <a:pt x="3920" y="69"/>
                  </a:lnTo>
                  <a:lnTo>
                    <a:pt x="3923" y="70"/>
                  </a:lnTo>
                  <a:lnTo>
                    <a:pt x="3926" y="70"/>
                  </a:lnTo>
                  <a:lnTo>
                    <a:pt x="3929" y="71"/>
                  </a:lnTo>
                  <a:lnTo>
                    <a:pt x="3933" y="71"/>
                  </a:lnTo>
                  <a:lnTo>
                    <a:pt x="3936" y="71"/>
                  </a:lnTo>
                  <a:lnTo>
                    <a:pt x="3939" y="72"/>
                  </a:lnTo>
                  <a:lnTo>
                    <a:pt x="3942" y="72"/>
                  </a:lnTo>
                  <a:lnTo>
                    <a:pt x="3946" y="72"/>
                  </a:lnTo>
                  <a:lnTo>
                    <a:pt x="3949" y="73"/>
                  </a:lnTo>
                  <a:lnTo>
                    <a:pt x="3952" y="73"/>
                  </a:lnTo>
                  <a:lnTo>
                    <a:pt x="3955" y="73"/>
                  </a:lnTo>
                  <a:lnTo>
                    <a:pt x="3959" y="73"/>
                  </a:lnTo>
                  <a:lnTo>
                    <a:pt x="3962" y="74"/>
                  </a:lnTo>
                  <a:lnTo>
                    <a:pt x="3965" y="74"/>
                  </a:lnTo>
                  <a:lnTo>
                    <a:pt x="3968" y="74"/>
                  </a:lnTo>
                  <a:lnTo>
                    <a:pt x="3972" y="74"/>
                  </a:lnTo>
                  <a:lnTo>
                    <a:pt x="3975" y="75"/>
                  </a:lnTo>
                  <a:lnTo>
                    <a:pt x="3978" y="75"/>
                  </a:lnTo>
                  <a:lnTo>
                    <a:pt x="3981" y="75"/>
                  </a:lnTo>
                  <a:lnTo>
                    <a:pt x="3985" y="75"/>
                  </a:lnTo>
                  <a:lnTo>
                    <a:pt x="3988" y="75"/>
                  </a:lnTo>
                  <a:lnTo>
                    <a:pt x="3991" y="76"/>
                  </a:lnTo>
                  <a:lnTo>
                    <a:pt x="3995" y="76"/>
                  </a:lnTo>
                  <a:lnTo>
                    <a:pt x="3998" y="76"/>
                  </a:lnTo>
                  <a:lnTo>
                    <a:pt x="4001" y="76"/>
                  </a:lnTo>
                  <a:lnTo>
                    <a:pt x="4004" y="76"/>
                  </a:lnTo>
                  <a:lnTo>
                    <a:pt x="4008" y="76"/>
                  </a:lnTo>
                  <a:lnTo>
                    <a:pt x="4011" y="76"/>
                  </a:lnTo>
                  <a:lnTo>
                    <a:pt x="4014" y="76"/>
                  </a:lnTo>
                  <a:lnTo>
                    <a:pt x="4017" y="76"/>
                  </a:lnTo>
                  <a:lnTo>
                    <a:pt x="4021" y="76"/>
                  </a:lnTo>
                  <a:lnTo>
                    <a:pt x="4024" y="76"/>
                  </a:lnTo>
                  <a:lnTo>
                    <a:pt x="4027" y="76"/>
                  </a:lnTo>
                  <a:lnTo>
                    <a:pt x="4030" y="76"/>
                  </a:lnTo>
                  <a:lnTo>
                    <a:pt x="4034" y="76"/>
                  </a:lnTo>
                  <a:lnTo>
                    <a:pt x="4037" y="76"/>
                  </a:lnTo>
                  <a:lnTo>
                    <a:pt x="4040" y="75"/>
                  </a:lnTo>
                  <a:lnTo>
                    <a:pt x="4043" y="75"/>
                  </a:lnTo>
                  <a:lnTo>
                    <a:pt x="4047" y="75"/>
                  </a:lnTo>
                  <a:lnTo>
                    <a:pt x="4050" y="75"/>
                  </a:lnTo>
                  <a:lnTo>
                    <a:pt x="4053" y="75"/>
                  </a:lnTo>
                  <a:lnTo>
                    <a:pt x="4057" y="75"/>
                  </a:lnTo>
                  <a:lnTo>
                    <a:pt x="4060" y="75"/>
                  </a:lnTo>
                  <a:lnTo>
                    <a:pt x="4063" y="74"/>
                  </a:lnTo>
                  <a:lnTo>
                    <a:pt x="4066" y="74"/>
                  </a:lnTo>
                  <a:lnTo>
                    <a:pt x="4070" y="74"/>
                  </a:lnTo>
                  <a:lnTo>
                    <a:pt x="4073" y="74"/>
                  </a:lnTo>
                  <a:lnTo>
                    <a:pt x="4076" y="74"/>
                  </a:lnTo>
                  <a:lnTo>
                    <a:pt x="4079" y="73"/>
                  </a:lnTo>
                  <a:lnTo>
                    <a:pt x="4083" y="73"/>
                  </a:lnTo>
                  <a:lnTo>
                    <a:pt x="4086" y="73"/>
                  </a:lnTo>
                  <a:lnTo>
                    <a:pt x="4089" y="72"/>
                  </a:lnTo>
                  <a:lnTo>
                    <a:pt x="4092" y="72"/>
                  </a:lnTo>
                  <a:lnTo>
                    <a:pt x="4096" y="72"/>
                  </a:lnTo>
                  <a:lnTo>
                    <a:pt x="4099" y="71"/>
                  </a:lnTo>
                  <a:lnTo>
                    <a:pt x="4102" y="71"/>
                  </a:lnTo>
                  <a:lnTo>
                    <a:pt x="4105" y="71"/>
                  </a:lnTo>
                  <a:lnTo>
                    <a:pt x="4109" y="70"/>
                  </a:lnTo>
                  <a:lnTo>
                    <a:pt x="4112" y="70"/>
                  </a:lnTo>
                  <a:lnTo>
                    <a:pt x="4115" y="69"/>
                  </a:lnTo>
                  <a:lnTo>
                    <a:pt x="4118" y="69"/>
                  </a:lnTo>
                  <a:lnTo>
                    <a:pt x="4122" y="69"/>
                  </a:lnTo>
                  <a:lnTo>
                    <a:pt x="4125" y="68"/>
                  </a:lnTo>
                  <a:lnTo>
                    <a:pt x="4128" y="68"/>
                  </a:lnTo>
                  <a:lnTo>
                    <a:pt x="4132" y="67"/>
                  </a:lnTo>
                  <a:lnTo>
                    <a:pt x="4135" y="67"/>
                  </a:lnTo>
                  <a:lnTo>
                    <a:pt x="4138" y="66"/>
                  </a:lnTo>
                  <a:lnTo>
                    <a:pt x="4141" y="66"/>
                  </a:lnTo>
                  <a:lnTo>
                    <a:pt x="4145" y="65"/>
                  </a:lnTo>
                  <a:lnTo>
                    <a:pt x="4148" y="65"/>
                  </a:lnTo>
                  <a:lnTo>
                    <a:pt x="4151" y="65"/>
                  </a:lnTo>
                  <a:lnTo>
                    <a:pt x="4154" y="64"/>
                  </a:lnTo>
                  <a:lnTo>
                    <a:pt x="4158" y="64"/>
                  </a:lnTo>
                  <a:lnTo>
                    <a:pt x="4161" y="63"/>
                  </a:lnTo>
                  <a:lnTo>
                    <a:pt x="4164" y="63"/>
                  </a:lnTo>
                  <a:lnTo>
                    <a:pt x="4167" y="62"/>
                  </a:lnTo>
                  <a:lnTo>
                    <a:pt x="4171" y="62"/>
                  </a:lnTo>
                  <a:lnTo>
                    <a:pt x="4174" y="61"/>
                  </a:lnTo>
                  <a:lnTo>
                    <a:pt x="4177" y="61"/>
                  </a:lnTo>
                  <a:lnTo>
                    <a:pt x="4180" y="60"/>
                  </a:lnTo>
                  <a:lnTo>
                    <a:pt x="4184" y="60"/>
                  </a:lnTo>
                  <a:lnTo>
                    <a:pt x="4187" y="59"/>
                  </a:lnTo>
                  <a:lnTo>
                    <a:pt x="4190" y="59"/>
                  </a:lnTo>
                  <a:lnTo>
                    <a:pt x="4193" y="58"/>
                  </a:lnTo>
                  <a:lnTo>
                    <a:pt x="4197" y="58"/>
                  </a:lnTo>
                  <a:lnTo>
                    <a:pt x="4200" y="57"/>
                  </a:lnTo>
                  <a:lnTo>
                    <a:pt x="4203" y="57"/>
                  </a:lnTo>
                  <a:lnTo>
                    <a:pt x="4207" y="56"/>
                  </a:lnTo>
                  <a:lnTo>
                    <a:pt x="4210" y="56"/>
                  </a:lnTo>
                  <a:lnTo>
                    <a:pt x="4213" y="56"/>
                  </a:lnTo>
                  <a:lnTo>
                    <a:pt x="4216" y="55"/>
                  </a:lnTo>
                  <a:lnTo>
                    <a:pt x="4220" y="55"/>
                  </a:lnTo>
                  <a:lnTo>
                    <a:pt x="4223" y="54"/>
                  </a:lnTo>
                  <a:lnTo>
                    <a:pt x="4226" y="54"/>
                  </a:lnTo>
                  <a:lnTo>
                    <a:pt x="4229" y="53"/>
                  </a:lnTo>
                  <a:lnTo>
                    <a:pt x="4233" y="53"/>
                  </a:lnTo>
                  <a:lnTo>
                    <a:pt x="4236" y="53"/>
                  </a:lnTo>
                  <a:lnTo>
                    <a:pt x="4239" y="52"/>
                  </a:lnTo>
                  <a:lnTo>
                    <a:pt x="4242" y="52"/>
                  </a:lnTo>
                  <a:lnTo>
                    <a:pt x="4246" y="52"/>
                  </a:lnTo>
                  <a:lnTo>
                    <a:pt x="4249" y="51"/>
                  </a:lnTo>
                  <a:lnTo>
                    <a:pt x="4252" y="51"/>
                  </a:lnTo>
                  <a:lnTo>
                    <a:pt x="4255" y="51"/>
                  </a:lnTo>
                  <a:lnTo>
                    <a:pt x="4259" y="51"/>
                  </a:lnTo>
                  <a:lnTo>
                    <a:pt x="4262" y="51"/>
                  </a:lnTo>
                  <a:lnTo>
                    <a:pt x="4265" y="50"/>
                  </a:lnTo>
                  <a:lnTo>
                    <a:pt x="4268" y="50"/>
                  </a:lnTo>
                  <a:lnTo>
                    <a:pt x="4272" y="50"/>
                  </a:lnTo>
                  <a:lnTo>
                    <a:pt x="4275" y="50"/>
                  </a:lnTo>
                  <a:lnTo>
                    <a:pt x="4278" y="50"/>
                  </a:lnTo>
                  <a:lnTo>
                    <a:pt x="4282" y="50"/>
                  </a:lnTo>
                  <a:lnTo>
                    <a:pt x="4285" y="50"/>
                  </a:lnTo>
                  <a:lnTo>
                    <a:pt x="4288" y="49"/>
                  </a:lnTo>
                  <a:lnTo>
                    <a:pt x="4291" y="49"/>
                  </a:lnTo>
                  <a:lnTo>
                    <a:pt x="4295" y="49"/>
                  </a:lnTo>
                  <a:lnTo>
                    <a:pt x="4298" y="49"/>
                  </a:lnTo>
                  <a:lnTo>
                    <a:pt x="4301" y="49"/>
                  </a:lnTo>
                  <a:lnTo>
                    <a:pt x="4304" y="49"/>
                  </a:lnTo>
                  <a:lnTo>
                    <a:pt x="4308" y="49"/>
                  </a:lnTo>
                  <a:lnTo>
                    <a:pt x="4311" y="49"/>
                  </a:lnTo>
                  <a:lnTo>
                    <a:pt x="4314" y="50"/>
                  </a:lnTo>
                  <a:lnTo>
                    <a:pt x="4317" y="50"/>
                  </a:lnTo>
                  <a:lnTo>
                    <a:pt x="4321" y="50"/>
                  </a:lnTo>
                  <a:lnTo>
                    <a:pt x="4324" y="50"/>
                  </a:lnTo>
                  <a:lnTo>
                    <a:pt x="4327" y="50"/>
                  </a:lnTo>
                  <a:lnTo>
                    <a:pt x="4330" y="51"/>
                  </a:lnTo>
                  <a:lnTo>
                    <a:pt x="4334" y="51"/>
                  </a:lnTo>
                  <a:lnTo>
                    <a:pt x="4337" y="51"/>
                  </a:lnTo>
                  <a:lnTo>
                    <a:pt x="4340" y="52"/>
                  </a:lnTo>
                  <a:lnTo>
                    <a:pt x="4343" y="52"/>
                  </a:lnTo>
                  <a:lnTo>
                    <a:pt x="4347" y="52"/>
                  </a:lnTo>
                  <a:lnTo>
                    <a:pt x="4350" y="53"/>
                  </a:lnTo>
                  <a:lnTo>
                    <a:pt x="4353" y="53"/>
                  </a:lnTo>
                  <a:lnTo>
                    <a:pt x="4357" y="54"/>
                  </a:lnTo>
                  <a:lnTo>
                    <a:pt x="4360" y="54"/>
                  </a:lnTo>
                  <a:lnTo>
                    <a:pt x="4363" y="55"/>
                  </a:lnTo>
                  <a:lnTo>
                    <a:pt x="4366" y="55"/>
                  </a:lnTo>
                  <a:lnTo>
                    <a:pt x="4370" y="56"/>
                  </a:lnTo>
                  <a:lnTo>
                    <a:pt x="4373" y="56"/>
                  </a:lnTo>
                  <a:lnTo>
                    <a:pt x="4376" y="57"/>
                  </a:lnTo>
                  <a:lnTo>
                    <a:pt x="4379" y="58"/>
                  </a:lnTo>
                  <a:lnTo>
                    <a:pt x="4383" y="58"/>
                  </a:lnTo>
                  <a:lnTo>
                    <a:pt x="4386" y="59"/>
                  </a:lnTo>
                  <a:lnTo>
                    <a:pt x="4389" y="60"/>
                  </a:lnTo>
                  <a:lnTo>
                    <a:pt x="4392" y="60"/>
                  </a:lnTo>
                  <a:lnTo>
                    <a:pt x="4396" y="61"/>
                  </a:lnTo>
                  <a:lnTo>
                    <a:pt x="4399" y="62"/>
                  </a:lnTo>
                  <a:lnTo>
                    <a:pt x="4402" y="63"/>
                  </a:lnTo>
                  <a:lnTo>
                    <a:pt x="4405" y="63"/>
                  </a:lnTo>
                  <a:lnTo>
                    <a:pt x="4409" y="64"/>
                  </a:lnTo>
                  <a:lnTo>
                    <a:pt x="4412" y="65"/>
                  </a:lnTo>
                  <a:lnTo>
                    <a:pt x="4415" y="66"/>
                  </a:lnTo>
                  <a:lnTo>
                    <a:pt x="4419" y="67"/>
                  </a:lnTo>
                  <a:lnTo>
                    <a:pt x="4422" y="68"/>
                  </a:lnTo>
                  <a:lnTo>
                    <a:pt x="4425" y="69"/>
                  </a:lnTo>
                  <a:lnTo>
                    <a:pt x="4428" y="70"/>
                  </a:lnTo>
                  <a:lnTo>
                    <a:pt x="4432" y="71"/>
                  </a:lnTo>
                  <a:lnTo>
                    <a:pt x="4435" y="72"/>
                  </a:lnTo>
                  <a:lnTo>
                    <a:pt x="4438" y="73"/>
                  </a:lnTo>
                  <a:lnTo>
                    <a:pt x="4441" y="74"/>
                  </a:lnTo>
                  <a:lnTo>
                    <a:pt x="4445" y="75"/>
                  </a:lnTo>
                  <a:lnTo>
                    <a:pt x="4448" y="76"/>
                  </a:lnTo>
                  <a:lnTo>
                    <a:pt x="4451" y="77"/>
                  </a:lnTo>
                  <a:lnTo>
                    <a:pt x="4454" y="78"/>
                  </a:lnTo>
                  <a:lnTo>
                    <a:pt x="4458" y="80"/>
                  </a:lnTo>
                  <a:lnTo>
                    <a:pt x="4461" y="81"/>
                  </a:lnTo>
                  <a:lnTo>
                    <a:pt x="4464" y="82"/>
                  </a:lnTo>
                  <a:lnTo>
                    <a:pt x="4467" y="83"/>
                  </a:lnTo>
                  <a:lnTo>
                    <a:pt x="4471" y="84"/>
                  </a:lnTo>
                  <a:lnTo>
                    <a:pt x="4474" y="85"/>
                  </a:lnTo>
                  <a:lnTo>
                    <a:pt x="4477" y="86"/>
                  </a:lnTo>
                  <a:lnTo>
                    <a:pt x="4480" y="88"/>
                  </a:lnTo>
                  <a:lnTo>
                    <a:pt x="4484" y="89"/>
                  </a:lnTo>
                  <a:lnTo>
                    <a:pt x="4487" y="90"/>
                  </a:lnTo>
                  <a:lnTo>
                    <a:pt x="4490" y="91"/>
                  </a:lnTo>
                  <a:lnTo>
                    <a:pt x="4494" y="93"/>
                  </a:lnTo>
                  <a:lnTo>
                    <a:pt x="4497" y="94"/>
                  </a:lnTo>
                  <a:lnTo>
                    <a:pt x="4500" y="95"/>
                  </a:lnTo>
                  <a:lnTo>
                    <a:pt x="4503" y="96"/>
                  </a:lnTo>
                  <a:lnTo>
                    <a:pt x="4507" y="98"/>
                  </a:lnTo>
                  <a:lnTo>
                    <a:pt x="4510" y="99"/>
                  </a:lnTo>
                  <a:lnTo>
                    <a:pt x="4513" y="100"/>
                  </a:lnTo>
                  <a:lnTo>
                    <a:pt x="4516" y="102"/>
                  </a:lnTo>
                  <a:lnTo>
                    <a:pt x="4520" y="103"/>
                  </a:lnTo>
                  <a:lnTo>
                    <a:pt x="4523" y="104"/>
                  </a:lnTo>
                  <a:lnTo>
                    <a:pt x="4526" y="106"/>
                  </a:lnTo>
                  <a:lnTo>
                    <a:pt x="4529" y="107"/>
                  </a:lnTo>
                  <a:lnTo>
                    <a:pt x="4533" y="108"/>
                  </a:lnTo>
                  <a:lnTo>
                    <a:pt x="4536" y="109"/>
                  </a:lnTo>
                  <a:lnTo>
                    <a:pt x="4539" y="111"/>
                  </a:lnTo>
                  <a:lnTo>
                    <a:pt x="4542" y="112"/>
                  </a:lnTo>
                  <a:lnTo>
                    <a:pt x="4546" y="113"/>
                  </a:lnTo>
                  <a:lnTo>
                    <a:pt x="4549" y="115"/>
                  </a:lnTo>
                  <a:lnTo>
                    <a:pt x="4552" y="116"/>
                  </a:lnTo>
                  <a:lnTo>
                    <a:pt x="4555" y="117"/>
                  </a:lnTo>
                  <a:lnTo>
                    <a:pt x="4559" y="119"/>
                  </a:lnTo>
                  <a:lnTo>
                    <a:pt x="4562" y="120"/>
                  </a:lnTo>
                  <a:lnTo>
                    <a:pt x="4565" y="121"/>
                  </a:lnTo>
                  <a:lnTo>
                    <a:pt x="4569" y="123"/>
                  </a:lnTo>
                  <a:lnTo>
                    <a:pt x="4572" y="124"/>
                  </a:lnTo>
                  <a:lnTo>
                    <a:pt x="4575" y="126"/>
                  </a:lnTo>
                  <a:lnTo>
                    <a:pt x="4578" y="127"/>
                  </a:lnTo>
                  <a:lnTo>
                    <a:pt x="4582" y="128"/>
                  </a:lnTo>
                  <a:lnTo>
                    <a:pt x="4585" y="130"/>
                  </a:lnTo>
                  <a:lnTo>
                    <a:pt x="4588" y="131"/>
                  </a:lnTo>
                  <a:lnTo>
                    <a:pt x="4591" y="132"/>
                  </a:lnTo>
                  <a:lnTo>
                    <a:pt x="4595" y="134"/>
                  </a:lnTo>
                  <a:lnTo>
                    <a:pt x="4598" y="135"/>
                  </a:lnTo>
                  <a:lnTo>
                    <a:pt x="4601" y="136"/>
                  </a:lnTo>
                  <a:lnTo>
                    <a:pt x="4604" y="138"/>
                  </a:lnTo>
                  <a:lnTo>
                    <a:pt x="4608" y="139"/>
                  </a:lnTo>
                  <a:lnTo>
                    <a:pt x="4611" y="140"/>
                  </a:lnTo>
                  <a:lnTo>
                    <a:pt x="4614" y="142"/>
                  </a:lnTo>
                  <a:lnTo>
                    <a:pt x="4617" y="143"/>
                  </a:lnTo>
                  <a:lnTo>
                    <a:pt x="4621" y="144"/>
                  </a:lnTo>
                  <a:lnTo>
                    <a:pt x="4624" y="146"/>
                  </a:lnTo>
                  <a:lnTo>
                    <a:pt x="4627" y="147"/>
                  </a:lnTo>
                  <a:lnTo>
                    <a:pt x="4630" y="148"/>
                  </a:lnTo>
                  <a:lnTo>
                    <a:pt x="4634" y="150"/>
                  </a:lnTo>
                  <a:lnTo>
                    <a:pt x="4637" y="151"/>
                  </a:lnTo>
                  <a:lnTo>
                    <a:pt x="4640" y="152"/>
                  </a:lnTo>
                  <a:lnTo>
                    <a:pt x="4644" y="154"/>
                  </a:lnTo>
                  <a:lnTo>
                    <a:pt x="4647" y="155"/>
                  </a:lnTo>
                  <a:lnTo>
                    <a:pt x="4650" y="156"/>
                  </a:lnTo>
                  <a:lnTo>
                    <a:pt x="4653" y="158"/>
                  </a:lnTo>
                  <a:lnTo>
                    <a:pt x="4657" y="159"/>
                  </a:lnTo>
                  <a:lnTo>
                    <a:pt x="4660" y="160"/>
                  </a:lnTo>
                  <a:lnTo>
                    <a:pt x="4663" y="162"/>
                  </a:lnTo>
                  <a:lnTo>
                    <a:pt x="4666" y="163"/>
                  </a:lnTo>
                  <a:lnTo>
                    <a:pt x="4670" y="164"/>
                  </a:lnTo>
                  <a:lnTo>
                    <a:pt x="4673" y="166"/>
                  </a:lnTo>
                  <a:lnTo>
                    <a:pt x="4676" y="167"/>
                  </a:lnTo>
                  <a:lnTo>
                    <a:pt x="4679" y="168"/>
                  </a:lnTo>
                  <a:lnTo>
                    <a:pt x="4683" y="169"/>
                  </a:lnTo>
                  <a:lnTo>
                    <a:pt x="4686" y="171"/>
                  </a:lnTo>
                  <a:lnTo>
                    <a:pt x="4689" y="172"/>
                  </a:lnTo>
                  <a:lnTo>
                    <a:pt x="4692" y="173"/>
                  </a:lnTo>
                  <a:lnTo>
                    <a:pt x="4696" y="175"/>
                  </a:lnTo>
                  <a:lnTo>
                    <a:pt x="4699" y="176"/>
                  </a:lnTo>
                  <a:lnTo>
                    <a:pt x="4702" y="177"/>
                  </a:lnTo>
                  <a:lnTo>
                    <a:pt x="4705" y="179"/>
                  </a:lnTo>
                  <a:lnTo>
                    <a:pt x="4709" y="180"/>
                  </a:lnTo>
                  <a:lnTo>
                    <a:pt x="4712" y="181"/>
                  </a:lnTo>
                  <a:lnTo>
                    <a:pt x="4715" y="182"/>
                  </a:lnTo>
                  <a:lnTo>
                    <a:pt x="4719" y="184"/>
                  </a:lnTo>
                  <a:lnTo>
                    <a:pt x="4722" y="185"/>
                  </a:lnTo>
                  <a:lnTo>
                    <a:pt x="4725" y="186"/>
                  </a:lnTo>
                  <a:lnTo>
                    <a:pt x="4728" y="188"/>
                  </a:lnTo>
                  <a:lnTo>
                    <a:pt x="4732" y="189"/>
                  </a:lnTo>
                  <a:lnTo>
                    <a:pt x="4735" y="190"/>
                  </a:lnTo>
                  <a:lnTo>
                    <a:pt x="4738" y="191"/>
                  </a:lnTo>
                  <a:lnTo>
                    <a:pt x="4741" y="193"/>
                  </a:lnTo>
                  <a:lnTo>
                    <a:pt x="4745" y="194"/>
                  </a:lnTo>
                  <a:lnTo>
                    <a:pt x="4748" y="195"/>
                  </a:lnTo>
                  <a:lnTo>
                    <a:pt x="4751" y="196"/>
                  </a:lnTo>
                  <a:lnTo>
                    <a:pt x="4754" y="198"/>
                  </a:lnTo>
                  <a:lnTo>
                    <a:pt x="4758" y="199"/>
                  </a:lnTo>
                  <a:lnTo>
                    <a:pt x="4761" y="200"/>
                  </a:lnTo>
                  <a:lnTo>
                    <a:pt x="4764" y="201"/>
                  </a:lnTo>
                  <a:lnTo>
                    <a:pt x="4767" y="203"/>
                  </a:lnTo>
                  <a:lnTo>
                    <a:pt x="4771" y="204"/>
                  </a:lnTo>
                  <a:lnTo>
                    <a:pt x="4774" y="205"/>
                  </a:lnTo>
                  <a:lnTo>
                    <a:pt x="4777" y="206"/>
                  </a:lnTo>
                  <a:lnTo>
                    <a:pt x="4781" y="207"/>
                  </a:lnTo>
                  <a:lnTo>
                    <a:pt x="4784" y="209"/>
                  </a:lnTo>
                  <a:lnTo>
                    <a:pt x="4787" y="210"/>
                  </a:lnTo>
                  <a:lnTo>
                    <a:pt x="4790" y="211"/>
                  </a:lnTo>
                  <a:lnTo>
                    <a:pt x="4794" y="212"/>
                  </a:lnTo>
                  <a:lnTo>
                    <a:pt x="4797" y="214"/>
                  </a:lnTo>
                  <a:lnTo>
                    <a:pt x="4800" y="215"/>
                  </a:lnTo>
                  <a:lnTo>
                    <a:pt x="4803" y="216"/>
                  </a:lnTo>
                  <a:lnTo>
                    <a:pt x="4807" y="217"/>
                  </a:lnTo>
                  <a:lnTo>
                    <a:pt x="4810" y="218"/>
                  </a:lnTo>
                  <a:lnTo>
                    <a:pt x="4813" y="220"/>
                  </a:lnTo>
                  <a:lnTo>
                    <a:pt x="4816" y="221"/>
                  </a:lnTo>
                  <a:lnTo>
                    <a:pt x="4820" y="222"/>
                  </a:lnTo>
                  <a:lnTo>
                    <a:pt x="4823" y="223"/>
                  </a:lnTo>
                  <a:lnTo>
                    <a:pt x="4826" y="224"/>
                  </a:lnTo>
                  <a:lnTo>
                    <a:pt x="4829" y="225"/>
                  </a:lnTo>
                  <a:lnTo>
                    <a:pt x="4833" y="226"/>
                  </a:lnTo>
                  <a:lnTo>
                    <a:pt x="4836" y="228"/>
                  </a:lnTo>
                  <a:lnTo>
                    <a:pt x="4839" y="229"/>
                  </a:lnTo>
                  <a:lnTo>
                    <a:pt x="4842" y="230"/>
                  </a:lnTo>
                  <a:lnTo>
                    <a:pt x="4846" y="231"/>
                  </a:lnTo>
                  <a:lnTo>
                    <a:pt x="4849" y="232"/>
                  </a:lnTo>
                  <a:lnTo>
                    <a:pt x="4852" y="233"/>
                  </a:lnTo>
                  <a:lnTo>
                    <a:pt x="4856" y="234"/>
                  </a:lnTo>
                  <a:lnTo>
                    <a:pt x="4859" y="235"/>
                  </a:lnTo>
                  <a:lnTo>
                    <a:pt x="4862" y="237"/>
                  </a:lnTo>
                  <a:lnTo>
                    <a:pt x="4865" y="238"/>
                  </a:lnTo>
                  <a:lnTo>
                    <a:pt x="4869" y="239"/>
                  </a:lnTo>
                  <a:lnTo>
                    <a:pt x="4872" y="240"/>
                  </a:lnTo>
                  <a:lnTo>
                    <a:pt x="4875" y="241"/>
                  </a:lnTo>
                  <a:lnTo>
                    <a:pt x="4878" y="242"/>
                  </a:lnTo>
                  <a:lnTo>
                    <a:pt x="4882" y="243"/>
                  </a:lnTo>
                  <a:lnTo>
                    <a:pt x="4885" y="244"/>
                  </a:lnTo>
                  <a:lnTo>
                    <a:pt x="4888" y="245"/>
                  </a:lnTo>
                  <a:lnTo>
                    <a:pt x="4891" y="246"/>
                  </a:lnTo>
                  <a:lnTo>
                    <a:pt x="4895" y="247"/>
                  </a:lnTo>
                  <a:lnTo>
                    <a:pt x="4898" y="248"/>
                  </a:lnTo>
                  <a:lnTo>
                    <a:pt x="4901" y="249"/>
                  </a:lnTo>
                  <a:lnTo>
                    <a:pt x="4904" y="250"/>
                  </a:lnTo>
                  <a:lnTo>
                    <a:pt x="4908" y="251"/>
                  </a:lnTo>
                  <a:lnTo>
                    <a:pt x="4911" y="252"/>
                  </a:lnTo>
                  <a:lnTo>
                    <a:pt x="4914" y="253"/>
                  </a:lnTo>
                  <a:lnTo>
                    <a:pt x="4917" y="254"/>
                  </a:lnTo>
                  <a:lnTo>
                    <a:pt x="4921" y="255"/>
                  </a:lnTo>
                  <a:lnTo>
                    <a:pt x="4924" y="256"/>
                  </a:lnTo>
                  <a:lnTo>
                    <a:pt x="4927" y="257"/>
                  </a:lnTo>
                  <a:lnTo>
                    <a:pt x="4931" y="258"/>
                  </a:lnTo>
                  <a:lnTo>
                    <a:pt x="4934" y="259"/>
                  </a:lnTo>
                  <a:lnTo>
                    <a:pt x="4937" y="259"/>
                  </a:lnTo>
                  <a:lnTo>
                    <a:pt x="4940" y="260"/>
                  </a:lnTo>
                  <a:lnTo>
                    <a:pt x="4944" y="261"/>
                  </a:lnTo>
                  <a:lnTo>
                    <a:pt x="4947" y="262"/>
                  </a:lnTo>
                  <a:lnTo>
                    <a:pt x="4950" y="263"/>
                  </a:lnTo>
                  <a:lnTo>
                    <a:pt x="4953" y="264"/>
                  </a:lnTo>
                  <a:lnTo>
                    <a:pt x="4957" y="265"/>
                  </a:lnTo>
                  <a:lnTo>
                    <a:pt x="4960" y="266"/>
                  </a:lnTo>
                  <a:lnTo>
                    <a:pt x="4963" y="266"/>
                  </a:lnTo>
                  <a:lnTo>
                    <a:pt x="4966" y="267"/>
                  </a:lnTo>
                  <a:lnTo>
                    <a:pt x="4970" y="268"/>
                  </a:lnTo>
                  <a:lnTo>
                    <a:pt x="4973" y="269"/>
                  </a:lnTo>
                  <a:lnTo>
                    <a:pt x="4976" y="270"/>
                  </a:lnTo>
                  <a:lnTo>
                    <a:pt x="4979" y="270"/>
                  </a:lnTo>
                  <a:lnTo>
                    <a:pt x="4983" y="271"/>
                  </a:lnTo>
                  <a:lnTo>
                    <a:pt x="4986" y="272"/>
                  </a:lnTo>
                  <a:lnTo>
                    <a:pt x="4989" y="273"/>
                  </a:lnTo>
                  <a:lnTo>
                    <a:pt x="4992" y="273"/>
                  </a:lnTo>
                  <a:lnTo>
                    <a:pt x="4996" y="274"/>
                  </a:lnTo>
                  <a:lnTo>
                    <a:pt x="4999" y="275"/>
                  </a:lnTo>
                  <a:lnTo>
                    <a:pt x="5002" y="275"/>
                  </a:lnTo>
                  <a:lnTo>
                    <a:pt x="5006" y="276"/>
                  </a:lnTo>
                  <a:lnTo>
                    <a:pt x="5009" y="277"/>
                  </a:lnTo>
                  <a:lnTo>
                    <a:pt x="5012" y="278"/>
                  </a:lnTo>
                  <a:lnTo>
                    <a:pt x="5015" y="278"/>
                  </a:lnTo>
                  <a:lnTo>
                    <a:pt x="5019" y="279"/>
                  </a:lnTo>
                  <a:lnTo>
                    <a:pt x="5022" y="280"/>
                  </a:lnTo>
                  <a:lnTo>
                    <a:pt x="5025" y="280"/>
                  </a:lnTo>
                  <a:lnTo>
                    <a:pt x="5028" y="281"/>
                  </a:lnTo>
                  <a:lnTo>
                    <a:pt x="5032" y="282"/>
                  </a:lnTo>
                  <a:lnTo>
                    <a:pt x="5035" y="282"/>
                  </a:lnTo>
                  <a:lnTo>
                    <a:pt x="5038" y="283"/>
                  </a:lnTo>
                  <a:lnTo>
                    <a:pt x="5041" y="283"/>
                  </a:lnTo>
                  <a:lnTo>
                    <a:pt x="5045" y="284"/>
                  </a:lnTo>
                  <a:lnTo>
                    <a:pt x="5048" y="285"/>
                  </a:lnTo>
                  <a:lnTo>
                    <a:pt x="5051" y="285"/>
                  </a:lnTo>
                  <a:lnTo>
                    <a:pt x="5054" y="286"/>
                  </a:lnTo>
                  <a:lnTo>
                    <a:pt x="5058" y="286"/>
                  </a:lnTo>
                  <a:lnTo>
                    <a:pt x="5061" y="287"/>
                  </a:lnTo>
                  <a:lnTo>
                    <a:pt x="5064" y="288"/>
                  </a:lnTo>
                  <a:lnTo>
                    <a:pt x="5067" y="288"/>
                  </a:lnTo>
                  <a:lnTo>
                    <a:pt x="5071" y="289"/>
                  </a:lnTo>
                  <a:lnTo>
                    <a:pt x="5074" y="289"/>
                  </a:lnTo>
                  <a:lnTo>
                    <a:pt x="5077" y="290"/>
                  </a:lnTo>
                  <a:lnTo>
                    <a:pt x="5081" y="290"/>
                  </a:lnTo>
                  <a:lnTo>
                    <a:pt x="5084" y="291"/>
                  </a:lnTo>
                  <a:lnTo>
                    <a:pt x="5087" y="291"/>
                  </a:lnTo>
                  <a:lnTo>
                    <a:pt x="5090" y="292"/>
                  </a:lnTo>
                  <a:lnTo>
                    <a:pt x="5094" y="293"/>
                  </a:lnTo>
                  <a:lnTo>
                    <a:pt x="5097" y="293"/>
                  </a:lnTo>
                  <a:lnTo>
                    <a:pt x="5100" y="294"/>
                  </a:lnTo>
                  <a:lnTo>
                    <a:pt x="5103" y="294"/>
                  </a:lnTo>
                  <a:lnTo>
                    <a:pt x="5107" y="295"/>
                  </a:lnTo>
                  <a:lnTo>
                    <a:pt x="5110" y="295"/>
                  </a:lnTo>
                  <a:lnTo>
                    <a:pt x="5113" y="296"/>
                  </a:lnTo>
                  <a:lnTo>
                    <a:pt x="5116" y="296"/>
                  </a:lnTo>
                  <a:lnTo>
                    <a:pt x="5120" y="297"/>
                  </a:lnTo>
                  <a:lnTo>
                    <a:pt x="5123" y="297"/>
                  </a:lnTo>
                  <a:lnTo>
                    <a:pt x="5126" y="298"/>
                  </a:lnTo>
                  <a:lnTo>
                    <a:pt x="5129" y="298"/>
                  </a:lnTo>
                  <a:lnTo>
                    <a:pt x="5133" y="299"/>
                  </a:lnTo>
                  <a:lnTo>
                    <a:pt x="5136" y="299"/>
                  </a:lnTo>
                  <a:lnTo>
                    <a:pt x="5139" y="300"/>
                  </a:lnTo>
                  <a:lnTo>
                    <a:pt x="5143" y="300"/>
                  </a:lnTo>
                  <a:lnTo>
                    <a:pt x="5146" y="301"/>
                  </a:lnTo>
                  <a:lnTo>
                    <a:pt x="5149" y="301"/>
                  </a:lnTo>
                  <a:lnTo>
                    <a:pt x="5152" y="302"/>
                  </a:lnTo>
                  <a:lnTo>
                    <a:pt x="5156" y="302"/>
                  </a:lnTo>
                  <a:lnTo>
                    <a:pt x="5159" y="303"/>
                  </a:lnTo>
                  <a:lnTo>
                    <a:pt x="5162" y="303"/>
                  </a:lnTo>
                  <a:lnTo>
                    <a:pt x="5165" y="304"/>
                  </a:lnTo>
                  <a:lnTo>
                    <a:pt x="5169" y="304"/>
                  </a:lnTo>
                  <a:lnTo>
                    <a:pt x="5172" y="305"/>
                  </a:lnTo>
                  <a:lnTo>
                    <a:pt x="5175" y="305"/>
                  </a:lnTo>
                  <a:lnTo>
                    <a:pt x="5178" y="306"/>
                  </a:lnTo>
                  <a:lnTo>
                    <a:pt x="5182" y="307"/>
                  </a:lnTo>
                  <a:lnTo>
                    <a:pt x="5185" y="307"/>
                  </a:lnTo>
                  <a:lnTo>
                    <a:pt x="5188" y="308"/>
                  </a:lnTo>
                  <a:lnTo>
                    <a:pt x="5191" y="308"/>
                  </a:lnTo>
                  <a:lnTo>
                    <a:pt x="5195" y="309"/>
                  </a:lnTo>
                  <a:lnTo>
                    <a:pt x="5198" y="309"/>
                  </a:lnTo>
                  <a:lnTo>
                    <a:pt x="5201" y="310"/>
                  </a:lnTo>
                  <a:lnTo>
                    <a:pt x="5204" y="310"/>
                  </a:lnTo>
                  <a:lnTo>
                    <a:pt x="5208" y="311"/>
                  </a:lnTo>
                  <a:lnTo>
                    <a:pt x="5211" y="311"/>
                  </a:lnTo>
                  <a:lnTo>
                    <a:pt x="5214" y="312"/>
                  </a:lnTo>
                  <a:lnTo>
                    <a:pt x="5218" y="312"/>
                  </a:lnTo>
                  <a:lnTo>
                    <a:pt x="5221" y="313"/>
                  </a:lnTo>
                  <a:lnTo>
                    <a:pt x="5224" y="314"/>
                  </a:lnTo>
                  <a:lnTo>
                    <a:pt x="5227" y="314"/>
                  </a:lnTo>
                  <a:lnTo>
                    <a:pt x="5231" y="315"/>
                  </a:lnTo>
                  <a:lnTo>
                    <a:pt x="5234" y="315"/>
                  </a:lnTo>
                  <a:lnTo>
                    <a:pt x="5237" y="316"/>
                  </a:lnTo>
                  <a:lnTo>
                    <a:pt x="5240" y="316"/>
                  </a:lnTo>
                  <a:lnTo>
                    <a:pt x="5244" y="317"/>
                  </a:lnTo>
                  <a:lnTo>
                    <a:pt x="5247" y="318"/>
                  </a:lnTo>
                  <a:lnTo>
                    <a:pt x="5250" y="318"/>
                  </a:lnTo>
                  <a:lnTo>
                    <a:pt x="5253" y="319"/>
                  </a:lnTo>
                  <a:lnTo>
                    <a:pt x="5257" y="319"/>
                  </a:lnTo>
                  <a:lnTo>
                    <a:pt x="5260" y="320"/>
                  </a:lnTo>
                  <a:lnTo>
                    <a:pt x="5263" y="321"/>
                  </a:lnTo>
                  <a:lnTo>
                    <a:pt x="5266" y="321"/>
                  </a:lnTo>
                  <a:lnTo>
                    <a:pt x="5270" y="322"/>
                  </a:lnTo>
                  <a:lnTo>
                    <a:pt x="5273" y="323"/>
                  </a:lnTo>
                  <a:lnTo>
                    <a:pt x="5276" y="323"/>
                  </a:lnTo>
                  <a:lnTo>
                    <a:pt x="5279" y="324"/>
                  </a:lnTo>
                  <a:lnTo>
                    <a:pt x="5283" y="324"/>
                  </a:lnTo>
                  <a:lnTo>
                    <a:pt x="5286" y="325"/>
                  </a:lnTo>
                  <a:lnTo>
                    <a:pt x="5289" y="326"/>
                  </a:lnTo>
                  <a:lnTo>
                    <a:pt x="5293" y="326"/>
                  </a:lnTo>
                  <a:lnTo>
                    <a:pt x="5296" y="327"/>
                  </a:lnTo>
                  <a:lnTo>
                    <a:pt x="5299" y="328"/>
                  </a:lnTo>
                  <a:lnTo>
                    <a:pt x="5302" y="328"/>
                  </a:lnTo>
                  <a:lnTo>
                    <a:pt x="5306" y="329"/>
                  </a:lnTo>
                  <a:lnTo>
                    <a:pt x="5309" y="330"/>
                  </a:lnTo>
                  <a:lnTo>
                    <a:pt x="5312" y="331"/>
                  </a:lnTo>
                  <a:lnTo>
                    <a:pt x="5315" y="331"/>
                  </a:lnTo>
                  <a:lnTo>
                    <a:pt x="5319" y="332"/>
                  </a:lnTo>
                  <a:lnTo>
                    <a:pt x="5322" y="333"/>
                  </a:lnTo>
                  <a:lnTo>
                    <a:pt x="5325" y="333"/>
                  </a:lnTo>
                  <a:lnTo>
                    <a:pt x="5328" y="334"/>
                  </a:lnTo>
                  <a:lnTo>
                    <a:pt x="5332" y="335"/>
                  </a:lnTo>
                  <a:lnTo>
                    <a:pt x="5335" y="336"/>
                  </a:lnTo>
                  <a:lnTo>
                    <a:pt x="5338" y="336"/>
                  </a:lnTo>
                  <a:lnTo>
                    <a:pt x="5341" y="337"/>
                  </a:lnTo>
                  <a:lnTo>
                    <a:pt x="5345" y="338"/>
                  </a:lnTo>
                  <a:lnTo>
                    <a:pt x="5348" y="339"/>
                  </a:lnTo>
                  <a:lnTo>
                    <a:pt x="5351" y="339"/>
                  </a:lnTo>
                  <a:lnTo>
                    <a:pt x="5354" y="340"/>
                  </a:lnTo>
                  <a:lnTo>
                    <a:pt x="5358" y="341"/>
                  </a:lnTo>
                  <a:lnTo>
                    <a:pt x="5361" y="342"/>
                  </a:lnTo>
                  <a:lnTo>
                    <a:pt x="5364" y="342"/>
                  </a:lnTo>
                  <a:lnTo>
                    <a:pt x="5368" y="343"/>
                  </a:lnTo>
                  <a:lnTo>
                    <a:pt x="5371" y="344"/>
                  </a:lnTo>
                  <a:lnTo>
                    <a:pt x="5374" y="345"/>
                  </a:lnTo>
                  <a:lnTo>
                    <a:pt x="5377" y="345"/>
                  </a:lnTo>
                  <a:lnTo>
                    <a:pt x="5381" y="346"/>
                  </a:lnTo>
                  <a:lnTo>
                    <a:pt x="5384" y="347"/>
                  </a:lnTo>
                  <a:lnTo>
                    <a:pt x="5387" y="348"/>
                  </a:lnTo>
                  <a:lnTo>
                    <a:pt x="5390" y="349"/>
                  </a:lnTo>
                  <a:lnTo>
                    <a:pt x="5394" y="350"/>
                  </a:lnTo>
                  <a:lnTo>
                    <a:pt x="5397" y="350"/>
                  </a:lnTo>
                  <a:lnTo>
                    <a:pt x="5400" y="351"/>
                  </a:lnTo>
                  <a:lnTo>
                    <a:pt x="5403" y="352"/>
                  </a:lnTo>
                  <a:lnTo>
                    <a:pt x="5407" y="353"/>
                  </a:lnTo>
                  <a:lnTo>
                    <a:pt x="5410" y="354"/>
                  </a:lnTo>
                  <a:lnTo>
                    <a:pt x="5413" y="354"/>
                  </a:lnTo>
                  <a:lnTo>
                    <a:pt x="5416" y="355"/>
                  </a:lnTo>
                  <a:lnTo>
                    <a:pt x="5420" y="356"/>
                  </a:lnTo>
                  <a:lnTo>
                    <a:pt x="5423" y="357"/>
                  </a:lnTo>
                  <a:lnTo>
                    <a:pt x="5426" y="358"/>
                  </a:lnTo>
                  <a:lnTo>
                    <a:pt x="5429" y="359"/>
                  </a:lnTo>
                  <a:lnTo>
                    <a:pt x="5433" y="360"/>
                  </a:lnTo>
                  <a:lnTo>
                    <a:pt x="5436" y="360"/>
                  </a:lnTo>
                  <a:lnTo>
                    <a:pt x="5439" y="361"/>
                  </a:lnTo>
                  <a:lnTo>
                    <a:pt x="5443" y="362"/>
                  </a:lnTo>
                  <a:lnTo>
                    <a:pt x="5446" y="363"/>
                  </a:lnTo>
                  <a:lnTo>
                    <a:pt x="5449" y="364"/>
                  </a:lnTo>
                  <a:lnTo>
                    <a:pt x="5452" y="365"/>
                  </a:lnTo>
                  <a:lnTo>
                    <a:pt x="5456" y="366"/>
                  </a:lnTo>
                  <a:lnTo>
                    <a:pt x="5459" y="366"/>
                  </a:lnTo>
                  <a:lnTo>
                    <a:pt x="5462" y="367"/>
                  </a:lnTo>
                  <a:lnTo>
                    <a:pt x="5465" y="368"/>
                  </a:lnTo>
                  <a:lnTo>
                    <a:pt x="5469" y="369"/>
                  </a:lnTo>
                  <a:lnTo>
                    <a:pt x="5472" y="370"/>
                  </a:lnTo>
                  <a:lnTo>
                    <a:pt x="5475" y="371"/>
                  </a:lnTo>
                  <a:lnTo>
                    <a:pt x="5478" y="372"/>
                  </a:lnTo>
                  <a:lnTo>
                    <a:pt x="5482" y="373"/>
                  </a:lnTo>
                  <a:lnTo>
                    <a:pt x="5485" y="374"/>
                  </a:lnTo>
                  <a:lnTo>
                    <a:pt x="5488" y="374"/>
                  </a:lnTo>
                  <a:lnTo>
                    <a:pt x="5491" y="375"/>
                  </a:lnTo>
                  <a:lnTo>
                    <a:pt x="5495" y="376"/>
                  </a:lnTo>
                  <a:lnTo>
                    <a:pt x="5498" y="377"/>
                  </a:lnTo>
                  <a:lnTo>
                    <a:pt x="5501" y="378"/>
                  </a:lnTo>
                  <a:lnTo>
                    <a:pt x="5505" y="379"/>
                  </a:lnTo>
                  <a:lnTo>
                    <a:pt x="5508" y="380"/>
                  </a:lnTo>
                  <a:lnTo>
                    <a:pt x="5511" y="381"/>
                  </a:lnTo>
                  <a:lnTo>
                    <a:pt x="5514" y="382"/>
                  </a:lnTo>
                  <a:lnTo>
                    <a:pt x="5518" y="383"/>
                  </a:lnTo>
                  <a:lnTo>
                    <a:pt x="5521" y="383"/>
                  </a:lnTo>
                  <a:lnTo>
                    <a:pt x="5524" y="384"/>
                  </a:lnTo>
                  <a:lnTo>
                    <a:pt x="5527" y="385"/>
                  </a:lnTo>
                  <a:lnTo>
                    <a:pt x="5531" y="386"/>
                  </a:lnTo>
                  <a:lnTo>
                    <a:pt x="5534" y="387"/>
                  </a:lnTo>
                  <a:lnTo>
                    <a:pt x="5537" y="388"/>
                  </a:lnTo>
                  <a:lnTo>
                    <a:pt x="5540" y="389"/>
                  </a:lnTo>
                  <a:lnTo>
                    <a:pt x="5544" y="390"/>
                  </a:lnTo>
                  <a:lnTo>
                    <a:pt x="5547" y="391"/>
                  </a:lnTo>
                  <a:lnTo>
                    <a:pt x="5550" y="392"/>
                  </a:lnTo>
                  <a:lnTo>
                    <a:pt x="5553" y="392"/>
                  </a:lnTo>
                  <a:lnTo>
                    <a:pt x="5557" y="393"/>
                  </a:lnTo>
                  <a:lnTo>
                    <a:pt x="5560" y="394"/>
                  </a:lnTo>
                  <a:lnTo>
                    <a:pt x="5563" y="395"/>
                  </a:lnTo>
                  <a:lnTo>
                    <a:pt x="5566" y="396"/>
                  </a:lnTo>
                  <a:lnTo>
                    <a:pt x="5570" y="397"/>
                  </a:lnTo>
                  <a:lnTo>
                    <a:pt x="5573" y="398"/>
                  </a:lnTo>
                  <a:lnTo>
                    <a:pt x="5576" y="399"/>
                  </a:lnTo>
                  <a:lnTo>
                    <a:pt x="5580" y="399"/>
                  </a:lnTo>
                  <a:lnTo>
                    <a:pt x="5583" y="400"/>
                  </a:lnTo>
                  <a:lnTo>
                    <a:pt x="5586" y="401"/>
                  </a:lnTo>
                  <a:lnTo>
                    <a:pt x="5589" y="402"/>
                  </a:lnTo>
                  <a:lnTo>
                    <a:pt x="5593" y="403"/>
                  </a:lnTo>
                  <a:lnTo>
                    <a:pt x="5596" y="404"/>
                  </a:lnTo>
                  <a:lnTo>
                    <a:pt x="5599" y="405"/>
                  </a:lnTo>
                  <a:lnTo>
                    <a:pt x="5602" y="405"/>
                  </a:lnTo>
                  <a:lnTo>
                    <a:pt x="5606" y="406"/>
                  </a:lnTo>
                  <a:lnTo>
                    <a:pt x="5609" y="407"/>
                  </a:lnTo>
                  <a:lnTo>
                    <a:pt x="5612" y="408"/>
                  </a:lnTo>
                  <a:lnTo>
                    <a:pt x="5615" y="409"/>
                  </a:lnTo>
                  <a:lnTo>
                    <a:pt x="5619" y="410"/>
                  </a:lnTo>
                  <a:lnTo>
                    <a:pt x="5622" y="411"/>
                  </a:lnTo>
                  <a:lnTo>
                    <a:pt x="5625" y="411"/>
                  </a:lnTo>
                  <a:lnTo>
                    <a:pt x="5628" y="412"/>
                  </a:lnTo>
                  <a:lnTo>
                    <a:pt x="5632" y="413"/>
                  </a:lnTo>
                  <a:lnTo>
                    <a:pt x="5635" y="414"/>
                  </a:lnTo>
                  <a:lnTo>
                    <a:pt x="5638" y="415"/>
                  </a:lnTo>
                  <a:lnTo>
                    <a:pt x="5641" y="415"/>
                  </a:lnTo>
                  <a:lnTo>
                    <a:pt x="5645" y="416"/>
                  </a:lnTo>
                  <a:lnTo>
                    <a:pt x="5648" y="417"/>
                  </a:lnTo>
                  <a:lnTo>
                    <a:pt x="5651" y="418"/>
                  </a:lnTo>
                  <a:lnTo>
                    <a:pt x="5655" y="418"/>
                  </a:lnTo>
                  <a:lnTo>
                    <a:pt x="5658" y="419"/>
                  </a:lnTo>
                  <a:lnTo>
                    <a:pt x="5661" y="420"/>
                  </a:lnTo>
                  <a:lnTo>
                    <a:pt x="5664" y="420"/>
                  </a:lnTo>
                  <a:lnTo>
                    <a:pt x="5668" y="421"/>
                  </a:lnTo>
                  <a:lnTo>
                    <a:pt x="5671" y="422"/>
                  </a:lnTo>
                  <a:lnTo>
                    <a:pt x="5674" y="423"/>
                  </a:lnTo>
                  <a:lnTo>
                    <a:pt x="5677" y="423"/>
                  </a:lnTo>
                  <a:lnTo>
                    <a:pt x="5681" y="424"/>
                  </a:lnTo>
                  <a:lnTo>
                    <a:pt x="5684" y="425"/>
                  </a:lnTo>
                  <a:lnTo>
                    <a:pt x="5687" y="425"/>
                  </a:lnTo>
                  <a:lnTo>
                    <a:pt x="5690" y="426"/>
                  </a:lnTo>
                  <a:lnTo>
                    <a:pt x="5694" y="427"/>
                  </a:lnTo>
                  <a:lnTo>
                    <a:pt x="5697" y="427"/>
                  </a:lnTo>
                  <a:lnTo>
                    <a:pt x="5700" y="428"/>
                  </a:lnTo>
                  <a:lnTo>
                    <a:pt x="5703" y="429"/>
                  </a:lnTo>
                  <a:lnTo>
                    <a:pt x="5707" y="429"/>
                  </a:lnTo>
                  <a:lnTo>
                    <a:pt x="5710" y="430"/>
                  </a:lnTo>
                  <a:lnTo>
                    <a:pt x="5713" y="430"/>
                  </a:lnTo>
                  <a:lnTo>
                    <a:pt x="5716" y="431"/>
                  </a:lnTo>
                  <a:lnTo>
                    <a:pt x="5720" y="431"/>
                  </a:lnTo>
                  <a:lnTo>
                    <a:pt x="5723" y="432"/>
                  </a:lnTo>
                  <a:lnTo>
                    <a:pt x="5726" y="432"/>
                  </a:lnTo>
                  <a:lnTo>
                    <a:pt x="5730" y="433"/>
                  </a:lnTo>
                  <a:lnTo>
                    <a:pt x="5733" y="433"/>
                  </a:lnTo>
                  <a:lnTo>
                    <a:pt x="5736" y="434"/>
                  </a:lnTo>
                  <a:lnTo>
                    <a:pt x="5739" y="434"/>
                  </a:lnTo>
                  <a:lnTo>
                    <a:pt x="5743" y="435"/>
                  </a:lnTo>
                  <a:lnTo>
                    <a:pt x="5746" y="435"/>
                  </a:lnTo>
                  <a:lnTo>
                    <a:pt x="5749" y="436"/>
                  </a:lnTo>
                  <a:lnTo>
                    <a:pt x="5752" y="436"/>
                  </a:lnTo>
                  <a:lnTo>
                    <a:pt x="5756" y="437"/>
                  </a:lnTo>
                  <a:lnTo>
                    <a:pt x="5759" y="437"/>
                  </a:lnTo>
                  <a:lnTo>
                    <a:pt x="5762" y="437"/>
                  </a:lnTo>
                  <a:lnTo>
                    <a:pt x="5765" y="438"/>
                  </a:lnTo>
                  <a:lnTo>
                    <a:pt x="5769" y="438"/>
                  </a:lnTo>
                  <a:lnTo>
                    <a:pt x="5772" y="439"/>
                  </a:lnTo>
                  <a:lnTo>
                    <a:pt x="5775" y="439"/>
                  </a:lnTo>
                  <a:lnTo>
                    <a:pt x="5778" y="439"/>
                  </a:lnTo>
                  <a:lnTo>
                    <a:pt x="5782" y="440"/>
                  </a:lnTo>
                  <a:lnTo>
                    <a:pt x="5785" y="440"/>
                  </a:lnTo>
                  <a:lnTo>
                    <a:pt x="5788" y="440"/>
                  </a:lnTo>
                  <a:lnTo>
                    <a:pt x="5791" y="440"/>
                  </a:lnTo>
                  <a:lnTo>
                    <a:pt x="5795" y="441"/>
                  </a:lnTo>
                  <a:lnTo>
                    <a:pt x="5798" y="441"/>
                  </a:lnTo>
                  <a:lnTo>
                    <a:pt x="5801" y="441"/>
                  </a:lnTo>
                  <a:lnTo>
                    <a:pt x="5805" y="441"/>
                  </a:lnTo>
                  <a:lnTo>
                    <a:pt x="5808" y="441"/>
                  </a:lnTo>
                  <a:lnTo>
                    <a:pt x="5811" y="442"/>
                  </a:lnTo>
                  <a:lnTo>
                    <a:pt x="5814" y="442"/>
                  </a:lnTo>
                  <a:lnTo>
                    <a:pt x="5818" y="442"/>
                  </a:lnTo>
                  <a:lnTo>
                    <a:pt x="5821" y="442"/>
                  </a:lnTo>
                  <a:lnTo>
                    <a:pt x="5824" y="442"/>
                  </a:lnTo>
                  <a:lnTo>
                    <a:pt x="5827" y="442"/>
                  </a:lnTo>
                  <a:lnTo>
                    <a:pt x="5831" y="442"/>
                  </a:lnTo>
                  <a:lnTo>
                    <a:pt x="5834" y="442"/>
                  </a:lnTo>
                  <a:lnTo>
                    <a:pt x="5837" y="442"/>
                  </a:lnTo>
                  <a:lnTo>
                    <a:pt x="5840" y="442"/>
                  </a:lnTo>
                  <a:lnTo>
                    <a:pt x="5844" y="442"/>
                  </a:lnTo>
                  <a:lnTo>
                    <a:pt x="5847" y="443"/>
                  </a:lnTo>
                  <a:lnTo>
                    <a:pt x="5850" y="443"/>
                  </a:lnTo>
                  <a:lnTo>
                    <a:pt x="5853" y="443"/>
                  </a:lnTo>
                  <a:lnTo>
                    <a:pt x="5857" y="443"/>
                  </a:lnTo>
                  <a:lnTo>
                    <a:pt x="5860" y="443"/>
                  </a:lnTo>
                  <a:lnTo>
                    <a:pt x="5863" y="442"/>
                  </a:lnTo>
                  <a:lnTo>
                    <a:pt x="5867" y="442"/>
                  </a:lnTo>
                  <a:lnTo>
                    <a:pt x="5870" y="442"/>
                  </a:lnTo>
                  <a:lnTo>
                    <a:pt x="5873" y="442"/>
                  </a:lnTo>
                  <a:lnTo>
                    <a:pt x="5876" y="442"/>
                  </a:lnTo>
                  <a:lnTo>
                    <a:pt x="5880" y="442"/>
                  </a:lnTo>
                  <a:lnTo>
                    <a:pt x="5883" y="442"/>
                  </a:lnTo>
                  <a:lnTo>
                    <a:pt x="5886" y="442"/>
                  </a:lnTo>
                  <a:lnTo>
                    <a:pt x="5889" y="442"/>
                  </a:lnTo>
                  <a:lnTo>
                    <a:pt x="5893" y="441"/>
                  </a:lnTo>
                  <a:lnTo>
                    <a:pt x="5896" y="441"/>
                  </a:lnTo>
                  <a:lnTo>
                    <a:pt x="5899" y="441"/>
                  </a:lnTo>
                  <a:lnTo>
                    <a:pt x="5902" y="441"/>
                  </a:lnTo>
                  <a:lnTo>
                    <a:pt x="5906" y="441"/>
                  </a:lnTo>
                  <a:lnTo>
                    <a:pt x="5909" y="440"/>
                  </a:lnTo>
                  <a:lnTo>
                    <a:pt x="5912" y="440"/>
                  </a:lnTo>
                  <a:lnTo>
                    <a:pt x="5915" y="440"/>
                  </a:lnTo>
                  <a:lnTo>
                    <a:pt x="5919" y="440"/>
                  </a:lnTo>
                  <a:lnTo>
                    <a:pt x="5922" y="440"/>
                  </a:lnTo>
                  <a:lnTo>
                    <a:pt x="5925" y="439"/>
                  </a:lnTo>
                  <a:lnTo>
                    <a:pt x="5928" y="439"/>
                  </a:lnTo>
                  <a:lnTo>
                    <a:pt x="5932" y="439"/>
                  </a:lnTo>
                  <a:lnTo>
                    <a:pt x="5935" y="439"/>
                  </a:lnTo>
                  <a:lnTo>
                    <a:pt x="5938" y="438"/>
                  </a:lnTo>
                  <a:lnTo>
                    <a:pt x="5942" y="438"/>
                  </a:lnTo>
                  <a:lnTo>
                    <a:pt x="5945" y="438"/>
                  </a:lnTo>
                  <a:lnTo>
                    <a:pt x="5948" y="437"/>
                  </a:lnTo>
                  <a:lnTo>
                    <a:pt x="5951" y="437"/>
                  </a:lnTo>
                  <a:lnTo>
                    <a:pt x="5955" y="437"/>
                  </a:lnTo>
                  <a:lnTo>
                    <a:pt x="5958" y="436"/>
                  </a:lnTo>
                  <a:lnTo>
                    <a:pt x="5961" y="436"/>
                  </a:lnTo>
                  <a:lnTo>
                    <a:pt x="5964" y="436"/>
                  </a:lnTo>
                  <a:lnTo>
                    <a:pt x="5968" y="435"/>
                  </a:lnTo>
                  <a:lnTo>
                    <a:pt x="5971" y="435"/>
                  </a:lnTo>
                  <a:lnTo>
                    <a:pt x="5974" y="435"/>
                  </a:lnTo>
                  <a:lnTo>
                    <a:pt x="5977" y="434"/>
                  </a:lnTo>
                  <a:lnTo>
                    <a:pt x="5981" y="434"/>
                  </a:lnTo>
                  <a:lnTo>
                    <a:pt x="5984" y="434"/>
                  </a:lnTo>
                  <a:lnTo>
                    <a:pt x="5987" y="433"/>
                  </a:lnTo>
                  <a:lnTo>
                    <a:pt x="5990" y="433"/>
                  </a:lnTo>
                  <a:lnTo>
                    <a:pt x="5994" y="433"/>
                  </a:lnTo>
                  <a:lnTo>
                    <a:pt x="5997" y="432"/>
                  </a:lnTo>
                  <a:lnTo>
                    <a:pt x="6000" y="432"/>
                  </a:lnTo>
                  <a:lnTo>
                    <a:pt x="6003" y="432"/>
                  </a:lnTo>
                  <a:lnTo>
                    <a:pt x="6007" y="431"/>
                  </a:lnTo>
                  <a:lnTo>
                    <a:pt x="6010" y="431"/>
                  </a:lnTo>
                  <a:lnTo>
                    <a:pt x="6013" y="430"/>
                  </a:lnTo>
                  <a:lnTo>
                    <a:pt x="6017" y="430"/>
                  </a:lnTo>
                  <a:lnTo>
                    <a:pt x="6020" y="430"/>
                  </a:lnTo>
                  <a:lnTo>
                    <a:pt x="6023" y="429"/>
                  </a:lnTo>
                  <a:lnTo>
                    <a:pt x="6026" y="429"/>
                  </a:lnTo>
                  <a:lnTo>
                    <a:pt x="6030" y="429"/>
                  </a:lnTo>
                  <a:lnTo>
                    <a:pt x="6033" y="428"/>
                  </a:lnTo>
                  <a:lnTo>
                    <a:pt x="6036" y="428"/>
                  </a:lnTo>
                  <a:lnTo>
                    <a:pt x="6039" y="428"/>
                  </a:lnTo>
                  <a:lnTo>
                    <a:pt x="6043" y="427"/>
                  </a:lnTo>
                  <a:lnTo>
                    <a:pt x="6046" y="427"/>
                  </a:lnTo>
                  <a:lnTo>
                    <a:pt x="6049" y="427"/>
                  </a:lnTo>
                  <a:lnTo>
                    <a:pt x="6052" y="426"/>
                  </a:lnTo>
                  <a:lnTo>
                    <a:pt x="6056" y="426"/>
                  </a:lnTo>
                  <a:lnTo>
                    <a:pt x="6059" y="426"/>
                  </a:lnTo>
                  <a:lnTo>
                    <a:pt x="6062" y="425"/>
                  </a:lnTo>
                  <a:lnTo>
                    <a:pt x="6065" y="425"/>
                  </a:lnTo>
                  <a:lnTo>
                    <a:pt x="6069" y="425"/>
                  </a:lnTo>
                  <a:lnTo>
                    <a:pt x="6072" y="424"/>
                  </a:lnTo>
                  <a:lnTo>
                    <a:pt x="6075" y="424"/>
                  </a:lnTo>
                  <a:lnTo>
                    <a:pt x="6078" y="424"/>
                  </a:lnTo>
                  <a:lnTo>
                    <a:pt x="6082" y="424"/>
                  </a:lnTo>
                  <a:lnTo>
                    <a:pt x="6085" y="423"/>
                  </a:lnTo>
                  <a:lnTo>
                    <a:pt x="6088" y="423"/>
                  </a:lnTo>
                  <a:lnTo>
                    <a:pt x="6092" y="423"/>
                  </a:lnTo>
                  <a:lnTo>
                    <a:pt x="6095" y="422"/>
                  </a:lnTo>
                  <a:lnTo>
                    <a:pt x="6098" y="422"/>
                  </a:lnTo>
                  <a:lnTo>
                    <a:pt x="6101" y="422"/>
                  </a:lnTo>
                  <a:lnTo>
                    <a:pt x="6105" y="422"/>
                  </a:lnTo>
                  <a:lnTo>
                    <a:pt x="6108" y="421"/>
                  </a:lnTo>
                  <a:lnTo>
                    <a:pt x="6111" y="421"/>
                  </a:lnTo>
                  <a:lnTo>
                    <a:pt x="6114" y="421"/>
                  </a:lnTo>
                  <a:lnTo>
                    <a:pt x="6118" y="421"/>
                  </a:lnTo>
                  <a:lnTo>
                    <a:pt x="6121" y="421"/>
                  </a:lnTo>
                  <a:lnTo>
                    <a:pt x="6124" y="420"/>
                  </a:lnTo>
                  <a:lnTo>
                    <a:pt x="6127" y="420"/>
                  </a:lnTo>
                  <a:lnTo>
                    <a:pt x="6131" y="420"/>
                  </a:lnTo>
                  <a:lnTo>
                    <a:pt x="6134" y="420"/>
                  </a:lnTo>
                  <a:lnTo>
                    <a:pt x="6137" y="420"/>
                  </a:lnTo>
                  <a:lnTo>
                    <a:pt x="6140" y="419"/>
                  </a:lnTo>
                  <a:lnTo>
                    <a:pt x="6144" y="419"/>
                  </a:lnTo>
                  <a:lnTo>
                    <a:pt x="6147" y="419"/>
                  </a:lnTo>
                  <a:lnTo>
                    <a:pt x="6150" y="419"/>
                  </a:lnTo>
                  <a:lnTo>
                    <a:pt x="6153" y="419"/>
                  </a:lnTo>
                  <a:lnTo>
                    <a:pt x="6157" y="419"/>
                  </a:lnTo>
                  <a:lnTo>
                    <a:pt x="6160" y="419"/>
                  </a:lnTo>
                  <a:lnTo>
                    <a:pt x="6163" y="418"/>
                  </a:lnTo>
                  <a:lnTo>
                    <a:pt x="6167" y="418"/>
                  </a:lnTo>
                  <a:lnTo>
                    <a:pt x="6170" y="418"/>
                  </a:lnTo>
                  <a:lnTo>
                    <a:pt x="6173" y="418"/>
                  </a:lnTo>
                  <a:lnTo>
                    <a:pt x="6176" y="418"/>
                  </a:lnTo>
                  <a:lnTo>
                    <a:pt x="6180" y="418"/>
                  </a:lnTo>
                  <a:lnTo>
                    <a:pt x="6183" y="418"/>
                  </a:lnTo>
                  <a:lnTo>
                    <a:pt x="6186" y="418"/>
                  </a:lnTo>
                  <a:lnTo>
                    <a:pt x="6189" y="417"/>
                  </a:lnTo>
                  <a:lnTo>
                    <a:pt x="6193" y="417"/>
                  </a:lnTo>
                  <a:lnTo>
                    <a:pt x="6196" y="417"/>
                  </a:lnTo>
                  <a:lnTo>
                    <a:pt x="6199" y="417"/>
                  </a:lnTo>
                  <a:lnTo>
                    <a:pt x="6202" y="417"/>
                  </a:lnTo>
                  <a:lnTo>
                    <a:pt x="6206" y="417"/>
                  </a:lnTo>
                  <a:lnTo>
                    <a:pt x="6209" y="417"/>
                  </a:lnTo>
                  <a:lnTo>
                    <a:pt x="6212" y="417"/>
                  </a:lnTo>
                  <a:lnTo>
                    <a:pt x="6215" y="417"/>
                  </a:lnTo>
                  <a:lnTo>
                    <a:pt x="6219" y="417"/>
                  </a:lnTo>
                  <a:lnTo>
                    <a:pt x="6222" y="417"/>
                  </a:lnTo>
                  <a:lnTo>
                    <a:pt x="6225" y="417"/>
                  </a:lnTo>
                  <a:lnTo>
                    <a:pt x="6229" y="417"/>
                  </a:lnTo>
                  <a:lnTo>
                    <a:pt x="6232" y="417"/>
                  </a:lnTo>
                  <a:lnTo>
                    <a:pt x="6235" y="417"/>
                  </a:lnTo>
                  <a:lnTo>
                    <a:pt x="6238" y="416"/>
                  </a:lnTo>
                  <a:lnTo>
                    <a:pt x="6242" y="416"/>
                  </a:lnTo>
                  <a:lnTo>
                    <a:pt x="6245" y="416"/>
                  </a:lnTo>
                  <a:lnTo>
                    <a:pt x="6248" y="416"/>
                  </a:lnTo>
                  <a:lnTo>
                    <a:pt x="6251" y="416"/>
                  </a:lnTo>
                  <a:lnTo>
                    <a:pt x="6255" y="416"/>
                  </a:lnTo>
                  <a:lnTo>
                    <a:pt x="6258" y="416"/>
                  </a:lnTo>
                  <a:lnTo>
                    <a:pt x="6261" y="416"/>
                  </a:lnTo>
                  <a:lnTo>
                    <a:pt x="6264" y="416"/>
                  </a:lnTo>
                  <a:lnTo>
                    <a:pt x="6268" y="416"/>
                  </a:lnTo>
                  <a:lnTo>
                    <a:pt x="6271" y="416"/>
                  </a:lnTo>
                  <a:lnTo>
                    <a:pt x="6274" y="416"/>
                  </a:lnTo>
                  <a:lnTo>
                    <a:pt x="6277" y="416"/>
                  </a:lnTo>
                  <a:lnTo>
                    <a:pt x="6281" y="416"/>
                  </a:lnTo>
                  <a:lnTo>
                    <a:pt x="6284" y="416"/>
                  </a:lnTo>
                  <a:lnTo>
                    <a:pt x="6287" y="416"/>
                  </a:lnTo>
                  <a:lnTo>
                    <a:pt x="6290" y="416"/>
                  </a:lnTo>
                  <a:lnTo>
                    <a:pt x="6294" y="415"/>
                  </a:lnTo>
                  <a:lnTo>
                    <a:pt x="6297" y="415"/>
                  </a:lnTo>
                  <a:lnTo>
                    <a:pt x="6300" y="415"/>
                  </a:lnTo>
                  <a:lnTo>
                    <a:pt x="6304" y="415"/>
                  </a:lnTo>
                  <a:lnTo>
                    <a:pt x="6307" y="415"/>
                  </a:lnTo>
                  <a:lnTo>
                    <a:pt x="6310" y="415"/>
                  </a:lnTo>
                  <a:lnTo>
                    <a:pt x="6313" y="415"/>
                  </a:lnTo>
                  <a:lnTo>
                    <a:pt x="6317" y="415"/>
                  </a:lnTo>
                  <a:lnTo>
                    <a:pt x="6320" y="415"/>
                  </a:lnTo>
                  <a:lnTo>
                    <a:pt x="6323" y="415"/>
                  </a:lnTo>
                  <a:lnTo>
                    <a:pt x="6326" y="414"/>
                  </a:lnTo>
                  <a:lnTo>
                    <a:pt x="6330" y="414"/>
                  </a:lnTo>
                  <a:lnTo>
                    <a:pt x="6333" y="414"/>
                  </a:lnTo>
                  <a:lnTo>
                    <a:pt x="6336" y="414"/>
                  </a:lnTo>
                  <a:lnTo>
                    <a:pt x="6339" y="414"/>
                  </a:lnTo>
                  <a:lnTo>
                    <a:pt x="6343" y="414"/>
                  </a:lnTo>
                  <a:lnTo>
                    <a:pt x="6346" y="414"/>
                  </a:lnTo>
                  <a:lnTo>
                    <a:pt x="6349" y="413"/>
                  </a:lnTo>
                  <a:lnTo>
                    <a:pt x="6352" y="413"/>
                  </a:lnTo>
                  <a:lnTo>
                    <a:pt x="6356" y="413"/>
                  </a:lnTo>
                  <a:lnTo>
                    <a:pt x="6359" y="413"/>
                  </a:lnTo>
                  <a:lnTo>
                    <a:pt x="6362" y="413"/>
                  </a:lnTo>
                  <a:lnTo>
                    <a:pt x="6365" y="413"/>
                  </a:lnTo>
                  <a:lnTo>
                    <a:pt x="6369" y="412"/>
                  </a:lnTo>
                  <a:lnTo>
                    <a:pt x="6372" y="412"/>
                  </a:lnTo>
                  <a:lnTo>
                    <a:pt x="6375" y="412"/>
                  </a:lnTo>
                  <a:lnTo>
                    <a:pt x="6379" y="412"/>
                  </a:lnTo>
                  <a:lnTo>
                    <a:pt x="6382" y="411"/>
                  </a:lnTo>
                  <a:lnTo>
                    <a:pt x="6385" y="411"/>
                  </a:lnTo>
                  <a:lnTo>
                    <a:pt x="6388" y="411"/>
                  </a:lnTo>
                  <a:lnTo>
                    <a:pt x="6392" y="410"/>
                  </a:lnTo>
                  <a:lnTo>
                    <a:pt x="6395" y="410"/>
                  </a:lnTo>
                  <a:lnTo>
                    <a:pt x="6398" y="410"/>
                  </a:lnTo>
                  <a:lnTo>
                    <a:pt x="6401" y="410"/>
                  </a:lnTo>
                  <a:lnTo>
                    <a:pt x="6405" y="409"/>
                  </a:lnTo>
                  <a:lnTo>
                    <a:pt x="6408" y="409"/>
                  </a:lnTo>
                  <a:lnTo>
                    <a:pt x="6411" y="409"/>
                  </a:lnTo>
                  <a:lnTo>
                    <a:pt x="6414" y="408"/>
                  </a:lnTo>
                  <a:lnTo>
                    <a:pt x="6418" y="408"/>
                  </a:lnTo>
                  <a:lnTo>
                    <a:pt x="6421" y="408"/>
                  </a:lnTo>
                  <a:lnTo>
                    <a:pt x="6424" y="407"/>
                  </a:lnTo>
                  <a:lnTo>
                    <a:pt x="6427" y="407"/>
                  </a:lnTo>
                  <a:lnTo>
                    <a:pt x="6431" y="407"/>
                  </a:lnTo>
                  <a:lnTo>
                    <a:pt x="6434" y="406"/>
                  </a:lnTo>
                  <a:lnTo>
                    <a:pt x="6437" y="406"/>
                  </a:lnTo>
                  <a:lnTo>
                    <a:pt x="6440" y="405"/>
                  </a:lnTo>
                  <a:lnTo>
                    <a:pt x="6444" y="405"/>
                  </a:lnTo>
                  <a:lnTo>
                    <a:pt x="6447" y="404"/>
                  </a:lnTo>
                  <a:lnTo>
                    <a:pt x="6450" y="404"/>
                  </a:lnTo>
                  <a:lnTo>
                    <a:pt x="6454" y="403"/>
                  </a:lnTo>
                  <a:lnTo>
                    <a:pt x="6457" y="403"/>
                  </a:lnTo>
                  <a:lnTo>
                    <a:pt x="6460" y="403"/>
                  </a:lnTo>
                  <a:lnTo>
                    <a:pt x="6463" y="402"/>
                  </a:lnTo>
                  <a:lnTo>
                    <a:pt x="6467" y="402"/>
                  </a:lnTo>
                  <a:lnTo>
                    <a:pt x="6470" y="401"/>
                  </a:lnTo>
                  <a:lnTo>
                    <a:pt x="6473" y="400"/>
                  </a:lnTo>
                  <a:lnTo>
                    <a:pt x="6476" y="400"/>
                  </a:lnTo>
                  <a:lnTo>
                    <a:pt x="6480" y="399"/>
                  </a:lnTo>
                  <a:lnTo>
                    <a:pt x="6483" y="399"/>
                  </a:lnTo>
                  <a:lnTo>
                    <a:pt x="6486" y="398"/>
                  </a:lnTo>
                  <a:lnTo>
                    <a:pt x="6489" y="398"/>
                  </a:lnTo>
                  <a:lnTo>
                    <a:pt x="6493" y="397"/>
                  </a:lnTo>
                  <a:lnTo>
                    <a:pt x="6496" y="397"/>
                  </a:lnTo>
                  <a:lnTo>
                    <a:pt x="6499" y="396"/>
                  </a:lnTo>
                  <a:lnTo>
                    <a:pt x="6502" y="395"/>
                  </a:lnTo>
                  <a:lnTo>
                    <a:pt x="6506" y="395"/>
                  </a:lnTo>
                  <a:lnTo>
                    <a:pt x="6509" y="394"/>
                  </a:lnTo>
                  <a:lnTo>
                    <a:pt x="6512" y="394"/>
                  </a:lnTo>
                  <a:lnTo>
                    <a:pt x="6515" y="393"/>
                  </a:lnTo>
                  <a:lnTo>
                    <a:pt x="6519" y="392"/>
                  </a:lnTo>
                  <a:lnTo>
                    <a:pt x="6522" y="392"/>
                  </a:lnTo>
                  <a:lnTo>
                    <a:pt x="6525" y="391"/>
                  </a:lnTo>
                  <a:lnTo>
                    <a:pt x="6529" y="390"/>
                  </a:lnTo>
                  <a:lnTo>
                    <a:pt x="6532" y="390"/>
                  </a:lnTo>
                  <a:lnTo>
                    <a:pt x="6535" y="389"/>
                  </a:lnTo>
                  <a:lnTo>
                    <a:pt x="6538" y="388"/>
                  </a:lnTo>
                  <a:lnTo>
                    <a:pt x="6542" y="387"/>
                  </a:lnTo>
                  <a:lnTo>
                    <a:pt x="6545" y="387"/>
                  </a:lnTo>
                  <a:lnTo>
                    <a:pt x="6548" y="386"/>
                  </a:lnTo>
                  <a:lnTo>
                    <a:pt x="6551" y="385"/>
                  </a:lnTo>
                  <a:lnTo>
                    <a:pt x="6555" y="385"/>
                  </a:lnTo>
                  <a:lnTo>
                    <a:pt x="6558" y="384"/>
                  </a:lnTo>
                  <a:lnTo>
                    <a:pt x="6561" y="383"/>
                  </a:lnTo>
                  <a:lnTo>
                    <a:pt x="6564" y="382"/>
                  </a:lnTo>
                  <a:lnTo>
                    <a:pt x="6568" y="382"/>
                  </a:lnTo>
                  <a:lnTo>
                    <a:pt x="6571" y="381"/>
                  </a:lnTo>
                  <a:lnTo>
                    <a:pt x="6574" y="380"/>
                  </a:lnTo>
                  <a:lnTo>
                    <a:pt x="6577" y="379"/>
                  </a:lnTo>
                  <a:lnTo>
                    <a:pt x="6581" y="378"/>
                  </a:lnTo>
                  <a:lnTo>
                    <a:pt x="6584" y="378"/>
                  </a:lnTo>
                  <a:lnTo>
                    <a:pt x="6587" y="377"/>
                  </a:lnTo>
                  <a:lnTo>
                    <a:pt x="6591" y="376"/>
                  </a:lnTo>
                  <a:lnTo>
                    <a:pt x="6594" y="375"/>
                  </a:lnTo>
                  <a:lnTo>
                    <a:pt x="6597" y="374"/>
                  </a:lnTo>
                  <a:lnTo>
                    <a:pt x="6600" y="374"/>
                  </a:lnTo>
                  <a:lnTo>
                    <a:pt x="6604" y="373"/>
                  </a:lnTo>
                  <a:lnTo>
                    <a:pt x="6607" y="372"/>
                  </a:lnTo>
                  <a:lnTo>
                    <a:pt x="6610" y="371"/>
                  </a:lnTo>
                  <a:lnTo>
                    <a:pt x="6613" y="370"/>
                  </a:lnTo>
                  <a:lnTo>
                    <a:pt x="6617" y="369"/>
                  </a:lnTo>
                  <a:lnTo>
                    <a:pt x="6620" y="368"/>
                  </a:lnTo>
                  <a:lnTo>
                    <a:pt x="6623" y="368"/>
                  </a:lnTo>
                  <a:lnTo>
                    <a:pt x="6626" y="367"/>
                  </a:lnTo>
                  <a:lnTo>
                    <a:pt x="6630" y="366"/>
                  </a:lnTo>
                  <a:lnTo>
                    <a:pt x="6633" y="365"/>
                  </a:lnTo>
                  <a:lnTo>
                    <a:pt x="6636" y="364"/>
                  </a:lnTo>
                  <a:lnTo>
                    <a:pt x="6639" y="363"/>
                  </a:lnTo>
                  <a:lnTo>
                    <a:pt x="6643" y="362"/>
                  </a:lnTo>
                  <a:lnTo>
                    <a:pt x="6646" y="361"/>
                  </a:lnTo>
                  <a:lnTo>
                    <a:pt x="6649" y="361"/>
                  </a:lnTo>
                  <a:lnTo>
                    <a:pt x="6652" y="360"/>
                  </a:lnTo>
                  <a:lnTo>
                    <a:pt x="6656" y="359"/>
                  </a:lnTo>
                  <a:lnTo>
                    <a:pt x="6659" y="358"/>
                  </a:lnTo>
                  <a:lnTo>
                    <a:pt x="6662" y="357"/>
                  </a:lnTo>
                  <a:lnTo>
                    <a:pt x="6666" y="356"/>
                  </a:lnTo>
                  <a:lnTo>
                    <a:pt x="6669" y="355"/>
                  </a:lnTo>
                  <a:lnTo>
                    <a:pt x="6672" y="354"/>
                  </a:lnTo>
                  <a:lnTo>
                    <a:pt x="6675" y="354"/>
                  </a:lnTo>
                  <a:lnTo>
                    <a:pt x="6679" y="353"/>
                  </a:lnTo>
                  <a:lnTo>
                    <a:pt x="6682" y="352"/>
                  </a:lnTo>
                  <a:lnTo>
                    <a:pt x="6685" y="351"/>
                  </a:lnTo>
                  <a:lnTo>
                    <a:pt x="6688" y="350"/>
                  </a:lnTo>
                  <a:lnTo>
                    <a:pt x="6692" y="349"/>
                  </a:lnTo>
                  <a:lnTo>
                    <a:pt x="6695" y="348"/>
                  </a:lnTo>
                  <a:lnTo>
                    <a:pt x="6698" y="348"/>
                  </a:lnTo>
                  <a:lnTo>
                    <a:pt x="6701" y="347"/>
                  </a:lnTo>
                  <a:lnTo>
                    <a:pt x="6705" y="346"/>
                  </a:lnTo>
                  <a:lnTo>
                    <a:pt x="6708" y="345"/>
                  </a:lnTo>
                  <a:lnTo>
                    <a:pt x="6711" y="344"/>
                  </a:lnTo>
                  <a:lnTo>
                    <a:pt x="6714" y="343"/>
                  </a:lnTo>
                  <a:lnTo>
                    <a:pt x="6718" y="343"/>
                  </a:lnTo>
                  <a:lnTo>
                    <a:pt x="6721" y="342"/>
                  </a:lnTo>
                  <a:lnTo>
                    <a:pt x="6724" y="341"/>
                  </a:lnTo>
                  <a:lnTo>
                    <a:pt x="6727" y="340"/>
                  </a:lnTo>
                  <a:lnTo>
                    <a:pt x="6731" y="339"/>
                  </a:lnTo>
                  <a:lnTo>
                    <a:pt x="6734" y="339"/>
                  </a:lnTo>
                  <a:lnTo>
                    <a:pt x="6737" y="338"/>
                  </a:lnTo>
                  <a:lnTo>
                    <a:pt x="6741" y="337"/>
                  </a:lnTo>
                  <a:lnTo>
                    <a:pt x="6744" y="336"/>
                  </a:lnTo>
                  <a:lnTo>
                    <a:pt x="6747" y="336"/>
                  </a:lnTo>
                  <a:lnTo>
                    <a:pt x="6750" y="335"/>
                  </a:lnTo>
                  <a:lnTo>
                    <a:pt x="6754" y="334"/>
                  </a:lnTo>
                  <a:lnTo>
                    <a:pt x="6757" y="333"/>
                  </a:lnTo>
                  <a:lnTo>
                    <a:pt x="6760" y="333"/>
                  </a:lnTo>
                  <a:lnTo>
                    <a:pt x="6763" y="332"/>
                  </a:lnTo>
                  <a:lnTo>
                    <a:pt x="6767" y="331"/>
                  </a:lnTo>
                  <a:lnTo>
                    <a:pt x="6770" y="331"/>
                  </a:lnTo>
                  <a:lnTo>
                    <a:pt x="6773" y="330"/>
                  </a:lnTo>
                  <a:lnTo>
                    <a:pt x="6776" y="329"/>
                  </a:lnTo>
                  <a:lnTo>
                    <a:pt x="6780" y="329"/>
                  </a:lnTo>
                  <a:lnTo>
                    <a:pt x="6783" y="328"/>
                  </a:lnTo>
                  <a:lnTo>
                    <a:pt x="6786" y="327"/>
                  </a:lnTo>
                  <a:lnTo>
                    <a:pt x="6789" y="327"/>
                  </a:lnTo>
                  <a:lnTo>
                    <a:pt x="6793" y="326"/>
                  </a:lnTo>
                  <a:lnTo>
                    <a:pt x="6796" y="326"/>
                  </a:lnTo>
                  <a:lnTo>
                    <a:pt x="6799" y="325"/>
                  </a:lnTo>
                  <a:lnTo>
                    <a:pt x="6802" y="325"/>
                  </a:lnTo>
                  <a:lnTo>
                    <a:pt x="6806" y="324"/>
                  </a:lnTo>
                  <a:lnTo>
                    <a:pt x="6809" y="324"/>
                  </a:lnTo>
                  <a:lnTo>
                    <a:pt x="6812" y="323"/>
                  </a:lnTo>
                  <a:lnTo>
                    <a:pt x="6816" y="323"/>
                  </a:lnTo>
                  <a:lnTo>
                    <a:pt x="6819" y="322"/>
                  </a:lnTo>
                  <a:lnTo>
                    <a:pt x="6822" y="322"/>
                  </a:lnTo>
                  <a:lnTo>
                    <a:pt x="6825" y="321"/>
                  </a:lnTo>
                  <a:lnTo>
                    <a:pt x="6829" y="321"/>
                  </a:lnTo>
                  <a:lnTo>
                    <a:pt x="6832" y="321"/>
                  </a:lnTo>
                  <a:lnTo>
                    <a:pt x="6835" y="320"/>
                  </a:lnTo>
                  <a:lnTo>
                    <a:pt x="6838" y="320"/>
                  </a:lnTo>
                  <a:lnTo>
                    <a:pt x="6842" y="320"/>
                  </a:lnTo>
                  <a:lnTo>
                    <a:pt x="6845" y="319"/>
                  </a:lnTo>
                  <a:lnTo>
                    <a:pt x="6848" y="319"/>
                  </a:lnTo>
                  <a:lnTo>
                    <a:pt x="6851" y="319"/>
                  </a:lnTo>
                  <a:lnTo>
                    <a:pt x="6855" y="318"/>
                  </a:lnTo>
                  <a:lnTo>
                    <a:pt x="6858" y="318"/>
                  </a:lnTo>
                  <a:lnTo>
                    <a:pt x="6861" y="318"/>
                  </a:lnTo>
                  <a:lnTo>
                    <a:pt x="6864" y="318"/>
                  </a:lnTo>
                  <a:lnTo>
                    <a:pt x="6868" y="318"/>
                  </a:lnTo>
                  <a:lnTo>
                    <a:pt x="6871" y="317"/>
                  </a:lnTo>
                  <a:lnTo>
                    <a:pt x="6874" y="317"/>
                  </a:lnTo>
                  <a:lnTo>
                    <a:pt x="6877" y="317"/>
                  </a:lnTo>
                  <a:lnTo>
                    <a:pt x="6881" y="317"/>
                  </a:lnTo>
                  <a:lnTo>
                    <a:pt x="6884" y="317"/>
                  </a:lnTo>
                  <a:lnTo>
                    <a:pt x="6887" y="317"/>
                  </a:lnTo>
                  <a:lnTo>
                    <a:pt x="6891" y="317"/>
                  </a:lnTo>
                  <a:lnTo>
                    <a:pt x="6894" y="317"/>
                  </a:lnTo>
                  <a:lnTo>
                    <a:pt x="6897" y="317"/>
                  </a:lnTo>
                  <a:lnTo>
                    <a:pt x="6900" y="317"/>
                  </a:lnTo>
                  <a:lnTo>
                    <a:pt x="6904" y="317"/>
                  </a:lnTo>
                  <a:lnTo>
                    <a:pt x="6907" y="317"/>
                  </a:lnTo>
                  <a:lnTo>
                    <a:pt x="6910" y="317"/>
                  </a:lnTo>
                  <a:lnTo>
                    <a:pt x="6913" y="317"/>
                  </a:lnTo>
                  <a:lnTo>
                    <a:pt x="6917" y="317"/>
                  </a:lnTo>
                  <a:lnTo>
                    <a:pt x="6920" y="317"/>
                  </a:lnTo>
                  <a:lnTo>
                    <a:pt x="6923" y="317"/>
                  </a:lnTo>
                  <a:lnTo>
                    <a:pt x="6926" y="317"/>
                  </a:lnTo>
                  <a:lnTo>
                    <a:pt x="6930" y="317"/>
                  </a:lnTo>
                  <a:lnTo>
                    <a:pt x="6933" y="317"/>
                  </a:lnTo>
                  <a:lnTo>
                    <a:pt x="6936" y="317"/>
                  </a:lnTo>
                  <a:lnTo>
                    <a:pt x="6939" y="317"/>
                  </a:lnTo>
                  <a:lnTo>
                    <a:pt x="6943" y="317"/>
                  </a:lnTo>
                  <a:lnTo>
                    <a:pt x="6946" y="317"/>
                  </a:lnTo>
                  <a:lnTo>
                    <a:pt x="6949" y="318"/>
                  </a:lnTo>
                  <a:lnTo>
                    <a:pt x="6953" y="318"/>
                  </a:lnTo>
                  <a:lnTo>
                    <a:pt x="6956" y="318"/>
                  </a:lnTo>
                  <a:lnTo>
                    <a:pt x="6959" y="318"/>
                  </a:lnTo>
                  <a:lnTo>
                    <a:pt x="6962" y="318"/>
                  </a:lnTo>
                  <a:lnTo>
                    <a:pt x="6966" y="318"/>
                  </a:lnTo>
                  <a:lnTo>
                    <a:pt x="6969" y="318"/>
                  </a:lnTo>
                  <a:lnTo>
                    <a:pt x="6972" y="319"/>
                  </a:lnTo>
                  <a:lnTo>
                    <a:pt x="6975" y="319"/>
                  </a:lnTo>
                  <a:lnTo>
                    <a:pt x="6979" y="319"/>
                  </a:lnTo>
                  <a:lnTo>
                    <a:pt x="6982" y="319"/>
                  </a:lnTo>
                  <a:lnTo>
                    <a:pt x="6985" y="319"/>
                  </a:lnTo>
                  <a:lnTo>
                    <a:pt x="6988" y="319"/>
                  </a:lnTo>
                  <a:lnTo>
                    <a:pt x="6992" y="320"/>
                  </a:lnTo>
                  <a:lnTo>
                    <a:pt x="6995" y="320"/>
                  </a:lnTo>
                  <a:lnTo>
                    <a:pt x="6998" y="320"/>
                  </a:lnTo>
                  <a:lnTo>
                    <a:pt x="7001" y="320"/>
                  </a:lnTo>
                  <a:lnTo>
                    <a:pt x="7005" y="320"/>
                  </a:lnTo>
                  <a:lnTo>
                    <a:pt x="7008" y="321"/>
                  </a:lnTo>
                  <a:lnTo>
                    <a:pt x="7011" y="321"/>
                  </a:lnTo>
                  <a:lnTo>
                    <a:pt x="7014" y="321"/>
                  </a:lnTo>
                  <a:lnTo>
                    <a:pt x="7018" y="321"/>
                  </a:lnTo>
                  <a:lnTo>
                    <a:pt x="7021" y="321"/>
                  </a:lnTo>
                  <a:lnTo>
                    <a:pt x="7024" y="321"/>
                  </a:lnTo>
                  <a:lnTo>
                    <a:pt x="7028" y="321"/>
                  </a:lnTo>
                  <a:lnTo>
                    <a:pt x="7031" y="321"/>
                  </a:lnTo>
                  <a:lnTo>
                    <a:pt x="7034" y="321"/>
                  </a:lnTo>
                  <a:lnTo>
                    <a:pt x="7037" y="321"/>
                  </a:lnTo>
                  <a:lnTo>
                    <a:pt x="7041" y="321"/>
                  </a:lnTo>
                  <a:lnTo>
                    <a:pt x="7044" y="322"/>
                  </a:lnTo>
                  <a:lnTo>
                    <a:pt x="7047" y="322"/>
                  </a:lnTo>
                  <a:lnTo>
                    <a:pt x="7050" y="322"/>
                  </a:lnTo>
                  <a:lnTo>
                    <a:pt x="7054" y="322"/>
                  </a:lnTo>
                  <a:lnTo>
                    <a:pt x="7057" y="322"/>
                  </a:lnTo>
                  <a:lnTo>
                    <a:pt x="7060" y="322"/>
                  </a:lnTo>
                  <a:lnTo>
                    <a:pt x="7063" y="322"/>
                  </a:lnTo>
                  <a:lnTo>
                    <a:pt x="7067" y="322"/>
                  </a:lnTo>
                  <a:lnTo>
                    <a:pt x="7070" y="321"/>
                  </a:lnTo>
                  <a:lnTo>
                    <a:pt x="7073" y="321"/>
                  </a:lnTo>
                  <a:lnTo>
                    <a:pt x="7076" y="321"/>
                  </a:lnTo>
                  <a:lnTo>
                    <a:pt x="7080" y="321"/>
                  </a:lnTo>
                  <a:lnTo>
                    <a:pt x="7083" y="321"/>
                  </a:lnTo>
                  <a:lnTo>
                    <a:pt x="7086" y="321"/>
                  </a:lnTo>
                  <a:lnTo>
                    <a:pt x="7089" y="321"/>
                  </a:lnTo>
                  <a:lnTo>
                    <a:pt x="7093" y="321"/>
                  </a:lnTo>
                  <a:lnTo>
                    <a:pt x="7096" y="320"/>
                  </a:lnTo>
                  <a:lnTo>
                    <a:pt x="7099" y="320"/>
                  </a:lnTo>
                  <a:lnTo>
                    <a:pt x="7103" y="320"/>
                  </a:lnTo>
                  <a:lnTo>
                    <a:pt x="7106" y="319"/>
                  </a:lnTo>
                  <a:lnTo>
                    <a:pt x="7109" y="319"/>
                  </a:lnTo>
                  <a:lnTo>
                    <a:pt x="7112" y="319"/>
                  </a:lnTo>
                  <a:lnTo>
                    <a:pt x="7116" y="318"/>
                  </a:lnTo>
                  <a:lnTo>
                    <a:pt x="7119" y="318"/>
                  </a:lnTo>
                  <a:lnTo>
                    <a:pt x="7122" y="318"/>
                  </a:lnTo>
                  <a:lnTo>
                    <a:pt x="7125" y="317"/>
                  </a:lnTo>
                  <a:lnTo>
                    <a:pt x="7129" y="317"/>
                  </a:lnTo>
                  <a:lnTo>
                    <a:pt x="7132" y="31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51" name="Line 104"/>
            <p:cNvSpPr>
              <a:spLocks noChangeShapeType="1"/>
            </p:cNvSpPr>
            <p:nvPr/>
          </p:nvSpPr>
          <p:spPr bwMode="auto">
            <a:xfrm>
              <a:off x="4436" y="3368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52" name="Freeform 105"/>
            <p:cNvSpPr>
              <a:spLocks/>
            </p:cNvSpPr>
            <p:nvPr/>
          </p:nvSpPr>
          <p:spPr bwMode="auto">
            <a:xfrm flipV="1">
              <a:off x="1405" y="2030"/>
              <a:ext cx="3031" cy="1448"/>
            </a:xfrm>
            <a:custGeom>
              <a:avLst/>
              <a:gdLst>
                <a:gd name="T0" fmla="*/ 110 w 7132"/>
                <a:gd name="T1" fmla="*/ 3450 h 3552"/>
                <a:gd name="T2" fmla="*/ 225 w 7132"/>
                <a:gd name="T3" fmla="*/ 3118 h 3552"/>
                <a:gd name="T4" fmla="*/ 339 w 7132"/>
                <a:gd name="T5" fmla="*/ 2478 h 3552"/>
                <a:gd name="T6" fmla="*/ 453 w 7132"/>
                <a:gd name="T7" fmla="*/ 1379 h 3552"/>
                <a:gd name="T8" fmla="*/ 567 w 7132"/>
                <a:gd name="T9" fmla="*/ 1373 h 3552"/>
                <a:gd name="T10" fmla="*/ 681 w 7132"/>
                <a:gd name="T11" fmla="*/ 1275 h 3552"/>
                <a:gd name="T12" fmla="*/ 795 w 7132"/>
                <a:gd name="T13" fmla="*/ 705 h 3552"/>
                <a:gd name="T14" fmla="*/ 909 w 7132"/>
                <a:gd name="T15" fmla="*/ 503 h 3552"/>
                <a:gd name="T16" fmla="*/ 1024 w 7132"/>
                <a:gd name="T17" fmla="*/ 509 h 3552"/>
                <a:gd name="T18" fmla="*/ 1138 w 7132"/>
                <a:gd name="T19" fmla="*/ 464 h 3552"/>
                <a:gd name="T20" fmla="*/ 1252 w 7132"/>
                <a:gd name="T21" fmla="*/ 453 h 3552"/>
                <a:gd name="T22" fmla="*/ 1366 w 7132"/>
                <a:gd name="T23" fmla="*/ 390 h 3552"/>
                <a:gd name="T24" fmla="*/ 1480 w 7132"/>
                <a:gd name="T25" fmla="*/ 319 h 3552"/>
                <a:gd name="T26" fmla="*/ 1594 w 7132"/>
                <a:gd name="T27" fmla="*/ 250 h 3552"/>
                <a:gd name="T28" fmla="*/ 1708 w 7132"/>
                <a:gd name="T29" fmla="*/ 281 h 3552"/>
                <a:gd name="T30" fmla="*/ 1823 w 7132"/>
                <a:gd name="T31" fmla="*/ 385 h 3552"/>
                <a:gd name="T32" fmla="*/ 1937 w 7132"/>
                <a:gd name="T33" fmla="*/ 416 h 3552"/>
                <a:gd name="T34" fmla="*/ 2051 w 7132"/>
                <a:gd name="T35" fmla="*/ 392 h 3552"/>
                <a:gd name="T36" fmla="*/ 2165 w 7132"/>
                <a:gd name="T37" fmla="*/ 391 h 3552"/>
                <a:gd name="T38" fmla="*/ 2279 w 7132"/>
                <a:gd name="T39" fmla="*/ 398 h 3552"/>
                <a:gd name="T40" fmla="*/ 2393 w 7132"/>
                <a:gd name="T41" fmla="*/ 373 h 3552"/>
                <a:gd name="T42" fmla="*/ 2507 w 7132"/>
                <a:gd name="T43" fmla="*/ 341 h 3552"/>
                <a:gd name="T44" fmla="*/ 2622 w 7132"/>
                <a:gd name="T45" fmla="*/ 344 h 3552"/>
                <a:gd name="T46" fmla="*/ 2736 w 7132"/>
                <a:gd name="T47" fmla="*/ 361 h 3552"/>
                <a:gd name="T48" fmla="*/ 2850 w 7132"/>
                <a:gd name="T49" fmla="*/ 362 h 3552"/>
                <a:gd name="T50" fmla="*/ 2964 w 7132"/>
                <a:gd name="T51" fmla="*/ 339 h 3552"/>
                <a:gd name="T52" fmla="*/ 3078 w 7132"/>
                <a:gd name="T53" fmla="*/ 269 h 3552"/>
                <a:gd name="T54" fmla="*/ 3192 w 7132"/>
                <a:gd name="T55" fmla="*/ 152 h 3552"/>
                <a:gd name="T56" fmla="*/ 3306 w 7132"/>
                <a:gd name="T57" fmla="*/ 82 h 3552"/>
                <a:gd name="T58" fmla="*/ 3421 w 7132"/>
                <a:gd name="T59" fmla="*/ 95 h 3552"/>
                <a:gd name="T60" fmla="*/ 3535 w 7132"/>
                <a:gd name="T61" fmla="*/ 85 h 3552"/>
                <a:gd name="T62" fmla="*/ 3649 w 7132"/>
                <a:gd name="T63" fmla="*/ 30 h 3552"/>
                <a:gd name="T64" fmla="*/ 3763 w 7132"/>
                <a:gd name="T65" fmla="*/ 0 h 3552"/>
                <a:gd name="T66" fmla="*/ 3877 w 7132"/>
                <a:gd name="T67" fmla="*/ 17 h 3552"/>
                <a:gd name="T68" fmla="*/ 3991 w 7132"/>
                <a:gd name="T69" fmla="*/ 46 h 3552"/>
                <a:gd name="T70" fmla="*/ 4105 w 7132"/>
                <a:gd name="T71" fmla="*/ 63 h 3552"/>
                <a:gd name="T72" fmla="*/ 4220 w 7132"/>
                <a:gd name="T73" fmla="*/ 63 h 3552"/>
                <a:gd name="T74" fmla="*/ 4334 w 7132"/>
                <a:gd name="T75" fmla="*/ 59 h 3552"/>
                <a:gd name="T76" fmla="*/ 4448 w 7132"/>
                <a:gd name="T77" fmla="*/ 68 h 3552"/>
                <a:gd name="T78" fmla="*/ 4562 w 7132"/>
                <a:gd name="T79" fmla="*/ 100 h 3552"/>
                <a:gd name="T80" fmla="*/ 4676 w 7132"/>
                <a:gd name="T81" fmla="*/ 137 h 3552"/>
                <a:gd name="T82" fmla="*/ 4790 w 7132"/>
                <a:gd name="T83" fmla="*/ 147 h 3552"/>
                <a:gd name="T84" fmla="*/ 4904 w 7132"/>
                <a:gd name="T85" fmla="*/ 149 h 3552"/>
                <a:gd name="T86" fmla="*/ 5019 w 7132"/>
                <a:gd name="T87" fmla="*/ 192 h 3552"/>
                <a:gd name="T88" fmla="*/ 5133 w 7132"/>
                <a:gd name="T89" fmla="*/ 259 h 3552"/>
                <a:gd name="T90" fmla="*/ 5247 w 7132"/>
                <a:gd name="T91" fmla="*/ 308 h 3552"/>
                <a:gd name="T92" fmla="*/ 5361 w 7132"/>
                <a:gd name="T93" fmla="*/ 343 h 3552"/>
                <a:gd name="T94" fmla="*/ 5475 w 7132"/>
                <a:gd name="T95" fmla="*/ 376 h 3552"/>
                <a:gd name="T96" fmla="*/ 5589 w 7132"/>
                <a:gd name="T97" fmla="*/ 394 h 3552"/>
                <a:gd name="T98" fmla="*/ 5703 w 7132"/>
                <a:gd name="T99" fmla="*/ 394 h 3552"/>
                <a:gd name="T100" fmla="*/ 5818 w 7132"/>
                <a:gd name="T101" fmla="*/ 393 h 3552"/>
                <a:gd name="T102" fmla="*/ 5932 w 7132"/>
                <a:gd name="T103" fmla="*/ 391 h 3552"/>
                <a:gd name="T104" fmla="*/ 6046 w 7132"/>
                <a:gd name="T105" fmla="*/ 386 h 3552"/>
                <a:gd name="T106" fmla="*/ 6160 w 7132"/>
                <a:gd name="T107" fmla="*/ 384 h 3552"/>
                <a:gd name="T108" fmla="*/ 6274 w 7132"/>
                <a:gd name="T109" fmla="*/ 379 h 3552"/>
                <a:gd name="T110" fmla="*/ 6388 w 7132"/>
                <a:gd name="T111" fmla="*/ 356 h 3552"/>
                <a:gd name="T112" fmla="*/ 6502 w 7132"/>
                <a:gd name="T113" fmla="*/ 332 h 3552"/>
                <a:gd name="T114" fmla="*/ 6617 w 7132"/>
                <a:gd name="T115" fmla="*/ 328 h 3552"/>
                <a:gd name="T116" fmla="*/ 6731 w 7132"/>
                <a:gd name="T117" fmla="*/ 317 h 3552"/>
                <a:gd name="T118" fmla="*/ 6845 w 7132"/>
                <a:gd name="T119" fmla="*/ 285 h 3552"/>
                <a:gd name="T120" fmla="*/ 6959 w 7132"/>
                <a:gd name="T121" fmla="*/ 267 h 3552"/>
                <a:gd name="T122" fmla="*/ 7073 w 7132"/>
                <a:gd name="T123" fmla="*/ 263 h 355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552"/>
                <a:gd name="T188" fmla="*/ 7132 w 7132"/>
                <a:gd name="T189" fmla="*/ 3552 h 355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552">
                  <a:moveTo>
                    <a:pt x="0" y="3552"/>
                  </a:moveTo>
                  <a:lnTo>
                    <a:pt x="3" y="3551"/>
                  </a:lnTo>
                  <a:lnTo>
                    <a:pt x="6" y="3549"/>
                  </a:lnTo>
                  <a:lnTo>
                    <a:pt x="9" y="3548"/>
                  </a:lnTo>
                  <a:lnTo>
                    <a:pt x="13" y="3547"/>
                  </a:lnTo>
                  <a:lnTo>
                    <a:pt x="16" y="3545"/>
                  </a:lnTo>
                  <a:lnTo>
                    <a:pt x="19" y="3543"/>
                  </a:lnTo>
                  <a:lnTo>
                    <a:pt x="22" y="3542"/>
                  </a:lnTo>
                  <a:lnTo>
                    <a:pt x="26" y="3540"/>
                  </a:lnTo>
                  <a:lnTo>
                    <a:pt x="29" y="3539"/>
                  </a:lnTo>
                  <a:lnTo>
                    <a:pt x="32" y="3537"/>
                  </a:lnTo>
                  <a:lnTo>
                    <a:pt x="35" y="3535"/>
                  </a:lnTo>
                  <a:lnTo>
                    <a:pt x="39" y="3533"/>
                  </a:lnTo>
                  <a:lnTo>
                    <a:pt x="42" y="3531"/>
                  </a:lnTo>
                  <a:lnTo>
                    <a:pt x="45" y="3529"/>
                  </a:lnTo>
                  <a:lnTo>
                    <a:pt x="48" y="3527"/>
                  </a:lnTo>
                  <a:lnTo>
                    <a:pt x="52" y="3524"/>
                  </a:lnTo>
                  <a:lnTo>
                    <a:pt x="55" y="3522"/>
                  </a:lnTo>
                  <a:lnTo>
                    <a:pt x="58" y="3519"/>
                  </a:lnTo>
                  <a:lnTo>
                    <a:pt x="61" y="3517"/>
                  </a:lnTo>
                  <a:lnTo>
                    <a:pt x="65" y="3514"/>
                  </a:lnTo>
                  <a:lnTo>
                    <a:pt x="68" y="3511"/>
                  </a:lnTo>
                  <a:lnTo>
                    <a:pt x="71" y="3508"/>
                  </a:lnTo>
                  <a:lnTo>
                    <a:pt x="75" y="3504"/>
                  </a:lnTo>
                  <a:lnTo>
                    <a:pt x="78" y="3501"/>
                  </a:lnTo>
                  <a:lnTo>
                    <a:pt x="81" y="3497"/>
                  </a:lnTo>
                  <a:lnTo>
                    <a:pt x="84" y="3493"/>
                  </a:lnTo>
                  <a:lnTo>
                    <a:pt x="88" y="3488"/>
                  </a:lnTo>
                  <a:lnTo>
                    <a:pt x="91" y="3483"/>
                  </a:lnTo>
                  <a:lnTo>
                    <a:pt x="94" y="3478"/>
                  </a:lnTo>
                  <a:lnTo>
                    <a:pt x="97" y="3473"/>
                  </a:lnTo>
                  <a:lnTo>
                    <a:pt x="101" y="3467"/>
                  </a:lnTo>
                  <a:lnTo>
                    <a:pt x="104" y="3461"/>
                  </a:lnTo>
                  <a:lnTo>
                    <a:pt x="107" y="3456"/>
                  </a:lnTo>
                  <a:lnTo>
                    <a:pt x="110" y="3450"/>
                  </a:lnTo>
                  <a:lnTo>
                    <a:pt x="114" y="3444"/>
                  </a:lnTo>
                  <a:lnTo>
                    <a:pt x="117" y="3437"/>
                  </a:lnTo>
                  <a:lnTo>
                    <a:pt x="120" y="3431"/>
                  </a:lnTo>
                  <a:lnTo>
                    <a:pt x="123" y="3424"/>
                  </a:lnTo>
                  <a:lnTo>
                    <a:pt x="127" y="3417"/>
                  </a:lnTo>
                  <a:lnTo>
                    <a:pt x="130" y="3410"/>
                  </a:lnTo>
                  <a:lnTo>
                    <a:pt x="133" y="3403"/>
                  </a:lnTo>
                  <a:lnTo>
                    <a:pt x="136" y="3396"/>
                  </a:lnTo>
                  <a:lnTo>
                    <a:pt x="140" y="3389"/>
                  </a:lnTo>
                  <a:lnTo>
                    <a:pt x="143" y="3381"/>
                  </a:lnTo>
                  <a:lnTo>
                    <a:pt x="146" y="3373"/>
                  </a:lnTo>
                  <a:lnTo>
                    <a:pt x="150" y="3365"/>
                  </a:lnTo>
                  <a:lnTo>
                    <a:pt x="153" y="3357"/>
                  </a:lnTo>
                  <a:lnTo>
                    <a:pt x="156" y="3349"/>
                  </a:lnTo>
                  <a:lnTo>
                    <a:pt x="159" y="3341"/>
                  </a:lnTo>
                  <a:lnTo>
                    <a:pt x="163" y="3332"/>
                  </a:lnTo>
                  <a:lnTo>
                    <a:pt x="166" y="3322"/>
                  </a:lnTo>
                  <a:lnTo>
                    <a:pt x="169" y="3312"/>
                  </a:lnTo>
                  <a:lnTo>
                    <a:pt x="172" y="3302"/>
                  </a:lnTo>
                  <a:lnTo>
                    <a:pt x="176" y="3292"/>
                  </a:lnTo>
                  <a:lnTo>
                    <a:pt x="179" y="3281"/>
                  </a:lnTo>
                  <a:lnTo>
                    <a:pt x="182" y="3271"/>
                  </a:lnTo>
                  <a:lnTo>
                    <a:pt x="185" y="3260"/>
                  </a:lnTo>
                  <a:lnTo>
                    <a:pt x="189" y="3249"/>
                  </a:lnTo>
                  <a:lnTo>
                    <a:pt x="192" y="3238"/>
                  </a:lnTo>
                  <a:lnTo>
                    <a:pt x="195" y="3227"/>
                  </a:lnTo>
                  <a:lnTo>
                    <a:pt x="198" y="3215"/>
                  </a:lnTo>
                  <a:lnTo>
                    <a:pt x="202" y="3204"/>
                  </a:lnTo>
                  <a:lnTo>
                    <a:pt x="205" y="3192"/>
                  </a:lnTo>
                  <a:lnTo>
                    <a:pt x="208" y="3180"/>
                  </a:lnTo>
                  <a:lnTo>
                    <a:pt x="211" y="3168"/>
                  </a:lnTo>
                  <a:lnTo>
                    <a:pt x="215" y="3156"/>
                  </a:lnTo>
                  <a:lnTo>
                    <a:pt x="218" y="3144"/>
                  </a:lnTo>
                  <a:lnTo>
                    <a:pt x="221" y="3131"/>
                  </a:lnTo>
                  <a:lnTo>
                    <a:pt x="225" y="3118"/>
                  </a:lnTo>
                  <a:lnTo>
                    <a:pt x="228" y="3106"/>
                  </a:lnTo>
                  <a:lnTo>
                    <a:pt x="231" y="3092"/>
                  </a:lnTo>
                  <a:lnTo>
                    <a:pt x="234" y="3079"/>
                  </a:lnTo>
                  <a:lnTo>
                    <a:pt x="238" y="3066"/>
                  </a:lnTo>
                  <a:lnTo>
                    <a:pt x="241" y="3052"/>
                  </a:lnTo>
                  <a:lnTo>
                    <a:pt x="244" y="3039"/>
                  </a:lnTo>
                  <a:lnTo>
                    <a:pt x="247" y="3024"/>
                  </a:lnTo>
                  <a:lnTo>
                    <a:pt x="251" y="3009"/>
                  </a:lnTo>
                  <a:lnTo>
                    <a:pt x="254" y="2993"/>
                  </a:lnTo>
                  <a:lnTo>
                    <a:pt x="257" y="2978"/>
                  </a:lnTo>
                  <a:lnTo>
                    <a:pt x="260" y="2962"/>
                  </a:lnTo>
                  <a:lnTo>
                    <a:pt x="264" y="2946"/>
                  </a:lnTo>
                  <a:lnTo>
                    <a:pt x="267" y="2929"/>
                  </a:lnTo>
                  <a:lnTo>
                    <a:pt x="270" y="2913"/>
                  </a:lnTo>
                  <a:lnTo>
                    <a:pt x="273" y="2896"/>
                  </a:lnTo>
                  <a:lnTo>
                    <a:pt x="277" y="2879"/>
                  </a:lnTo>
                  <a:lnTo>
                    <a:pt x="280" y="2861"/>
                  </a:lnTo>
                  <a:lnTo>
                    <a:pt x="283" y="2843"/>
                  </a:lnTo>
                  <a:lnTo>
                    <a:pt x="286" y="2825"/>
                  </a:lnTo>
                  <a:lnTo>
                    <a:pt x="290" y="2807"/>
                  </a:lnTo>
                  <a:lnTo>
                    <a:pt x="293" y="2788"/>
                  </a:lnTo>
                  <a:lnTo>
                    <a:pt x="296" y="2768"/>
                  </a:lnTo>
                  <a:lnTo>
                    <a:pt x="300" y="2749"/>
                  </a:lnTo>
                  <a:lnTo>
                    <a:pt x="303" y="2729"/>
                  </a:lnTo>
                  <a:lnTo>
                    <a:pt x="306" y="2708"/>
                  </a:lnTo>
                  <a:lnTo>
                    <a:pt x="309" y="2687"/>
                  </a:lnTo>
                  <a:lnTo>
                    <a:pt x="313" y="2665"/>
                  </a:lnTo>
                  <a:lnTo>
                    <a:pt x="316" y="2643"/>
                  </a:lnTo>
                  <a:lnTo>
                    <a:pt x="319" y="2621"/>
                  </a:lnTo>
                  <a:lnTo>
                    <a:pt x="322" y="2598"/>
                  </a:lnTo>
                  <a:lnTo>
                    <a:pt x="326" y="2574"/>
                  </a:lnTo>
                  <a:lnTo>
                    <a:pt x="329" y="2551"/>
                  </a:lnTo>
                  <a:lnTo>
                    <a:pt x="332" y="2527"/>
                  </a:lnTo>
                  <a:lnTo>
                    <a:pt x="335" y="2503"/>
                  </a:lnTo>
                  <a:lnTo>
                    <a:pt x="339" y="2478"/>
                  </a:lnTo>
                  <a:lnTo>
                    <a:pt x="342" y="2452"/>
                  </a:lnTo>
                  <a:lnTo>
                    <a:pt x="345" y="2426"/>
                  </a:lnTo>
                  <a:lnTo>
                    <a:pt x="348" y="2400"/>
                  </a:lnTo>
                  <a:lnTo>
                    <a:pt x="352" y="2373"/>
                  </a:lnTo>
                  <a:lnTo>
                    <a:pt x="355" y="2346"/>
                  </a:lnTo>
                  <a:lnTo>
                    <a:pt x="358" y="2318"/>
                  </a:lnTo>
                  <a:lnTo>
                    <a:pt x="361" y="2290"/>
                  </a:lnTo>
                  <a:lnTo>
                    <a:pt x="365" y="2261"/>
                  </a:lnTo>
                  <a:lnTo>
                    <a:pt x="368" y="2232"/>
                  </a:lnTo>
                  <a:lnTo>
                    <a:pt x="371" y="2202"/>
                  </a:lnTo>
                  <a:lnTo>
                    <a:pt x="375" y="2172"/>
                  </a:lnTo>
                  <a:lnTo>
                    <a:pt x="378" y="2142"/>
                  </a:lnTo>
                  <a:lnTo>
                    <a:pt x="381" y="2111"/>
                  </a:lnTo>
                  <a:lnTo>
                    <a:pt x="384" y="2079"/>
                  </a:lnTo>
                  <a:lnTo>
                    <a:pt x="388" y="2048"/>
                  </a:lnTo>
                  <a:lnTo>
                    <a:pt x="391" y="2016"/>
                  </a:lnTo>
                  <a:lnTo>
                    <a:pt x="394" y="1983"/>
                  </a:lnTo>
                  <a:lnTo>
                    <a:pt x="397" y="1951"/>
                  </a:lnTo>
                  <a:lnTo>
                    <a:pt x="401" y="1918"/>
                  </a:lnTo>
                  <a:lnTo>
                    <a:pt x="404" y="1884"/>
                  </a:lnTo>
                  <a:lnTo>
                    <a:pt x="407" y="1850"/>
                  </a:lnTo>
                  <a:lnTo>
                    <a:pt x="410" y="1815"/>
                  </a:lnTo>
                  <a:lnTo>
                    <a:pt x="414" y="1780"/>
                  </a:lnTo>
                  <a:lnTo>
                    <a:pt x="417" y="1745"/>
                  </a:lnTo>
                  <a:lnTo>
                    <a:pt x="420" y="1709"/>
                  </a:lnTo>
                  <a:lnTo>
                    <a:pt x="423" y="1674"/>
                  </a:lnTo>
                  <a:lnTo>
                    <a:pt x="427" y="1639"/>
                  </a:lnTo>
                  <a:lnTo>
                    <a:pt x="430" y="1604"/>
                  </a:lnTo>
                  <a:lnTo>
                    <a:pt x="433" y="1570"/>
                  </a:lnTo>
                  <a:lnTo>
                    <a:pt x="437" y="1536"/>
                  </a:lnTo>
                  <a:lnTo>
                    <a:pt x="440" y="1503"/>
                  </a:lnTo>
                  <a:lnTo>
                    <a:pt x="443" y="1471"/>
                  </a:lnTo>
                  <a:lnTo>
                    <a:pt x="446" y="1439"/>
                  </a:lnTo>
                  <a:lnTo>
                    <a:pt x="450" y="1409"/>
                  </a:lnTo>
                  <a:lnTo>
                    <a:pt x="453" y="1379"/>
                  </a:lnTo>
                  <a:lnTo>
                    <a:pt x="456" y="1351"/>
                  </a:lnTo>
                  <a:lnTo>
                    <a:pt x="459" y="1324"/>
                  </a:lnTo>
                  <a:lnTo>
                    <a:pt x="463" y="1298"/>
                  </a:lnTo>
                  <a:lnTo>
                    <a:pt x="466" y="1274"/>
                  </a:lnTo>
                  <a:lnTo>
                    <a:pt x="469" y="1251"/>
                  </a:lnTo>
                  <a:lnTo>
                    <a:pt x="472" y="1230"/>
                  </a:lnTo>
                  <a:lnTo>
                    <a:pt x="476" y="1211"/>
                  </a:lnTo>
                  <a:lnTo>
                    <a:pt x="479" y="1194"/>
                  </a:lnTo>
                  <a:lnTo>
                    <a:pt x="482" y="1179"/>
                  </a:lnTo>
                  <a:lnTo>
                    <a:pt x="485" y="1166"/>
                  </a:lnTo>
                  <a:lnTo>
                    <a:pt x="489" y="1155"/>
                  </a:lnTo>
                  <a:lnTo>
                    <a:pt x="492" y="1150"/>
                  </a:lnTo>
                  <a:lnTo>
                    <a:pt x="495" y="1147"/>
                  </a:lnTo>
                  <a:lnTo>
                    <a:pt x="498" y="1146"/>
                  </a:lnTo>
                  <a:lnTo>
                    <a:pt x="502" y="1147"/>
                  </a:lnTo>
                  <a:lnTo>
                    <a:pt x="505" y="1150"/>
                  </a:lnTo>
                  <a:lnTo>
                    <a:pt x="508" y="1155"/>
                  </a:lnTo>
                  <a:lnTo>
                    <a:pt x="512" y="1161"/>
                  </a:lnTo>
                  <a:lnTo>
                    <a:pt x="515" y="1168"/>
                  </a:lnTo>
                  <a:lnTo>
                    <a:pt x="518" y="1177"/>
                  </a:lnTo>
                  <a:lnTo>
                    <a:pt x="521" y="1187"/>
                  </a:lnTo>
                  <a:lnTo>
                    <a:pt x="525" y="1198"/>
                  </a:lnTo>
                  <a:lnTo>
                    <a:pt x="528" y="1210"/>
                  </a:lnTo>
                  <a:lnTo>
                    <a:pt x="531" y="1223"/>
                  </a:lnTo>
                  <a:lnTo>
                    <a:pt x="534" y="1236"/>
                  </a:lnTo>
                  <a:lnTo>
                    <a:pt x="538" y="1250"/>
                  </a:lnTo>
                  <a:lnTo>
                    <a:pt x="541" y="1264"/>
                  </a:lnTo>
                  <a:lnTo>
                    <a:pt x="544" y="1278"/>
                  </a:lnTo>
                  <a:lnTo>
                    <a:pt x="547" y="1292"/>
                  </a:lnTo>
                  <a:lnTo>
                    <a:pt x="551" y="1307"/>
                  </a:lnTo>
                  <a:lnTo>
                    <a:pt x="554" y="1321"/>
                  </a:lnTo>
                  <a:lnTo>
                    <a:pt x="557" y="1334"/>
                  </a:lnTo>
                  <a:lnTo>
                    <a:pt x="560" y="1348"/>
                  </a:lnTo>
                  <a:lnTo>
                    <a:pt x="564" y="1361"/>
                  </a:lnTo>
                  <a:lnTo>
                    <a:pt x="567" y="1373"/>
                  </a:lnTo>
                  <a:lnTo>
                    <a:pt x="570" y="1384"/>
                  </a:lnTo>
                  <a:lnTo>
                    <a:pt x="573" y="1393"/>
                  </a:lnTo>
                  <a:lnTo>
                    <a:pt x="577" y="1400"/>
                  </a:lnTo>
                  <a:lnTo>
                    <a:pt x="580" y="1407"/>
                  </a:lnTo>
                  <a:lnTo>
                    <a:pt x="583" y="1413"/>
                  </a:lnTo>
                  <a:lnTo>
                    <a:pt x="587" y="1418"/>
                  </a:lnTo>
                  <a:lnTo>
                    <a:pt x="590" y="1422"/>
                  </a:lnTo>
                  <a:lnTo>
                    <a:pt x="593" y="1425"/>
                  </a:lnTo>
                  <a:lnTo>
                    <a:pt x="596" y="1428"/>
                  </a:lnTo>
                  <a:lnTo>
                    <a:pt x="600" y="1429"/>
                  </a:lnTo>
                  <a:lnTo>
                    <a:pt x="603" y="1430"/>
                  </a:lnTo>
                  <a:lnTo>
                    <a:pt x="606" y="1430"/>
                  </a:lnTo>
                  <a:lnTo>
                    <a:pt x="609" y="1429"/>
                  </a:lnTo>
                  <a:lnTo>
                    <a:pt x="613" y="1428"/>
                  </a:lnTo>
                  <a:lnTo>
                    <a:pt x="616" y="1425"/>
                  </a:lnTo>
                  <a:lnTo>
                    <a:pt x="619" y="1422"/>
                  </a:lnTo>
                  <a:lnTo>
                    <a:pt x="622" y="1419"/>
                  </a:lnTo>
                  <a:lnTo>
                    <a:pt x="626" y="1415"/>
                  </a:lnTo>
                  <a:lnTo>
                    <a:pt x="629" y="1410"/>
                  </a:lnTo>
                  <a:lnTo>
                    <a:pt x="632" y="1404"/>
                  </a:lnTo>
                  <a:lnTo>
                    <a:pt x="635" y="1398"/>
                  </a:lnTo>
                  <a:lnTo>
                    <a:pt x="639" y="1391"/>
                  </a:lnTo>
                  <a:lnTo>
                    <a:pt x="642" y="1384"/>
                  </a:lnTo>
                  <a:lnTo>
                    <a:pt x="645" y="1376"/>
                  </a:lnTo>
                  <a:lnTo>
                    <a:pt x="648" y="1368"/>
                  </a:lnTo>
                  <a:lnTo>
                    <a:pt x="652" y="1359"/>
                  </a:lnTo>
                  <a:lnTo>
                    <a:pt x="655" y="1352"/>
                  </a:lnTo>
                  <a:lnTo>
                    <a:pt x="658" y="1344"/>
                  </a:lnTo>
                  <a:lnTo>
                    <a:pt x="662" y="1335"/>
                  </a:lnTo>
                  <a:lnTo>
                    <a:pt x="665" y="1326"/>
                  </a:lnTo>
                  <a:lnTo>
                    <a:pt x="668" y="1317"/>
                  </a:lnTo>
                  <a:lnTo>
                    <a:pt x="671" y="1307"/>
                  </a:lnTo>
                  <a:lnTo>
                    <a:pt x="675" y="1296"/>
                  </a:lnTo>
                  <a:lnTo>
                    <a:pt x="678" y="1286"/>
                  </a:lnTo>
                  <a:lnTo>
                    <a:pt x="681" y="1275"/>
                  </a:lnTo>
                  <a:lnTo>
                    <a:pt x="684" y="1263"/>
                  </a:lnTo>
                  <a:lnTo>
                    <a:pt x="688" y="1251"/>
                  </a:lnTo>
                  <a:lnTo>
                    <a:pt x="691" y="1239"/>
                  </a:lnTo>
                  <a:lnTo>
                    <a:pt x="694" y="1226"/>
                  </a:lnTo>
                  <a:lnTo>
                    <a:pt x="697" y="1213"/>
                  </a:lnTo>
                  <a:lnTo>
                    <a:pt x="701" y="1200"/>
                  </a:lnTo>
                  <a:lnTo>
                    <a:pt x="704" y="1186"/>
                  </a:lnTo>
                  <a:lnTo>
                    <a:pt x="707" y="1172"/>
                  </a:lnTo>
                  <a:lnTo>
                    <a:pt x="710" y="1157"/>
                  </a:lnTo>
                  <a:lnTo>
                    <a:pt x="714" y="1142"/>
                  </a:lnTo>
                  <a:lnTo>
                    <a:pt x="717" y="1127"/>
                  </a:lnTo>
                  <a:lnTo>
                    <a:pt x="720" y="1112"/>
                  </a:lnTo>
                  <a:lnTo>
                    <a:pt x="723" y="1096"/>
                  </a:lnTo>
                  <a:lnTo>
                    <a:pt x="727" y="1080"/>
                  </a:lnTo>
                  <a:lnTo>
                    <a:pt x="730" y="1064"/>
                  </a:lnTo>
                  <a:lnTo>
                    <a:pt x="733" y="1047"/>
                  </a:lnTo>
                  <a:lnTo>
                    <a:pt x="737" y="1029"/>
                  </a:lnTo>
                  <a:lnTo>
                    <a:pt x="740" y="1011"/>
                  </a:lnTo>
                  <a:lnTo>
                    <a:pt x="743" y="993"/>
                  </a:lnTo>
                  <a:lnTo>
                    <a:pt x="746" y="974"/>
                  </a:lnTo>
                  <a:lnTo>
                    <a:pt x="750" y="956"/>
                  </a:lnTo>
                  <a:lnTo>
                    <a:pt x="753" y="937"/>
                  </a:lnTo>
                  <a:lnTo>
                    <a:pt x="756" y="918"/>
                  </a:lnTo>
                  <a:lnTo>
                    <a:pt x="759" y="900"/>
                  </a:lnTo>
                  <a:lnTo>
                    <a:pt x="763" y="881"/>
                  </a:lnTo>
                  <a:lnTo>
                    <a:pt x="766" y="862"/>
                  </a:lnTo>
                  <a:lnTo>
                    <a:pt x="769" y="844"/>
                  </a:lnTo>
                  <a:lnTo>
                    <a:pt x="772" y="826"/>
                  </a:lnTo>
                  <a:lnTo>
                    <a:pt x="776" y="807"/>
                  </a:lnTo>
                  <a:lnTo>
                    <a:pt x="779" y="790"/>
                  </a:lnTo>
                  <a:lnTo>
                    <a:pt x="782" y="772"/>
                  </a:lnTo>
                  <a:lnTo>
                    <a:pt x="785" y="755"/>
                  </a:lnTo>
                  <a:lnTo>
                    <a:pt x="789" y="738"/>
                  </a:lnTo>
                  <a:lnTo>
                    <a:pt x="792" y="721"/>
                  </a:lnTo>
                  <a:lnTo>
                    <a:pt x="795" y="705"/>
                  </a:lnTo>
                  <a:lnTo>
                    <a:pt x="799" y="689"/>
                  </a:lnTo>
                  <a:lnTo>
                    <a:pt x="802" y="674"/>
                  </a:lnTo>
                  <a:lnTo>
                    <a:pt x="805" y="660"/>
                  </a:lnTo>
                  <a:lnTo>
                    <a:pt x="808" y="646"/>
                  </a:lnTo>
                  <a:lnTo>
                    <a:pt x="812" y="633"/>
                  </a:lnTo>
                  <a:lnTo>
                    <a:pt x="815" y="620"/>
                  </a:lnTo>
                  <a:lnTo>
                    <a:pt x="818" y="609"/>
                  </a:lnTo>
                  <a:lnTo>
                    <a:pt x="821" y="598"/>
                  </a:lnTo>
                  <a:lnTo>
                    <a:pt x="825" y="588"/>
                  </a:lnTo>
                  <a:lnTo>
                    <a:pt x="828" y="579"/>
                  </a:lnTo>
                  <a:lnTo>
                    <a:pt x="831" y="570"/>
                  </a:lnTo>
                  <a:lnTo>
                    <a:pt x="834" y="562"/>
                  </a:lnTo>
                  <a:lnTo>
                    <a:pt x="838" y="555"/>
                  </a:lnTo>
                  <a:lnTo>
                    <a:pt x="841" y="548"/>
                  </a:lnTo>
                  <a:lnTo>
                    <a:pt x="844" y="542"/>
                  </a:lnTo>
                  <a:lnTo>
                    <a:pt x="847" y="536"/>
                  </a:lnTo>
                  <a:lnTo>
                    <a:pt x="851" y="531"/>
                  </a:lnTo>
                  <a:lnTo>
                    <a:pt x="854" y="527"/>
                  </a:lnTo>
                  <a:lnTo>
                    <a:pt x="857" y="522"/>
                  </a:lnTo>
                  <a:lnTo>
                    <a:pt x="860" y="518"/>
                  </a:lnTo>
                  <a:lnTo>
                    <a:pt x="864" y="515"/>
                  </a:lnTo>
                  <a:lnTo>
                    <a:pt x="867" y="512"/>
                  </a:lnTo>
                  <a:lnTo>
                    <a:pt x="870" y="510"/>
                  </a:lnTo>
                  <a:lnTo>
                    <a:pt x="874" y="507"/>
                  </a:lnTo>
                  <a:lnTo>
                    <a:pt x="877" y="505"/>
                  </a:lnTo>
                  <a:lnTo>
                    <a:pt x="880" y="504"/>
                  </a:lnTo>
                  <a:lnTo>
                    <a:pt x="883" y="503"/>
                  </a:lnTo>
                  <a:lnTo>
                    <a:pt x="887" y="502"/>
                  </a:lnTo>
                  <a:lnTo>
                    <a:pt x="890" y="501"/>
                  </a:lnTo>
                  <a:lnTo>
                    <a:pt x="893" y="500"/>
                  </a:lnTo>
                  <a:lnTo>
                    <a:pt x="896" y="500"/>
                  </a:lnTo>
                  <a:lnTo>
                    <a:pt x="900" y="501"/>
                  </a:lnTo>
                  <a:lnTo>
                    <a:pt x="903" y="501"/>
                  </a:lnTo>
                  <a:lnTo>
                    <a:pt x="906" y="502"/>
                  </a:lnTo>
                  <a:lnTo>
                    <a:pt x="909" y="503"/>
                  </a:lnTo>
                  <a:lnTo>
                    <a:pt x="913" y="504"/>
                  </a:lnTo>
                  <a:lnTo>
                    <a:pt x="916" y="505"/>
                  </a:lnTo>
                  <a:lnTo>
                    <a:pt x="919" y="506"/>
                  </a:lnTo>
                  <a:lnTo>
                    <a:pt x="922" y="507"/>
                  </a:lnTo>
                  <a:lnTo>
                    <a:pt x="926" y="509"/>
                  </a:lnTo>
                  <a:lnTo>
                    <a:pt x="929" y="510"/>
                  </a:lnTo>
                  <a:lnTo>
                    <a:pt x="932" y="511"/>
                  </a:lnTo>
                  <a:lnTo>
                    <a:pt x="935" y="513"/>
                  </a:lnTo>
                  <a:lnTo>
                    <a:pt x="939" y="514"/>
                  </a:lnTo>
                  <a:lnTo>
                    <a:pt x="942" y="516"/>
                  </a:lnTo>
                  <a:lnTo>
                    <a:pt x="945" y="517"/>
                  </a:lnTo>
                  <a:lnTo>
                    <a:pt x="949" y="518"/>
                  </a:lnTo>
                  <a:lnTo>
                    <a:pt x="952" y="519"/>
                  </a:lnTo>
                  <a:lnTo>
                    <a:pt x="955" y="520"/>
                  </a:lnTo>
                  <a:lnTo>
                    <a:pt x="958" y="521"/>
                  </a:lnTo>
                  <a:lnTo>
                    <a:pt x="962" y="522"/>
                  </a:lnTo>
                  <a:lnTo>
                    <a:pt x="965" y="523"/>
                  </a:lnTo>
                  <a:lnTo>
                    <a:pt x="968" y="523"/>
                  </a:lnTo>
                  <a:lnTo>
                    <a:pt x="971" y="523"/>
                  </a:lnTo>
                  <a:lnTo>
                    <a:pt x="975" y="523"/>
                  </a:lnTo>
                  <a:lnTo>
                    <a:pt x="978" y="523"/>
                  </a:lnTo>
                  <a:lnTo>
                    <a:pt x="981" y="523"/>
                  </a:lnTo>
                  <a:lnTo>
                    <a:pt x="984" y="523"/>
                  </a:lnTo>
                  <a:lnTo>
                    <a:pt x="988" y="523"/>
                  </a:lnTo>
                  <a:lnTo>
                    <a:pt x="991" y="522"/>
                  </a:lnTo>
                  <a:lnTo>
                    <a:pt x="994" y="522"/>
                  </a:lnTo>
                  <a:lnTo>
                    <a:pt x="997" y="521"/>
                  </a:lnTo>
                  <a:lnTo>
                    <a:pt x="1001" y="520"/>
                  </a:lnTo>
                  <a:lnTo>
                    <a:pt x="1004" y="518"/>
                  </a:lnTo>
                  <a:lnTo>
                    <a:pt x="1007" y="517"/>
                  </a:lnTo>
                  <a:lnTo>
                    <a:pt x="1010" y="516"/>
                  </a:lnTo>
                  <a:lnTo>
                    <a:pt x="1014" y="514"/>
                  </a:lnTo>
                  <a:lnTo>
                    <a:pt x="1017" y="512"/>
                  </a:lnTo>
                  <a:lnTo>
                    <a:pt x="1020" y="511"/>
                  </a:lnTo>
                  <a:lnTo>
                    <a:pt x="1024" y="509"/>
                  </a:lnTo>
                  <a:lnTo>
                    <a:pt x="1027" y="507"/>
                  </a:lnTo>
                  <a:lnTo>
                    <a:pt x="1030" y="505"/>
                  </a:lnTo>
                  <a:lnTo>
                    <a:pt x="1033" y="503"/>
                  </a:lnTo>
                  <a:lnTo>
                    <a:pt x="1037" y="500"/>
                  </a:lnTo>
                  <a:lnTo>
                    <a:pt x="1040" y="498"/>
                  </a:lnTo>
                  <a:lnTo>
                    <a:pt x="1043" y="496"/>
                  </a:lnTo>
                  <a:lnTo>
                    <a:pt x="1046" y="494"/>
                  </a:lnTo>
                  <a:lnTo>
                    <a:pt x="1050" y="492"/>
                  </a:lnTo>
                  <a:lnTo>
                    <a:pt x="1053" y="490"/>
                  </a:lnTo>
                  <a:lnTo>
                    <a:pt x="1056" y="488"/>
                  </a:lnTo>
                  <a:lnTo>
                    <a:pt x="1059" y="486"/>
                  </a:lnTo>
                  <a:lnTo>
                    <a:pt x="1063" y="484"/>
                  </a:lnTo>
                  <a:lnTo>
                    <a:pt x="1066" y="483"/>
                  </a:lnTo>
                  <a:lnTo>
                    <a:pt x="1069" y="481"/>
                  </a:lnTo>
                  <a:lnTo>
                    <a:pt x="1072" y="480"/>
                  </a:lnTo>
                  <a:lnTo>
                    <a:pt x="1076" y="479"/>
                  </a:lnTo>
                  <a:lnTo>
                    <a:pt x="1079" y="477"/>
                  </a:lnTo>
                  <a:lnTo>
                    <a:pt x="1082" y="476"/>
                  </a:lnTo>
                  <a:lnTo>
                    <a:pt x="1085" y="475"/>
                  </a:lnTo>
                  <a:lnTo>
                    <a:pt x="1089" y="474"/>
                  </a:lnTo>
                  <a:lnTo>
                    <a:pt x="1092" y="473"/>
                  </a:lnTo>
                  <a:lnTo>
                    <a:pt x="1095" y="472"/>
                  </a:lnTo>
                  <a:lnTo>
                    <a:pt x="1099" y="471"/>
                  </a:lnTo>
                  <a:lnTo>
                    <a:pt x="1102" y="470"/>
                  </a:lnTo>
                  <a:lnTo>
                    <a:pt x="1105" y="469"/>
                  </a:lnTo>
                  <a:lnTo>
                    <a:pt x="1108" y="469"/>
                  </a:lnTo>
                  <a:lnTo>
                    <a:pt x="1112" y="468"/>
                  </a:lnTo>
                  <a:lnTo>
                    <a:pt x="1115" y="467"/>
                  </a:lnTo>
                  <a:lnTo>
                    <a:pt x="1118" y="467"/>
                  </a:lnTo>
                  <a:lnTo>
                    <a:pt x="1121" y="466"/>
                  </a:lnTo>
                  <a:lnTo>
                    <a:pt x="1125" y="466"/>
                  </a:lnTo>
                  <a:lnTo>
                    <a:pt x="1128" y="465"/>
                  </a:lnTo>
                  <a:lnTo>
                    <a:pt x="1131" y="465"/>
                  </a:lnTo>
                  <a:lnTo>
                    <a:pt x="1134" y="465"/>
                  </a:lnTo>
                  <a:lnTo>
                    <a:pt x="1138" y="464"/>
                  </a:lnTo>
                  <a:lnTo>
                    <a:pt x="1141" y="464"/>
                  </a:lnTo>
                  <a:lnTo>
                    <a:pt x="1144" y="464"/>
                  </a:lnTo>
                  <a:lnTo>
                    <a:pt x="1147" y="464"/>
                  </a:lnTo>
                  <a:lnTo>
                    <a:pt x="1151" y="464"/>
                  </a:lnTo>
                  <a:lnTo>
                    <a:pt x="1154" y="463"/>
                  </a:lnTo>
                  <a:lnTo>
                    <a:pt x="1157" y="463"/>
                  </a:lnTo>
                  <a:lnTo>
                    <a:pt x="1161" y="463"/>
                  </a:lnTo>
                  <a:lnTo>
                    <a:pt x="1164" y="463"/>
                  </a:lnTo>
                  <a:lnTo>
                    <a:pt x="1167" y="463"/>
                  </a:lnTo>
                  <a:lnTo>
                    <a:pt x="1170" y="463"/>
                  </a:lnTo>
                  <a:lnTo>
                    <a:pt x="1174" y="463"/>
                  </a:lnTo>
                  <a:lnTo>
                    <a:pt x="1177" y="463"/>
                  </a:lnTo>
                  <a:lnTo>
                    <a:pt x="1180" y="463"/>
                  </a:lnTo>
                  <a:lnTo>
                    <a:pt x="1183" y="463"/>
                  </a:lnTo>
                  <a:lnTo>
                    <a:pt x="1187" y="463"/>
                  </a:lnTo>
                  <a:lnTo>
                    <a:pt x="1190" y="463"/>
                  </a:lnTo>
                  <a:lnTo>
                    <a:pt x="1193" y="463"/>
                  </a:lnTo>
                  <a:lnTo>
                    <a:pt x="1196" y="463"/>
                  </a:lnTo>
                  <a:lnTo>
                    <a:pt x="1200" y="463"/>
                  </a:lnTo>
                  <a:lnTo>
                    <a:pt x="1203" y="463"/>
                  </a:lnTo>
                  <a:lnTo>
                    <a:pt x="1206" y="463"/>
                  </a:lnTo>
                  <a:lnTo>
                    <a:pt x="1209" y="462"/>
                  </a:lnTo>
                  <a:lnTo>
                    <a:pt x="1213" y="462"/>
                  </a:lnTo>
                  <a:lnTo>
                    <a:pt x="1216" y="462"/>
                  </a:lnTo>
                  <a:lnTo>
                    <a:pt x="1219" y="461"/>
                  </a:lnTo>
                  <a:lnTo>
                    <a:pt x="1222" y="461"/>
                  </a:lnTo>
                  <a:lnTo>
                    <a:pt x="1226" y="460"/>
                  </a:lnTo>
                  <a:lnTo>
                    <a:pt x="1229" y="460"/>
                  </a:lnTo>
                  <a:lnTo>
                    <a:pt x="1232" y="459"/>
                  </a:lnTo>
                  <a:lnTo>
                    <a:pt x="1236" y="458"/>
                  </a:lnTo>
                  <a:lnTo>
                    <a:pt x="1239" y="457"/>
                  </a:lnTo>
                  <a:lnTo>
                    <a:pt x="1242" y="456"/>
                  </a:lnTo>
                  <a:lnTo>
                    <a:pt x="1245" y="455"/>
                  </a:lnTo>
                  <a:lnTo>
                    <a:pt x="1249" y="454"/>
                  </a:lnTo>
                  <a:lnTo>
                    <a:pt x="1252" y="453"/>
                  </a:lnTo>
                  <a:lnTo>
                    <a:pt x="1255" y="452"/>
                  </a:lnTo>
                  <a:lnTo>
                    <a:pt x="1258" y="451"/>
                  </a:lnTo>
                  <a:lnTo>
                    <a:pt x="1262" y="449"/>
                  </a:lnTo>
                  <a:lnTo>
                    <a:pt x="1265" y="448"/>
                  </a:lnTo>
                  <a:lnTo>
                    <a:pt x="1268" y="447"/>
                  </a:lnTo>
                  <a:lnTo>
                    <a:pt x="1271" y="445"/>
                  </a:lnTo>
                  <a:lnTo>
                    <a:pt x="1275" y="444"/>
                  </a:lnTo>
                  <a:lnTo>
                    <a:pt x="1278" y="442"/>
                  </a:lnTo>
                  <a:lnTo>
                    <a:pt x="1281" y="441"/>
                  </a:lnTo>
                  <a:lnTo>
                    <a:pt x="1284" y="439"/>
                  </a:lnTo>
                  <a:lnTo>
                    <a:pt x="1288" y="438"/>
                  </a:lnTo>
                  <a:lnTo>
                    <a:pt x="1291" y="436"/>
                  </a:lnTo>
                  <a:lnTo>
                    <a:pt x="1294" y="434"/>
                  </a:lnTo>
                  <a:lnTo>
                    <a:pt x="1297" y="432"/>
                  </a:lnTo>
                  <a:lnTo>
                    <a:pt x="1301" y="431"/>
                  </a:lnTo>
                  <a:lnTo>
                    <a:pt x="1304" y="429"/>
                  </a:lnTo>
                  <a:lnTo>
                    <a:pt x="1307" y="427"/>
                  </a:lnTo>
                  <a:lnTo>
                    <a:pt x="1311" y="425"/>
                  </a:lnTo>
                  <a:lnTo>
                    <a:pt x="1314" y="423"/>
                  </a:lnTo>
                  <a:lnTo>
                    <a:pt x="1317" y="421"/>
                  </a:lnTo>
                  <a:lnTo>
                    <a:pt x="1320" y="419"/>
                  </a:lnTo>
                  <a:lnTo>
                    <a:pt x="1324" y="417"/>
                  </a:lnTo>
                  <a:lnTo>
                    <a:pt x="1327" y="415"/>
                  </a:lnTo>
                  <a:lnTo>
                    <a:pt x="1330" y="413"/>
                  </a:lnTo>
                  <a:lnTo>
                    <a:pt x="1333" y="411"/>
                  </a:lnTo>
                  <a:lnTo>
                    <a:pt x="1337" y="409"/>
                  </a:lnTo>
                  <a:lnTo>
                    <a:pt x="1340" y="407"/>
                  </a:lnTo>
                  <a:lnTo>
                    <a:pt x="1343" y="405"/>
                  </a:lnTo>
                  <a:lnTo>
                    <a:pt x="1346" y="403"/>
                  </a:lnTo>
                  <a:lnTo>
                    <a:pt x="1350" y="401"/>
                  </a:lnTo>
                  <a:lnTo>
                    <a:pt x="1353" y="399"/>
                  </a:lnTo>
                  <a:lnTo>
                    <a:pt x="1356" y="396"/>
                  </a:lnTo>
                  <a:lnTo>
                    <a:pt x="1359" y="394"/>
                  </a:lnTo>
                  <a:lnTo>
                    <a:pt x="1363" y="392"/>
                  </a:lnTo>
                  <a:lnTo>
                    <a:pt x="1366" y="390"/>
                  </a:lnTo>
                  <a:lnTo>
                    <a:pt x="1369" y="388"/>
                  </a:lnTo>
                  <a:lnTo>
                    <a:pt x="1372" y="386"/>
                  </a:lnTo>
                  <a:lnTo>
                    <a:pt x="1376" y="384"/>
                  </a:lnTo>
                  <a:lnTo>
                    <a:pt x="1379" y="382"/>
                  </a:lnTo>
                  <a:lnTo>
                    <a:pt x="1382" y="380"/>
                  </a:lnTo>
                  <a:lnTo>
                    <a:pt x="1386" y="378"/>
                  </a:lnTo>
                  <a:lnTo>
                    <a:pt x="1389" y="376"/>
                  </a:lnTo>
                  <a:lnTo>
                    <a:pt x="1392" y="374"/>
                  </a:lnTo>
                  <a:lnTo>
                    <a:pt x="1395" y="372"/>
                  </a:lnTo>
                  <a:lnTo>
                    <a:pt x="1399" y="370"/>
                  </a:lnTo>
                  <a:lnTo>
                    <a:pt x="1402" y="368"/>
                  </a:lnTo>
                  <a:lnTo>
                    <a:pt x="1405" y="366"/>
                  </a:lnTo>
                  <a:lnTo>
                    <a:pt x="1408" y="364"/>
                  </a:lnTo>
                  <a:lnTo>
                    <a:pt x="1412" y="362"/>
                  </a:lnTo>
                  <a:lnTo>
                    <a:pt x="1415" y="360"/>
                  </a:lnTo>
                  <a:lnTo>
                    <a:pt x="1418" y="358"/>
                  </a:lnTo>
                  <a:lnTo>
                    <a:pt x="1421" y="356"/>
                  </a:lnTo>
                  <a:lnTo>
                    <a:pt x="1425" y="354"/>
                  </a:lnTo>
                  <a:lnTo>
                    <a:pt x="1428" y="352"/>
                  </a:lnTo>
                  <a:lnTo>
                    <a:pt x="1431" y="350"/>
                  </a:lnTo>
                  <a:lnTo>
                    <a:pt x="1434" y="348"/>
                  </a:lnTo>
                  <a:lnTo>
                    <a:pt x="1438" y="346"/>
                  </a:lnTo>
                  <a:lnTo>
                    <a:pt x="1441" y="344"/>
                  </a:lnTo>
                  <a:lnTo>
                    <a:pt x="1444" y="342"/>
                  </a:lnTo>
                  <a:lnTo>
                    <a:pt x="1447" y="340"/>
                  </a:lnTo>
                  <a:lnTo>
                    <a:pt x="1451" y="338"/>
                  </a:lnTo>
                  <a:lnTo>
                    <a:pt x="1454" y="336"/>
                  </a:lnTo>
                  <a:lnTo>
                    <a:pt x="1457" y="334"/>
                  </a:lnTo>
                  <a:lnTo>
                    <a:pt x="1461" y="332"/>
                  </a:lnTo>
                  <a:lnTo>
                    <a:pt x="1464" y="329"/>
                  </a:lnTo>
                  <a:lnTo>
                    <a:pt x="1467" y="327"/>
                  </a:lnTo>
                  <a:lnTo>
                    <a:pt x="1470" y="325"/>
                  </a:lnTo>
                  <a:lnTo>
                    <a:pt x="1474" y="323"/>
                  </a:lnTo>
                  <a:lnTo>
                    <a:pt x="1477" y="321"/>
                  </a:lnTo>
                  <a:lnTo>
                    <a:pt x="1480" y="319"/>
                  </a:lnTo>
                  <a:lnTo>
                    <a:pt x="1483" y="317"/>
                  </a:lnTo>
                  <a:lnTo>
                    <a:pt x="1487" y="315"/>
                  </a:lnTo>
                  <a:lnTo>
                    <a:pt x="1490" y="313"/>
                  </a:lnTo>
                  <a:lnTo>
                    <a:pt x="1493" y="311"/>
                  </a:lnTo>
                  <a:lnTo>
                    <a:pt x="1496" y="308"/>
                  </a:lnTo>
                  <a:lnTo>
                    <a:pt x="1500" y="306"/>
                  </a:lnTo>
                  <a:lnTo>
                    <a:pt x="1503" y="304"/>
                  </a:lnTo>
                  <a:lnTo>
                    <a:pt x="1506" y="302"/>
                  </a:lnTo>
                  <a:lnTo>
                    <a:pt x="1509" y="300"/>
                  </a:lnTo>
                  <a:lnTo>
                    <a:pt x="1513" y="297"/>
                  </a:lnTo>
                  <a:lnTo>
                    <a:pt x="1516" y="295"/>
                  </a:lnTo>
                  <a:lnTo>
                    <a:pt x="1519" y="293"/>
                  </a:lnTo>
                  <a:lnTo>
                    <a:pt x="1523" y="291"/>
                  </a:lnTo>
                  <a:lnTo>
                    <a:pt x="1526" y="289"/>
                  </a:lnTo>
                  <a:lnTo>
                    <a:pt x="1529" y="286"/>
                  </a:lnTo>
                  <a:lnTo>
                    <a:pt x="1532" y="284"/>
                  </a:lnTo>
                  <a:lnTo>
                    <a:pt x="1536" y="282"/>
                  </a:lnTo>
                  <a:lnTo>
                    <a:pt x="1539" y="280"/>
                  </a:lnTo>
                  <a:lnTo>
                    <a:pt x="1542" y="278"/>
                  </a:lnTo>
                  <a:lnTo>
                    <a:pt x="1545" y="276"/>
                  </a:lnTo>
                  <a:lnTo>
                    <a:pt x="1549" y="273"/>
                  </a:lnTo>
                  <a:lnTo>
                    <a:pt x="1552" y="271"/>
                  </a:lnTo>
                  <a:lnTo>
                    <a:pt x="1555" y="270"/>
                  </a:lnTo>
                  <a:lnTo>
                    <a:pt x="1558" y="268"/>
                  </a:lnTo>
                  <a:lnTo>
                    <a:pt x="1562" y="266"/>
                  </a:lnTo>
                  <a:lnTo>
                    <a:pt x="1565" y="264"/>
                  </a:lnTo>
                  <a:lnTo>
                    <a:pt x="1568" y="262"/>
                  </a:lnTo>
                  <a:lnTo>
                    <a:pt x="1571" y="261"/>
                  </a:lnTo>
                  <a:lnTo>
                    <a:pt x="1575" y="259"/>
                  </a:lnTo>
                  <a:lnTo>
                    <a:pt x="1578" y="257"/>
                  </a:lnTo>
                  <a:lnTo>
                    <a:pt x="1581" y="256"/>
                  </a:lnTo>
                  <a:lnTo>
                    <a:pt x="1584" y="254"/>
                  </a:lnTo>
                  <a:lnTo>
                    <a:pt x="1588" y="253"/>
                  </a:lnTo>
                  <a:lnTo>
                    <a:pt x="1591" y="251"/>
                  </a:lnTo>
                  <a:lnTo>
                    <a:pt x="1594" y="250"/>
                  </a:lnTo>
                  <a:lnTo>
                    <a:pt x="1598" y="249"/>
                  </a:lnTo>
                  <a:lnTo>
                    <a:pt x="1601" y="248"/>
                  </a:lnTo>
                  <a:lnTo>
                    <a:pt x="1604" y="247"/>
                  </a:lnTo>
                  <a:lnTo>
                    <a:pt x="1607" y="246"/>
                  </a:lnTo>
                  <a:lnTo>
                    <a:pt x="1611" y="245"/>
                  </a:lnTo>
                  <a:lnTo>
                    <a:pt x="1614" y="244"/>
                  </a:lnTo>
                  <a:lnTo>
                    <a:pt x="1617" y="244"/>
                  </a:lnTo>
                  <a:lnTo>
                    <a:pt x="1620" y="243"/>
                  </a:lnTo>
                  <a:lnTo>
                    <a:pt x="1624" y="243"/>
                  </a:lnTo>
                  <a:lnTo>
                    <a:pt x="1627" y="243"/>
                  </a:lnTo>
                  <a:lnTo>
                    <a:pt x="1630" y="242"/>
                  </a:lnTo>
                  <a:lnTo>
                    <a:pt x="1633" y="243"/>
                  </a:lnTo>
                  <a:lnTo>
                    <a:pt x="1637" y="243"/>
                  </a:lnTo>
                  <a:lnTo>
                    <a:pt x="1640" y="244"/>
                  </a:lnTo>
                  <a:lnTo>
                    <a:pt x="1643" y="244"/>
                  </a:lnTo>
                  <a:lnTo>
                    <a:pt x="1646" y="245"/>
                  </a:lnTo>
                  <a:lnTo>
                    <a:pt x="1650" y="246"/>
                  </a:lnTo>
                  <a:lnTo>
                    <a:pt x="1653" y="247"/>
                  </a:lnTo>
                  <a:lnTo>
                    <a:pt x="1656" y="249"/>
                  </a:lnTo>
                  <a:lnTo>
                    <a:pt x="1659" y="250"/>
                  </a:lnTo>
                  <a:lnTo>
                    <a:pt x="1663" y="251"/>
                  </a:lnTo>
                  <a:lnTo>
                    <a:pt x="1666" y="253"/>
                  </a:lnTo>
                  <a:lnTo>
                    <a:pt x="1669" y="254"/>
                  </a:lnTo>
                  <a:lnTo>
                    <a:pt x="1673" y="256"/>
                  </a:lnTo>
                  <a:lnTo>
                    <a:pt x="1676" y="258"/>
                  </a:lnTo>
                  <a:lnTo>
                    <a:pt x="1679" y="260"/>
                  </a:lnTo>
                  <a:lnTo>
                    <a:pt x="1682" y="262"/>
                  </a:lnTo>
                  <a:lnTo>
                    <a:pt x="1686" y="264"/>
                  </a:lnTo>
                  <a:lnTo>
                    <a:pt x="1689" y="266"/>
                  </a:lnTo>
                  <a:lnTo>
                    <a:pt x="1692" y="268"/>
                  </a:lnTo>
                  <a:lnTo>
                    <a:pt x="1695" y="271"/>
                  </a:lnTo>
                  <a:lnTo>
                    <a:pt x="1699" y="273"/>
                  </a:lnTo>
                  <a:lnTo>
                    <a:pt x="1702" y="276"/>
                  </a:lnTo>
                  <a:lnTo>
                    <a:pt x="1705" y="278"/>
                  </a:lnTo>
                  <a:lnTo>
                    <a:pt x="1708" y="281"/>
                  </a:lnTo>
                  <a:lnTo>
                    <a:pt x="1712" y="284"/>
                  </a:lnTo>
                  <a:lnTo>
                    <a:pt x="1715" y="287"/>
                  </a:lnTo>
                  <a:lnTo>
                    <a:pt x="1718" y="290"/>
                  </a:lnTo>
                  <a:lnTo>
                    <a:pt x="1721" y="293"/>
                  </a:lnTo>
                  <a:lnTo>
                    <a:pt x="1725" y="296"/>
                  </a:lnTo>
                  <a:lnTo>
                    <a:pt x="1728" y="299"/>
                  </a:lnTo>
                  <a:lnTo>
                    <a:pt x="1731" y="302"/>
                  </a:lnTo>
                  <a:lnTo>
                    <a:pt x="1734" y="305"/>
                  </a:lnTo>
                  <a:lnTo>
                    <a:pt x="1738" y="308"/>
                  </a:lnTo>
                  <a:lnTo>
                    <a:pt x="1741" y="312"/>
                  </a:lnTo>
                  <a:lnTo>
                    <a:pt x="1744" y="315"/>
                  </a:lnTo>
                  <a:lnTo>
                    <a:pt x="1748" y="318"/>
                  </a:lnTo>
                  <a:lnTo>
                    <a:pt x="1751" y="322"/>
                  </a:lnTo>
                  <a:lnTo>
                    <a:pt x="1754" y="325"/>
                  </a:lnTo>
                  <a:lnTo>
                    <a:pt x="1757" y="328"/>
                  </a:lnTo>
                  <a:lnTo>
                    <a:pt x="1761" y="331"/>
                  </a:lnTo>
                  <a:lnTo>
                    <a:pt x="1764" y="335"/>
                  </a:lnTo>
                  <a:lnTo>
                    <a:pt x="1767" y="338"/>
                  </a:lnTo>
                  <a:lnTo>
                    <a:pt x="1770" y="341"/>
                  </a:lnTo>
                  <a:lnTo>
                    <a:pt x="1774" y="344"/>
                  </a:lnTo>
                  <a:lnTo>
                    <a:pt x="1777" y="347"/>
                  </a:lnTo>
                  <a:lnTo>
                    <a:pt x="1780" y="351"/>
                  </a:lnTo>
                  <a:lnTo>
                    <a:pt x="1783" y="354"/>
                  </a:lnTo>
                  <a:lnTo>
                    <a:pt x="1787" y="357"/>
                  </a:lnTo>
                  <a:lnTo>
                    <a:pt x="1790" y="360"/>
                  </a:lnTo>
                  <a:lnTo>
                    <a:pt x="1793" y="363"/>
                  </a:lnTo>
                  <a:lnTo>
                    <a:pt x="1796" y="365"/>
                  </a:lnTo>
                  <a:lnTo>
                    <a:pt x="1800" y="368"/>
                  </a:lnTo>
                  <a:lnTo>
                    <a:pt x="1803" y="371"/>
                  </a:lnTo>
                  <a:lnTo>
                    <a:pt x="1806" y="373"/>
                  </a:lnTo>
                  <a:lnTo>
                    <a:pt x="1809" y="376"/>
                  </a:lnTo>
                  <a:lnTo>
                    <a:pt x="1813" y="378"/>
                  </a:lnTo>
                  <a:lnTo>
                    <a:pt x="1816" y="381"/>
                  </a:lnTo>
                  <a:lnTo>
                    <a:pt x="1819" y="383"/>
                  </a:lnTo>
                  <a:lnTo>
                    <a:pt x="1823" y="385"/>
                  </a:lnTo>
                  <a:lnTo>
                    <a:pt x="1826" y="388"/>
                  </a:lnTo>
                  <a:lnTo>
                    <a:pt x="1829" y="390"/>
                  </a:lnTo>
                  <a:lnTo>
                    <a:pt x="1832" y="392"/>
                  </a:lnTo>
                  <a:lnTo>
                    <a:pt x="1836" y="394"/>
                  </a:lnTo>
                  <a:lnTo>
                    <a:pt x="1839" y="396"/>
                  </a:lnTo>
                  <a:lnTo>
                    <a:pt x="1842" y="397"/>
                  </a:lnTo>
                  <a:lnTo>
                    <a:pt x="1845" y="399"/>
                  </a:lnTo>
                  <a:lnTo>
                    <a:pt x="1849" y="401"/>
                  </a:lnTo>
                  <a:lnTo>
                    <a:pt x="1852" y="402"/>
                  </a:lnTo>
                  <a:lnTo>
                    <a:pt x="1855" y="404"/>
                  </a:lnTo>
                  <a:lnTo>
                    <a:pt x="1858" y="405"/>
                  </a:lnTo>
                  <a:lnTo>
                    <a:pt x="1862" y="407"/>
                  </a:lnTo>
                  <a:lnTo>
                    <a:pt x="1865" y="408"/>
                  </a:lnTo>
                  <a:lnTo>
                    <a:pt x="1868" y="409"/>
                  </a:lnTo>
                  <a:lnTo>
                    <a:pt x="1871" y="410"/>
                  </a:lnTo>
                  <a:lnTo>
                    <a:pt x="1875" y="411"/>
                  </a:lnTo>
                  <a:lnTo>
                    <a:pt x="1878" y="412"/>
                  </a:lnTo>
                  <a:lnTo>
                    <a:pt x="1881" y="413"/>
                  </a:lnTo>
                  <a:lnTo>
                    <a:pt x="1885" y="414"/>
                  </a:lnTo>
                  <a:lnTo>
                    <a:pt x="1888" y="414"/>
                  </a:lnTo>
                  <a:lnTo>
                    <a:pt x="1891" y="415"/>
                  </a:lnTo>
                  <a:lnTo>
                    <a:pt x="1894" y="415"/>
                  </a:lnTo>
                  <a:lnTo>
                    <a:pt x="1898" y="416"/>
                  </a:lnTo>
                  <a:lnTo>
                    <a:pt x="1901" y="416"/>
                  </a:lnTo>
                  <a:lnTo>
                    <a:pt x="1904" y="416"/>
                  </a:lnTo>
                  <a:lnTo>
                    <a:pt x="1907" y="416"/>
                  </a:lnTo>
                  <a:lnTo>
                    <a:pt x="1911" y="416"/>
                  </a:lnTo>
                  <a:lnTo>
                    <a:pt x="1914" y="417"/>
                  </a:lnTo>
                  <a:lnTo>
                    <a:pt x="1917" y="417"/>
                  </a:lnTo>
                  <a:lnTo>
                    <a:pt x="1920" y="416"/>
                  </a:lnTo>
                  <a:lnTo>
                    <a:pt x="1924" y="416"/>
                  </a:lnTo>
                  <a:lnTo>
                    <a:pt x="1927" y="416"/>
                  </a:lnTo>
                  <a:lnTo>
                    <a:pt x="1930" y="416"/>
                  </a:lnTo>
                  <a:lnTo>
                    <a:pt x="1933" y="416"/>
                  </a:lnTo>
                  <a:lnTo>
                    <a:pt x="1937" y="416"/>
                  </a:lnTo>
                  <a:lnTo>
                    <a:pt x="1940" y="415"/>
                  </a:lnTo>
                  <a:lnTo>
                    <a:pt x="1943" y="415"/>
                  </a:lnTo>
                  <a:lnTo>
                    <a:pt x="1946" y="415"/>
                  </a:lnTo>
                  <a:lnTo>
                    <a:pt x="1950" y="414"/>
                  </a:lnTo>
                  <a:lnTo>
                    <a:pt x="1953" y="414"/>
                  </a:lnTo>
                  <a:lnTo>
                    <a:pt x="1956" y="413"/>
                  </a:lnTo>
                  <a:lnTo>
                    <a:pt x="1960" y="413"/>
                  </a:lnTo>
                  <a:lnTo>
                    <a:pt x="1963" y="412"/>
                  </a:lnTo>
                  <a:lnTo>
                    <a:pt x="1966" y="411"/>
                  </a:lnTo>
                  <a:lnTo>
                    <a:pt x="1969" y="410"/>
                  </a:lnTo>
                  <a:lnTo>
                    <a:pt x="1973" y="410"/>
                  </a:lnTo>
                  <a:lnTo>
                    <a:pt x="1976" y="409"/>
                  </a:lnTo>
                  <a:lnTo>
                    <a:pt x="1979" y="408"/>
                  </a:lnTo>
                  <a:lnTo>
                    <a:pt x="1982" y="407"/>
                  </a:lnTo>
                  <a:lnTo>
                    <a:pt x="1986" y="407"/>
                  </a:lnTo>
                  <a:lnTo>
                    <a:pt x="1989" y="406"/>
                  </a:lnTo>
                  <a:lnTo>
                    <a:pt x="1992" y="405"/>
                  </a:lnTo>
                  <a:lnTo>
                    <a:pt x="1995" y="404"/>
                  </a:lnTo>
                  <a:lnTo>
                    <a:pt x="1999" y="404"/>
                  </a:lnTo>
                  <a:lnTo>
                    <a:pt x="2002" y="403"/>
                  </a:lnTo>
                  <a:lnTo>
                    <a:pt x="2005" y="402"/>
                  </a:lnTo>
                  <a:lnTo>
                    <a:pt x="2008" y="401"/>
                  </a:lnTo>
                  <a:lnTo>
                    <a:pt x="2012" y="400"/>
                  </a:lnTo>
                  <a:lnTo>
                    <a:pt x="2015" y="400"/>
                  </a:lnTo>
                  <a:lnTo>
                    <a:pt x="2018" y="399"/>
                  </a:lnTo>
                  <a:lnTo>
                    <a:pt x="2021" y="398"/>
                  </a:lnTo>
                  <a:lnTo>
                    <a:pt x="2025" y="397"/>
                  </a:lnTo>
                  <a:lnTo>
                    <a:pt x="2028" y="397"/>
                  </a:lnTo>
                  <a:lnTo>
                    <a:pt x="2031" y="396"/>
                  </a:lnTo>
                  <a:lnTo>
                    <a:pt x="2035" y="395"/>
                  </a:lnTo>
                  <a:lnTo>
                    <a:pt x="2038" y="395"/>
                  </a:lnTo>
                  <a:lnTo>
                    <a:pt x="2041" y="394"/>
                  </a:lnTo>
                  <a:lnTo>
                    <a:pt x="2044" y="394"/>
                  </a:lnTo>
                  <a:lnTo>
                    <a:pt x="2048" y="393"/>
                  </a:lnTo>
                  <a:lnTo>
                    <a:pt x="2051" y="392"/>
                  </a:lnTo>
                  <a:lnTo>
                    <a:pt x="2054" y="392"/>
                  </a:lnTo>
                  <a:lnTo>
                    <a:pt x="2057" y="391"/>
                  </a:lnTo>
                  <a:lnTo>
                    <a:pt x="2061" y="391"/>
                  </a:lnTo>
                  <a:lnTo>
                    <a:pt x="2064" y="391"/>
                  </a:lnTo>
                  <a:lnTo>
                    <a:pt x="2067" y="390"/>
                  </a:lnTo>
                  <a:lnTo>
                    <a:pt x="2070" y="390"/>
                  </a:lnTo>
                  <a:lnTo>
                    <a:pt x="2074" y="389"/>
                  </a:lnTo>
                  <a:lnTo>
                    <a:pt x="2077" y="389"/>
                  </a:lnTo>
                  <a:lnTo>
                    <a:pt x="2080" y="389"/>
                  </a:lnTo>
                  <a:lnTo>
                    <a:pt x="2083" y="389"/>
                  </a:lnTo>
                  <a:lnTo>
                    <a:pt x="2087" y="388"/>
                  </a:lnTo>
                  <a:lnTo>
                    <a:pt x="2090" y="388"/>
                  </a:lnTo>
                  <a:lnTo>
                    <a:pt x="2093" y="388"/>
                  </a:lnTo>
                  <a:lnTo>
                    <a:pt x="2096" y="388"/>
                  </a:lnTo>
                  <a:lnTo>
                    <a:pt x="2100" y="388"/>
                  </a:lnTo>
                  <a:lnTo>
                    <a:pt x="2103" y="388"/>
                  </a:lnTo>
                  <a:lnTo>
                    <a:pt x="2106" y="388"/>
                  </a:lnTo>
                  <a:lnTo>
                    <a:pt x="2110" y="388"/>
                  </a:lnTo>
                  <a:lnTo>
                    <a:pt x="2113" y="388"/>
                  </a:lnTo>
                  <a:lnTo>
                    <a:pt x="2116" y="388"/>
                  </a:lnTo>
                  <a:lnTo>
                    <a:pt x="2119" y="388"/>
                  </a:lnTo>
                  <a:lnTo>
                    <a:pt x="2123" y="388"/>
                  </a:lnTo>
                  <a:lnTo>
                    <a:pt x="2126" y="388"/>
                  </a:lnTo>
                  <a:lnTo>
                    <a:pt x="2129" y="388"/>
                  </a:lnTo>
                  <a:lnTo>
                    <a:pt x="2132" y="389"/>
                  </a:lnTo>
                  <a:lnTo>
                    <a:pt x="2136" y="389"/>
                  </a:lnTo>
                  <a:lnTo>
                    <a:pt x="2139" y="389"/>
                  </a:lnTo>
                  <a:lnTo>
                    <a:pt x="2142" y="389"/>
                  </a:lnTo>
                  <a:lnTo>
                    <a:pt x="2145" y="389"/>
                  </a:lnTo>
                  <a:lnTo>
                    <a:pt x="2149" y="390"/>
                  </a:lnTo>
                  <a:lnTo>
                    <a:pt x="2152" y="390"/>
                  </a:lnTo>
                  <a:lnTo>
                    <a:pt x="2155" y="390"/>
                  </a:lnTo>
                  <a:lnTo>
                    <a:pt x="2158" y="391"/>
                  </a:lnTo>
                  <a:lnTo>
                    <a:pt x="2162" y="391"/>
                  </a:lnTo>
                  <a:lnTo>
                    <a:pt x="2165" y="391"/>
                  </a:lnTo>
                  <a:lnTo>
                    <a:pt x="2168" y="392"/>
                  </a:lnTo>
                  <a:lnTo>
                    <a:pt x="2171" y="392"/>
                  </a:lnTo>
                  <a:lnTo>
                    <a:pt x="2175" y="393"/>
                  </a:lnTo>
                  <a:lnTo>
                    <a:pt x="2178" y="393"/>
                  </a:lnTo>
                  <a:lnTo>
                    <a:pt x="2181" y="393"/>
                  </a:lnTo>
                  <a:lnTo>
                    <a:pt x="2185" y="394"/>
                  </a:lnTo>
                  <a:lnTo>
                    <a:pt x="2188" y="394"/>
                  </a:lnTo>
                  <a:lnTo>
                    <a:pt x="2191" y="394"/>
                  </a:lnTo>
                  <a:lnTo>
                    <a:pt x="2194" y="395"/>
                  </a:lnTo>
                  <a:lnTo>
                    <a:pt x="2198" y="395"/>
                  </a:lnTo>
                  <a:lnTo>
                    <a:pt x="2201" y="396"/>
                  </a:lnTo>
                  <a:lnTo>
                    <a:pt x="2204" y="396"/>
                  </a:lnTo>
                  <a:lnTo>
                    <a:pt x="2207" y="396"/>
                  </a:lnTo>
                  <a:lnTo>
                    <a:pt x="2211" y="396"/>
                  </a:lnTo>
                  <a:lnTo>
                    <a:pt x="2214" y="397"/>
                  </a:lnTo>
                  <a:lnTo>
                    <a:pt x="2217" y="397"/>
                  </a:lnTo>
                  <a:lnTo>
                    <a:pt x="2220" y="397"/>
                  </a:lnTo>
                  <a:lnTo>
                    <a:pt x="2224" y="397"/>
                  </a:lnTo>
                  <a:lnTo>
                    <a:pt x="2227" y="398"/>
                  </a:lnTo>
                  <a:lnTo>
                    <a:pt x="2230" y="398"/>
                  </a:lnTo>
                  <a:lnTo>
                    <a:pt x="2233" y="398"/>
                  </a:lnTo>
                  <a:lnTo>
                    <a:pt x="2237" y="398"/>
                  </a:lnTo>
                  <a:lnTo>
                    <a:pt x="2240" y="398"/>
                  </a:lnTo>
                  <a:lnTo>
                    <a:pt x="2243" y="398"/>
                  </a:lnTo>
                  <a:lnTo>
                    <a:pt x="2247" y="399"/>
                  </a:lnTo>
                  <a:lnTo>
                    <a:pt x="2250" y="399"/>
                  </a:lnTo>
                  <a:lnTo>
                    <a:pt x="2253" y="399"/>
                  </a:lnTo>
                  <a:lnTo>
                    <a:pt x="2256" y="399"/>
                  </a:lnTo>
                  <a:lnTo>
                    <a:pt x="2260" y="399"/>
                  </a:lnTo>
                  <a:lnTo>
                    <a:pt x="2263" y="399"/>
                  </a:lnTo>
                  <a:lnTo>
                    <a:pt x="2266" y="399"/>
                  </a:lnTo>
                  <a:lnTo>
                    <a:pt x="2269" y="398"/>
                  </a:lnTo>
                  <a:lnTo>
                    <a:pt x="2273" y="398"/>
                  </a:lnTo>
                  <a:lnTo>
                    <a:pt x="2276" y="398"/>
                  </a:lnTo>
                  <a:lnTo>
                    <a:pt x="2279" y="398"/>
                  </a:lnTo>
                  <a:lnTo>
                    <a:pt x="2282" y="398"/>
                  </a:lnTo>
                  <a:lnTo>
                    <a:pt x="2286" y="398"/>
                  </a:lnTo>
                  <a:lnTo>
                    <a:pt x="2289" y="397"/>
                  </a:lnTo>
                  <a:lnTo>
                    <a:pt x="2292" y="397"/>
                  </a:lnTo>
                  <a:lnTo>
                    <a:pt x="2295" y="396"/>
                  </a:lnTo>
                  <a:lnTo>
                    <a:pt x="2299" y="396"/>
                  </a:lnTo>
                  <a:lnTo>
                    <a:pt x="2302" y="396"/>
                  </a:lnTo>
                  <a:lnTo>
                    <a:pt x="2305" y="395"/>
                  </a:lnTo>
                  <a:lnTo>
                    <a:pt x="2308" y="395"/>
                  </a:lnTo>
                  <a:lnTo>
                    <a:pt x="2312" y="394"/>
                  </a:lnTo>
                  <a:lnTo>
                    <a:pt x="2315" y="394"/>
                  </a:lnTo>
                  <a:lnTo>
                    <a:pt x="2318" y="393"/>
                  </a:lnTo>
                  <a:lnTo>
                    <a:pt x="2322" y="392"/>
                  </a:lnTo>
                  <a:lnTo>
                    <a:pt x="2325" y="392"/>
                  </a:lnTo>
                  <a:lnTo>
                    <a:pt x="2328" y="391"/>
                  </a:lnTo>
                  <a:lnTo>
                    <a:pt x="2331" y="390"/>
                  </a:lnTo>
                  <a:lnTo>
                    <a:pt x="2335" y="390"/>
                  </a:lnTo>
                  <a:lnTo>
                    <a:pt x="2338" y="389"/>
                  </a:lnTo>
                  <a:lnTo>
                    <a:pt x="2341" y="388"/>
                  </a:lnTo>
                  <a:lnTo>
                    <a:pt x="2344" y="387"/>
                  </a:lnTo>
                  <a:lnTo>
                    <a:pt x="2348" y="387"/>
                  </a:lnTo>
                  <a:lnTo>
                    <a:pt x="2351" y="386"/>
                  </a:lnTo>
                  <a:lnTo>
                    <a:pt x="2354" y="385"/>
                  </a:lnTo>
                  <a:lnTo>
                    <a:pt x="2357" y="384"/>
                  </a:lnTo>
                  <a:lnTo>
                    <a:pt x="2361" y="383"/>
                  </a:lnTo>
                  <a:lnTo>
                    <a:pt x="2364" y="382"/>
                  </a:lnTo>
                  <a:lnTo>
                    <a:pt x="2367" y="381"/>
                  </a:lnTo>
                  <a:lnTo>
                    <a:pt x="2370" y="380"/>
                  </a:lnTo>
                  <a:lnTo>
                    <a:pt x="2374" y="379"/>
                  </a:lnTo>
                  <a:lnTo>
                    <a:pt x="2377" y="378"/>
                  </a:lnTo>
                  <a:lnTo>
                    <a:pt x="2380" y="377"/>
                  </a:lnTo>
                  <a:lnTo>
                    <a:pt x="2383" y="376"/>
                  </a:lnTo>
                  <a:lnTo>
                    <a:pt x="2387" y="375"/>
                  </a:lnTo>
                  <a:lnTo>
                    <a:pt x="2390" y="374"/>
                  </a:lnTo>
                  <a:lnTo>
                    <a:pt x="2393" y="373"/>
                  </a:lnTo>
                  <a:lnTo>
                    <a:pt x="2397" y="372"/>
                  </a:lnTo>
                  <a:lnTo>
                    <a:pt x="2400" y="371"/>
                  </a:lnTo>
                  <a:lnTo>
                    <a:pt x="2403" y="370"/>
                  </a:lnTo>
                  <a:lnTo>
                    <a:pt x="2406" y="369"/>
                  </a:lnTo>
                  <a:lnTo>
                    <a:pt x="2410" y="367"/>
                  </a:lnTo>
                  <a:lnTo>
                    <a:pt x="2413" y="366"/>
                  </a:lnTo>
                  <a:lnTo>
                    <a:pt x="2416" y="365"/>
                  </a:lnTo>
                  <a:lnTo>
                    <a:pt x="2419" y="364"/>
                  </a:lnTo>
                  <a:lnTo>
                    <a:pt x="2423" y="363"/>
                  </a:lnTo>
                  <a:lnTo>
                    <a:pt x="2426" y="362"/>
                  </a:lnTo>
                  <a:lnTo>
                    <a:pt x="2429" y="361"/>
                  </a:lnTo>
                  <a:lnTo>
                    <a:pt x="2432" y="360"/>
                  </a:lnTo>
                  <a:lnTo>
                    <a:pt x="2436" y="359"/>
                  </a:lnTo>
                  <a:lnTo>
                    <a:pt x="2439" y="358"/>
                  </a:lnTo>
                  <a:lnTo>
                    <a:pt x="2442" y="357"/>
                  </a:lnTo>
                  <a:lnTo>
                    <a:pt x="2445" y="356"/>
                  </a:lnTo>
                  <a:lnTo>
                    <a:pt x="2449" y="355"/>
                  </a:lnTo>
                  <a:lnTo>
                    <a:pt x="2452" y="354"/>
                  </a:lnTo>
                  <a:lnTo>
                    <a:pt x="2455" y="353"/>
                  </a:lnTo>
                  <a:lnTo>
                    <a:pt x="2458" y="352"/>
                  </a:lnTo>
                  <a:lnTo>
                    <a:pt x="2462" y="351"/>
                  </a:lnTo>
                  <a:lnTo>
                    <a:pt x="2465" y="350"/>
                  </a:lnTo>
                  <a:lnTo>
                    <a:pt x="2468" y="349"/>
                  </a:lnTo>
                  <a:lnTo>
                    <a:pt x="2472" y="349"/>
                  </a:lnTo>
                  <a:lnTo>
                    <a:pt x="2475" y="348"/>
                  </a:lnTo>
                  <a:lnTo>
                    <a:pt x="2478" y="347"/>
                  </a:lnTo>
                  <a:lnTo>
                    <a:pt x="2481" y="346"/>
                  </a:lnTo>
                  <a:lnTo>
                    <a:pt x="2485" y="346"/>
                  </a:lnTo>
                  <a:lnTo>
                    <a:pt x="2488" y="345"/>
                  </a:lnTo>
                  <a:lnTo>
                    <a:pt x="2491" y="344"/>
                  </a:lnTo>
                  <a:lnTo>
                    <a:pt x="2494" y="344"/>
                  </a:lnTo>
                  <a:lnTo>
                    <a:pt x="2498" y="343"/>
                  </a:lnTo>
                  <a:lnTo>
                    <a:pt x="2501" y="342"/>
                  </a:lnTo>
                  <a:lnTo>
                    <a:pt x="2504" y="342"/>
                  </a:lnTo>
                  <a:lnTo>
                    <a:pt x="2507" y="341"/>
                  </a:lnTo>
                  <a:lnTo>
                    <a:pt x="2511" y="341"/>
                  </a:lnTo>
                  <a:lnTo>
                    <a:pt x="2514" y="340"/>
                  </a:lnTo>
                  <a:lnTo>
                    <a:pt x="2517" y="340"/>
                  </a:lnTo>
                  <a:lnTo>
                    <a:pt x="2520" y="339"/>
                  </a:lnTo>
                  <a:lnTo>
                    <a:pt x="2524" y="339"/>
                  </a:lnTo>
                  <a:lnTo>
                    <a:pt x="2527" y="339"/>
                  </a:lnTo>
                  <a:lnTo>
                    <a:pt x="2530" y="339"/>
                  </a:lnTo>
                  <a:lnTo>
                    <a:pt x="2533" y="338"/>
                  </a:lnTo>
                  <a:lnTo>
                    <a:pt x="2537" y="338"/>
                  </a:lnTo>
                  <a:lnTo>
                    <a:pt x="2540" y="338"/>
                  </a:lnTo>
                  <a:lnTo>
                    <a:pt x="2543" y="338"/>
                  </a:lnTo>
                  <a:lnTo>
                    <a:pt x="2547" y="338"/>
                  </a:lnTo>
                  <a:lnTo>
                    <a:pt x="2550" y="338"/>
                  </a:lnTo>
                  <a:lnTo>
                    <a:pt x="2553" y="338"/>
                  </a:lnTo>
                  <a:lnTo>
                    <a:pt x="2556" y="338"/>
                  </a:lnTo>
                  <a:lnTo>
                    <a:pt x="2560" y="338"/>
                  </a:lnTo>
                  <a:lnTo>
                    <a:pt x="2563" y="338"/>
                  </a:lnTo>
                  <a:lnTo>
                    <a:pt x="2566" y="338"/>
                  </a:lnTo>
                  <a:lnTo>
                    <a:pt x="2569" y="338"/>
                  </a:lnTo>
                  <a:lnTo>
                    <a:pt x="2573" y="338"/>
                  </a:lnTo>
                  <a:lnTo>
                    <a:pt x="2576" y="339"/>
                  </a:lnTo>
                  <a:lnTo>
                    <a:pt x="2579" y="339"/>
                  </a:lnTo>
                  <a:lnTo>
                    <a:pt x="2582" y="339"/>
                  </a:lnTo>
                  <a:lnTo>
                    <a:pt x="2586" y="339"/>
                  </a:lnTo>
                  <a:lnTo>
                    <a:pt x="2589" y="340"/>
                  </a:lnTo>
                  <a:lnTo>
                    <a:pt x="2592" y="340"/>
                  </a:lnTo>
                  <a:lnTo>
                    <a:pt x="2595" y="340"/>
                  </a:lnTo>
                  <a:lnTo>
                    <a:pt x="2599" y="341"/>
                  </a:lnTo>
                  <a:lnTo>
                    <a:pt x="2602" y="341"/>
                  </a:lnTo>
                  <a:lnTo>
                    <a:pt x="2605" y="341"/>
                  </a:lnTo>
                  <a:lnTo>
                    <a:pt x="2609" y="342"/>
                  </a:lnTo>
                  <a:lnTo>
                    <a:pt x="2612" y="342"/>
                  </a:lnTo>
                  <a:lnTo>
                    <a:pt x="2615" y="343"/>
                  </a:lnTo>
                  <a:lnTo>
                    <a:pt x="2618" y="343"/>
                  </a:lnTo>
                  <a:lnTo>
                    <a:pt x="2622" y="344"/>
                  </a:lnTo>
                  <a:lnTo>
                    <a:pt x="2625" y="344"/>
                  </a:lnTo>
                  <a:lnTo>
                    <a:pt x="2628" y="345"/>
                  </a:lnTo>
                  <a:lnTo>
                    <a:pt x="2631" y="345"/>
                  </a:lnTo>
                  <a:lnTo>
                    <a:pt x="2635" y="346"/>
                  </a:lnTo>
                  <a:lnTo>
                    <a:pt x="2638" y="346"/>
                  </a:lnTo>
                  <a:lnTo>
                    <a:pt x="2641" y="347"/>
                  </a:lnTo>
                  <a:lnTo>
                    <a:pt x="2644" y="347"/>
                  </a:lnTo>
                  <a:lnTo>
                    <a:pt x="2648" y="348"/>
                  </a:lnTo>
                  <a:lnTo>
                    <a:pt x="2651" y="349"/>
                  </a:lnTo>
                  <a:lnTo>
                    <a:pt x="2654" y="349"/>
                  </a:lnTo>
                  <a:lnTo>
                    <a:pt x="2657" y="350"/>
                  </a:lnTo>
                  <a:lnTo>
                    <a:pt x="2661" y="350"/>
                  </a:lnTo>
                  <a:lnTo>
                    <a:pt x="2664" y="351"/>
                  </a:lnTo>
                  <a:lnTo>
                    <a:pt x="2667" y="351"/>
                  </a:lnTo>
                  <a:lnTo>
                    <a:pt x="2670" y="352"/>
                  </a:lnTo>
                  <a:lnTo>
                    <a:pt x="2674" y="353"/>
                  </a:lnTo>
                  <a:lnTo>
                    <a:pt x="2677" y="353"/>
                  </a:lnTo>
                  <a:lnTo>
                    <a:pt x="2680" y="354"/>
                  </a:lnTo>
                  <a:lnTo>
                    <a:pt x="2684" y="354"/>
                  </a:lnTo>
                  <a:lnTo>
                    <a:pt x="2687" y="355"/>
                  </a:lnTo>
                  <a:lnTo>
                    <a:pt x="2690" y="355"/>
                  </a:lnTo>
                  <a:lnTo>
                    <a:pt x="2693" y="356"/>
                  </a:lnTo>
                  <a:lnTo>
                    <a:pt x="2697" y="356"/>
                  </a:lnTo>
                  <a:lnTo>
                    <a:pt x="2700" y="357"/>
                  </a:lnTo>
                  <a:lnTo>
                    <a:pt x="2703" y="357"/>
                  </a:lnTo>
                  <a:lnTo>
                    <a:pt x="2706" y="358"/>
                  </a:lnTo>
                  <a:lnTo>
                    <a:pt x="2710" y="358"/>
                  </a:lnTo>
                  <a:lnTo>
                    <a:pt x="2713" y="358"/>
                  </a:lnTo>
                  <a:lnTo>
                    <a:pt x="2716" y="359"/>
                  </a:lnTo>
                  <a:lnTo>
                    <a:pt x="2719" y="359"/>
                  </a:lnTo>
                  <a:lnTo>
                    <a:pt x="2723" y="360"/>
                  </a:lnTo>
                  <a:lnTo>
                    <a:pt x="2726" y="360"/>
                  </a:lnTo>
                  <a:lnTo>
                    <a:pt x="2729" y="360"/>
                  </a:lnTo>
                  <a:lnTo>
                    <a:pt x="2732" y="361"/>
                  </a:lnTo>
                  <a:lnTo>
                    <a:pt x="2736" y="361"/>
                  </a:lnTo>
                  <a:lnTo>
                    <a:pt x="2739" y="361"/>
                  </a:lnTo>
                  <a:lnTo>
                    <a:pt x="2742" y="362"/>
                  </a:lnTo>
                  <a:lnTo>
                    <a:pt x="2745" y="362"/>
                  </a:lnTo>
                  <a:lnTo>
                    <a:pt x="2749" y="362"/>
                  </a:lnTo>
                  <a:lnTo>
                    <a:pt x="2752" y="363"/>
                  </a:lnTo>
                  <a:lnTo>
                    <a:pt x="2755" y="363"/>
                  </a:lnTo>
                  <a:lnTo>
                    <a:pt x="2759" y="363"/>
                  </a:lnTo>
                  <a:lnTo>
                    <a:pt x="2762" y="363"/>
                  </a:lnTo>
                  <a:lnTo>
                    <a:pt x="2765" y="363"/>
                  </a:lnTo>
                  <a:lnTo>
                    <a:pt x="2768" y="364"/>
                  </a:lnTo>
                  <a:lnTo>
                    <a:pt x="2772" y="364"/>
                  </a:lnTo>
                  <a:lnTo>
                    <a:pt x="2775" y="364"/>
                  </a:lnTo>
                  <a:lnTo>
                    <a:pt x="2778" y="364"/>
                  </a:lnTo>
                  <a:lnTo>
                    <a:pt x="2781" y="364"/>
                  </a:lnTo>
                  <a:lnTo>
                    <a:pt x="2785" y="364"/>
                  </a:lnTo>
                  <a:lnTo>
                    <a:pt x="2788" y="364"/>
                  </a:lnTo>
                  <a:lnTo>
                    <a:pt x="2791" y="364"/>
                  </a:lnTo>
                  <a:lnTo>
                    <a:pt x="2794" y="364"/>
                  </a:lnTo>
                  <a:lnTo>
                    <a:pt x="2798" y="364"/>
                  </a:lnTo>
                  <a:lnTo>
                    <a:pt x="2801" y="364"/>
                  </a:lnTo>
                  <a:lnTo>
                    <a:pt x="2804" y="364"/>
                  </a:lnTo>
                  <a:lnTo>
                    <a:pt x="2807" y="364"/>
                  </a:lnTo>
                  <a:lnTo>
                    <a:pt x="2811" y="364"/>
                  </a:lnTo>
                  <a:lnTo>
                    <a:pt x="2814" y="364"/>
                  </a:lnTo>
                  <a:lnTo>
                    <a:pt x="2817" y="364"/>
                  </a:lnTo>
                  <a:lnTo>
                    <a:pt x="2820" y="364"/>
                  </a:lnTo>
                  <a:lnTo>
                    <a:pt x="2824" y="364"/>
                  </a:lnTo>
                  <a:lnTo>
                    <a:pt x="2827" y="364"/>
                  </a:lnTo>
                  <a:lnTo>
                    <a:pt x="2830" y="363"/>
                  </a:lnTo>
                  <a:lnTo>
                    <a:pt x="2834" y="363"/>
                  </a:lnTo>
                  <a:lnTo>
                    <a:pt x="2837" y="363"/>
                  </a:lnTo>
                  <a:lnTo>
                    <a:pt x="2840" y="363"/>
                  </a:lnTo>
                  <a:lnTo>
                    <a:pt x="2843" y="363"/>
                  </a:lnTo>
                  <a:lnTo>
                    <a:pt x="2847" y="363"/>
                  </a:lnTo>
                  <a:lnTo>
                    <a:pt x="2850" y="362"/>
                  </a:lnTo>
                  <a:lnTo>
                    <a:pt x="2853" y="362"/>
                  </a:lnTo>
                  <a:lnTo>
                    <a:pt x="2856" y="362"/>
                  </a:lnTo>
                  <a:lnTo>
                    <a:pt x="2860" y="361"/>
                  </a:lnTo>
                  <a:lnTo>
                    <a:pt x="2863" y="361"/>
                  </a:lnTo>
                  <a:lnTo>
                    <a:pt x="2866" y="361"/>
                  </a:lnTo>
                  <a:lnTo>
                    <a:pt x="2869" y="360"/>
                  </a:lnTo>
                  <a:lnTo>
                    <a:pt x="2873" y="360"/>
                  </a:lnTo>
                  <a:lnTo>
                    <a:pt x="2876" y="359"/>
                  </a:lnTo>
                  <a:lnTo>
                    <a:pt x="2879" y="359"/>
                  </a:lnTo>
                  <a:lnTo>
                    <a:pt x="2882" y="358"/>
                  </a:lnTo>
                  <a:lnTo>
                    <a:pt x="2886" y="358"/>
                  </a:lnTo>
                  <a:lnTo>
                    <a:pt x="2889" y="357"/>
                  </a:lnTo>
                  <a:lnTo>
                    <a:pt x="2892" y="357"/>
                  </a:lnTo>
                  <a:lnTo>
                    <a:pt x="2895" y="356"/>
                  </a:lnTo>
                  <a:lnTo>
                    <a:pt x="2899" y="356"/>
                  </a:lnTo>
                  <a:lnTo>
                    <a:pt x="2902" y="355"/>
                  </a:lnTo>
                  <a:lnTo>
                    <a:pt x="2905" y="355"/>
                  </a:lnTo>
                  <a:lnTo>
                    <a:pt x="2909" y="354"/>
                  </a:lnTo>
                  <a:lnTo>
                    <a:pt x="2912" y="353"/>
                  </a:lnTo>
                  <a:lnTo>
                    <a:pt x="2915" y="353"/>
                  </a:lnTo>
                  <a:lnTo>
                    <a:pt x="2918" y="352"/>
                  </a:lnTo>
                  <a:lnTo>
                    <a:pt x="2922" y="351"/>
                  </a:lnTo>
                  <a:lnTo>
                    <a:pt x="2925" y="351"/>
                  </a:lnTo>
                  <a:lnTo>
                    <a:pt x="2928" y="350"/>
                  </a:lnTo>
                  <a:lnTo>
                    <a:pt x="2931" y="349"/>
                  </a:lnTo>
                  <a:lnTo>
                    <a:pt x="2935" y="348"/>
                  </a:lnTo>
                  <a:lnTo>
                    <a:pt x="2938" y="347"/>
                  </a:lnTo>
                  <a:lnTo>
                    <a:pt x="2941" y="346"/>
                  </a:lnTo>
                  <a:lnTo>
                    <a:pt x="2944" y="345"/>
                  </a:lnTo>
                  <a:lnTo>
                    <a:pt x="2948" y="344"/>
                  </a:lnTo>
                  <a:lnTo>
                    <a:pt x="2951" y="343"/>
                  </a:lnTo>
                  <a:lnTo>
                    <a:pt x="2954" y="342"/>
                  </a:lnTo>
                  <a:lnTo>
                    <a:pt x="2957" y="341"/>
                  </a:lnTo>
                  <a:lnTo>
                    <a:pt x="2961" y="340"/>
                  </a:lnTo>
                  <a:lnTo>
                    <a:pt x="2964" y="339"/>
                  </a:lnTo>
                  <a:lnTo>
                    <a:pt x="2967" y="337"/>
                  </a:lnTo>
                  <a:lnTo>
                    <a:pt x="2971" y="336"/>
                  </a:lnTo>
                  <a:lnTo>
                    <a:pt x="2974" y="335"/>
                  </a:lnTo>
                  <a:lnTo>
                    <a:pt x="2977" y="333"/>
                  </a:lnTo>
                  <a:lnTo>
                    <a:pt x="2980" y="332"/>
                  </a:lnTo>
                  <a:lnTo>
                    <a:pt x="2984" y="331"/>
                  </a:lnTo>
                  <a:lnTo>
                    <a:pt x="2987" y="329"/>
                  </a:lnTo>
                  <a:lnTo>
                    <a:pt x="2990" y="328"/>
                  </a:lnTo>
                  <a:lnTo>
                    <a:pt x="2993" y="326"/>
                  </a:lnTo>
                  <a:lnTo>
                    <a:pt x="2997" y="325"/>
                  </a:lnTo>
                  <a:lnTo>
                    <a:pt x="3000" y="323"/>
                  </a:lnTo>
                  <a:lnTo>
                    <a:pt x="3003" y="321"/>
                  </a:lnTo>
                  <a:lnTo>
                    <a:pt x="3006" y="320"/>
                  </a:lnTo>
                  <a:lnTo>
                    <a:pt x="3010" y="318"/>
                  </a:lnTo>
                  <a:lnTo>
                    <a:pt x="3013" y="316"/>
                  </a:lnTo>
                  <a:lnTo>
                    <a:pt x="3016" y="315"/>
                  </a:lnTo>
                  <a:lnTo>
                    <a:pt x="3019" y="313"/>
                  </a:lnTo>
                  <a:lnTo>
                    <a:pt x="3023" y="310"/>
                  </a:lnTo>
                  <a:lnTo>
                    <a:pt x="3026" y="308"/>
                  </a:lnTo>
                  <a:lnTo>
                    <a:pt x="3029" y="306"/>
                  </a:lnTo>
                  <a:lnTo>
                    <a:pt x="3032" y="304"/>
                  </a:lnTo>
                  <a:lnTo>
                    <a:pt x="3036" y="302"/>
                  </a:lnTo>
                  <a:lnTo>
                    <a:pt x="3039" y="300"/>
                  </a:lnTo>
                  <a:lnTo>
                    <a:pt x="3042" y="297"/>
                  </a:lnTo>
                  <a:lnTo>
                    <a:pt x="3046" y="295"/>
                  </a:lnTo>
                  <a:lnTo>
                    <a:pt x="3049" y="293"/>
                  </a:lnTo>
                  <a:lnTo>
                    <a:pt x="3052" y="290"/>
                  </a:lnTo>
                  <a:lnTo>
                    <a:pt x="3055" y="288"/>
                  </a:lnTo>
                  <a:lnTo>
                    <a:pt x="3059" y="285"/>
                  </a:lnTo>
                  <a:lnTo>
                    <a:pt x="3062" y="282"/>
                  </a:lnTo>
                  <a:lnTo>
                    <a:pt x="3065" y="280"/>
                  </a:lnTo>
                  <a:lnTo>
                    <a:pt x="3068" y="277"/>
                  </a:lnTo>
                  <a:lnTo>
                    <a:pt x="3072" y="274"/>
                  </a:lnTo>
                  <a:lnTo>
                    <a:pt x="3075" y="272"/>
                  </a:lnTo>
                  <a:lnTo>
                    <a:pt x="3078" y="269"/>
                  </a:lnTo>
                  <a:lnTo>
                    <a:pt x="3081" y="266"/>
                  </a:lnTo>
                  <a:lnTo>
                    <a:pt x="3085" y="263"/>
                  </a:lnTo>
                  <a:lnTo>
                    <a:pt x="3088" y="260"/>
                  </a:lnTo>
                  <a:lnTo>
                    <a:pt x="3091" y="257"/>
                  </a:lnTo>
                  <a:lnTo>
                    <a:pt x="3094" y="254"/>
                  </a:lnTo>
                  <a:lnTo>
                    <a:pt x="3098" y="251"/>
                  </a:lnTo>
                  <a:lnTo>
                    <a:pt x="3101" y="248"/>
                  </a:lnTo>
                  <a:lnTo>
                    <a:pt x="3104" y="245"/>
                  </a:lnTo>
                  <a:lnTo>
                    <a:pt x="3107" y="241"/>
                  </a:lnTo>
                  <a:lnTo>
                    <a:pt x="3111" y="238"/>
                  </a:lnTo>
                  <a:lnTo>
                    <a:pt x="3114" y="235"/>
                  </a:lnTo>
                  <a:lnTo>
                    <a:pt x="3117" y="231"/>
                  </a:lnTo>
                  <a:lnTo>
                    <a:pt x="3121" y="228"/>
                  </a:lnTo>
                  <a:lnTo>
                    <a:pt x="3124" y="225"/>
                  </a:lnTo>
                  <a:lnTo>
                    <a:pt x="3127" y="221"/>
                  </a:lnTo>
                  <a:lnTo>
                    <a:pt x="3130" y="218"/>
                  </a:lnTo>
                  <a:lnTo>
                    <a:pt x="3134" y="214"/>
                  </a:lnTo>
                  <a:lnTo>
                    <a:pt x="3137" y="211"/>
                  </a:lnTo>
                  <a:lnTo>
                    <a:pt x="3140" y="207"/>
                  </a:lnTo>
                  <a:lnTo>
                    <a:pt x="3143" y="204"/>
                  </a:lnTo>
                  <a:lnTo>
                    <a:pt x="3147" y="200"/>
                  </a:lnTo>
                  <a:lnTo>
                    <a:pt x="3150" y="197"/>
                  </a:lnTo>
                  <a:lnTo>
                    <a:pt x="3153" y="193"/>
                  </a:lnTo>
                  <a:lnTo>
                    <a:pt x="3156" y="190"/>
                  </a:lnTo>
                  <a:lnTo>
                    <a:pt x="3160" y="186"/>
                  </a:lnTo>
                  <a:lnTo>
                    <a:pt x="3163" y="183"/>
                  </a:lnTo>
                  <a:lnTo>
                    <a:pt x="3166" y="179"/>
                  </a:lnTo>
                  <a:lnTo>
                    <a:pt x="3169" y="176"/>
                  </a:lnTo>
                  <a:lnTo>
                    <a:pt x="3173" y="172"/>
                  </a:lnTo>
                  <a:lnTo>
                    <a:pt x="3176" y="169"/>
                  </a:lnTo>
                  <a:lnTo>
                    <a:pt x="3179" y="165"/>
                  </a:lnTo>
                  <a:lnTo>
                    <a:pt x="3182" y="162"/>
                  </a:lnTo>
                  <a:lnTo>
                    <a:pt x="3186" y="159"/>
                  </a:lnTo>
                  <a:lnTo>
                    <a:pt x="3189" y="155"/>
                  </a:lnTo>
                  <a:lnTo>
                    <a:pt x="3192" y="152"/>
                  </a:lnTo>
                  <a:lnTo>
                    <a:pt x="3196" y="149"/>
                  </a:lnTo>
                  <a:lnTo>
                    <a:pt x="3199" y="146"/>
                  </a:lnTo>
                  <a:lnTo>
                    <a:pt x="3202" y="143"/>
                  </a:lnTo>
                  <a:lnTo>
                    <a:pt x="3205" y="139"/>
                  </a:lnTo>
                  <a:lnTo>
                    <a:pt x="3209" y="136"/>
                  </a:lnTo>
                  <a:lnTo>
                    <a:pt x="3212" y="133"/>
                  </a:lnTo>
                  <a:lnTo>
                    <a:pt x="3215" y="130"/>
                  </a:lnTo>
                  <a:lnTo>
                    <a:pt x="3218" y="128"/>
                  </a:lnTo>
                  <a:lnTo>
                    <a:pt x="3222" y="125"/>
                  </a:lnTo>
                  <a:lnTo>
                    <a:pt x="3225" y="122"/>
                  </a:lnTo>
                  <a:lnTo>
                    <a:pt x="3228" y="119"/>
                  </a:lnTo>
                  <a:lnTo>
                    <a:pt x="3231" y="117"/>
                  </a:lnTo>
                  <a:lnTo>
                    <a:pt x="3235" y="114"/>
                  </a:lnTo>
                  <a:lnTo>
                    <a:pt x="3238" y="111"/>
                  </a:lnTo>
                  <a:lnTo>
                    <a:pt x="3241" y="109"/>
                  </a:lnTo>
                  <a:lnTo>
                    <a:pt x="3244" y="107"/>
                  </a:lnTo>
                  <a:lnTo>
                    <a:pt x="3248" y="104"/>
                  </a:lnTo>
                  <a:lnTo>
                    <a:pt x="3251" y="102"/>
                  </a:lnTo>
                  <a:lnTo>
                    <a:pt x="3254" y="100"/>
                  </a:lnTo>
                  <a:lnTo>
                    <a:pt x="3257" y="98"/>
                  </a:lnTo>
                  <a:lnTo>
                    <a:pt x="3261" y="96"/>
                  </a:lnTo>
                  <a:lnTo>
                    <a:pt x="3264" y="95"/>
                  </a:lnTo>
                  <a:lnTo>
                    <a:pt x="3267" y="93"/>
                  </a:lnTo>
                  <a:lnTo>
                    <a:pt x="3271" y="92"/>
                  </a:lnTo>
                  <a:lnTo>
                    <a:pt x="3274" y="90"/>
                  </a:lnTo>
                  <a:lnTo>
                    <a:pt x="3277" y="89"/>
                  </a:lnTo>
                  <a:lnTo>
                    <a:pt x="3280" y="88"/>
                  </a:lnTo>
                  <a:lnTo>
                    <a:pt x="3284" y="87"/>
                  </a:lnTo>
                  <a:lnTo>
                    <a:pt x="3287" y="86"/>
                  </a:lnTo>
                  <a:lnTo>
                    <a:pt x="3290" y="85"/>
                  </a:lnTo>
                  <a:lnTo>
                    <a:pt x="3293" y="84"/>
                  </a:lnTo>
                  <a:lnTo>
                    <a:pt x="3297" y="84"/>
                  </a:lnTo>
                  <a:lnTo>
                    <a:pt x="3300" y="83"/>
                  </a:lnTo>
                  <a:lnTo>
                    <a:pt x="3303" y="82"/>
                  </a:lnTo>
                  <a:lnTo>
                    <a:pt x="3306" y="82"/>
                  </a:lnTo>
                  <a:lnTo>
                    <a:pt x="3310" y="81"/>
                  </a:lnTo>
                  <a:lnTo>
                    <a:pt x="3313" y="81"/>
                  </a:lnTo>
                  <a:lnTo>
                    <a:pt x="3316" y="81"/>
                  </a:lnTo>
                  <a:lnTo>
                    <a:pt x="3319" y="80"/>
                  </a:lnTo>
                  <a:lnTo>
                    <a:pt x="3323" y="80"/>
                  </a:lnTo>
                  <a:lnTo>
                    <a:pt x="3326" y="80"/>
                  </a:lnTo>
                  <a:lnTo>
                    <a:pt x="3329" y="80"/>
                  </a:lnTo>
                  <a:lnTo>
                    <a:pt x="3333" y="80"/>
                  </a:lnTo>
                  <a:lnTo>
                    <a:pt x="3336" y="80"/>
                  </a:lnTo>
                  <a:lnTo>
                    <a:pt x="3339" y="80"/>
                  </a:lnTo>
                  <a:lnTo>
                    <a:pt x="3342" y="81"/>
                  </a:lnTo>
                  <a:lnTo>
                    <a:pt x="3346" y="81"/>
                  </a:lnTo>
                  <a:lnTo>
                    <a:pt x="3349" y="81"/>
                  </a:lnTo>
                  <a:lnTo>
                    <a:pt x="3352" y="82"/>
                  </a:lnTo>
                  <a:lnTo>
                    <a:pt x="3355" y="82"/>
                  </a:lnTo>
                  <a:lnTo>
                    <a:pt x="3359" y="83"/>
                  </a:lnTo>
                  <a:lnTo>
                    <a:pt x="3362" y="83"/>
                  </a:lnTo>
                  <a:lnTo>
                    <a:pt x="3365" y="84"/>
                  </a:lnTo>
                  <a:lnTo>
                    <a:pt x="3368" y="85"/>
                  </a:lnTo>
                  <a:lnTo>
                    <a:pt x="3372" y="85"/>
                  </a:lnTo>
                  <a:lnTo>
                    <a:pt x="3375" y="86"/>
                  </a:lnTo>
                  <a:lnTo>
                    <a:pt x="3378" y="86"/>
                  </a:lnTo>
                  <a:lnTo>
                    <a:pt x="3381" y="87"/>
                  </a:lnTo>
                  <a:lnTo>
                    <a:pt x="3385" y="88"/>
                  </a:lnTo>
                  <a:lnTo>
                    <a:pt x="3388" y="89"/>
                  </a:lnTo>
                  <a:lnTo>
                    <a:pt x="3391" y="89"/>
                  </a:lnTo>
                  <a:lnTo>
                    <a:pt x="3394" y="90"/>
                  </a:lnTo>
                  <a:lnTo>
                    <a:pt x="3398" y="91"/>
                  </a:lnTo>
                  <a:lnTo>
                    <a:pt x="3401" y="91"/>
                  </a:lnTo>
                  <a:lnTo>
                    <a:pt x="3404" y="92"/>
                  </a:lnTo>
                  <a:lnTo>
                    <a:pt x="3408" y="93"/>
                  </a:lnTo>
                  <a:lnTo>
                    <a:pt x="3411" y="93"/>
                  </a:lnTo>
                  <a:lnTo>
                    <a:pt x="3414" y="94"/>
                  </a:lnTo>
                  <a:lnTo>
                    <a:pt x="3417" y="94"/>
                  </a:lnTo>
                  <a:lnTo>
                    <a:pt x="3421" y="95"/>
                  </a:lnTo>
                  <a:lnTo>
                    <a:pt x="3424" y="95"/>
                  </a:lnTo>
                  <a:lnTo>
                    <a:pt x="3427" y="96"/>
                  </a:lnTo>
                  <a:lnTo>
                    <a:pt x="3430" y="96"/>
                  </a:lnTo>
                  <a:lnTo>
                    <a:pt x="3434" y="97"/>
                  </a:lnTo>
                  <a:lnTo>
                    <a:pt x="3437" y="97"/>
                  </a:lnTo>
                  <a:lnTo>
                    <a:pt x="3440" y="97"/>
                  </a:lnTo>
                  <a:lnTo>
                    <a:pt x="3443" y="98"/>
                  </a:lnTo>
                  <a:lnTo>
                    <a:pt x="3447" y="98"/>
                  </a:lnTo>
                  <a:lnTo>
                    <a:pt x="3450" y="98"/>
                  </a:lnTo>
                  <a:lnTo>
                    <a:pt x="3453" y="98"/>
                  </a:lnTo>
                  <a:lnTo>
                    <a:pt x="3456" y="98"/>
                  </a:lnTo>
                  <a:lnTo>
                    <a:pt x="3460" y="98"/>
                  </a:lnTo>
                  <a:lnTo>
                    <a:pt x="3463" y="98"/>
                  </a:lnTo>
                  <a:lnTo>
                    <a:pt x="3466" y="98"/>
                  </a:lnTo>
                  <a:lnTo>
                    <a:pt x="3469" y="98"/>
                  </a:lnTo>
                  <a:lnTo>
                    <a:pt x="3473" y="98"/>
                  </a:lnTo>
                  <a:lnTo>
                    <a:pt x="3476" y="98"/>
                  </a:lnTo>
                  <a:lnTo>
                    <a:pt x="3479" y="98"/>
                  </a:lnTo>
                  <a:lnTo>
                    <a:pt x="3483" y="97"/>
                  </a:lnTo>
                  <a:lnTo>
                    <a:pt x="3486" y="97"/>
                  </a:lnTo>
                  <a:lnTo>
                    <a:pt x="3489" y="97"/>
                  </a:lnTo>
                  <a:lnTo>
                    <a:pt x="3492" y="96"/>
                  </a:lnTo>
                  <a:lnTo>
                    <a:pt x="3496" y="96"/>
                  </a:lnTo>
                  <a:lnTo>
                    <a:pt x="3499" y="95"/>
                  </a:lnTo>
                  <a:lnTo>
                    <a:pt x="3502" y="95"/>
                  </a:lnTo>
                  <a:lnTo>
                    <a:pt x="3505" y="94"/>
                  </a:lnTo>
                  <a:lnTo>
                    <a:pt x="3509" y="93"/>
                  </a:lnTo>
                  <a:lnTo>
                    <a:pt x="3512" y="92"/>
                  </a:lnTo>
                  <a:lnTo>
                    <a:pt x="3515" y="91"/>
                  </a:lnTo>
                  <a:lnTo>
                    <a:pt x="3518" y="90"/>
                  </a:lnTo>
                  <a:lnTo>
                    <a:pt x="3522" y="89"/>
                  </a:lnTo>
                  <a:lnTo>
                    <a:pt x="3525" y="88"/>
                  </a:lnTo>
                  <a:lnTo>
                    <a:pt x="3528" y="87"/>
                  </a:lnTo>
                  <a:lnTo>
                    <a:pt x="3531" y="86"/>
                  </a:lnTo>
                  <a:lnTo>
                    <a:pt x="3535" y="85"/>
                  </a:lnTo>
                  <a:lnTo>
                    <a:pt x="3538" y="84"/>
                  </a:lnTo>
                  <a:lnTo>
                    <a:pt x="3541" y="83"/>
                  </a:lnTo>
                  <a:lnTo>
                    <a:pt x="3544" y="81"/>
                  </a:lnTo>
                  <a:lnTo>
                    <a:pt x="3548" y="80"/>
                  </a:lnTo>
                  <a:lnTo>
                    <a:pt x="3551" y="79"/>
                  </a:lnTo>
                  <a:lnTo>
                    <a:pt x="3554" y="77"/>
                  </a:lnTo>
                  <a:lnTo>
                    <a:pt x="3558" y="76"/>
                  </a:lnTo>
                  <a:lnTo>
                    <a:pt x="3561" y="74"/>
                  </a:lnTo>
                  <a:lnTo>
                    <a:pt x="3564" y="73"/>
                  </a:lnTo>
                  <a:lnTo>
                    <a:pt x="3567" y="71"/>
                  </a:lnTo>
                  <a:lnTo>
                    <a:pt x="3571" y="70"/>
                  </a:lnTo>
                  <a:lnTo>
                    <a:pt x="3574" y="68"/>
                  </a:lnTo>
                  <a:lnTo>
                    <a:pt x="3577" y="67"/>
                  </a:lnTo>
                  <a:lnTo>
                    <a:pt x="3580" y="65"/>
                  </a:lnTo>
                  <a:lnTo>
                    <a:pt x="3584" y="64"/>
                  </a:lnTo>
                  <a:lnTo>
                    <a:pt x="3587" y="62"/>
                  </a:lnTo>
                  <a:lnTo>
                    <a:pt x="3590" y="60"/>
                  </a:lnTo>
                  <a:lnTo>
                    <a:pt x="3593" y="59"/>
                  </a:lnTo>
                  <a:lnTo>
                    <a:pt x="3597" y="57"/>
                  </a:lnTo>
                  <a:lnTo>
                    <a:pt x="3600" y="55"/>
                  </a:lnTo>
                  <a:lnTo>
                    <a:pt x="3603" y="53"/>
                  </a:lnTo>
                  <a:lnTo>
                    <a:pt x="3606" y="52"/>
                  </a:lnTo>
                  <a:lnTo>
                    <a:pt x="3610" y="50"/>
                  </a:lnTo>
                  <a:lnTo>
                    <a:pt x="3613" y="48"/>
                  </a:lnTo>
                  <a:lnTo>
                    <a:pt x="3616" y="47"/>
                  </a:lnTo>
                  <a:lnTo>
                    <a:pt x="3619" y="45"/>
                  </a:lnTo>
                  <a:lnTo>
                    <a:pt x="3623" y="43"/>
                  </a:lnTo>
                  <a:lnTo>
                    <a:pt x="3626" y="41"/>
                  </a:lnTo>
                  <a:lnTo>
                    <a:pt x="3629" y="40"/>
                  </a:lnTo>
                  <a:lnTo>
                    <a:pt x="3633" y="38"/>
                  </a:lnTo>
                  <a:lnTo>
                    <a:pt x="3636" y="36"/>
                  </a:lnTo>
                  <a:lnTo>
                    <a:pt x="3639" y="35"/>
                  </a:lnTo>
                  <a:lnTo>
                    <a:pt x="3642" y="33"/>
                  </a:lnTo>
                  <a:lnTo>
                    <a:pt x="3646" y="32"/>
                  </a:lnTo>
                  <a:lnTo>
                    <a:pt x="3649" y="30"/>
                  </a:lnTo>
                  <a:lnTo>
                    <a:pt x="3652" y="28"/>
                  </a:lnTo>
                  <a:lnTo>
                    <a:pt x="3655" y="27"/>
                  </a:lnTo>
                  <a:lnTo>
                    <a:pt x="3659" y="25"/>
                  </a:lnTo>
                  <a:lnTo>
                    <a:pt x="3662" y="24"/>
                  </a:lnTo>
                  <a:lnTo>
                    <a:pt x="3665" y="22"/>
                  </a:lnTo>
                  <a:lnTo>
                    <a:pt x="3668" y="21"/>
                  </a:lnTo>
                  <a:lnTo>
                    <a:pt x="3672" y="20"/>
                  </a:lnTo>
                  <a:lnTo>
                    <a:pt x="3675" y="18"/>
                  </a:lnTo>
                  <a:lnTo>
                    <a:pt x="3678" y="17"/>
                  </a:lnTo>
                  <a:lnTo>
                    <a:pt x="3681" y="16"/>
                  </a:lnTo>
                  <a:lnTo>
                    <a:pt x="3685" y="15"/>
                  </a:lnTo>
                  <a:lnTo>
                    <a:pt x="3688" y="14"/>
                  </a:lnTo>
                  <a:lnTo>
                    <a:pt x="3691" y="13"/>
                  </a:lnTo>
                  <a:lnTo>
                    <a:pt x="3695" y="12"/>
                  </a:lnTo>
                  <a:lnTo>
                    <a:pt x="3698" y="11"/>
                  </a:lnTo>
                  <a:lnTo>
                    <a:pt x="3701" y="10"/>
                  </a:lnTo>
                  <a:lnTo>
                    <a:pt x="3704" y="9"/>
                  </a:lnTo>
                  <a:lnTo>
                    <a:pt x="3708" y="8"/>
                  </a:lnTo>
                  <a:lnTo>
                    <a:pt x="3711" y="7"/>
                  </a:lnTo>
                  <a:lnTo>
                    <a:pt x="3714" y="6"/>
                  </a:lnTo>
                  <a:lnTo>
                    <a:pt x="3717" y="6"/>
                  </a:lnTo>
                  <a:lnTo>
                    <a:pt x="3721" y="5"/>
                  </a:lnTo>
                  <a:lnTo>
                    <a:pt x="3724" y="4"/>
                  </a:lnTo>
                  <a:lnTo>
                    <a:pt x="3727" y="4"/>
                  </a:lnTo>
                  <a:lnTo>
                    <a:pt x="3730" y="3"/>
                  </a:lnTo>
                  <a:lnTo>
                    <a:pt x="3734" y="2"/>
                  </a:lnTo>
                  <a:lnTo>
                    <a:pt x="3737" y="2"/>
                  </a:lnTo>
                  <a:lnTo>
                    <a:pt x="3740" y="1"/>
                  </a:lnTo>
                  <a:lnTo>
                    <a:pt x="3743" y="1"/>
                  </a:lnTo>
                  <a:lnTo>
                    <a:pt x="3747" y="1"/>
                  </a:lnTo>
                  <a:lnTo>
                    <a:pt x="3750" y="0"/>
                  </a:lnTo>
                  <a:lnTo>
                    <a:pt x="3753" y="0"/>
                  </a:lnTo>
                  <a:lnTo>
                    <a:pt x="3756" y="0"/>
                  </a:lnTo>
                  <a:lnTo>
                    <a:pt x="3760" y="0"/>
                  </a:lnTo>
                  <a:lnTo>
                    <a:pt x="3763" y="0"/>
                  </a:lnTo>
                  <a:lnTo>
                    <a:pt x="3766" y="0"/>
                  </a:lnTo>
                  <a:lnTo>
                    <a:pt x="3770" y="0"/>
                  </a:lnTo>
                  <a:lnTo>
                    <a:pt x="3773" y="0"/>
                  </a:lnTo>
                  <a:lnTo>
                    <a:pt x="3776" y="0"/>
                  </a:lnTo>
                  <a:lnTo>
                    <a:pt x="3779" y="0"/>
                  </a:lnTo>
                  <a:lnTo>
                    <a:pt x="3783" y="0"/>
                  </a:lnTo>
                  <a:lnTo>
                    <a:pt x="3786" y="1"/>
                  </a:lnTo>
                  <a:lnTo>
                    <a:pt x="3789" y="1"/>
                  </a:lnTo>
                  <a:lnTo>
                    <a:pt x="3792" y="1"/>
                  </a:lnTo>
                  <a:lnTo>
                    <a:pt x="3796" y="1"/>
                  </a:lnTo>
                  <a:lnTo>
                    <a:pt x="3799" y="2"/>
                  </a:lnTo>
                  <a:lnTo>
                    <a:pt x="3802" y="2"/>
                  </a:lnTo>
                  <a:lnTo>
                    <a:pt x="3805" y="3"/>
                  </a:lnTo>
                  <a:lnTo>
                    <a:pt x="3809" y="3"/>
                  </a:lnTo>
                  <a:lnTo>
                    <a:pt x="3812" y="3"/>
                  </a:lnTo>
                  <a:lnTo>
                    <a:pt x="3815" y="4"/>
                  </a:lnTo>
                  <a:lnTo>
                    <a:pt x="3818" y="4"/>
                  </a:lnTo>
                  <a:lnTo>
                    <a:pt x="3822" y="5"/>
                  </a:lnTo>
                  <a:lnTo>
                    <a:pt x="3825" y="5"/>
                  </a:lnTo>
                  <a:lnTo>
                    <a:pt x="3828" y="6"/>
                  </a:lnTo>
                  <a:lnTo>
                    <a:pt x="3831" y="6"/>
                  </a:lnTo>
                  <a:lnTo>
                    <a:pt x="3835" y="7"/>
                  </a:lnTo>
                  <a:lnTo>
                    <a:pt x="3838" y="8"/>
                  </a:lnTo>
                  <a:lnTo>
                    <a:pt x="3841" y="8"/>
                  </a:lnTo>
                  <a:lnTo>
                    <a:pt x="3845" y="9"/>
                  </a:lnTo>
                  <a:lnTo>
                    <a:pt x="3848" y="10"/>
                  </a:lnTo>
                  <a:lnTo>
                    <a:pt x="3851" y="11"/>
                  </a:lnTo>
                  <a:lnTo>
                    <a:pt x="3854" y="11"/>
                  </a:lnTo>
                  <a:lnTo>
                    <a:pt x="3858" y="12"/>
                  </a:lnTo>
                  <a:lnTo>
                    <a:pt x="3861" y="13"/>
                  </a:lnTo>
                  <a:lnTo>
                    <a:pt x="3864" y="14"/>
                  </a:lnTo>
                  <a:lnTo>
                    <a:pt x="3867" y="14"/>
                  </a:lnTo>
                  <a:lnTo>
                    <a:pt x="3871" y="15"/>
                  </a:lnTo>
                  <a:lnTo>
                    <a:pt x="3874" y="16"/>
                  </a:lnTo>
                  <a:lnTo>
                    <a:pt x="3877" y="17"/>
                  </a:lnTo>
                  <a:lnTo>
                    <a:pt x="3880" y="18"/>
                  </a:lnTo>
                  <a:lnTo>
                    <a:pt x="3884" y="18"/>
                  </a:lnTo>
                  <a:lnTo>
                    <a:pt x="3887" y="19"/>
                  </a:lnTo>
                  <a:lnTo>
                    <a:pt x="3890" y="20"/>
                  </a:lnTo>
                  <a:lnTo>
                    <a:pt x="3893" y="21"/>
                  </a:lnTo>
                  <a:lnTo>
                    <a:pt x="3897" y="22"/>
                  </a:lnTo>
                  <a:lnTo>
                    <a:pt x="3900" y="23"/>
                  </a:lnTo>
                  <a:lnTo>
                    <a:pt x="3903" y="23"/>
                  </a:lnTo>
                  <a:lnTo>
                    <a:pt x="3906" y="24"/>
                  </a:lnTo>
                  <a:lnTo>
                    <a:pt x="3910" y="25"/>
                  </a:lnTo>
                  <a:lnTo>
                    <a:pt x="3913" y="26"/>
                  </a:lnTo>
                  <a:lnTo>
                    <a:pt x="3916" y="27"/>
                  </a:lnTo>
                  <a:lnTo>
                    <a:pt x="3920" y="28"/>
                  </a:lnTo>
                  <a:lnTo>
                    <a:pt x="3923" y="28"/>
                  </a:lnTo>
                  <a:lnTo>
                    <a:pt x="3926" y="29"/>
                  </a:lnTo>
                  <a:lnTo>
                    <a:pt x="3929" y="30"/>
                  </a:lnTo>
                  <a:lnTo>
                    <a:pt x="3933" y="31"/>
                  </a:lnTo>
                  <a:lnTo>
                    <a:pt x="3936" y="32"/>
                  </a:lnTo>
                  <a:lnTo>
                    <a:pt x="3939" y="33"/>
                  </a:lnTo>
                  <a:lnTo>
                    <a:pt x="3942" y="34"/>
                  </a:lnTo>
                  <a:lnTo>
                    <a:pt x="3946" y="34"/>
                  </a:lnTo>
                  <a:lnTo>
                    <a:pt x="3949" y="35"/>
                  </a:lnTo>
                  <a:lnTo>
                    <a:pt x="3952" y="36"/>
                  </a:lnTo>
                  <a:lnTo>
                    <a:pt x="3955" y="37"/>
                  </a:lnTo>
                  <a:lnTo>
                    <a:pt x="3959" y="38"/>
                  </a:lnTo>
                  <a:lnTo>
                    <a:pt x="3962" y="39"/>
                  </a:lnTo>
                  <a:lnTo>
                    <a:pt x="3965" y="39"/>
                  </a:lnTo>
                  <a:lnTo>
                    <a:pt x="3968" y="40"/>
                  </a:lnTo>
                  <a:lnTo>
                    <a:pt x="3972" y="41"/>
                  </a:lnTo>
                  <a:lnTo>
                    <a:pt x="3975" y="42"/>
                  </a:lnTo>
                  <a:lnTo>
                    <a:pt x="3978" y="43"/>
                  </a:lnTo>
                  <a:lnTo>
                    <a:pt x="3981" y="43"/>
                  </a:lnTo>
                  <a:lnTo>
                    <a:pt x="3985" y="44"/>
                  </a:lnTo>
                  <a:lnTo>
                    <a:pt x="3988" y="45"/>
                  </a:lnTo>
                  <a:lnTo>
                    <a:pt x="3991" y="46"/>
                  </a:lnTo>
                  <a:lnTo>
                    <a:pt x="3995" y="46"/>
                  </a:lnTo>
                  <a:lnTo>
                    <a:pt x="3998" y="47"/>
                  </a:lnTo>
                  <a:lnTo>
                    <a:pt x="4001" y="48"/>
                  </a:lnTo>
                  <a:lnTo>
                    <a:pt x="4004" y="48"/>
                  </a:lnTo>
                  <a:lnTo>
                    <a:pt x="4008" y="49"/>
                  </a:lnTo>
                  <a:lnTo>
                    <a:pt x="4011" y="50"/>
                  </a:lnTo>
                  <a:lnTo>
                    <a:pt x="4014" y="50"/>
                  </a:lnTo>
                  <a:lnTo>
                    <a:pt x="4017" y="51"/>
                  </a:lnTo>
                  <a:lnTo>
                    <a:pt x="4021" y="52"/>
                  </a:lnTo>
                  <a:lnTo>
                    <a:pt x="4024" y="52"/>
                  </a:lnTo>
                  <a:lnTo>
                    <a:pt x="4027" y="53"/>
                  </a:lnTo>
                  <a:lnTo>
                    <a:pt x="4030" y="53"/>
                  </a:lnTo>
                  <a:lnTo>
                    <a:pt x="4034" y="54"/>
                  </a:lnTo>
                  <a:lnTo>
                    <a:pt x="4037" y="55"/>
                  </a:lnTo>
                  <a:lnTo>
                    <a:pt x="4040" y="55"/>
                  </a:lnTo>
                  <a:lnTo>
                    <a:pt x="4043" y="56"/>
                  </a:lnTo>
                  <a:lnTo>
                    <a:pt x="4047" y="56"/>
                  </a:lnTo>
                  <a:lnTo>
                    <a:pt x="4050" y="57"/>
                  </a:lnTo>
                  <a:lnTo>
                    <a:pt x="4053" y="57"/>
                  </a:lnTo>
                  <a:lnTo>
                    <a:pt x="4057" y="58"/>
                  </a:lnTo>
                  <a:lnTo>
                    <a:pt x="4060" y="58"/>
                  </a:lnTo>
                  <a:lnTo>
                    <a:pt x="4063" y="59"/>
                  </a:lnTo>
                  <a:lnTo>
                    <a:pt x="4066" y="59"/>
                  </a:lnTo>
                  <a:lnTo>
                    <a:pt x="4070" y="60"/>
                  </a:lnTo>
                  <a:lnTo>
                    <a:pt x="4073" y="60"/>
                  </a:lnTo>
                  <a:lnTo>
                    <a:pt x="4076" y="61"/>
                  </a:lnTo>
                  <a:lnTo>
                    <a:pt x="4079" y="61"/>
                  </a:lnTo>
                  <a:lnTo>
                    <a:pt x="4083" y="61"/>
                  </a:lnTo>
                  <a:lnTo>
                    <a:pt x="4086" y="62"/>
                  </a:lnTo>
                  <a:lnTo>
                    <a:pt x="4089" y="62"/>
                  </a:lnTo>
                  <a:lnTo>
                    <a:pt x="4092" y="62"/>
                  </a:lnTo>
                  <a:lnTo>
                    <a:pt x="4096" y="62"/>
                  </a:lnTo>
                  <a:lnTo>
                    <a:pt x="4099" y="63"/>
                  </a:lnTo>
                  <a:lnTo>
                    <a:pt x="4102" y="63"/>
                  </a:lnTo>
                  <a:lnTo>
                    <a:pt x="4105" y="63"/>
                  </a:lnTo>
                  <a:lnTo>
                    <a:pt x="4109" y="63"/>
                  </a:lnTo>
                  <a:lnTo>
                    <a:pt x="4112" y="64"/>
                  </a:lnTo>
                  <a:lnTo>
                    <a:pt x="4115" y="64"/>
                  </a:lnTo>
                  <a:lnTo>
                    <a:pt x="4118" y="64"/>
                  </a:lnTo>
                  <a:lnTo>
                    <a:pt x="4122" y="64"/>
                  </a:lnTo>
                  <a:lnTo>
                    <a:pt x="4125" y="64"/>
                  </a:lnTo>
                  <a:lnTo>
                    <a:pt x="4128" y="64"/>
                  </a:lnTo>
                  <a:lnTo>
                    <a:pt x="4132" y="65"/>
                  </a:lnTo>
                  <a:lnTo>
                    <a:pt x="4135" y="65"/>
                  </a:lnTo>
                  <a:lnTo>
                    <a:pt x="4138" y="65"/>
                  </a:lnTo>
                  <a:lnTo>
                    <a:pt x="4141" y="65"/>
                  </a:lnTo>
                  <a:lnTo>
                    <a:pt x="4145" y="65"/>
                  </a:lnTo>
                  <a:lnTo>
                    <a:pt x="4148" y="65"/>
                  </a:lnTo>
                  <a:lnTo>
                    <a:pt x="4151" y="65"/>
                  </a:lnTo>
                  <a:lnTo>
                    <a:pt x="4154" y="65"/>
                  </a:lnTo>
                  <a:lnTo>
                    <a:pt x="4158" y="65"/>
                  </a:lnTo>
                  <a:lnTo>
                    <a:pt x="4161" y="65"/>
                  </a:lnTo>
                  <a:lnTo>
                    <a:pt x="4164" y="65"/>
                  </a:lnTo>
                  <a:lnTo>
                    <a:pt x="4167" y="65"/>
                  </a:lnTo>
                  <a:lnTo>
                    <a:pt x="4171" y="65"/>
                  </a:lnTo>
                  <a:lnTo>
                    <a:pt x="4174" y="65"/>
                  </a:lnTo>
                  <a:lnTo>
                    <a:pt x="4177" y="65"/>
                  </a:lnTo>
                  <a:lnTo>
                    <a:pt x="4180" y="65"/>
                  </a:lnTo>
                  <a:lnTo>
                    <a:pt x="4184" y="65"/>
                  </a:lnTo>
                  <a:lnTo>
                    <a:pt x="4187" y="65"/>
                  </a:lnTo>
                  <a:lnTo>
                    <a:pt x="4190" y="65"/>
                  </a:lnTo>
                  <a:lnTo>
                    <a:pt x="4193" y="64"/>
                  </a:lnTo>
                  <a:lnTo>
                    <a:pt x="4197" y="64"/>
                  </a:lnTo>
                  <a:lnTo>
                    <a:pt x="4200" y="64"/>
                  </a:lnTo>
                  <a:lnTo>
                    <a:pt x="4203" y="64"/>
                  </a:lnTo>
                  <a:lnTo>
                    <a:pt x="4207" y="64"/>
                  </a:lnTo>
                  <a:lnTo>
                    <a:pt x="4210" y="64"/>
                  </a:lnTo>
                  <a:lnTo>
                    <a:pt x="4213" y="64"/>
                  </a:lnTo>
                  <a:lnTo>
                    <a:pt x="4216" y="64"/>
                  </a:lnTo>
                  <a:lnTo>
                    <a:pt x="4220" y="63"/>
                  </a:lnTo>
                  <a:lnTo>
                    <a:pt x="4223" y="63"/>
                  </a:lnTo>
                  <a:lnTo>
                    <a:pt x="4226" y="63"/>
                  </a:lnTo>
                  <a:lnTo>
                    <a:pt x="4229" y="63"/>
                  </a:lnTo>
                  <a:lnTo>
                    <a:pt x="4233" y="63"/>
                  </a:lnTo>
                  <a:lnTo>
                    <a:pt x="4236" y="63"/>
                  </a:lnTo>
                  <a:lnTo>
                    <a:pt x="4239" y="62"/>
                  </a:lnTo>
                  <a:lnTo>
                    <a:pt x="4242" y="62"/>
                  </a:lnTo>
                  <a:lnTo>
                    <a:pt x="4246" y="62"/>
                  </a:lnTo>
                  <a:lnTo>
                    <a:pt x="4249" y="62"/>
                  </a:lnTo>
                  <a:lnTo>
                    <a:pt x="4252" y="62"/>
                  </a:lnTo>
                  <a:lnTo>
                    <a:pt x="4255" y="62"/>
                  </a:lnTo>
                  <a:lnTo>
                    <a:pt x="4259" y="61"/>
                  </a:lnTo>
                  <a:lnTo>
                    <a:pt x="4262" y="61"/>
                  </a:lnTo>
                  <a:lnTo>
                    <a:pt x="4265" y="61"/>
                  </a:lnTo>
                  <a:lnTo>
                    <a:pt x="4268" y="61"/>
                  </a:lnTo>
                  <a:lnTo>
                    <a:pt x="4272" y="61"/>
                  </a:lnTo>
                  <a:lnTo>
                    <a:pt x="4275" y="61"/>
                  </a:lnTo>
                  <a:lnTo>
                    <a:pt x="4278" y="60"/>
                  </a:lnTo>
                  <a:lnTo>
                    <a:pt x="4282" y="60"/>
                  </a:lnTo>
                  <a:lnTo>
                    <a:pt x="4285" y="60"/>
                  </a:lnTo>
                  <a:lnTo>
                    <a:pt x="4288" y="60"/>
                  </a:lnTo>
                  <a:lnTo>
                    <a:pt x="4291" y="60"/>
                  </a:lnTo>
                  <a:lnTo>
                    <a:pt x="4295" y="60"/>
                  </a:lnTo>
                  <a:lnTo>
                    <a:pt x="4298" y="60"/>
                  </a:lnTo>
                  <a:lnTo>
                    <a:pt x="4301" y="59"/>
                  </a:lnTo>
                  <a:lnTo>
                    <a:pt x="4304" y="59"/>
                  </a:lnTo>
                  <a:lnTo>
                    <a:pt x="4308" y="59"/>
                  </a:lnTo>
                  <a:lnTo>
                    <a:pt x="4311" y="59"/>
                  </a:lnTo>
                  <a:lnTo>
                    <a:pt x="4314" y="59"/>
                  </a:lnTo>
                  <a:lnTo>
                    <a:pt x="4317" y="59"/>
                  </a:lnTo>
                  <a:lnTo>
                    <a:pt x="4321" y="59"/>
                  </a:lnTo>
                  <a:lnTo>
                    <a:pt x="4324" y="59"/>
                  </a:lnTo>
                  <a:lnTo>
                    <a:pt x="4327" y="59"/>
                  </a:lnTo>
                  <a:lnTo>
                    <a:pt x="4330" y="59"/>
                  </a:lnTo>
                  <a:lnTo>
                    <a:pt x="4334" y="59"/>
                  </a:lnTo>
                  <a:lnTo>
                    <a:pt x="4337" y="59"/>
                  </a:lnTo>
                  <a:lnTo>
                    <a:pt x="4340" y="59"/>
                  </a:lnTo>
                  <a:lnTo>
                    <a:pt x="4343" y="59"/>
                  </a:lnTo>
                  <a:lnTo>
                    <a:pt x="4347" y="59"/>
                  </a:lnTo>
                  <a:lnTo>
                    <a:pt x="4350" y="59"/>
                  </a:lnTo>
                  <a:lnTo>
                    <a:pt x="4353" y="59"/>
                  </a:lnTo>
                  <a:lnTo>
                    <a:pt x="4357" y="59"/>
                  </a:lnTo>
                  <a:lnTo>
                    <a:pt x="4360" y="59"/>
                  </a:lnTo>
                  <a:lnTo>
                    <a:pt x="4363" y="59"/>
                  </a:lnTo>
                  <a:lnTo>
                    <a:pt x="4366" y="59"/>
                  </a:lnTo>
                  <a:lnTo>
                    <a:pt x="4370" y="59"/>
                  </a:lnTo>
                  <a:lnTo>
                    <a:pt x="4373" y="60"/>
                  </a:lnTo>
                  <a:lnTo>
                    <a:pt x="4376" y="60"/>
                  </a:lnTo>
                  <a:lnTo>
                    <a:pt x="4379" y="60"/>
                  </a:lnTo>
                  <a:lnTo>
                    <a:pt x="4383" y="60"/>
                  </a:lnTo>
                  <a:lnTo>
                    <a:pt x="4386" y="60"/>
                  </a:lnTo>
                  <a:lnTo>
                    <a:pt x="4389" y="61"/>
                  </a:lnTo>
                  <a:lnTo>
                    <a:pt x="4392" y="61"/>
                  </a:lnTo>
                  <a:lnTo>
                    <a:pt x="4396" y="61"/>
                  </a:lnTo>
                  <a:lnTo>
                    <a:pt x="4399" y="61"/>
                  </a:lnTo>
                  <a:lnTo>
                    <a:pt x="4402" y="62"/>
                  </a:lnTo>
                  <a:lnTo>
                    <a:pt x="4405" y="62"/>
                  </a:lnTo>
                  <a:lnTo>
                    <a:pt x="4409" y="62"/>
                  </a:lnTo>
                  <a:lnTo>
                    <a:pt x="4412" y="63"/>
                  </a:lnTo>
                  <a:lnTo>
                    <a:pt x="4415" y="63"/>
                  </a:lnTo>
                  <a:lnTo>
                    <a:pt x="4419" y="63"/>
                  </a:lnTo>
                  <a:lnTo>
                    <a:pt x="4422" y="64"/>
                  </a:lnTo>
                  <a:lnTo>
                    <a:pt x="4425" y="64"/>
                  </a:lnTo>
                  <a:lnTo>
                    <a:pt x="4428" y="65"/>
                  </a:lnTo>
                  <a:lnTo>
                    <a:pt x="4432" y="65"/>
                  </a:lnTo>
                  <a:lnTo>
                    <a:pt x="4435" y="66"/>
                  </a:lnTo>
                  <a:lnTo>
                    <a:pt x="4438" y="66"/>
                  </a:lnTo>
                  <a:lnTo>
                    <a:pt x="4441" y="67"/>
                  </a:lnTo>
                  <a:lnTo>
                    <a:pt x="4445" y="67"/>
                  </a:lnTo>
                  <a:lnTo>
                    <a:pt x="4448" y="68"/>
                  </a:lnTo>
                  <a:lnTo>
                    <a:pt x="4451" y="68"/>
                  </a:lnTo>
                  <a:lnTo>
                    <a:pt x="4454" y="69"/>
                  </a:lnTo>
                  <a:lnTo>
                    <a:pt x="4458" y="70"/>
                  </a:lnTo>
                  <a:lnTo>
                    <a:pt x="4461" y="70"/>
                  </a:lnTo>
                  <a:lnTo>
                    <a:pt x="4464" y="71"/>
                  </a:lnTo>
                  <a:lnTo>
                    <a:pt x="4467" y="72"/>
                  </a:lnTo>
                  <a:lnTo>
                    <a:pt x="4471" y="72"/>
                  </a:lnTo>
                  <a:lnTo>
                    <a:pt x="4474" y="73"/>
                  </a:lnTo>
                  <a:lnTo>
                    <a:pt x="4477" y="74"/>
                  </a:lnTo>
                  <a:lnTo>
                    <a:pt x="4480" y="75"/>
                  </a:lnTo>
                  <a:lnTo>
                    <a:pt x="4484" y="75"/>
                  </a:lnTo>
                  <a:lnTo>
                    <a:pt x="4487" y="76"/>
                  </a:lnTo>
                  <a:lnTo>
                    <a:pt x="4490" y="77"/>
                  </a:lnTo>
                  <a:lnTo>
                    <a:pt x="4494" y="78"/>
                  </a:lnTo>
                  <a:lnTo>
                    <a:pt x="4497" y="79"/>
                  </a:lnTo>
                  <a:lnTo>
                    <a:pt x="4500" y="80"/>
                  </a:lnTo>
                  <a:lnTo>
                    <a:pt x="4503" y="81"/>
                  </a:lnTo>
                  <a:lnTo>
                    <a:pt x="4507" y="82"/>
                  </a:lnTo>
                  <a:lnTo>
                    <a:pt x="4510" y="83"/>
                  </a:lnTo>
                  <a:lnTo>
                    <a:pt x="4513" y="84"/>
                  </a:lnTo>
                  <a:lnTo>
                    <a:pt x="4516" y="84"/>
                  </a:lnTo>
                  <a:lnTo>
                    <a:pt x="4520" y="85"/>
                  </a:lnTo>
                  <a:lnTo>
                    <a:pt x="4523" y="87"/>
                  </a:lnTo>
                  <a:lnTo>
                    <a:pt x="4526" y="88"/>
                  </a:lnTo>
                  <a:lnTo>
                    <a:pt x="4529" y="89"/>
                  </a:lnTo>
                  <a:lnTo>
                    <a:pt x="4533" y="90"/>
                  </a:lnTo>
                  <a:lnTo>
                    <a:pt x="4536" y="91"/>
                  </a:lnTo>
                  <a:lnTo>
                    <a:pt x="4539" y="92"/>
                  </a:lnTo>
                  <a:lnTo>
                    <a:pt x="4542" y="93"/>
                  </a:lnTo>
                  <a:lnTo>
                    <a:pt x="4546" y="94"/>
                  </a:lnTo>
                  <a:lnTo>
                    <a:pt x="4549" y="95"/>
                  </a:lnTo>
                  <a:lnTo>
                    <a:pt x="4552" y="96"/>
                  </a:lnTo>
                  <a:lnTo>
                    <a:pt x="4555" y="97"/>
                  </a:lnTo>
                  <a:lnTo>
                    <a:pt x="4559" y="98"/>
                  </a:lnTo>
                  <a:lnTo>
                    <a:pt x="4562" y="100"/>
                  </a:lnTo>
                  <a:lnTo>
                    <a:pt x="4565" y="101"/>
                  </a:lnTo>
                  <a:lnTo>
                    <a:pt x="4569" y="102"/>
                  </a:lnTo>
                  <a:lnTo>
                    <a:pt x="4572" y="103"/>
                  </a:lnTo>
                  <a:lnTo>
                    <a:pt x="4575" y="104"/>
                  </a:lnTo>
                  <a:lnTo>
                    <a:pt x="4578" y="105"/>
                  </a:lnTo>
                  <a:lnTo>
                    <a:pt x="4582" y="107"/>
                  </a:lnTo>
                  <a:lnTo>
                    <a:pt x="4585" y="108"/>
                  </a:lnTo>
                  <a:lnTo>
                    <a:pt x="4588" y="109"/>
                  </a:lnTo>
                  <a:lnTo>
                    <a:pt x="4591" y="110"/>
                  </a:lnTo>
                  <a:lnTo>
                    <a:pt x="4595" y="111"/>
                  </a:lnTo>
                  <a:lnTo>
                    <a:pt x="4598" y="112"/>
                  </a:lnTo>
                  <a:lnTo>
                    <a:pt x="4601" y="114"/>
                  </a:lnTo>
                  <a:lnTo>
                    <a:pt x="4604" y="115"/>
                  </a:lnTo>
                  <a:lnTo>
                    <a:pt x="4608" y="116"/>
                  </a:lnTo>
                  <a:lnTo>
                    <a:pt x="4611" y="117"/>
                  </a:lnTo>
                  <a:lnTo>
                    <a:pt x="4614" y="118"/>
                  </a:lnTo>
                  <a:lnTo>
                    <a:pt x="4617" y="119"/>
                  </a:lnTo>
                  <a:lnTo>
                    <a:pt x="4621" y="120"/>
                  </a:lnTo>
                  <a:lnTo>
                    <a:pt x="4624" y="122"/>
                  </a:lnTo>
                  <a:lnTo>
                    <a:pt x="4627" y="123"/>
                  </a:lnTo>
                  <a:lnTo>
                    <a:pt x="4630" y="124"/>
                  </a:lnTo>
                  <a:lnTo>
                    <a:pt x="4634" y="125"/>
                  </a:lnTo>
                  <a:lnTo>
                    <a:pt x="4637" y="126"/>
                  </a:lnTo>
                  <a:lnTo>
                    <a:pt x="4640" y="127"/>
                  </a:lnTo>
                  <a:lnTo>
                    <a:pt x="4644" y="128"/>
                  </a:lnTo>
                  <a:lnTo>
                    <a:pt x="4647" y="129"/>
                  </a:lnTo>
                  <a:lnTo>
                    <a:pt x="4650" y="130"/>
                  </a:lnTo>
                  <a:lnTo>
                    <a:pt x="4653" y="131"/>
                  </a:lnTo>
                  <a:lnTo>
                    <a:pt x="4657" y="132"/>
                  </a:lnTo>
                  <a:lnTo>
                    <a:pt x="4660" y="133"/>
                  </a:lnTo>
                  <a:lnTo>
                    <a:pt x="4663" y="133"/>
                  </a:lnTo>
                  <a:lnTo>
                    <a:pt x="4666" y="134"/>
                  </a:lnTo>
                  <a:lnTo>
                    <a:pt x="4670" y="135"/>
                  </a:lnTo>
                  <a:lnTo>
                    <a:pt x="4673" y="136"/>
                  </a:lnTo>
                  <a:lnTo>
                    <a:pt x="4676" y="137"/>
                  </a:lnTo>
                  <a:lnTo>
                    <a:pt x="4679" y="138"/>
                  </a:lnTo>
                  <a:lnTo>
                    <a:pt x="4683" y="138"/>
                  </a:lnTo>
                  <a:lnTo>
                    <a:pt x="4686" y="139"/>
                  </a:lnTo>
                  <a:lnTo>
                    <a:pt x="4689" y="140"/>
                  </a:lnTo>
                  <a:lnTo>
                    <a:pt x="4692" y="140"/>
                  </a:lnTo>
                  <a:lnTo>
                    <a:pt x="4696" y="141"/>
                  </a:lnTo>
                  <a:lnTo>
                    <a:pt x="4699" y="142"/>
                  </a:lnTo>
                  <a:lnTo>
                    <a:pt x="4702" y="142"/>
                  </a:lnTo>
                  <a:lnTo>
                    <a:pt x="4705" y="143"/>
                  </a:lnTo>
                  <a:lnTo>
                    <a:pt x="4709" y="143"/>
                  </a:lnTo>
                  <a:lnTo>
                    <a:pt x="4712" y="144"/>
                  </a:lnTo>
                  <a:lnTo>
                    <a:pt x="4715" y="144"/>
                  </a:lnTo>
                  <a:lnTo>
                    <a:pt x="4719" y="145"/>
                  </a:lnTo>
                  <a:lnTo>
                    <a:pt x="4722" y="145"/>
                  </a:lnTo>
                  <a:lnTo>
                    <a:pt x="4725" y="145"/>
                  </a:lnTo>
                  <a:lnTo>
                    <a:pt x="4728" y="146"/>
                  </a:lnTo>
                  <a:lnTo>
                    <a:pt x="4732" y="146"/>
                  </a:lnTo>
                  <a:lnTo>
                    <a:pt x="4735" y="146"/>
                  </a:lnTo>
                  <a:lnTo>
                    <a:pt x="4738" y="147"/>
                  </a:lnTo>
                  <a:lnTo>
                    <a:pt x="4741" y="147"/>
                  </a:lnTo>
                  <a:lnTo>
                    <a:pt x="4745" y="147"/>
                  </a:lnTo>
                  <a:lnTo>
                    <a:pt x="4748" y="147"/>
                  </a:lnTo>
                  <a:lnTo>
                    <a:pt x="4751" y="147"/>
                  </a:lnTo>
                  <a:lnTo>
                    <a:pt x="4754" y="147"/>
                  </a:lnTo>
                  <a:lnTo>
                    <a:pt x="4758" y="148"/>
                  </a:lnTo>
                  <a:lnTo>
                    <a:pt x="4761" y="148"/>
                  </a:lnTo>
                  <a:lnTo>
                    <a:pt x="4764" y="148"/>
                  </a:lnTo>
                  <a:lnTo>
                    <a:pt x="4767" y="148"/>
                  </a:lnTo>
                  <a:lnTo>
                    <a:pt x="4771" y="148"/>
                  </a:lnTo>
                  <a:lnTo>
                    <a:pt x="4774" y="148"/>
                  </a:lnTo>
                  <a:lnTo>
                    <a:pt x="4777" y="148"/>
                  </a:lnTo>
                  <a:lnTo>
                    <a:pt x="4781" y="148"/>
                  </a:lnTo>
                  <a:lnTo>
                    <a:pt x="4784" y="148"/>
                  </a:lnTo>
                  <a:lnTo>
                    <a:pt x="4787" y="148"/>
                  </a:lnTo>
                  <a:lnTo>
                    <a:pt x="4790" y="147"/>
                  </a:lnTo>
                  <a:lnTo>
                    <a:pt x="4794" y="147"/>
                  </a:lnTo>
                  <a:lnTo>
                    <a:pt x="4797" y="147"/>
                  </a:lnTo>
                  <a:lnTo>
                    <a:pt x="4800" y="147"/>
                  </a:lnTo>
                  <a:lnTo>
                    <a:pt x="4803" y="147"/>
                  </a:lnTo>
                  <a:lnTo>
                    <a:pt x="4807" y="147"/>
                  </a:lnTo>
                  <a:lnTo>
                    <a:pt x="4810" y="147"/>
                  </a:lnTo>
                  <a:lnTo>
                    <a:pt x="4813" y="147"/>
                  </a:lnTo>
                  <a:lnTo>
                    <a:pt x="4816" y="147"/>
                  </a:lnTo>
                  <a:lnTo>
                    <a:pt x="4820" y="146"/>
                  </a:lnTo>
                  <a:lnTo>
                    <a:pt x="4823" y="146"/>
                  </a:lnTo>
                  <a:lnTo>
                    <a:pt x="4826" y="146"/>
                  </a:lnTo>
                  <a:lnTo>
                    <a:pt x="4829" y="146"/>
                  </a:lnTo>
                  <a:lnTo>
                    <a:pt x="4833" y="146"/>
                  </a:lnTo>
                  <a:lnTo>
                    <a:pt x="4836" y="146"/>
                  </a:lnTo>
                  <a:lnTo>
                    <a:pt x="4839" y="146"/>
                  </a:lnTo>
                  <a:lnTo>
                    <a:pt x="4842" y="146"/>
                  </a:lnTo>
                  <a:lnTo>
                    <a:pt x="4846" y="146"/>
                  </a:lnTo>
                  <a:lnTo>
                    <a:pt x="4849" y="146"/>
                  </a:lnTo>
                  <a:lnTo>
                    <a:pt x="4852" y="146"/>
                  </a:lnTo>
                  <a:lnTo>
                    <a:pt x="4856" y="146"/>
                  </a:lnTo>
                  <a:lnTo>
                    <a:pt x="4859" y="146"/>
                  </a:lnTo>
                  <a:lnTo>
                    <a:pt x="4862" y="146"/>
                  </a:lnTo>
                  <a:lnTo>
                    <a:pt x="4865" y="146"/>
                  </a:lnTo>
                  <a:lnTo>
                    <a:pt x="4869" y="146"/>
                  </a:lnTo>
                  <a:lnTo>
                    <a:pt x="4872" y="146"/>
                  </a:lnTo>
                  <a:lnTo>
                    <a:pt x="4875" y="146"/>
                  </a:lnTo>
                  <a:lnTo>
                    <a:pt x="4878" y="146"/>
                  </a:lnTo>
                  <a:lnTo>
                    <a:pt x="4882" y="146"/>
                  </a:lnTo>
                  <a:lnTo>
                    <a:pt x="4885" y="146"/>
                  </a:lnTo>
                  <a:lnTo>
                    <a:pt x="4888" y="147"/>
                  </a:lnTo>
                  <a:lnTo>
                    <a:pt x="4891" y="147"/>
                  </a:lnTo>
                  <a:lnTo>
                    <a:pt x="4895" y="147"/>
                  </a:lnTo>
                  <a:lnTo>
                    <a:pt x="4898" y="148"/>
                  </a:lnTo>
                  <a:lnTo>
                    <a:pt x="4901" y="148"/>
                  </a:lnTo>
                  <a:lnTo>
                    <a:pt x="4904" y="149"/>
                  </a:lnTo>
                  <a:lnTo>
                    <a:pt x="4908" y="149"/>
                  </a:lnTo>
                  <a:lnTo>
                    <a:pt x="4911" y="150"/>
                  </a:lnTo>
                  <a:lnTo>
                    <a:pt x="4914" y="150"/>
                  </a:lnTo>
                  <a:lnTo>
                    <a:pt x="4917" y="151"/>
                  </a:lnTo>
                  <a:lnTo>
                    <a:pt x="4921" y="152"/>
                  </a:lnTo>
                  <a:lnTo>
                    <a:pt x="4924" y="152"/>
                  </a:lnTo>
                  <a:lnTo>
                    <a:pt x="4927" y="153"/>
                  </a:lnTo>
                  <a:lnTo>
                    <a:pt x="4931" y="154"/>
                  </a:lnTo>
                  <a:lnTo>
                    <a:pt x="4934" y="155"/>
                  </a:lnTo>
                  <a:lnTo>
                    <a:pt x="4937" y="156"/>
                  </a:lnTo>
                  <a:lnTo>
                    <a:pt x="4940" y="157"/>
                  </a:lnTo>
                  <a:lnTo>
                    <a:pt x="4944" y="158"/>
                  </a:lnTo>
                  <a:lnTo>
                    <a:pt x="4947" y="159"/>
                  </a:lnTo>
                  <a:lnTo>
                    <a:pt x="4950" y="160"/>
                  </a:lnTo>
                  <a:lnTo>
                    <a:pt x="4953" y="161"/>
                  </a:lnTo>
                  <a:lnTo>
                    <a:pt x="4957" y="162"/>
                  </a:lnTo>
                  <a:lnTo>
                    <a:pt x="4960" y="163"/>
                  </a:lnTo>
                  <a:lnTo>
                    <a:pt x="4963" y="164"/>
                  </a:lnTo>
                  <a:lnTo>
                    <a:pt x="4966" y="166"/>
                  </a:lnTo>
                  <a:lnTo>
                    <a:pt x="4970" y="167"/>
                  </a:lnTo>
                  <a:lnTo>
                    <a:pt x="4973" y="168"/>
                  </a:lnTo>
                  <a:lnTo>
                    <a:pt x="4976" y="170"/>
                  </a:lnTo>
                  <a:lnTo>
                    <a:pt x="4979" y="171"/>
                  </a:lnTo>
                  <a:lnTo>
                    <a:pt x="4983" y="173"/>
                  </a:lnTo>
                  <a:lnTo>
                    <a:pt x="4986" y="174"/>
                  </a:lnTo>
                  <a:lnTo>
                    <a:pt x="4989" y="176"/>
                  </a:lnTo>
                  <a:lnTo>
                    <a:pt x="4992" y="178"/>
                  </a:lnTo>
                  <a:lnTo>
                    <a:pt x="4996" y="179"/>
                  </a:lnTo>
                  <a:lnTo>
                    <a:pt x="4999" y="181"/>
                  </a:lnTo>
                  <a:lnTo>
                    <a:pt x="5002" y="183"/>
                  </a:lnTo>
                  <a:lnTo>
                    <a:pt x="5006" y="184"/>
                  </a:lnTo>
                  <a:lnTo>
                    <a:pt x="5009" y="186"/>
                  </a:lnTo>
                  <a:lnTo>
                    <a:pt x="5012" y="188"/>
                  </a:lnTo>
                  <a:lnTo>
                    <a:pt x="5015" y="190"/>
                  </a:lnTo>
                  <a:lnTo>
                    <a:pt x="5019" y="192"/>
                  </a:lnTo>
                  <a:lnTo>
                    <a:pt x="5022" y="194"/>
                  </a:lnTo>
                  <a:lnTo>
                    <a:pt x="5025" y="195"/>
                  </a:lnTo>
                  <a:lnTo>
                    <a:pt x="5028" y="197"/>
                  </a:lnTo>
                  <a:lnTo>
                    <a:pt x="5032" y="199"/>
                  </a:lnTo>
                  <a:lnTo>
                    <a:pt x="5035" y="201"/>
                  </a:lnTo>
                  <a:lnTo>
                    <a:pt x="5038" y="203"/>
                  </a:lnTo>
                  <a:lnTo>
                    <a:pt x="5041" y="205"/>
                  </a:lnTo>
                  <a:lnTo>
                    <a:pt x="5045" y="207"/>
                  </a:lnTo>
                  <a:lnTo>
                    <a:pt x="5048" y="209"/>
                  </a:lnTo>
                  <a:lnTo>
                    <a:pt x="5051" y="211"/>
                  </a:lnTo>
                  <a:lnTo>
                    <a:pt x="5054" y="213"/>
                  </a:lnTo>
                  <a:lnTo>
                    <a:pt x="5058" y="215"/>
                  </a:lnTo>
                  <a:lnTo>
                    <a:pt x="5061" y="217"/>
                  </a:lnTo>
                  <a:lnTo>
                    <a:pt x="5064" y="219"/>
                  </a:lnTo>
                  <a:lnTo>
                    <a:pt x="5067" y="221"/>
                  </a:lnTo>
                  <a:lnTo>
                    <a:pt x="5071" y="223"/>
                  </a:lnTo>
                  <a:lnTo>
                    <a:pt x="5074" y="225"/>
                  </a:lnTo>
                  <a:lnTo>
                    <a:pt x="5077" y="227"/>
                  </a:lnTo>
                  <a:lnTo>
                    <a:pt x="5081" y="229"/>
                  </a:lnTo>
                  <a:lnTo>
                    <a:pt x="5084" y="231"/>
                  </a:lnTo>
                  <a:lnTo>
                    <a:pt x="5087" y="233"/>
                  </a:lnTo>
                  <a:lnTo>
                    <a:pt x="5090" y="235"/>
                  </a:lnTo>
                  <a:lnTo>
                    <a:pt x="5094" y="237"/>
                  </a:lnTo>
                  <a:lnTo>
                    <a:pt x="5097" y="239"/>
                  </a:lnTo>
                  <a:lnTo>
                    <a:pt x="5100" y="241"/>
                  </a:lnTo>
                  <a:lnTo>
                    <a:pt x="5103" y="243"/>
                  </a:lnTo>
                  <a:lnTo>
                    <a:pt x="5107" y="245"/>
                  </a:lnTo>
                  <a:lnTo>
                    <a:pt x="5110" y="246"/>
                  </a:lnTo>
                  <a:lnTo>
                    <a:pt x="5113" y="248"/>
                  </a:lnTo>
                  <a:lnTo>
                    <a:pt x="5116" y="250"/>
                  </a:lnTo>
                  <a:lnTo>
                    <a:pt x="5120" y="252"/>
                  </a:lnTo>
                  <a:lnTo>
                    <a:pt x="5123" y="254"/>
                  </a:lnTo>
                  <a:lnTo>
                    <a:pt x="5126" y="256"/>
                  </a:lnTo>
                  <a:lnTo>
                    <a:pt x="5129" y="257"/>
                  </a:lnTo>
                  <a:lnTo>
                    <a:pt x="5133" y="259"/>
                  </a:lnTo>
                  <a:lnTo>
                    <a:pt x="5136" y="261"/>
                  </a:lnTo>
                  <a:lnTo>
                    <a:pt x="5139" y="263"/>
                  </a:lnTo>
                  <a:lnTo>
                    <a:pt x="5143" y="264"/>
                  </a:lnTo>
                  <a:lnTo>
                    <a:pt x="5146" y="266"/>
                  </a:lnTo>
                  <a:lnTo>
                    <a:pt x="5149" y="268"/>
                  </a:lnTo>
                  <a:lnTo>
                    <a:pt x="5152" y="269"/>
                  </a:lnTo>
                  <a:lnTo>
                    <a:pt x="5156" y="271"/>
                  </a:lnTo>
                  <a:lnTo>
                    <a:pt x="5159" y="273"/>
                  </a:lnTo>
                  <a:lnTo>
                    <a:pt x="5162" y="274"/>
                  </a:lnTo>
                  <a:lnTo>
                    <a:pt x="5165" y="276"/>
                  </a:lnTo>
                  <a:lnTo>
                    <a:pt x="5169" y="277"/>
                  </a:lnTo>
                  <a:lnTo>
                    <a:pt x="5172" y="279"/>
                  </a:lnTo>
                  <a:lnTo>
                    <a:pt x="5175" y="280"/>
                  </a:lnTo>
                  <a:lnTo>
                    <a:pt x="5178" y="282"/>
                  </a:lnTo>
                  <a:lnTo>
                    <a:pt x="5182" y="283"/>
                  </a:lnTo>
                  <a:lnTo>
                    <a:pt x="5185" y="284"/>
                  </a:lnTo>
                  <a:lnTo>
                    <a:pt x="5188" y="286"/>
                  </a:lnTo>
                  <a:lnTo>
                    <a:pt x="5191" y="287"/>
                  </a:lnTo>
                  <a:lnTo>
                    <a:pt x="5195" y="289"/>
                  </a:lnTo>
                  <a:lnTo>
                    <a:pt x="5198" y="290"/>
                  </a:lnTo>
                  <a:lnTo>
                    <a:pt x="5201" y="291"/>
                  </a:lnTo>
                  <a:lnTo>
                    <a:pt x="5204" y="293"/>
                  </a:lnTo>
                  <a:lnTo>
                    <a:pt x="5208" y="294"/>
                  </a:lnTo>
                  <a:lnTo>
                    <a:pt x="5211" y="295"/>
                  </a:lnTo>
                  <a:lnTo>
                    <a:pt x="5214" y="296"/>
                  </a:lnTo>
                  <a:lnTo>
                    <a:pt x="5218" y="298"/>
                  </a:lnTo>
                  <a:lnTo>
                    <a:pt x="5221" y="299"/>
                  </a:lnTo>
                  <a:lnTo>
                    <a:pt x="5224" y="300"/>
                  </a:lnTo>
                  <a:lnTo>
                    <a:pt x="5227" y="301"/>
                  </a:lnTo>
                  <a:lnTo>
                    <a:pt x="5231" y="302"/>
                  </a:lnTo>
                  <a:lnTo>
                    <a:pt x="5234" y="303"/>
                  </a:lnTo>
                  <a:lnTo>
                    <a:pt x="5237" y="305"/>
                  </a:lnTo>
                  <a:lnTo>
                    <a:pt x="5240" y="306"/>
                  </a:lnTo>
                  <a:lnTo>
                    <a:pt x="5244" y="307"/>
                  </a:lnTo>
                  <a:lnTo>
                    <a:pt x="5247" y="308"/>
                  </a:lnTo>
                  <a:lnTo>
                    <a:pt x="5250" y="309"/>
                  </a:lnTo>
                  <a:lnTo>
                    <a:pt x="5253" y="310"/>
                  </a:lnTo>
                  <a:lnTo>
                    <a:pt x="5257" y="311"/>
                  </a:lnTo>
                  <a:lnTo>
                    <a:pt x="5260" y="312"/>
                  </a:lnTo>
                  <a:lnTo>
                    <a:pt x="5263" y="313"/>
                  </a:lnTo>
                  <a:lnTo>
                    <a:pt x="5266" y="314"/>
                  </a:lnTo>
                  <a:lnTo>
                    <a:pt x="5270" y="315"/>
                  </a:lnTo>
                  <a:lnTo>
                    <a:pt x="5273" y="316"/>
                  </a:lnTo>
                  <a:lnTo>
                    <a:pt x="5276" y="317"/>
                  </a:lnTo>
                  <a:lnTo>
                    <a:pt x="5279" y="318"/>
                  </a:lnTo>
                  <a:lnTo>
                    <a:pt x="5283" y="319"/>
                  </a:lnTo>
                  <a:lnTo>
                    <a:pt x="5286" y="320"/>
                  </a:lnTo>
                  <a:lnTo>
                    <a:pt x="5289" y="321"/>
                  </a:lnTo>
                  <a:lnTo>
                    <a:pt x="5293" y="322"/>
                  </a:lnTo>
                  <a:lnTo>
                    <a:pt x="5296" y="323"/>
                  </a:lnTo>
                  <a:lnTo>
                    <a:pt x="5299" y="324"/>
                  </a:lnTo>
                  <a:lnTo>
                    <a:pt x="5302" y="325"/>
                  </a:lnTo>
                  <a:lnTo>
                    <a:pt x="5306" y="326"/>
                  </a:lnTo>
                  <a:lnTo>
                    <a:pt x="5309" y="327"/>
                  </a:lnTo>
                  <a:lnTo>
                    <a:pt x="5312" y="328"/>
                  </a:lnTo>
                  <a:lnTo>
                    <a:pt x="5315" y="329"/>
                  </a:lnTo>
                  <a:lnTo>
                    <a:pt x="5319" y="330"/>
                  </a:lnTo>
                  <a:lnTo>
                    <a:pt x="5322" y="331"/>
                  </a:lnTo>
                  <a:lnTo>
                    <a:pt x="5325" y="332"/>
                  </a:lnTo>
                  <a:lnTo>
                    <a:pt x="5328" y="333"/>
                  </a:lnTo>
                  <a:lnTo>
                    <a:pt x="5332" y="334"/>
                  </a:lnTo>
                  <a:lnTo>
                    <a:pt x="5335" y="335"/>
                  </a:lnTo>
                  <a:lnTo>
                    <a:pt x="5338" y="336"/>
                  </a:lnTo>
                  <a:lnTo>
                    <a:pt x="5341" y="337"/>
                  </a:lnTo>
                  <a:lnTo>
                    <a:pt x="5345" y="338"/>
                  </a:lnTo>
                  <a:lnTo>
                    <a:pt x="5348" y="339"/>
                  </a:lnTo>
                  <a:lnTo>
                    <a:pt x="5351" y="340"/>
                  </a:lnTo>
                  <a:lnTo>
                    <a:pt x="5354" y="341"/>
                  </a:lnTo>
                  <a:lnTo>
                    <a:pt x="5358" y="342"/>
                  </a:lnTo>
                  <a:lnTo>
                    <a:pt x="5361" y="343"/>
                  </a:lnTo>
                  <a:lnTo>
                    <a:pt x="5364" y="344"/>
                  </a:lnTo>
                  <a:lnTo>
                    <a:pt x="5368" y="345"/>
                  </a:lnTo>
                  <a:lnTo>
                    <a:pt x="5371" y="346"/>
                  </a:lnTo>
                  <a:lnTo>
                    <a:pt x="5374" y="347"/>
                  </a:lnTo>
                  <a:lnTo>
                    <a:pt x="5377" y="348"/>
                  </a:lnTo>
                  <a:lnTo>
                    <a:pt x="5381" y="349"/>
                  </a:lnTo>
                  <a:lnTo>
                    <a:pt x="5384" y="350"/>
                  </a:lnTo>
                  <a:lnTo>
                    <a:pt x="5387" y="351"/>
                  </a:lnTo>
                  <a:lnTo>
                    <a:pt x="5390" y="352"/>
                  </a:lnTo>
                  <a:lnTo>
                    <a:pt x="5394" y="353"/>
                  </a:lnTo>
                  <a:lnTo>
                    <a:pt x="5397" y="354"/>
                  </a:lnTo>
                  <a:lnTo>
                    <a:pt x="5400" y="355"/>
                  </a:lnTo>
                  <a:lnTo>
                    <a:pt x="5403" y="356"/>
                  </a:lnTo>
                  <a:lnTo>
                    <a:pt x="5407" y="357"/>
                  </a:lnTo>
                  <a:lnTo>
                    <a:pt x="5410" y="358"/>
                  </a:lnTo>
                  <a:lnTo>
                    <a:pt x="5413" y="359"/>
                  </a:lnTo>
                  <a:lnTo>
                    <a:pt x="5416" y="360"/>
                  </a:lnTo>
                  <a:lnTo>
                    <a:pt x="5420" y="361"/>
                  </a:lnTo>
                  <a:lnTo>
                    <a:pt x="5423" y="362"/>
                  </a:lnTo>
                  <a:lnTo>
                    <a:pt x="5426" y="363"/>
                  </a:lnTo>
                  <a:lnTo>
                    <a:pt x="5429" y="363"/>
                  </a:lnTo>
                  <a:lnTo>
                    <a:pt x="5433" y="364"/>
                  </a:lnTo>
                  <a:lnTo>
                    <a:pt x="5436" y="365"/>
                  </a:lnTo>
                  <a:lnTo>
                    <a:pt x="5439" y="366"/>
                  </a:lnTo>
                  <a:lnTo>
                    <a:pt x="5443" y="367"/>
                  </a:lnTo>
                  <a:lnTo>
                    <a:pt x="5446" y="368"/>
                  </a:lnTo>
                  <a:lnTo>
                    <a:pt x="5449" y="369"/>
                  </a:lnTo>
                  <a:lnTo>
                    <a:pt x="5452" y="370"/>
                  </a:lnTo>
                  <a:lnTo>
                    <a:pt x="5456" y="371"/>
                  </a:lnTo>
                  <a:lnTo>
                    <a:pt x="5459" y="372"/>
                  </a:lnTo>
                  <a:lnTo>
                    <a:pt x="5462" y="373"/>
                  </a:lnTo>
                  <a:lnTo>
                    <a:pt x="5465" y="374"/>
                  </a:lnTo>
                  <a:lnTo>
                    <a:pt x="5469" y="374"/>
                  </a:lnTo>
                  <a:lnTo>
                    <a:pt x="5472" y="375"/>
                  </a:lnTo>
                  <a:lnTo>
                    <a:pt x="5475" y="376"/>
                  </a:lnTo>
                  <a:lnTo>
                    <a:pt x="5478" y="377"/>
                  </a:lnTo>
                  <a:lnTo>
                    <a:pt x="5482" y="377"/>
                  </a:lnTo>
                  <a:lnTo>
                    <a:pt x="5485" y="378"/>
                  </a:lnTo>
                  <a:lnTo>
                    <a:pt x="5488" y="379"/>
                  </a:lnTo>
                  <a:lnTo>
                    <a:pt x="5491" y="380"/>
                  </a:lnTo>
                  <a:lnTo>
                    <a:pt x="5495" y="380"/>
                  </a:lnTo>
                  <a:lnTo>
                    <a:pt x="5498" y="381"/>
                  </a:lnTo>
                  <a:lnTo>
                    <a:pt x="5501" y="382"/>
                  </a:lnTo>
                  <a:lnTo>
                    <a:pt x="5505" y="383"/>
                  </a:lnTo>
                  <a:lnTo>
                    <a:pt x="5508" y="383"/>
                  </a:lnTo>
                  <a:lnTo>
                    <a:pt x="5511" y="384"/>
                  </a:lnTo>
                  <a:lnTo>
                    <a:pt x="5514" y="384"/>
                  </a:lnTo>
                  <a:lnTo>
                    <a:pt x="5518" y="385"/>
                  </a:lnTo>
                  <a:lnTo>
                    <a:pt x="5521" y="386"/>
                  </a:lnTo>
                  <a:lnTo>
                    <a:pt x="5524" y="386"/>
                  </a:lnTo>
                  <a:lnTo>
                    <a:pt x="5527" y="387"/>
                  </a:lnTo>
                  <a:lnTo>
                    <a:pt x="5531" y="387"/>
                  </a:lnTo>
                  <a:lnTo>
                    <a:pt x="5534" y="388"/>
                  </a:lnTo>
                  <a:lnTo>
                    <a:pt x="5537" y="389"/>
                  </a:lnTo>
                  <a:lnTo>
                    <a:pt x="5540" y="389"/>
                  </a:lnTo>
                  <a:lnTo>
                    <a:pt x="5544" y="390"/>
                  </a:lnTo>
                  <a:lnTo>
                    <a:pt x="5547" y="390"/>
                  </a:lnTo>
                  <a:lnTo>
                    <a:pt x="5550" y="390"/>
                  </a:lnTo>
                  <a:lnTo>
                    <a:pt x="5553" y="391"/>
                  </a:lnTo>
                  <a:lnTo>
                    <a:pt x="5557" y="391"/>
                  </a:lnTo>
                  <a:lnTo>
                    <a:pt x="5560" y="391"/>
                  </a:lnTo>
                  <a:lnTo>
                    <a:pt x="5563" y="392"/>
                  </a:lnTo>
                  <a:lnTo>
                    <a:pt x="5566" y="392"/>
                  </a:lnTo>
                  <a:lnTo>
                    <a:pt x="5570" y="392"/>
                  </a:lnTo>
                  <a:lnTo>
                    <a:pt x="5573" y="393"/>
                  </a:lnTo>
                  <a:lnTo>
                    <a:pt x="5576" y="393"/>
                  </a:lnTo>
                  <a:lnTo>
                    <a:pt x="5580" y="393"/>
                  </a:lnTo>
                  <a:lnTo>
                    <a:pt x="5583" y="393"/>
                  </a:lnTo>
                  <a:lnTo>
                    <a:pt x="5586" y="394"/>
                  </a:lnTo>
                  <a:lnTo>
                    <a:pt x="5589" y="394"/>
                  </a:lnTo>
                  <a:lnTo>
                    <a:pt x="5593" y="394"/>
                  </a:lnTo>
                  <a:lnTo>
                    <a:pt x="5596" y="394"/>
                  </a:lnTo>
                  <a:lnTo>
                    <a:pt x="5599" y="394"/>
                  </a:lnTo>
                  <a:lnTo>
                    <a:pt x="5602" y="395"/>
                  </a:lnTo>
                  <a:lnTo>
                    <a:pt x="5606" y="395"/>
                  </a:lnTo>
                  <a:lnTo>
                    <a:pt x="5609" y="395"/>
                  </a:lnTo>
                  <a:lnTo>
                    <a:pt x="5612" y="395"/>
                  </a:lnTo>
                  <a:lnTo>
                    <a:pt x="5615" y="395"/>
                  </a:lnTo>
                  <a:lnTo>
                    <a:pt x="5619" y="395"/>
                  </a:lnTo>
                  <a:lnTo>
                    <a:pt x="5622" y="395"/>
                  </a:lnTo>
                  <a:lnTo>
                    <a:pt x="5625" y="395"/>
                  </a:lnTo>
                  <a:lnTo>
                    <a:pt x="5628" y="395"/>
                  </a:lnTo>
                  <a:lnTo>
                    <a:pt x="5632" y="395"/>
                  </a:lnTo>
                  <a:lnTo>
                    <a:pt x="5635" y="395"/>
                  </a:lnTo>
                  <a:lnTo>
                    <a:pt x="5638" y="395"/>
                  </a:lnTo>
                  <a:lnTo>
                    <a:pt x="5641" y="395"/>
                  </a:lnTo>
                  <a:lnTo>
                    <a:pt x="5645" y="395"/>
                  </a:lnTo>
                  <a:lnTo>
                    <a:pt x="5648" y="395"/>
                  </a:lnTo>
                  <a:lnTo>
                    <a:pt x="5651" y="395"/>
                  </a:lnTo>
                  <a:lnTo>
                    <a:pt x="5655" y="395"/>
                  </a:lnTo>
                  <a:lnTo>
                    <a:pt x="5658" y="395"/>
                  </a:lnTo>
                  <a:lnTo>
                    <a:pt x="5661" y="395"/>
                  </a:lnTo>
                  <a:lnTo>
                    <a:pt x="5664" y="395"/>
                  </a:lnTo>
                  <a:lnTo>
                    <a:pt x="5668" y="395"/>
                  </a:lnTo>
                  <a:lnTo>
                    <a:pt x="5671" y="395"/>
                  </a:lnTo>
                  <a:lnTo>
                    <a:pt x="5674" y="395"/>
                  </a:lnTo>
                  <a:lnTo>
                    <a:pt x="5677" y="395"/>
                  </a:lnTo>
                  <a:lnTo>
                    <a:pt x="5681" y="395"/>
                  </a:lnTo>
                  <a:lnTo>
                    <a:pt x="5684" y="395"/>
                  </a:lnTo>
                  <a:lnTo>
                    <a:pt x="5687" y="395"/>
                  </a:lnTo>
                  <a:lnTo>
                    <a:pt x="5690" y="395"/>
                  </a:lnTo>
                  <a:lnTo>
                    <a:pt x="5694" y="395"/>
                  </a:lnTo>
                  <a:lnTo>
                    <a:pt x="5697" y="394"/>
                  </a:lnTo>
                  <a:lnTo>
                    <a:pt x="5700" y="394"/>
                  </a:lnTo>
                  <a:lnTo>
                    <a:pt x="5703" y="394"/>
                  </a:lnTo>
                  <a:lnTo>
                    <a:pt x="5707" y="394"/>
                  </a:lnTo>
                  <a:lnTo>
                    <a:pt x="5710" y="394"/>
                  </a:lnTo>
                  <a:lnTo>
                    <a:pt x="5713" y="394"/>
                  </a:lnTo>
                  <a:lnTo>
                    <a:pt x="5716" y="394"/>
                  </a:lnTo>
                  <a:lnTo>
                    <a:pt x="5720" y="394"/>
                  </a:lnTo>
                  <a:lnTo>
                    <a:pt x="5723" y="394"/>
                  </a:lnTo>
                  <a:lnTo>
                    <a:pt x="5726" y="394"/>
                  </a:lnTo>
                  <a:lnTo>
                    <a:pt x="5730" y="394"/>
                  </a:lnTo>
                  <a:lnTo>
                    <a:pt x="5733" y="393"/>
                  </a:lnTo>
                  <a:lnTo>
                    <a:pt x="5736" y="393"/>
                  </a:lnTo>
                  <a:lnTo>
                    <a:pt x="5739" y="393"/>
                  </a:lnTo>
                  <a:lnTo>
                    <a:pt x="5743" y="393"/>
                  </a:lnTo>
                  <a:lnTo>
                    <a:pt x="5746" y="393"/>
                  </a:lnTo>
                  <a:lnTo>
                    <a:pt x="5749" y="393"/>
                  </a:lnTo>
                  <a:lnTo>
                    <a:pt x="5752" y="393"/>
                  </a:lnTo>
                  <a:lnTo>
                    <a:pt x="5756" y="393"/>
                  </a:lnTo>
                  <a:lnTo>
                    <a:pt x="5759" y="393"/>
                  </a:lnTo>
                  <a:lnTo>
                    <a:pt x="5762" y="393"/>
                  </a:lnTo>
                  <a:lnTo>
                    <a:pt x="5765" y="393"/>
                  </a:lnTo>
                  <a:lnTo>
                    <a:pt x="5769" y="393"/>
                  </a:lnTo>
                  <a:lnTo>
                    <a:pt x="5772" y="393"/>
                  </a:lnTo>
                  <a:lnTo>
                    <a:pt x="5775" y="393"/>
                  </a:lnTo>
                  <a:lnTo>
                    <a:pt x="5778" y="393"/>
                  </a:lnTo>
                  <a:lnTo>
                    <a:pt x="5782" y="393"/>
                  </a:lnTo>
                  <a:lnTo>
                    <a:pt x="5785" y="393"/>
                  </a:lnTo>
                  <a:lnTo>
                    <a:pt x="5788" y="393"/>
                  </a:lnTo>
                  <a:lnTo>
                    <a:pt x="5791" y="393"/>
                  </a:lnTo>
                  <a:lnTo>
                    <a:pt x="5795" y="393"/>
                  </a:lnTo>
                  <a:lnTo>
                    <a:pt x="5798" y="393"/>
                  </a:lnTo>
                  <a:lnTo>
                    <a:pt x="5801" y="393"/>
                  </a:lnTo>
                  <a:lnTo>
                    <a:pt x="5805" y="393"/>
                  </a:lnTo>
                  <a:lnTo>
                    <a:pt x="5808" y="393"/>
                  </a:lnTo>
                  <a:lnTo>
                    <a:pt x="5811" y="393"/>
                  </a:lnTo>
                  <a:lnTo>
                    <a:pt x="5814" y="393"/>
                  </a:lnTo>
                  <a:lnTo>
                    <a:pt x="5818" y="393"/>
                  </a:lnTo>
                  <a:lnTo>
                    <a:pt x="5821" y="393"/>
                  </a:lnTo>
                  <a:lnTo>
                    <a:pt x="5824" y="393"/>
                  </a:lnTo>
                  <a:lnTo>
                    <a:pt x="5827" y="393"/>
                  </a:lnTo>
                  <a:lnTo>
                    <a:pt x="5831" y="393"/>
                  </a:lnTo>
                  <a:lnTo>
                    <a:pt x="5834" y="393"/>
                  </a:lnTo>
                  <a:lnTo>
                    <a:pt x="5837" y="393"/>
                  </a:lnTo>
                  <a:lnTo>
                    <a:pt x="5840" y="393"/>
                  </a:lnTo>
                  <a:lnTo>
                    <a:pt x="5844" y="393"/>
                  </a:lnTo>
                  <a:lnTo>
                    <a:pt x="5847" y="393"/>
                  </a:lnTo>
                  <a:lnTo>
                    <a:pt x="5850" y="393"/>
                  </a:lnTo>
                  <a:lnTo>
                    <a:pt x="5853" y="393"/>
                  </a:lnTo>
                  <a:lnTo>
                    <a:pt x="5857" y="393"/>
                  </a:lnTo>
                  <a:lnTo>
                    <a:pt x="5860" y="393"/>
                  </a:lnTo>
                  <a:lnTo>
                    <a:pt x="5863" y="393"/>
                  </a:lnTo>
                  <a:lnTo>
                    <a:pt x="5867" y="393"/>
                  </a:lnTo>
                  <a:lnTo>
                    <a:pt x="5870" y="393"/>
                  </a:lnTo>
                  <a:lnTo>
                    <a:pt x="5873" y="393"/>
                  </a:lnTo>
                  <a:lnTo>
                    <a:pt x="5876" y="393"/>
                  </a:lnTo>
                  <a:lnTo>
                    <a:pt x="5880" y="392"/>
                  </a:lnTo>
                  <a:lnTo>
                    <a:pt x="5883" y="392"/>
                  </a:lnTo>
                  <a:lnTo>
                    <a:pt x="5886" y="392"/>
                  </a:lnTo>
                  <a:lnTo>
                    <a:pt x="5889" y="392"/>
                  </a:lnTo>
                  <a:lnTo>
                    <a:pt x="5893" y="392"/>
                  </a:lnTo>
                  <a:lnTo>
                    <a:pt x="5896" y="392"/>
                  </a:lnTo>
                  <a:lnTo>
                    <a:pt x="5899" y="392"/>
                  </a:lnTo>
                  <a:lnTo>
                    <a:pt x="5902" y="392"/>
                  </a:lnTo>
                  <a:lnTo>
                    <a:pt x="5906" y="392"/>
                  </a:lnTo>
                  <a:lnTo>
                    <a:pt x="5909" y="392"/>
                  </a:lnTo>
                  <a:lnTo>
                    <a:pt x="5912" y="392"/>
                  </a:lnTo>
                  <a:lnTo>
                    <a:pt x="5915" y="392"/>
                  </a:lnTo>
                  <a:lnTo>
                    <a:pt x="5919" y="392"/>
                  </a:lnTo>
                  <a:lnTo>
                    <a:pt x="5922" y="392"/>
                  </a:lnTo>
                  <a:lnTo>
                    <a:pt x="5925" y="392"/>
                  </a:lnTo>
                  <a:lnTo>
                    <a:pt x="5928" y="392"/>
                  </a:lnTo>
                  <a:lnTo>
                    <a:pt x="5932" y="391"/>
                  </a:lnTo>
                  <a:lnTo>
                    <a:pt x="5935" y="391"/>
                  </a:lnTo>
                  <a:lnTo>
                    <a:pt x="5938" y="391"/>
                  </a:lnTo>
                  <a:lnTo>
                    <a:pt x="5942" y="391"/>
                  </a:lnTo>
                  <a:lnTo>
                    <a:pt x="5945" y="391"/>
                  </a:lnTo>
                  <a:lnTo>
                    <a:pt x="5948" y="391"/>
                  </a:lnTo>
                  <a:lnTo>
                    <a:pt x="5951" y="391"/>
                  </a:lnTo>
                  <a:lnTo>
                    <a:pt x="5955" y="391"/>
                  </a:lnTo>
                  <a:lnTo>
                    <a:pt x="5958" y="390"/>
                  </a:lnTo>
                  <a:lnTo>
                    <a:pt x="5961" y="390"/>
                  </a:lnTo>
                  <a:lnTo>
                    <a:pt x="5964" y="390"/>
                  </a:lnTo>
                  <a:lnTo>
                    <a:pt x="5968" y="390"/>
                  </a:lnTo>
                  <a:lnTo>
                    <a:pt x="5971" y="390"/>
                  </a:lnTo>
                  <a:lnTo>
                    <a:pt x="5974" y="390"/>
                  </a:lnTo>
                  <a:lnTo>
                    <a:pt x="5977" y="389"/>
                  </a:lnTo>
                  <a:lnTo>
                    <a:pt x="5981" y="389"/>
                  </a:lnTo>
                  <a:lnTo>
                    <a:pt x="5984" y="389"/>
                  </a:lnTo>
                  <a:lnTo>
                    <a:pt x="5987" y="389"/>
                  </a:lnTo>
                  <a:lnTo>
                    <a:pt x="5990" y="389"/>
                  </a:lnTo>
                  <a:lnTo>
                    <a:pt x="5994" y="388"/>
                  </a:lnTo>
                  <a:lnTo>
                    <a:pt x="5997" y="388"/>
                  </a:lnTo>
                  <a:lnTo>
                    <a:pt x="6000" y="388"/>
                  </a:lnTo>
                  <a:lnTo>
                    <a:pt x="6003" y="388"/>
                  </a:lnTo>
                  <a:lnTo>
                    <a:pt x="6007" y="388"/>
                  </a:lnTo>
                  <a:lnTo>
                    <a:pt x="6010" y="388"/>
                  </a:lnTo>
                  <a:lnTo>
                    <a:pt x="6013" y="387"/>
                  </a:lnTo>
                  <a:lnTo>
                    <a:pt x="6017" y="387"/>
                  </a:lnTo>
                  <a:lnTo>
                    <a:pt x="6020" y="387"/>
                  </a:lnTo>
                  <a:lnTo>
                    <a:pt x="6023" y="387"/>
                  </a:lnTo>
                  <a:lnTo>
                    <a:pt x="6026" y="387"/>
                  </a:lnTo>
                  <a:lnTo>
                    <a:pt x="6030" y="386"/>
                  </a:lnTo>
                  <a:lnTo>
                    <a:pt x="6033" y="386"/>
                  </a:lnTo>
                  <a:lnTo>
                    <a:pt x="6036" y="386"/>
                  </a:lnTo>
                  <a:lnTo>
                    <a:pt x="6039" y="386"/>
                  </a:lnTo>
                  <a:lnTo>
                    <a:pt x="6043" y="386"/>
                  </a:lnTo>
                  <a:lnTo>
                    <a:pt x="6046" y="386"/>
                  </a:lnTo>
                  <a:lnTo>
                    <a:pt x="6049" y="386"/>
                  </a:lnTo>
                  <a:lnTo>
                    <a:pt x="6052" y="385"/>
                  </a:lnTo>
                  <a:lnTo>
                    <a:pt x="6056" y="385"/>
                  </a:lnTo>
                  <a:lnTo>
                    <a:pt x="6059" y="385"/>
                  </a:lnTo>
                  <a:lnTo>
                    <a:pt x="6062" y="385"/>
                  </a:lnTo>
                  <a:lnTo>
                    <a:pt x="6065" y="385"/>
                  </a:lnTo>
                  <a:lnTo>
                    <a:pt x="6069" y="385"/>
                  </a:lnTo>
                  <a:lnTo>
                    <a:pt x="6072" y="385"/>
                  </a:lnTo>
                  <a:lnTo>
                    <a:pt x="6075" y="384"/>
                  </a:lnTo>
                  <a:lnTo>
                    <a:pt x="6078" y="384"/>
                  </a:lnTo>
                  <a:lnTo>
                    <a:pt x="6082" y="384"/>
                  </a:lnTo>
                  <a:lnTo>
                    <a:pt x="6085" y="384"/>
                  </a:lnTo>
                  <a:lnTo>
                    <a:pt x="6088" y="384"/>
                  </a:lnTo>
                  <a:lnTo>
                    <a:pt x="6092" y="384"/>
                  </a:lnTo>
                  <a:lnTo>
                    <a:pt x="6095" y="384"/>
                  </a:lnTo>
                  <a:lnTo>
                    <a:pt x="6098" y="384"/>
                  </a:lnTo>
                  <a:lnTo>
                    <a:pt x="6101" y="384"/>
                  </a:lnTo>
                  <a:lnTo>
                    <a:pt x="6105" y="384"/>
                  </a:lnTo>
                  <a:lnTo>
                    <a:pt x="6108" y="384"/>
                  </a:lnTo>
                  <a:lnTo>
                    <a:pt x="6111" y="384"/>
                  </a:lnTo>
                  <a:lnTo>
                    <a:pt x="6114" y="384"/>
                  </a:lnTo>
                  <a:lnTo>
                    <a:pt x="6118" y="384"/>
                  </a:lnTo>
                  <a:lnTo>
                    <a:pt x="6121" y="384"/>
                  </a:lnTo>
                  <a:lnTo>
                    <a:pt x="6124" y="384"/>
                  </a:lnTo>
                  <a:lnTo>
                    <a:pt x="6127" y="384"/>
                  </a:lnTo>
                  <a:lnTo>
                    <a:pt x="6131" y="384"/>
                  </a:lnTo>
                  <a:lnTo>
                    <a:pt x="6134" y="384"/>
                  </a:lnTo>
                  <a:lnTo>
                    <a:pt x="6137" y="384"/>
                  </a:lnTo>
                  <a:lnTo>
                    <a:pt x="6140" y="384"/>
                  </a:lnTo>
                  <a:lnTo>
                    <a:pt x="6144" y="384"/>
                  </a:lnTo>
                  <a:lnTo>
                    <a:pt x="6147" y="384"/>
                  </a:lnTo>
                  <a:lnTo>
                    <a:pt x="6150" y="384"/>
                  </a:lnTo>
                  <a:lnTo>
                    <a:pt x="6153" y="384"/>
                  </a:lnTo>
                  <a:lnTo>
                    <a:pt x="6157" y="384"/>
                  </a:lnTo>
                  <a:lnTo>
                    <a:pt x="6160" y="384"/>
                  </a:lnTo>
                  <a:lnTo>
                    <a:pt x="6163" y="384"/>
                  </a:lnTo>
                  <a:lnTo>
                    <a:pt x="6167" y="384"/>
                  </a:lnTo>
                  <a:lnTo>
                    <a:pt x="6170" y="384"/>
                  </a:lnTo>
                  <a:lnTo>
                    <a:pt x="6173" y="384"/>
                  </a:lnTo>
                  <a:lnTo>
                    <a:pt x="6176" y="384"/>
                  </a:lnTo>
                  <a:lnTo>
                    <a:pt x="6180" y="384"/>
                  </a:lnTo>
                  <a:lnTo>
                    <a:pt x="6183" y="384"/>
                  </a:lnTo>
                  <a:lnTo>
                    <a:pt x="6186" y="384"/>
                  </a:lnTo>
                  <a:lnTo>
                    <a:pt x="6189" y="384"/>
                  </a:lnTo>
                  <a:lnTo>
                    <a:pt x="6193" y="384"/>
                  </a:lnTo>
                  <a:lnTo>
                    <a:pt x="6196" y="384"/>
                  </a:lnTo>
                  <a:lnTo>
                    <a:pt x="6199" y="384"/>
                  </a:lnTo>
                  <a:lnTo>
                    <a:pt x="6202" y="384"/>
                  </a:lnTo>
                  <a:lnTo>
                    <a:pt x="6206" y="383"/>
                  </a:lnTo>
                  <a:lnTo>
                    <a:pt x="6209" y="383"/>
                  </a:lnTo>
                  <a:lnTo>
                    <a:pt x="6212" y="383"/>
                  </a:lnTo>
                  <a:lnTo>
                    <a:pt x="6215" y="383"/>
                  </a:lnTo>
                  <a:lnTo>
                    <a:pt x="6219" y="383"/>
                  </a:lnTo>
                  <a:lnTo>
                    <a:pt x="6222" y="383"/>
                  </a:lnTo>
                  <a:lnTo>
                    <a:pt x="6225" y="383"/>
                  </a:lnTo>
                  <a:lnTo>
                    <a:pt x="6229" y="383"/>
                  </a:lnTo>
                  <a:lnTo>
                    <a:pt x="6232" y="383"/>
                  </a:lnTo>
                  <a:lnTo>
                    <a:pt x="6235" y="382"/>
                  </a:lnTo>
                  <a:lnTo>
                    <a:pt x="6238" y="382"/>
                  </a:lnTo>
                  <a:lnTo>
                    <a:pt x="6242" y="382"/>
                  </a:lnTo>
                  <a:lnTo>
                    <a:pt x="6245" y="382"/>
                  </a:lnTo>
                  <a:lnTo>
                    <a:pt x="6248" y="382"/>
                  </a:lnTo>
                  <a:lnTo>
                    <a:pt x="6251" y="381"/>
                  </a:lnTo>
                  <a:lnTo>
                    <a:pt x="6255" y="381"/>
                  </a:lnTo>
                  <a:lnTo>
                    <a:pt x="6258" y="381"/>
                  </a:lnTo>
                  <a:lnTo>
                    <a:pt x="6261" y="381"/>
                  </a:lnTo>
                  <a:lnTo>
                    <a:pt x="6264" y="380"/>
                  </a:lnTo>
                  <a:lnTo>
                    <a:pt x="6268" y="380"/>
                  </a:lnTo>
                  <a:lnTo>
                    <a:pt x="6271" y="380"/>
                  </a:lnTo>
                  <a:lnTo>
                    <a:pt x="6274" y="379"/>
                  </a:lnTo>
                  <a:lnTo>
                    <a:pt x="6277" y="379"/>
                  </a:lnTo>
                  <a:lnTo>
                    <a:pt x="6281" y="379"/>
                  </a:lnTo>
                  <a:lnTo>
                    <a:pt x="6284" y="378"/>
                  </a:lnTo>
                  <a:lnTo>
                    <a:pt x="6287" y="378"/>
                  </a:lnTo>
                  <a:lnTo>
                    <a:pt x="6290" y="377"/>
                  </a:lnTo>
                  <a:lnTo>
                    <a:pt x="6294" y="377"/>
                  </a:lnTo>
                  <a:lnTo>
                    <a:pt x="6297" y="376"/>
                  </a:lnTo>
                  <a:lnTo>
                    <a:pt x="6300" y="376"/>
                  </a:lnTo>
                  <a:lnTo>
                    <a:pt x="6304" y="375"/>
                  </a:lnTo>
                  <a:lnTo>
                    <a:pt x="6307" y="374"/>
                  </a:lnTo>
                  <a:lnTo>
                    <a:pt x="6310" y="374"/>
                  </a:lnTo>
                  <a:lnTo>
                    <a:pt x="6313" y="373"/>
                  </a:lnTo>
                  <a:lnTo>
                    <a:pt x="6317" y="373"/>
                  </a:lnTo>
                  <a:lnTo>
                    <a:pt x="6320" y="372"/>
                  </a:lnTo>
                  <a:lnTo>
                    <a:pt x="6323" y="371"/>
                  </a:lnTo>
                  <a:lnTo>
                    <a:pt x="6326" y="371"/>
                  </a:lnTo>
                  <a:lnTo>
                    <a:pt x="6330" y="370"/>
                  </a:lnTo>
                  <a:lnTo>
                    <a:pt x="6333" y="369"/>
                  </a:lnTo>
                  <a:lnTo>
                    <a:pt x="6336" y="369"/>
                  </a:lnTo>
                  <a:lnTo>
                    <a:pt x="6339" y="368"/>
                  </a:lnTo>
                  <a:lnTo>
                    <a:pt x="6343" y="367"/>
                  </a:lnTo>
                  <a:lnTo>
                    <a:pt x="6346" y="366"/>
                  </a:lnTo>
                  <a:lnTo>
                    <a:pt x="6349" y="366"/>
                  </a:lnTo>
                  <a:lnTo>
                    <a:pt x="6352" y="365"/>
                  </a:lnTo>
                  <a:lnTo>
                    <a:pt x="6356" y="364"/>
                  </a:lnTo>
                  <a:lnTo>
                    <a:pt x="6359" y="363"/>
                  </a:lnTo>
                  <a:lnTo>
                    <a:pt x="6362" y="362"/>
                  </a:lnTo>
                  <a:lnTo>
                    <a:pt x="6365" y="362"/>
                  </a:lnTo>
                  <a:lnTo>
                    <a:pt x="6369" y="361"/>
                  </a:lnTo>
                  <a:lnTo>
                    <a:pt x="6372" y="360"/>
                  </a:lnTo>
                  <a:lnTo>
                    <a:pt x="6375" y="359"/>
                  </a:lnTo>
                  <a:lnTo>
                    <a:pt x="6379" y="358"/>
                  </a:lnTo>
                  <a:lnTo>
                    <a:pt x="6382" y="357"/>
                  </a:lnTo>
                  <a:lnTo>
                    <a:pt x="6385" y="356"/>
                  </a:lnTo>
                  <a:lnTo>
                    <a:pt x="6388" y="356"/>
                  </a:lnTo>
                  <a:lnTo>
                    <a:pt x="6392" y="355"/>
                  </a:lnTo>
                  <a:lnTo>
                    <a:pt x="6395" y="354"/>
                  </a:lnTo>
                  <a:lnTo>
                    <a:pt x="6398" y="353"/>
                  </a:lnTo>
                  <a:lnTo>
                    <a:pt x="6401" y="352"/>
                  </a:lnTo>
                  <a:lnTo>
                    <a:pt x="6405" y="351"/>
                  </a:lnTo>
                  <a:lnTo>
                    <a:pt x="6408" y="350"/>
                  </a:lnTo>
                  <a:lnTo>
                    <a:pt x="6411" y="350"/>
                  </a:lnTo>
                  <a:lnTo>
                    <a:pt x="6414" y="349"/>
                  </a:lnTo>
                  <a:lnTo>
                    <a:pt x="6418" y="348"/>
                  </a:lnTo>
                  <a:lnTo>
                    <a:pt x="6421" y="347"/>
                  </a:lnTo>
                  <a:lnTo>
                    <a:pt x="6424" y="346"/>
                  </a:lnTo>
                  <a:lnTo>
                    <a:pt x="6427" y="345"/>
                  </a:lnTo>
                  <a:lnTo>
                    <a:pt x="6431" y="345"/>
                  </a:lnTo>
                  <a:lnTo>
                    <a:pt x="6434" y="344"/>
                  </a:lnTo>
                  <a:lnTo>
                    <a:pt x="6437" y="343"/>
                  </a:lnTo>
                  <a:lnTo>
                    <a:pt x="6440" y="342"/>
                  </a:lnTo>
                  <a:lnTo>
                    <a:pt x="6444" y="342"/>
                  </a:lnTo>
                  <a:lnTo>
                    <a:pt x="6447" y="341"/>
                  </a:lnTo>
                  <a:lnTo>
                    <a:pt x="6450" y="340"/>
                  </a:lnTo>
                  <a:lnTo>
                    <a:pt x="6454" y="339"/>
                  </a:lnTo>
                  <a:lnTo>
                    <a:pt x="6457" y="339"/>
                  </a:lnTo>
                  <a:lnTo>
                    <a:pt x="6460" y="338"/>
                  </a:lnTo>
                  <a:lnTo>
                    <a:pt x="6463" y="338"/>
                  </a:lnTo>
                  <a:lnTo>
                    <a:pt x="6467" y="337"/>
                  </a:lnTo>
                  <a:lnTo>
                    <a:pt x="6470" y="336"/>
                  </a:lnTo>
                  <a:lnTo>
                    <a:pt x="6473" y="336"/>
                  </a:lnTo>
                  <a:lnTo>
                    <a:pt x="6476" y="335"/>
                  </a:lnTo>
                  <a:lnTo>
                    <a:pt x="6480" y="335"/>
                  </a:lnTo>
                  <a:lnTo>
                    <a:pt x="6483" y="334"/>
                  </a:lnTo>
                  <a:lnTo>
                    <a:pt x="6486" y="334"/>
                  </a:lnTo>
                  <a:lnTo>
                    <a:pt x="6489" y="333"/>
                  </a:lnTo>
                  <a:lnTo>
                    <a:pt x="6493" y="333"/>
                  </a:lnTo>
                  <a:lnTo>
                    <a:pt x="6496" y="332"/>
                  </a:lnTo>
                  <a:lnTo>
                    <a:pt x="6499" y="332"/>
                  </a:lnTo>
                  <a:lnTo>
                    <a:pt x="6502" y="332"/>
                  </a:lnTo>
                  <a:lnTo>
                    <a:pt x="6506" y="331"/>
                  </a:lnTo>
                  <a:lnTo>
                    <a:pt x="6509" y="331"/>
                  </a:lnTo>
                  <a:lnTo>
                    <a:pt x="6512" y="330"/>
                  </a:lnTo>
                  <a:lnTo>
                    <a:pt x="6515" y="330"/>
                  </a:lnTo>
                  <a:lnTo>
                    <a:pt x="6519" y="330"/>
                  </a:lnTo>
                  <a:lnTo>
                    <a:pt x="6522" y="330"/>
                  </a:lnTo>
                  <a:lnTo>
                    <a:pt x="6525" y="329"/>
                  </a:lnTo>
                  <a:lnTo>
                    <a:pt x="6529" y="329"/>
                  </a:lnTo>
                  <a:lnTo>
                    <a:pt x="6532" y="329"/>
                  </a:lnTo>
                  <a:lnTo>
                    <a:pt x="6535" y="329"/>
                  </a:lnTo>
                  <a:lnTo>
                    <a:pt x="6538" y="329"/>
                  </a:lnTo>
                  <a:lnTo>
                    <a:pt x="6542" y="329"/>
                  </a:lnTo>
                  <a:lnTo>
                    <a:pt x="6545" y="328"/>
                  </a:lnTo>
                  <a:lnTo>
                    <a:pt x="6548" y="328"/>
                  </a:lnTo>
                  <a:lnTo>
                    <a:pt x="6551" y="328"/>
                  </a:lnTo>
                  <a:lnTo>
                    <a:pt x="6555" y="328"/>
                  </a:lnTo>
                  <a:lnTo>
                    <a:pt x="6558" y="328"/>
                  </a:lnTo>
                  <a:lnTo>
                    <a:pt x="6561" y="328"/>
                  </a:lnTo>
                  <a:lnTo>
                    <a:pt x="6564" y="328"/>
                  </a:lnTo>
                  <a:lnTo>
                    <a:pt x="6568" y="328"/>
                  </a:lnTo>
                  <a:lnTo>
                    <a:pt x="6571" y="328"/>
                  </a:lnTo>
                  <a:lnTo>
                    <a:pt x="6574" y="328"/>
                  </a:lnTo>
                  <a:lnTo>
                    <a:pt x="6577" y="328"/>
                  </a:lnTo>
                  <a:lnTo>
                    <a:pt x="6581" y="328"/>
                  </a:lnTo>
                  <a:lnTo>
                    <a:pt x="6584" y="328"/>
                  </a:lnTo>
                  <a:lnTo>
                    <a:pt x="6587" y="328"/>
                  </a:lnTo>
                  <a:lnTo>
                    <a:pt x="6591" y="328"/>
                  </a:lnTo>
                  <a:lnTo>
                    <a:pt x="6594" y="328"/>
                  </a:lnTo>
                  <a:lnTo>
                    <a:pt x="6597" y="328"/>
                  </a:lnTo>
                  <a:lnTo>
                    <a:pt x="6600" y="328"/>
                  </a:lnTo>
                  <a:lnTo>
                    <a:pt x="6604" y="328"/>
                  </a:lnTo>
                  <a:lnTo>
                    <a:pt x="6607" y="328"/>
                  </a:lnTo>
                  <a:lnTo>
                    <a:pt x="6610" y="328"/>
                  </a:lnTo>
                  <a:lnTo>
                    <a:pt x="6613" y="328"/>
                  </a:lnTo>
                  <a:lnTo>
                    <a:pt x="6617" y="328"/>
                  </a:lnTo>
                  <a:lnTo>
                    <a:pt x="6620" y="328"/>
                  </a:lnTo>
                  <a:lnTo>
                    <a:pt x="6623" y="328"/>
                  </a:lnTo>
                  <a:lnTo>
                    <a:pt x="6626" y="328"/>
                  </a:lnTo>
                  <a:lnTo>
                    <a:pt x="6630" y="328"/>
                  </a:lnTo>
                  <a:lnTo>
                    <a:pt x="6633" y="328"/>
                  </a:lnTo>
                  <a:lnTo>
                    <a:pt x="6636" y="328"/>
                  </a:lnTo>
                  <a:lnTo>
                    <a:pt x="6639" y="328"/>
                  </a:lnTo>
                  <a:lnTo>
                    <a:pt x="6643" y="328"/>
                  </a:lnTo>
                  <a:lnTo>
                    <a:pt x="6646" y="328"/>
                  </a:lnTo>
                  <a:lnTo>
                    <a:pt x="6649" y="327"/>
                  </a:lnTo>
                  <a:lnTo>
                    <a:pt x="6652" y="327"/>
                  </a:lnTo>
                  <a:lnTo>
                    <a:pt x="6656" y="327"/>
                  </a:lnTo>
                  <a:lnTo>
                    <a:pt x="6659" y="327"/>
                  </a:lnTo>
                  <a:lnTo>
                    <a:pt x="6662" y="327"/>
                  </a:lnTo>
                  <a:lnTo>
                    <a:pt x="6666" y="327"/>
                  </a:lnTo>
                  <a:lnTo>
                    <a:pt x="6669" y="326"/>
                  </a:lnTo>
                  <a:lnTo>
                    <a:pt x="6672" y="326"/>
                  </a:lnTo>
                  <a:lnTo>
                    <a:pt x="6675" y="326"/>
                  </a:lnTo>
                  <a:lnTo>
                    <a:pt x="6679" y="325"/>
                  </a:lnTo>
                  <a:lnTo>
                    <a:pt x="6682" y="325"/>
                  </a:lnTo>
                  <a:lnTo>
                    <a:pt x="6685" y="325"/>
                  </a:lnTo>
                  <a:lnTo>
                    <a:pt x="6688" y="324"/>
                  </a:lnTo>
                  <a:lnTo>
                    <a:pt x="6692" y="324"/>
                  </a:lnTo>
                  <a:lnTo>
                    <a:pt x="6695" y="323"/>
                  </a:lnTo>
                  <a:lnTo>
                    <a:pt x="6698" y="323"/>
                  </a:lnTo>
                  <a:lnTo>
                    <a:pt x="6701" y="322"/>
                  </a:lnTo>
                  <a:lnTo>
                    <a:pt x="6705" y="322"/>
                  </a:lnTo>
                  <a:lnTo>
                    <a:pt x="6708" y="321"/>
                  </a:lnTo>
                  <a:lnTo>
                    <a:pt x="6711" y="321"/>
                  </a:lnTo>
                  <a:lnTo>
                    <a:pt x="6714" y="320"/>
                  </a:lnTo>
                  <a:lnTo>
                    <a:pt x="6718" y="320"/>
                  </a:lnTo>
                  <a:lnTo>
                    <a:pt x="6721" y="319"/>
                  </a:lnTo>
                  <a:lnTo>
                    <a:pt x="6724" y="318"/>
                  </a:lnTo>
                  <a:lnTo>
                    <a:pt x="6727" y="318"/>
                  </a:lnTo>
                  <a:lnTo>
                    <a:pt x="6731" y="317"/>
                  </a:lnTo>
                  <a:lnTo>
                    <a:pt x="6734" y="316"/>
                  </a:lnTo>
                  <a:lnTo>
                    <a:pt x="6737" y="315"/>
                  </a:lnTo>
                  <a:lnTo>
                    <a:pt x="6741" y="315"/>
                  </a:lnTo>
                  <a:lnTo>
                    <a:pt x="6744" y="314"/>
                  </a:lnTo>
                  <a:lnTo>
                    <a:pt x="6747" y="313"/>
                  </a:lnTo>
                  <a:lnTo>
                    <a:pt x="6750" y="312"/>
                  </a:lnTo>
                  <a:lnTo>
                    <a:pt x="6754" y="312"/>
                  </a:lnTo>
                  <a:lnTo>
                    <a:pt x="6757" y="311"/>
                  </a:lnTo>
                  <a:lnTo>
                    <a:pt x="6760" y="310"/>
                  </a:lnTo>
                  <a:lnTo>
                    <a:pt x="6763" y="309"/>
                  </a:lnTo>
                  <a:lnTo>
                    <a:pt x="6767" y="308"/>
                  </a:lnTo>
                  <a:lnTo>
                    <a:pt x="6770" y="307"/>
                  </a:lnTo>
                  <a:lnTo>
                    <a:pt x="6773" y="306"/>
                  </a:lnTo>
                  <a:lnTo>
                    <a:pt x="6776" y="305"/>
                  </a:lnTo>
                  <a:lnTo>
                    <a:pt x="6780" y="304"/>
                  </a:lnTo>
                  <a:lnTo>
                    <a:pt x="6783" y="303"/>
                  </a:lnTo>
                  <a:lnTo>
                    <a:pt x="6786" y="302"/>
                  </a:lnTo>
                  <a:lnTo>
                    <a:pt x="6789" y="301"/>
                  </a:lnTo>
                  <a:lnTo>
                    <a:pt x="6793" y="300"/>
                  </a:lnTo>
                  <a:lnTo>
                    <a:pt x="6796" y="299"/>
                  </a:lnTo>
                  <a:lnTo>
                    <a:pt x="6799" y="298"/>
                  </a:lnTo>
                  <a:lnTo>
                    <a:pt x="6802" y="297"/>
                  </a:lnTo>
                  <a:lnTo>
                    <a:pt x="6806" y="296"/>
                  </a:lnTo>
                  <a:lnTo>
                    <a:pt x="6809" y="295"/>
                  </a:lnTo>
                  <a:lnTo>
                    <a:pt x="6812" y="295"/>
                  </a:lnTo>
                  <a:lnTo>
                    <a:pt x="6816" y="294"/>
                  </a:lnTo>
                  <a:lnTo>
                    <a:pt x="6819" y="293"/>
                  </a:lnTo>
                  <a:lnTo>
                    <a:pt x="6822" y="292"/>
                  </a:lnTo>
                  <a:lnTo>
                    <a:pt x="6825" y="291"/>
                  </a:lnTo>
                  <a:lnTo>
                    <a:pt x="6829" y="290"/>
                  </a:lnTo>
                  <a:lnTo>
                    <a:pt x="6832" y="289"/>
                  </a:lnTo>
                  <a:lnTo>
                    <a:pt x="6835" y="288"/>
                  </a:lnTo>
                  <a:lnTo>
                    <a:pt x="6838" y="287"/>
                  </a:lnTo>
                  <a:lnTo>
                    <a:pt x="6842" y="286"/>
                  </a:lnTo>
                  <a:lnTo>
                    <a:pt x="6845" y="285"/>
                  </a:lnTo>
                  <a:lnTo>
                    <a:pt x="6848" y="284"/>
                  </a:lnTo>
                  <a:lnTo>
                    <a:pt x="6851" y="283"/>
                  </a:lnTo>
                  <a:lnTo>
                    <a:pt x="6855" y="282"/>
                  </a:lnTo>
                  <a:lnTo>
                    <a:pt x="6858" y="282"/>
                  </a:lnTo>
                  <a:lnTo>
                    <a:pt x="6861" y="281"/>
                  </a:lnTo>
                  <a:lnTo>
                    <a:pt x="6864" y="280"/>
                  </a:lnTo>
                  <a:lnTo>
                    <a:pt x="6868" y="279"/>
                  </a:lnTo>
                  <a:lnTo>
                    <a:pt x="6871" y="279"/>
                  </a:lnTo>
                  <a:lnTo>
                    <a:pt x="6874" y="278"/>
                  </a:lnTo>
                  <a:lnTo>
                    <a:pt x="6877" y="277"/>
                  </a:lnTo>
                  <a:lnTo>
                    <a:pt x="6881" y="276"/>
                  </a:lnTo>
                  <a:lnTo>
                    <a:pt x="6884" y="276"/>
                  </a:lnTo>
                  <a:lnTo>
                    <a:pt x="6887" y="275"/>
                  </a:lnTo>
                  <a:lnTo>
                    <a:pt x="6891" y="274"/>
                  </a:lnTo>
                  <a:lnTo>
                    <a:pt x="6894" y="274"/>
                  </a:lnTo>
                  <a:lnTo>
                    <a:pt x="6897" y="273"/>
                  </a:lnTo>
                  <a:lnTo>
                    <a:pt x="6900" y="273"/>
                  </a:lnTo>
                  <a:lnTo>
                    <a:pt x="6904" y="272"/>
                  </a:lnTo>
                  <a:lnTo>
                    <a:pt x="6907" y="272"/>
                  </a:lnTo>
                  <a:lnTo>
                    <a:pt x="6910" y="271"/>
                  </a:lnTo>
                  <a:lnTo>
                    <a:pt x="6913" y="271"/>
                  </a:lnTo>
                  <a:lnTo>
                    <a:pt x="6917" y="270"/>
                  </a:lnTo>
                  <a:lnTo>
                    <a:pt x="6920" y="270"/>
                  </a:lnTo>
                  <a:lnTo>
                    <a:pt x="6923" y="269"/>
                  </a:lnTo>
                  <a:lnTo>
                    <a:pt x="6926" y="269"/>
                  </a:lnTo>
                  <a:lnTo>
                    <a:pt x="6930" y="269"/>
                  </a:lnTo>
                  <a:lnTo>
                    <a:pt x="6933" y="268"/>
                  </a:lnTo>
                  <a:lnTo>
                    <a:pt x="6936" y="268"/>
                  </a:lnTo>
                  <a:lnTo>
                    <a:pt x="6939" y="268"/>
                  </a:lnTo>
                  <a:lnTo>
                    <a:pt x="6943" y="267"/>
                  </a:lnTo>
                  <a:lnTo>
                    <a:pt x="6946" y="267"/>
                  </a:lnTo>
                  <a:lnTo>
                    <a:pt x="6949" y="267"/>
                  </a:lnTo>
                  <a:lnTo>
                    <a:pt x="6953" y="267"/>
                  </a:lnTo>
                  <a:lnTo>
                    <a:pt x="6956" y="267"/>
                  </a:lnTo>
                  <a:lnTo>
                    <a:pt x="6959" y="267"/>
                  </a:lnTo>
                  <a:lnTo>
                    <a:pt x="6962" y="266"/>
                  </a:lnTo>
                  <a:lnTo>
                    <a:pt x="6966" y="266"/>
                  </a:lnTo>
                  <a:lnTo>
                    <a:pt x="6969" y="266"/>
                  </a:lnTo>
                  <a:lnTo>
                    <a:pt x="6972" y="266"/>
                  </a:lnTo>
                  <a:lnTo>
                    <a:pt x="6975" y="266"/>
                  </a:lnTo>
                  <a:lnTo>
                    <a:pt x="6979" y="266"/>
                  </a:lnTo>
                  <a:lnTo>
                    <a:pt x="6982" y="266"/>
                  </a:lnTo>
                  <a:lnTo>
                    <a:pt x="6985" y="266"/>
                  </a:lnTo>
                  <a:lnTo>
                    <a:pt x="6988" y="266"/>
                  </a:lnTo>
                  <a:lnTo>
                    <a:pt x="6992" y="266"/>
                  </a:lnTo>
                  <a:lnTo>
                    <a:pt x="6995" y="266"/>
                  </a:lnTo>
                  <a:lnTo>
                    <a:pt x="6998" y="265"/>
                  </a:lnTo>
                  <a:lnTo>
                    <a:pt x="7001" y="265"/>
                  </a:lnTo>
                  <a:lnTo>
                    <a:pt x="7005" y="265"/>
                  </a:lnTo>
                  <a:lnTo>
                    <a:pt x="7008" y="265"/>
                  </a:lnTo>
                  <a:lnTo>
                    <a:pt x="7011" y="265"/>
                  </a:lnTo>
                  <a:lnTo>
                    <a:pt x="7014" y="265"/>
                  </a:lnTo>
                  <a:lnTo>
                    <a:pt x="7018" y="265"/>
                  </a:lnTo>
                  <a:lnTo>
                    <a:pt x="7021" y="265"/>
                  </a:lnTo>
                  <a:lnTo>
                    <a:pt x="7024" y="265"/>
                  </a:lnTo>
                  <a:lnTo>
                    <a:pt x="7028" y="265"/>
                  </a:lnTo>
                  <a:lnTo>
                    <a:pt x="7031" y="265"/>
                  </a:lnTo>
                  <a:lnTo>
                    <a:pt x="7034" y="265"/>
                  </a:lnTo>
                  <a:lnTo>
                    <a:pt x="7037" y="265"/>
                  </a:lnTo>
                  <a:lnTo>
                    <a:pt x="7041" y="265"/>
                  </a:lnTo>
                  <a:lnTo>
                    <a:pt x="7044" y="265"/>
                  </a:lnTo>
                  <a:lnTo>
                    <a:pt x="7047" y="264"/>
                  </a:lnTo>
                  <a:lnTo>
                    <a:pt x="7050" y="264"/>
                  </a:lnTo>
                  <a:lnTo>
                    <a:pt x="7054" y="264"/>
                  </a:lnTo>
                  <a:lnTo>
                    <a:pt x="7057" y="264"/>
                  </a:lnTo>
                  <a:lnTo>
                    <a:pt x="7060" y="264"/>
                  </a:lnTo>
                  <a:lnTo>
                    <a:pt x="7063" y="264"/>
                  </a:lnTo>
                  <a:lnTo>
                    <a:pt x="7067" y="264"/>
                  </a:lnTo>
                  <a:lnTo>
                    <a:pt x="7070" y="263"/>
                  </a:lnTo>
                  <a:lnTo>
                    <a:pt x="7073" y="263"/>
                  </a:lnTo>
                  <a:lnTo>
                    <a:pt x="7076" y="263"/>
                  </a:lnTo>
                  <a:lnTo>
                    <a:pt x="7080" y="263"/>
                  </a:lnTo>
                  <a:lnTo>
                    <a:pt x="7083" y="262"/>
                  </a:lnTo>
                  <a:lnTo>
                    <a:pt x="7086" y="262"/>
                  </a:lnTo>
                  <a:lnTo>
                    <a:pt x="7089" y="262"/>
                  </a:lnTo>
                  <a:lnTo>
                    <a:pt x="7093" y="261"/>
                  </a:lnTo>
                  <a:lnTo>
                    <a:pt x="7096" y="261"/>
                  </a:lnTo>
                  <a:lnTo>
                    <a:pt x="7099" y="261"/>
                  </a:lnTo>
                  <a:lnTo>
                    <a:pt x="7103" y="260"/>
                  </a:lnTo>
                  <a:lnTo>
                    <a:pt x="7106" y="260"/>
                  </a:lnTo>
                  <a:lnTo>
                    <a:pt x="7109" y="259"/>
                  </a:lnTo>
                  <a:lnTo>
                    <a:pt x="7112" y="259"/>
                  </a:lnTo>
                  <a:lnTo>
                    <a:pt x="7116" y="258"/>
                  </a:lnTo>
                  <a:lnTo>
                    <a:pt x="7119" y="258"/>
                  </a:lnTo>
                  <a:lnTo>
                    <a:pt x="7122" y="257"/>
                  </a:lnTo>
                  <a:lnTo>
                    <a:pt x="7125" y="257"/>
                  </a:lnTo>
                  <a:lnTo>
                    <a:pt x="7129" y="256"/>
                  </a:lnTo>
                  <a:lnTo>
                    <a:pt x="7132" y="2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53" name="Line 106"/>
            <p:cNvSpPr>
              <a:spLocks noChangeShapeType="1"/>
            </p:cNvSpPr>
            <p:nvPr/>
          </p:nvSpPr>
          <p:spPr bwMode="auto">
            <a:xfrm>
              <a:off x="4436" y="337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54" name="Freeform 107"/>
            <p:cNvSpPr>
              <a:spLocks/>
            </p:cNvSpPr>
            <p:nvPr/>
          </p:nvSpPr>
          <p:spPr bwMode="auto">
            <a:xfrm flipV="1">
              <a:off x="1405" y="2042"/>
              <a:ext cx="3031" cy="1357"/>
            </a:xfrm>
            <a:custGeom>
              <a:avLst/>
              <a:gdLst>
                <a:gd name="T0" fmla="*/ 110 w 7132"/>
                <a:gd name="T1" fmla="*/ 3189 h 3329"/>
                <a:gd name="T2" fmla="*/ 225 w 7132"/>
                <a:gd name="T3" fmla="*/ 2758 h 3329"/>
                <a:gd name="T4" fmla="*/ 339 w 7132"/>
                <a:gd name="T5" fmla="*/ 2152 h 3329"/>
                <a:gd name="T6" fmla="*/ 453 w 7132"/>
                <a:gd name="T7" fmla="*/ 1792 h 3329"/>
                <a:gd name="T8" fmla="*/ 567 w 7132"/>
                <a:gd name="T9" fmla="*/ 1560 h 3329"/>
                <a:gd name="T10" fmla="*/ 681 w 7132"/>
                <a:gd name="T11" fmla="*/ 1283 h 3329"/>
                <a:gd name="T12" fmla="*/ 795 w 7132"/>
                <a:gd name="T13" fmla="*/ 1000 h 3329"/>
                <a:gd name="T14" fmla="*/ 909 w 7132"/>
                <a:gd name="T15" fmla="*/ 795 h 3329"/>
                <a:gd name="T16" fmla="*/ 1024 w 7132"/>
                <a:gd name="T17" fmla="*/ 572 h 3329"/>
                <a:gd name="T18" fmla="*/ 1138 w 7132"/>
                <a:gd name="T19" fmla="*/ 362 h 3329"/>
                <a:gd name="T20" fmla="*/ 1252 w 7132"/>
                <a:gd name="T21" fmla="*/ 279 h 3329"/>
                <a:gd name="T22" fmla="*/ 1366 w 7132"/>
                <a:gd name="T23" fmla="*/ 356 h 3329"/>
                <a:gd name="T24" fmla="*/ 1480 w 7132"/>
                <a:gd name="T25" fmla="*/ 421 h 3329"/>
                <a:gd name="T26" fmla="*/ 1594 w 7132"/>
                <a:gd name="T27" fmla="*/ 397 h 3329"/>
                <a:gd name="T28" fmla="*/ 1708 w 7132"/>
                <a:gd name="T29" fmla="*/ 380 h 3329"/>
                <a:gd name="T30" fmla="*/ 1823 w 7132"/>
                <a:gd name="T31" fmla="*/ 377 h 3329"/>
                <a:gd name="T32" fmla="*/ 1937 w 7132"/>
                <a:gd name="T33" fmla="*/ 382 h 3329"/>
                <a:gd name="T34" fmla="*/ 2051 w 7132"/>
                <a:gd name="T35" fmla="*/ 390 h 3329"/>
                <a:gd name="T36" fmla="*/ 2165 w 7132"/>
                <a:gd name="T37" fmla="*/ 362 h 3329"/>
                <a:gd name="T38" fmla="*/ 2279 w 7132"/>
                <a:gd name="T39" fmla="*/ 365 h 3329"/>
                <a:gd name="T40" fmla="*/ 2393 w 7132"/>
                <a:gd name="T41" fmla="*/ 382 h 3329"/>
                <a:gd name="T42" fmla="*/ 2507 w 7132"/>
                <a:gd name="T43" fmla="*/ 356 h 3329"/>
                <a:gd name="T44" fmla="*/ 2622 w 7132"/>
                <a:gd name="T45" fmla="*/ 323 h 3329"/>
                <a:gd name="T46" fmla="*/ 2736 w 7132"/>
                <a:gd name="T47" fmla="*/ 284 h 3329"/>
                <a:gd name="T48" fmla="*/ 2850 w 7132"/>
                <a:gd name="T49" fmla="*/ 262 h 3329"/>
                <a:gd name="T50" fmla="*/ 2964 w 7132"/>
                <a:gd name="T51" fmla="*/ 258 h 3329"/>
                <a:gd name="T52" fmla="*/ 3078 w 7132"/>
                <a:gd name="T53" fmla="*/ 230 h 3329"/>
                <a:gd name="T54" fmla="*/ 3192 w 7132"/>
                <a:gd name="T55" fmla="*/ 201 h 3329"/>
                <a:gd name="T56" fmla="*/ 3306 w 7132"/>
                <a:gd name="T57" fmla="*/ 188 h 3329"/>
                <a:gd name="T58" fmla="*/ 3421 w 7132"/>
                <a:gd name="T59" fmla="*/ 149 h 3329"/>
                <a:gd name="T60" fmla="*/ 3535 w 7132"/>
                <a:gd name="T61" fmla="*/ 91 h 3329"/>
                <a:gd name="T62" fmla="*/ 3649 w 7132"/>
                <a:gd name="T63" fmla="*/ 62 h 3329"/>
                <a:gd name="T64" fmla="*/ 3763 w 7132"/>
                <a:gd name="T65" fmla="*/ 73 h 3329"/>
                <a:gd name="T66" fmla="*/ 3877 w 7132"/>
                <a:gd name="T67" fmla="*/ 62 h 3329"/>
                <a:gd name="T68" fmla="*/ 3991 w 7132"/>
                <a:gd name="T69" fmla="*/ 22 h 3329"/>
                <a:gd name="T70" fmla="*/ 4105 w 7132"/>
                <a:gd name="T71" fmla="*/ 20 h 3329"/>
                <a:gd name="T72" fmla="*/ 4220 w 7132"/>
                <a:gd name="T73" fmla="*/ 22 h 3329"/>
                <a:gd name="T74" fmla="*/ 4334 w 7132"/>
                <a:gd name="T75" fmla="*/ 10 h 3329"/>
                <a:gd name="T76" fmla="*/ 4448 w 7132"/>
                <a:gd name="T77" fmla="*/ 17 h 3329"/>
                <a:gd name="T78" fmla="*/ 4562 w 7132"/>
                <a:gd name="T79" fmla="*/ 63 h 3329"/>
                <a:gd name="T80" fmla="*/ 4676 w 7132"/>
                <a:gd name="T81" fmla="*/ 127 h 3329"/>
                <a:gd name="T82" fmla="*/ 4790 w 7132"/>
                <a:gd name="T83" fmla="*/ 146 h 3329"/>
                <a:gd name="T84" fmla="*/ 4904 w 7132"/>
                <a:gd name="T85" fmla="*/ 145 h 3329"/>
                <a:gd name="T86" fmla="*/ 5019 w 7132"/>
                <a:gd name="T87" fmla="*/ 184 h 3329"/>
                <a:gd name="T88" fmla="*/ 5133 w 7132"/>
                <a:gd name="T89" fmla="*/ 231 h 3329"/>
                <a:gd name="T90" fmla="*/ 5247 w 7132"/>
                <a:gd name="T91" fmla="*/ 256 h 3329"/>
                <a:gd name="T92" fmla="*/ 5361 w 7132"/>
                <a:gd name="T93" fmla="*/ 265 h 3329"/>
                <a:gd name="T94" fmla="*/ 5475 w 7132"/>
                <a:gd name="T95" fmla="*/ 269 h 3329"/>
                <a:gd name="T96" fmla="*/ 5589 w 7132"/>
                <a:gd name="T97" fmla="*/ 273 h 3329"/>
                <a:gd name="T98" fmla="*/ 5703 w 7132"/>
                <a:gd name="T99" fmla="*/ 275 h 3329"/>
                <a:gd name="T100" fmla="*/ 5818 w 7132"/>
                <a:gd name="T101" fmla="*/ 267 h 3329"/>
                <a:gd name="T102" fmla="*/ 5932 w 7132"/>
                <a:gd name="T103" fmla="*/ 244 h 3329"/>
                <a:gd name="T104" fmla="*/ 6046 w 7132"/>
                <a:gd name="T105" fmla="*/ 231 h 3329"/>
                <a:gd name="T106" fmla="*/ 6160 w 7132"/>
                <a:gd name="T107" fmla="*/ 225 h 3329"/>
                <a:gd name="T108" fmla="*/ 6274 w 7132"/>
                <a:gd name="T109" fmla="*/ 196 h 3329"/>
                <a:gd name="T110" fmla="*/ 6388 w 7132"/>
                <a:gd name="T111" fmla="*/ 164 h 3329"/>
                <a:gd name="T112" fmla="*/ 6502 w 7132"/>
                <a:gd name="T113" fmla="*/ 154 h 3329"/>
                <a:gd name="T114" fmla="*/ 6617 w 7132"/>
                <a:gd name="T115" fmla="*/ 145 h 3329"/>
                <a:gd name="T116" fmla="*/ 6731 w 7132"/>
                <a:gd name="T117" fmla="*/ 121 h 3329"/>
                <a:gd name="T118" fmla="*/ 6845 w 7132"/>
                <a:gd name="T119" fmla="*/ 107 h 3329"/>
                <a:gd name="T120" fmla="*/ 6959 w 7132"/>
                <a:gd name="T121" fmla="*/ 81 h 3329"/>
                <a:gd name="T122" fmla="*/ 7073 w 7132"/>
                <a:gd name="T123" fmla="*/ 26 h 332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329"/>
                <a:gd name="T188" fmla="*/ 7132 w 7132"/>
                <a:gd name="T189" fmla="*/ 3329 h 332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329">
                  <a:moveTo>
                    <a:pt x="0" y="3329"/>
                  </a:moveTo>
                  <a:lnTo>
                    <a:pt x="3" y="3327"/>
                  </a:lnTo>
                  <a:lnTo>
                    <a:pt x="6" y="3325"/>
                  </a:lnTo>
                  <a:lnTo>
                    <a:pt x="9" y="3323"/>
                  </a:lnTo>
                  <a:lnTo>
                    <a:pt x="13" y="3321"/>
                  </a:lnTo>
                  <a:lnTo>
                    <a:pt x="16" y="3319"/>
                  </a:lnTo>
                  <a:lnTo>
                    <a:pt x="19" y="3317"/>
                  </a:lnTo>
                  <a:lnTo>
                    <a:pt x="22" y="3315"/>
                  </a:lnTo>
                  <a:lnTo>
                    <a:pt x="26" y="3313"/>
                  </a:lnTo>
                  <a:lnTo>
                    <a:pt x="29" y="3310"/>
                  </a:lnTo>
                  <a:lnTo>
                    <a:pt x="32" y="3308"/>
                  </a:lnTo>
                  <a:lnTo>
                    <a:pt x="35" y="3305"/>
                  </a:lnTo>
                  <a:lnTo>
                    <a:pt x="39" y="3303"/>
                  </a:lnTo>
                  <a:lnTo>
                    <a:pt x="42" y="3300"/>
                  </a:lnTo>
                  <a:lnTo>
                    <a:pt x="45" y="3297"/>
                  </a:lnTo>
                  <a:lnTo>
                    <a:pt x="48" y="3294"/>
                  </a:lnTo>
                  <a:lnTo>
                    <a:pt x="52" y="3291"/>
                  </a:lnTo>
                  <a:lnTo>
                    <a:pt x="55" y="3287"/>
                  </a:lnTo>
                  <a:lnTo>
                    <a:pt x="58" y="3283"/>
                  </a:lnTo>
                  <a:lnTo>
                    <a:pt x="61" y="3280"/>
                  </a:lnTo>
                  <a:lnTo>
                    <a:pt x="65" y="3276"/>
                  </a:lnTo>
                  <a:lnTo>
                    <a:pt x="68" y="3271"/>
                  </a:lnTo>
                  <a:lnTo>
                    <a:pt x="71" y="3267"/>
                  </a:lnTo>
                  <a:lnTo>
                    <a:pt x="75" y="3262"/>
                  </a:lnTo>
                  <a:lnTo>
                    <a:pt x="78" y="3257"/>
                  </a:lnTo>
                  <a:lnTo>
                    <a:pt x="81" y="3252"/>
                  </a:lnTo>
                  <a:lnTo>
                    <a:pt x="84" y="3246"/>
                  </a:lnTo>
                  <a:lnTo>
                    <a:pt x="88" y="3240"/>
                  </a:lnTo>
                  <a:lnTo>
                    <a:pt x="91" y="3233"/>
                  </a:lnTo>
                  <a:lnTo>
                    <a:pt x="94" y="3227"/>
                  </a:lnTo>
                  <a:lnTo>
                    <a:pt x="97" y="3220"/>
                  </a:lnTo>
                  <a:lnTo>
                    <a:pt x="101" y="3212"/>
                  </a:lnTo>
                  <a:lnTo>
                    <a:pt x="104" y="3205"/>
                  </a:lnTo>
                  <a:lnTo>
                    <a:pt x="107" y="3197"/>
                  </a:lnTo>
                  <a:lnTo>
                    <a:pt x="110" y="3189"/>
                  </a:lnTo>
                  <a:lnTo>
                    <a:pt x="114" y="3181"/>
                  </a:lnTo>
                  <a:lnTo>
                    <a:pt x="117" y="3172"/>
                  </a:lnTo>
                  <a:lnTo>
                    <a:pt x="120" y="3163"/>
                  </a:lnTo>
                  <a:lnTo>
                    <a:pt x="123" y="3154"/>
                  </a:lnTo>
                  <a:lnTo>
                    <a:pt x="127" y="3145"/>
                  </a:lnTo>
                  <a:lnTo>
                    <a:pt x="130" y="3135"/>
                  </a:lnTo>
                  <a:lnTo>
                    <a:pt x="133" y="3126"/>
                  </a:lnTo>
                  <a:lnTo>
                    <a:pt x="136" y="3116"/>
                  </a:lnTo>
                  <a:lnTo>
                    <a:pt x="140" y="3105"/>
                  </a:lnTo>
                  <a:lnTo>
                    <a:pt x="143" y="3095"/>
                  </a:lnTo>
                  <a:lnTo>
                    <a:pt x="146" y="3084"/>
                  </a:lnTo>
                  <a:lnTo>
                    <a:pt x="150" y="3073"/>
                  </a:lnTo>
                  <a:lnTo>
                    <a:pt x="153" y="3062"/>
                  </a:lnTo>
                  <a:lnTo>
                    <a:pt x="156" y="3051"/>
                  </a:lnTo>
                  <a:lnTo>
                    <a:pt x="159" y="3039"/>
                  </a:lnTo>
                  <a:lnTo>
                    <a:pt x="163" y="3028"/>
                  </a:lnTo>
                  <a:lnTo>
                    <a:pt x="166" y="3015"/>
                  </a:lnTo>
                  <a:lnTo>
                    <a:pt x="169" y="3003"/>
                  </a:lnTo>
                  <a:lnTo>
                    <a:pt x="172" y="2990"/>
                  </a:lnTo>
                  <a:lnTo>
                    <a:pt x="176" y="2977"/>
                  </a:lnTo>
                  <a:lnTo>
                    <a:pt x="179" y="2963"/>
                  </a:lnTo>
                  <a:lnTo>
                    <a:pt x="182" y="2950"/>
                  </a:lnTo>
                  <a:lnTo>
                    <a:pt x="185" y="2936"/>
                  </a:lnTo>
                  <a:lnTo>
                    <a:pt x="189" y="2923"/>
                  </a:lnTo>
                  <a:lnTo>
                    <a:pt x="192" y="2908"/>
                  </a:lnTo>
                  <a:lnTo>
                    <a:pt x="195" y="2894"/>
                  </a:lnTo>
                  <a:lnTo>
                    <a:pt x="198" y="2880"/>
                  </a:lnTo>
                  <a:lnTo>
                    <a:pt x="202" y="2865"/>
                  </a:lnTo>
                  <a:lnTo>
                    <a:pt x="205" y="2850"/>
                  </a:lnTo>
                  <a:lnTo>
                    <a:pt x="208" y="2835"/>
                  </a:lnTo>
                  <a:lnTo>
                    <a:pt x="211" y="2820"/>
                  </a:lnTo>
                  <a:lnTo>
                    <a:pt x="215" y="2805"/>
                  </a:lnTo>
                  <a:lnTo>
                    <a:pt x="218" y="2789"/>
                  </a:lnTo>
                  <a:lnTo>
                    <a:pt x="221" y="2773"/>
                  </a:lnTo>
                  <a:lnTo>
                    <a:pt x="225" y="2758"/>
                  </a:lnTo>
                  <a:lnTo>
                    <a:pt x="228" y="2741"/>
                  </a:lnTo>
                  <a:lnTo>
                    <a:pt x="231" y="2725"/>
                  </a:lnTo>
                  <a:lnTo>
                    <a:pt x="234" y="2709"/>
                  </a:lnTo>
                  <a:lnTo>
                    <a:pt x="238" y="2692"/>
                  </a:lnTo>
                  <a:lnTo>
                    <a:pt x="241" y="2675"/>
                  </a:lnTo>
                  <a:lnTo>
                    <a:pt x="244" y="2658"/>
                  </a:lnTo>
                  <a:lnTo>
                    <a:pt x="247" y="2641"/>
                  </a:lnTo>
                  <a:lnTo>
                    <a:pt x="251" y="2623"/>
                  </a:lnTo>
                  <a:lnTo>
                    <a:pt x="254" y="2605"/>
                  </a:lnTo>
                  <a:lnTo>
                    <a:pt x="257" y="2587"/>
                  </a:lnTo>
                  <a:lnTo>
                    <a:pt x="260" y="2569"/>
                  </a:lnTo>
                  <a:lnTo>
                    <a:pt x="264" y="2551"/>
                  </a:lnTo>
                  <a:lnTo>
                    <a:pt x="267" y="2533"/>
                  </a:lnTo>
                  <a:lnTo>
                    <a:pt x="270" y="2515"/>
                  </a:lnTo>
                  <a:lnTo>
                    <a:pt x="273" y="2497"/>
                  </a:lnTo>
                  <a:lnTo>
                    <a:pt x="277" y="2478"/>
                  </a:lnTo>
                  <a:lnTo>
                    <a:pt x="280" y="2460"/>
                  </a:lnTo>
                  <a:lnTo>
                    <a:pt x="283" y="2442"/>
                  </a:lnTo>
                  <a:lnTo>
                    <a:pt x="286" y="2424"/>
                  </a:lnTo>
                  <a:lnTo>
                    <a:pt x="290" y="2406"/>
                  </a:lnTo>
                  <a:lnTo>
                    <a:pt x="293" y="2387"/>
                  </a:lnTo>
                  <a:lnTo>
                    <a:pt x="296" y="2369"/>
                  </a:lnTo>
                  <a:lnTo>
                    <a:pt x="300" y="2352"/>
                  </a:lnTo>
                  <a:lnTo>
                    <a:pt x="303" y="2334"/>
                  </a:lnTo>
                  <a:lnTo>
                    <a:pt x="306" y="2316"/>
                  </a:lnTo>
                  <a:lnTo>
                    <a:pt x="309" y="2299"/>
                  </a:lnTo>
                  <a:lnTo>
                    <a:pt x="313" y="2281"/>
                  </a:lnTo>
                  <a:lnTo>
                    <a:pt x="316" y="2264"/>
                  </a:lnTo>
                  <a:lnTo>
                    <a:pt x="319" y="2247"/>
                  </a:lnTo>
                  <a:lnTo>
                    <a:pt x="322" y="2231"/>
                  </a:lnTo>
                  <a:lnTo>
                    <a:pt x="326" y="2214"/>
                  </a:lnTo>
                  <a:lnTo>
                    <a:pt x="329" y="2198"/>
                  </a:lnTo>
                  <a:lnTo>
                    <a:pt x="332" y="2182"/>
                  </a:lnTo>
                  <a:lnTo>
                    <a:pt x="335" y="2167"/>
                  </a:lnTo>
                  <a:lnTo>
                    <a:pt x="339" y="2152"/>
                  </a:lnTo>
                  <a:lnTo>
                    <a:pt x="342" y="2137"/>
                  </a:lnTo>
                  <a:lnTo>
                    <a:pt x="345" y="2122"/>
                  </a:lnTo>
                  <a:lnTo>
                    <a:pt x="348" y="2108"/>
                  </a:lnTo>
                  <a:lnTo>
                    <a:pt x="352" y="2094"/>
                  </a:lnTo>
                  <a:lnTo>
                    <a:pt x="355" y="2080"/>
                  </a:lnTo>
                  <a:lnTo>
                    <a:pt x="358" y="2066"/>
                  </a:lnTo>
                  <a:lnTo>
                    <a:pt x="361" y="2053"/>
                  </a:lnTo>
                  <a:lnTo>
                    <a:pt x="365" y="2040"/>
                  </a:lnTo>
                  <a:lnTo>
                    <a:pt x="368" y="2027"/>
                  </a:lnTo>
                  <a:lnTo>
                    <a:pt x="371" y="2015"/>
                  </a:lnTo>
                  <a:lnTo>
                    <a:pt x="375" y="2002"/>
                  </a:lnTo>
                  <a:lnTo>
                    <a:pt x="378" y="1990"/>
                  </a:lnTo>
                  <a:lnTo>
                    <a:pt x="381" y="1979"/>
                  </a:lnTo>
                  <a:lnTo>
                    <a:pt x="384" y="1967"/>
                  </a:lnTo>
                  <a:lnTo>
                    <a:pt x="388" y="1956"/>
                  </a:lnTo>
                  <a:lnTo>
                    <a:pt x="391" y="1945"/>
                  </a:lnTo>
                  <a:lnTo>
                    <a:pt x="394" y="1934"/>
                  </a:lnTo>
                  <a:lnTo>
                    <a:pt x="397" y="1924"/>
                  </a:lnTo>
                  <a:lnTo>
                    <a:pt x="401" y="1914"/>
                  </a:lnTo>
                  <a:lnTo>
                    <a:pt x="404" y="1904"/>
                  </a:lnTo>
                  <a:lnTo>
                    <a:pt x="407" y="1895"/>
                  </a:lnTo>
                  <a:lnTo>
                    <a:pt x="410" y="1886"/>
                  </a:lnTo>
                  <a:lnTo>
                    <a:pt x="414" y="1878"/>
                  </a:lnTo>
                  <a:lnTo>
                    <a:pt x="417" y="1869"/>
                  </a:lnTo>
                  <a:lnTo>
                    <a:pt x="420" y="1861"/>
                  </a:lnTo>
                  <a:lnTo>
                    <a:pt x="423" y="1854"/>
                  </a:lnTo>
                  <a:lnTo>
                    <a:pt x="427" y="1846"/>
                  </a:lnTo>
                  <a:lnTo>
                    <a:pt x="430" y="1839"/>
                  </a:lnTo>
                  <a:lnTo>
                    <a:pt x="433" y="1832"/>
                  </a:lnTo>
                  <a:lnTo>
                    <a:pt x="437" y="1825"/>
                  </a:lnTo>
                  <a:lnTo>
                    <a:pt x="440" y="1818"/>
                  </a:lnTo>
                  <a:lnTo>
                    <a:pt x="443" y="1811"/>
                  </a:lnTo>
                  <a:lnTo>
                    <a:pt x="446" y="1804"/>
                  </a:lnTo>
                  <a:lnTo>
                    <a:pt x="450" y="1798"/>
                  </a:lnTo>
                  <a:lnTo>
                    <a:pt x="453" y="1792"/>
                  </a:lnTo>
                  <a:lnTo>
                    <a:pt x="456" y="1785"/>
                  </a:lnTo>
                  <a:lnTo>
                    <a:pt x="459" y="1779"/>
                  </a:lnTo>
                  <a:lnTo>
                    <a:pt x="463" y="1773"/>
                  </a:lnTo>
                  <a:lnTo>
                    <a:pt x="466" y="1767"/>
                  </a:lnTo>
                  <a:lnTo>
                    <a:pt x="469" y="1761"/>
                  </a:lnTo>
                  <a:lnTo>
                    <a:pt x="472" y="1755"/>
                  </a:lnTo>
                  <a:lnTo>
                    <a:pt x="476" y="1748"/>
                  </a:lnTo>
                  <a:lnTo>
                    <a:pt x="479" y="1742"/>
                  </a:lnTo>
                  <a:lnTo>
                    <a:pt x="482" y="1736"/>
                  </a:lnTo>
                  <a:lnTo>
                    <a:pt x="485" y="1730"/>
                  </a:lnTo>
                  <a:lnTo>
                    <a:pt x="489" y="1724"/>
                  </a:lnTo>
                  <a:lnTo>
                    <a:pt x="492" y="1718"/>
                  </a:lnTo>
                  <a:lnTo>
                    <a:pt x="495" y="1712"/>
                  </a:lnTo>
                  <a:lnTo>
                    <a:pt x="498" y="1705"/>
                  </a:lnTo>
                  <a:lnTo>
                    <a:pt x="502" y="1699"/>
                  </a:lnTo>
                  <a:lnTo>
                    <a:pt x="505" y="1693"/>
                  </a:lnTo>
                  <a:lnTo>
                    <a:pt x="508" y="1686"/>
                  </a:lnTo>
                  <a:lnTo>
                    <a:pt x="512" y="1680"/>
                  </a:lnTo>
                  <a:lnTo>
                    <a:pt x="515" y="1673"/>
                  </a:lnTo>
                  <a:lnTo>
                    <a:pt x="518" y="1667"/>
                  </a:lnTo>
                  <a:lnTo>
                    <a:pt x="521" y="1660"/>
                  </a:lnTo>
                  <a:lnTo>
                    <a:pt x="525" y="1653"/>
                  </a:lnTo>
                  <a:lnTo>
                    <a:pt x="528" y="1646"/>
                  </a:lnTo>
                  <a:lnTo>
                    <a:pt x="531" y="1639"/>
                  </a:lnTo>
                  <a:lnTo>
                    <a:pt x="534" y="1633"/>
                  </a:lnTo>
                  <a:lnTo>
                    <a:pt x="538" y="1626"/>
                  </a:lnTo>
                  <a:lnTo>
                    <a:pt x="541" y="1618"/>
                  </a:lnTo>
                  <a:lnTo>
                    <a:pt x="544" y="1611"/>
                  </a:lnTo>
                  <a:lnTo>
                    <a:pt x="547" y="1604"/>
                  </a:lnTo>
                  <a:lnTo>
                    <a:pt x="551" y="1597"/>
                  </a:lnTo>
                  <a:lnTo>
                    <a:pt x="554" y="1590"/>
                  </a:lnTo>
                  <a:lnTo>
                    <a:pt x="557" y="1582"/>
                  </a:lnTo>
                  <a:lnTo>
                    <a:pt x="560" y="1575"/>
                  </a:lnTo>
                  <a:lnTo>
                    <a:pt x="564" y="1568"/>
                  </a:lnTo>
                  <a:lnTo>
                    <a:pt x="567" y="1560"/>
                  </a:lnTo>
                  <a:lnTo>
                    <a:pt x="570" y="1553"/>
                  </a:lnTo>
                  <a:lnTo>
                    <a:pt x="573" y="1545"/>
                  </a:lnTo>
                  <a:lnTo>
                    <a:pt x="577" y="1538"/>
                  </a:lnTo>
                  <a:lnTo>
                    <a:pt x="580" y="1531"/>
                  </a:lnTo>
                  <a:lnTo>
                    <a:pt x="583" y="1523"/>
                  </a:lnTo>
                  <a:lnTo>
                    <a:pt x="587" y="1516"/>
                  </a:lnTo>
                  <a:lnTo>
                    <a:pt x="590" y="1508"/>
                  </a:lnTo>
                  <a:lnTo>
                    <a:pt x="593" y="1501"/>
                  </a:lnTo>
                  <a:lnTo>
                    <a:pt x="596" y="1493"/>
                  </a:lnTo>
                  <a:lnTo>
                    <a:pt x="600" y="1485"/>
                  </a:lnTo>
                  <a:lnTo>
                    <a:pt x="603" y="1478"/>
                  </a:lnTo>
                  <a:lnTo>
                    <a:pt x="606" y="1470"/>
                  </a:lnTo>
                  <a:lnTo>
                    <a:pt x="609" y="1462"/>
                  </a:lnTo>
                  <a:lnTo>
                    <a:pt x="613" y="1454"/>
                  </a:lnTo>
                  <a:lnTo>
                    <a:pt x="616" y="1447"/>
                  </a:lnTo>
                  <a:lnTo>
                    <a:pt x="619" y="1439"/>
                  </a:lnTo>
                  <a:lnTo>
                    <a:pt x="622" y="1431"/>
                  </a:lnTo>
                  <a:lnTo>
                    <a:pt x="626" y="1423"/>
                  </a:lnTo>
                  <a:lnTo>
                    <a:pt x="629" y="1415"/>
                  </a:lnTo>
                  <a:lnTo>
                    <a:pt x="632" y="1407"/>
                  </a:lnTo>
                  <a:lnTo>
                    <a:pt x="635" y="1399"/>
                  </a:lnTo>
                  <a:lnTo>
                    <a:pt x="639" y="1390"/>
                  </a:lnTo>
                  <a:lnTo>
                    <a:pt x="642" y="1382"/>
                  </a:lnTo>
                  <a:lnTo>
                    <a:pt x="645" y="1374"/>
                  </a:lnTo>
                  <a:lnTo>
                    <a:pt x="648" y="1366"/>
                  </a:lnTo>
                  <a:lnTo>
                    <a:pt x="652" y="1358"/>
                  </a:lnTo>
                  <a:lnTo>
                    <a:pt x="655" y="1349"/>
                  </a:lnTo>
                  <a:lnTo>
                    <a:pt x="658" y="1341"/>
                  </a:lnTo>
                  <a:lnTo>
                    <a:pt x="662" y="1333"/>
                  </a:lnTo>
                  <a:lnTo>
                    <a:pt x="665" y="1325"/>
                  </a:lnTo>
                  <a:lnTo>
                    <a:pt x="668" y="1316"/>
                  </a:lnTo>
                  <a:lnTo>
                    <a:pt x="671" y="1308"/>
                  </a:lnTo>
                  <a:lnTo>
                    <a:pt x="675" y="1299"/>
                  </a:lnTo>
                  <a:lnTo>
                    <a:pt x="678" y="1291"/>
                  </a:lnTo>
                  <a:lnTo>
                    <a:pt x="681" y="1283"/>
                  </a:lnTo>
                  <a:lnTo>
                    <a:pt x="684" y="1274"/>
                  </a:lnTo>
                  <a:lnTo>
                    <a:pt x="688" y="1266"/>
                  </a:lnTo>
                  <a:lnTo>
                    <a:pt x="691" y="1257"/>
                  </a:lnTo>
                  <a:lnTo>
                    <a:pt x="694" y="1249"/>
                  </a:lnTo>
                  <a:lnTo>
                    <a:pt x="697" y="1240"/>
                  </a:lnTo>
                  <a:lnTo>
                    <a:pt x="701" y="1232"/>
                  </a:lnTo>
                  <a:lnTo>
                    <a:pt x="704" y="1223"/>
                  </a:lnTo>
                  <a:lnTo>
                    <a:pt x="707" y="1215"/>
                  </a:lnTo>
                  <a:lnTo>
                    <a:pt x="710" y="1207"/>
                  </a:lnTo>
                  <a:lnTo>
                    <a:pt x="714" y="1198"/>
                  </a:lnTo>
                  <a:lnTo>
                    <a:pt x="717" y="1190"/>
                  </a:lnTo>
                  <a:lnTo>
                    <a:pt x="720" y="1181"/>
                  </a:lnTo>
                  <a:lnTo>
                    <a:pt x="723" y="1173"/>
                  </a:lnTo>
                  <a:lnTo>
                    <a:pt x="727" y="1165"/>
                  </a:lnTo>
                  <a:lnTo>
                    <a:pt x="730" y="1156"/>
                  </a:lnTo>
                  <a:lnTo>
                    <a:pt x="733" y="1148"/>
                  </a:lnTo>
                  <a:lnTo>
                    <a:pt x="737" y="1140"/>
                  </a:lnTo>
                  <a:lnTo>
                    <a:pt x="740" y="1132"/>
                  </a:lnTo>
                  <a:lnTo>
                    <a:pt x="743" y="1124"/>
                  </a:lnTo>
                  <a:lnTo>
                    <a:pt x="746" y="1115"/>
                  </a:lnTo>
                  <a:lnTo>
                    <a:pt x="750" y="1107"/>
                  </a:lnTo>
                  <a:lnTo>
                    <a:pt x="753" y="1099"/>
                  </a:lnTo>
                  <a:lnTo>
                    <a:pt x="756" y="1091"/>
                  </a:lnTo>
                  <a:lnTo>
                    <a:pt x="759" y="1083"/>
                  </a:lnTo>
                  <a:lnTo>
                    <a:pt x="763" y="1076"/>
                  </a:lnTo>
                  <a:lnTo>
                    <a:pt x="766" y="1068"/>
                  </a:lnTo>
                  <a:lnTo>
                    <a:pt x="769" y="1060"/>
                  </a:lnTo>
                  <a:lnTo>
                    <a:pt x="772" y="1052"/>
                  </a:lnTo>
                  <a:lnTo>
                    <a:pt x="776" y="1045"/>
                  </a:lnTo>
                  <a:lnTo>
                    <a:pt x="779" y="1037"/>
                  </a:lnTo>
                  <a:lnTo>
                    <a:pt x="782" y="1030"/>
                  </a:lnTo>
                  <a:lnTo>
                    <a:pt x="785" y="1022"/>
                  </a:lnTo>
                  <a:lnTo>
                    <a:pt x="789" y="1015"/>
                  </a:lnTo>
                  <a:lnTo>
                    <a:pt x="792" y="1008"/>
                  </a:lnTo>
                  <a:lnTo>
                    <a:pt x="795" y="1000"/>
                  </a:lnTo>
                  <a:lnTo>
                    <a:pt x="799" y="993"/>
                  </a:lnTo>
                  <a:lnTo>
                    <a:pt x="802" y="986"/>
                  </a:lnTo>
                  <a:lnTo>
                    <a:pt x="805" y="979"/>
                  </a:lnTo>
                  <a:lnTo>
                    <a:pt x="808" y="973"/>
                  </a:lnTo>
                  <a:lnTo>
                    <a:pt x="812" y="966"/>
                  </a:lnTo>
                  <a:lnTo>
                    <a:pt x="815" y="959"/>
                  </a:lnTo>
                  <a:lnTo>
                    <a:pt x="818" y="953"/>
                  </a:lnTo>
                  <a:lnTo>
                    <a:pt x="821" y="947"/>
                  </a:lnTo>
                  <a:lnTo>
                    <a:pt x="825" y="940"/>
                  </a:lnTo>
                  <a:lnTo>
                    <a:pt x="828" y="934"/>
                  </a:lnTo>
                  <a:lnTo>
                    <a:pt x="831" y="928"/>
                  </a:lnTo>
                  <a:lnTo>
                    <a:pt x="834" y="922"/>
                  </a:lnTo>
                  <a:lnTo>
                    <a:pt x="838" y="917"/>
                  </a:lnTo>
                  <a:lnTo>
                    <a:pt x="841" y="911"/>
                  </a:lnTo>
                  <a:lnTo>
                    <a:pt x="844" y="905"/>
                  </a:lnTo>
                  <a:lnTo>
                    <a:pt x="847" y="899"/>
                  </a:lnTo>
                  <a:lnTo>
                    <a:pt x="851" y="894"/>
                  </a:lnTo>
                  <a:lnTo>
                    <a:pt x="854" y="888"/>
                  </a:lnTo>
                  <a:lnTo>
                    <a:pt x="857" y="883"/>
                  </a:lnTo>
                  <a:lnTo>
                    <a:pt x="860" y="877"/>
                  </a:lnTo>
                  <a:lnTo>
                    <a:pt x="864" y="872"/>
                  </a:lnTo>
                  <a:lnTo>
                    <a:pt x="867" y="866"/>
                  </a:lnTo>
                  <a:lnTo>
                    <a:pt x="870" y="861"/>
                  </a:lnTo>
                  <a:lnTo>
                    <a:pt x="874" y="855"/>
                  </a:lnTo>
                  <a:lnTo>
                    <a:pt x="877" y="850"/>
                  </a:lnTo>
                  <a:lnTo>
                    <a:pt x="880" y="845"/>
                  </a:lnTo>
                  <a:lnTo>
                    <a:pt x="883" y="839"/>
                  </a:lnTo>
                  <a:lnTo>
                    <a:pt x="887" y="834"/>
                  </a:lnTo>
                  <a:lnTo>
                    <a:pt x="890" y="828"/>
                  </a:lnTo>
                  <a:lnTo>
                    <a:pt x="893" y="823"/>
                  </a:lnTo>
                  <a:lnTo>
                    <a:pt x="896" y="817"/>
                  </a:lnTo>
                  <a:lnTo>
                    <a:pt x="900" y="812"/>
                  </a:lnTo>
                  <a:lnTo>
                    <a:pt x="903" y="806"/>
                  </a:lnTo>
                  <a:lnTo>
                    <a:pt x="906" y="801"/>
                  </a:lnTo>
                  <a:lnTo>
                    <a:pt x="909" y="795"/>
                  </a:lnTo>
                  <a:lnTo>
                    <a:pt x="913" y="790"/>
                  </a:lnTo>
                  <a:lnTo>
                    <a:pt x="916" y="784"/>
                  </a:lnTo>
                  <a:lnTo>
                    <a:pt x="919" y="778"/>
                  </a:lnTo>
                  <a:lnTo>
                    <a:pt x="922" y="772"/>
                  </a:lnTo>
                  <a:lnTo>
                    <a:pt x="926" y="767"/>
                  </a:lnTo>
                  <a:lnTo>
                    <a:pt x="929" y="761"/>
                  </a:lnTo>
                  <a:lnTo>
                    <a:pt x="932" y="755"/>
                  </a:lnTo>
                  <a:lnTo>
                    <a:pt x="935" y="749"/>
                  </a:lnTo>
                  <a:lnTo>
                    <a:pt x="939" y="743"/>
                  </a:lnTo>
                  <a:lnTo>
                    <a:pt x="942" y="737"/>
                  </a:lnTo>
                  <a:lnTo>
                    <a:pt x="945" y="731"/>
                  </a:lnTo>
                  <a:lnTo>
                    <a:pt x="949" y="725"/>
                  </a:lnTo>
                  <a:lnTo>
                    <a:pt x="952" y="719"/>
                  </a:lnTo>
                  <a:lnTo>
                    <a:pt x="955" y="713"/>
                  </a:lnTo>
                  <a:lnTo>
                    <a:pt x="958" y="706"/>
                  </a:lnTo>
                  <a:lnTo>
                    <a:pt x="962" y="700"/>
                  </a:lnTo>
                  <a:lnTo>
                    <a:pt x="965" y="693"/>
                  </a:lnTo>
                  <a:lnTo>
                    <a:pt x="968" y="687"/>
                  </a:lnTo>
                  <a:lnTo>
                    <a:pt x="971" y="680"/>
                  </a:lnTo>
                  <a:lnTo>
                    <a:pt x="975" y="674"/>
                  </a:lnTo>
                  <a:lnTo>
                    <a:pt x="978" y="667"/>
                  </a:lnTo>
                  <a:lnTo>
                    <a:pt x="981" y="661"/>
                  </a:lnTo>
                  <a:lnTo>
                    <a:pt x="984" y="654"/>
                  </a:lnTo>
                  <a:lnTo>
                    <a:pt x="988" y="647"/>
                  </a:lnTo>
                  <a:lnTo>
                    <a:pt x="991" y="641"/>
                  </a:lnTo>
                  <a:lnTo>
                    <a:pt x="994" y="634"/>
                  </a:lnTo>
                  <a:lnTo>
                    <a:pt x="997" y="627"/>
                  </a:lnTo>
                  <a:lnTo>
                    <a:pt x="1001" y="620"/>
                  </a:lnTo>
                  <a:lnTo>
                    <a:pt x="1004" y="613"/>
                  </a:lnTo>
                  <a:lnTo>
                    <a:pt x="1007" y="606"/>
                  </a:lnTo>
                  <a:lnTo>
                    <a:pt x="1010" y="599"/>
                  </a:lnTo>
                  <a:lnTo>
                    <a:pt x="1014" y="592"/>
                  </a:lnTo>
                  <a:lnTo>
                    <a:pt x="1017" y="586"/>
                  </a:lnTo>
                  <a:lnTo>
                    <a:pt x="1020" y="579"/>
                  </a:lnTo>
                  <a:lnTo>
                    <a:pt x="1024" y="572"/>
                  </a:lnTo>
                  <a:lnTo>
                    <a:pt x="1027" y="565"/>
                  </a:lnTo>
                  <a:lnTo>
                    <a:pt x="1030" y="558"/>
                  </a:lnTo>
                  <a:lnTo>
                    <a:pt x="1033" y="551"/>
                  </a:lnTo>
                  <a:lnTo>
                    <a:pt x="1037" y="544"/>
                  </a:lnTo>
                  <a:lnTo>
                    <a:pt x="1040" y="537"/>
                  </a:lnTo>
                  <a:lnTo>
                    <a:pt x="1043" y="530"/>
                  </a:lnTo>
                  <a:lnTo>
                    <a:pt x="1046" y="523"/>
                  </a:lnTo>
                  <a:lnTo>
                    <a:pt x="1050" y="516"/>
                  </a:lnTo>
                  <a:lnTo>
                    <a:pt x="1053" y="509"/>
                  </a:lnTo>
                  <a:lnTo>
                    <a:pt x="1056" y="503"/>
                  </a:lnTo>
                  <a:lnTo>
                    <a:pt x="1059" y="496"/>
                  </a:lnTo>
                  <a:lnTo>
                    <a:pt x="1063" y="490"/>
                  </a:lnTo>
                  <a:lnTo>
                    <a:pt x="1066" y="483"/>
                  </a:lnTo>
                  <a:lnTo>
                    <a:pt x="1069" y="477"/>
                  </a:lnTo>
                  <a:lnTo>
                    <a:pt x="1072" y="471"/>
                  </a:lnTo>
                  <a:lnTo>
                    <a:pt x="1076" y="465"/>
                  </a:lnTo>
                  <a:lnTo>
                    <a:pt x="1079" y="459"/>
                  </a:lnTo>
                  <a:lnTo>
                    <a:pt x="1082" y="453"/>
                  </a:lnTo>
                  <a:lnTo>
                    <a:pt x="1085" y="447"/>
                  </a:lnTo>
                  <a:lnTo>
                    <a:pt x="1089" y="441"/>
                  </a:lnTo>
                  <a:lnTo>
                    <a:pt x="1092" y="436"/>
                  </a:lnTo>
                  <a:lnTo>
                    <a:pt x="1095" y="430"/>
                  </a:lnTo>
                  <a:lnTo>
                    <a:pt x="1099" y="424"/>
                  </a:lnTo>
                  <a:lnTo>
                    <a:pt x="1102" y="419"/>
                  </a:lnTo>
                  <a:lnTo>
                    <a:pt x="1105" y="413"/>
                  </a:lnTo>
                  <a:lnTo>
                    <a:pt x="1108" y="408"/>
                  </a:lnTo>
                  <a:lnTo>
                    <a:pt x="1112" y="402"/>
                  </a:lnTo>
                  <a:lnTo>
                    <a:pt x="1115" y="397"/>
                  </a:lnTo>
                  <a:lnTo>
                    <a:pt x="1118" y="392"/>
                  </a:lnTo>
                  <a:lnTo>
                    <a:pt x="1121" y="387"/>
                  </a:lnTo>
                  <a:lnTo>
                    <a:pt x="1125" y="382"/>
                  </a:lnTo>
                  <a:lnTo>
                    <a:pt x="1128" y="377"/>
                  </a:lnTo>
                  <a:lnTo>
                    <a:pt x="1131" y="372"/>
                  </a:lnTo>
                  <a:lnTo>
                    <a:pt x="1134" y="367"/>
                  </a:lnTo>
                  <a:lnTo>
                    <a:pt x="1138" y="362"/>
                  </a:lnTo>
                  <a:lnTo>
                    <a:pt x="1141" y="357"/>
                  </a:lnTo>
                  <a:lnTo>
                    <a:pt x="1144" y="353"/>
                  </a:lnTo>
                  <a:lnTo>
                    <a:pt x="1147" y="349"/>
                  </a:lnTo>
                  <a:lnTo>
                    <a:pt x="1151" y="345"/>
                  </a:lnTo>
                  <a:lnTo>
                    <a:pt x="1154" y="341"/>
                  </a:lnTo>
                  <a:lnTo>
                    <a:pt x="1157" y="337"/>
                  </a:lnTo>
                  <a:lnTo>
                    <a:pt x="1161" y="333"/>
                  </a:lnTo>
                  <a:lnTo>
                    <a:pt x="1164" y="329"/>
                  </a:lnTo>
                  <a:lnTo>
                    <a:pt x="1167" y="326"/>
                  </a:lnTo>
                  <a:lnTo>
                    <a:pt x="1170" y="322"/>
                  </a:lnTo>
                  <a:lnTo>
                    <a:pt x="1174" y="319"/>
                  </a:lnTo>
                  <a:lnTo>
                    <a:pt x="1177" y="316"/>
                  </a:lnTo>
                  <a:lnTo>
                    <a:pt x="1180" y="312"/>
                  </a:lnTo>
                  <a:lnTo>
                    <a:pt x="1183" y="309"/>
                  </a:lnTo>
                  <a:lnTo>
                    <a:pt x="1187" y="306"/>
                  </a:lnTo>
                  <a:lnTo>
                    <a:pt x="1190" y="304"/>
                  </a:lnTo>
                  <a:lnTo>
                    <a:pt x="1193" y="301"/>
                  </a:lnTo>
                  <a:lnTo>
                    <a:pt x="1196" y="298"/>
                  </a:lnTo>
                  <a:lnTo>
                    <a:pt x="1200" y="296"/>
                  </a:lnTo>
                  <a:lnTo>
                    <a:pt x="1203" y="293"/>
                  </a:lnTo>
                  <a:lnTo>
                    <a:pt x="1206" y="291"/>
                  </a:lnTo>
                  <a:lnTo>
                    <a:pt x="1209" y="289"/>
                  </a:lnTo>
                  <a:lnTo>
                    <a:pt x="1213" y="287"/>
                  </a:lnTo>
                  <a:lnTo>
                    <a:pt x="1216" y="285"/>
                  </a:lnTo>
                  <a:lnTo>
                    <a:pt x="1219" y="284"/>
                  </a:lnTo>
                  <a:lnTo>
                    <a:pt x="1222" y="282"/>
                  </a:lnTo>
                  <a:lnTo>
                    <a:pt x="1226" y="281"/>
                  </a:lnTo>
                  <a:lnTo>
                    <a:pt x="1229" y="280"/>
                  </a:lnTo>
                  <a:lnTo>
                    <a:pt x="1232" y="280"/>
                  </a:lnTo>
                  <a:lnTo>
                    <a:pt x="1236" y="279"/>
                  </a:lnTo>
                  <a:lnTo>
                    <a:pt x="1239" y="279"/>
                  </a:lnTo>
                  <a:lnTo>
                    <a:pt x="1242" y="279"/>
                  </a:lnTo>
                  <a:lnTo>
                    <a:pt x="1245" y="279"/>
                  </a:lnTo>
                  <a:lnTo>
                    <a:pt x="1249" y="279"/>
                  </a:lnTo>
                  <a:lnTo>
                    <a:pt x="1252" y="279"/>
                  </a:lnTo>
                  <a:lnTo>
                    <a:pt x="1255" y="279"/>
                  </a:lnTo>
                  <a:lnTo>
                    <a:pt x="1258" y="280"/>
                  </a:lnTo>
                  <a:lnTo>
                    <a:pt x="1262" y="280"/>
                  </a:lnTo>
                  <a:lnTo>
                    <a:pt x="1265" y="281"/>
                  </a:lnTo>
                  <a:lnTo>
                    <a:pt x="1268" y="282"/>
                  </a:lnTo>
                  <a:lnTo>
                    <a:pt x="1271" y="283"/>
                  </a:lnTo>
                  <a:lnTo>
                    <a:pt x="1275" y="284"/>
                  </a:lnTo>
                  <a:lnTo>
                    <a:pt x="1278" y="285"/>
                  </a:lnTo>
                  <a:lnTo>
                    <a:pt x="1281" y="286"/>
                  </a:lnTo>
                  <a:lnTo>
                    <a:pt x="1284" y="288"/>
                  </a:lnTo>
                  <a:lnTo>
                    <a:pt x="1288" y="289"/>
                  </a:lnTo>
                  <a:lnTo>
                    <a:pt x="1291" y="291"/>
                  </a:lnTo>
                  <a:lnTo>
                    <a:pt x="1294" y="293"/>
                  </a:lnTo>
                  <a:lnTo>
                    <a:pt x="1297" y="295"/>
                  </a:lnTo>
                  <a:lnTo>
                    <a:pt x="1301" y="297"/>
                  </a:lnTo>
                  <a:lnTo>
                    <a:pt x="1304" y="299"/>
                  </a:lnTo>
                  <a:lnTo>
                    <a:pt x="1307" y="301"/>
                  </a:lnTo>
                  <a:lnTo>
                    <a:pt x="1311" y="304"/>
                  </a:lnTo>
                  <a:lnTo>
                    <a:pt x="1314" y="307"/>
                  </a:lnTo>
                  <a:lnTo>
                    <a:pt x="1317" y="309"/>
                  </a:lnTo>
                  <a:lnTo>
                    <a:pt x="1320" y="312"/>
                  </a:lnTo>
                  <a:lnTo>
                    <a:pt x="1324" y="315"/>
                  </a:lnTo>
                  <a:lnTo>
                    <a:pt x="1327" y="318"/>
                  </a:lnTo>
                  <a:lnTo>
                    <a:pt x="1330" y="321"/>
                  </a:lnTo>
                  <a:lnTo>
                    <a:pt x="1333" y="324"/>
                  </a:lnTo>
                  <a:lnTo>
                    <a:pt x="1337" y="327"/>
                  </a:lnTo>
                  <a:lnTo>
                    <a:pt x="1340" y="331"/>
                  </a:lnTo>
                  <a:lnTo>
                    <a:pt x="1343" y="334"/>
                  </a:lnTo>
                  <a:lnTo>
                    <a:pt x="1346" y="337"/>
                  </a:lnTo>
                  <a:lnTo>
                    <a:pt x="1350" y="340"/>
                  </a:lnTo>
                  <a:lnTo>
                    <a:pt x="1353" y="343"/>
                  </a:lnTo>
                  <a:lnTo>
                    <a:pt x="1356" y="347"/>
                  </a:lnTo>
                  <a:lnTo>
                    <a:pt x="1359" y="350"/>
                  </a:lnTo>
                  <a:lnTo>
                    <a:pt x="1363" y="353"/>
                  </a:lnTo>
                  <a:lnTo>
                    <a:pt x="1366" y="356"/>
                  </a:lnTo>
                  <a:lnTo>
                    <a:pt x="1369" y="359"/>
                  </a:lnTo>
                  <a:lnTo>
                    <a:pt x="1372" y="362"/>
                  </a:lnTo>
                  <a:lnTo>
                    <a:pt x="1376" y="365"/>
                  </a:lnTo>
                  <a:lnTo>
                    <a:pt x="1379" y="368"/>
                  </a:lnTo>
                  <a:lnTo>
                    <a:pt x="1382" y="371"/>
                  </a:lnTo>
                  <a:lnTo>
                    <a:pt x="1386" y="374"/>
                  </a:lnTo>
                  <a:lnTo>
                    <a:pt x="1389" y="377"/>
                  </a:lnTo>
                  <a:lnTo>
                    <a:pt x="1392" y="380"/>
                  </a:lnTo>
                  <a:lnTo>
                    <a:pt x="1395" y="382"/>
                  </a:lnTo>
                  <a:lnTo>
                    <a:pt x="1399" y="385"/>
                  </a:lnTo>
                  <a:lnTo>
                    <a:pt x="1402" y="387"/>
                  </a:lnTo>
                  <a:lnTo>
                    <a:pt x="1405" y="390"/>
                  </a:lnTo>
                  <a:lnTo>
                    <a:pt x="1408" y="392"/>
                  </a:lnTo>
                  <a:lnTo>
                    <a:pt x="1412" y="394"/>
                  </a:lnTo>
                  <a:lnTo>
                    <a:pt x="1415" y="397"/>
                  </a:lnTo>
                  <a:lnTo>
                    <a:pt x="1418" y="399"/>
                  </a:lnTo>
                  <a:lnTo>
                    <a:pt x="1421" y="401"/>
                  </a:lnTo>
                  <a:lnTo>
                    <a:pt x="1425" y="403"/>
                  </a:lnTo>
                  <a:lnTo>
                    <a:pt x="1428" y="404"/>
                  </a:lnTo>
                  <a:lnTo>
                    <a:pt x="1431" y="406"/>
                  </a:lnTo>
                  <a:lnTo>
                    <a:pt x="1434" y="408"/>
                  </a:lnTo>
                  <a:lnTo>
                    <a:pt x="1438" y="409"/>
                  </a:lnTo>
                  <a:lnTo>
                    <a:pt x="1441" y="411"/>
                  </a:lnTo>
                  <a:lnTo>
                    <a:pt x="1444" y="412"/>
                  </a:lnTo>
                  <a:lnTo>
                    <a:pt x="1447" y="414"/>
                  </a:lnTo>
                  <a:lnTo>
                    <a:pt x="1451" y="415"/>
                  </a:lnTo>
                  <a:lnTo>
                    <a:pt x="1454" y="416"/>
                  </a:lnTo>
                  <a:lnTo>
                    <a:pt x="1457" y="417"/>
                  </a:lnTo>
                  <a:lnTo>
                    <a:pt x="1461" y="418"/>
                  </a:lnTo>
                  <a:lnTo>
                    <a:pt x="1464" y="419"/>
                  </a:lnTo>
                  <a:lnTo>
                    <a:pt x="1467" y="419"/>
                  </a:lnTo>
                  <a:lnTo>
                    <a:pt x="1470" y="420"/>
                  </a:lnTo>
                  <a:lnTo>
                    <a:pt x="1474" y="420"/>
                  </a:lnTo>
                  <a:lnTo>
                    <a:pt x="1477" y="421"/>
                  </a:lnTo>
                  <a:lnTo>
                    <a:pt x="1480" y="421"/>
                  </a:lnTo>
                  <a:lnTo>
                    <a:pt x="1483" y="421"/>
                  </a:lnTo>
                  <a:lnTo>
                    <a:pt x="1487" y="421"/>
                  </a:lnTo>
                  <a:lnTo>
                    <a:pt x="1490" y="421"/>
                  </a:lnTo>
                  <a:lnTo>
                    <a:pt x="1493" y="421"/>
                  </a:lnTo>
                  <a:lnTo>
                    <a:pt x="1496" y="421"/>
                  </a:lnTo>
                  <a:lnTo>
                    <a:pt x="1500" y="421"/>
                  </a:lnTo>
                  <a:lnTo>
                    <a:pt x="1503" y="421"/>
                  </a:lnTo>
                  <a:lnTo>
                    <a:pt x="1506" y="420"/>
                  </a:lnTo>
                  <a:lnTo>
                    <a:pt x="1509" y="420"/>
                  </a:lnTo>
                  <a:lnTo>
                    <a:pt x="1513" y="419"/>
                  </a:lnTo>
                  <a:lnTo>
                    <a:pt x="1516" y="419"/>
                  </a:lnTo>
                  <a:lnTo>
                    <a:pt x="1519" y="418"/>
                  </a:lnTo>
                  <a:lnTo>
                    <a:pt x="1523" y="418"/>
                  </a:lnTo>
                  <a:lnTo>
                    <a:pt x="1526" y="417"/>
                  </a:lnTo>
                  <a:lnTo>
                    <a:pt x="1529" y="416"/>
                  </a:lnTo>
                  <a:lnTo>
                    <a:pt x="1532" y="416"/>
                  </a:lnTo>
                  <a:lnTo>
                    <a:pt x="1536" y="415"/>
                  </a:lnTo>
                  <a:lnTo>
                    <a:pt x="1539" y="414"/>
                  </a:lnTo>
                  <a:lnTo>
                    <a:pt x="1542" y="413"/>
                  </a:lnTo>
                  <a:lnTo>
                    <a:pt x="1545" y="413"/>
                  </a:lnTo>
                  <a:lnTo>
                    <a:pt x="1549" y="412"/>
                  </a:lnTo>
                  <a:lnTo>
                    <a:pt x="1552" y="411"/>
                  </a:lnTo>
                  <a:lnTo>
                    <a:pt x="1555" y="410"/>
                  </a:lnTo>
                  <a:lnTo>
                    <a:pt x="1558" y="409"/>
                  </a:lnTo>
                  <a:lnTo>
                    <a:pt x="1562" y="408"/>
                  </a:lnTo>
                  <a:lnTo>
                    <a:pt x="1565" y="407"/>
                  </a:lnTo>
                  <a:lnTo>
                    <a:pt x="1568" y="406"/>
                  </a:lnTo>
                  <a:lnTo>
                    <a:pt x="1571" y="404"/>
                  </a:lnTo>
                  <a:lnTo>
                    <a:pt x="1575" y="403"/>
                  </a:lnTo>
                  <a:lnTo>
                    <a:pt x="1578" y="402"/>
                  </a:lnTo>
                  <a:lnTo>
                    <a:pt x="1581" y="401"/>
                  </a:lnTo>
                  <a:lnTo>
                    <a:pt x="1584" y="400"/>
                  </a:lnTo>
                  <a:lnTo>
                    <a:pt x="1588" y="399"/>
                  </a:lnTo>
                  <a:lnTo>
                    <a:pt x="1591" y="398"/>
                  </a:lnTo>
                  <a:lnTo>
                    <a:pt x="1594" y="397"/>
                  </a:lnTo>
                  <a:lnTo>
                    <a:pt x="1598" y="396"/>
                  </a:lnTo>
                  <a:lnTo>
                    <a:pt x="1601" y="395"/>
                  </a:lnTo>
                  <a:lnTo>
                    <a:pt x="1604" y="394"/>
                  </a:lnTo>
                  <a:lnTo>
                    <a:pt x="1607" y="394"/>
                  </a:lnTo>
                  <a:lnTo>
                    <a:pt x="1611" y="393"/>
                  </a:lnTo>
                  <a:lnTo>
                    <a:pt x="1614" y="392"/>
                  </a:lnTo>
                  <a:lnTo>
                    <a:pt x="1617" y="391"/>
                  </a:lnTo>
                  <a:lnTo>
                    <a:pt x="1620" y="390"/>
                  </a:lnTo>
                  <a:lnTo>
                    <a:pt x="1624" y="389"/>
                  </a:lnTo>
                  <a:lnTo>
                    <a:pt x="1627" y="389"/>
                  </a:lnTo>
                  <a:lnTo>
                    <a:pt x="1630" y="388"/>
                  </a:lnTo>
                  <a:lnTo>
                    <a:pt x="1633" y="387"/>
                  </a:lnTo>
                  <a:lnTo>
                    <a:pt x="1637" y="387"/>
                  </a:lnTo>
                  <a:lnTo>
                    <a:pt x="1640" y="386"/>
                  </a:lnTo>
                  <a:lnTo>
                    <a:pt x="1643" y="386"/>
                  </a:lnTo>
                  <a:lnTo>
                    <a:pt x="1646" y="385"/>
                  </a:lnTo>
                  <a:lnTo>
                    <a:pt x="1650" y="385"/>
                  </a:lnTo>
                  <a:lnTo>
                    <a:pt x="1653" y="384"/>
                  </a:lnTo>
                  <a:lnTo>
                    <a:pt x="1656" y="384"/>
                  </a:lnTo>
                  <a:lnTo>
                    <a:pt x="1659" y="383"/>
                  </a:lnTo>
                  <a:lnTo>
                    <a:pt x="1663" y="383"/>
                  </a:lnTo>
                  <a:lnTo>
                    <a:pt x="1666" y="383"/>
                  </a:lnTo>
                  <a:lnTo>
                    <a:pt x="1669" y="382"/>
                  </a:lnTo>
                  <a:lnTo>
                    <a:pt x="1673" y="382"/>
                  </a:lnTo>
                  <a:lnTo>
                    <a:pt x="1676" y="382"/>
                  </a:lnTo>
                  <a:lnTo>
                    <a:pt x="1679" y="382"/>
                  </a:lnTo>
                  <a:lnTo>
                    <a:pt x="1682" y="381"/>
                  </a:lnTo>
                  <a:lnTo>
                    <a:pt x="1686" y="381"/>
                  </a:lnTo>
                  <a:lnTo>
                    <a:pt x="1689" y="381"/>
                  </a:lnTo>
                  <a:lnTo>
                    <a:pt x="1692" y="381"/>
                  </a:lnTo>
                  <a:lnTo>
                    <a:pt x="1695" y="381"/>
                  </a:lnTo>
                  <a:lnTo>
                    <a:pt x="1699" y="381"/>
                  </a:lnTo>
                  <a:lnTo>
                    <a:pt x="1702" y="381"/>
                  </a:lnTo>
                  <a:lnTo>
                    <a:pt x="1705" y="381"/>
                  </a:lnTo>
                  <a:lnTo>
                    <a:pt x="1708" y="380"/>
                  </a:lnTo>
                  <a:lnTo>
                    <a:pt x="1712" y="380"/>
                  </a:lnTo>
                  <a:lnTo>
                    <a:pt x="1715" y="380"/>
                  </a:lnTo>
                  <a:lnTo>
                    <a:pt x="1718" y="380"/>
                  </a:lnTo>
                  <a:lnTo>
                    <a:pt x="1721" y="380"/>
                  </a:lnTo>
                  <a:lnTo>
                    <a:pt x="1725" y="380"/>
                  </a:lnTo>
                  <a:lnTo>
                    <a:pt x="1728" y="380"/>
                  </a:lnTo>
                  <a:lnTo>
                    <a:pt x="1731" y="380"/>
                  </a:lnTo>
                  <a:lnTo>
                    <a:pt x="1734" y="380"/>
                  </a:lnTo>
                  <a:lnTo>
                    <a:pt x="1738" y="380"/>
                  </a:lnTo>
                  <a:lnTo>
                    <a:pt x="1741" y="380"/>
                  </a:lnTo>
                  <a:lnTo>
                    <a:pt x="1744" y="380"/>
                  </a:lnTo>
                  <a:lnTo>
                    <a:pt x="1748" y="380"/>
                  </a:lnTo>
                  <a:lnTo>
                    <a:pt x="1751" y="380"/>
                  </a:lnTo>
                  <a:lnTo>
                    <a:pt x="1754" y="380"/>
                  </a:lnTo>
                  <a:lnTo>
                    <a:pt x="1757" y="380"/>
                  </a:lnTo>
                  <a:lnTo>
                    <a:pt x="1761" y="380"/>
                  </a:lnTo>
                  <a:lnTo>
                    <a:pt x="1764" y="380"/>
                  </a:lnTo>
                  <a:lnTo>
                    <a:pt x="1767" y="380"/>
                  </a:lnTo>
                  <a:lnTo>
                    <a:pt x="1770" y="380"/>
                  </a:lnTo>
                  <a:lnTo>
                    <a:pt x="1774" y="379"/>
                  </a:lnTo>
                  <a:lnTo>
                    <a:pt x="1777" y="379"/>
                  </a:lnTo>
                  <a:lnTo>
                    <a:pt x="1780" y="379"/>
                  </a:lnTo>
                  <a:lnTo>
                    <a:pt x="1783" y="379"/>
                  </a:lnTo>
                  <a:lnTo>
                    <a:pt x="1787" y="379"/>
                  </a:lnTo>
                  <a:lnTo>
                    <a:pt x="1790" y="379"/>
                  </a:lnTo>
                  <a:lnTo>
                    <a:pt x="1793" y="379"/>
                  </a:lnTo>
                  <a:lnTo>
                    <a:pt x="1796" y="379"/>
                  </a:lnTo>
                  <a:lnTo>
                    <a:pt x="1800" y="379"/>
                  </a:lnTo>
                  <a:lnTo>
                    <a:pt x="1803" y="378"/>
                  </a:lnTo>
                  <a:lnTo>
                    <a:pt x="1806" y="378"/>
                  </a:lnTo>
                  <a:lnTo>
                    <a:pt x="1809" y="378"/>
                  </a:lnTo>
                  <a:lnTo>
                    <a:pt x="1813" y="378"/>
                  </a:lnTo>
                  <a:lnTo>
                    <a:pt x="1816" y="378"/>
                  </a:lnTo>
                  <a:lnTo>
                    <a:pt x="1819" y="378"/>
                  </a:lnTo>
                  <a:lnTo>
                    <a:pt x="1823" y="377"/>
                  </a:lnTo>
                  <a:lnTo>
                    <a:pt x="1826" y="377"/>
                  </a:lnTo>
                  <a:lnTo>
                    <a:pt x="1829" y="377"/>
                  </a:lnTo>
                  <a:lnTo>
                    <a:pt x="1832" y="377"/>
                  </a:lnTo>
                  <a:lnTo>
                    <a:pt x="1836" y="377"/>
                  </a:lnTo>
                  <a:lnTo>
                    <a:pt x="1839" y="377"/>
                  </a:lnTo>
                  <a:lnTo>
                    <a:pt x="1842" y="377"/>
                  </a:lnTo>
                  <a:lnTo>
                    <a:pt x="1845" y="376"/>
                  </a:lnTo>
                  <a:lnTo>
                    <a:pt x="1849" y="376"/>
                  </a:lnTo>
                  <a:lnTo>
                    <a:pt x="1852" y="376"/>
                  </a:lnTo>
                  <a:lnTo>
                    <a:pt x="1855" y="376"/>
                  </a:lnTo>
                  <a:lnTo>
                    <a:pt x="1858" y="376"/>
                  </a:lnTo>
                  <a:lnTo>
                    <a:pt x="1862" y="376"/>
                  </a:lnTo>
                  <a:lnTo>
                    <a:pt x="1865" y="376"/>
                  </a:lnTo>
                  <a:lnTo>
                    <a:pt x="1868" y="376"/>
                  </a:lnTo>
                  <a:lnTo>
                    <a:pt x="1871" y="376"/>
                  </a:lnTo>
                  <a:lnTo>
                    <a:pt x="1875" y="376"/>
                  </a:lnTo>
                  <a:lnTo>
                    <a:pt x="1878" y="376"/>
                  </a:lnTo>
                  <a:lnTo>
                    <a:pt x="1881" y="376"/>
                  </a:lnTo>
                  <a:lnTo>
                    <a:pt x="1885" y="377"/>
                  </a:lnTo>
                  <a:lnTo>
                    <a:pt x="1888" y="377"/>
                  </a:lnTo>
                  <a:lnTo>
                    <a:pt x="1891" y="377"/>
                  </a:lnTo>
                  <a:lnTo>
                    <a:pt x="1894" y="377"/>
                  </a:lnTo>
                  <a:lnTo>
                    <a:pt x="1898" y="377"/>
                  </a:lnTo>
                  <a:lnTo>
                    <a:pt x="1901" y="378"/>
                  </a:lnTo>
                  <a:lnTo>
                    <a:pt x="1904" y="378"/>
                  </a:lnTo>
                  <a:lnTo>
                    <a:pt x="1907" y="378"/>
                  </a:lnTo>
                  <a:lnTo>
                    <a:pt x="1911" y="378"/>
                  </a:lnTo>
                  <a:lnTo>
                    <a:pt x="1914" y="379"/>
                  </a:lnTo>
                  <a:lnTo>
                    <a:pt x="1917" y="379"/>
                  </a:lnTo>
                  <a:lnTo>
                    <a:pt x="1920" y="380"/>
                  </a:lnTo>
                  <a:lnTo>
                    <a:pt x="1924" y="380"/>
                  </a:lnTo>
                  <a:lnTo>
                    <a:pt x="1927" y="380"/>
                  </a:lnTo>
                  <a:lnTo>
                    <a:pt x="1930" y="381"/>
                  </a:lnTo>
                  <a:lnTo>
                    <a:pt x="1933" y="381"/>
                  </a:lnTo>
                  <a:lnTo>
                    <a:pt x="1937" y="382"/>
                  </a:lnTo>
                  <a:lnTo>
                    <a:pt x="1940" y="382"/>
                  </a:lnTo>
                  <a:lnTo>
                    <a:pt x="1943" y="382"/>
                  </a:lnTo>
                  <a:lnTo>
                    <a:pt x="1946" y="383"/>
                  </a:lnTo>
                  <a:lnTo>
                    <a:pt x="1950" y="383"/>
                  </a:lnTo>
                  <a:lnTo>
                    <a:pt x="1953" y="384"/>
                  </a:lnTo>
                  <a:lnTo>
                    <a:pt x="1956" y="384"/>
                  </a:lnTo>
                  <a:lnTo>
                    <a:pt x="1960" y="385"/>
                  </a:lnTo>
                  <a:lnTo>
                    <a:pt x="1963" y="385"/>
                  </a:lnTo>
                  <a:lnTo>
                    <a:pt x="1966" y="386"/>
                  </a:lnTo>
                  <a:lnTo>
                    <a:pt x="1969" y="386"/>
                  </a:lnTo>
                  <a:lnTo>
                    <a:pt x="1973" y="386"/>
                  </a:lnTo>
                  <a:lnTo>
                    <a:pt x="1976" y="387"/>
                  </a:lnTo>
                  <a:lnTo>
                    <a:pt x="1979" y="387"/>
                  </a:lnTo>
                  <a:lnTo>
                    <a:pt x="1982" y="388"/>
                  </a:lnTo>
                  <a:lnTo>
                    <a:pt x="1986" y="388"/>
                  </a:lnTo>
                  <a:lnTo>
                    <a:pt x="1989" y="389"/>
                  </a:lnTo>
                  <a:lnTo>
                    <a:pt x="1992" y="389"/>
                  </a:lnTo>
                  <a:lnTo>
                    <a:pt x="1995" y="389"/>
                  </a:lnTo>
                  <a:lnTo>
                    <a:pt x="1999" y="390"/>
                  </a:lnTo>
                  <a:lnTo>
                    <a:pt x="2002" y="390"/>
                  </a:lnTo>
                  <a:lnTo>
                    <a:pt x="2005" y="390"/>
                  </a:lnTo>
                  <a:lnTo>
                    <a:pt x="2008" y="390"/>
                  </a:lnTo>
                  <a:lnTo>
                    <a:pt x="2012" y="391"/>
                  </a:lnTo>
                  <a:lnTo>
                    <a:pt x="2015" y="391"/>
                  </a:lnTo>
                  <a:lnTo>
                    <a:pt x="2018" y="391"/>
                  </a:lnTo>
                  <a:lnTo>
                    <a:pt x="2021" y="391"/>
                  </a:lnTo>
                  <a:lnTo>
                    <a:pt x="2025" y="391"/>
                  </a:lnTo>
                  <a:lnTo>
                    <a:pt x="2028" y="391"/>
                  </a:lnTo>
                  <a:lnTo>
                    <a:pt x="2031" y="391"/>
                  </a:lnTo>
                  <a:lnTo>
                    <a:pt x="2035" y="391"/>
                  </a:lnTo>
                  <a:lnTo>
                    <a:pt x="2038" y="391"/>
                  </a:lnTo>
                  <a:lnTo>
                    <a:pt x="2041" y="391"/>
                  </a:lnTo>
                  <a:lnTo>
                    <a:pt x="2044" y="390"/>
                  </a:lnTo>
                  <a:lnTo>
                    <a:pt x="2048" y="390"/>
                  </a:lnTo>
                  <a:lnTo>
                    <a:pt x="2051" y="390"/>
                  </a:lnTo>
                  <a:lnTo>
                    <a:pt x="2054" y="389"/>
                  </a:lnTo>
                  <a:lnTo>
                    <a:pt x="2057" y="389"/>
                  </a:lnTo>
                  <a:lnTo>
                    <a:pt x="2061" y="388"/>
                  </a:lnTo>
                  <a:lnTo>
                    <a:pt x="2064" y="388"/>
                  </a:lnTo>
                  <a:lnTo>
                    <a:pt x="2067" y="387"/>
                  </a:lnTo>
                  <a:lnTo>
                    <a:pt x="2070" y="387"/>
                  </a:lnTo>
                  <a:lnTo>
                    <a:pt x="2074" y="386"/>
                  </a:lnTo>
                  <a:lnTo>
                    <a:pt x="2077" y="385"/>
                  </a:lnTo>
                  <a:lnTo>
                    <a:pt x="2080" y="385"/>
                  </a:lnTo>
                  <a:lnTo>
                    <a:pt x="2083" y="384"/>
                  </a:lnTo>
                  <a:lnTo>
                    <a:pt x="2087" y="383"/>
                  </a:lnTo>
                  <a:lnTo>
                    <a:pt x="2090" y="382"/>
                  </a:lnTo>
                  <a:lnTo>
                    <a:pt x="2093" y="382"/>
                  </a:lnTo>
                  <a:lnTo>
                    <a:pt x="2096" y="381"/>
                  </a:lnTo>
                  <a:lnTo>
                    <a:pt x="2100" y="380"/>
                  </a:lnTo>
                  <a:lnTo>
                    <a:pt x="2103" y="379"/>
                  </a:lnTo>
                  <a:lnTo>
                    <a:pt x="2106" y="378"/>
                  </a:lnTo>
                  <a:lnTo>
                    <a:pt x="2110" y="377"/>
                  </a:lnTo>
                  <a:lnTo>
                    <a:pt x="2113" y="376"/>
                  </a:lnTo>
                  <a:lnTo>
                    <a:pt x="2116" y="375"/>
                  </a:lnTo>
                  <a:lnTo>
                    <a:pt x="2119" y="374"/>
                  </a:lnTo>
                  <a:lnTo>
                    <a:pt x="2123" y="373"/>
                  </a:lnTo>
                  <a:lnTo>
                    <a:pt x="2126" y="372"/>
                  </a:lnTo>
                  <a:lnTo>
                    <a:pt x="2129" y="371"/>
                  </a:lnTo>
                  <a:lnTo>
                    <a:pt x="2132" y="371"/>
                  </a:lnTo>
                  <a:lnTo>
                    <a:pt x="2136" y="370"/>
                  </a:lnTo>
                  <a:lnTo>
                    <a:pt x="2139" y="369"/>
                  </a:lnTo>
                  <a:lnTo>
                    <a:pt x="2142" y="368"/>
                  </a:lnTo>
                  <a:lnTo>
                    <a:pt x="2145" y="367"/>
                  </a:lnTo>
                  <a:lnTo>
                    <a:pt x="2149" y="366"/>
                  </a:lnTo>
                  <a:lnTo>
                    <a:pt x="2152" y="365"/>
                  </a:lnTo>
                  <a:lnTo>
                    <a:pt x="2155" y="364"/>
                  </a:lnTo>
                  <a:lnTo>
                    <a:pt x="2158" y="363"/>
                  </a:lnTo>
                  <a:lnTo>
                    <a:pt x="2162" y="362"/>
                  </a:lnTo>
                  <a:lnTo>
                    <a:pt x="2165" y="362"/>
                  </a:lnTo>
                  <a:lnTo>
                    <a:pt x="2168" y="361"/>
                  </a:lnTo>
                  <a:lnTo>
                    <a:pt x="2171" y="360"/>
                  </a:lnTo>
                  <a:lnTo>
                    <a:pt x="2175" y="359"/>
                  </a:lnTo>
                  <a:lnTo>
                    <a:pt x="2178" y="359"/>
                  </a:lnTo>
                  <a:lnTo>
                    <a:pt x="2181" y="358"/>
                  </a:lnTo>
                  <a:lnTo>
                    <a:pt x="2185" y="358"/>
                  </a:lnTo>
                  <a:lnTo>
                    <a:pt x="2188" y="357"/>
                  </a:lnTo>
                  <a:lnTo>
                    <a:pt x="2191" y="357"/>
                  </a:lnTo>
                  <a:lnTo>
                    <a:pt x="2194" y="356"/>
                  </a:lnTo>
                  <a:lnTo>
                    <a:pt x="2198" y="356"/>
                  </a:lnTo>
                  <a:lnTo>
                    <a:pt x="2201" y="356"/>
                  </a:lnTo>
                  <a:lnTo>
                    <a:pt x="2204" y="355"/>
                  </a:lnTo>
                  <a:lnTo>
                    <a:pt x="2207" y="355"/>
                  </a:lnTo>
                  <a:lnTo>
                    <a:pt x="2211" y="355"/>
                  </a:lnTo>
                  <a:lnTo>
                    <a:pt x="2214" y="355"/>
                  </a:lnTo>
                  <a:lnTo>
                    <a:pt x="2217" y="355"/>
                  </a:lnTo>
                  <a:lnTo>
                    <a:pt x="2220" y="356"/>
                  </a:lnTo>
                  <a:lnTo>
                    <a:pt x="2224" y="356"/>
                  </a:lnTo>
                  <a:lnTo>
                    <a:pt x="2227" y="356"/>
                  </a:lnTo>
                  <a:lnTo>
                    <a:pt x="2230" y="356"/>
                  </a:lnTo>
                  <a:lnTo>
                    <a:pt x="2233" y="356"/>
                  </a:lnTo>
                  <a:lnTo>
                    <a:pt x="2237" y="357"/>
                  </a:lnTo>
                  <a:lnTo>
                    <a:pt x="2240" y="357"/>
                  </a:lnTo>
                  <a:lnTo>
                    <a:pt x="2243" y="358"/>
                  </a:lnTo>
                  <a:lnTo>
                    <a:pt x="2247" y="358"/>
                  </a:lnTo>
                  <a:lnTo>
                    <a:pt x="2250" y="359"/>
                  </a:lnTo>
                  <a:lnTo>
                    <a:pt x="2253" y="359"/>
                  </a:lnTo>
                  <a:lnTo>
                    <a:pt x="2256" y="360"/>
                  </a:lnTo>
                  <a:lnTo>
                    <a:pt x="2260" y="360"/>
                  </a:lnTo>
                  <a:lnTo>
                    <a:pt x="2263" y="361"/>
                  </a:lnTo>
                  <a:lnTo>
                    <a:pt x="2266" y="362"/>
                  </a:lnTo>
                  <a:lnTo>
                    <a:pt x="2269" y="362"/>
                  </a:lnTo>
                  <a:lnTo>
                    <a:pt x="2273" y="363"/>
                  </a:lnTo>
                  <a:lnTo>
                    <a:pt x="2276" y="364"/>
                  </a:lnTo>
                  <a:lnTo>
                    <a:pt x="2279" y="365"/>
                  </a:lnTo>
                  <a:lnTo>
                    <a:pt x="2282" y="365"/>
                  </a:lnTo>
                  <a:lnTo>
                    <a:pt x="2286" y="366"/>
                  </a:lnTo>
                  <a:lnTo>
                    <a:pt x="2289" y="367"/>
                  </a:lnTo>
                  <a:lnTo>
                    <a:pt x="2292" y="368"/>
                  </a:lnTo>
                  <a:lnTo>
                    <a:pt x="2295" y="369"/>
                  </a:lnTo>
                  <a:lnTo>
                    <a:pt x="2299" y="369"/>
                  </a:lnTo>
                  <a:lnTo>
                    <a:pt x="2302" y="370"/>
                  </a:lnTo>
                  <a:lnTo>
                    <a:pt x="2305" y="371"/>
                  </a:lnTo>
                  <a:lnTo>
                    <a:pt x="2308" y="372"/>
                  </a:lnTo>
                  <a:lnTo>
                    <a:pt x="2312" y="372"/>
                  </a:lnTo>
                  <a:lnTo>
                    <a:pt x="2315" y="373"/>
                  </a:lnTo>
                  <a:lnTo>
                    <a:pt x="2318" y="374"/>
                  </a:lnTo>
                  <a:lnTo>
                    <a:pt x="2322" y="375"/>
                  </a:lnTo>
                  <a:lnTo>
                    <a:pt x="2325" y="375"/>
                  </a:lnTo>
                  <a:lnTo>
                    <a:pt x="2328" y="376"/>
                  </a:lnTo>
                  <a:lnTo>
                    <a:pt x="2331" y="377"/>
                  </a:lnTo>
                  <a:lnTo>
                    <a:pt x="2335" y="377"/>
                  </a:lnTo>
                  <a:lnTo>
                    <a:pt x="2338" y="378"/>
                  </a:lnTo>
                  <a:lnTo>
                    <a:pt x="2341" y="379"/>
                  </a:lnTo>
                  <a:lnTo>
                    <a:pt x="2344" y="379"/>
                  </a:lnTo>
                  <a:lnTo>
                    <a:pt x="2348" y="380"/>
                  </a:lnTo>
                  <a:lnTo>
                    <a:pt x="2351" y="380"/>
                  </a:lnTo>
                  <a:lnTo>
                    <a:pt x="2354" y="381"/>
                  </a:lnTo>
                  <a:lnTo>
                    <a:pt x="2357" y="381"/>
                  </a:lnTo>
                  <a:lnTo>
                    <a:pt x="2361" y="381"/>
                  </a:lnTo>
                  <a:lnTo>
                    <a:pt x="2364" y="382"/>
                  </a:lnTo>
                  <a:lnTo>
                    <a:pt x="2367" y="382"/>
                  </a:lnTo>
                  <a:lnTo>
                    <a:pt x="2370" y="382"/>
                  </a:lnTo>
                  <a:lnTo>
                    <a:pt x="2374" y="382"/>
                  </a:lnTo>
                  <a:lnTo>
                    <a:pt x="2377" y="382"/>
                  </a:lnTo>
                  <a:lnTo>
                    <a:pt x="2380" y="382"/>
                  </a:lnTo>
                  <a:lnTo>
                    <a:pt x="2383" y="382"/>
                  </a:lnTo>
                  <a:lnTo>
                    <a:pt x="2387" y="382"/>
                  </a:lnTo>
                  <a:lnTo>
                    <a:pt x="2390" y="382"/>
                  </a:lnTo>
                  <a:lnTo>
                    <a:pt x="2393" y="382"/>
                  </a:lnTo>
                  <a:lnTo>
                    <a:pt x="2397" y="381"/>
                  </a:lnTo>
                  <a:lnTo>
                    <a:pt x="2400" y="381"/>
                  </a:lnTo>
                  <a:lnTo>
                    <a:pt x="2403" y="381"/>
                  </a:lnTo>
                  <a:lnTo>
                    <a:pt x="2406" y="380"/>
                  </a:lnTo>
                  <a:lnTo>
                    <a:pt x="2410" y="380"/>
                  </a:lnTo>
                  <a:lnTo>
                    <a:pt x="2413" y="380"/>
                  </a:lnTo>
                  <a:lnTo>
                    <a:pt x="2416" y="379"/>
                  </a:lnTo>
                  <a:lnTo>
                    <a:pt x="2419" y="379"/>
                  </a:lnTo>
                  <a:lnTo>
                    <a:pt x="2423" y="378"/>
                  </a:lnTo>
                  <a:lnTo>
                    <a:pt x="2426" y="378"/>
                  </a:lnTo>
                  <a:lnTo>
                    <a:pt x="2429" y="377"/>
                  </a:lnTo>
                  <a:lnTo>
                    <a:pt x="2432" y="376"/>
                  </a:lnTo>
                  <a:lnTo>
                    <a:pt x="2436" y="376"/>
                  </a:lnTo>
                  <a:lnTo>
                    <a:pt x="2439" y="375"/>
                  </a:lnTo>
                  <a:lnTo>
                    <a:pt x="2442" y="375"/>
                  </a:lnTo>
                  <a:lnTo>
                    <a:pt x="2445" y="374"/>
                  </a:lnTo>
                  <a:lnTo>
                    <a:pt x="2449" y="373"/>
                  </a:lnTo>
                  <a:lnTo>
                    <a:pt x="2452" y="372"/>
                  </a:lnTo>
                  <a:lnTo>
                    <a:pt x="2455" y="371"/>
                  </a:lnTo>
                  <a:lnTo>
                    <a:pt x="2458" y="370"/>
                  </a:lnTo>
                  <a:lnTo>
                    <a:pt x="2462" y="370"/>
                  </a:lnTo>
                  <a:lnTo>
                    <a:pt x="2465" y="369"/>
                  </a:lnTo>
                  <a:lnTo>
                    <a:pt x="2468" y="368"/>
                  </a:lnTo>
                  <a:lnTo>
                    <a:pt x="2472" y="367"/>
                  </a:lnTo>
                  <a:lnTo>
                    <a:pt x="2475" y="366"/>
                  </a:lnTo>
                  <a:lnTo>
                    <a:pt x="2478" y="365"/>
                  </a:lnTo>
                  <a:lnTo>
                    <a:pt x="2481" y="364"/>
                  </a:lnTo>
                  <a:lnTo>
                    <a:pt x="2485" y="363"/>
                  </a:lnTo>
                  <a:lnTo>
                    <a:pt x="2488" y="362"/>
                  </a:lnTo>
                  <a:lnTo>
                    <a:pt x="2491" y="361"/>
                  </a:lnTo>
                  <a:lnTo>
                    <a:pt x="2494" y="360"/>
                  </a:lnTo>
                  <a:lnTo>
                    <a:pt x="2498" y="359"/>
                  </a:lnTo>
                  <a:lnTo>
                    <a:pt x="2501" y="358"/>
                  </a:lnTo>
                  <a:lnTo>
                    <a:pt x="2504" y="357"/>
                  </a:lnTo>
                  <a:lnTo>
                    <a:pt x="2507" y="356"/>
                  </a:lnTo>
                  <a:lnTo>
                    <a:pt x="2511" y="355"/>
                  </a:lnTo>
                  <a:lnTo>
                    <a:pt x="2514" y="354"/>
                  </a:lnTo>
                  <a:lnTo>
                    <a:pt x="2517" y="353"/>
                  </a:lnTo>
                  <a:lnTo>
                    <a:pt x="2520" y="352"/>
                  </a:lnTo>
                  <a:lnTo>
                    <a:pt x="2524" y="352"/>
                  </a:lnTo>
                  <a:lnTo>
                    <a:pt x="2527" y="351"/>
                  </a:lnTo>
                  <a:lnTo>
                    <a:pt x="2530" y="350"/>
                  </a:lnTo>
                  <a:lnTo>
                    <a:pt x="2533" y="349"/>
                  </a:lnTo>
                  <a:lnTo>
                    <a:pt x="2537" y="348"/>
                  </a:lnTo>
                  <a:lnTo>
                    <a:pt x="2540" y="347"/>
                  </a:lnTo>
                  <a:lnTo>
                    <a:pt x="2543" y="346"/>
                  </a:lnTo>
                  <a:lnTo>
                    <a:pt x="2547" y="345"/>
                  </a:lnTo>
                  <a:lnTo>
                    <a:pt x="2550" y="344"/>
                  </a:lnTo>
                  <a:lnTo>
                    <a:pt x="2553" y="343"/>
                  </a:lnTo>
                  <a:lnTo>
                    <a:pt x="2556" y="342"/>
                  </a:lnTo>
                  <a:lnTo>
                    <a:pt x="2560" y="341"/>
                  </a:lnTo>
                  <a:lnTo>
                    <a:pt x="2563" y="340"/>
                  </a:lnTo>
                  <a:lnTo>
                    <a:pt x="2566" y="339"/>
                  </a:lnTo>
                  <a:lnTo>
                    <a:pt x="2569" y="338"/>
                  </a:lnTo>
                  <a:lnTo>
                    <a:pt x="2573" y="337"/>
                  </a:lnTo>
                  <a:lnTo>
                    <a:pt x="2576" y="336"/>
                  </a:lnTo>
                  <a:lnTo>
                    <a:pt x="2579" y="336"/>
                  </a:lnTo>
                  <a:lnTo>
                    <a:pt x="2582" y="335"/>
                  </a:lnTo>
                  <a:lnTo>
                    <a:pt x="2586" y="334"/>
                  </a:lnTo>
                  <a:lnTo>
                    <a:pt x="2589" y="333"/>
                  </a:lnTo>
                  <a:lnTo>
                    <a:pt x="2592" y="332"/>
                  </a:lnTo>
                  <a:lnTo>
                    <a:pt x="2595" y="331"/>
                  </a:lnTo>
                  <a:lnTo>
                    <a:pt x="2599" y="330"/>
                  </a:lnTo>
                  <a:lnTo>
                    <a:pt x="2602" y="329"/>
                  </a:lnTo>
                  <a:lnTo>
                    <a:pt x="2605" y="328"/>
                  </a:lnTo>
                  <a:lnTo>
                    <a:pt x="2609" y="327"/>
                  </a:lnTo>
                  <a:lnTo>
                    <a:pt x="2612" y="326"/>
                  </a:lnTo>
                  <a:lnTo>
                    <a:pt x="2615" y="325"/>
                  </a:lnTo>
                  <a:lnTo>
                    <a:pt x="2618" y="324"/>
                  </a:lnTo>
                  <a:lnTo>
                    <a:pt x="2622" y="323"/>
                  </a:lnTo>
                  <a:lnTo>
                    <a:pt x="2625" y="322"/>
                  </a:lnTo>
                  <a:lnTo>
                    <a:pt x="2628" y="321"/>
                  </a:lnTo>
                  <a:lnTo>
                    <a:pt x="2631" y="320"/>
                  </a:lnTo>
                  <a:lnTo>
                    <a:pt x="2635" y="319"/>
                  </a:lnTo>
                  <a:lnTo>
                    <a:pt x="2638" y="318"/>
                  </a:lnTo>
                  <a:lnTo>
                    <a:pt x="2641" y="317"/>
                  </a:lnTo>
                  <a:lnTo>
                    <a:pt x="2644" y="316"/>
                  </a:lnTo>
                  <a:lnTo>
                    <a:pt x="2648" y="315"/>
                  </a:lnTo>
                  <a:lnTo>
                    <a:pt x="2651" y="314"/>
                  </a:lnTo>
                  <a:lnTo>
                    <a:pt x="2654" y="313"/>
                  </a:lnTo>
                  <a:lnTo>
                    <a:pt x="2657" y="311"/>
                  </a:lnTo>
                  <a:lnTo>
                    <a:pt x="2661" y="310"/>
                  </a:lnTo>
                  <a:lnTo>
                    <a:pt x="2664" y="309"/>
                  </a:lnTo>
                  <a:lnTo>
                    <a:pt x="2667" y="308"/>
                  </a:lnTo>
                  <a:lnTo>
                    <a:pt x="2670" y="307"/>
                  </a:lnTo>
                  <a:lnTo>
                    <a:pt x="2674" y="306"/>
                  </a:lnTo>
                  <a:lnTo>
                    <a:pt x="2677" y="305"/>
                  </a:lnTo>
                  <a:lnTo>
                    <a:pt x="2680" y="304"/>
                  </a:lnTo>
                  <a:lnTo>
                    <a:pt x="2684" y="302"/>
                  </a:lnTo>
                  <a:lnTo>
                    <a:pt x="2687" y="301"/>
                  </a:lnTo>
                  <a:lnTo>
                    <a:pt x="2690" y="300"/>
                  </a:lnTo>
                  <a:lnTo>
                    <a:pt x="2693" y="299"/>
                  </a:lnTo>
                  <a:lnTo>
                    <a:pt x="2697" y="298"/>
                  </a:lnTo>
                  <a:lnTo>
                    <a:pt x="2700" y="297"/>
                  </a:lnTo>
                  <a:lnTo>
                    <a:pt x="2703" y="295"/>
                  </a:lnTo>
                  <a:lnTo>
                    <a:pt x="2706" y="294"/>
                  </a:lnTo>
                  <a:lnTo>
                    <a:pt x="2710" y="293"/>
                  </a:lnTo>
                  <a:lnTo>
                    <a:pt x="2713" y="292"/>
                  </a:lnTo>
                  <a:lnTo>
                    <a:pt x="2716" y="291"/>
                  </a:lnTo>
                  <a:lnTo>
                    <a:pt x="2719" y="290"/>
                  </a:lnTo>
                  <a:lnTo>
                    <a:pt x="2723" y="288"/>
                  </a:lnTo>
                  <a:lnTo>
                    <a:pt x="2726" y="287"/>
                  </a:lnTo>
                  <a:lnTo>
                    <a:pt x="2729" y="286"/>
                  </a:lnTo>
                  <a:lnTo>
                    <a:pt x="2732" y="285"/>
                  </a:lnTo>
                  <a:lnTo>
                    <a:pt x="2736" y="284"/>
                  </a:lnTo>
                  <a:lnTo>
                    <a:pt x="2739" y="283"/>
                  </a:lnTo>
                  <a:lnTo>
                    <a:pt x="2742" y="282"/>
                  </a:lnTo>
                  <a:lnTo>
                    <a:pt x="2745" y="281"/>
                  </a:lnTo>
                  <a:lnTo>
                    <a:pt x="2749" y="280"/>
                  </a:lnTo>
                  <a:lnTo>
                    <a:pt x="2752" y="279"/>
                  </a:lnTo>
                  <a:lnTo>
                    <a:pt x="2755" y="278"/>
                  </a:lnTo>
                  <a:lnTo>
                    <a:pt x="2759" y="277"/>
                  </a:lnTo>
                  <a:lnTo>
                    <a:pt x="2762" y="276"/>
                  </a:lnTo>
                  <a:lnTo>
                    <a:pt x="2765" y="275"/>
                  </a:lnTo>
                  <a:lnTo>
                    <a:pt x="2768" y="274"/>
                  </a:lnTo>
                  <a:lnTo>
                    <a:pt x="2772" y="273"/>
                  </a:lnTo>
                  <a:lnTo>
                    <a:pt x="2775" y="272"/>
                  </a:lnTo>
                  <a:lnTo>
                    <a:pt x="2778" y="271"/>
                  </a:lnTo>
                  <a:lnTo>
                    <a:pt x="2781" y="271"/>
                  </a:lnTo>
                  <a:lnTo>
                    <a:pt x="2785" y="270"/>
                  </a:lnTo>
                  <a:lnTo>
                    <a:pt x="2788" y="269"/>
                  </a:lnTo>
                  <a:lnTo>
                    <a:pt x="2791" y="269"/>
                  </a:lnTo>
                  <a:lnTo>
                    <a:pt x="2794" y="268"/>
                  </a:lnTo>
                  <a:lnTo>
                    <a:pt x="2798" y="267"/>
                  </a:lnTo>
                  <a:lnTo>
                    <a:pt x="2801" y="267"/>
                  </a:lnTo>
                  <a:lnTo>
                    <a:pt x="2804" y="266"/>
                  </a:lnTo>
                  <a:lnTo>
                    <a:pt x="2807" y="266"/>
                  </a:lnTo>
                  <a:lnTo>
                    <a:pt x="2811" y="265"/>
                  </a:lnTo>
                  <a:lnTo>
                    <a:pt x="2814" y="265"/>
                  </a:lnTo>
                  <a:lnTo>
                    <a:pt x="2817" y="265"/>
                  </a:lnTo>
                  <a:lnTo>
                    <a:pt x="2820" y="264"/>
                  </a:lnTo>
                  <a:lnTo>
                    <a:pt x="2824" y="264"/>
                  </a:lnTo>
                  <a:lnTo>
                    <a:pt x="2827" y="263"/>
                  </a:lnTo>
                  <a:lnTo>
                    <a:pt x="2830" y="263"/>
                  </a:lnTo>
                  <a:lnTo>
                    <a:pt x="2834" y="263"/>
                  </a:lnTo>
                  <a:lnTo>
                    <a:pt x="2837" y="263"/>
                  </a:lnTo>
                  <a:lnTo>
                    <a:pt x="2840" y="262"/>
                  </a:lnTo>
                  <a:lnTo>
                    <a:pt x="2843" y="262"/>
                  </a:lnTo>
                  <a:lnTo>
                    <a:pt x="2847" y="262"/>
                  </a:lnTo>
                  <a:lnTo>
                    <a:pt x="2850" y="262"/>
                  </a:lnTo>
                  <a:lnTo>
                    <a:pt x="2853" y="262"/>
                  </a:lnTo>
                  <a:lnTo>
                    <a:pt x="2856" y="262"/>
                  </a:lnTo>
                  <a:lnTo>
                    <a:pt x="2860" y="261"/>
                  </a:lnTo>
                  <a:lnTo>
                    <a:pt x="2863" y="261"/>
                  </a:lnTo>
                  <a:lnTo>
                    <a:pt x="2866" y="261"/>
                  </a:lnTo>
                  <a:lnTo>
                    <a:pt x="2869" y="261"/>
                  </a:lnTo>
                  <a:lnTo>
                    <a:pt x="2873" y="261"/>
                  </a:lnTo>
                  <a:lnTo>
                    <a:pt x="2876" y="261"/>
                  </a:lnTo>
                  <a:lnTo>
                    <a:pt x="2879" y="261"/>
                  </a:lnTo>
                  <a:lnTo>
                    <a:pt x="2882" y="261"/>
                  </a:lnTo>
                  <a:lnTo>
                    <a:pt x="2886" y="261"/>
                  </a:lnTo>
                  <a:lnTo>
                    <a:pt x="2889" y="261"/>
                  </a:lnTo>
                  <a:lnTo>
                    <a:pt x="2892" y="261"/>
                  </a:lnTo>
                  <a:lnTo>
                    <a:pt x="2895" y="261"/>
                  </a:lnTo>
                  <a:lnTo>
                    <a:pt x="2899" y="261"/>
                  </a:lnTo>
                  <a:lnTo>
                    <a:pt x="2902" y="261"/>
                  </a:lnTo>
                  <a:lnTo>
                    <a:pt x="2905" y="261"/>
                  </a:lnTo>
                  <a:lnTo>
                    <a:pt x="2909" y="261"/>
                  </a:lnTo>
                  <a:lnTo>
                    <a:pt x="2912" y="261"/>
                  </a:lnTo>
                  <a:lnTo>
                    <a:pt x="2915" y="261"/>
                  </a:lnTo>
                  <a:lnTo>
                    <a:pt x="2918" y="261"/>
                  </a:lnTo>
                  <a:lnTo>
                    <a:pt x="2922" y="261"/>
                  </a:lnTo>
                  <a:lnTo>
                    <a:pt x="2925" y="261"/>
                  </a:lnTo>
                  <a:lnTo>
                    <a:pt x="2928" y="261"/>
                  </a:lnTo>
                  <a:lnTo>
                    <a:pt x="2931" y="261"/>
                  </a:lnTo>
                  <a:lnTo>
                    <a:pt x="2935" y="261"/>
                  </a:lnTo>
                  <a:lnTo>
                    <a:pt x="2938" y="261"/>
                  </a:lnTo>
                  <a:lnTo>
                    <a:pt x="2941" y="260"/>
                  </a:lnTo>
                  <a:lnTo>
                    <a:pt x="2944" y="260"/>
                  </a:lnTo>
                  <a:lnTo>
                    <a:pt x="2948" y="260"/>
                  </a:lnTo>
                  <a:lnTo>
                    <a:pt x="2951" y="260"/>
                  </a:lnTo>
                  <a:lnTo>
                    <a:pt x="2954" y="259"/>
                  </a:lnTo>
                  <a:lnTo>
                    <a:pt x="2957" y="259"/>
                  </a:lnTo>
                  <a:lnTo>
                    <a:pt x="2961" y="259"/>
                  </a:lnTo>
                  <a:lnTo>
                    <a:pt x="2964" y="258"/>
                  </a:lnTo>
                  <a:lnTo>
                    <a:pt x="2967" y="258"/>
                  </a:lnTo>
                  <a:lnTo>
                    <a:pt x="2971" y="258"/>
                  </a:lnTo>
                  <a:lnTo>
                    <a:pt x="2974" y="257"/>
                  </a:lnTo>
                  <a:lnTo>
                    <a:pt x="2977" y="257"/>
                  </a:lnTo>
                  <a:lnTo>
                    <a:pt x="2980" y="256"/>
                  </a:lnTo>
                  <a:lnTo>
                    <a:pt x="2984" y="256"/>
                  </a:lnTo>
                  <a:lnTo>
                    <a:pt x="2987" y="255"/>
                  </a:lnTo>
                  <a:lnTo>
                    <a:pt x="2990" y="255"/>
                  </a:lnTo>
                  <a:lnTo>
                    <a:pt x="2993" y="254"/>
                  </a:lnTo>
                  <a:lnTo>
                    <a:pt x="2997" y="253"/>
                  </a:lnTo>
                  <a:lnTo>
                    <a:pt x="3000" y="253"/>
                  </a:lnTo>
                  <a:lnTo>
                    <a:pt x="3003" y="252"/>
                  </a:lnTo>
                  <a:lnTo>
                    <a:pt x="3006" y="251"/>
                  </a:lnTo>
                  <a:lnTo>
                    <a:pt x="3010" y="251"/>
                  </a:lnTo>
                  <a:lnTo>
                    <a:pt x="3013" y="250"/>
                  </a:lnTo>
                  <a:lnTo>
                    <a:pt x="3016" y="249"/>
                  </a:lnTo>
                  <a:lnTo>
                    <a:pt x="3019" y="248"/>
                  </a:lnTo>
                  <a:lnTo>
                    <a:pt x="3023" y="247"/>
                  </a:lnTo>
                  <a:lnTo>
                    <a:pt x="3026" y="247"/>
                  </a:lnTo>
                  <a:lnTo>
                    <a:pt x="3029" y="246"/>
                  </a:lnTo>
                  <a:lnTo>
                    <a:pt x="3032" y="245"/>
                  </a:lnTo>
                  <a:lnTo>
                    <a:pt x="3036" y="244"/>
                  </a:lnTo>
                  <a:lnTo>
                    <a:pt x="3039" y="243"/>
                  </a:lnTo>
                  <a:lnTo>
                    <a:pt x="3042" y="242"/>
                  </a:lnTo>
                  <a:lnTo>
                    <a:pt x="3046" y="241"/>
                  </a:lnTo>
                  <a:lnTo>
                    <a:pt x="3049" y="240"/>
                  </a:lnTo>
                  <a:lnTo>
                    <a:pt x="3052" y="239"/>
                  </a:lnTo>
                  <a:lnTo>
                    <a:pt x="3055" y="238"/>
                  </a:lnTo>
                  <a:lnTo>
                    <a:pt x="3059" y="237"/>
                  </a:lnTo>
                  <a:lnTo>
                    <a:pt x="3062" y="236"/>
                  </a:lnTo>
                  <a:lnTo>
                    <a:pt x="3065" y="235"/>
                  </a:lnTo>
                  <a:lnTo>
                    <a:pt x="3068" y="234"/>
                  </a:lnTo>
                  <a:lnTo>
                    <a:pt x="3072" y="232"/>
                  </a:lnTo>
                  <a:lnTo>
                    <a:pt x="3075" y="231"/>
                  </a:lnTo>
                  <a:lnTo>
                    <a:pt x="3078" y="230"/>
                  </a:lnTo>
                  <a:lnTo>
                    <a:pt x="3081" y="229"/>
                  </a:lnTo>
                  <a:lnTo>
                    <a:pt x="3085" y="228"/>
                  </a:lnTo>
                  <a:lnTo>
                    <a:pt x="3088" y="227"/>
                  </a:lnTo>
                  <a:lnTo>
                    <a:pt x="3091" y="226"/>
                  </a:lnTo>
                  <a:lnTo>
                    <a:pt x="3094" y="225"/>
                  </a:lnTo>
                  <a:lnTo>
                    <a:pt x="3098" y="224"/>
                  </a:lnTo>
                  <a:lnTo>
                    <a:pt x="3101" y="223"/>
                  </a:lnTo>
                  <a:lnTo>
                    <a:pt x="3104" y="222"/>
                  </a:lnTo>
                  <a:lnTo>
                    <a:pt x="3107" y="221"/>
                  </a:lnTo>
                  <a:lnTo>
                    <a:pt x="3111" y="220"/>
                  </a:lnTo>
                  <a:lnTo>
                    <a:pt x="3114" y="219"/>
                  </a:lnTo>
                  <a:lnTo>
                    <a:pt x="3117" y="218"/>
                  </a:lnTo>
                  <a:lnTo>
                    <a:pt x="3121" y="217"/>
                  </a:lnTo>
                  <a:lnTo>
                    <a:pt x="3124" y="216"/>
                  </a:lnTo>
                  <a:lnTo>
                    <a:pt x="3127" y="215"/>
                  </a:lnTo>
                  <a:lnTo>
                    <a:pt x="3130" y="214"/>
                  </a:lnTo>
                  <a:lnTo>
                    <a:pt x="3134" y="213"/>
                  </a:lnTo>
                  <a:lnTo>
                    <a:pt x="3137" y="212"/>
                  </a:lnTo>
                  <a:lnTo>
                    <a:pt x="3140" y="211"/>
                  </a:lnTo>
                  <a:lnTo>
                    <a:pt x="3143" y="211"/>
                  </a:lnTo>
                  <a:lnTo>
                    <a:pt x="3147" y="210"/>
                  </a:lnTo>
                  <a:lnTo>
                    <a:pt x="3150" y="209"/>
                  </a:lnTo>
                  <a:lnTo>
                    <a:pt x="3153" y="208"/>
                  </a:lnTo>
                  <a:lnTo>
                    <a:pt x="3156" y="207"/>
                  </a:lnTo>
                  <a:lnTo>
                    <a:pt x="3160" y="207"/>
                  </a:lnTo>
                  <a:lnTo>
                    <a:pt x="3163" y="206"/>
                  </a:lnTo>
                  <a:lnTo>
                    <a:pt x="3166" y="205"/>
                  </a:lnTo>
                  <a:lnTo>
                    <a:pt x="3169" y="205"/>
                  </a:lnTo>
                  <a:lnTo>
                    <a:pt x="3173" y="204"/>
                  </a:lnTo>
                  <a:lnTo>
                    <a:pt x="3176" y="203"/>
                  </a:lnTo>
                  <a:lnTo>
                    <a:pt x="3179" y="203"/>
                  </a:lnTo>
                  <a:lnTo>
                    <a:pt x="3182" y="202"/>
                  </a:lnTo>
                  <a:lnTo>
                    <a:pt x="3186" y="202"/>
                  </a:lnTo>
                  <a:lnTo>
                    <a:pt x="3189" y="201"/>
                  </a:lnTo>
                  <a:lnTo>
                    <a:pt x="3192" y="201"/>
                  </a:lnTo>
                  <a:lnTo>
                    <a:pt x="3196" y="200"/>
                  </a:lnTo>
                  <a:lnTo>
                    <a:pt x="3199" y="200"/>
                  </a:lnTo>
                  <a:lnTo>
                    <a:pt x="3202" y="199"/>
                  </a:lnTo>
                  <a:lnTo>
                    <a:pt x="3205" y="199"/>
                  </a:lnTo>
                  <a:lnTo>
                    <a:pt x="3209" y="199"/>
                  </a:lnTo>
                  <a:lnTo>
                    <a:pt x="3212" y="198"/>
                  </a:lnTo>
                  <a:lnTo>
                    <a:pt x="3215" y="198"/>
                  </a:lnTo>
                  <a:lnTo>
                    <a:pt x="3218" y="198"/>
                  </a:lnTo>
                  <a:lnTo>
                    <a:pt x="3222" y="197"/>
                  </a:lnTo>
                  <a:lnTo>
                    <a:pt x="3225" y="197"/>
                  </a:lnTo>
                  <a:lnTo>
                    <a:pt x="3228" y="197"/>
                  </a:lnTo>
                  <a:lnTo>
                    <a:pt x="3231" y="196"/>
                  </a:lnTo>
                  <a:lnTo>
                    <a:pt x="3235" y="196"/>
                  </a:lnTo>
                  <a:lnTo>
                    <a:pt x="3238" y="196"/>
                  </a:lnTo>
                  <a:lnTo>
                    <a:pt x="3241" y="195"/>
                  </a:lnTo>
                  <a:lnTo>
                    <a:pt x="3244" y="195"/>
                  </a:lnTo>
                  <a:lnTo>
                    <a:pt x="3248" y="195"/>
                  </a:lnTo>
                  <a:lnTo>
                    <a:pt x="3251" y="194"/>
                  </a:lnTo>
                  <a:lnTo>
                    <a:pt x="3254" y="194"/>
                  </a:lnTo>
                  <a:lnTo>
                    <a:pt x="3257" y="194"/>
                  </a:lnTo>
                  <a:lnTo>
                    <a:pt x="3261" y="194"/>
                  </a:lnTo>
                  <a:lnTo>
                    <a:pt x="3264" y="193"/>
                  </a:lnTo>
                  <a:lnTo>
                    <a:pt x="3267" y="193"/>
                  </a:lnTo>
                  <a:lnTo>
                    <a:pt x="3271" y="193"/>
                  </a:lnTo>
                  <a:lnTo>
                    <a:pt x="3274" y="192"/>
                  </a:lnTo>
                  <a:lnTo>
                    <a:pt x="3277" y="192"/>
                  </a:lnTo>
                  <a:lnTo>
                    <a:pt x="3280" y="191"/>
                  </a:lnTo>
                  <a:lnTo>
                    <a:pt x="3284" y="191"/>
                  </a:lnTo>
                  <a:lnTo>
                    <a:pt x="3287" y="190"/>
                  </a:lnTo>
                  <a:lnTo>
                    <a:pt x="3290" y="190"/>
                  </a:lnTo>
                  <a:lnTo>
                    <a:pt x="3293" y="190"/>
                  </a:lnTo>
                  <a:lnTo>
                    <a:pt x="3297" y="189"/>
                  </a:lnTo>
                  <a:lnTo>
                    <a:pt x="3300" y="189"/>
                  </a:lnTo>
                  <a:lnTo>
                    <a:pt x="3303" y="188"/>
                  </a:lnTo>
                  <a:lnTo>
                    <a:pt x="3306" y="188"/>
                  </a:lnTo>
                  <a:lnTo>
                    <a:pt x="3310" y="187"/>
                  </a:lnTo>
                  <a:lnTo>
                    <a:pt x="3313" y="186"/>
                  </a:lnTo>
                  <a:lnTo>
                    <a:pt x="3316" y="186"/>
                  </a:lnTo>
                  <a:lnTo>
                    <a:pt x="3319" y="185"/>
                  </a:lnTo>
                  <a:lnTo>
                    <a:pt x="3323" y="184"/>
                  </a:lnTo>
                  <a:lnTo>
                    <a:pt x="3326" y="184"/>
                  </a:lnTo>
                  <a:lnTo>
                    <a:pt x="3329" y="183"/>
                  </a:lnTo>
                  <a:lnTo>
                    <a:pt x="3333" y="182"/>
                  </a:lnTo>
                  <a:lnTo>
                    <a:pt x="3336" y="182"/>
                  </a:lnTo>
                  <a:lnTo>
                    <a:pt x="3339" y="181"/>
                  </a:lnTo>
                  <a:lnTo>
                    <a:pt x="3342" y="180"/>
                  </a:lnTo>
                  <a:lnTo>
                    <a:pt x="3346" y="179"/>
                  </a:lnTo>
                  <a:lnTo>
                    <a:pt x="3349" y="178"/>
                  </a:lnTo>
                  <a:lnTo>
                    <a:pt x="3352" y="177"/>
                  </a:lnTo>
                  <a:lnTo>
                    <a:pt x="3355" y="176"/>
                  </a:lnTo>
                  <a:lnTo>
                    <a:pt x="3359" y="175"/>
                  </a:lnTo>
                  <a:lnTo>
                    <a:pt x="3362" y="174"/>
                  </a:lnTo>
                  <a:lnTo>
                    <a:pt x="3365" y="173"/>
                  </a:lnTo>
                  <a:lnTo>
                    <a:pt x="3368" y="172"/>
                  </a:lnTo>
                  <a:lnTo>
                    <a:pt x="3372" y="170"/>
                  </a:lnTo>
                  <a:lnTo>
                    <a:pt x="3375" y="169"/>
                  </a:lnTo>
                  <a:lnTo>
                    <a:pt x="3378" y="168"/>
                  </a:lnTo>
                  <a:lnTo>
                    <a:pt x="3381" y="167"/>
                  </a:lnTo>
                  <a:lnTo>
                    <a:pt x="3385" y="165"/>
                  </a:lnTo>
                  <a:lnTo>
                    <a:pt x="3388" y="164"/>
                  </a:lnTo>
                  <a:lnTo>
                    <a:pt x="3391" y="163"/>
                  </a:lnTo>
                  <a:lnTo>
                    <a:pt x="3394" y="161"/>
                  </a:lnTo>
                  <a:lnTo>
                    <a:pt x="3398" y="160"/>
                  </a:lnTo>
                  <a:lnTo>
                    <a:pt x="3401" y="158"/>
                  </a:lnTo>
                  <a:lnTo>
                    <a:pt x="3404" y="157"/>
                  </a:lnTo>
                  <a:lnTo>
                    <a:pt x="3408" y="156"/>
                  </a:lnTo>
                  <a:lnTo>
                    <a:pt x="3411" y="154"/>
                  </a:lnTo>
                  <a:lnTo>
                    <a:pt x="3414" y="153"/>
                  </a:lnTo>
                  <a:lnTo>
                    <a:pt x="3417" y="151"/>
                  </a:lnTo>
                  <a:lnTo>
                    <a:pt x="3421" y="149"/>
                  </a:lnTo>
                  <a:lnTo>
                    <a:pt x="3424" y="148"/>
                  </a:lnTo>
                  <a:lnTo>
                    <a:pt x="3427" y="146"/>
                  </a:lnTo>
                  <a:lnTo>
                    <a:pt x="3430" y="145"/>
                  </a:lnTo>
                  <a:lnTo>
                    <a:pt x="3434" y="143"/>
                  </a:lnTo>
                  <a:lnTo>
                    <a:pt x="3437" y="141"/>
                  </a:lnTo>
                  <a:lnTo>
                    <a:pt x="3440" y="140"/>
                  </a:lnTo>
                  <a:lnTo>
                    <a:pt x="3443" y="138"/>
                  </a:lnTo>
                  <a:lnTo>
                    <a:pt x="3447" y="136"/>
                  </a:lnTo>
                  <a:lnTo>
                    <a:pt x="3450" y="135"/>
                  </a:lnTo>
                  <a:lnTo>
                    <a:pt x="3453" y="133"/>
                  </a:lnTo>
                  <a:lnTo>
                    <a:pt x="3456" y="131"/>
                  </a:lnTo>
                  <a:lnTo>
                    <a:pt x="3460" y="129"/>
                  </a:lnTo>
                  <a:lnTo>
                    <a:pt x="3463" y="128"/>
                  </a:lnTo>
                  <a:lnTo>
                    <a:pt x="3466" y="126"/>
                  </a:lnTo>
                  <a:lnTo>
                    <a:pt x="3469" y="124"/>
                  </a:lnTo>
                  <a:lnTo>
                    <a:pt x="3473" y="123"/>
                  </a:lnTo>
                  <a:lnTo>
                    <a:pt x="3476" y="121"/>
                  </a:lnTo>
                  <a:lnTo>
                    <a:pt x="3479" y="119"/>
                  </a:lnTo>
                  <a:lnTo>
                    <a:pt x="3483" y="117"/>
                  </a:lnTo>
                  <a:lnTo>
                    <a:pt x="3486" y="116"/>
                  </a:lnTo>
                  <a:lnTo>
                    <a:pt x="3489" y="114"/>
                  </a:lnTo>
                  <a:lnTo>
                    <a:pt x="3492" y="112"/>
                  </a:lnTo>
                  <a:lnTo>
                    <a:pt x="3496" y="110"/>
                  </a:lnTo>
                  <a:lnTo>
                    <a:pt x="3499" y="109"/>
                  </a:lnTo>
                  <a:lnTo>
                    <a:pt x="3502" y="107"/>
                  </a:lnTo>
                  <a:lnTo>
                    <a:pt x="3505" y="105"/>
                  </a:lnTo>
                  <a:lnTo>
                    <a:pt x="3509" y="104"/>
                  </a:lnTo>
                  <a:lnTo>
                    <a:pt x="3512" y="102"/>
                  </a:lnTo>
                  <a:lnTo>
                    <a:pt x="3515" y="100"/>
                  </a:lnTo>
                  <a:lnTo>
                    <a:pt x="3518" y="99"/>
                  </a:lnTo>
                  <a:lnTo>
                    <a:pt x="3522" y="97"/>
                  </a:lnTo>
                  <a:lnTo>
                    <a:pt x="3525" y="96"/>
                  </a:lnTo>
                  <a:lnTo>
                    <a:pt x="3528" y="94"/>
                  </a:lnTo>
                  <a:lnTo>
                    <a:pt x="3531" y="93"/>
                  </a:lnTo>
                  <a:lnTo>
                    <a:pt x="3535" y="91"/>
                  </a:lnTo>
                  <a:lnTo>
                    <a:pt x="3538" y="90"/>
                  </a:lnTo>
                  <a:lnTo>
                    <a:pt x="3541" y="88"/>
                  </a:lnTo>
                  <a:lnTo>
                    <a:pt x="3544" y="87"/>
                  </a:lnTo>
                  <a:lnTo>
                    <a:pt x="3548" y="86"/>
                  </a:lnTo>
                  <a:lnTo>
                    <a:pt x="3551" y="84"/>
                  </a:lnTo>
                  <a:lnTo>
                    <a:pt x="3554" y="83"/>
                  </a:lnTo>
                  <a:lnTo>
                    <a:pt x="3558" y="82"/>
                  </a:lnTo>
                  <a:lnTo>
                    <a:pt x="3561" y="80"/>
                  </a:lnTo>
                  <a:lnTo>
                    <a:pt x="3564" y="79"/>
                  </a:lnTo>
                  <a:lnTo>
                    <a:pt x="3567" y="78"/>
                  </a:lnTo>
                  <a:lnTo>
                    <a:pt x="3571" y="77"/>
                  </a:lnTo>
                  <a:lnTo>
                    <a:pt x="3574" y="76"/>
                  </a:lnTo>
                  <a:lnTo>
                    <a:pt x="3577" y="75"/>
                  </a:lnTo>
                  <a:lnTo>
                    <a:pt x="3580" y="73"/>
                  </a:lnTo>
                  <a:lnTo>
                    <a:pt x="3584" y="72"/>
                  </a:lnTo>
                  <a:lnTo>
                    <a:pt x="3587" y="71"/>
                  </a:lnTo>
                  <a:lnTo>
                    <a:pt x="3590" y="71"/>
                  </a:lnTo>
                  <a:lnTo>
                    <a:pt x="3593" y="70"/>
                  </a:lnTo>
                  <a:lnTo>
                    <a:pt x="3597" y="69"/>
                  </a:lnTo>
                  <a:lnTo>
                    <a:pt x="3600" y="68"/>
                  </a:lnTo>
                  <a:lnTo>
                    <a:pt x="3603" y="68"/>
                  </a:lnTo>
                  <a:lnTo>
                    <a:pt x="3606" y="67"/>
                  </a:lnTo>
                  <a:lnTo>
                    <a:pt x="3610" y="66"/>
                  </a:lnTo>
                  <a:lnTo>
                    <a:pt x="3613" y="66"/>
                  </a:lnTo>
                  <a:lnTo>
                    <a:pt x="3616" y="65"/>
                  </a:lnTo>
                  <a:lnTo>
                    <a:pt x="3619" y="65"/>
                  </a:lnTo>
                  <a:lnTo>
                    <a:pt x="3623" y="64"/>
                  </a:lnTo>
                  <a:lnTo>
                    <a:pt x="3626" y="64"/>
                  </a:lnTo>
                  <a:lnTo>
                    <a:pt x="3629" y="63"/>
                  </a:lnTo>
                  <a:lnTo>
                    <a:pt x="3633" y="63"/>
                  </a:lnTo>
                  <a:lnTo>
                    <a:pt x="3636" y="63"/>
                  </a:lnTo>
                  <a:lnTo>
                    <a:pt x="3639" y="62"/>
                  </a:lnTo>
                  <a:lnTo>
                    <a:pt x="3642" y="62"/>
                  </a:lnTo>
                  <a:lnTo>
                    <a:pt x="3646" y="62"/>
                  </a:lnTo>
                  <a:lnTo>
                    <a:pt x="3649" y="62"/>
                  </a:lnTo>
                  <a:lnTo>
                    <a:pt x="3652" y="62"/>
                  </a:lnTo>
                  <a:lnTo>
                    <a:pt x="3655" y="62"/>
                  </a:lnTo>
                  <a:lnTo>
                    <a:pt x="3659" y="62"/>
                  </a:lnTo>
                  <a:lnTo>
                    <a:pt x="3662" y="62"/>
                  </a:lnTo>
                  <a:lnTo>
                    <a:pt x="3665" y="62"/>
                  </a:lnTo>
                  <a:lnTo>
                    <a:pt x="3668" y="62"/>
                  </a:lnTo>
                  <a:lnTo>
                    <a:pt x="3672" y="62"/>
                  </a:lnTo>
                  <a:lnTo>
                    <a:pt x="3675" y="62"/>
                  </a:lnTo>
                  <a:lnTo>
                    <a:pt x="3678" y="62"/>
                  </a:lnTo>
                  <a:lnTo>
                    <a:pt x="3681" y="63"/>
                  </a:lnTo>
                  <a:lnTo>
                    <a:pt x="3685" y="63"/>
                  </a:lnTo>
                  <a:lnTo>
                    <a:pt x="3688" y="63"/>
                  </a:lnTo>
                  <a:lnTo>
                    <a:pt x="3691" y="63"/>
                  </a:lnTo>
                  <a:lnTo>
                    <a:pt x="3695" y="64"/>
                  </a:lnTo>
                  <a:lnTo>
                    <a:pt x="3698" y="64"/>
                  </a:lnTo>
                  <a:lnTo>
                    <a:pt x="3701" y="65"/>
                  </a:lnTo>
                  <a:lnTo>
                    <a:pt x="3704" y="65"/>
                  </a:lnTo>
                  <a:lnTo>
                    <a:pt x="3708" y="65"/>
                  </a:lnTo>
                  <a:lnTo>
                    <a:pt x="3711" y="66"/>
                  </a:lnTo>
                  <a:lnTo>
                    <a:pt x="3714" y="66"/>
                  </a:lnTo>
                  <a:lnTo>
                    <a:pt x="3717" y="67"/>
                  </a:lnTo>
                  <a:lnTo>
                    <a:pt x="3721" y="67"/>
                  </a:lnTo>
                  <a:lnTo>
                    <a:pt x="3724" y="68"/>
                  </a:lnTo>
                  <a:lnTo>
                    <a:pt x="3727" y="68"/>
                  </a:lnTo>
                  <a:lnTo>
                    <a:pt x="3730" y="69"/>
                  </a:lnTo>
                  <a:lnTo>
                    <a:pt x="3734" y="69"/>
                  </a:lnTo>
                  <a:lnTo>
                    <a:pt x="3737" y="70"/>
                  </a:lnTo>
                  <a:lnTo>
                    <a:pt x="3740" y="70"/>
                  </a:lnTo>
                  <a:lnTo>
                    <a:pt x="3743" y="70"/>
                  </a:lnTo>
                  <a:lnTo>
                    <a:pt x="3747" y="71"/>
                  </a:lnTo>
                  <a:lnTo>
                    <a:pt x="3750" y="71"/>
                  </a:lnTo>
                  <a:lnTo>
                    <a:pt x="3753" y="72"/>
                  </a:lnTo>
                  <a:lnTo>
                    <a:pt x="3756" y="72"/>
                  </a:lnTo>
                  <a:lnTo>
                    <a:pt x="3760" y="72"/>
                  </a:lnTo>
                  <a:lnTo>
                    <a:pt x="3763" y="73"/>
                  </a:lnTo>
                  <a:lnTo>
                    <a:pt x="3766" y="73"/>
                  </a:lnTo>
                  <a:lnTo>
                    <a:pt x="3770" y="73"/>
                  </a:lnTo>
                  <a:lnTo>
                    <a:pt x="3773" y="74"/>
                  </a:lnTo>
                  <a:lnTo>
                    <a:pt x="3776" y="74"/>
                  </a:lnTo>
                  <a:lnTo>
                    <a:pt x="3779" y="74"/>
                  </a:lnTo>
                  <a:lnTo>
                    <a:pt x="3783" y="74"/>
                  </a:lnTo>
                  <a:lnTo>
                    <a:pt x="3786" y="75"/>
                  </a:lnTo>
                  <a:lnTo>
                    <a:pt x="3789" y="75"/>
                  </a:lnTo>
                  <a:lnTo>
                    <a:pt x="3792" y="75"/>
                  </a:lnTo>
                  <a:lnTo>
                    <a:pt x="3796" y="75"/>
                  </a:lnTo>
                  <a:lnTo>
                    <a:pt x="3799" y="75"/>
                  </a:lnTo>
                  <a:lnTo>
                    <a:pt x="3802" y="75"/>
                  </a:lnTo>
                  <a:lnTo>
                    <a:pt x="3805" y="75"/>
                  </a:lnTo>
                  <a:lnTo>
                    <a:pt x="3809" y="75"/>
                  </a:lnTo>
                  <a:lnTo>
                    <a:pt x="3812" y="74"/>
                  </a:lnTo>
                  <a:lnTo>
                    <a:pt x="3815" y="74"/>
                  </a:lnTo>
                  <a:lnTo>
                    <a:pt x="3818" y="74"/>
                  </a:lnTo>
                  <a:lnTo>
                    <a:pt x="3822" y="74"/>
                  </a:lnTo>
                  <a:lnTo>
                    <a:pt x="3825" y="73"/>
                  </a:lnTo>
                  <a:lnTo>
                    <a:pt x="3828" y="73"/>
                  </a:lnTo>
                  <a:lnTo>
                    <a:pt x="3831" y="73"/>
                  </a:lnTo>
                  <a:lnTo>
                    <a:pt x="3835" y="72"/>
                  </a:lnTo>
                  <a:lnTo>
                    <a:pt x="3838" y="72"/>
                  </a:lnTo>
                  <a:lnTo>
                    <a:pt x="3841" y="71"/>
                  </a:lnTo>
                  <a:lnTo>
                    <a:pt x="3845" y="70"/>
                  </a:lnTo>
                  <a:lnTo>
                    <a:pt x="3848" y="70"/>
                  </a:lnTo>
                  <a:lnTo>
                    <a:pt x="3851" y="69"/>
                  </a:lnTo>
                  <a:lnTo>
                    <a:pt x="3854" y="68"/>
                  </a:lnTo>
                  <a:lnTo>
                    <a:pt x="3858" y="67"/>
                  </a:lnTo>
                  <a:lnTo>
                    <a:pt x="3861" y="66"/>
                  </a:lnTo>
                  <a:lnTo>
                    <a:pt x="3864" y="66"/>
                  </a:lnTo>
                  <a:lnTo>
                    <a:pt x="3867" y="65"/>
                  </a:lnTo>
                  <a:lnTo>
                    <a:pt x="3871" y="64"/>
                  </a:lnTo>
                  <a:lnTo>
                    <a:pt x="3874" y="63"/>
                  </a:lnTo>
                  <a:lnTo>
                    <a:pt x="3877" y="62"/>
                  </a:lnTo>
                  <a:lnTo>
                    <a:pt x="3880" y="61"/>
                  </a:lnTo>
                  <a:lnTo>
                    <a:pt x="3884" y="60"/>
                  </a:lnTo>
                  <a:lnTo>
                    <a:pt x="3887" y="58"/>
                  </a:lnTo>
                  <a:lnTo>
                    <a:pt x="3890" y="57"/>
                  </a:lnTo>
                  <a:lnTo>
                    <a:pt x="3893" y="56"/>
                  </a:lnTo>
                  <a:lnTo>
                    <a:pt x="3897" y="55"/>
                  </a:lnTo>
                  <a:lnTo>
                    <a:pt x="3900" y="54"/>
                  </a:lnTo>
                  <a:lnTo>
                    <a:pt x="3903" y="53"/>
                  </a:lnTo>
                  <a:lnTo>
                    <a:pt x="3906" y="51"/>
                  </a:lnTo>
                  <a:lnTo>
                    <a:pt x="3910" y="50"/>
                  </a:lnTo>
                  <a:lnTo>
                    <a:pt x="3913" y="49"/>
                  </a:lnTo>
                  <a:lnTo>
                    <a:pt x="3916" y="48"/>
                  </a:lnTo>
                  <a:lnTo>
                    <a:pt x="3920" y="46"/>
                  </a:lnTo>
                  <a:lnTo>
                    <a:pt x="3923" y="45"/>
                  </a:lnTo>
                  <a:lnTo>
                    <a:pt x="3926" y="44"/>
                  </a:lnTo>
                  <a:lnTo>
                    <a:pt x="3929" y="43"/>
                  </a:lnTo>
                  <a:lnTo>
                    <a:pt x="3933" y="41"/>
                  </a:lnTo>
                  <a:lnTo>
                    <a:pt x="3936" y="40"/>
                  </a:lnTo>
                  <a:lnTo>
                    <a:pt x="3939" y="39"/>
                  </a:lnTo>
                  <a:lnTo>
                    <a:pt x="3942" y="38"/>
                  </a:lnTo>
                  <a:lnTo>
                    <a:pt x="3946" y="36"/>
                  </a:lnTo>
                  <a:lnTo>
                    <a:pt x="3949" y="35"/>
                  </a:lnTo>
                  <a:lnTo>
                    <a:pt x="3952" y="34"/>
                  </a:lnTo>
                  <a:lnTo>
                    <a:pt x="3955" y="33"/>
                  </a:lnTo>
                  <a:lnTo>
                    <a:pt x="3959" y="32"/>
                  </a:lnTo>
                  <a:lnTo>
                    <a:pt x="3962" y="31"/>
                  </a:lnTo>
                  <a:lnTo>
                    <a:pt x="3965" y="30"/>
                  </a:lnTo>
                  <a:lnTo>
                    <a:pt x="3968" y="29"/>
                  </a:lnTo>
                  <a:lnTo>
                    <a:pt x="3972" y="28"/>
                  </a:lnTo>
                  <a:lnTo>
                    <a:pt x="3975" y="27"/>
                  </a:lnTo>
                  <a:lnTo>
                    <a:pt x="3978" y="26"/>
                  </a:lnTo>
                  <a:lnTo>
                    <a:pt x="3981" y="25"/>
                  </a:lnTo>
                  <a:lnTo>
                    <a:pt x="3985" y="24"/>
                  </a:lnTo>
                  <a:lnTo>
                    <a:pt x="3988" y="23"/>
                  </a:lnTo>
                  <a:lnTo>
                    <a:pt x="3991" y="22"/>
                  </a:lnTo>
                  <a:lnTo>
                    <a:pt x="3995" y="22"/>
                  </a:lnTo>
                  <a:lnTo>
                    <a:pt x="3998" y="21"/>
                  </a:lnTo>
                  <a:lnTo>
                    <a:pt x="4001" y="20"/>
                  </a:lnTo>
                  <a:lnTo>
                    <a:pt x="4004" y="20"/>
                  </a:lnTo>
                  <a:lnTo>
                    <a:pt x="4008" y="19"/>
                  </a:lnTo>
                  <a:lnTo>
                    <a:pt x="4011" y="19"/>
                  </a:lnTo>
                  <a:lnTo>
                    <a:pt x="4014" y="18"/>
                  </a:lnTo>
                  <a:lnTo>
                    <a:pt x="4017" y="18"/>
                  </a:lnTo>
                  <a:lnTo>
                    <a:pt x="4021" y="18"/>
                  </a:lnTo>
                  <a:lnTo>
                    <a:pt x="4024" y="17"/>
                  </a:lnTo>
                  <a:lnTo>
                    <a:pt x="4027" y="17"/>
                  </a:lnTo>
                  <a:lnTo>
                    <a:pt x="4030" y="17"/>
                  </a:lnTo>
                  <a:lnTo>
                    <a:pt x="4034" y="17"/>
                  </a:lnTo>
                  <a:lnTo>
                    <a:pt x="4037" y="17"/>
                  </a:lnTo>
                  <a:lnTo>
                    <a:pt x="4040" y="17"/>
                  </a:lnTo>
                  <a:lnTo>
                    <a:pt x="4043" y="17"/>
                  </a:lnTo>
                  <a:lnTo>
                    <a:pt x="4047" y="17"/>
                  </a:lnTo>
                  <a:lnTo>
                    <a:pt x="4050" y="17"/>
                  </a:lnTo>
                  <a:lnTo>
                    <a:pt x="4053" y="17"/>
                  </a:lnTo>
                  <a:lnTo>
                    <a:pt x="4057" y="17"/>
                  </a:lnTo>
                  <a:lnTo>
                    <a:pt x="4060" y="17"/>
                  </a:lnTo>
                  <a:lnTo>
                    <a:pt x="4063" y="17"/>
                  </a:lnTo>
                  <a:lnTo>
                    <a:pt x="4066" y="17"/>
                  </a:lnTo>
                  <a:lnTo>
                    <a:pt x="4070" y="17"/>
                  </a:lnTo>
                  <a:lnTo>
                    <a:pt x="4073" y="17"/>
                  </a:lnTo>
                  <a:lnTo>
                    <a:pt x="4076" y="18"/>
                  </a:lnTo>
                  <a:lnTo>
                    <a:pt x="4079" y="18"/>
                  </a:lnTo>
                  <a:lnTo>
                    <a:pt x="4083" y="18"/>
                  </a:lnTo>
                  <a:lnTo>
                    <a:pt x="4086" y="18"/>
                  </a:lnTo>
                  <a:lnTo>
                    <a:pt x="4089" y="19"/>
                  </a:lnTo>
                  <a:lnTo>
                    <a:pt x="4092" y="19"/>
                  </a:lnTo>
                  <a:lnTo>
                    <a:pt x="4096" y="19"/>
                  </a:lnTo>
                  <a:lnTo>
                    <a:pt x="4099" y="20"/>
                  </a:lnTo>
                  <a:lnTo>
                    <a:pt x="4102" y="20"/>
                  </a:lnTo>
                  <a:lnTo>
                    <a:pt x="4105" y="20"/>
                  </a:lnTo>
                  <a:lnTo>
                    <a:pt x="4109" y="21"/>
                  </a:lnTo>
                  <a:lnTo>
                    <a:pt x="4112" y="21"/>
                  </a:lnTo>
                  <a:lnTo>
                    <a:pt x="4115" y="21"/>
                  </a:lnTo>
                  <a:lnTo>
                    <a:pt x="4118" y="22"/>
                  </a:lnTo>
                  <a:lnTo>
                    <a:pt x="4122" y="22"/>
                  </a:lnTo>
                  <a:lnTo>
                    <a:pt x="4125" y="22"/>
                  </a:lnTo>
                  <a:lnTo>
                    <a:pt x="4128" y="22"/>
                  </a:lnTo>
                  <a:lnTo>
                    <a:pt x="4132" y="23"/>
                  </a:lnTo>
                  <a:lnTo>
                    <a:pt x="4135" y="23"/>
                  </a:lnTo>
                  <a:lnTo>
                    <a:pt x="4138" y="23"/>
                  </a:lnTo>
                  <a:lnTo>
                    <a:pt x="4141" y="23"/>
                  </a:lnTo>
                  <a:lnTo>
                    <a:pt x="4145" y="24"/>
                  </a:lnTo>
                  <a:lnTo>
                    <a:pt x="4148" y="24"/>
                  </a:lnTo>
                  <a:lnTo>
                    <a:pt x="4151" y="24"/>
                  </a:lnTo>
                  <a:lnTo>
                    <a:pt x="4154" y="24"/>
                  </a:lnTo>
                  <a:lnTo>
                    <a:pt x="4158" y="24"/>
                  </a:lnTo>
                  <a:lnTo>
                    <a:pt x="4161" y="24"/>
                  </a:lnTo>
                  <a:lnTo>
                    <a:pt x="4164" y="24"/>
                  </a:lnTo>
                  <a:lnTo>
                    <a:pt x="4167" y="24"/>
                  </a:lnTo>
                  <a:lnTo>
                    <a:pt x="4171" y="24"/>
                  </a:lnTo>
                  <a:lnTo>
                    <a:pt x="4174" y="24"/>
                  </a:lnTo>
                  <a:lnTo>
                    <a:pt x="4177" y="24"/>
                  </a:lnTo>
                  <a:lnTo>
                    <a:pt x="4180" y="24"/>
                  </a:lnTo>
                  <a:lnTo>
                    <a:pt x="4184" y="24"/>
                  </a:lnTo>
                  <a:lnTo>
                    <a:pt x="4187" y="24"/>
                  </a:lnTo>
                  <a:lnTo>
                    <a:pt x="4190" y="24"/>
                  </a:lnTo>
                  <a:lnTo>
                    <a:pt x="4193" y="24"/>
                  </a:lnTo>
                  <a:lnTo>
                    <a:pt x="4197" y="24"/>
                  </a:lnTo>
                  <a:lnTo>
                    <a:pt x="4200" y="23"/>
                  </a:lnTo>
                  <a:lnTo>
                    <a:pt x="4203" y="23"/>
                  </a:lnTo>
                  <a:lnTo>
                    <a:pt x="4207" y="23"/>
                  </a:lnTo>
                  <a:lnTo>
                    <a:pt x="4210" y="23"/>
                  </a:lnTo>
                  <a:lnTo>
                    <a:pt x="4213" y="22"/>
                  </a:lnTo>
                  <a:lnTo>
                    <a:pt x="4216" y="22"/>
                  </a:lnTo>
                  <a:lnTo>
                    <a:pt x="4220" y="22"/>
                  </a:lnTo>
                  <a:lnTo>
                    <a:pt x="4223" y="22"/>
                  </a:lnTo>
                  <a:lnTo>
                    <a:pt x="4226" y="21"/>
                  </a:lnTo>
                  <a:lnTo>
                    <a:pt x="4229" y="21"/>
                  </a:lnTo>
                  <a:lnTo>
                    <a:pt x="4233" y="21"/>
                  </a:lnTo>
                  <a:lnTo>
                    <a:pt x="4236" y="20"/>
                  </a:lnTo>
                  <a:lnTo>
                    <a:pt x="4239" y="20"/>
                  </a:lnTo>
                  <a:lnTo>
                    <a:pt x="4242" y="19"/>
                  </a:lnTo>
                  <a:lnTo>
                    <a:pt x="4246" y="19"/>
                  </a:lnTo>
                  <a:lnTo>
                    <a:pt x="4249" y="19"/>
                  </a:lnTo>
                  <a:lnTo>
                    <a:pt x="4252" y="18"/>
                  </a:lnTo>
                  <a:lnTo>
                    <a:pt x="4255" y="18"/>
                  </a:lnTo>
                  <a:lnTo>
                    <a:pt x="4259" y="18"/>
                  </a:lnTo>
                  <a:lnTo>
                    <a:pt x="4262" y="17"/>
                  </a:lnTo>
                  <a:lnTo>
                    <a:pt x="4265" y="17"/>
                  </a:lnTo>
                  <a:lnTo>
                    <a:pt x="4268" y="16"/>
                  </a:lnTo>
                  <a:lnTo>
                    <a:pt x="4272" y="16"/>
                  </a:lnTo>
                  <a:lnTo>
                    <a:pt x="4275" y="16"/>
                  </a:lnTo>
                  <a:lnTo>
                    <a:pt x="4278" y="15"/>
                  </a:lnTo>
                  <a:lnTo>
                    <a:pt x="4282" y="15"/>
                  </a:lnTo>
                  <a:lnTo>
                    <a:pt x="4285" y="14"/>
                  </a:lnTo>
                  <a:lnTo>
                    <a:pt x="4288" y="14"/>
                  </a:lnTo>
                  <a:lnTo>
                    <a:pt x="4291" y="14"/>
                  </a:lnTo>
                  <a:lnTo>
                    <a:pt x="4295" y="13"/>
                  </a:lnTo>
                  <a:lnTo>
                    <a:pt x="4298" y="13"/>
                  </a:lnTo>
                  <a:lnTo>
                    <a:pt x="4301" y="13"/>
                  </a:lnTo>
                  <a:lnTo>
                    <a:pt x="4304" y="12"/>
                  </a:lnTo>
                  <a:lnTo>
                    <a:pt x="4308" y="12"/>
                  </a:lnTo>
                  <a:lnTo>
                    <a:pt x="4311" y="12"/>
                  </a:lnTo>
                  <a:lnTo>
                    <a:pt x="4314" y="11"/>
                  </a:lnTo>
                  <a:lnTo>
                    <a:pt x="4317" y="11"/>
                  </a:lnTo>
                  <a:lnTo>
                    <a:pt x="4321" y="11"/>
                  </a:lnTo>
                  <a:lnTo>
                    <a:pt x="4324" y="10"/>
                  </a:lnTo>
                  <a:lnTo>
                    <a:pt x="4327" y="10"/>
                  </a:lnTo>
                  <a:lnTo>
                    <a:pt x="4330" y="10"/>
                  </a:lnTo>
                  <a:lnTo>
                    <a:pt x="4334" y="10"/>
                  </a:lnTo>
                  <a:lnTo>
                    <a:pt x="4337" y="10"/>
                  </a:lnTo>
                  <a:lnTo>
                    <a:pt x="4340" y="10"/>
                  </a:lnTo>
                  <a:lnTo>
                    <a:pt x="4343" y="9"/>
                  </a:lnTo>
                  <a:lnTo>
                    <a:pt x="4347" y="9"/>
                  </a:lnTo>
                  <a:lnTo>
                    <a:pt x="4350" y="9"/>
                  </a:lnTo>
                  <a:lnTo>
                    <a:pt x="4353" y="9"/>
                  </a:lnTo>
                  <a:lnTo>
                    <a:pt x="4357" y="9"/>
                  </a:lnTo>
                  <a:lnTo>
                    <a:pt x="4360" y="9"/>
                  </a:lnTo>
                  <a:lnTo>
                    <a:pt x="4363" y="9"/>
                  </a:lnTo>
                  <a:lnTo>
                    <a:pt x="4366" y="9"/>
                  </a:lnTo>
                  <a:lnTo>
                    <a:pt x="4370" y="9"/>
                  </a:lnTo>
                  <a:lnTo>
                    <a:pt x="4373" y="9"/>
                  </a:lnTo>
                  <a:lnTo>
                    <a:pt x="4376" y="9"/>
                  </a:lnTo>
                  <a:lnTo>
                    <a:pt x="4379" y="9"/>
                  </a:lnTo>
                  <a:lnTo>
                    <a:pt x="4383" y="9"/>
                  </a:lnTo>
                  <a:lnTo>
                    <a:pt x="4386" y="9"/>
                  </a:lnTo>
                  <a:lnTo>
                    <a:pt x="4389" y="10"/>
                  </a:lnTo>
                  <a:lnTo>
                    <a:pt x="4392" y="10"/>
                  </a:lnTo>
                  <a:lnTo>
                    <a:pt x="4396" y="10"/>
                  </a:lnTo>
                  <a:lnTo>
                    <a:pt x="4399" y="10"/>
                  </a:lnTo>
                  <a:lnTo>
                    <a:pt x="4402" y="10"/>
                  </a:lnTo>
                  <a:lnTo>
                    <a:pt x="4405" y="11"/>
                  </a:lnTo>
                  <a:lnTo>
                    <a:pt x="4409" y="11"/>
                  </a:lnTo>
                  <a:lnTo>
                    <a:pt x="4412" y="11"/>
                  </a:lnTo>
                  <a:lnTo>
                    <a:pt x="4415" y="12"/>
                  </a:lnTo>
                  <a:lnTo>
                    <a:pt x="4419" y="12"/>
                  </a:lnTo>
                  <a:lnTo>
                    <a:pt x="4422" y="13"/>
                  </a:lnTo>
                  <a:lnTo>
                    <a:pt x="4425" y="13"/>
                  </a:lnTo>
                  <a:lnTo>
                    <a:pt x="4428" y="14"/>
                  </a:lnTo>
                  <a:lnTo>
                    <a:pt x="4432" y="14"/>
                  </a:lnTo>
                  <a:lnTo>
                    <a:pt x="4435" y="15"/>
                  </a:lnTo>
                  <a:lnTo>
                    <a:pt x="4438" y="15"/>
                  </a:lnTo>
                  <a:lnTo>
                    <a:pt x="4441" y="16"/>
                  </a:lnTo>
                  <a:lnTo>
                    <a:pt x="4445" y="16"/>
                  </a:lnTo>
                  <a:lnTo>
                    <a:pt x="4448" y="17"/>
                  </a:lnTo>
                  <a:lnTo>
                    <a:pt x="4451" y="18"/>
                  </a:lnTo>
                  <a:lnTo>
                    <a:pt x="4454" y="19"/>
                  </a:lnTo>
                  <a:lnTo>
                    <a:pt x="4458" y="19"/>
                  </a:lnTo>
                  <a:lnTo>
                    <a:pt x="4461" y="20"/>
                  </a:lnTo>
                  <a:lnTo>
                    <a:pt x="4464" y="21"/>
                  </a:lnTo>
                  <a:lnTo>
                    <a:pt x="4467" y="22"/>
                  </a:lnTo>
                  <a:lnTo>
                    <a:pt x="4471" y="23"/>
                  </a:lnTo>
                  <a:lnTo>
                    <a:pt x="4474" y="24"/>
                  </a:lnTo>
                  <a:lnTo>
                    <a:pt x="4477" y="25"/>
                  </a:lnTo>
                  <a:lnTo>
                    <a:pt x="4480" y="26"/>
                  </a:lnTo>
                  <a:lnTo>
                    <a:pt x="4484" y="27"/>
                  </a:lnTo>
                  <a:lnTo>
                    <a:pt x="4487" y="28"/>
                  </a:lnTo>
                  <a:lnTo>
                    <a:pt x="4490" y="29"/>
                  </a:lnTo>
                  <a:lnTo>
                    <a:pt x="4494" y="30"/>
                  </a:lnTo>
                  <a:lnTo>
                    <a:pt x="4497" y="31"/>
                  </a:lnTo>
                  <a:lnTo>
                    <a:pt x="4500" y="33"/>
                  </a:lnTo>
                  <a:lnTo>
                    <a:pt x="4503" y="34"/>
                  </a:lnTo>
                  <a:lnTo>
                    <a:pt x="4507" y="35"/>
                  </a:lnTo>
                  <a:lnTo>
                    <a:pt x="4510" y="37"/>
                  </a:lnTo>
                  <a:lnTo>
                    <a:pt x="4513" y="38"/>
                  </a:lnTo>
                  <a:lnTo>
                    <a:pt x="4516" y="40"/>
                  </a:lnTo>
                  <a:lnTo>
                    <a:pt x="4520" y="41"/>
                  </a:lnTo>
                  <a:lnTo>
                    <a:pt x="4523" y="43"/>
                  </a:lnTo>
                  <a:lnTo>
                    <a:pt x="4526" y="44"/>
                  </a:lnTo>
                  <a:lnTo>
                    <a:pt x="4529" y="46"/>
                  </a:lnTo>
                  <a:lnTo>
                    <a:pt x="4533" y="48"/>
                  </a:lnTo>
                  <a:lnTo>
                    <a:pt x="4536" y="49"/>
                  </a:lnTo>
                  <a:lnTo>
                    <a:pt x="4539" y="51"/>
                  </a:lnTo>
                  <a:lnTo>
                    <a:pt x="4542" y="53"/>
                  </a:lnTo>
                  <a:lnTo>
                    <a:pt x="4546" y="54"/>
                  </a:lnTo>
                  <a:lnTo>
                    <a:pt x="4549" y="56"/>
                  </a:lnTo>
                  <a:lnTo>
                    <a:pt x="4552" y="58"/>
                  </a:lnTo>
                  <a:lnTo>
                    <a:pt x="4555" y="60"/>
                  </a:lnTo>
                  <a:lnTo>
                    <a:pt x="4559" y="61"/>
                  </a:lnTo>
                  <a:lnTo>
                    <a:pt x="4562" y="63"/>
                  </a:lnTo>
                  <a:lnTo>
                    <a:pt x="4565" y="65"/>
                  </a:lnTo>
                  <a:lnTo>
                    <a:pt x="4569" y="67"/>
                  </a:lnTo>
                  <a:lnTo>
                    <a:pt x="4572" y="69"/>
                  </a:lnTo>
                  <a:lnTo>
                    <a:pt x="4575" y="71"/>
                  </a:lnTo>
                  <a:lnTo>
                    <a:pt x="4578" y="73"/>
                  </a:lnTo>
                  <a:lnTo>
                    <a:pt x="4582" y="75"/>
                  </a:lnTo>
                  <a:lnTo>
                    <a:pt x="4585" y="77"/>
                  </a:lnTo>
                  <a:lnTo>
                    <a:pt x="4588" y="79"/>
                  </a:lnTo>
                  <a:lnTo>
                    <a:pt x="4591" y="81"/>
                  </a:lnTo>
                  <a:lnTo>
                    <a:pt x="4595" y="83"/>
                  </a:lnTo>
                  <a:lnTo>
                    <a:pt x="4598" y="85"/>
                  </a:lnTo>
                  <a:lnTo>
                    <a:pt x="4601" y="87"/>
                  </a:lnTo>
                  <a:lnTo>
                    <a:pt x="4604" y="89"/>
                  </a:lnTo>
                  <a:lnTo>
                    <a:pt x="4608" y="91"/>
                  </a:lnTo>
                  <a:lnTo>
                    <a:pt x="4611" y="93"/>
                  </a:lnTo>
                  <a:lnTo>
                    <a:pt x="4614" y="95"/>
                  </a:lnTo>
                  <a:lnTo>
                    <a:pt x="4617" y="97"/>
                  </a:lnTo>
                  <a:lnTo>
                    <a:pt x="4621" y="99"/>
                  </a:lnTo>
                  <a:lnTo>
                    <a:pt x="4624" y="100"/>
                  </a:lnTo>
                  <a:lnTo>
                    <a:pt x="4627" y="102"/>
                  </a:lnTo>
                  <a:lnTo>
                    <a:pt x="4630" y="104"/>
                  </a:lnTo>
                  <a:lnTo>
                    <a:pt x="4634" y="106"/>
                  </a:lnTo>
                  <a:lnTo>
                    <a:pt x="4637" y="108"/>
                  </a:lnTo>
                  <a:lnTo>
                    <a:pt x="4640" y="110"/>
                  </a:lnTo>
                  <a:lnTo>
                    <a:pt x="4644" y="111"/>
                  </a:lnTo>
                  <a:lnTo>
                    <a:pt x="4647" y="113"/>
                  </a:lnTo>
                  <a:lnTo>
                    <a:pt x="4650" y="115"/>
                  </a:lnTo>
                  <a:lnTo>
                    <a:pt x="4653" y="116"/>
                  </a:lnTo>
                  <a:lnTo>
                    <a:pt x="4657" y="118"/>
                  </a:lnTo>
                  <a:lnTo>
                    <a:pt x="4660" y="120"/>
                  </a:lnTo>
                  <a:lnTo>
                    <a:pt x="4663" y="121"/>
                  </a:lnTo>
                  <a:lnTo>
                    <a:pt x="4666" y="123"/>
                  </a:lnTo>
                  <a:lnTo>
                    <a:pt x="4670" y="124"/>
                  </a:lnTo>
                  <a:lnTo>
                    <a:pt x="4673" y="125"/>
                  </a:lnTo>
                  <a:lnTo>
                    <a:pt x="4676" y="127"/>
                  </a:lnTo>
                  <a:lnTo>
                    <a:pt x="4679" y="128"/>
                  </a:lnTo>
                  <a:lnTo>
                    <a:pt x="4683" y="129"/>
                  </a:lnTo>
                  <a:lnTo>
                    <a:pt x="4686" y="131"/>
                  </a:lnTo>
                  <a:lnTo>
                    <a:pt x="4689" y="132"/>
                  </a:lnTo>
                  <a:lnTo>
                    <a:pt x="4692" y="133"/>
                  </a:lnTo>
                  <a:lnTo>
                    <a:pt x="4696" y="134"/>
                  </a:lnTo>
                  <a:lnTo>
                    <a:pt x="4699" y="135"/>
                  </a:lnTo>
                  <a:lnTo>
                    <a:pt x="4702" y="136"/>
                  </a:lnTo>
                  <a:lnTo>
                    <a:pt x="4705" y="137"/>
                  </a:lnTo>
                  <a:lnTo>
                    <a:pt x="4709" y="138"/>
                  </a:lnTo>
                  <a:lnTo>
                    <a:pt x="4712" y="139"/>
                  </a:lnTo>
                  <a:lnTo>
                    <a:pt x="4715" y="140"/>
                  </a:lnTo>
                  <a:lnTo>
                    <a:pt x="4719" y="141"/>
                  </a:lnTo>
                  <a:lnTo>
                    <a:pt x="4722" y="141"/>
                  </a:lnTo>
                  <a:lnTo>
                    <a:pt x="4725" y="142"/>
                  </a:lnTo>
                  <a:lnTo>
                    <a:pt x="4728" y="143"/>
                  </a:lnTo>
                  <a:lnTo>
                    <a:pt x="4732" y="143"/>
                  </a:lnTo>
                  <a:lnTo>
                    <a:pt x="4735" y="144"/>
                  </a:lnTo>
                  <a:lnTo>
                    <a:pt x="4738" y="144"/>
                  </a:lnTo>
                  <a:lnTo>
                    <a:pt x="4741" y="144"/>
                  </a:lnTo>
                  <a:lnTo>
                    <a:pt x="4745" y="145"/>
                  </a:lnTo>
                  <a:lnTo>
                    <a:pt x="4748" y="145"/>
                  </a:lnTo>
                  <a:lnTo>
                    <a:pt x="4751" y="145"/>
                  </a:lnTo>
                  <a:lnTo>
                    <a:pt x="4754" y="146"/>
                  </a:lnTo>
                  <a:lnTo>
                    <a:pt x="4758" y="146"/>
                  </a:lnTo>
                  <a:lnTo>
                    <a:pt x="4761" y="146"/>
                  </a:lnTo>
                  <a:lnTo>
                    <a:pt x="4764" y="146"/>
                  </a:lnTo>
                  <a:lnTo>
                    <a:pt x="4767" y="146"/>
                  </a:lnTo>
                  <a:lnTo>
                    <a:pt x="4771" y="146"/>
                  </a:lnTo>
                  <a:lnTo>
                    <a:pt x="4774" y="146"/>
                  </a:lnTo>
                  <a:lnTo>
                    <a:pt x="4777" y="146"/>
                  </a:lnTo>
                  <a:lnTo>
                    <a:pt x="4781" y="146"/>
                  </a:lnTo>
                  <a:lnTo>
                    <a:pt x="4784" y="146"/>
                  </a:lnTo>
                  <a:lnTo>
                    <a:pt x="4787" y="146"/>
                  </a:lnTo>
                  <a:lnTo>
                    <a:pt x="4790" y="146"/>
                  </a:lnTo>
                  <a:lnTo>
                    <a:pt x="4794" y="146"/>
                  </a:lnTo>
                  <a:lnTo>
                    <a:pt x="4797" y="146"/>
                  </a:lnTo>
                  <a:lnTo>
                    <a:pt x="4800" y="146"/>
                  </a:lnTo>
                  <a:lnTo>
                    <a:pt x="4803" y="146"/>
                  </a:lnTo>
                  <a:lnTo>
                    <a:pt x="4807" y="145"/>
                  </a:lnTo>
                  <a:lnTo>
                    <a:pt x="4810" y="145"/>
                  </a:lnTo>
                  <a:lnTo>
                    <a:pt x="4813" y="145"/>
                  </a:lnTo>
                  <a:lnTo>
                    <a:pt x="4816" y="145"/>
                  </a:lnTo>
                  <a:lnTo>
                    <a:pt x="4820" y="145"/>
                  </a:lnTo>
                  <a:lnTo>
                    <a:pt x="4823" y="144"/>
                  </a:lnTo>
                  <a:lnTo>
                    <a:pt x="4826" y="144"/>
                  </a:lnTo>
                  <a:lnTo>
                    <a:pt x="4829" y="144"/>
                  </a:lnTo>
                  <a:lnTo>
                    <a:pt x="4833" y="144"/>
                  </a:lnTo>
                  <a:lnTo>
                    <a:pt x="4836" y="144"/>
                  </a:lnTo>
                  <a:lnTo>
                    <a:pt x="4839" y="144"/>
                  </a:lnTo>
                  <a:lnTo>
                    <a:pt x="4842" y="143"/>
                  </a:lnTo>
                  <a:lnTo>
                    <a:pt x="4846" y="143"/>
                  </a:lnTo>
                  <a:lnTo>
                    <a:pt x="4849" y="143"/>
                  </a:lnTo>
                  <a:lnTo>
                    <a:pt x="4852" y="143"/>
                  </a:lnTo>
                  <a:lnTo>
                    <a:pt x="4856" y="143"/>
                  </a:lnTo>
                  <a:lnTo>
                    <a:pt x="4859" y="143"/>
                  </a:lnTo>
                  <a:lnTo>
                    <a:pt x="4862" y="143"/>
                  </a:lnTo>
                  <a:lnTo>
                    <a:pt x="4865" y="143"/>
                  </a:lnTo>
                  <a:lnTo>
                    <a:pt x="4869" y="143"/>
                  </a:lnTo>
                  <a:lnTo>
                    <a:pt x="4872" y="143"/>
                  </a:lnTo>
                  <a:lnTo>
                    <a:pt x="4875" y="143"/>
                  </a:lnTo>
                  <a:lnTo>
                    <a:pt x="4878" y="143"/>
                  </a:lnTo>
                  <a:lnTo>
                    <a:pt x="4882" y="143"/>
                  </a:lnTo>
                  <a:lnTo>
                    <a:pt x="4885" y="143"/>
                  </a:lnTo>
                  <a:lnTo>
                    <a:pt x="4888" y="143"/>
                  </a:lnTo>
                  <a:lnTo>
                    <a:pt x="4891" y="144"/>
                  </a:lnTo>
                  <a:lnTo>
                    <a:pt x="4895" y="144"/>
                  </a:lnTo>
                  <a:lnTo>
                    <a:pt x="4898" y="144"/>
                  </a:lnTo>
                  <a:lnTo>
                    <a:pt x="4901" y="145"/>
                  </a:lnTo>
                  <a:lnTo>
                    <a:pt x="4904" y="145"/>
                  </a:lnTo>
                  <a:lnTo>
                    <a:pt x="4908" y="146"/>
                  </a:lnTo>
                  <a:lnTo>
                    <a:pt x="4911" y="146"/>
                  </a:lnTo>
                  <a:lnTo>
                    <a:pt x="4914" y="147"/>
                  </a:lnTo>
                  <a:lnTo>
                    <a:pt x="4917" y="148"/>
                  </a:lnTo>
                  <a:lnTo>
                    <a:pt x="4921" y="148"/>
                  </a:lnTo>
                  <a:lnTo>
                    <a:pt x="4924" y="149"/>
                  </a:lnTo>
                  <a:lnTo>
                    <a:pt x="4927" y="150"/>
                  </a:lnTo>
                  <a:lnTo>
                    <a:pt x="4931" y="151"/>
                  </a:lnTo>
                  <a:lnTo>
                    <a:pt x="4934" y="151"/>
                  </a:lnTo>
                  <a:lnTo>
                    <a:pt x="4937" y="152"/>
                  </a:lnTo>
                  <a:lnTo>
                    <a:pt x="4940" y="153"/>
                  </a:lnTo>
                  <a:lnTo>
                    <a:pt x="4944" y="154"/>
                  </a:lnTo>
                  <a:lnTo>
                    <a:pt x="4947" y="155"/>
                  </a:lnTo>
                  <a:lnTo>
                    <a:pt x="4950" y="156"/>
                  </a:lnTo>
                  <a:lnTo>
                    <a:pt x="4953" y="157"/>
                  </a:lnTo>
                  <a:lnTo>
                    <a:pt x="4957" y="158"/>
                  </a:lnTo>
                  <a:lnTo>
                    <a:pt x="4960" y="159"/>
                  </a:lnTo>
                  <a:lnTo>
                    <a:pt x="4963" y="160"/>
                  </a:lnTo>
                  <a:lnTo>
                    <a:pt x="4966" y="161"/>
                  </a:lnTo>
                  <a:lnTo>
                    <a:pt x="4970" y="163"/>
                  </a:lnTo>
                  <a:lnTo>
                    <a:pt x="4973" y="164"/>
                  </a:lnTo>
                  <a:lnTo>
                    <a:pt x="4976" y="165"/>
                  </a:lnTo>
                  <a:lnTo>
                    <a:pt x="4979" y="166"/>
                  </a:lnTo>
                  <a:lnTo>
                    <a:pt x="4983" y="168"/>
                  </a:lnTo>
                  <a:lnTo>
                    <a:pt x="4986" y="169"/>
                  </a:lnTo>
                  <a:lnTo>
                    <a:pt x="4989" y="170"/>
                  </a:lnTo>
                  <a:lnTo>
                    <a:pt x="4992" y="172"/>
                  </a:lnTo>
                  <a:lnTo>
                    <a:pt x="4996" y="173"/>
                  </a:lnTo>
                  <a:lnTo>
                    <a:pt x="4999" y="175"/>
                  </a:lnTo>
                  <a:lnTo>
                    <a:pt x="5002" y="176"/>
                  </a:lnTo>
                  <a:lnTo>
                    <a:pt x="5006" y="178"/>
                  </a:lnTo>
                  <a:lnTo>
                    <a:pt x="5009" y="179"/>
                  </a:lnTo>
                  <a:lnTo>
                    <a:pt x="5012" y="181"/>
                  </a:lnTo>
                  <a:lnTo>
                    <a:pt x="5015" y="182"/>
                  </a:lnTo>
                  <a:lnTo>
                    <a:pt x="5019" y="184"/>
                  </a:lnTo>
                  <a:lnTo>
                    <a:pt x="5022" y="185"/>
                  </a:lnTo>
                  <a:lnTo>
                    <a:pt x="5025" y="187"/>
                  </a:lnTo>
                  <a:lnTo>
                    <a:pt x="5028" y="188"/>
                  </a:lnTo>
                  <a:lnTo>
                    <a:pt x="5032" y="190"/>
                  </a:lnTo>
                  <a:lnTo>
                    <a:pt x="5035" y="191"/>
                  </a:lnTo>
                  <a:lnTo>
                    <a:pt x="5038" y="193"/>
                  </a:lnTo>
                  <a:lnTo>
                    <a:pt x="5041" y="194"/>
                  </a:lnTo>
                  <a:lnTo>
                    <a:pt x="5045" y="196"/>
                  </a:lnTo>
                  <a:lnTo>
                    <a:pt x="5048" y="197"/>
                  </a:lnTo>
                  <a:lnTo>
                    <a:pt x="5051" y="199"/>
                  </a:lnTo>
                  <a:lnTo>
                    <a:pt x="5054" y="200"/>
                  </a:lnTo>
                  <a:lnTo>
                    <a:pt x="5058" y="202"/>
                  </a:lnTo>
                  <a:lnTo>
                    <a:pt x="5061" y="203"/>
                  </a:lnTo>
                  <a:lnTo>
                    <a:pt x="5064" y="205"/>
                  </a:lnTo>
                  <a:lnTo>
                    <a:pt x="5067" y="206"/>
                  </a:lnTo>
                  <a:lnTo>
                    <a:pt x="5071" y="208"/>
                  </a:lnTo>
                  <a:lnTo>
                    <a:pt x="5074" y="209"/>
                  </a:lnTo>
                  <a:lnTo>
                    <a:pt x="5077" y="210"/>
                  </a:lnTo>
                  <a:lnTo>
                    <a:pt x="5081" y="212"/>
                  </a:lnTo>
                  <a:lnTo>
                    <a:pt x="5084" y="213"/>
                  </a:lnTo>
                  <a:lnTo>
                    <a:pt x="5087" y="214"/>
                  </a:lnTo>
                  <a:lnTo>
                    <a:pt x="5090" y="216"/>
                  </a:lnTo>
                  <a:lnTo>
                    <a:pt x="5094" y="217"/>
                  </a:lnTo>
                  <a:lnTo>
                    <a:pt x="5097" y="218"/>
                  </a:lnTo>
                  <a:lnTo>
                    <a:pt x="5100" y="220"/>
                  </a:lnTo>
                  <a:lnTo>
                    <a:pt x="5103" y="221"/>
                  </a:lnTo>
                  <a:lnTo>
                    <a:pt x="5107" y="222"/>
                  </a:lnTo>
                  <a:lnTo>
                    <a:pt x="5110" y="223"/>
                  </a:lnTo>
                  <a:lnTo>
                    <a:pt x="5113" y="225"/>
                  </a:lnTo>
                  <a:lnTo>
                    <a:pt x="5116" y="226"/>
                  </a:lnTo>
                  <a:lnTo>
                    <a:pt x="5120" y="227"/>
                  </a:lnTo>
                  <a:lnTo>
                    <a:pt x="5123" y="228"/>
                  </a:lnTo>
                  <a:lnTo>
                    <a:pt x="5126" y="229"/>
                  </a:lnTo>
                  <a:lnTo>
                    <a:pt x="5129" y="230"/>
                  </a:lnTo>
                  <a:lnTo>
                    <a:pt x="5133" y="231"/>
                  </a:lnTo>
                  <a:lnTo>
                    <a:pt x="5136" y="232"/>
                  </a:lnTo>
                  <a:lnTo>
                    <a:pt x="5139" y="233"/>
                  </a:lnTo>
                  <a:lnTo>
                    <a:pt x="5143" y="234"/>
                  </a:lnTo>
                  <a:lnTo>
                    <a:pt x="5146" y="235"/>
                  </a:lnTo>
                  <a:lnTo>
                    <a:pt x="5149" y="236"/>
                  </a:lnTo>
                  <a:lnTo>
                    <a:pt x="5152" y="237"/>
                  </a:lnTo>
                  <a:lnTo>
                    <a:pt x="5156" y="238"/>
                  </a:lnTo>
                  <a:lnTo>
                    <a:pt x="5159" y="239"/>
                  </a:lnTo>
                  <a:lnTo>
                    <a:pt x="5162" y="240"/>
                  </a:lnTo>
                  <a:lnTo>
                    <a:pt x="5165" y="241"/>
                  </a:lnTo>
                  <a:lnTo>
                    <a:pt x="5169" y="241"/>
                  </a:lnTo>
                  <a:lnTo>
                    <a:pt x="5172" y="242"/>
                  </a:lnTo>
                  <a:lnTo>
                    <a:pt x="5175" y="243"/>
                  </a:lnTo>
                  <a:lnTo>
                    <a:pt x="5178" y="244"/>
                  </a:lnTo>
                  <a:lnTo>
                    <a:pt x="5182" y="245"/>
                  </a:lnTo>
                  <a:lnTo>
                    <a:pt x="5185" y="245"/>
                  </a:lnTo>
                  <a:lnTo>
                    <a:pt x="5188" y="246"/>
                  </a:lnTo>
                  <a:lnTo>
                    <a:pt x="5191" y="247"/>
                  </a:lnTo>
                  <a:lnTo>
                    <a:pt x="5195" y="247"/>
                  </a:lnTo>
                  <a:lnTo>
                    <a:pt x="5198" y="248"/>
                  </a:lnTo>
                  <a:lnTo>
                    <a:pt x="5201" y="249"/>
                  </a:lnTo>
                  <a:lnTo>
                    <a:pt x="5204" y="249"/>
                  </a:lnTo>
                  <a:lnTo>
                    <a:pt x="5208" y="250"/>
                  </a:lnTo>
                  <a:lnTo>
                    <a:pt x="5211" y="250"/>
                  </a:lnTo>
                  <a:lnTo>
                    <a:pt x="5214" y="251"/>
                  </a:lnTo>
                  <a:lnTo>
                    <a:pt x="5218" y="252"/>
                  </a:lnTo>
                  <a:lnTo>
                    <a:pt x="5221" y="252"/>
                  </a:lnTo>
                  <a:lnTo>
                    <a:pt x="5224" y="253"/>
                  </a:lnTo>
                  <a:lnTo>
                    <a:pt x="5227" y="253"/>
                  </a:lnTo>
                  <a:lnTo>
                    <a:pt x="5231" y="254"/>
                  </a:lnTo>
                  <a:lnTo>
                    <a:pt x="5234" y="254"/>
                  </a:lnTo>
                  <a:lnTo>
                    <a:pt x="5237" y="254"/>
                  </a:lnTo>
                  <a:lnTo>
                    <a:pt x="5240" y="255"/>
                  </a:lnTo>
                  <a:lnTo>
                    <a:pt x="5244" y="255"/>
                  </a:lnTo>
                  <a:lnTo>
                    <a:pt x="5247" y="256"/>
                  </a:lnTo>
                  <a:lnTo>
                    <a:pt x="5250" y="256"/>
                  </a:lnTo>
                  <a:lnTo>
                    <a:pt x="5253" y="256"/>
                  </a:lnTo>
                  <a:lnTo>
                    <a:pt x="5257" y="257"/>
                  </a:lnTo>
                  <a:lnTo>
                    <a:pt x="5260" y="257"/>
                  </a:lnTo>
                  <a:lnTo>
                    <a:pt x="5263" y="258"/>
                  </a:lnTo>
                  <a:lnTo>
                    <a:pt x="5266" y="258"/>
                  </a:lnTo>
                  <a:lnTo>
                    <a:pt x="5270" y="258"/>
                  </a:lnTo>
                  <a:lnTo>
                    <a:pt x="5273" y="259"/>
                  </a:lnTo>
                  <a:lnTo>
                    <a:pt x="5276" y="259"/>
                  </a:lnTo>
                  <a:lnTo>
                    <a:pt x="5279" y="259"/>
                  </a:lnTo>
                  <a:lnTo>
                    <a:pt x="5283" y="260"/>
                  </a:lnTo>
                  <a:lnTo>
                    <a:pt x="5286" y="260"/>
                  </a:lnTo>
                  <a:lnTo>
                    <a:pt x="5289" y="260"/>
                  </a:lnTo>
                  <a:lnTo>
                    <a:pt x="5293" y="260"/>
                  </a:lnTo>
                  <a:lnTo>
                    <a:pt x="5296" y="261"/>
                  </a:lnTo>
                  <a:lnTo>
                    <a:pt x="5299" y="261"/>
                  </a:lnTo>
                  <a:lnTo>
                    <a:pt x="5302" y="261"/>
                  </a:lnTo>
                  <a:lnTo>
                    <a:pt x="5306" y="261"/>
                  </a:lnTo>
                  <a:lnTo>
                    <a:pt x="5309" y="262"/>
                  </a:lnTo>
                  <a:lnTo>
                    <a:pt x="5312" y="262"/>
                  </a:lnTo>
                  <a:lnTo>
                    <a:pt x="5315" y="262"/>
                  </a:lnTo>
                  <a:lnTo>
                    <a:pt x="5319" y="262"/>
                  </a:lnTo>
                  <a:lnTo>
                    <a:pt x="5322" y="263"/>
                  </a:lnTo>
                  <a:lnTo>
                    <a:pt x="5325" y="263"/>
                  </a:lnTo>
                  <a:lnTo>
                    <a:pt x="5328" y="263"/>
                  </a:lnTo>
                  <a:lnTo>
                    <a:pt x="5332" y="263"/>
                  </a:lnTo>
                  <a:lnTo>
                    <a:pt x="5335" y="263"/>
                  </a:lnTo>
                  <a:lnTo>
                    <a:pt x="5338" y="264"/>
                  </a:lnTo>
                  <a:lnTo>
                    <a:pt x="5341" y="264"/>
                  </a:lnTo>
                  <a:lnTo>
                    <a:pt x="5345" y="264"/>
                  </a:lnTo>
                  <a:lnTo>
                    <a:pt x="5348" y="264"/>
                  </a:lnTo>
                  <a:lnTo>
                    <a:pt x="5351" y="264"/>
                  </a:lnTo>
                  <a:lnTo>
                    <a:pt x="5354" y="264"/>
                  </a:lnTo>
                  <a:lnTo>
                    <a:pt x="5358" y="265"/>
                  </a:lnTo>
                  <a:lnTo>
                    <a:pt x="5361" y="265"/>
                  </a:lnTo>
                  <a:lnTo>
                    <a:pt x="5364" y="265"/>
                  </a:lnTo>
                  <a:lnTo>
                    <a:pt x="5368" y="265"/>
                  </a:lnTo>
                  <a:lnTo>
                    <a:pt x="5371" y="265"/>
                  </a:lnTo>
                  <a:lnTo>
                    <a:pt x="5374" y="265"/>
                  </a:lnTo>
                  <a:lnTo>
                    <a:pt x="5377" y="266"/>
                  </a:lnTo>
                  <a:lnTo>
                    <a:pt x="5381" y="266"/>
                  </a:lnTo>
                  <a:lnTo>
                    <a:pt x="5384" y="266"/>
                  </a:lnTo>
                  <a:lnTo>
                    <a:pt x="5387" y="266"/>
                  </a:lnTo>
                  <a:lnTo>
                    <a:pt x="5390" y="266"/>
                  </a:lnTo>
                  <a:lnTo>
                    <a:pt x="5394" y="266"/>
                  </a:lnTo>
                  <a:lnTo>
                    <a:pt x="5397" y="266"/>
                  </a:lnTo>
                  <a:lnTo>
                    <a:pt x="5400" y="267"/>
                  </a:lnTo>
                  <a:lnTo>
                    <a:pt x="5403" y="267"/>
                  </a:lnTo>
                  <a:lnTo>
                    <a:pt x="5407" y="267"/>
                  </a:lnTo>
                  <a:lnTo>
                    <a:pt x="5410" y="267"/>
                  </a:lnTo>
                  <a:lnTo>
                    <a:pt x="5413" y="267"/>
                  </a:lnTo>
                  <a:lnTo>
                    <a:pt x="5416" y="267"/>
                  </a:lnTo>
                  <a:lnTo>
                    <a:pt x="5420" y="267"/>
                  </a:lnTo>
                  <a:lnTo>
                    <a:pt x="5423" y="267"/>
                  </a:lnTo>
                  <a:lnTo>
                    <a:pt x="5426" y="268"/>
                  </a:lnTo>
                  <a:lnTo>
                    <a:pt x="5429" y="268"/>
                  </a:lnTo>
                  <a:lnTo>
                    <a:pt x="5433" y="268"/>
                  </a:lnTo>
                  <a:lnTo>
                    <a:pt x="5436" y="268"/>
                  </a:lnTo>
                  <a:lnTo>
                    <a:pt x="5439" y="268"/>
                  </a:lnTo>
                  <a:lnTo>
                    <a:pt x="5443" y="268"/>
                  </a:lnTo>
                  <a:lnTo>
                    <a:pt x="5446" y="268"/>
                  </a:lnTo>
                  <a:lnTo>
                    <a:pt x="5449" y="268"/>
                  </a:lnTo>
                  <a:lnTo>
                    <a:pt x="5452" y="269"/>
                  </a:lnTo>
                  <a:lnTo>
                    <a:pt x="5456" y="269"/>
                  </a:lnTo>
                  <a:lnTo>
                    <a:pt x="5459" y="269"/>
                  </a:lnTo>
                  <a:lnTo>
                    <a:pt x="5462" y="269"/>
                  </a:lnTo>
                  <a:lnTo>
                    <a:pt x="5465" y="269"/>
                  </a:lnTo>
                  <a:lnTo>
                    <a:pt x="5469" y="269"/>
                  </a:lnTo>
                  <a:lnTo>
                    <a:pt x="5472" y="269"/>
                  </a:lnTo>
                  <a:lnTo>
                    <a:pt x="5475" y="269"/>
                  </a:lnTo>
                  <a:lnTo>
                    <a:pt x="5478" y="270"/>
                  </a:lnTo>
                  <a:lnTo>
                    <a:pt x="5482" y="270"/>
                  </a:lnTo>
                  <a:lnTo>
                    <a:pt x="5485" y="270"/>
                  </a:lnTo>
                  <a:lnTo>
                    <a:pt x="5488" y="270"/>
                  </a:lnTo>
                  <a:lnTo>
                    <a:pt x="5491" y="270"/>
                  </a:lnTo>
                  <a:lnTo>
                    <a:pt x="5495" y="270"/>
                  </a:lnTo>
                  <a:lnTo>
                    <a:pt x="5498" y="270"/>
                  </a:lnTo>
                  <a:lnTo>
                    <a:pt x="5501" y="270"/>
                  </a:lnTo>
                  <a:lnTo>
                    <a:pt x="5505" y="270"/>
                  </a:lnTo>
                  <a:lnTo>
                    <a:pt x="5508" y="270"/>
                  </a:lnTo>
                  <a:lnTo>
                    <a:pt x="5511" y="271"/>
                  </a:lnTo>
                  <a:lnTo>
                    <a:pt x="5514" y="271"/>
                  </a:lnTo>
                  <a:lnTo>
                    <a:pt x="5518" y="271"/>
                  </a:lnTo>
                  <a:lnTo>
                    <a:pt x="5521" y="271"/>
                  </a:lnTo>
                  <a:lnTo>
                    <a:pt x="5524" y="271"/>
                  </a:lnTo>
                  <a:lnTo>
                    <a:pt x="5527" y="271"/>
                  </a:lnTo>
                  <a:lnTo>
                    <a:pt x="5531" y="271"/>
                  </a:lnTo>
                  <a:lnTo>
                    <a:pt x="5534" y="271"/>
                  </a:lnTo>
                  <a:lnTo>
                    <a:pt x="5537" y="271"/>
                  </a:lnTo>
                  <a:lnTo>
                    <a:pt x="5540" y="271"/>
                  </a:lnTo>
                  <a:lnTo>
                    <a:pt x="5544" y="272"/>
                  </a:lnTo>
                  <a:lnTo>
                    <a:pt x="5547" y="272"/>
                  </a:lnTo>
                  <a:lnTo>
                    <a:pt x="5550" y="272"/>
                  </a:lnTo>
                  <a:lnTo>
                    <a:pt x="5553" y="272"/>
                  </a:lnTo>
                  <a:lnTo>
                    <a:pt x="5557" y="272"/>
                  </a:lnTo>
                  <a:lnTo>
                    <a:pt x="5560" y="272"/>
                  </a:lnTo>
                  <a:lnTo>
                    <a:pt x="5563" y="272"/>
                  </a:lnTo>
                  <a:lnTo>
                    <a:pt x="5566" y="272"/>
                  </a:lnTo>
                  <a:lnTo>
                    <a:pt x="5570" y="272"/>
                  </a:lnTo>
                  <a:lnTo>
                    <a:pt x="5573" y="272"/>
                  </a:lnTo>
                  <a:lnTo>
                    <a:pt x="5576" y="272"/>
                  </a:lnTo>
                  <a:lnTo>
                    <a:pt x="5580" y="272"/>
                  </a:lnTo>
                  <a:lnTo>
                    <a:pt x="5583" y="273"/>
                  </a:lnTo>
                  <a:lnTo>
                    <a:pt x="5586" y="273"/>
                  </a:lnTo>
                  <a:lnTo>
                    <a:pt x="5589" y="273"/>
                  </a:lnTo>
                  <a:lnTo>
                    <a:pt x="5593" y="273"/>
                  </a:lnTo>
                  <a:lnTo>
                    <a:pt x="5596" y="273"/>
                  </a:lnTo>
                  <a:lnTo>
                    <a:pt x="5599" y="273"/>
                  </a:lnTo>
                  <a:lnTo>
                    <a:pt x="5602" y="273"/>
                  </a:lnTo>
                  <a:lnTo>
                    <a:pt x="5606" y="273"/>
                  </a:lnTo>
                  <a:lnTo>
                    <a:pt x="5609" y="273"/>
                  </a:lnTo>
                  <a:lnTo>
                    <a:pt x="5612" y="273"/>
                  </a:lnTo>
                  <a:lnTo>
                    <a:pt x="5615" y="273"/>
                  </a:lnTo>
                  <a:lnTo>
                    <a:pt x="5619" y="274"/>
                  </a:lnTo>
                  <a:lnTo>
                    <a:pt x="5622" y="274"/>
                  </a:lnTo>
                  <a:lnTo>
                    <a:pt x="5625" y="274"/>
                  </a:lnTo>
                  <a:lnTo>
                    <a:pt x="5628" y="274"/>
                  </a:lnTo>
                  <a:lnTo>
                    <a:pt x="5632" y="274"/>
                  </a:lnTo>
                  <a:lnTo>
                    <a:pt x="5635" y="274"/>
                  </a:lnTo>
                  <a:lnTo>
                    <a:pt x="5638" y="274"/>
                  </a:lnTo>
                  <a:lnTo>
                    <a:pt x="5641" y="274"/>
                  </a:lnTo>
                  <a:lnTo>
                    <a:pt x="5645" y="274"/>
                  </a:lnTo>
                  <a:lnTo>
                    <a:pt x="5648" y="274"/>
                  </a:lnTo>
                  <a:lnTo>
                    <a:pt x="5651" y="274"/>
                  </a:lnTo>
                  <a:lnTo>
                    <a:pt x="5655" y="274"/>
                  </a:lnTo>
                  <a:lnTo>
                    <a:pt x="5658" y="274"/>
                  </a:lnTo>
                  <a:lnTo>
                    <a:pt x="5661" y="274"/>
                  </a:lnTo>
                  <a:lnTo>
                    <a:pt x="5664" y="274"/>
                  </a:lnTo>
                  <a:lnTo>
                    <a:pt x="5668" y="275"/>
                  </a:lnTo>
                  <a:lnTo>
                    <a:pt x="5671" y="275"/>
                  </a:lnTo>
                  <a:lnTo>
                    <a:pt x="5674" y="275"/>
                  </a:lnTo>
                  <a:lnTo>
                    <a:pt x="5677" y="275"/>
                  </a:lnTo>
                  <a:lnTo>
                    <a:pt x="5681" y="275"/>
                  </a:lnTo>
                  <a:lnTo>
                    <a:pt x="5684" y="275"/>
                  </a:lnTo>
                  <a:lnTo>
                    <a:pt x="5687" y="275"/>
                  </a:lnTo>
                  <a:lnTo>
                    <a:pt x="5690" y="275"/>
                  </a:lnTo>
                  <a:lnTo>
                    <a:pt x="5694" y="275"/>
                  </a:lnTo>
                  <a:lnTo>
                    <a:pt x="5697" y="275"/>
                  </a:lnTo>
                  <a:lnTo>
                    <a:pt x="5700" y="275"/>
                  </a:lnTo>
                  <a:lnTo>
                    <a:pt x="5703" y="275"/>
                  </a:lnTo>
                  <a:lnTo>
                    <a:pt x="5707" y="275"/>
                  </a:lnTo>
                  <a:lnTo>
                    <a:pt x="5710" y="275"/>
                  </a:lnTo>
                  <a:lnTo>
                    <a:pt x="5713" y="275"/>
                  </a:lnTo>
                  <a:lnTo>
                    <a:pt x="5716" y="275"/>
                  </a:lnTo>
                  <a:lnTo>
                    <a:pt x="5720" y="275"/>
                  </a:lnTo>
                  <a:lnTo>
                    <a:pt x="5723" y="275"/>
                  </a:lnTo>
                  <a:lnTo>
                    <a:pt x="5726" y="275"/>
                  </a:lnTo>
                  <a:lnTo>
                    <a:pt x="5730" y="275"/>
                  </a:lnTo>
                  <a:lnTo>
                    <a:pt x="5733" y="275"/>
                  </a:lnTo>
                  <a:lnTo>
                    <a:pt x="5736" y="274"/>
                  </a:lnTo>
                  <a:lnTo>
                    <a:pt x="5739" y="274"/>
                  </a:lnTo>
                  <a:lnTo>
                    <a:pt x="5743" y="274"/>
                  </a:lnTo>
                  <a:lnTo>
                    <a:pt x="5746" y="274"/>
                  </a:lnTo>
                  <a:lnTo>
                    <a:pt x="5749" y="274"/>
                  </a:lnTo>
                  <a:lnTo>
                    <a:pt x="5752" y="274"/>
                  </a:lnTo>
                  <a:lnTo>
                    <a:pt x="5756" y="274"/>
                  </a:lnTo>
                  <a:lnTo>
                    <a:pt x="5759" y="273"/>
                  </a:lnTo>
                  <a:lnTo>
                    <a:pt x="5762" y="273"/>
                  </a:lnTo>
                  <a:lnTo>
                    <a:pt x="5765" y="273"/>
                  </a:lnTo>
                  <a:lnTo>
                    <a:pt x="5769" y="273"/>
                  </a:lnTo>
                  <a:lnTo>
                    <a:pt x="5772" y="273"/>
                  </a:lnTo>
                  <a:lnTo>
                    <a:pt x="5775" y="272"/>
                  </a:lnTo>
                  <a:lnTo>
                    <a:pt x="5778" y="272"/>
                  </a:lnTo>
                  <a:lnTo>
                    <a:pt x="5782" y="272"/>
                  </a:lnTo>
                  <a:lnTo>
                    <a:pt x="5785" y="271"/>
                  </a:lnTo>
                  <a:lnTo>
                    <a:pt x="5788" y="271"/>
                  </a:lnTo>
                  <a:lnTo>
                    <a:pt x="5791" y="271"/>
                  </a:lnTo>
                  <a:lnTo>
                    <a:pt x="5795" y="270"/>
                  </a:lnTo>
                  <a:lnTo>
                    <a:pt x="5798" y="270"/>
                  </a:lnTo>
                  <a:lnTo>
                    <a:pt x="5801" y="270"/>
                  </a:lnTo>
                  <a:lnTo>
                    <a:pt x="5805" y="269"/>
                  </a:lnTo>
                  <a:lnTo>
                    <a:pt x="5808" y="269"/>
                  </a:lnTo>
                  <a:lnTo>
                    <a:pt x="5811" y="268"/>
                  </a:lnTo>
                  <a:lnTo>
                    <a:pt x="5814" y="268"/>
                  </a:lnTo>
                  <a:lnTo>
                    <a:pt x="5818" y="267"/>
                  </a:lnTo>
                  <a:lnTo>
                    <a:pt x="5821" y="267"/>
                  </a:lnTo>
                  <a:lnTo>
                    <a:pt x="5824" y="266"/>
                  </a:lnTo>
                  <a:lnTo>
                    <a:pt x="5827" y="266"/>
                  </a:lnTo>
                  <a:lnTo>
                    <a:pt x="5831" y="265"/>
                  </a:lnTo>
                  <a:lnTo>
                    <a:pt x="5834" y="264"/>
                  </a:lnTo>
                  <a:lnTo>
                    <a:pt x="5837" y="264"/>
                  </a:lnTo>
                  <a:lnTo>
                    <a:pt x="5840" y="263"/>
                  </a:lnTo>
                  <a:lnTo>
                    <a:pt x="5844" y="263"/>
                  </a:lnTo>
                  <a:lnTo>
                    <a:pt x="5847" y="262"/>
                  </a:lnTo>
                  <a:lnTo>
                    <a:pt x="5850" y="261"/>
                  </a:lnTo>
                  <a:lnTo>
                    <a:pt x="5853" y="261"/>
                  </a:lnTo>
                  <a:lnTo>
                    <a:pt x="5857" y="260"/>
                  </a:lnTo>
                  <a:lnTo>
                    <a:pt x="5860" y="259"/>
                  </a:lnTo>
                  <a:lnTo>
                    <a:pt x="5863" y="259"/>
                  </a:lnTo>
                  <a:lnTo>
                    <a:pt x="5867" y="258"/>
                  </a:lnTo>
                  <a:lnTo>
                    <a:pt x="5870" y="257"/>
                  </a:lnTo>
                  <a:lnTo>
                    <a:pt x="5873" y="257"/>
                  </a:lnTo>
                  <a:lnTo>
                    <a:pt x="5876" y="256"/>
                  </a:lnTo>
                  <a:lnTo>
                    <a:pt x="5880" y="255"/>
                  </a:lnTo>
                  <a:lnTo>
                    <a:pt x="5883" y="255"/>
                  </a:lnTo>
                  <a:lnTo>
                    <a:pt x="5886" y="254"/>
                  </a:lnTo>
                  <a:lnTo>
                    <a:pt x="5889" y="253"/>
                  </a:lnTo>
                  <a:lnTo>
                    <a:pt x="5893" y="252"/>
                  </a:lnTo>
                  <a:lnTo>
                    <a:pt x="5896" y="252"/>
                  </a:lnTo>
                  <a:lnTo>
                    <a:pt x="5899" y="251"/>
                  </a:lnTo>
                  <a:lnTo>
                    <a:pt x="5902" y="250"/>
                  </a:lnTo>
                  <a:lnTo>
                    <a:pt x="5906" y="249"/>
                  </a:lnTo>
                  <a:lnTo>
                    <a:pt x="5909" y="249"/>
                  </a:lnTo>
                  <a:lnTo>
                    <a:pt x="5912" y="248"/>
                  </a:lnTo>
                  <a:lnTo>
                    <a:pt x="5915" y="247"/>
                  </a:lnTo>
                  <a:lnTo>
                    <a:pt x="5919" y="246"/>
                  </a:lnTo>
                  <a:lnTo>
                    <a:pt x="5922" y="246"/>
                  </a:lnTo>
                  <a:lnTo>
                    <a:pt x="5925" y="245"/>
                  </a:lnTo>
                  <a:lnTo>
                    <a:pt x="5928" y="244"/>
                  </a:lnTo>
                  <a:lnTo>
                    <a:pt x="5932" y="244"/>
                  </a:lnTo>
                  <a:lnTo>
                    <a:pt x="5935" y="243"/>
                  </a:lnTo>
                  <a:lnTo>
                    <a:pt x="5938" y="242"/>
                  </a:lnTo>
                  <a:lnTo>
                    <a:pt x="5942" y="242"/>
                  </a:lnTo>
                  <a:lnTo>
                    <a:pt x="5945" y="241"/>
                  </a:lnTo>
                  <a:lnTo>
                    <a:pt x="5948" y="240"/>
                  </a:lnTo>
                  <a:lnTo>
                    <a:pt x="5951" y="240"/>
                  </a:lnTo>
                  <a:lnTo>
                    <a:pt x="5955" y="239"/>
                  </a:lnTo>
                  <a:lnTo>
                    <a:pt x="5958" y="239"/>
                  </a:lnTo>
                  <a:lnTo>
                    <a:pt x="5961" y="238"/>
                  </a:lnTo>
                  <a:lnTo>
                    <a:pt x="5964" y="238"/>
                  </a:lnTo>
                  <a:lnTo>
                    <a:pt x="5968" y="237"/>
                  </a:lnTo>
                  <a:lnTo>
                    <a:pt x="5971" y="237"/>
                  </a:lnTo>
                  <a:lnTo>
                    <a:pt x="5974" y="236"/>
                  </a:lnTo>
                  <a:lnTo>
                    <a:pt x="5977" y="236"/>
                  </a:lnTo>
                  <a:lnTo>
                    <a:pt x="5981" y="235"/>
                  </a:lnTo>
                  <a:lnTo>
                    <a:pt x="5984" y="235"/>
                  </a:lnTo>
                  <a:lnTo>
                    <a:pt x="5987" y="235"/>
                  </a:lnTo>
                  <a:lnTo>
                    <a:pt x="5990" y="234"/>
                  </a:lnTo>
                  <a:lnTo>
                    <a:pt x="5994" y="234"/>
                  </a:lnTo>
                  <a:lnTo>
                    <a:pt x="5997" y="234"/>
                  </a:lnTo>
                  <a:lnTo>
                    <a:pt x="6000" y="233"/>
                  </a:lnTo>
                  <a:lnTo>
                    <a:pt x="6003" y="233"/>
                  </a:lnTo>
                  <a:lnTo>
                    <a:pt x="6007" y="233"/>
                  </a:lnTo>
                  <a:lnTo>
                    <a:pt x="6010" y="232"/>
                  </a:lnTo>
                  <a:lnTo>
                    <a:pt x="6013" y="232"/>
                  </a:lnTo>
                  <a:lnTo>
                    <a:pt x="6017" y="232"/>
                  </a:lnTo>
                  <a:lnTo>
                    <a:pt x="6020" y="232"/>
                  </a:lnTo>
                  <a:lnTo>
                    <a:pt x="6023" y="232"/>
                  </a:lnTo>
                  <a:lnTo>
                    <a:pt x="6026" y="231"/>
                  </a:lnTo>
                  <a:lnTo>
                    <a:pt x="6030" y="231"/>
                  </a:lnTo>
                  <a:lnTo>
                    <a:pt x="6033" y="231"/>
                  </a:lnTo>
                  <a:lnTo>
                    <a:pt x="6036" y="231"/>
                  </a:lnTo>
                  <a:lnTo>
                    <a:pt x="6039" y="231"/>
                  </a:lnTo>
                  <a:lnTo>
                    <a:pt x="6043" y="231"/>
                  </a:lnTo>
                  <a:lnTo>
                    <a:pt x="6046" y="231"/>
                  </a:lnTo>
                  <a:lnTo>
                    <a:pt x="6049" y="231"/>
                  </a:lnTo>
                  <a:lnTo>
                    <a:pt x="6052" y="231"/>
                  </a:lnTo>
                  <a:lnTo>
                    <a:pt x="6056" y="230"/>
                  </a:lnTo>
                  <a:lnTo>
                    <a:pt x="6059" y="230"/>
                  </a:lnTo>
                  <a:lnTo>
                    <a:pt x="6062" y="230"/>
                  </a:lnTo>
                  <a:lnTo>
                    <a:pt x="6065" y="230"/>
                  </a:lnTo>
                  <a:lnTo>
                    <a:pt x="6069" y="230"/>
                  </a:lnTo>
                  <a:lnTo>
                    <a:pt x="6072" y="230"/>
                  </a:lnTo>
                  <a:lnTo>
                    <a:pt x="6075" y="230"/>
                  </a:lnTo>
                  <a:lnTo>
                    <a:pt x="6078" y="230"/>
                  </a:lnTo>
                  <a:lnTo>
                    <a:pt x="6082" y="230"/>
                  </a:lnTo>
                  <a:lnTo>
                    <a:pt x="6085" y="230"/>
                  </a:lnTo>
                  <a:lnTo>
                    <a:pt x="6088" y="230"/>
                  </a:lnTo>
                  <a:lnTo>
                    <a:pt x="6092" y="230"/>
                  </a:lnTo>
                  <a:lnTo>
                    <a:pt x="6095" y="230"/>
                  </a:lnTo>
                  <a:lnTo>
                    <a:pt x="6098" y="230"/>
                  </a:lnTo>
                  <a:lnTo>
                    <a:pt x="6101" y="230"/>
                  </a:lnTo>
                  <a:lnTo>
                    <a:pt x="6105" y="230"/>
                  </a:lnTo>
                  <a:lnTo>
                    <a:pt x="6108" y="229"/>
                  </a:lnTo>
                  <a:lnTo>
                    <a:pt x="6111" y="229"/>
                  </a:lnTo>
                  <a:lnTo>
                    <a:pt x="6114" y="229"/>
                  </a:lnTo>
                  <a:lnTo>
                    <a:pt x="6118" y="229"/>
                  </a:lnTo>
                  <a:lnTo>
                    <a:pt x="6121" y="229"/>
                  </a:lnTo>
                  <a:lnTo>
                    <a:pt x="6124" y="229"/>
                  </a:lnTo>
                  <a:lnTo>
                    <a:pt x="6127" y="228"/>
                  </a:lnTo>
                  <a:lnTo>
                    <a:pt x="6131" y="228"/>
                  </a:lnTo>
                  <a:lnTo>
                    <a:pt x="6134" y="228"/>
                  </a:lnTo>
                  <a:lnTo>
                    <a:pt x="6137" y="227"/>
                  </a:lnTo>
                  <a:lnTo>
                    <a:pt x="6140" y="227"/>
                  </a:lnTo>
                  <a:lnTo>
                    <a:pt x="6144" y="227"/>
                  </a:lnTo>
                  <a:lnTo>
                    <a:pt x="6147" y="226"/>
                  </a:lnTo>
                  <a:lnTo>
                    <a:pt x="6150" y="226"/>
                  </a:lnTo>
                  <a:lnTo>
                    <a:pt x="6153" y="226"/>
                  </a:lnTo>
                  <a:lnTo>
                    <a:pt x="6157" y="225"/>
                  </a:lnTo>
                  <a:lnTo>
                    <a:pt x="6160" y="225"/>
                  </a:lnTo>
                  <a:lnTo>
                    <a:pt x="6163" y="224"/>
                  </a:lnTo>
                  <a:lnTo>
                    <a:pt x="6167" y="224"/>
                  </a:lnTo>
                  <a:lnTo>
                    <a:pt x="6170" y="223"/>
                  </a:lnTo>
                  <a:lnTo>
                    <a:pt x="6173" y="223"/>
                  </a:lnTo>
                  <a:lnTo>
                    <a:pt x="6176" y="222"/>
                  </a:lnTo>
                  <a:lnTo>
                    <a:pt x="6180" y="222"/>
                  </a:lnTo>
                  <a:lnTo>
                    <a:pt x="6183" y="221"/>
                  </a:lnTo>
                  <a:lnTo>
                    <a:pt x="6186" y="221"/>
                  </a:lnTo>
                  <a:lnTo>
                    <a:pt x="6189" y="220"/>
                  </a:lnTo>
                  <a:lnTo>
                    <a:pt x="6193" y="219"/>
                  </a:lnTo>
                  <a:lnTo>
                    <a:pt x="6196" y="219"/>
                  </a:lnTo>
                  <a:lnTo>
                    <a:pt x="6199" y="218"/>
                  </a:lnTo>
                  <a:lnTo>
                    <a:pt x="6202" y="217"/>
                  </a:lnTo>
                  <a:lnTo>
                    <a:pt x="6206" y="216"/>
                  </a:lnTo>
                  <a:lnTo>
                    <a:pt x="6209" y="215"/>
                  </a:lnTo>
                  <a:lnTo>
                    <a:pt x="6212" y="215"/>
                  </a:lnTo>
                  <a:lnTo>
                    <a:pt x="6215" y="214"/>
                  </a:lnTo>
                  <a:lnTo>
                    <a:pt x="6219" y="213"/>
                  </a:lnTo>
                  <a:lnTo>
                    <a:pt x="6222" y="212"/>
                  </a:lnTo>
                  <a:lnTo>
                    <a:pt x="6225" y="211"/>
                  </a:lnTo>
                  <a:lnTo>
                    <a:pt x="6229" y="210"/>
                  </a:lnTo>
                  <a:lnTo>
                    <a:pt x="6232" y="209"/>
                  </a:lnTo>
                  <a:lnTo>
                    <a:pt x="6235" y="208"/>
                  </a:lnTo>
                  <a:lnTo>
                    <a:pt x="6238" y="207"/>
                  </a:lnTo>
                  <a:lnTo>
                    <a:pt x="6242" y="206"/>
                  </a:lnTo>
                  <a:lnTo>
                    <a:pt x="6245" y="205"/>
                  </a:lnTo>
                  <a:lnTo>
                    <a:pt x="6248" y="204"/>
                  </a:lnTo>
                  <a:lnTo>
                    <a:pt x="6251" y="203"/>
                  </a:lnTo>
                  <a:lnTo>
                    <a:pt x="6255" y="202"/>
                  </a:lnTo>
                  <a:lnTo>
                    <a:pt x="6258" y="201"/>
                  </a:lnTo>
                  <a:lnTo>
                    <a:pt x="6261" y="200"/>
                  </a:lnTo>
                  <a:lnTo>
                    <a:pt x="6264" y="199"/>
                  </a:lnTo>
                  <a:lnTo>
                    <a:pt x="6268" y="198"/>
                  </a:lnTo>
                  <a:lnTo>
                    <a:pt x="6271" y="197"/>
                  </a:lnTo>
                  <a:lnTo>
                    <a:pt x="6274" y="196"/>
                  </a:lnTo>
                  <a:lnTo>
                    <a:pt x="6277" y="195"/>
                  </a:lnTo>
                  <a:lnTo>
                    <a:pt x="6281" y="194"/>
                  </a:lnTo>
                  <a:lnTo>
                    <a:pt x="6284" y="193"/>
                  </a:lnTo>
                  <a:lnTo>
                    <a:pt x="6287" y="192"/>
                  </a:lnTo>
                  <a:lnTo>
                    <a:pt x="6290" y="191"/>
                  </a:lnTo>
                  <a:lnTo>
                    <a:pt x="6294" y="190"/>
                  </a:lnTo>
                  <a:lnTo>
                    <a:pt x="6297" y="189"/>
                  </a:lnTo>
                  <a:lnTo>
                    <a:pt x="6300" y="188"/>
                  </a:lnTo>
                  <a:lnTo>
                    <a:pt x="6304" y="187"/>
                  </a:lnTo>
                  <a:lnTo>
                    <a:pt x="6307" y="186"/>
                  </a:lnTo>
                  <a:lnTo>
                    <a:pt x="6310" y="184"/>
                  </a:lnTo>
                  <a:lnTo>
                    <a:pt x="6313" y="183"/>
                  </a:lnTo>
                  <a:lnTo>
                    <a:pt x="6317" y="182"/>
                  </a:lnTo>
                  <a:lnTo>
                    <a:pt x="6320" y="181"/>
                  </a:lnTo>
                  <a:lnTo>
                    <a:pt x="6323" y="180"/>
                  </a:lnTo>
                  <a:lnTo>
                    <a:pt x="6326" y="179"/>
                  </a:lnTo>
                  <a:lnTo>
                    <a:pt x="6330" y="179"/>
                  </a:lnTo>
                  <a:lnTo>
                    <a:pt x="6333" y="178"/>
                  </a:lnTo>
                  <a:lnTo>
                    <a:pt x="6336" y="177"/>
                  </a:lnTo>
                  <a:lnTo>
                    <a:pt x="6339" y="176"/>
                  </a:lnTo>
                  <a:lnTo>
                    <a:pt x="6343" y="175"/>
                  </a:lnTo>
                  <a:lnTo>
                    <a:pt x="6346" y="174"/>
                  </a:lnTo>
                  <a:lnTo>
                    <a:pt x="6349" y="173"/>
                  </a:lnTo>
                  <a:lnTo>
                    <a:pt x="6352" y="172"/>
                  </a:lnTo>
                  <a:lnTo>
                    <a:pt x="6356" y="171"/>
                  </a:lnTo>
                  <a:lnTo>
                    <a:pt x="6359" y="170"/>
                  </a:lnTo>
                  <a:lnTo>
                    <a:pt x="6362" y="170"/>
                  </a:lnTo>
                  <a:lnTo>
                    <a:pt x="6365" y="169"/>
                  </a:lnTo>
                  <a:lnTo>
                    <a:pt x="6369" y="168"/>
                  </a:lnTo>
                  <a:lnTo>
                    <a:pt x="6372" y="167"/>
                  </a:lnTo>
                  <a:lnTo>
                    <a:pt x="6375" y="167"/>
                  </a:lnTo>
                  <a:lnTo>
                    <a:pt x="6379" y="166"/>
                  </a:lnTo>
                  <a:lnTo>
                    <a:pt x="6382" y="165"/>
                  </a:lnTo>
                  <a:lnTo>
                    <a:pt x="6385" y="165"/>
                  </a:lnTo>
                  <a:lnTo>
                    <a:pt x="6388" y="164"/>
                  </a:lnTo>
                  <a:lnTo>
                    <a:pt x="6392" y="164"/>
                  </a:lnTo>
                  <a:lnTo>
                    <a:pt x="6395" y="163"/>
                  </a:lnTo>
                  <a:lnTo>
                    <a:pt x="6398" y="162"/>
                  </a:lnTo>
                  <a:lnTo>
                    <a:pt x="6401" y="162"/>
                  </a:lnTo>
                  <a:lnTo>
                    <a:pt x="6405" y="161"/>
                  </a:lnTo>
                  <a:lnTo>
                    <a:pt x="6408" y="161"/>
                  </a:lnTo>
                  <a:lnTo>
                    <a:pt x="6411" y="160"/>
                  </a:lnTo>
                  <a:lnTo>
                    <a:pt x="6414" y="160"/>
                  </a:lnTo>
                  <a:lnTo>
                    <a:pt x="6418" y="160"/>
                  </a:lnTo>
                  <a:lnTo>
                    <a:pt x="6421" y="159"/>
                  </a:lnTo>
                  <a:lnTo>
                    <a:pt x="6424" y="159"/>
                  </a:lnTo>
                  <a:lnTo>
                    <a:pt x="6427" y="158"/>
                  </a:lnTo>
                  <a:lnTo>
                    <a:pt x="6431" y="158"/>
                  </a:lnTo>
                  <a:lnTo>
                    <a:pt x="6434" y="158"/>
                  </a:lnTo>
                  <a:lnTo>
                    <a:pt x="6437" y="157"/>
                  </a:lnTo>
                  <a:lnTo>
                    <a:pt x="6440" y="157"/>
                  </a:lnTo>
                  <a:lnTo>
                    <a:pt x="6444" y="157"/>
                  </a:lnTo>
                  <a:lnTo>
                    <a:pt x="6447" y="157"/>
                  </a:lnTo>
                  <a:lnTo>
                    <a:pt x="6450" y="156"/>
                  </a:lnTo>
                  <a:lnTo>
                    <a:pt x="6454" y="156"/>
                  </a:lnTo>
                  <a:lnTo>
                    <a:pt x="6457" y="156"/>
                  </a:lnTo>
                  <a:lnTo>
                    <a:pt x="6460" y="156"/>
                  </a:lnTo>
                  <a:lnTo>
                    <a:pt x="6463" y="156"/>
                  </a:lnTo>
                  <a:lnTo>
                    <a:pt x="6467" y="155"/>
                  </a:lnTo>
                  <a:lnTo>
                    <a:pt x="6470" y="155"/>
                  </a:lnTo>
                  <a:lnTo>
                    <a:pt x="6473" y="155"/>
                  </a:lnTo>
                  <a:lnTo>
                    <a:pt x="6476" y="155"/>
                  </a:lnTo>
                  <a:lnTo>
                    <a:pt x="6480" y="155"/>
                  </a:lnTo>
                  <a:lnTo>
                    <a:pt x="6483" y="155"/>
                  </a:lnTo>
                  <a:lnTo>
                    <a:pt x="6486" y="155"/>
                  </a:lnTo>
                  <a:lnTo>
                    <a:pt x="6489" y="155"/>
                  </a:lnTo>
                  <a:lnTo>
                    <a:pt x="6493" y="154"/>
                  </a:lnTo>
                  <a:lnTo>
                    <a:pt x="6496" y="154"/>
                  </a:lnTo>
                  <a:lnTo>
                    <a:pt x="6499" y="154"/>
                  </a:lnTo>
                  <a:lnTo>
                    <a:pt x="6502" y="154"/>
                  </a:lnTo>
                  <a:lnTo>
                    <a:pt x="6506" y="154"/>
                  </a:lnTo>
                  <a:lnTo>
                    <a:pt x="6509" y="154"/>
                  </a:lnTo>
                  <a:lnTo>
                    <a:pt x="6512" y="154"/>
                  </a:lnTo>
                  <a:lnTo>
                    <a:pt x="6515" y="154"/>
                  </a:lnTo>
                  <a:lnTo>
                    <a:pt x="6519" y="154"/>
                  </a:lnTo>
                  <a:lnTo>
                    <a:pt x="6522" y="154"/>
                  </a:lnTo>
                  <a:lnTo>
                    <a:pt x="6525" y="153"/>
                  </a:lnTo>
                  <a:lnTo>
                    <a:pt x="6529" y="153"/>
                  </a:lnTo>
                  <a:lnTo>
                    <a:pt x="6532" y="153"/>
                  </a:lnTo>
                  <a:lnTo>
                    <a:pt x="6535" y="153"/>
                  </a:lnTo>
                  <a:lnTo>
                    <a:pt x="6538" y="153"/>
                  </a:lnTo>
                  <a:lnTo>
                    <a:pt x="6542" y="153"/>
                  </a:lnTo>
                  <a:lnTo>
                    <a:pt x="6545" y="153"/>
                  </a:lnTo>
                  <a:lnTo>
                    <a:pt x="6548" y="152"/>
                  </a:lnTo>
                  <a:lnTo>
                    <a:pt x="6551" y="152"/>
                  </a:lnTo>
                  <a:lnTo>
                    <a:pt x="6555" y="152"/>
                  </a:lnTo>
                  <a:lnTo>
                    <a:pt x="6558" y="152"/>
                  </a:lnTo>
                  <a:lnTo>
                    <a:pt x="6561" y="152"/>
                  </a:lnTo>
                  <a:lnTo>
                    <a:pt x="6564" y="151"/>
                  </a:lnTo>
                  <a:lnTo>
                    <a:pt x="6568" y="151"/>
                  </a:lnTo>
                  <a:lnTo>
                    <a:pt x="6571" y="151"/>
                  </a:lnTo>
                  <a:lnTo>
                    <a:pt x="6574" y="151"/>
                  </a:lnTo>
                  <a:lnTo>
                    <a:pt x="6577" y="150"/>
                  </a:lnTo>
                  <a:lnTo>
                    <a:pt x="6581" y="150"/>
                  </a:lnTo>
                  <a:lnTo>
                    <a:pt x="6584" y="150"/>
                  </a:lnTo>
                  <a:lnTo>
                    <a:pt x="6587" y="149"/>
                  </a:lnTo>
                  <a:lnTo>
                    <a:pt x="6591" y="149"/>
                  </a:lnTo>
                  <a:lnTo>
                    <a:pt x="6594" y="149"/>
                  </a:lnTo>
                  <a:lnTo>
                    <a:pt x="6597" y="148"/>
                  </a:lnTo>
                  <a:lnTo>
                    <a:pt x="6600" y="148"/>
                  </a:lnTo>
                  <a:lnTo>
                    <a:pt x="6604" y="147"/>
                  </a:lnTo>
                  <a:lnTo>
                    <a:pt x="6607" y="147"/>
                  </a:lnTo>
                  <a:lnTo>
                    <a:pt x="6610" y="146"/>
                  </a:lnTo>
                  <a:lnTo>
                    <a:pt x="6613" y="146"/>
                  </a:lnTo>
                  <a:lnTo>
                    <a:pt x="6617" y="145"/>
                  </a:lnTo>
                  <a:lnTo>
                    <a:pt x="6620" y="145"/>
                  </a:lnTo>
                  <a:lnTo>
                    <a:pt x="6623" y="144"/>
                  </a:lnTo>
                  <a:lnTo>
                    <a:pt x="6626" y="143"/>
                  </a:lnTo>
                  <a:lnTo>
                    <a:pt x="6630" y="143"/>
                  </a:lnTo>
                  <a:lnTo>
                    <a:pt x="6633" y="142"/>
                  </a:lnTo>
                  <a:lnTo>
                    <a:pt x="6636" y="141"/>
                  </a:lnTo>
                  <a:lnTo>
                    <a:pt x="6639" y="141"/>
                  </a:lnTo>
                  <a:lnTo>
                    <a:pt x="6643" y="140"/>
                  </a:lnTo>
                  <a:lnTo>
                    <a:pt x="6646" y="139"/>
                  </a:lnTo>
                  <a:lnTo>
                    <a:pt x="6649" y="139"/>
                  </a:lnTo>
                  <a:lnTo>
                    <a:pt x="6652" y="138"/>
                  </a:lnTo>
                  <a:lnTo>
                    <a:pt x="6656" y="137"/>
                  </a:lnTo>
                  <a:lnTo>
                    <a:pt x="6659" y="137"/>
                  </a:lnTo>
                  <a:lnTo>
                    <a:pt x="6662" y="136"/>
                  </a:lnTo>
                  <a:lnTo>
                    <a:pt x="6666" y="135"/>
                  </a:lnTo>
                  <a:lnTo>
                    <a:pt x="6669" y="134"/>
                  </a:lnTo>
                  <a:lnTo>
                    <a:pt x="6672" y="134"/>
                  </a:lnTo>
                  <a:lnTo>
                    <a:pt x="6675" y="133"/>
                  </a:lnTo>
                  <a:lnTo>
                    <a:pt x="6679" y="132"/>
                  </a:lnTo>
                  <a:lnTo>
                    <a:pt x="6682" y="132"/>
                  </a:lnTo>
                  <a:lnTo>
                    <a:pt x="6685" y="131"/>
                  </a:lnTo>
                  <a:lnTo>
                    <a:pt x="6688" y="130"/>
                  </a:lnTo>
                  <a:lnTo>
                    <a:pt x="6692" y="129"/>
                  </a:lnTo>
                  <a:lnTo>
                    <a:pt x="6695" y="129"/>
                  </a:lnTo>
                  <a:lnTo>
                    <a:pt x="6698" y="128"/>
                  </a:lnTo>
                  <a:lnTo>
                    <a:pt x="6701" y="127"/>
                  </a:lnTo>
                  <a:lnTo>
                    <a:pt x="6705" y="126"/>
                  </a:lnTo>
                  <a:lnTo>
                    <a:pt x="6708" y="126"/>
                  </a:lnTo>
                  <a:lnTo>
                    <a:pt x="6711" y="125"/>
                  </a:lnTo>
                  <a:lnTo>
                    <a:pt x="6714" y="124"/>
                  </a:lnTo>
                  <a:lnTo>
                    <a:pt x="6718" y="123"/>
                  </a:lnTo>
                  <a:lnTo>
                    <a:pt x="6721" y="123"/>
                  </a:lnTo>
                  <a:lnTo>
                    <a:pt x="6724" y="122"/>
                  </a:lnTo>
                  <a:lnTo>
                    <a:pt x="6727" y="121"/>
                  </a:lnTo>
                  <a:lnTo>
                    <a:pt x="6731" y="121"/>
                  </a:lnTo>
                  <a:lnTo>
                    <a:pt x="6734" y="120"/>
                  </a:lnTo>
                  <a:lnTo>
                    <a:pt x="6737" y="120"/>
                  </a:lnTo>
                  <a:lnTo>
                    <a:pt x="6741" y="119"/>
                  </a:lnTo>
                  <a:lnTo>
                    <a:pt x="6744" y="118"/>
                  </a:lnTo>
                  <a:lnTo>
                    <a:pt x="6747" y="118"/>
                  </a:lnTo>
                  <a:lnTo>
                    <a:pt x="6750" y="117"/>
                  </a:lnTo>
                  <a:lnTo>
                    <a:pt x="6754" y="117"/>
                  </a:lnTo>
                  <a:lnTo>
                    <a:pt x="6757" y="116"/>
                  </a:lnTo>
                  <a:lnTo>
                    <a:pt x="6760" y="116"/>
                  </a:lnTo>
                  <a:lnTo>
                    <a:pt x="6763" y="115"/>
                  </a:lnTo>
                  <a:lnTo>
                    <a:pt x="6767" y="115"/>
                  </a:lnTo>
                  <a:lnTo>
                    <a:pt x="6770" y="114"/>
                  </a:lnTo>
                  <a:lnTo>
                    <a:pt x="6773" y="114"/>
                  </a:lnTo>
                  <a:lnTo>
                    <a:pt x="6776" y="113"/>
                  </a:lnTo>
                  <a:lnTo>
                    <a:pt x="6780" y="113"/>
                  </a:lnTo>
                  <a:lnTo>
                    <a:pt x="6783" y="113"/>
                  </a:lnTo>
                  <a:lnTo>
                    <a:pt x="6786" y="112"/>
                  </a:lnTo>
                  <a:lnTo>
                    <a:pt x="6789" y="112"/>
                  </a:lnTo>
                  <a:lnTo>
                    <a:pt x="6793" y="112"/>
                  </a:lnTo>
                  <a:lnTo>
                    <a:pt x="6796" y="111"/>
                  </a:lnTo>
                  <a:lnTo>
                    <a:pt x="6799" y="111"/>
                  </a:lnTo>
                  <a:lnTo>
                    <a:pt x="6802" y="111"/>
                  </a:lnTo>
                  <a:lnTo>
                    <a:pt x="6806" y="110"/>
                  </a:lnTo>
                  <a:lnTo>
                    <a:pt x="6809" y="110"/>
                  </a:lnTo>
                  <a:lnTo>
                    <a:pt x="6812" y="110"/>
                  </a:lnTo>
                  <a:lnTo>
                    <a:pt x="6816" y="109"/>
                  </a:lnTo>
                  <a:lnTo>
                    <a:pt x="6819" y="109"/>
                  </a:lnTo>
                  <a:lnTo>
                    <a:pt x="6822" y="109"/>
                  </a:lnTo>
                  <a:lnTo>
                    <a:pt x="6825" y="109"/>
                  </a:lnTo>
                  <a:lnTo>
                    <a:pt x="6829" y="108"/>
                  </a:lnTo>
                  <a:lnTo>
                    <a:pt x="6832" y="108"/>
                  </a:lnTo>
                  <a:lnTo>
                    <a:pt x="6835" y="108"/>
                  </a:lnTo>
                  <a:lnTo>
                    <a:pt x="6838" y="108"/>
                  </a:lnTo>
                  <a:lnTo>
                    <a:pt x="6842" y="107"/>
                  </a:lnTo>
                  <a:lnTo>
                    <a:pt x="6845" y="107"/>
                  </a:lnTo>
                  <a:lnTo>
                    <a:pt x="6848" y="107"/>
                  </a:lnTo>
                  <a:lnTo>
                    <a:pt x="6851" y="106"/>
                  </a:lnTo>
                  <a:lnTo>
                    <a:pt x="6855" y="106"/>
                  </a:lnTo>
                  <a:lnTo>
                    <a:pt x="6858" y="106"/>
                  </a:lnTo>
                  <a:lnTo>
                    <a:pt x="6861" y="105"/>
                  </a:lnTo>
                  <a:lnTo>
                    <a:pt x="6864" y="105"/>
                  </a:lnTo>
                  <a:lnTo>
                    <a:pt x="6868" y="104"/>
                  </a:lnTo>
                  <a:lnTo>
                    <a:pt x="6871" y="104"/>
                  </a:lnTo>
                  <a:lnTo>
                    <a:pt x="6874" y="103"/>
                  </a:lnTo>
                  <a:lnTo>
                    <a:pt x="6877" y="103"/>
                  </a:lnTo>
                  <a:lnTo>
                    <a:pt x="6881" y="102"/>
                  </a:lnTo>
                  <a:lnTo>
                    <a:pt x="6884" y="102"/>
                  </a:lnTo>
                  <a:lnTo>
                    <a:pt x="6887" y="101"/>
                  </a:lnTo>
                  <a:lnTo>
                    <a:pt x="6891" y="101"/>
                  </a:lnTo>
                  <a:lnTo>
                    <a:pt x="6894" y="100"/>
                  </a:lnTo>
                  <a:lnTo>
                    <a:pt x="6897" y="100"/>
                  </a:lnTo>
                  <a:lnTo>
                    <a:pt x="6900" y="99"/>
                  </a:lnTo>
                  <a:lnTo>
                    <a:pt x="6904" y="98"/>
                  </a:lnTo>
                  <a:lnTo>
                    <a:pt x="6907" y="98"/>
                  </a:lnTo>
                  <a:lnTo>
                    <a:pt x="6910" y="97"/>
                  </a:lnTo>
                  <a:lnTo>
                    <a:pt x="6913" y="96"/>
                  </a:lnTo>
                  <a:lnTo>
                    <a:pt x="6917" y="95"/>
                  </a:lnTo>
                  <a:lnTo>
                    <a:pt x="6920" y="94"/>
                  </a:lnTo>
                  <a:lnTo>
                    <a:pt x="6923" y="94"/>
                  </a:lnTo>
                  <a:lnTo>
                    <a:pt x="6926" y="93"/>
                  </a:lnTo>
                  <a:lnTo>
                    <a:pt x="6930" y="92"/>
                  </a:lnTo>
                  <a:lnTo>
                    <a:pt x="6933" y="91"/>
                  </a:lnTo>
                  <a:lnTo>
                    <a:pt x="6936" y="90"/>
                  </a:lnTo>
                  <a:lnTo>
                    <a:pt x="6939" y="88"/>
                  </a:lnTo>
                  <a:lnTo>
                    <a:pt x="6943" y="87"/>
                  </a:lnTo>
                  <a:lnTo>
                    <a:pt x="6946" y="86"/>
                  </a:lnTo>
                  <a:lnTo>
                    <a:pt x="6949" y="85"/>
                  </a:lnTo>
                  <a:lnTo>
                    <a:pt x="6953" y="84"/>
                  </a:lnTo>
                  <a:lnTo>
                    <a:pt x="6956" y="82"/>
                  </a:lnTo>
                  <a:lnTo>
                    <a:pt x="6959" y="81"/>
                  </a:lnTo>
                  <a:lnTo>
                    <a:pt x="6962" y="80"/>
                  </a:lnTo>
                  <a:lnTo>
                    <a:pt x="6966" y="79"/>
                  </a:lnTo>
                  <a:lnTo>
                    <a:pt x="6969" y="77"/>
                  </a:lnTo>
                  <a:lnTo>
                    <a:pt x="6972" y="76"/>
                  </a:lnTo>
                  <a:lnTo>
                    <a:pt x="6975" y="74"/>
                  </a:lnTo>
                  <a:lnTo>
                    <a:pt x="6979" y="73"/>
                  </a:lnTo>
                  <a:lnTo>
                    <a:pt x="6982" y="71"/>
                  </a:lnTo>
                  <a:lnTo>
                    <a:pt x="6985" y="70"/>
                  </a:lnTo>
                  <a:lnTo>
                    <a:pt x="6988" y="68"/>
                  </a:lnTo>
                  <a:lnTo>
                    <a:pt x="6992" y="67"/>
                  </a:lnTo>
                  <a:lnTo>
                    <a:pt x="6995" y="65"/>
                  </a:lnTo>
                  <a:lnTo>
                    <a:pt x="6998" y="64"/>
                  </a:lnTo>
                  <a:lnTo>
                    <a:pt x="7001" y="62"/>
                  </a:lnTo>
                  <a:lnTo>
                    <a:pt x="7005" y="61"/>
                  </a:lnTo>
                  <a:lnTo>
                    <a:pt x="7008" y="59"/>
                  </a:lnTo>
                  <a:lnTo>
                    <a:pt x="7011" y="57"/>
                  </a:lnTo>
                  <a:lnTo>
                    <a:pt x="7014" y="56"/>
                  </a:lnTo>
                  <a:lnTo>
                    <a:pt x="7018" y="54"/>
                  </a:lnTo>
                  <a:lnTo>
                    <a:pt x="7021" y="52"/>
                  </a:lnTo>
                  <a:lnTo>
                    <a:pt x="7024" y="51"/>
                  </a:lnTo>
                  <a:lnTo>
                    <a:pt x="7028" y="49"/>
                  </a:lnTo>
                  <a:lnTo>
                    <a:pt x="7031" y="47"/>
                  </a:lnTo>
                  <a:lnTo>
                    <a:pt x="7034" y="46"/>
                  </a:lnTo>
                  <a:lnTo>
                    <a:pt x="7037" y="44"/>
                  </a:lnTo>
                  <a:lnTo>
                    <a:pt x="7041" y="42"/>
                  </a:lnTo>
                  <a:lnTo>
                    <a:pt x="7044" y="41"/>
                  </a:lnTo>
                  <a:lnTo>
                    <a:pt x="7047" y="39"/>
                  </a:lnTo>
                  <a:lnTo>
                    <a:pt x="7050" y="37"/>
                  </a:lnTo>
                  <a:lnTo>
                    <a:pt x="7054" y="35"/>
                  </a:lnTo>
                  <a:lnTo>
                    <a:pt x="7057" y="34"/>
                  </a:lnTo>
                  <a:lnTo>
                    <a:pt x="7060" y="32"/>
                  </a:lnTo>
                  <a:lnTo>
                    <a:pt x="7063" y="31"/>
                  </a:lnTo>
                  <a:lnTo>
                    <a:pt x="7067" y="29"/>
                  </a:lnTo>
                  <a:lnTo>
                    <a:pt x="7070" y="27"/>
                  </a:lnTo>
                  <a:lnTo>
                    <a:pt x="7073" y="26"/>
                  </a:lnTo>
                  <a:lnTo>
                    <a:pt x="7076" y="24"/>
                  </a:lnTo>
                  <a:lnTo>
                    <a:pt x="7080" y="22"/>
                  </a:lnTo>
                  <a:lnTo>
                    <a:pt x="7083" y="21"/>
                  </a:lnTo>
                  <a:lnTo>
                    <a:pt x="7086" y="19"/>
                  </a:lnTo>
                  <a:lnTo>
                    <a:pt x="7089" y="18"/>
                  </a:lnTo>
                  <a:lnTo>
                    <a:pt x="7093" y="16"/>
                  </a:lnTo>
                  <a:lnTo>
                    <a:pt x="7096" y="15"/>
                  </a:lnTo>
                  <a:lnTo>
                    <a:pt x="7099" y="13"/>
                  </a:lnTo>
                  <a:lnTo>
                    <a:pt x="7103" y="12"/>
                  </a:lnTo>
                  <a:lnTo>
                    <a:pt x="7106" y="11"/>
                  </a:lnTo>
                  <a:lnTo>
                    <a:pt x="7109" y="9"/>
                  </a:lnTo>
                  <a:lnTo>
                    <a:pt x="7112" y="8"/>
                  </a:lnTo>
                  <a:lnTo>
                    <a:pt x="7116" y="6"/>
                  </a:lnTo>
                  <a:lnTo>
                    <a:pt x="7119" y="5"/>
                  </a:lnTo>
                  <a:lnTo>
                    <a:pt x="7122" y="4"/>
                  </a:lnTo>
                  <a:lnTo>
                    <a:pt x="7125" y="3"/>
                  </a:lnTo>
                  <a:lnTo>
                    <a:pt x="7129" y="1"/>
                  </a:lnTo>
                  <a:lnTo>
                    <a:pt x="713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55" name="Line 108"/>
            <p:cNvSpPr>
              <a:spLocks noChangeShapeType="1"/>
            </p:cNvSpPr>
            <p:nvPr/>
          </p:nvSpPr>
          <p:spPr bwMode="auto">
            <a:xfrm flipV="1">
              <a:off x="4436" y="3399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56" name="Freeform 109"/>
            <p:cNvSpPr>
              <a:spLocks/>
            </p:cNvSpPr>
            <p:nvPr/>
          </p:nvSpPr>
          <p:spPr bwMode="auto">
            <a:xfrm flipV="1">
              <a:off x="1405" y="2058"/>
              <a:ext cx="3031" cy="1332"/>
            </a:xfrm>
            <a:custGeom>
              <a:avLst/>
              <a:gdLst>
                <a:gd name="T0" fmla="*/ 110 w 7132"/>
                <a:gd name="T1" fmla="*/ 3125 h 3270"/>
                <a:gd name="T2" fmla="*/ 225 w 7132"/>
                <a:gd name="T3" fmla="*/ 2726 h 3270"/>
                <a:gd name="T4" fmla="*/ 339 w 7132"/>
                <a:gd name="T5" fmla="*/ 2367 h 3270"/>
                <a:gd name="T6" fmla="*/ 453 w 7132"/>
                <a:gd name="T7" fmla="*/ 2093 h 3270"/>
                <a:gd name="T8" fmla="*/ 567 w 7132"/>
                <a:gd name="T9" fmla="*/ 1630 h 3270"/>
                <a:gd name="T10" fmla="*/ 681 w 7132"/>
                <a:gd name="T11" fmla="*/ 1071 h 3270"/>
                <a:gd name="T12" fmla="*/ 795 w 7132"/>
                <a:gd name="T13" fmla="*/ 842 h 3270"/>
                <a:gd name="T14" fmla="*/ 909 w 7132"/>
                <a:gd name="T15" fmla="*/ 871 h 3270"/>
                <a:gd name="T16" fmla="*/ 1024 w 7132"/>
                <a:gd name="T17" fmla="*/ 845 h 3270"/>
                <a:gd name="T18" fmla="*/ 1138 w 7132"/>
                <a:gd name="T19" fmla="*/ 767 h 3270"/>
                <a:gd name="T20" fmla="*/ 1252 w 7132"/>
                <a:gd name="T21" fmla="*/ 659 h 3270"/>
                <a:gd name="T22" fmla="*/ 1366 w 7132"/>
                <a:gd name="T23" fmla="*/ 559 h 3270"/>
                <a:gd name="T24" fmla="*/ 1480 w 7132"/>
                <a:gd name="T25" fmla="*/ 496 h 3270"/>
                <a:gd name="T26" fmla="*/ 1594 w 7132"/>
                <a:gd name="T27" fmla="*/ 466 h 3270"/>
                <a:gd name="T28" fmla="*/ 1708 w 7132"/>
                <a:gd name="T29" fmla="*/ 459 h 3270"/>
                <a:gd name="T30" fmla="*/ 1823 w 7132"/>
                <a:gd name="T31" fmla="*/ 456 h 3270"/>
                <a:gd name="T32" fmla="*/ 1937 w 7132"/>
                <a:gd name="T33" fmla="*/ 444 h 3270"/>
                <a:gd name="T34" fmla="*/ 2051 w 7132"/>
                <a:gd name="T35" fmla="*/ 404 h 3270"/>
                <a:gd name="T36" fmla="*/ 2165 w 7132"/>
                <a:gd name="T37" fmla="*/ 346 h 3270"/>
                <a:gd name="T38" fmla="*/ 2279 w 7132"/>
                <a:gd name="T39" fmla="*/ 301 h 3270"/>
                <a:gd name="T40" fmla="*/ 2393 w 7132"/>
                <a:gd name="T41" fmla="*/ 286 h 3270"/>
                <a:gd name="T42" fmla="*/ 2507 w 7132"/>
                <a:gd name="T43" fmla="*/ 300 h 3270"/>
                <a:gd name="T44" fmla="*/ 2622 w 7132"/>
                <a:gd name="T45" fmla="*/ 306 h 3270"/>
                <a:gd name="T46" fmla="*/ 2736 w 7132"/>
                <a:gd name="T47" fmla="*/ 286 h 3270"/>
                <a:gd name="T48" fmla="*/ 2850 w 7132"/>
                <a:gd name="T49" fmla="*/ 268 h 3270"/>
                <a:gd name="T50" fmla="*/ 2964 w 7132"/>
                <a:gd name="T51" fmla="*/ 246 h 3270"/>
                <a:gd name="T52" fmla="*/ 3078 w 7132"/>
                <a:gd name="T53" fmla="*/ 197 h 3270"/>
                <a:gd name="T54" fmla="*/ 3192 w 7132"/>
                <a:gd name="T55" fmla="*/ 159 h 3270"/>
                <a:gd name="T56" fmla="*/ 3306 w 7132"/>
                <a:gd name="T57" fmla="*/ 141 h 3270"/>
                <a:gd name="T58" fmla="*/ 3421 w 7132"/>
                <a:gd name="T59" fmla="*/ 104 h 3270"/>
                <a:gd name="T60" fmla="*/ 3535 w 7132"/>
                <a:gd name="T61" fmla="*/ 67 h 3270"/>
                <a:gd name="T62" fmla="*/ 3649 w 7132"/>
                <a:gd name="T63" fmla="*/ 50 h 3270"/>
                <a:gd name="T64" fmla="*/ 3763 w 7132"/>
                <a:gd name="T65" fmla="*/ 38 h 3270"/>
                <a:gd name="T66" fmla="*/ 3877 w 7132"/>
                <a:gd name="T67" fmla="*/ 29 h 3270"/>
                <a:gd name="T68" fmla="*/ 3991 w 7132"/>
                <a:gd name="T69" fmla="*/ 15 h 3270"/>
                <a:gd name="T70" fmla="*/ 4105 w 7132"/>
                <a:gd name="T71" fmla="*/ 2 h 3270"/>
                <a:gd name="T72" fmla="*/ 4220 w 7132"/>
                <a:gd name="T73" fmla="*/ 1 h 3270"/>
                <a:gd name="T74" fmla="*/ 4334 w 7132"/>
                <a:gd name="T75" fmla="*/ 8 h 3270"/>
                <a:gd name="T76" fmla="*/ 4448 w 7132"/>
                <a:gd name="T77" fmla="*/ 33 h 3270"/>
                <a:gd name="T78" fmla="*/ 4562 w 7132"/>
                <a:gd name="T79" fmla="*/ 76 h 3270"/>
                <a:gd name="T80" fmla="*/ 4676 w 7132"/>
                <a:gd name="T81" fmla="*/ 108 h 3270"/>
                <a:gd name="T82" fmla="*/ 4790 w 7132"/>
                <a:gd name="T83" fmla="*/ 125 h 3270"/>
                <a:gd name="T84" fmla="*/ 4904 w 7132"/>
                <a:gd name="T85" fmla="*/ 145 h 3270"/>
                <a:gd name="T86" fmla="*/ 5019 w 7132"/>
                <a:gd name="T87" fmla="*/ 180 h 3270"/>
                <a:gd name="T88" fmla="*/ 5133 w 7132"/>
                <a:gd name="T89" fmla="*/ 201 h 3270"/>
                <a:gd name="T90" fmla="*/ 5247 w 7132"/>
                <a:gd name="T91" fmla="*/ 218 h 3270"/>
                <a:gd name="T92" fmla="*/ 5361 w 7132"/>
                <a:gd name="T93" fmla="*/ 246 h 3270"/>
                <a:gd name="T94" fmla="*/ 5475 w 7132"/>
                <a:gd name="T95" fmla="*/ 258 h 3270"/>
                <a:gd name="T96" fmla="*/ 5589 w 7132"/>
                <a:gd name="T97" fmla="*/ 260 h 3270"/>
                <a:gd name="T98" fmla="*/ 5703 w 7132"/>
                <a:gd name="T99" fmla="*/ 265 h 3270"/>
                <a:gd name="T100" fmla="*/ 5818 w 7132"/>
                <a:gd name="T101" fmla="*/ 269 h 3270"/>
                <a:gd name="T102" fmla="*/ 5932 w 7132"/>
                <a:gd name="T103" fmla="*/ 244 h 3270"/>
                <a:gd name="T104" fmla="*/ 6046 w 7132"/>
                <a:gd name="T105" fmla="*/ 194 h 3270"/>
                <a:gd name="T106" fmla="*/ 6160 w 7132"/>
                <a:gd name="T107" fmla="*/ 166 h 3270"/>
                <a:gd name="T108" fmla="*/ 6274 w 7132"/>
                <a:gd name="T109" fmla="*/ 142 h 3270"/>
                <a:gd name="T110" fmla="*/ 6388 w 7132"/>
                <a:gd name="T111" fmla="*/ 122 h 3270"/>
                <a:gd name="T112" fmla="*/ 6502 w 7132"/>
                <a:gd name="T113" fmla="*/ 108 h 3270"/>
                <a:gd name="T114" fmla="*/ 6617 w 7132"/>
                <a:gd name="T115" fmla="*/ 99 h 3270"/>
                <a:gd name="T116" fmla="*/ 6731 w 7132"/>
                <a:gd name="T117" fmla="*/ 97 h 3270"/>
                <a:gd name="T118" fmla="*/ 6845 w 7132"/>
                <a:gd name="T119" fmla="*/ 98 h 3270"/>
                <a:gd name="T120" fmla="*/ 6959 w 7132"/>
                <a:gd name="T121" fmla="*/ 77 h 3270"/>
                <a:gd name="T122" fmla="*/ 7073 w 7132"/>
                <a:gd name="T123" fmla="*/ 37 h 327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270"/>
                <a:gd name="T188" fmla="*/ 7132 w 7132"/>
                <a:gd name="T189" fmla="*/ 3270 h 327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270">
                  <a:moveTo>
                    <a:pt x="0" y="3270"/>
                  </a:moveTo>
                  <a:lnTo>
                    <a:pt x="3" y="3268"/>
                  </a:lnTo>
                  <a:lnTo>
                    <a:pt x="6" y="3266"/>
                  </a:lnTo>
                  <a:lnTo>
                    <a:pt x="9" y="3264"/>
                  </a:lnTo>
                  <a:lnTo>
                    <a:pt x="13" y="3262"/>
                  </a:lnTo>
                  <a:lnTo>
                    <a:pt x="16" y="3260"/>
                  </a:lnTo>
                  <a:lnTo>
                    <a:pt x="19" y="3258"/>
                  </a:lnTo>
                  <a:lnTo>
                    <a:pt x="22" y="3256"/>
                  </a:lnTo>
                  <a:lnTo>
                    <a:pt x="26" y="3253"/>
                  </a:lnTo>
                  <a:lnTo>
                    <a:pt x="29" y="3251"/>
                  </a:lnTo>
                  <a:lnTo>
                    <a:pt x="32" y="3248"/>
                  </a:lnTo>
                  <a:lnTo>
                    <a:pt x="35" y="3246"/>
                  </a:lnTo>
                  <a:lnTo>
                    <a:pt x="39" y="3243"/>
                  </a:lnTo>
                  <a:lnTo>
                    <a:pt x="42" y="3240"/>
                  </a:lnTo>
                  <a:lnTo>
                    <a:pt x="45" y="3237"/>
                  </a:lnTo>
                  <a:lnTo>
                    <a:pt x="48" y="3234"/>
                  </a:lnTo>
                  <a:lnTo>
                    <a:pt x="52" y="3230"/>
                  </a:lnTo>
                  <a:lnTo>
                    <a:pt x="55" y="3227"/>
                  </a:lnTo>
                  <a:lnTo>
                    <a:pt x="58" y="3223"/>
                  </a:lnTo>
                  <a:lnTo>
                    <a:pt x="61" y="3219"/>
                  </a:lnTo>
                  <a:lnTo>
                    <a:pt x="65" y="3214"/>
                  </a:lnTo>
                  <a:lnTo>
                    <a:pt x="68" y="3210"/>
                  </a:lnTo>
                  <a:lnTo>
                    <a:pt x="71" y="3205"/>
                  </a:lnTo>
                  <a:lnTo>
                    <a:pt x="75" y="3200"/>
                  </a:lnTo>
                  <a:lnTo>
                    <a:pt x="78" y="3195"/>
                  </a:lnTo>
                  <a:lnTo>
                    <a:pt x="81" y="3189"/>
                  </a:lnTo>
                  <a:lnTo>
                    <a:pt x="84" y="3183"/>
                  </a:lnTo>
                  <a:lnTo>
                    <a:pt x="88" y="3177"/>
                  </a:lnTo>
                  <a:lnTo>
                    <a:pt x="91" y="3170"/>
                  </a:lnTo>
                  <a:lnTo>
                    <a:pt x="94" y="3163"/>
                  </a:lnTo>
                  <a:lnTo>
                    <a:pt x="97" y="3156"/>
                  </a:lnTo>
                  <a:lnTo>
                    <a:pt x="101" y="3149"/>
                  </a:lnTo>
                  <a:lnTo>
                    <a:pt x="104" y="3141"/>
                  </a:lnTo>
                  <a:lnTo>
                    <a:pt x="107" y="3133"/>
                  </a:lnTo>
                  <a:lnTo>
                    <a:pt x="110" y="3125"/>
                  </a:lnTo>
                  <a:lnTo>
                    <a:pt x="114" y="3116"/>
                  </a:lnTo>
                  <a:lnTo>
                    <a:pt x="117" y="3107"/>
                  </a:lnTo>
                  <a:lnTo>
                    <a:pt x="120" y="3098"/>
                  </a:lnTo>
                  <a:lnTo>
                    <a:pt x="123" y="3089"/>
                  </a:lnTo>
                  <a:lnTo>
                    <a:pt x="127" y="3080"/>
                  </a:lnTo>
                  <a:lnTo>
                    <a:pt x="130" y="3070"/>
                  </a:lnTo>
                  <a:lnTo>
                    <a:pt x="133" y="3060"/>
                  </a:lnTo>
                  <a:lnTo>
                    <a:pt x="136" y="3050"/>
                  </a:lnTo>
                  <a:lnTo>
                    <a:pt x="140" y="3040"/>
                  </a:lnTo>
                  <a:lnTo>
                    <a:pt x="143" y="3030"/>
                  </a:lnTo>
                  <a:lnTo>
                    <a:pt x="146" y="3019"/>
                  </a:lnTo>
                  <a:lnTo>
                    <a:pt x="150" y="3008"/>
                  </a:lnTo>
                  <a:lnTo>
                    <a:pt x="153" y="2997"/>
                  </a:lnTo>
                  <a:lnTo>
                    <a:pt x="156" y="2986"/>
                  </a:lnTo>
                  <a:lnTo>
                    <a:pt x="159" y="2975"/>
                  </a:lnTo>
                  <a:lnTo>
                    <a:pt x="163" y="2963"/>
                  </a:lnTo>
                  <a:lnTo>
                    <a:pt x="166" y="2952"/>
                  </a:lnTo>
                  <a:lnTo>
                    <a:pt x="169" y="2940"/>
                  </a:lnTo>
                  <a:lnTo>
                    <a:pt x="172" y="2927"/>
                  </a:lnTo>
                  <a:lnTo>
                    <a:pt x="176" y="2915"/>
                  </a:lnTo>
                  <a:lnTo>
                    <a:pt x="179" y="2903"/>
                  </a:lnTo>
                  <a:lnTo>
                    <a:pt x="182" y="2890"/>
                  </a:lnTo>
                  <a:lnTo>
                    <a:pt x="185" y="2878"/>
                  </a:lnTo>
                  <a:lnTo>
                    <a:pt x="189" y="2865"/>
                  </a:lnTo>
                  <a:lnTo>
                    <a:pt x="192" y="2853"/>
                  </a:lnTo>
                  <a:lnTo>
                    <a:pt x="195" y="2840"/>
                  </a:lnTo>
                  <a:lnTo>
                    <a:pt x="198" y="2827"/>
                  </a:lnTo>
                  <a:lnTo>
                    <a:pt x="202" y="2815"/>
                  </a:lnTo>
                  <a:lnTo>
                    <a:pt x="205" y="2802"/>
                  </a:lnTo>
                  <a:lnTo>
                    <a:pt x="208" y="2789"/>
                  </a:lnTo>
                  <a:lnTo>
                    <a:pt x="211" y="2776"/>
                  </a:lnTo>
                  <a:lnTo>
                    <a:pt x="215" y="2764"/>
                  </a:lnTo>
                  <a:lnTo>
                    <a:pt x="218" y="2751"/>
                  </a:lnTo>
                  <a:lnTo>
                    <a:pt x="221" y="2739"/>
                  </a:lnTo>
                  <a:lnTo>
                    <a:pt x="225" y="2726"/>
                  </a:lnTo>
                  <a:lnTo>
                    <a:pt x="228" y="2714"/>
                  </a:lnTo>
                  <a:lnTo>
                    <a:pt x="231" y="2701"/>
                  </a:lnTo>
                  <a:lnTo>
                    <a:pt x="234" y="2689"/>
                  </a:lnTo>
                  <a:lnTo>
                    <a:pt x="238" y="2677"/>
                  </a:lnTo>
                  <a:lnTo>
                    <a:pt x="241" y="2665"/>
                  </a:lnTo>
                  <a:lnTo>
                    <a:pt x="244" y="2653"/>
                  </a:lnTo>
                  <a:lnTo>
                    <a:pt x="247" y="2641"/>
                  </a:lnTo>
                  <a:lnTo>
                    <a:pt x="251" y="2629"/>
                  </a:lnTo>
                  <a:lnTo>
                    <a:pt x="254" y="2617"/>
                  </a:lnTo>
                  <a:lnTo>
                    <a:pt x="257" y="2605"/>
                  </a:lnTo>
                  <a:lnTo>
                    <a:pt x="260" y="2594"/>
                  </a:lnTo>
                  <a:lnTo>
                    <a:pt x="264" y="2583"/>
                  </a:lnTo>
                  <a:lnTo>
                    <a:pt x="267" y="2572"/>
                  </a:lnTo>
                  <a:lnTo>
                    <a:pt x="270" y="2561"/>
                  </a:lnTo>
                  <a:lnTo>
                    <a:pt x="273" y="2550"/>
                  </a:lnTo>
                  <a:lnTo>
                    <a:pt x="277" y="2539"/>
                  </a:lnTo>
                  <a:lnTo>
                    <a:pt x="280" y="2529"/>
                  </a:lnTo>
                  <a:lnTo>
                    <a:pt x="283" y="2518"/>
                  </a:lnTo>
                  <a:lnTo>
                    <a:pt x="286" y="2508"/>
                  </a:lnTo>
                  <a:lnTo>
                    <a:pt x="290" y="2498"/>
                  </a:lnTo>
                  <a:lnTo>
                    <a:pt x="293" y="2488"/>
                  </a:lnTo>
                  <a:lnTo>
                    <a:pt x="296" y="2478"/>
                  </a:lnTo>
                  <a:lnTo>
                    <a:pt x="300" y="2469"/>
                  </a:lnTo>
                  <a:lnTo>
                    <a:pt x="303" y="2459"/>
                  </a:lnTo>
                  <a:lnTo>
                    <a:pt x="306" y="2450"/>
                  </a:lnTo>
                  <a:lnTo>
                    <a:pt x="309" y="2441"/>
                  </a:lnTo>
                  <a:lnTo>
                    <a:pt x="313" y="2432"/>
                  </a:lnTo>
                  <a:lnTo>
                    <a:pt x="316" y="2424"/>
                  </a:lnTo>
                  <a:lnTo>
                    <a:pt x="319" y="2415"/>
                  </a:lnTo>
                  <a:lnTo>
                    <a:pt x="322" y="2407"/>
                  </a:lnTo>
                  <a:lnTo>
                    <a:pt x="326" y="2399"/>
                  </a:lnTo>
                  <a:lnTo>
                    <a:pt x="329" y="2391"/>
                  </a:lnTo>
                  <a:lnTo>
                    <a:pt x="332" y="2383"/>
                  </a:lnTo>
                  <a:lnTo>
                    <a:pt x="335" y="2375"/>
                  </a:lnTo>
                  <a:lnTo>
                    <a:pt x="339" y="2367"/>
                  </a:lnTo>
                  <a:lnTo>
                    <a:pt x="342" y="2360"/>
                  </a:lnTo>
                  <a:lnTo>
                    <a:pt x="345" y="2352"/>
                  </a:lnTo>
                  <a:lnTo>
                    <a:pt x="348" y="2345"/>
                  </a:lnTo>
                  <a:lnTo>
                    <a:pt x="352" y="2338"/>
                  </a:lnTo>
                  <a:lnTo>
                    <a:pt x="355" y="2331"/>
                  </a:lnTo>
                  <a:lnTo>
                    <a:pt x="358" y="2324"/>
                  </a:lnTo>
                  <a:lnTo>
                    <a:pt x="361" y="2317"/>
                  </a:lnTo>
                  <a:lnTo>
                    <a:pt x="365" y="2310"/>
                  </a:lnTo>
                  <a:lnTo>
                    <a:pt x="368" y="2303"/>
                  </a:lnTo>
                  <a:lnTo>
                    <a:pt x="371" y="2296"/>
                  </a:lnTo>
                  <a:lnTo>
                    <a:pt x="375" y="2289"/>
                  </a:lnTo>
                  <a:lnTo>
                    <a:pt x="378" y="2282"/>
                  </a:lnTo>
                  <a:lnTo>
                    <a:pt x="381" y="2275"/>
                  </a:lnTo>
                  <a:lnTo>
                    <a:pt x="384" y="2268"/>
                  </a:lnTo>
                  <a:lnTo>
                    <a:pt x="388" y="2261"/>
                  </a:lnTo>
                  <a:lnTo>
                    <a:pt x="391" y="2254"/>
                  </a:lnTo>
                  <a:lnTo>
                    <a:pt x="394" y="2247"/>
                  </a:lnTo>
                  <a:lnTo>
                    <a:pt x="397" y="2240"/>
                  </a:lnTo>
                  <a:lnTo>
                    <a:pt x="401" y="2232"/>
                  </a:lnTo>
                  <a:lnTo>
                    <a:pt x="404" y="2225"/>
                  </a:lnTo>
                  <a:lnTo>
                    <a:pt x="407" y="2218"/>
                  </a:lnTo>
                  <a:lnTo>
                    <a:pt x="410" y="2210"/>
                  </a:lnTo>
                  <a:lnTo>
                    <a:pt x="414" y="2201"/>
                  </a:lnTo>
                  <a:lnTo>
                    <a:pt x="417" y="2193"/>
                  </a:lnTo>
                  <a:lnTo>
                    <a:pt x="420" y="2185"/>
                  </a:lnTo>
                  <a:lnTo>
                    <a:pt x="423" y="2176"/>
                  </a:lnTo>
                  <a:lnTo>
                    <a:pt x="427" y="2168"/>
                  </a:lnTo>
                  <a:lnTo>
                    <a:pt x="430" y="2159"/>
                  </a:lnTo>
                  <a:lnTo>
                    <a:pt x="433" y="2150"/>
                  </a:lnTo>
                  <a:lnTo>
                    <a:pt x="437" y="2141"/>
                  </a:lnTo>
                  <a:lnTo>
                    <a:pt x="440" y="2131"/>
                  </a:lnTo>
                  <a:lnTo>
                    <a:pt x="443" y="2122"/>
                  </a:lnTo>
                  <a:lnTo>
                    <a:pt x="446" y="2112"/>
                  </a:lnTo>
                  <a:lnTo>
                    <a:pt x="450" y="2103"/>
                  </a:lnTo>
                  <a:lnTo>
                    <a:pt x="453" y="2093"/>
                  </a:lnTo>
                  <a:lnTo>
                    <a:pt x="456" y="2082"/>
                  </a:lnTo>
                  <a:lnTo>
                    <a:pt x="459" y="2072"/>
                  </a:lnTo>
                  <a:lnTo>
                    <a:pt x="463" y="2062"/>
                  </a:lnTo>
                  <a:lnTo>
                    <a:pt x="466" y="2051"/>
                  </a:lnTo>
                  <a:lnTo>
                    <a:pt x="469" y="2040"/>
                  </a:lnTo>
                  <a:lnTo>
                    <a:pt x="472" y="2029"/>
                  </a:lnTo>
                  <a:lnTo>
                    <a:pt x="476" y="2018"/>
                  </a:lnTo>
                  <a:lnTo>
                    <a:pt x="479" y="2007"/>
                  </a:lnTo>
                  <a:lnTo>
                    <a:pt x="482" y="1995"/>
                  </a:lnTo>
                  <a:lnTo>
                    <a:pt x="485" y="1983"/>
                  </a:lnTo>
                  <a:lnTo>
                    <a:pt x="489" y="1972"/>
                  </a:lnTo>
                  <a:lnTo>
                    <a:pt x="492" y="1959"/>
                  </a:lnTo>
                  <a:lnTo>
                    <a:pt x="495" y="1947"/>
                  </a:lnTo>
                  <a:lnTo>
                    <a:pt x="498" y="1934"/>
                  </a:lnTo>
                  <a:lnTo>
                    <a:pt x="502" y="1921"/>
                  </a:lnTo>
                  <a:lnTo>
                    <a:pt x="505" y="1908"/>
                  </a:lnTo>
                  <a:lnTo>
                    <a:pt x="508" y="1895"/>
                  </a:lnTo>
                  <a:lnTo>
                    <a:pt x="512" y="1882"/>
                  </a:lnTo>
                  <a:lnTo>
                    <a:pt x="515" y="1868"/>
                  </a:lnTo>
                  <a:lnTo>
                    <a:pt x="518" y="1855"/>
                  </a:lnTo>
                  <a:lnTo>
                    <a:pt x="521" y="1841"/>
                  </a:lnTo>
                  <a:lnTo>
                    <a:pt x="525" y="1827"/>
                  </a:lnTo>
                  <a:lnTo>
                    <a:pt x="528" y="1812"/>
                  </a:lnTo>
                  <a:lnTo>
                    <a:pt x="531" y="1798"/>
                  </a:lnTo>
                  <a:lnTo>
                    <a:pt x="534" y="1783"/>
                  </a:lnTo>
                  <a:lnTo>
                    <a:pt x="538" y="1769"/>
                  </a:lnTo>
                  <a:lnTo>
                    <a:pt x="541" y="1754"/>
                  </a:lnTo>
                  <a:lnTo>
                    <a:pt x="544" y="1739"/>
                  </a:lnTo>
                  <a:lnTo>
                    <a:pt x="547" y="1724"/>
                  </a:lnTo>
                  <a:lnTo>
                    <a:pt x="551" y="1708"/>
                  </a:lnTo>
                  <a:lnTo>
                    <a:pt x="554" y="1693"/>
                  </a:lnTo>
                  <a:lnTo>
                    <a:pt x="557" y="1677"/>
                  </a:lnTo>
                  <a:lnTo>
                    <a:pt x="560" y="1661"/>
                  </a:lnTo>
                  <a:lnTo>
                    <a:pt x="564" y="1646"/>
                  </a:lnTo>
                  <a:lnTo>
                    <a:pt x="567" y="1630"/>
                  </a:lnTo>
                  <a:lnTo>
                    <a:pt x="570" y="1613"/>
                  </a:lnTo>
                  <a:lnTo>
                    <a:pt x="573" y="1597"/>
                  </a:lnTo>
                  <a:lnTo>
                    <a:pt x="577" y="1581"/>
                  </a:lnTo>
                  <a:lnTo>
                    <a:pt x="580" y="1565"/>
                  </a:lnTo>
                  <a:lnTo>
                    <a:pt x="583" y="1548"/>
                  </a:lnTo>
                  <a:lnTo>
                    <a:pt x="587" y="1532"/>
                  </a:lnTo>
                  <a:lnTo>
                    <a:pt x="590" y="1515"/>
                  </a:lnTo>
                  <a:lnTo>
                    <a:pt x="593" y="1499"/>
                  </a:lnTo>
                  <a:lnTo>
                    <a:pt x="596" y="1482"/>
                  </a:lnTo>
                  <a:lnTo>
                    <a:pt x="600" y="1465"/>
                  </a:lnTo>
                  <a:lnTo>
                    <a:pt x="603" y="1448"/>
                  </a:lnTo>
                  <a:lnTo>
                    <a:pt x="606" y="1432"/>
                  </a:lnTo>
                  <a:lnTo>
                    <a:pt x="609" y="1415"/>
                  </a:lnTo>
                  <a:lnTo>
                    <a:pt x="613" y="1398"/>
                  </a:lnTo>
                  <a:lnTo>
                    <a:pt x="616" y="1381"/>
                  </a:lnTo>
                  <a:lnTo>
                    <a:pt x="619" y="1365"/>
                  </a:lnTo>
                  <a:lnTo>
                    <a:pt x="622" y="1348"/>
                  </a:lnTo>
                  <a:lnTo>
                    <a:pt x="626" y="1331"/>
                  </a:lnTo>
                  <a:lnTo>
                    <a:pt x="629" y="1315"/>
                  </a:lnTo>
                  <a:lnTo>
                    <a:pt x="632" y="1298"/>
                  </a:lnTo>
                  <a:lnTo>
                    <a:pt x="635" y="1282"/>
                  </a:lnTo>
                  <a:lnTo>
                    <a:pt x="639" y="1265"/>
                  </a:lnTo>
                  <a:lnTo>
                    <a:pt x="642" y="1249"/>
                  </a:lnTo>
                  <a:lnTo>
                    <a:pt x="645" y="1233"/>
                  </a:lnTo>
                  <a:lnTo>
                    <a:pt x="648" y="1217"/>
                  </a:lnTo>
                  <a:lnTo>
                    <a:pt x="652" y="1201"/>
                  </a:lnTo>
                  <a:lnTo>
                    <a:pt x="655" y="1186"/>
                  </a:lnTo>
                  <a:lnTo>
                    <a:pt x="658" y="1171"/>
                  </a:lnTo>
                  <a:lnTo>
                    <a:pt x="662" y="1156"/>
                  </a:lnTo>
                  <a:lnTo>
                    <a:pt x="665" y="1141"/>
                  </a:lnTo>
                  <a:lnTo>
                    <a:pt x="668" y="1127"/>
                  </a:lnTo>
                  <a:lnTo>
                    <a:pt x="671" y="1112"/>
                  </a:lnTo>
                  <a:lnTo>
                    <a:pt x="675" y="1098"/>
                  </a:lnTo>
                  <a:lnTo>
                    <a:pt x="678" y="1085"/>
                  </a:lnTo>
                  <a:lnTo>
                    <a:pt x="681" y="1071"/>
                  </a:lnTo>
                  <a:lnTo>
                    <a:pt x="684" y="1058"/>
                  </a:lnTo>
                  <a:lnTo>
                    <a:pt x="688" y="1045"/>
                  </a:lnTo>
                  <a:lnTo>
                    <a:pt x="691" y="1032"/>
                  </a:lnTo>
                  <a:lnTo>
                    <a:pt x="694" y="1020"/>
                  </a:lnTo>
                  <a:lnTo>
                    <a:pt x="697" y="1007"/>
                  </a:lnTo>
                  <a:lnTo>
                    <a:pt x="701" y="996"/>
                  </a:lnTo>
                  <a:lnTo>
                    <a:pt x="704" y="984"/>
                  </a:lnTo>
                  <a:lnTo>
                    <a:pt x="707" y="973"/>
                  </a:lnTo>
                  <a:lnTo>
                    <a:pt x="710" y="963"/>
                  </a:lnTo>
                  <a:lnTo>
                    <a:pt x="714" y="952"/>
                  </a:lnTo>
                  <a:lnTo>
                    <a:pt x="717" y="942"/>
                  </a:lnTo>
                  <a:lnTo>
                    <a:pt x="720" y="933"/>
                  </a:lnTo>
                  <a:lnTo>
                    <a:pt x="723" y="924"/>
                  </a:lnTo>
                  <a:lnTo>
                    <a:pt x="727" y="915"/>
                  </a:lnTo>
                  <a:lnTo>
                    <a:pt x="730" y="907"/>
                  </a:lnTo>
                  <a:lnTo>
                    <a:pt x="733" y="899"/>
                  </a:lnTo>
                  <a:lnTo>
                    <a:pt x="737" y="893"/>
                  </a:lnTo>
                  <a:lnTo>
                    <a:pt x="740" y="887"/>
                  </a:lnTo>
                  <a:lnTo>
                    <a:pt x="743" y="881"/>
                  </a:lnTo>
                  <a:lnTo>
                    <a:pt x="746" y="877"/>
                  </a:lnTo>
                  <a:lnTo>
                    <a:pt x="750" y="872"/>
                  </a:lnTo>
                  <a:lnTo>
                    <a:pt x="753" y="868"/>
                  </a:lnTo>
                  <a:lnTo>
                    <a:pt x="756" y="864"/>
                  </a:lnTo>
                  <a:lnTo>
                    <a:pt x="759" y="861"/>
                  </a:lnTo>
                  <a:lnTo>
                    <a:pt x="763" y="857"/>
                  </a:lnTo>
                  <a:lnTo>
                    <a:pt x="766" y="855"/>
                  </a:lnTo>
                  <a:lnTo>
                    <a:pt x="769" y="852"/>
                  </a:lnTo>
                  <a:lnTo>
                    <a:pt x="772" y="850"/>
                  </a:lnTo>
                  <a:lnTo>
                    <a:pt x="776" y="848"/>
                  </a:lnTo>
                  <a:lnTo>
                    <a:pt x="779" y="847"/>
                  </a:lnTo>
                  <a:lnTo>
                    <a:pt x="782" y="845"/>
                  </a:lnTo>
                  <a:lnTo>
                    <a:pt x="785" y="844"/>
                  </a:lnTo>
                  <a:lnTo>
                    <a:pt x="789" y="843"/>
                  </a:lnTo>
                  <a:lnTo>
                    <a:pt x="792" y="843"/>
                  </a:lnTo>
                  <a:lnTo>
                    <a:pt x="795" y="842"/>
                  </a:lnTo>
                  <a:lnTo>
                    <a:pt x="799" y="842"/>
                  </a:lnTo>
                  <a:lnTo>
                    <a:pt x="802" y="841"/>
                  </a:lnTo>
                  <a:lnTo>
                    <a:pt x="805" y="841"/>
                  </a:lnTo>
                  <a:lnTo>
                    <a:pt x="808" y="841"/>
                  </a:lnTo>
                  <a:lnTo>
                    <a:pt x="812" y="842"/>
                  </a:lnTo>
                  <a:lnTo>
                    <a:pt x="815" y="842"/>
                  </a:lnTo>
                  <a:lnTo>
                    <a:pt x="818" y="843"/>
                  </a:lnTo>
                  <a:lnTo>
                    <a:pt x="821" y="844"/>
                  </a:lnTo>
                  <a:lnTo>
                    <a:pt x="825" y="845"/>
                  </a:lnTo>
                  <a:lnTo>
                    <a:pt x="828" y="846"/>
                  </a:lnTo>
                  <a:lnTo>
                    <a:pt x="831" y="847"/>
                  </a:lnTo>
                  <a:lnTo>
                    <a:pt x="834" y="848"/>
                  </a:lnTo>
                  <a:lnTo>
                    <a:pt x="838" y="850"/>
                  </a:lnTo>
                  <a:lnTo>
                    <a:pt x="841" y="851"/>
                  </a:lnTo>
                  <a:lnTo>
                    <a:pt x="844" y="852"/>
                  </a:lnTo>
                  <a:lnTo>
                    <a:pt x="847" y="853"/>
                  </a:lnTo>
                  <a:lnTo>
                    <a:pt x="851" y="855"/>
                  </a:lnTo>
                  <a:lnTo>
                    <a:pt x="854" y="856"/>
                  </a:lnTo>
                  <a:lnTo>
                    <a:pt x="857" y="857"/>
                  </a:lnTo>
                  <a:lnTo>
                    <a:pt x="860" y="858"/>
                  </a:lnTo>
                  <a:lnTo>
                    <a:pt x="864" y="859"/>
                  </a:lnTo>
                  <a:lnTo>
                    <a:pt x="867" y="861"/>
                  </a:lnTo>
                  <a:lnTo>
                    <a:pt x="870" y="862"/>
                  </a:lnTo>
                  <a:lnTo>
                    <a:pt x="874" y="863"/>
                  </a:lnTo>
                  <a:lnTo>
                    <a:pt x="877" y="864"/>
                  </a:lnTo>
                  <a:lnTo>
                    <a:pt x="880" y="865"/>
                  </a:lnTo>
                  <a:lnTo>
                    <a:pt x="883" y="866"/>
                  </a:lnTo>
                  <a:lnTo>
                    <a:pt x="887" y="866"/>
                  </a:lnTo>
                  <a:lnTo>
                    <a:pt x="890" y="867"/>
                  </a:lnTo>
                  <a:lnTo>
                    <a:pt x="893" y="868"/>
                  </a:lnTo>
                  <a:lnTo>
                    <a:pt x="896" y="868"/>
                  </a:lnTo>
                  <a:lnTo>
                    <a:pt x="900" y="869"/>
                  </a:lnTo>
                  <a:lnTo>
                    <a:pt x="903" y="870"/>
                  </a:lnTo>
                  <a:lnTo>
                    <a:pt x="906" y="870"/>
                  </a:lnTo>
                  <a:lnTo>
                    <a:pt x="909" y="871"/>
                  </a:lnTo>
                  <a:lnTo>
                    <a:pt x="913" y="871"/>
                  </a:lnTo>
                  <a:lnTo>
                    <a:pt x="916" y="872"/>
                  </a:lnTo>
                  <a:lnTo>
                    <a:pt x="919" y="872"/>
                  </a:lnTo>
                  <a:lnTo>
                    <a:pt x="922" y="872"/>
                  </a:lnTo>
                  <a:lnTo>
                    <a:pt x="926" y="872"/>
                  </a:lnTo>
                  <a:lnTo>
                    <a:pt x="929" y="872"/>
                  </a:lnTo>
                  <a:lnTo>
                    <a:pt x="932" y="872"/>
                  </a:lnTo>
                  <a:lnTo>
                    <a:pt x="935" y="872"/>
                  </a:lnTo>
                  <a:lnTo>
                    <a:pt x="939" y="871"/>
                  </a:lnTo>
                  <a:lnTo>
                    <a:pt x="942" y="871"/>
                  </a:lnTo>
                  <a:lnTo>
                    <a:pt x="945" y="871"/>
                  </a:lnTo>
                  <a:lnTo>
                    <a:pt x="949" y="870"/>
                  </a:lnTo>
                  <a:lnTo>
                    <a:pt x="952" y="870"/>
                  </a:lnTo>
                  <a:lnTo>
                    <a:pt x="955" y="869"/>
                  </a:lnTo>
                  <a:lnTo>
                    <a:pt x="958" y="868"/>
                  </a:lnTo>
                  <a:lnTo>
                    <a:pt x="962" y="868"/>
                  </a:lnTo>
                  <a:lnTo>
                    <a:pt x="965" y="867"/>
                  </a:lnTo>
                  <a:lnTo>
                    <a:pt x="968" y="866"/>
                  </a:lnTo>
                  <a:lnTo>
                    <a:pt x="971" y="865"/>
                  </a:lnTo>
                  <a:lnTo>
                    <a:pt x="975" y="864"/>
                  </a:lnTo>
                  <a:lnTo>
                    <a:pt x="978" y="863"/>
                  </a:lnTo>
                  <a:lnTo>
                    <a:pt x="981" y="862"/>
                  </a:lnTo>
                  <a:lnTo>
                    <a:pt x="984" y="861"/>
                  </a:lnTo>
                  <a:lnTo>
                    <a:pt x="988" y="860"/>
                  </a:lnTo>
                  <a:lnTo>
                    <a:pt x="991" y="859"/>
                  </a:lnTo>
                  <a:lnTo>
                    <a:pt x="994" y="858"/>
                  </a:lnTo>
                  <a:lnTo>
                    <a:pt x="997" y="856"/>
                  </a:lnTo>
                  <a:lnTo>
                    <a:pt x="1001" y="855"/>
                  </a:lnTo>
                  <a:lnTo>
                    <a:pt x="1004" y="854"/>
                  </a:lnTo>
                  <a:lnTo>
                    <a:pt x="1007" y="853"/>
                  </a:lnTo>
                  <a:lnTo>
                    <a:pt x="1010" y="851"/>
                  </a:lnTo>
                  <a:lnTo>
                    <a:pt x="1014" y="850"/>
                  </a:lnTo>
                  <a:lnTo>
                    <a:pt x="1017" y="848"/>
                  </a:lnTo>
                  <a:lnTo>
                    <a:pt x="1020" y="847"/>
                  </a:lnTo>
                  <a:lnTo>
                    <a:pt x="1024" y="845"/>
                  </a:lnTo>
                  <a:lnTo>
                    <a:pt x="1027" y="844"/>
                  </a:lnTo>
                  <a:lnTo>
                    <a:pt x="1030" y="842"/>
                  </a:lnTo>
                  <a:lnTo>
                    <a:pt x="1033" y="840"/>
                  </a:lnTo>
                  <a:lnTo>
                    <a:pt x="1037" y="839"/>
                  </a:lnTo>
                  <a:lnTo>
                    <a:pt x="1040" y="837"/>
                  </a:lnTo>
                  <a:lnTo>
                    <a:pt x="1043" y="835"/>
                  </a:lnTo>
                  <a:lnTo>
                    <a:pt x="1046" y="833"/>
                  </a:lnTo>
                  <a:lnTo>
                    <a:pt x="1050" y="832"/>
                  </a:lnTo>
                  <a:lnTo>
                    <a:pt x="1053" y="830"/>
                  </a:lnTo>
                  <a:lnTo>
                    <a:pt x="1056" y="828"/>
                  </a:lnTo>
                  <a:lnTo>
                    <a:pt x="1059" y="826"/>
                  </a:lnTo>
                  <a:lnTo>
                    <a:pt x="1063" y="824"/>
                  </a:lnTo>
                  <a:lnTo>
                    <a:pt x="1066" y="822"/>
                  </a:lnTo>
                  <a:lnTo>
                    <a:pt x="1069" y="819"/>
                  </a:lnTo>
                  <a:lnTo>
                    <a:pt x="1072" y="817"/>
                  </a:lnTo>
                  <a:lnTo>
                    <a:pt x="1076" y="815"/>
                  </a:lnTo>
                  <a:lnTo>
                    <a:pt x="1079" y="813"/>
                  </a:lnTo>
                  <a:lnTo>
                    <a:pt x="1082" y="810"/>
                  </a:lnTo>
                  <a:lnTo>
                    <a:pt x="1085" y="808"/>
                  </a:lnTo>
                  <a:lnTo>
                    <a:pt x="1089" y="806"/>
                  </a:lnTo>
                  <a:lnTo>
                    <a:pt x="1092" y="803"/>
                  </a:lnTo>
                  <a:lnTo>
                    <a:pt x="1095" y="801"/>
                  </a:lnTo>
                  <a:lnTo>
                    <a:pt x="1099" y="798"/>
                  </a:lnTo>
                  <a:lnTo>
                    <a:pt x="1102" y="796"/>
                  </a:lnTo>
                  <a:lnTo>
                    <a:pt x="1105" y="793"/>
                  </a:lnTo>
                  <a:lnTo>
                    <a:pt x="1108" y="791"/>
                  </a:lnTo>
                  <a:lnTo>
                    <a:pt x="1112" y="788"/>
                  </a:lnTo>
                  <a:lnTo>
                    <a:pt x="1115" y="785"/>
                  </a:lnTo>
                  <a:lnTo>
                    <a:pt x="1118" y="783"/>
                  </a:lnTo>
                  <a:lnTo>
                    <a:pt x="1121" y="780"/>
                  </a:lnTo>
                  <a:lnTo>
                    <a:pt x="1125" y="778"/>
                  </a:lnTo>
                  <a:lnTo>
                    <a:pt x="1128" y="775"/>
                  </a:lnTo>
                  <a:lnTo>
                    <a:pt x="1131" y="772"/>
                  </a:lnTo>
                  <a:lnTo>
                    <a:pt x="1134" y="769"/>
                  </a:lnTo>
                  <a:lnTo>
                    <a:pt x="1138" y="767"/>
                  </a:lnTo>
                  <a:lnTo>
                    <a:pt x="1141" y="764"/>
                  </a:lnTo>
                  <a:lnTo>
                    <a:pt x="1144" y="761"/>
                  </a:lnTo>
                  <a:lnTo>
                    <a:pt x="1147" y="758"/>
                  </a:lnTo>
                  <a:lnTo>
                    <a:pt x="1151" y="755"/>
                  </a:lnTo>
                  <a:lnTo>
                    <a:pt x="1154" y="752"/>
                  </a:lnTo>
                  <a:lnTo>
                    <a:pt x="1157" y="749"/>
                  </a:lnTo>
                  <a:lnTo>
                    <a:pt x="1161" y="746"/>
                  </a:lnTo>
                  <a:lnTo>
                    <a:pt x="1164" y="743"/>
                  </a:lnTo>
                  <a:lnTo>
                    <a:pt x="1167" y="740"/>
                  </a:lnTo>
                  <a:lnTo>
                    <a:pt x="1170" y="737"/>
                  </a:lnTo>
                  <a:lnTo>
                    <a:pt x="1174" y="734"/>
                  </a:lnTo>
                  <a:lnTo>
                    <a:pt x="1177" y="731"/>
                  </a:lnTo>
                  <a:lnTo>
                    <a:pt x="1180" y="728"/>
                  </a:lnTo>
                  <a:lnTo>
                    <a:pt x="1183" y="725"/>
                  </a:lnTo>
                  <a:lnTo>
                    <a:pt x="1187" y="722"/>
                  </a:lnTo>
                  <a:lnTo>
                    <a:pt x="1190" y="719"/>
                  </a:lnTo>
                  <a:lnTo>
                    <a:pt x="1193" y="715"/>
                  </a:lnTo>
                  <a:lnTo>
                    <a:pt x="1196" y="712"/>
                  </a:lnTo>
                  <a:lnTo>
                    <a:pt x="1200" y="709"/>
                  </a:lnTo>
                  <a:lnTo>
                    <a:pt x="1203" y="706"/>
                  </a:lnTo>
                  <a:lnTo>
                    <a:pt x="1206" y="703"/>
                  </a:lnTo>
                  <a:lnTo>
                    <a:pt x="1209" y="700"/>
                  </a:lnTo>
                  <a:lnTo>
                    <a:pt x="1213" y="697"/>
                  </a:lnTo>
                  <a:lnTo>
                    <a:pt x="1216" y="693"/>
                  </a:lnTo>
                  <a:lnTo>
                    <a:pt x="1219" y="690"/>
                  </a:lnTo>
                  <a:lnTo>
                    <a:pt x="1222" y="687"/>
                  </a:lnTo>
                  <a:lnTo>
                    <a:pt x="1226" y="684"/>
                  </a:lnTo>
                  <a:lnTo>
                    <a:pt x="1229" y="681"/>
                  </a:lnTo>
                  <a:lnTo>
                    <a:pt x="1232" y="678"/>
                  </a:lnTo>
                  <a:lnTo>
                    <a:pt x="1236" y="674"/>
                  </a:lnTo>
                  <a:lnTo>
                    <a:pt x="1239" y="671"/>
                  </a:lnTo>
                  <a:lnTo>
                    <a:pt x="1242" y="668"/>
                  </a:lnTo>
                  <a:lnTo>
                    <a:pt x="1245" y="665"/>
                  </a:lnTo>
                  <a:lnTo>
                    <a:pt x="1249" y="662"/>
                  </a:lnTo>
                  <a:lnTo>
                    <a:pt x="1252" y="659"/>
                  </a:lnTo>
                  <a:lnTo>
                    <a:pt x="1255" y="655"/>
                  </a:lnTo>
                  <a:lnTo>
                    <a:pt x="1258" y="652"/>
                  </a:lnTo>
                  <a:lnTo>
                    <a:pt x="1262" y="649"/>
                  </a:lnTo>
                  <a:lnTo>
                    <a:pt x="1265" y="646"/>
                  </a:lnTo>
                  <a:lnTo>
                    <a:pt x="1268" y="643"/>
                  </a:lnTo>
                  <a:lnTo>
                    <a:pt x="1271" y="640"/>
                  </a:lnTo>
                  <a:lnTo>
                    <a:pt x="1275" y="637"/>
                  </a:lnTo>
                  <a:lnTo>
                    <a:pt x="1278" y="634"/>
                  </a:lnTo>
                  <a:lnTo>
                    <a:pt x="1281" y="631"/>
                  </a:lnTo>
                  <a:lnTo>
                    <a:pt x="1284" y="628"/>
                  </a:lnTo>
                  <a:lnTo>
                    <a:pt x="1288" y="625"/>
                  </a:lnTo>
                  <a:lnTo>
                    <a:pt x="1291" y="622"/>
                  </a:lnTo>
                  <a:lnTo>
                    <a:pt x="1294" y="619"/>
                  </a:lnTo>
                  <a:lnTo>
                    <a:pt x="1297" y="616"/>
                  </a:lnTo>
                  <a:lnTo>
                    <a:pt x="1301" y="613"/>
                  </a:lnTo>
                  <a:lnTo>
                    <a:pt x="1304" y="610"/>
                  </a:lnTo>
                  <a:lnTo>
                    <a:pt x="1307" y="607"/>
                  </a:lnTo>
                  <a:lnTo>
                    <a:pt x="1311" y="604"/>
                  </a:lnTo>
                  <a:lnTo>
                    <a:pt x="1314" y="601"/>
                  </a:lnTo>
                  <a:lnTo>
                    <a:pt x="1317" y="598"/>
                  </a:lnTo>
                  <a:lnTo>
                    <a:pt x="1320" y="596"/>
                  </a:lnTo>
                  <a:lnTo>
                    <a:pt x="1324" y="593"/>
                  </a:lnTo>
                  <a:lnTo>
                    <a:pt x="1327" y="590"/>
                  </a:lnTo>
                  <a:lnTo>
                    <a:pt x="1330" y="587"/>
                  </a:lnTo>
                  <a:lnTo>
                    <a:pt x="1333" y="585"/>
                  </a:lnTo>
                  <a:lnTo>
                    <a:pt x="1337" y="582"/>
                  </a:lnTo>
                  <a:lnTo>
                    <a:pt x="1340" y="579"/>
                  </a:lnTo>
                  <a:lnTo>
                    <a:pt x="1343" y="577"/>
                  </a:lnTo>
                  <a:lnTo>
                    <a:pt x="1346" y="574"/>
                  </a:lnTo>
                  <a:lnTo>
                    <a:pt x="1350" y="571"/>
                  </a:lnTo>
                  <a:lnTo>
                    <a:pt x="1353" y="569"/>
                  </a:lnTo>
                  <a:lnTo>
                    <a:pt x="1356" y="566"/>
                  </a:lnTo>
                  <a:lnTo>
                    <a:pt x="1359" y="564"/>
                  </a:lnTo>
                  <a:lnTo>
                    <a:pt x="1363" y="561"/>
                  </a:lnTo>
                  <a:lnTo>
                    <a:pt x="1366" y="559"/>
                  </a:lnTo>
                  <a:lnTo>
                    <a:pt x="1369" y="557"/>
                  </a:lnTo>
                  <a:lnTo>
                    <a:pt x="1372" y="554"/>
                  </a:lnTo>
                  <a:lnTo>
                    <a:pt x="1376" y="552"/>
                  </a:lnTo>
                  <a:lnTo>
                    <a:pt x="1379" y="550"/>
                  </a:lnTo>
                  <a:lnTo>
                    <a:pt x="1382" y="547"/>
                  </a:lnTo>
                  <a:lnTo>
                    <a:pt x="1386" y="545"/>
                  </a:lnTo>
                  <a:lnTo>
                    <a:pt x="1389" y="543"/>
                  </a:lnTo>
                  <a:lnTo>
                    <a:pt x="1392" y="541"/>
                  </a:lnTo>
                  <a:lnTo>
                    <a:pt x="1395" y="539"/>
                  </a:lnTo>
                  <a:lnTo>
                    <a:pt x="1399" y="537"/>
                  </a:lnTo>
                  <a:lnTo>
                    <a:pt x="1402" y="535"/>
                  </a:lnTo>
                  <a:lnTo>
                    <a:pt x="1405" y="533"/>
                  </a:lnTo>
                  <a:lnTo>
                    <a:pt x="1408" y="531"/>
                  </a:lnTo>
                  <a:lnTo>
                    <a:pt x="1412" y="529"/>
                  </a:lnTo>
                  <a:lnTo>
                    <a:pt x="1415" y="527"/>
                  </a:lnTo>
                  <a:lnTo>
                    <a:pt x="1418" y="525"/>
                  </a:lnTo>
                  <a:lnTo>
                    <a:pt x="1421" y="524"/>
                  </a:lnTo>
                  <a:lnTo>
                    <a:pt x="1425" y="522"/>
                  </a:lnTo>
                  <a:lnTo>
                    <a:pt x="1428" y="520"/>
                  </a:lnTo>
                  <a:lnTo>
                    <a:pt x="1431" y="518"/>
                  </a:lnTo>
                  <a:lnTo>
                    <a:pt x="1434" y="517"/>
                  </a:lnTo>
                  <a:lnTo>
                    <a:pt x="1438" y="515"/>
                  </a:lnTo>
                  <a:lnTo>
                    <a:pt x="1441" y="513"/>
                  </a:lnTo>
                  <a:lnTo>
                    <a:pt x="1444" y="512"/>
                  </a:lnTo>
                  <a:lnTo>
                    <a:pt x="1447" y="510"/>
                  </a:lnTo>
                  <a:lnTo>
                    <a:pt x="1451" y="509"/>
                  </a:lnTo>
                  <a:lnTo>
                    <a:pt x="1454" y="507"/>
                  </a:lnTo>
                  <a:lnTo>
                    <a:pt x="1457" y="505"/>
                  </a:lnTo>
                  <a:lnTo>
                    <a:pt x="1461" y="504"/>
                  </a:lnTo>
                  <a:lnTo>
                    <a:pt x="1464" y="502"/>
                  </a:lnTo>
                  <a:lnTo>
                    <a:pt x="1467" y="501"/>
                  </a:lnTo>
                  <a:lnTo>
                    <a:pt x="1470" y="500"/>
                  </a:lnTo>
                  <a:lnTo>
                    <a:pt x="1474" y="498"/>
                  </a:lnTo>
                  <a:lnTo>
                    <a:pt x="1477" y="497"/>
                  </a:lnTo>
                  <a:lnTo>
                    <a:pt x="1480" y="496"/>
                  </a:lnTo>
                  <a:lnTo>
                    <a:pt x="1483" y="495"/>
                  </a:lnTo>
                  <a:lnTo>
                    <a:pt x="1487" y="493"/>
                  </a:lnTo>
                  <a:lnTo>
                    <a:pt x="1490" y="492"/>
                  </a:lnTo>
                  <a:lnTo>
                    <a:pt x="1493" y="491"/>
                  </a:lnTo>
                  <a:lnTo>
                    <a:pt x="1496" y="490"/>
                  </a:lnTo>
                  <a:lnTo>
                    <a:pt x="1500" y="489"/>
                  </a:lnTo>
                  <a:lnTo>
                    <a:pt x="1503" y="488"/>
                  </a:lnTo>
                  <a:lnTo>
                    <a:pt x="1506" y="487"/>
                  </a:lnTo>
                  <a:lnTo>
                    <a:pt x="1509" y="486"/>
                  </a:lnTo>
                  <a:lnTo>
                    <a:pt x="1513" y="485"/>
                  </a:lnTo>
                  <a:lnTo>
                    <a:pt x="1516" y="483"/>
                  </a:lnTo>
                  <a:lnTo>
                    <a:pt x="1519" y="482"/>
                  </a:lnTo>
                  <a:lnTo>
                    <a:pt x="1523" y="481"/>
                  </a:lnTo>
                  <a:lnTo>
                    <a:pt x="1526" y="481"/>
                  </a:lnTo>
                  <a:lnTo>
                    <a:pt x="1529" y="480"/>
                  </a:lnTo>
                  <a:lnTo>
                    <a:pt x="1532" y="479"/>
                  </a:lnTo>
                  <a:lnTo>
                    <a:pt x="1536" y="478"/>
                  </a:lnTo>
                  <a:lnTo>
                    <a:pt x="1539" y="477"/>
                  </a:lnTo>
                  <a:lnTo>
                    <a:pt x="1542" y="476"/>
                  </a:lnTo>
                  <a:lnTo>
                    <a:pt x="1545" y="475"/>
                  </a:lnTo>
                  <a:lnTo>
                    <a:pt x="1549" y="474"/>
                  </a:lnTo>
                  <a:lnTo>
                    <a:pt x="1552" y="474"/>
                  </a:lnTo>
                  <a:lnTo>
                    <a:pt x="1555" y="473"/>
                  </a:lnTo>
                  <a:lnTo>
                    <a:pt x="1558" y="472"/>
                  </a:lnTo>
                  <a:lnTo>
                    <a:pt x="1562" y="472"/>
                  </a:lnTo>
                  <a:lnTo>
                    <a:pt x="1565" y="471"/>
                  </a:lnTo>
                  <a:lnTo>
                    <a:pt x="1568" y="470"/>
                  </a:lnTo>
                  <a:lnTo>
                    <a:pt x="1571" y="470"/>
                  </a:lnTo>
                  <a:lnTo>
                    <a:pt x="1575" y="469"/>
                  </a:lnTo>
                  <a:lnTo>
                    <a:pt x="1578" y="469"/>
                  </a:lnTo>
                  <a:lnTo>
                    <a:pt x="1581" y="468"/>
                  </a:lnTo>
                  <a:lnTo>
                    <a:pt x="1584" y="468"/>
                  </a:lnTo>
                  <a:lnTo>
                    <a:pt x="1588" y="467"/>
                  </a:lnTo>
                  <a:lnTo>
                    <a:pt x="1591" y="467"/>
                  </a:lnTo>
                  <a:lnTo>
                    <a:pt x="1594" y="466"/>
                  </a:lnTo>
                  <a:lnTo>
                    <a:pt x="1598" y="466"/>
                  </a:lnTo>
                  <a:lnTo>
                    <a:pt x="1601" y="465"/>
                  </a:lnTo>
                  <a:lnTo>
                    <a:pt x="1604" y="465"/>
                  </a:lnTo>
                  <a:lnTo>
                    <a:pt x="1607" y="464"/>
                  </a:lnTo>
                  <a:lnTo>
                    <a:pt x="1611" y="464"/>
                  </a:lnTo>
                  <a:lnTo>
                    <a:pt x="1614" y="464"/>
                  </a:lnTo>
                  <a:lnTo>
                    <a:pt x="1617" y="463"/>
                  </a:lnTo>
                  <a:lnTo>
                    <a:pt x="1620" y="463"/>
                  </a:lnTo>
                  <a:lnTo>
                    <a:pt x="1624" y="463"/>
                  </a:lnTo>
                  <a:lnTo>
                    <a:pt x="1627" y="462"/>
                  </a:lnTo>
                  <a:lnTo>
                    <a:pt x="1630" y="462"/>
                  </a:lnTo>
                  <a:lnTo>
                    <a:pt x="1633" y="462"/>
                  </a:lnTo>
                  <a:lnTo>
                    <a:pt x="1637" y="462"/>
                  </a:lnTo>
                  <a:lnTo>
                    <a:pt x="1640" y="461"/>
                  </a:lnTo>
                  <a:lnTo>
                    <a:pt x="1643" y="461"/>
                  </a:lnTo>
                  <a:lnTo>
                    <a:pt x="1646" y="461"/>
                  </a:lnTo>
                  <a:lnTo>
                    <a:pt x="1650" y="461"/>
                  </a:lnTo>
                  <a:lnTo>
                    <a:pt x="1653" y="461"/>
                  </a:lnTo>
                  <a:lnTo>
                    <a:pt x="1656" y="461"/>
                  </a:lnTo>
                  <a:lnTo>
                    <a:pt x="1659" y="461"/>
                  </a:lnTo>
                  <a:lnTo>
                    <a:pt x="1663" y="461"/>
                  </a:lnTo>
                  <a:lnTo>
                    <a:pt x="1666" y="460"/>
                  </a:lnTo>
                  <a:lnTo>
                    <a:pt x="1669" y="460"/>
                  </a:lnTo>
                  <a:lnTo>
                    <a:pt x="1673" y="460"/>
                  </a:lnTo>
                  <a:lnTo>
                    <a:pt x="1676" y="460"/>
                  </a:lnTo>
                  <a:lnTo>
                    <a:pt x="1679" y="460"/>
                  </a:lnTo>
                  <a:lnTo>
                    <a:pt x="1682" y="460"/>
                  </a:lnTo>
                  <a:lnTo>
                    <a:pt x="1686" y="460"/>
                  </a:lnTo>
                  <a:lnTo>
                    <a:pt x="1689" y="460"/>
                  </a:lnTo>
                  <a:lnTo>
                    <a:pt x="1692" y="460"/>
                  </a:lnTo>
                  <a:lnTo>
                    <a:pt x="1695" y="460"/>
                  </a:lnTo>
                  <a:lnTo>
                    <a:pt x="1699" y="460"/>
                  </a:lnTo>
                  <a:lnTo>
                    <a:pt x="1702" y="460"/>
                  </a:lnTo>
                  <a:lnTo>
                    <a:pt x="1705" y="459"/>
                  </a:lnTo>
                  <a:lnTo>
                    <a:pt x="1708" y="459"/>
                  </a:lnTo>
                  <a:lnTo>
                    <a:pt x="1712" y="459"/>
                  </a:lnTo>
                  <a:lnTo>
                    <a:pt x="1715" y="459"/>
                  </a:lnTo>
                  <a:lnTo>
                    <a:pt x="1718" y="459"/>
                  </a:lnTo>
                  <a:lnTo>
                    <a:pt x="1721" y="459"/>
                  </a:lnTo>
                  <a:lnTo>
                    <a:pt x="1725" y="459"/>
                  </a:lnTo>
                  <a:lnTo>
                    <a:pt x="1728" y="459"/>
                  </a:lnTo>
                  <a:lnTo>
                    <a:pt x="1731" y="459"/>
                  </a:lnTo>
                  <a:lnTo>
                    <a:pt x="1734" y="459"/>
                  </a:lnTo>
                  <a:lnTo>
                    <a:pt x="1738" y="459"/>
                  </a:lnTo>
                  <a:lnTo>
                    <a:pt x="1741" y="459"/>
                  </a:lnTo>
                  <a:lnTo>
                    <a:pt x="1744" y="458"/>
                  </a:lnTo>
                  <a:lnTo>
                    <a:pt x="1748" y="458"/>
                  </a:lnTo>
                  <a:lnTo>
                    <a:pt x="1751" y="458"/>
                  </a:lnTo>
                  <a:lnTo>
                    <a:pt x="1754" y="458"/>
                  </a:lnTo>
                  <a:lnTo>
                    <a:pt x="1757" y="458"/>
                  </a:lnTo>
                  <a:lnTo>
                    <a:pt x="1761" y="458"/>
                  </a:lnTo>
                  <a:lnTo>
                    <a:pt x="1764" y="458"/>
                  </a:lnTo>
                  <a:lnTo>
                    <a:pt x="1767" y="458"/>
                  </a:lnTo>
                  <a:lnTo>
                    <a:pt x="1770" y="458"/>
                  </a:lnTo>
                  <a:lnTo>
                    <a:pt x="1774" y="458"/>
                  </a:lnTo>
                  <a:lnTo>
                    <a:pt x="1777" y="457"/>
                  </a:lnTo>
                  <a:lnTo>
                    <a:pt x="1780" y="457"/>
                  </a:lnTo>
                  <a:lnTo>
                    <a:pt x="1783" y="457"/>
                  </a:lnTo>
                  <a:lnTo>
                    <a:pt x="1787" y="457"/>
                  </a:lnTo>
                  <a:lnTo>
                    <a:pt x="1790" y="457"/>
                  </a:lnTo>
                  <a:lnTo>
                    <a:pt x="1793" y="457"/>
                  </a:lnTo>
                  <a:lnTo>
                    <a:pt x="1796" y="457"/>
                  </a:lnTo>
                  <a:lnTo>
                    <a:pt x="1800" y="457"/>
                  </a:lnTo>
                  <a:lnTo>
                    <a:pt x="1803" y="456"/>
                  </a:lnTo>
                  <a:lnTo>
                    <a:pt x="1806" y="456"/>
                  </a:lnTo>
                  <a:lnTo>
                    <a:pt x="1809" y="456"/>
                  </a:lnTo>
                  <a:lnTo>
                    <a:pt x="1813" y="456"/>
                  </a:lnTo>
                  <a:lnTo>
                    <a:pt x="1816" y="456"/>
                  </a:lnTo>
                  <a:lnTo>
                    <a:pt x="1819" y="456"/>
                  </a:lnTo>
                  <a:lnTo>
                    <a:pt x="1823" y="456"/>
                  </a:lnTo>
                  <a:lnTo>
                    <a:pt x="1826" y="455"/>
                  </a:lnTo>
                  <a:lnTo>
                    <a:pt x="1829" y="455"/>
                  </a:lnTo>
                  <a:lnTo>
                    <a:pt x="1832" y="455"/>
                  </a:lnTo>
                  <a:lnTo>
                    <a:pt x="1836" y="455"/>
                  </a:lnTo>
                  <a:lnTo>
                    <a:pt x="1839" y="455"/>
                  </a:lnTo>
                  <a:lnTo>
                    <a:pt x="1842" y="455"/>
                  </a:lnTo>
                  <a:lnTo>
                    <a:pt x="1845" y="454"/>
                  </a:lnTo>
                  <a:lnTo>
                    <a:pt x="1849" y="454"/>
                  </a:lnTo>
                  <a:lnTo>
                    <a:pt x="1852" y="454"/>
                  </a:lnTo>
                  <a:lnTo>
                    <a:pt x="1855" y="454"/>
                  </a:lnTo>
                  <a:lnTo>
                    <a:pt x="1858" y="454"/>
                  </a:lnTo>
                  <a:lnTo>
                    <a:pt x="1862" y="453"/>
                  </a:lnTo>
                  <a:lnTo>
                    <a:pt x="1865" y="453"/>
                  </a:lnTo>
                  <a:lnTo>
                    <a:pt x="1868" y="453"/>
                  </a:lnTo>
                  <a:lnTo>
                    <a:pt x="1871" y="453"/>
                  </a:lnTo>
                  <a:lnTo>
                    <a:pt x="1875" y="452"/>
                  </a:lnTo>
                  <a:lnTo>
                    <a:pt x="1878" y="452"/>
                  </a:lnTo>
                  <a:lnTo>
                    <a:pt x="1881" y="452"/>
                  </a:lnTo>
                  <a:lnTo>
                    <a:pt x="1885" y="451"/>
                  </a:lnTo>
                  <a:lnTo>
                    <a:pt x="1888" y="451"/>
                  </a:lnTo>
                  <a:lnTo>
                    <a:pt x="1891" y="451"/>
                  </a:lnTo>
                  <a:lnTo>
                    <a:pt x="1894" y="450"/>
                  </a:lnTo>
                  <a:lnTo>
                    <a:pt x="1898" y="450"/>
                  </a:lnTo>
                  <a:lnTo>
                    <a:pt x="1901" y="450"/>
                  </a:lnTo>
                  <a:lnTo>
                    <a:pt x="1904" y="449"/>
                  </a:lnTo>
                  <a:lnTo>
                    <a:pt x="1907" y="449"/>
                  </a:lnTo>
                  <a:lnTo>
                    <a:pt x="1911" y="448"/>
                  </a:lnTo>
                  <a:lnTo>
                    <a:pt x="1914" y="448"/>
                  </a:lnTo>
                  <a:lnTo>
                    <a:pt x="1917" y="447"/>
                  </a:lnTo>
                  <a:lnTo>
                    <a:pt x="1920" y="447"/>
                  </a:lnTo>
                  <a:lnTo>
                    <a:pt x="1924" y="446"/>
                  </a:lnTo>
                  <a:lnTo>
                    <a:pt x="1927" y="446"/>
                  </a:lnTo>
                  <a:lnTo>
                    <a:pt x="1930" y="445"/>
                  </a:lnTo>
                  <a:lnTo>
                    <a:pt x="1933" y="445"/>
                  </a:lnTo>
                  <a:lnTo>
                    <a:pt x="1937" y="444"/>
                  </a:lnTo>
                  <a:lnTo>
                    <a:pt x="1940" y="443"/>
                  </a:lnTo>
                  <a:lnTo>
                    <a:pt x="1943" y="443"/>
                  </a:lnTo>
                  <a:lnTo>
                    <a:pt x="1946" y="442"/>
                  </a:lnTo>
                  <a:lnTo>
                    <a:pt x="1950" y="441"/>
                  </a:lnTo>
                  <a:lnTo>
                    <a:pt x="1953" y="441"/>
                  </a:lnTo>
                  <a:lnTo>
                    <a:pt x="1956" y="440"/>
                  </a:lnTo>
                  <a:lnTo>
                    <a:pt x="1960" y="439"/>
                  </a:lnTo>
                  <a:lnTo>
                    <a:pt x="1963" y="438"/>
                  </a:lnTo>
                  <a:lnTo>
                    <a:pt x="1966" y="437"/>
                  </a:lnTo>
                  <a:lnTo>
                    <a:pt x="1969" y="436"/>
                  </a:lnTo>
                  <a:lnTo>
                    <a:pt x="1973" y="435"/>
                  </a:lnTo>
                  <a:lnTo>
                    <a:pt x="1976" y="434"/>
                  </a:lnTo>
                  <a:lnTo>
                    <a:pt x="1979" y="433"/>
                  </a:lnTo>
                  <a:lnTo>
                    <a:pt x="1982" y="432"/>
                  </a:lnTo>
                  <a:lnTo>
                    <a:pt x="1986" y="431"/>
                  </a:lnTo>
                  <a:lnTo>
                    <a:pt x="1989" y="430"/>
                  </a:lnTo>
                  <a:lnTo>
                    <a:pt x="1992" y="429"/>
                  </a:lnTo>
                  <a:lnTo>
                    <a:pt x="1995" y="428"/>
                  </a:lnTo>
                  <a:lnTo>
                    <a:pt x="1999" y="426"/>
                  </a:lnTo>
                  <a:lnTo>
                    <a:pt x="2002" y="425"/>
                  </a:lnTo>
                  <a:lnTo>
                    <a:pt x="2005" y="424"/>
                  </a:lnTo>
                  <a:lnTo>
                    <a:pt x="2008" y="423"/>
                  </a:lnTo>
                  <a:lnTo>
                    <a:pt x="2012" y="421"/>
                  </a:lnTo>
                  <a:lnTo>
                    <a:pt x="2015" y="420"/>
                  </a:lnTo>
                  <a:lnTo>
                    <a:pt x="2018" y="419"/>
                  </a:lnTo>
                  <a:lnTo>
                    <a:pt x="2021" y="418"/>
                  </a:lnTo>
                  <a:lnTo>
                    <a:pt x="2025" y="416"/>
                  </a:lnTo>
                  <a:lnTo>
                    <a:pt x="2028" y="415"/>
                  </a:lnTo>
                  <a:lnTo>
                    <a:pt x="2031" y="413"/>
                  </a:lnTo>
                  <a:lnTo>
                    <a:pt x="2035" y="412"/>
                  </a:lnTo>
                  <a:lnTo>
                    <a:pt x="2038" y="410"/>
                  </a:lnTo>
                  <a:lnTo>
                    <a:pt x="2041" y="409"/>
                  </a:lnTo>
                  <a:lnTo>
                    <a:pt x="2044" y="407"/>
                  </a:lnTo>
                  <a:lnTo>
                    <a:pt x="2048" y="406"/>
                  </a:lnTo>
                  <a:lnTo>
                    <a:pt x="2051" y="404"/>
                  </a:lnTo>
                  <a:lnTo>
                    <a:pt x="2054" y="403"/>
                  </a:lnTo>
                  <a:lnTo>
                    <a:pt x="2057" y="401"/>
                  </a:lnTo>
                  <a:lnTo>
                    <a:pt x="2061" y="399"/>
                  </a:lnTo>
                  <a:lnTo>
                    <a:pt x="2064" y="398"/>
                  </a:lnTo>
                  <a:lnTo>
                    <a:pt x="2067" y="396"/>
                  </a:lnTo>
                  <a:lnTo>
                    <a:pt x="2070" y="395"/>
                  </a:lnTo>
                  <a:lnTo>
                    <a:pt x="2074" y="393"/>
                  </a:lnTo>
                  <a:lnTo>
                    <a:pt x="2077" y="391"/>
                  </a:lnTo>
                  <a:lnTo>
                    <a:pt x="2080" y="389"/>
                  </a:lnTo>
                  <a:lnTo>
                    <a:pt x="2083" y="388"/>
                  </a:lnTo>
                  <a:lnTo>
                    <a:pt x="2087" y="386"/>
                  </a:lnTo>
                  <a:lnTo>
                    <a:pt x="2090" y="384"/>
                  </a:lnTo>
                  <a:lnTo>
                    <a:pt x="2093" y="383"/>
                  </a:lnTo>
                  <a:lnTo>
                    <a:pt x="2096" y="381"/>
                  </a:lnTo>
                  <a:lnTo>
                    <a:pt x="2100" y="379"/>
                  </a:lnTo>
                  <a:lnTo>
                    <a:pt x="2103" y="378"/>
                  </a:lnTo>
                  <a:lnTo>
                    <a:pt x="2106" y="376"/>
                  </a:lnTo>
                  <a:lnTo>
                    <a:pt x="2110" y="374"/>
                  </a:lnTo>
                  <a:lnTo>
                    <a:pt x="2113" y="372"/>
                  </a:lnTo>
                  <a:lnTo>
                    <a:pt x="2116" y="371"/>
                  </a:lnTo>
                  <a:lnTo>
                    <a:pt x="2119" y="369"/>
                  </a:lnTo>
                  <a:lnTo>
                    <a:pt x="2123" y="367"/>
                  </a:lnTo>
                  <a:lnTo>
                    <a:pt x="2126" y="366"/>
                  </a:lnTo>
                  <a:lnTo>
                    <a:pt x="2129" y="364"/>
                  </a:lnTo>
                  <a:lnTo>
                    <a:pt x="2132" y="362"/>
                  </a:lnTo>
                  <a:lnTo>
                    <a:pt x="2136" y="361"/>
                  </a:lnTo>
                  <a:lnTo>
                    <a:pt x="2139" y="359"/>
                  </a:lnTo>
                  <a:lnTo>
                    <a:pt x="2142" y="357"/>
                  </a:lnTo>
                  <a:lnTo>
                    <a:pt x="2145" y="356"/>
                  </a:lnTo>
                  <a:lnTo>
                    <a:pt x="2149" y="354"/>
                  </a:lnTo>
                  <a:lnTo>
                    <a:pt x="2152" y="352"/>
                  </a:lnTo>
                  <a:lnTo>
                    <a:pt x="2155" y="351"/>
                  </a:lnTo>
                  <a:lnTo>
                    <a:pt x="2158" y="349"/>
                  </a:lnTo>
                  <a:lnTo>
                    <a:pt x="2162" y="347"/>
                  </a:lnTo>
                  <a:lnTo>
                    <a:pt x="2165" y="346"/>
                  </a:lnTo>
                  <a:lnTo>
                    <a:pt x="2168" y="344"/>
                  </a:lnTo>
                  <a:lnTo>
                    <a:pt x="2171" y="343"/>
                  </a:lnTo>
                  <a:lnTo>
                    <a:pt x="2175" y="341"/>
                  </a:lnTo>
                  <a:lnTo>
                    <a:pt x="2178" y="340"/>
                  </a:lnTo>
                  <a:lnTo>
                    <a:pt x="2181" y="338"/>
                  </a:lnTo>
                  <a:lnTo>
                    <a:pt x="2185" y="336"/>
                  </a:lnTo>
                  <a:lnTo>
                    <a:pt x="2188" y="335"/>
                  </a:lnTo>
                  <a:lnTo>
                    <a:pt x="2191" y="333"/>
                  </a:lnTo>
                  <a:lnTo>
                    <a:pt x="2194" y="332"/>
                  </a:lnTo>
                  <a:lnTo>
                    <a:pt x="2198" y="331"/>
                  </a:lnTo>
                  <a:lnTo>
                    <a:pt x="2201" y="329"/>
                  </a:lnTo>
                  <a:lnTo>
                    <a:pt x="2204" y="328"/>
                  </a:lnTo>
                  <a:lnTo>
                    <a:pt x="2207" y="326"/>
                  </a:lnTo>
                  <a:lnTo>
                    <a:pt x="2211" y="325"/>
                  </a:lnTo>
                  <a:lnTo>
                    <a:pt x="2214" y="324"/>
                  </a:lnTo>
                  <a:lnTo>
                    <a:pt x="2217" y="322"/>
                  </a:lnTo>
                  <a:lnTo>
                    <a:pt x="2220" y="321"/>
                  </a:lnTo>
                  <a:lnTo>
                    <a:pt x="2224" y="320"/>
                  </a:lnTo>
                  <a:lnTo>
                    <a:pt x="2227" y="318"/>
                  </a:lnTo>
                  <a:lnTo>
                    <a:pt x="2230" y="317"/>
                  </a:lnTo>
                  <a:lnTo>
                    <a:pt x="2233" y="316"/>
                  </a:lnTo>
                  <a:lnTo>
                    <a:pt x="2237" y="315"/>
                  </a:lnTo>
                  <a:lnTo>
                    <a:pt x="2240" y="314"/>
                  </a:lnTo>
                  <a:lnTo>
                    <a:pt x="2243" y="312"/>
                  </a:lnTo>
                  <a:lnTo>
                    <a:pt x="2247" y="311"/>
                  </a:lnTo>
                  <a:lnTo>
                    <a:pt x="2250" y="310"/>
                  </a:lnTo>
                  <a:lnTo>
                    <a:pt x="2253" y="309"/>
                  </a:lnTo>
                  <a:lnTo>
                    <a:pt x="2256" y="308"/>
                  </a:lnTo>
                  <a:lnTo>
                    <a:pt x="2260" y="307"/>
                  </a:lnTo>
                  <a:lnTo>
                    <a:pt x="2263" y="306"/>
                  </a:lnTo>
                  <a:lnTo>
                    <a:pt x="2266" y="305"/>
                  </a:lnTo>
                  <a:lnTo>
                    <a:pt x="2269" y="304"/>
                  </a:lnTo>
                  <a:lnTo>
                    <a:pt x="2273" y="303"/>
                  </a:lnTo>
                  <a:lnTo>
                    <a:pt x="2276" y="302"/>
                  </a:lnTo>
                  <a:lnTo>
                    <a:pt x="2279" y="301"/>
                  </a:lnTo>
                  <a:lnTo>
                    <a:pt x="2282" y="300"/>
                  </a:lnTo>
                  <a:lnTo>
                    <a:pt x="2286" y="299"/>
                  </a:lnTo>
                  <a:lnTo>
                    <a:pt x="2289" y="298"/>
                  </a:lnTo>
                  <a:lnTo>
                    <a:pt x="2292" y="297"/>
                  </a:lnTo>
                  <a:lnTo>
                    <a:pt x="2295" y="297"/>
                  </a:lnTo>
                  <a:lnTo>
                    <a:pt x="2299" y="296"/>
                  </a:lnTo>
                  <a:lnTo>
                    <a:pt x="2302" y="295"/>
                  </a:lnTo>
                  <a:lnTo>
                    <a:pt x="2305" y="294"/>
                  </a:lnTo>
                  <a:lnTo>
                    <a:pt x="2308" y="294"/>
                  </a:lnTo>
                  <a:lnTo>
                    <a:pt x="2312" y="293"/>
                  </a:lnTo>
                  <a:lnTo>
                    <a:pt x="2315" y="292"/>
                  </a:lnTo>
                  <a:lnTo>
                    <a:pt x="2318" y="292"/>
                  </a:lnTo>
                  <a:lnTo>
                    <a:pt x="2322" y="291"/>
                  </a:lnTo>
                  <a:lnTo>
                    <a:pt x="2325" y="291"/>
                  </a:lnTo>
                  <a:lnTo>
                    <a:pt x="2328" y="290"/>
                  </a:lnTo>
                  <a:lnTo>
                    <a:pt x="2331" y="290"/>
                  </a:lnTo>
                  <a:lnTo>
                    <a:pt x="2335" y="289"/>
                  </a:lnTo>
                  <a:lnTo>
                    <a:pt x="2338" y="289"/>
                  </a:lnTo>
                  <a:lnTo>
                    <a:pt x="2341" y="288"/>
                  </a:lnTo>
                  <a:lnTo>
                    <a:pt x="2344" y="288"/>
                  </a:lnTo>
                  <a:lnTo>
                    <a:pt x="2348" y="288"/>
                  </a:lnTo>
                  <a:lnTo>
                    <a:pt x="2351" y="287"/>
                  </a:lnTo>
                  <a:lnTo>
                    <a:pt x="2354" y="287"/>
                  </a:lnTo>
                  <a:lnTo>
                    <a:pt x="2357" y="287"/>
                  </a:lnTo>
                  <a:lnTo>
                    <a:pt x="2361" y="286"/>
                  </a:lnTo>
                  <a:lnTo>
                    <a:pt x="2364" y="286"/>
                  </a:lnTo>
                  <a:lnTo>
                    <a:pt x="2367" y="286"/>
                  </a:lnTo>
                  <a:lnTo>
                    <a:pt x="2370" y="286"/>
                  </a:lnTo>
                  <a:lnTo>
                    <a:pt x="2374" y="286"/>
                  </a:lnTo>
                  <a:lnTo>
                    <a:pt x="2377" y="286"/>
                  </a:lnTo>
                  <a:lnTo>
                    <a:pt x="2380" y="286"/>
                  </a:lnTo>
                  <a:lnTo>
                    <a:pt x="2383" y="286"/>
                  </a:lnTo>
                  <a:lnTo>
                    <a:pt x="2387" y="286"/>
                  </a:lnTo>
                  <a:lnTo>
                    <a:pt x="2390" y="286"/>
                  </a:lnTo>
                  <a:lnTo>
                    <a:pt x="2393" y="286"/>
                  </a:lnTo>
                  <a:lnTo>
                    <a:pt x="2397" y="286"/>
                  </a:lnTo>
                  <a:lnTo>
                    <a:pt x="2400" y="286"/>
                  </a:lnTo>
                  <a:lnTo>
                    <a:pt x="2403" y="286"/>
                  </a:lnTo>
                  <a:lnTo>
                    <a:pt x="2406" y="287"/>
                  </a:lnTo>
                  <a:lnTo>
                    <a:pt x="2410" y="287"/>
                  </a:lnTo>
                  <a:lnTo>
                    <a:pt x="2413" y="287"/>
                  </a:lnTo>
                  <a:lnTo>
                    <a:pt x="2416" y="287"/>
                  </a:lnTo>
                  <a:lnTo>
                    <a:pt x="2419" y="288"/>
                  </a:lnTo>
                  <a:lnTo>
                    <a:pt x="2423" y="288"/>
                  </a:lnTo>
                  <a:lnTo>
                    <a:pt x="2426" y="288"/>
                  </a:lnTo>
                  <a:lnTo>
                    <a:pt x="2429" y="288"/>
                  </a:lnTo>
                  <a:lnTo>
                    <a:pt x="2432" y="289"/>
                  </a:lnTo>
                  <a:lnTo>
                    <a:pt x="2436" y="289"/>
                  </a:lnTo>
                  <a:lnTo>
                    <a:pt x="2439" y="290"/>
                  </a:lnTo>
                  <a:lnTo>
                    <a:pt x="2442" y="290"/>
                  </a:lnTo>
                  <a:lnTo>
                    <a:pt x="2445" y="290"/>
                  </a:lnTo>
                  <a:lnTo>
                    <a:pt x="2449" y="291"/>
                  </a:lnTo>
                  <a:lnTo>
                    <a:pt x="2452" y="291"/>
                  </a:lnTo>
                  <a:lnTo>
                    <a:pt x="2455" y="292"/>
                  </a:lnTo>
                  <a:lnTo>
                    <a:pt x="2458" y="292"/>
                  </a:lnTo>
                  <a:lnTo>
                    <a:pt x="2462" y="293"/>
                  </a:lnTo>
                  <a:lnTo>
                    <a:pt x="2465" y="293"/>
                  </a:lnTo>
                  <a:lnTo>
                    <a:pt x="2468" y="294"/>
                  </a:lnTo>
                  <a:lnTo>
                    <a:pt x="2472" y="294"/>
                  </a:lnTo>
                  <a:lnTo>
                    <a:pt x="2475" y="295"/>
                  </a:lnTo>
                  <a:lnTo>
                    <a:pt x="2478" y="295"/>
                  </a:lnTo>
                  <a:lnTo>
                    <a:pt x="2481" y="296"/>
                  </a:lnTo>
                  <a:lnTo>
                    <a:pt x="2485" y="297"/>
                  </a:lnTo>
                  <a:lnTo>
                    <a:pt x="2488" y="297"/>
                  </a:lnTo>
                  <a:lnTo>
                    <a:pt x="2491" y="298"/>
                  </a:lnTo>
                  <a:lnTo>
                    <a:pt x="2494" y="298"/>
                  </a:lnTo>
                  <a:lnTo>
                    <a:pt x="2498" y="299"/>
                  </a:lnTo>
                  <a:lnTo>
                    <a:pt x="2501" y="299"/>
                  </a:lnTo>
                  <a:lnTo>
                    <a:pt x="2504" y="300"/>
                  </a:lnTo>
                  <a:lnTo>
                    <a:pt x="2507" y="300"/>
                  </a:lnTo>
                  <a:lnTo>
                    <a:pt x="2511" y="301"/>
                  </a:lnTo>
                  <a:lnTo>
                    <a:pt x="2514" y="301"/>
                  </a:lnTo>
                  <a:lnTo>
                    <a:pt x="2517" y="302"/>
                  </a:lnTo>
                  <a:lnTo>
                    <a:pt x="2520" y="302"/>
                  </a:lnTo>
                  <a:lnTo>
                    <a:pt x="2524" y="303"/>
                  </a:lnTo>
                  <a:lnTo>
                    <a:pt x="2527" y="303"/>
                  </a:lnTo>
                  <a:lnTo>
                    <a:pt x="2530" y="304"/>
                  </a:lnTo>
                  <a:lnTo>
                    <a:pt x="2533" y="304"/>
                  </a:lnTo>
                  <a:lnTo>
                    <a:pt x="2537" y="304"/>
                  </a:lnTo>
                  <a:lnTo>
                    <a:pt x="2540" y="305"/>
                  </a:lnTo>
                  <a:lnTo>
                    <a:pt x="2543" y="305"/>
                  </a:lnTo>
                  <a:lnTo>
                    <a:pt x="2547" y="305"/>
                  </a:lnTo>
                  <a:lnTo>
                    <a:pt x="2550" y="306"/>
                  </a:lnTo>
                  <a:lnTo>
                    <a:pt x="2553" y="306"/>
                  </a:lnTo>
                  <a:lnTo>
                    <a:pt x="2556" y="306"/>
                  </a:lnTo>
                  <a:lnTo>
                    <a:pt x="2560" y="307"/>
                  </a:lnTo>
                  <a:lnTo>
                    <a:pt x="2563" y="307"/>
                  </a:lnTo>
                  <a:lnTo>
                    <a:pt x="2566" y="307"/>
                  </a:lnTo>
                  <a:lnTo>
                    <a:pt x="2569" y="307"/>
                  </a:lnTo>
                  <a:lnTo>
                    <a:pt x="2573" y="307"/>
                  </a:lnTo>
                  <a:lnTo>
                    <a:pt x="2576" y="307"/>
                  </a:lnTo>
                  <a:lnTo>
                    <a:pt x="2579" y="308"/>
                  </a:lnTo>
                  <a:lnTo>
                    <a:pt x="2582" y="308"/>
                  </a:lnTo>
                  <a:lnTo>
                    <a:pt x="2586" y="308"/>
                  </a:lnTo>
                  <a:lnTo>
                    <a:pt x="2589" y="308"/>
                  </a:lnTo>
                  <a:lnTo>
                    <a:pt x="2592" y="308"/>
                  </a:lnTo>
                  <a:lnTo>
                    <a:pt x="2595" y="308"/>
                  </a:lnTo>
                  <a:lnTo>
                    <a:pt x="2599" y="308"/>
                  </a:lnTo>
                  <a:lnTo>
                    <a:pt x="2602" y="308"/>
                  </a:lnTo>
                  <a:lnTo>
                    <a:pt x="2605" y="308"/>
                  </a:lnTo>
                  <a:lnTo>
                    <a:pt x="2609" y="307"/>
                  </a:lnTo>
                  <a:lnTo>
                    <a:pt x="2612" y="307"/>
                  </a:lnTo>
                  <a:lnTo>
                    <a:pt x="2615" y="307"/>
                  </a:lnTo>
                  <a:lnTo>
                    <a:pt x="2618" y="307"/>
                  </a:lnTo>
                  <a:lnTo>
                    <a:pt x="2622" y="306"/>
                  </a:lnTo>
                  <a:lnTo>
                    <a:pt x="2625" y="306"/>
                  </a:lnTo>
                  <a:lnTo>
                    <a:pt x="2628" y="306"/>
                  </a:lnTo>
                  <a:lnTo>
                    <a:pt x="2631" y="305"/>
                  </a:lnTo>
                  <a:lnTo>
                    <a:pt x="2635" y="305"/>
                  </a:lnTo>
                  <a:lnTo>
                    <a:pt x="2638" y="305"/>
                  </a:lnTo>
                  <a:lnTo>
                    <a:pt x="2641" y="304"/>
                  </a:lnTo>
                  <a:lnTo>
                    <a:pt x="2644" y="304"/>
                  </a:lnTo>
                  <a:lnTo>
                    <a:pt x="2648" y="303"/>
                  </a:lnTo>
                  <a:lnTo>
                    <a:pt x="2651" y="303"/>
                  </a:lnTo>
                  <a:lnTo>
                    <a:pt x="2654" y="302"/>
                  </a:lnTo>
                  <a:lnTo>
                    <a:pt x="2657" y="302"/>
                  </a:lnTo>
                  <a:lnTo>
                    <a:pt x="2661" y="301"/>
                  </a:lnTo>
                  <a:lnTo>
                    <a:pt x="2664" y="301"/>
                  </a:lnTo>
                  <a:lnTo>
                    <a:pt x="2667" y="300"/>
                  </a:lnTo>
                  <a:lnTo>
                    <a:pt x="2670" y="300"/>
                  </a:lnTo>
                  <a:lnTo>
                    <a:pt x="2674" y="299"/>
                  </a:lnTo>
                  <a:lnTo>
                    <a:pt x="2677" y="299"/>
                  </a:lnTo>
                  <a:lnTo>
                    <a:pt x="2680" y="298"/>
                  </a:lnTo>
                  <a:lnTo>
                    <a:pt x="2684" y="297"/>
                  </a:lnTo>
                  <a:lnTo>
                    <a:pt x="2687" y="297"/>
                  </a:lnTo>
                  <a:lnTo>
                    <a:pt x="2690" y="296"/>
                  </a:lnTo>
                  <a:lnTo>
                    <a:pt x="2693" y="295"/>
                  </a:lnTo>
                  <a:lnTo>
                    <a:pt x="2697" y="295"/>
                  </a:lnTo>
                  <a:lnTo>
                    <a:pt x="2700" y="294"/>
                  </a:lnTo>
                  <a:lnTo>
                    <a:pt x="2703" y="293"/>
                  </a:lnTo>
                  <a:lnTo>
                    <a:pt x="2706" y="293"/>
                  </a:lnTo>
                  <a:lnTo>
                    <a:pt x="2710" y="292"/>
                  </a:lnTo>
                  <a:lnTo>
                    <a:pt x="2713" y="291"/>
                  </a:lnTo>
                  <a:lnTo>
                    <a:pt x="2716" y="290"/>
                  </a:lnTo>
                  <a:lnTo>
                    <a:pt x="2719" y="290"/>
                  </a:lnTo>
                  <a:lnTo>
                    <a:pt x="2723" y="289"/>
                  </a:lnTo>
                  <a:lnTo>
                    <a:pt x="2726" y="288"/>
                  </a:lnTo>
                  <a:lnTo>
                    <a:pt x="2729" y="288"/>
                  </a:lnTo>
                  <a:lnTo>
                    <a:pt x="2732" y="287"/>
                  </a:lnTo>
                  <a:lnTo>
                    <a:pt x="2736" y="286"/>
                  </a:lnTo>
                  <a:lnTo>
                    <a:pt x="2739" y="285"/>
                  </a:lnTo>
                  <a:lnTo>
                    <a:pt x="2742" y="285"/>
                  </a:lnTo>
                  <a:lnTo>
                    <a:pt x="2745" y="284"/>
                  </a:lnTo>
                  <a:lnTo>
                    <a:pt x="2749" y="283"/>
                  </a:lnTo>
                  <a:lnTo>
                    <a:pt x="2752" y="283"/>
                  </a:lnTo>
                  <a:lnTo>
                    <a:pt x="2755" y="282"/>
                  </a:lnTo>
                  <a:lnTo>
                    <a:pt x="2759" y="282"/>
                  </a:lnTo>
                  <a:lnTo>
                    <a:pt x="2762" y="281"/>
                  </a:lnTo>
                  <a:lnTo>
                    <a:pt x="2765" y="280"/>
                  </a:lnTo>
                  <a:lnTo>
                    <a:pt x="2768" y="280"/>
                  </a:lnTo>
                  <a:lnTo>
                    <a:pt x="2772" y="279"/>
                  </a:lnTo>
                  <a:lnTo>
                    <a:pt x="2775" y="279"/>
                  </a:lnTo>
                  <a:lnTo>
                    <a:pt x="2778" y="278"/>
                  </a:lnTo>
                  <a:lnTo>
                    <a:pt x="2781" y="277"/>
                  </a:lnTo>
                  <a:lnTo>
                    <a:pt x="2785" y="277"/>
                  </a:lnTo>
                  <a:lnTo>
                    <a:pt x="2788" y="276"/>
                  </a:lnTo>
                  <a:lnTo>
                    <a:pt x="2791" y="276"/>
                  </a:lnTo>
                  <a:lnTo>
                    <a:pt x="2794" y="275"/>
                  </a:lnTo>
                  <a:lnTo>
                    <a:pt x="2798" y="275"/>
                  </a:lnTo>
                  <a:lnTo>
                    <a:pt x="2801" y="274"/>
                  </a:lnTo>
                  <a:lnTo>
                    <a:pt x="2804" y="274"/>
                  </a:lnTo>
                  <a:lnTo>
                    <a:pt x="2807" y="273"/>
                  </a:lnTo>
                  <a:lnTo>
                    <a:pt x="2811" y="273"/>
                  </a:lnTo>
                  <a:lnTo>
                    <a:pt x="2814" y="273"/>
                  </a:lnTo>
                  <a:lnTo>
                    <a:pt x="2817" y="272"/>
                  </a:lnTo>
                  <a:lnTo>
                    <a:pt x="2820" y="272"/>
                  </a:lnTo>
                  <a:lnTo>
                    <a:pt x="2824" y="271"/>
                  </a:lnTo>
                  <a:lnTo>
                    <a:pt x="2827" y="271"/>
                  </a:lnTo>
                  <a:lnTo>
                    <a:pt x="2830" y="270"/>
                  </a:lnTo>
                  <a:lnTo>
                    <a:pt x="2834" y="270"/>
                  </a:lnTo>
                  <a:lnTo>
                    <a:pt x="2837" y="270"/>
                  </a:lnTo>
                  <a:lnTo>
                    <a:pt x="2840" y="269"/>
                  </a:lnTo>
                  <a:lnTo>
                    <a:pt x="2843" y="269"/>
                  </a:lnTo>
                  <a:lnTo>
                    <a:pt x="2847" y="269"/>
                  </a:lnTo>
                  <a:lnTo>
                    <a:pt x="2850" y="268"/>
                  </a:lnTo>
                  <a:lnTo>
                    <a:pt x="2853" y="268"/>
                  </a:lnTo>
                  <a:lnTo>
                    <a:pt x="2856" y="267"/>
                  </a:lnTo>
                  <a:lnTo>
                    <a:pt x="2860" y="267"/>
                  </a:lnTo>
                  <a:lnTo>
                    <a:pt x="2863" y="267"/>
                  </a:lnTo>
                  <a:lnTo>
                    <a:pt x="2866" y="266"/>
                  </a:lnTo>
                  <a:lnTo>
                    <a:pt x="2869" y="266"/>
                  </a:lnTo>
                  <a:lnTo>
                    <a:pt x="2873" y="265"/>
                  </a:lnTo>
                  <a:lnTo>
                    <a:pt x="2876" y="265"/>
                  </a:lnTo>
                  <a:lnTo>
                    <a:pt x="2879" y="264"/>
                  </a:lnTo>
                  <a:lnTo>
                    <a:pt x="2882" y="264"/>
                  </a:lnTo>
                  <a:lnTo>
                    <a:pt x="2886" y="263"/>
                  </a:lnTo>
                  <a:lnTo>
                    <a:pt x="2889" y="263"/>
                  </a:lnTo>
                  <a:lnTo>
                    <a:pt x="2892" y="262"/>
                  </a:lnTo>
                  <a:lnTo>
                    <a:pt x="2895" y="262"/>
                  </a:lnTo>
                  <a:lnTo>
                    <a:pt x="2899" y="261"/>
                  </a:lnTo>
                  <a:lnTo>
                    <a:pt x="2902" y="261"/>
                  </a:lnTo>
                  <a:lnTo>
                    <a:pt x="2905" y="260"/>
                  </a:lnTo>
                  <a:lnTo>
                    <a:pt x="2909" y="260"/>
                  </a:lnTo>
                  <a:lnTo>
                    <a:pt x="2912" y="259"/>
                  </a:lnTo>
                  <a:lnTo>
                    <a:pt x="2915" y="259"/>
                  </a:lnTo>
                  <a:lnTo>
                    <a:pt x="2918" y="258"/>
                  </a:lnTo>
                  <a:lnTo>
                    <a:pt x="2922" y="257"/>
                  </a:lnTo>
                  <a:lnTo>
                    <a:pt x="2925" y="257"/>
                  </a:lnTo>
                  <a:lnTo>
                    <a:pt x="2928" y="256"/>
                  </a:lnTo>
                  <a:lnTo>
                    <a:pt x="2931" y="255"/>
                  </a:lnTo>
                  <a:lnTo>
                    <a:pt x="2935" y="254"/>
                  </a:lnTo>
                  <a:lnTo>
                    <a:pt x="2938" y="254"/>
                  </a:lnTo>
                  <a:lnTo>
                    <a:pt x="2941" y="253"/>
                  </a:lnTo>
                  <a:lnTo>
                    <a:pt x="2944" y="252"/>
                  </a:lnTo>
                  <a:lnTo>
                    <a:pt x="2948" y="251"/>
                  </a:lnTo>
                  <a:lnTo>
                    <a:pt x="2951" y="250"/>
                  </a:lnTo>
                  <a:lnTo>
                    <a:pt x="2954" y="249"/>
                  </a:lnTo>
                  <a:lnTo>
                    <a:pt x="2957" y="248"/>
                  </a:lnTo>
                  <a:lnTo>
                    <a:pt x="2961" y="247"/>
                  </a:lnTo>
                  <a:lnTo>
                    <a:pt x="2964" y="246"/>
                  </a:lnTo>
                  <a:lnTo>
                    <a:pt x="2967" y="245"/>
                  </a:lnTo>
                  <a:lnTo>
                    <a:pt x="2971" y="244"/>
                  </a:lnTo>
                  <a:lnTo>
                    <a:pt x="2974" y="243"/>
                  </a:lnTo>
                  <a:lnTo>
                    <a:pt x="2977" y="242"/>
                  </a:lnTo>
                  <a:lnTo>
                    <a:pt x="2980" y="241"/>
                  </a:lnTo>
                  <a:lnTo>
                    <a:pt x="2984" y="239"/>
                  </a:lnTo>
                  <a:lnTo>
                    <a:pt x="2987" y="238"/>
                  </a:lnTo>
                  <a:lnTo>
                    <a:pt x="2990" y="237"/>
                  </a:lnTo>
                  <a:lnTo>
                    <a:pt x="2993" y="236"/>
                  </a:lnTo>
                  <a:lnTo>
                    <a:pt x="2997" y="234"/>
                  </a:lnTo>
                  <a:lnTo>
                    <a:pt x="3000" y="233"/>
                  </a:lnTo>
                  <a:lnTo>
                    <a:pt x="3003" y="232"/>
                  </a:lnTo>
                  <a:lnTo>
                    <a:pt x="3006" y="230"/>
                  </a:lnTo>
                  <a:lnTo>
                    <a:pt x="3010" y="229"/>
                  </a:lnTo>
                  <a:lnTo>
                    <a:pt x="3013" y="228"/>
                  </a:lnTo>
                  <a:lnTo>
                    <a:pt x="3016" y="226"/>
                  </a:lnTo>
                  <a:lnTo>
                    <a:pt x="3019" y="225"/>
                  </a:lnTo>
                  <a:lnTo>
                    <a:pt x="3023" y="223"/>
                  </a:lnTo>
                  <a:lnTo>
                    <a:pt x="3026" y="222"/>
                  </a:lnTo>
                  <a:lnTo>
                    <a:pt x="3029" y="220"/>
                  </a:lnTo>
                  <a:lnTo>
                    <a:pt x="3032" y="219"/>
                  </a:lnTo>
                  <a:lnTo>
                    <a:pt x="3036" y="217"/>
                  </a:lnTo>
                  <a:lnTo>
                    <a:pt x="3039" y="216"/>
                  </a:lnTo>
                  <a:lnTo>
                    <a:pt x="3042" y="214"/>
                  </a:lnTo>
                  <a:lnTo>
                    <a:pt x="3046" y="213"/>
                  </a:lnTo>
                  <a:lnTo>
                    <a:pt x="3049" y="211"/>
                  </a:lnTo>
                  <a:lnTo>
                    <a:pt x="3052" y="210"/>
                  </a:lnTo>
                  <a:lnTo>
                    <a:pt x="3055" y="208"/>
                  </a:lnTo>
                  <a:lnTo>
                    <a:pt x="3059" y="207"/>
                  </a:lnTo>
                  <a:lnTo>
                    <a:pt x="3062" y="205"/>
                  </a:lnTo>
                  <a:lnTo>
                    <a:pt x="3065" y="204"/>
                  </a:lnTo>
                  <a:lnTo>
                    <a:pt x="3068" y="202"/>
                  </a:lnTo>
                  <a:lnTo>
                    <a:pt x="3072" y="200"/>
                  </a:lnTo>
                  <a:lnTo>
                    <a:pt x="3075" y="199"/>
                  </a:lnTo>
                  <a:lnTo>
                    <a:pt x="3078" y="197"/>
                  </a:lnTo>
                  <a:lnTo>
                    <a:pt x="3081" y="196"/>
                  </a:lnTo>
                  <a:lnTo>
                    <a:pt x="3085" y="194"/>
                  </a:lnTo>
                  <a:lnTo>
                    <a:pt x="3088" y="193"/>
                  </a:lnTo>
                  <a:lnTo>
                    <a:pt x="3091" y="192"/>
                  </a:lnTo>
                  <a:lnTo>
                    <a:pt x="3094" y="190"/>
                  </a:lnTo>
                  <a:lnTo>
                    <a:pt x="3098" y="189"/>
                  </a:lnTo>
                  <a:lnTo>
                    <a:pt x="3101" y="187"/>
                  </a:lnTo>
                  <a:lnTo>
                    <a:pt x="3104" y="186"/>
                  </a:lnTo>
                  <a:lnTo>
                    <a:pt x="3107" y="185"/>
                  </a:lnTo>
                  <a:lnTo>
                    <a:pt x="3111" y="183"/>
                  </a:lnTo>
                  <a:lnTo>
                    <a:pt x="3114" y="182"/>
                  </a:lnTo>
                  <a:lnTo>
                    <a:pt x="3117" y="181"/>
                  </a:lnTo>
                  <a:lnTo>
                    <a:pt x="3121" y="179"/>
                  </a:lnTo>
                  <a:lnTo>
                    <a:pt x="3124" y="178"/>
                  </a:lnTo>
                  <a:lnTo>
                    <a:pt x="3127" y="177"/>
                  </a:lnTo>
                  <a:lnTo>
                    <a:pt x="3130" y="176"/>
                  </a:lnTo>
                  <a:lnTo>
                    <a:pt x="3134" y="175"/>
                  </a:lnTo>
                  <a:lnTo>
                    <a:pt x="3137" y="174"/>
                  </a:lnTo>
                  <a:lnTo>
                    <a:pt x="3140" y="172"/>
                  </a:lnTo>
                  <a:lnTo>
                    <a:pt x="3143" y="171"/>
                  </a:lnTo>
                  <a:lnTo>
                    <a:pt x="3147" y="170"/>
                  </a:lnTo>
                  <a:lnTo>
                    <a:pt x="3150" y="169"/>
                  </a:lnTo>
                  <a:lnTo>
                    <a:pt x="3153" y="168"/>
                  </a:lnTo>
                  <a:lnTo>
                    <a:pt x="3156" y="167"/>
                  </a:lnTo>
                  <a:lnTo>
                    <a:pt x="3160" y="166"/>
                  </a:lnTo>
                  <a:lnTo>
                    <a:pt x="3163" y="165"/>
                  </a:lnTo>
                  <a:lnTo>
                    <a:pt x="3166" y="165"/>
                  </a:lnTo>
                  <a:lnTo>
                    <a:pt x="3169" y="164"/>
                  </a:lnTo>
                  <a:lnTo>
                    <a:pt x="3173" y="163"/>
                  </a:lnTo>
                  <a:lnTo>
                    <a:pt x="3176" y="162"/>
                  </a:lnTo>
                  <a:lnTo>
                    <a:pt x="3179" y="161"/>
                  </a:lnTo>
                  <a:lnTo>
                    <a:pt x="3182" y="161"/>
                  </a:lnTo>
                  <a:lnTo>
                    <a:pt x="3186" y="160"/>
                  </a:lnTo>
                  <a:lnTo>
                    <a:pt x="3189" y="159"/>
                  </a:lnTo>
                  <a:lnTo>
                    <a:pt x="3192" y="159"/>
                  </a:lnTo>
                  <a:lnTo>
                    <a:pt x="3196" y="158"/>
                  </a:lnTo>
                  <a:lnTo>
                    <a:pt x="3199" y="157"/>
                  </a:lnTo>
                  <a:lnTo>
                    <a:pt x="3202" y="157"/>
                  </a:lnTo>
                  <a:lnTo>
                    <a:pt x="3205" y="156"/>
                  </a:lnTo>
                  <a:lnTo>
                    <a:pt x="3209" y="156"/>
                  </a:lnTo>
                  <a:lnTo>
                    <a:pt x="3212" y="155"/>
                  </a:lnTo>
                  <a:lnTo>
                    <a:pt x="3215" y="155"/>
                  </a:lnTo>
                  <a:lnTo>
                    <a:pt x="3218" y="154"/>
                  </a:lnTo>
                  <a:lnTo>
                    <a:pt x="3222" y="154"/>
                  </a:lnTo>
                  <a:lnTo>
                    <a:pt x="3225" y="153"/>
                  </a:lnTo>
                  <a:lnTo>
                    <a:pt x="3228" y="153"/>
                  </a:lnTo>
                  <a:lnTo>
                    <a:pt x="3231" y="152"/>
                  </a:lnTo>
                  <a:lnTo>
                    <a:pt x="3235" y="152"/>
                  </a:lnTo>
                  <a:lnTo>
                    <a:pt x="3238" y="152"/>
                  </a:lnTo>
                  <a:lnTo>
                    <a:pt x="3241" y="151"/>
                  </a:lnTo>
                  <a:lnTo>
                    <a:pt x="3244" y="151"/>
                  </a:lnTo>
                  <a:lnTo>
                    <a:pt x="3248" y="150"/>
                  </a:lnTo>
                  <a:lnTo>
                    <a:pt x="3251" y="150"/>
                  </a:lnTo>
                  <a:lnTo>
                    <a:pt x="3254" y="149"/>
                  </a:lnTo>
                  <a:lnTo>
                    <a:pt x="3257" y="149"/>
                  </a:lnTo>
                  <a:lnTo>
                    <a:pt x="3261" y="148"/>
                  </a:lnTo>
                  <a:lnTo>
                    <a:pt x="3264" y="148"/>
                  </a:lnTo>
                  <a:lnTo>
                    <a:pt x="3267" y="147"/>
                  </a:lnTo>
                  <a:lnTo>
                    <a:pt x="3271" y="147"/>
                  </a:lnTo>
                  <a:lnTo>
                    <a:pt x="3274" y="146"/>
                  </a:lnTo>
                  <a:lnTo>
                    <a:pt x="3277" y="146"/>
                  </a:lnTo>
                  <a:lnTo>
                    <a:pt x="3280" y="145"/>
                  </a:lnTo>
                  <a:lnTo>
                    <a:pt x="3284" y="145"/>
                  </a:lnTo>
                  <a:lnTo>
                    <a:pt x="3287" y="144"/>
                  </a:lnTo>
                  <a:lnTo>
                    <a:pt x="3290" y="144"/>
                  </a:lnTo>
                  <a:lnTo>
                    <a:pt x="3293" y="143"/>
                  </a:lnTo>
                  <a:lnTo>
                    <a:pt x="3297" y="143"/>
                  </a:lnTo>
                  <a:lnTo>
                    <a:pt x="3300" y="142"/>
                  </a:lnTo>
                  <a:lnTo>
                    <a:pt x="3303" y="141"/>
                  </a:lnTo>
                  <a:lnTo>
                    <a:pt x="3306" y="141"/>
                  </a:lnTo>
                  <a:lnTo>
                    <a:pt x="3310" y="140"/>
                  </a:lnTo>
                  <a:lnTo>
                    <a:pt x="3313" y="139"/>
                  </a:lnTo>
                  <a:lnTo>
                    <a:pt x="3316" y="139"/>
                  </a:lnTo>
                  <a:lnTo>
                    <a:pt x="3319" y="138"/>
                  </a:lnTo>
                  <a:lnTo>
                    <a:pt x="3323" y="137"/>
                  </a:lnTo>
                  <a:lnTo>
                    <a:pt x="3326" y="136"/>
                  </a:lnTo>
                  <a:lnTo>
                    <a:pt x="3329" y="136"/>
                  </a:lnTo>
                  <a:lnTo>
                    <a:pt x="3333" y="135"/>
                  </a:lnTo>
                  <a:lnTo>
                    <a:pt x="3336" y="134"/>
                  </a:lnTo>
                  <a:lnTo>
                    <a:pt x="3339" y="133"/>
                  </a:lnTo>
                  <a:lnTo>
                    <a:pt x="3342" y="132"/>
                  </a:lnTo>
                  <a:lnTo>
                    <a:pt x="3346" y="131"/>
                  </a:lnTo>
                  <a:lnTo>
                    <a:pt x="3349" y="130"/>
                  </a:lnTo>
                  <a:lnTo>
                    <a:pt x="3352" y="129"/>
                  </a:lnTo>
                  <a:lnTo>
                    <a:pt x="3355" y="128"/>
                  </a:lnTo>
                  <a:lnTo>
                    <a:pt x="3359" y="127"/>
                  </a:lnTo>
                  <a:lnTo>
                    <a:pt x="3362" y="126"/>
                  </a:lnTo>
                  <a:lnTo>
                    <a:pt x="3365" y="125"/>
                  </a:lnTo>
                  <a:lnTo>
                    <a:pt x="3368" y="124"/>
                  </a:lnTo>
                  <a:lnTo>
                    <a:pt x="3372" y="123"/>
                  </a:lnTo>
                  <a:lnTo>
                    <a:pt x="3375" y="122"/>
                  </a:lnTo>
                  <a:lnTo>
                    <a:pt x="3378" y="120"/>
                  </a:lnTo>
                  <a:lnTo>
                    <a:pt x="3381" y="119"/>
                  </a:lnTo>
                  <a:lnTo>
                    <a:pt x="3385" y="118"/>
                  </a:lnTo>
                  <a:lnTo>
                    <a:pt x="3388" y="117"/>
                  </a:lnTo>
                  <a:lnTo>
                    <a:pt x="3391" y="116"/>
                  </a:lnTo>
                  <a:lnTo>
                    <a:pt x="3394" y="114"/>
                  </a:lnTo>
                  <a:lnTo>
                    <a:pt x="3398" y="113"/>
                  </a:lnTo>
                  <a:lnTo>
                    <a:pt x="3401" y="112"/>
                  </a:lnTo>
                  <a:lnTo>
                    <a:pt x="3404" y="111"/>
                  </a:lnTo>
                  <a:lnTo>
                    <a:pt x="3408" y="110"/>
                  </a:lnTo>
                  <a:lnTo>
                    <a:pt x="3411" y="108"/>
                  </a:lnTo>
                  <a:lnTo>
                    <a:pt x="3414" y="107"/>
                  </a:lnTo>
                  <a:lnTo>
                    <a:pt x="3417" y="106"/>
                  </a:lnTo>
                  <a:lnTo>
                    <a:pt x="3421" y="104"/>
                  </a:lnTo>
                  <a:lnTo>
                    <a:pt x="3424" y="103"/>
                  </a:lnTo>
                  <a:lnTo>
                    <a:pt x="3427" y="102"/>
                  </a:lnTo>
                  <a:lnTo>
                    <a:pt x="3430" y="101"/>
                  </a:lnTo>
                  <a:lnTo>
                    <a:pt x="3434" y="99"/>
                  </a:lnTo>
                  <a:lnTo>
                    <a:pt x="3437" y="98"/>
                  </a:lnTo>
                  <a:lnTo>
                    <a:pt x="3440" y="97"/>
                  </a:lnTo>
                  <a:lnTo>
                    <a:pt x="3443" y="96"/>
                  </a:lnTo>
                  <a:lnTo>
                    <a:pt x="3447" y="94"/>
                  </a:lnTo>
                  <a:lnTo>
                    <a:pt x="3450" y="93"/>
                  </a:lnTo>
                  <a:lnTo>
                    <a:pt x="3453" y="92"/>
                  </a:lnTo>
                  <a:lnTo>
                    <a:pt x="3456" y="91"/>
                  </a:lnTo>
                  <a:lnTo>
                    <a:pt x="3460" y="89"/>
                  </a:lnTo>
                  <a:lnTo>
                    <a:pt x="3463" y="88"/>
                  </a:lnTo>
                  <a:lnTo>
                    <a:pt x="3466" y="87"/>
                  </a:lnTo>
                  <a:lnTo>
                    <a:pt x="3469" y="86"/>
                  </a:lnTo>
                  <a:lnTo>
                    <a:pt x="3473" y="85"/>
                  </a:lnTo>
                  <a:lnTo>
                    <a:pt x="3476" y="84"/>
                  </a:lnTo>
                  <a:lnTo>
                    <a:pt x="3479" y="82"/>
                  </a:lnTo>
                  <a:lnTo>
                    <a:pt x="3483" y="81"/>
                  </a:lnTo>
                  <a:lnTo>
                    <a:pt x="3486" y="80"/>
                  </a:lnTo>
                  <a:lnTo>
                    <a:pt x="3489" y="79"/>
                  </a:lnTo>
                  <a:lnTo>
                    <a:pt x="3492" y="78"/>
                  </a:lnTo>
                  <a:lnTo>
                    <a:pt x="3496" y="77"/>
                  </a:lnTo>
                  <a:lnTo>
                    <a:pt x="3499" y="76"/>
                  </a:lnTo>
                  <a:lnTo>
                    <a:pt x="3502" y="75"/>
                  </a:lnTo>
                  <a:lnTo>
                    <a:pt x="3505" y="74"/>
                  </a:lnTo>
                  <a:lnTo>
                    <a:pt x="3509" y="73"/>
                  </a:lnTo>
                  <a:lnTo>
                    <a:pt x="3512" y="72"/>
                  </a:lnTo>
                  <a:lnTo>
                    <a:pt x="3515" y="71"/>
                  </a:lnTo>
                  <a:lnTo>
                    <a:pt x="3518" y="70"/>
                  </a:lnTo>
                  <a:lnTo>
                    <a:pt x="3522" y="70"/>
                  </a:lnTo>
                  <a:lnTo>
                    <a:pt x="3525" y="69"/>
                  </a:lnTo>
                  <a:lnTo>
                    <a:pt x="3528" y="68"/>
                  </a:lnTo>
                  <a:lnTo>
                    <a:pt x="3531" y="67"/>
                  </a:lnTo>
                  <a:lnTo>
                    <a:pt x="3535" y="67"/>
                  </a:lnTo>
                  <a:lnTo>
                    <a:pt x="3538" y="66"/>
                  </a:lnTo>
                  <a:lnTo>
                    <a:pt x="3541" y="65"/>
                  </a:lnTo>
                  <a:lnTo>
                    <a:pt x="3544" y="64"/>
                  </a:lnTo>
                  <a:lnTo>
                    <a:pt x="3548" y="64"/>
                  </a:lnTo>
                  <a:lnTo>
                    <a:pt x="3551" y="63"/>
                  </a:lnTo>
                  <a:lnTo>
                    <a:pt x="3554" y="62"/>
                  </a:lnTo>
                  <a:lnTo>
                    <a:pt x="3558" y="62"/>
                  </a:lnTo>
                  <a:lnTo>
                    <a:pt x="3561" y="61"/>
                  </a:lnTo>
                  <a:lnTo>
                    <a:pt x="3564" y="61"/>
                  </a:lnTo>
                  <a:lnTo>
                    <a:pt x="3567" y="60"/>
                  </a:lnTo>
                  <a:lnTo>
                    <a:pt x="3571" y="60"/>
                  </a:lnTo>
                  <a:lnTo>
                    <a:pt x="3574" y="59"/>
                  </a:lnTo>
                  <a:lnTo>
                    <a:pt x="3577" y="59"/>
                  </a:lnTo>
                  <a:lnTo>
                    <a:pt x="3580" y="58"/>
                  </a:lnTo>
                  <a:lnTo>
                    <a:pt x="3584" y="57"/>
                  </a:lnTo>
                  <a:lnTo>
                    <a:pt x="3587" y="57"/>
                  </a:lnTo>
                  <a:lnTo>
                    <a:pt x="3590" y="57"/>
                  </a:lnTo>
                  <a:lnTo>
                    <a:pt x="3593" y="56"/>
                  </a:lnTo>
                  <a:lnTo>
                    <a:pt x="3597" y="56"/>
                  </a:lnTo>
                  <a:lnTo>
                    <a:pt x="3600" y="55"/>
                  </a:lnTo>
                  <a:lnTo>
                    <a:pt x="3603" y="55"/>
                  </a:lnTo>
                  <a:lnTo>
                    <a:pt x="3606" y="55"/>
                  </a:lnTo>
                  <a:lnTo>
                    <a:pt x="3610" y="54"/>
                  </a:lnTo>
                  <a:lnTo>
                    <a:pt x="3613" y="54"/>
                  </a:lnTo>
                  <a:lnTo>
                    <a:pt x="3616" y="53"/>
                  </a:lnTo>
                  <a:lnTo>
                    <a:pt x="3619" y="53"/>
                  </a:lnTo>
                  <a:lnTo>
                    <a:pt x="3623" y="53"/>
                  </a:lnTo>
                  <a:lnTo>
                    <a:pt x="3626" y="52"/>
                  </a:lnTo>
                  <a:lnTo>
                    <a:pt x="3629" y="52"/>
                  </a:lnTo>
                  <a:lnTo>
                    <a:pt x="3633" y="52"/>
                  </a:lnTo>
                  <a:lnTo>
                    <a:pt x="3636" y="51"/>
                  </a:lnTo>
                  <a:lnTo>
                    <a:pt x="3639" y="51"/>
                  </a:lnTo>
                  <a:lnTo>
                    <a:pt x="3642" y="51"/>
                  </a:lnTo>
                  <a:lnTo>
                    <a:pt x="3646" y="50"/>
                  </a:lnTo>
                  <a:lnTo>
                    <a:pt x="3649" y="50"/>
                  </a:lnTo>
                  <a:lnTo>
                    <a:pt x="3652" y="50"/>
                  </a:lnTo>
                  <a:lnTo>
                    <a:pt x="3655" y="49"/>
                  </a:lnTo>
                  <a:lnTo>
                    <a:pt x="3659" y="49"/>
                  </a:lnTo>
                  <a:lnTo>
                    <a:pt x="3662" y="48"/>
                  </a:lnTo>
                  <a:lnTo>
                    <a:pt x="3665" y="48"/>
                  </a:lnTo>
                  <a:lnTo>
                    <a:pt x="3668" y="48"/>
                  </a:lnTo>
                  <a:lnTo>
                    <a:pt x="3672" y="47"/>
                  </a:lnTo>
                  <a:lnTo>
                    <a:pt x="3675" y="47"/>
                  </a:lnTo>
                  <a:lnTo>
                    <a:pt x="3678" y="47"/>
                  </a:lnTo>
                  <a:lnTo>
                    <a:pt x="3681" y="46"/>
                  </a:lnTo>
                  <a:lnTo>
                    <a:pt x="3685" y="46"/>
                  </a:lnTo>
                  <a:lnTo>
                    <a:pt x="3688" y="46"/>
                  </a:lnTo>
                  <a:lnTo>
                    <a:pt x="3691" y="45"/>
                  </a:lnTo>
                  <a:lnTo>
                    <a:pt x="3695" y="45"/>
                  </a:lnTo>
                  <a:lnTo>
                    <a:pt x="3698" y="45"/>
                  </a:lnTo>
                  <a:lnTo>
                    <a:pt x="3701" y="44"/>
                  </a:lnTo>
                  <a:lnTo>
                    <a:pt x="3704" y="44"/>
                  </a:lnTo>
                  <a:lnTo>
                    <a:pt x="3708" y="44"/>
                  </a:lnTo>
                  <a:lnTo>
                    <a:pt x="3711" y="43"/>
                  </a:lnTo>
                  <a:lnTo>
                    <a:pt x="3714" y="43"/>
                  </a:lnTo>
                  <a:lnTo>
                    <a:pt x="3717" y="43"/>
                  </a:lnTo>
                  <a:lnTo>
                    <a:pt x="3721" y="42"/>
                  </a:lnTo>
                  <a:lnTo>
                    <a:pt x="3724" y="42"/>
                  </a:lnTo>
                  <a:lnTo>
                    <a:pt x="3727" y="42"/>
                  </a:lnTo>
                  <a:lnTo>
                    <a:pt x="3730" y="41"/>
                  </a:lnTo>
                  <a:lnTo>
                    <a:pt x="3734" y="41"/>
                  </a:lnTo>
                  <a:lnTo>
                    <a:pt x="3737" y="41"/>
                  </a:lnTo>
                  <a:lnTo>
                    <a:pt x="3740" y="40"/>
                  </a:lnTo>
                  <a:lnTo>
                    <a:pt x="3743" y="40"/>
                  </a:lnTo>
                  <a:lnTo>
                    <a:pt x="3747" y="40"/>
                  </a:lnTo>
                  <a:lnTo>
                    <a:pt x="3750" y="39"/>
                  </a:lnTo>
                  <a:lnTo>
                    <a:pt x="3753" y="39"/>
                  </a:lnTo>
                  <a:lnTo>
                    <a:pt x="3756" y="39"/>
                  </a:lnTo>
                  <a:lnTo>
                    <a:pt x="3760" y="39"/>
                  </a:lnTo>
                  <a:lnTo>
                    <a:pt x="3763" y="38"/>
                  </a:lnTo>
                  <a:lnTo>
                    <a:pt x="3766" y="38"/>
                  </a:lnTo>
                  <a:lnTo>
                    <a:pt x="3770" y="38"/>
                  </a:lnTo>
                  <a:lnTo>
                    <a:pt x="3773" y="37"/>
                  </a:lnTo>
                  <a:lnTo>
                    <a:pt x="3776" y="37"/>
                  </a:lnTo>
                  <a:lnTo>
                    <a:pt x="3779" y="37"/>
                  </a:lnTo>
                  <a:lnTo>
                    <a:pt x="3783" y="36"/>
                  </a:lnTo>
                  <a:lnTo>
                    <a:pt x="3786" y="36"/>
                  </a:lnTo>
                  <a:lnTo>
                    <a:pt x="3789" y="36"/>
                  </a:lnTo>
                  <a:lnTo>
                    <a:pt x="3792" y="36"/>
                  </a:lnTo>
                  <a:lnTo>
                    <a:pt x="3796" y="35"/>
                  </a:lnTo>
                  <a:lnTo>
                    <a:pt x="3799" y="35"/>
                  </a:lnTo>
                  <a:lnTo>
                    <a:pt x="3802" y="35"/>
                  </a:lnTo>
                  <a:lnTo>
                    <a:pt x="3805" y="34"/>
                  </a:lnTo>
                  <a:lnTo>
                    <a:pt x="3809" y="34"/>
                  </a:lnTo>
                  <a:lnTo>
                    <a:pt x="3812" y="34"/>
                  </a:lnTo>
                  <a:lnTo>
                    <a:pt x="3815" y="34"/>
                  </a:lnTo>
                  <a:lnTo>
                    <a:pt x="3818" y="33"/>
                  </a:lnTo>
                  <a:lnTo>
                    <a:pt x="3822" y="33"/>
                  </a:lnTo>
                  <a:lnTo>
                    <a:pt x="3825" y="33"/>
                  </a:lnTo>
                  <a:lnTo>
                    <a:pt x="3828" y="33"/>
                  </a:lnTo>
                  <a:lnTo>
                    <a:pt x="3831" y="32"/>
                  </a:lnTo>
                  <a:lnTo>
                    <a:pt x="3835" y="32"/>
                  </a:lnTo>
                  <a:lnTo>
                    <a:pt x="3838" y="32"/>
                  </a:lnTo>
                  <a:lnTo>
                    <a:pt x="3841" y="32"/>
                  </a:lnTo>
                  <a:lnTo>
                    <a:pt x="3845" y="31"/>
                  </a:lnTo>
                  <a:lnTo>
                    <a:pt x="3848" y="31"/>
                  </a:lnTo>
                  <a:lnTo>
                    <a:pt x="3851" y="31"/>
                  </a:lnTo>
                  <a:lnTo>
                    <a:pt x="3854" y="30"/>
                  </a:lnTo>
                  <a:lnTo>
                    <a:pt x="3858" y="30"/>
                  </a:lnTo>
                  <a:lnTo>
                    <a:pt x="3861" y="30"/>
                  </a:lnTo>
                  <a:lnTo>
                    <a:pt x="3864" y="30"/>
                  </a:lnTo>
                  <a:lnTo>
                    <a:pt x="3867" y="29"/>
                  </a:lnTo>
                  <a:lnTo>
                    <a:pt x="3871" y="29"/>
                  </a:lnTo>
                  <a:lnTo>
                    <a:pt x="3874" y="29"/>
                  </a:lnTo>
                  <a:lnTo>
                    <a:pt x="3877" y="29"/>
                  </a:lnTo>
                  <a:lnTo>
                    <a:pt x="3880" y="28"/>
                  </a:lnTo>
                  <a:lnTo>
                    <a:pt x="3884" y="28"/>
                  </a:lnTo>
                  <a:lnTo>
                    <a:pt x="3887" y="28"/>
                  </a:lnTo>
                  <a:lnTo>
                    <a:pt x="3890" y="27"/>
                  </a:lnTo>
                  <a:lnTo>
                    <a:pt x="3893" y="27"/>
                  </a:lnTo>
                  <a:lnTo>
                    <a:pt x="3897" y="27"/>
                  </a:lnTo>
                  <a:lnTo>
                    <a:pt x="3900" y="26"/>
                  </a:lnTo>
                  <a:lnTo>
                    <a:pt x="3903" y="26"/>
                  </a:lnTo>
                  <a:lnTo>
                    <a:pt x="3906" y="26"/>
                  </a:lnTo>
                  <a:lnTo>
                    <a:pt x="3910" y="25"/>
                  </a:lnTo>
                  <a:lnTo>
                    <a:pt x="3913" y="25"/>
                  </a:lnTo>
                  <a:lnTo>
                    <a:pt x="3916" y="25"/>
                  </a:lnTo>
                  <a:lnTo>
                    <a:pt x="3920" y="24"/>
                  </a:lnTo>
                  <a:lnTo>
                    <a:pt x="3923" y="24"/>
                  </a:lnTo>
                  <a:lnTo>
                    <a:pt x="3926" y="23"/>
                  </a:lnTo>
                  <a:lnTo>
                    <a:pt x="3929" y="23"/>
                  </a:lnTo>
                  <a:lnTo>
                    <a:pt x="3933" y="23"/>
                  </a:lnTo>
                  <a:lnTo>
                    <a:pt x="3936" y="22"/>
                  </a:lnTo>
                  <a:lnTo>
                    <a:pt x="3939" y="22"/>
                  </a:lnTo>
                  <a:lnTo>
                    <a:pt x="3942" y="21"/>
                  </a:lnTo>
                  <a:lnTo>
                    <a:pt x="3946" y="21"/>
                  </a:lnTo>
                  <a:lnTo>
                    <a:pt x="3949" y="21"/>
                  </a:lnTo>
                  <a:lnTo>
                    <a:pt x="3952" y="20"/>
                  </a:lnTo>
                  <a:lnTo>
                    <a:pt x="3955" y="20"/>
                  </a:lnTo>
                  <a:lnTo>
                    <a:pt x="3959" y="19"/>
                  </a:lnTo>
                  <a:lnTo>
                    <a:pt x="3962" y="19"/>
                  </a:lnTo>
                  <a:lnTo>
                    <a:pt x="3965" y="18"/>
                  </a:lnTo>
                  <a:lnTo>
                    <a:pt x="3968" y="18"/>
                  </a:lnTo>
                  <a:lnTo>
                    <a:pt x="3972" y="17"/>
                  </a:lnTo>
                  <a:lnTo>
                    <a:pt x="3975" y="17"/>
                  </a:lnTo>
                  <a:lnTo>
                    <a:pt x="3978" y="16"/>
                  </a:lnTo>
                  <a:lnTo>
                    <a:pt x="3981" y="16"/>
                  </a:lnTo>
                  <a:lnTo>
                    <a:pt x="3985" y="16"/>
                  </a:lnTo>
                  <a:lnTo>
                    <a:pt x="3988" y="15"/>
                  </a:lnTo>
                  <a:lnTo>
                    <a:pt x="3991" y="15"/>
                  </a:lnTo>
                  <a:lnTo>
                    <a:pt x="3995" y="14"/>
                  </a:lnTo>
                  <a:lnTo>
                    <a:pt x="3998" y="14"/>
                  </a:lnTo>
                  <a:lnTo>
                    <a:pt x="4001" y="13"/>
                  </a:lnTo>
                  <a:lnTo>
                    <a:pt x="4004" y="13"/>
                  </a:lnTo>
                  <a:lnTo>
                    <a:pt x="4008" y="12"/>
                  </a:lnTo>
                  <a:lnTo>
                    <a:pt x="4011" y="12"/>
                  </a:lnTo>
                  <a:lnTo>
                    <a:pt x="4014" y="11"/>
                  </a:lnTo>
                  <a:lnTo>
                    <a:pt x="4017" y="11"/>
                  </a:lnTo>
                  <a:lnTo>
                    <a:pt x="4021" y="10"/>
                  </a:lnTo>
                  <a:lnTo>
                    <a:pt x="4024" y="10"/>
                  </a:lnTo>
                  <a:lnTo>
                    <a:pt x="4027" y="10"/>
                  </a:lnTo>
                  <a:lnTo>
                    <a:pt x="4030" y="9"/>
                  </a:lnTo>
                  <a:lnTo>
                    <a:pt x="4034" y="9"/>
                  </a:lnTo>
                  <a:lnTo>
                    <a:pt x="4037" y="8"/>
                  </a:lnTo>
                  <a:lnTo>
                    <a:pt x="4040" y="8"/>
                  </a:lnTo>
                  <a:lnTo>
                    <a:pt x="4043" y="7"/>
                  </a:lnTo>
                  <a:lnTo>
                    <a:pt x="4047" y="7"/>
                  </a:lnTo>
                  <a:lnTo>
                    <a:pt x="4050" y="7"/>
                  </a:lnTo>
                  <a:lnTo>
                    <a:pt x="4053" y="6"/>
                  </a:lnTo>
                  <a:lnTo>
                    <a:pt x="4057" y="6"/>
                  </a:lnTo>
                  <a:lnTo>
                    <a:pt x="4060" y="5"/>
                  </a:lnTo>
                  <a:lnTo>
                    <a:pt x="4063" y="5"/>
                  </a:lnTo>
                  <a:lnTo>
                    <a:pt x="4066" y="5"/>
                  </a:lnTo>
                  <a:lnTo>
                    <a:pt x="4070" y="4"/>
                  </a:lnTo>
                  <a:lnTo>
                    <a:pt x="4073" y="4"/>
                  </a:lnTo>
                  <a:lnTo>
                    <a:pt x="4076" y="4"/>
                  </a:lnTo>
                  <a:lnTo>
                    <a:pt x="4079" y="3"/>
                  </a:lnTo>
                  <a:lnTo>
                    <a:pt x="4083" y="3"/>
                  </a:lnTo>
                  <a:lnTo>
                    <a:pt x="4086" y="3"/>
                  </a:lnTo>
                  <a:lnTo>
                    <a:pt x="4089" y="3"/>
                  </a:lnTo>
                  <a:lnTo>
                    <a:pt x="4092" y="2"/>
                  </a:lnTo>
                  <a:lnTo>
                    <a:pt x="4096" y="2"/>
                  </a:lnTo>
                  <a:lnTo>
                    <a:pt x="4099" y="2"/>
                  </a:lnTo>
                  <a:lnTo>
                    <a:pt x="4102" y="2"/>
                  </a:lnTo>
                  <a:lnTo>
                    <a:pt x="4105" y="2"/>
                  </a:lnTo>
                  <a:lnTo>
                    <a:pt x="4109" y="1"/>
                  </a:lnTo>
                  <a:lnTo>
                    <a:pt x="4112" y="1"/>
                  </a:lnTo>
                  <a:lnTo>
                    <a:pt x="4115" y="1"/>
                  </a:lnTo>
                  <a:lnTo>
                    <a:pt x="4118" y="1"/>
                  </a:lnTo>
                  <a:lnTo>
                    <a:pt x="4122" y="1"/>
                  </a:lnTo>
                  <a:lnTo>
                    <a:pt x="4125" y="1"/>
                  </a:lnTo>
                  <a:lnTo>
                    <a:pt x="4128" y="1"/>
                  </a:lnTo>
                  <a:lnTo>
                    <a:pt x="4132" y="0"/>
                  </a:lnTo>
                  <a:lnTo>
                    <a:pt x="4135" y="0"/>
                  </a:lnTo>
                  <a:lnTo>
                    <a:pt x="4138" y="0"/>
                  </a:lnTo>
                  <a:lnTo>
                    <a:pt x="4141" y="0"/>
                  </a:lnTo>
                  <a:lnTo>
                    <a:pt x="4145" y="0"/>
                  </a:lnTo>
                  <a:lnTo>
                    <a:pt x="4148" y="0"/>
                  </a:lnTo>
                  <a:lnTo>
                    <a:pt x="4151" y="0"/>
                  </a:lnTo>
                  <a:lnTo>
                    <a:pt x="4154" y="0"/>
                  </a:lnTo>
                  <a:lnTo>
                    <a:pt x="4158" y="0"/>
                  </a:lnTo>
                  <a:lnTo>
                    <a:pt x="4161" y="0"/>
                  </a:lnTo>
                  <a:lnTo>
                    <a:pt x="4164" y="0"/>
                  </a:lnTo>
                  <a:lnTo>
                    <a:pt x="4167" y="0"/>
                  </a:lnTo>
                  <a:lnTo>
                    <a:pt x="4171" y="0"/>
                  </a:lnTo>
                  <a:lnTo>
                    <a:pt x="4174" y="0"/>
                  </a:lnTo>
                  <a:lnTo>
                    <a:pt x="4177" y="0"/>
                  </a:lnTo>
                  <a:lnTo>
                    <a:pt x="4180" y="0"/>
                  </a:lnTo>
                  <a:lnTo>
                    <a:pt x="4184" y="0"/>
                  </a:lnTo>
                  <a:lnTo>
                    <a:pt x="4187" y="0"/>
                  </a:lnTo>
                  <a:lnTo>
                    <a:pt x="4190" y="0"/>
                  </a:lnTo>
                  <a:lnTo>
                    <a:pt x="4193" y="0"/>
                  </a:lnTo>
                  <a:lnTo>
                    <a:pt x="4197" y="0"/>
                  </a:lnTo>
                  <a:lnTo>
                    <a:pt x="4200" y="0"/>
                  </a:lnTo>
                  <a:lnTo>
                    <a:pt x="4203" y="1"/>
                  </a:lnTo>
                  <a:lnTo>
                    <a:pt x="4207" y="1"/>
                  </a:lnTo>
                  <a:lnTo>
                    <a:pt x="4210" y="1"/>
                  </a:lnTo>
                  <a:lnTo>
                    <a:pt x="4213" y="1"/>
                  </a:lnTo>
                  <a:lnTo>
                    <a:pt x="4216" y="1"/>
                  </a:lnTo>
                  <a:lnTo>
                    <a:pt x="4220" y="1"/>
                  </a:lnTo>
                  <a:lnTo>
                    <a:pt x="4223" y="1"/>
                  </a:lnTo>
                  <a:lnTo>
                    <a:pt x="4226" y="1"/>
                  </a:lnTo>
                  <a:lnTo>
                    <a:pt x="4229" y="1"/>
                  </a:lnTo>
                  <a:lnTo>
                    <a:pt x="4233" y="1"/>
                  </a:lnTo>
                  <a:lnTo>
                    <a:pt x="4236" y="1"/>
                  </a:lnTo>
                  <a:lnTo>
                    <a:pt x="4239" y="1"/>
                  </a:lnTo>
                  <a:lnTo>
                    <a:pt x="4242" y="2"/>
                  </a:lnTo>
                  <a:lnTo>
                    <a:pt x="4246" y="2"/>
                  </a:lnTo>
                  <a:lnTo>
                    <a:pt x="4249" y="2"/>
                  </a:lnTo>
                  <a:lnTo>
                    <a:pt x="4252" y="2"/>
                  </a:lnTo>
                  <a:lnTo>
                    <a:pt x="4255" y="2"/>
                  </a:lnTo>
                  <a:lnTo>
                    <a:pt x="4259" y="2"/>
                  </a:lnTo>
                  <a:lnTo>
                    <a:pt x="4262" y="3"/>
                  </a:lnTo>
                  <a:lnTo>
                    <a:pt x="4265" y="3"/>
                  </a:lnTo>
                  <a:lnTo>
                    <a:pt x="4268" y="3"/>
                  </a:lnTo>
                  <a:lnTo>
                    <a:pt x="4272" y="3"/>
                  </a:lnTo>
                  <a:lnTo>
                    <a:pt x="4275" y="3"/>
                  </a:lnTo>
                  <a:lnTo>
                    <a:pt x="4278" y="4"/>
                  </a:lnTo>
                  <a:lnTo>
                    <a:pt x="4282" y="4"/>
                  </a:lnTo>
                  <a:lnTo>
                    <a:pt x="4285" y="4"/>
                  </a:lnTo>
                  <a:lnTo>
                    <a:pt x="4288" y="4"/>
                  </a:lnTo>
                  <a:lnTo>
                    <a:pt x="4291" y="4"/>
                  </a:lnTo>
                  <a:lnTo>
                    <a:pt x="4295" y="5"/>
                  </a:lnTo>
                  <a:lnTo>
                    <a:pt x="4298" y="5"/>
                  </a:lnTo>
                  <a:lnTo>
                    <a:pt x="4301" y="5"/>
                  </a:lnTo>
                  <a:lnTo>
                    <a:pt x="4304" y="5"/>
                  </a:lnTo>
                  <a:lnTo>
                    <a:pt x="4308" y="6"/>
                  </a:lnTo>
                  <a:lnTo>
                    <a:pt x="4311" y="6"/>
                  </a:lnTo>
                  <a:lnTo>
                    <a:pt x="4314" y="6"/>
                  </a:lnTo>
                  <a:lnTo>
                    <a:pt x="4317" y="6"/>
                  </a:lnTo>
                  <a:lnTo>
                    <a:pt x="4321" y="7"/>
                  </a:lnTo>
                  <a:lnTo>
                    <a:pt x="4324" y="7"/>
                  </a:lnTo>
                  <a:lnTo>
                    <a:pt x="4327" y="7"/>
                  </a:lnTo>
                  <a:lnTo>
                    <a:pt x="4330" y="8"/>
                  </a:lnTo>
                  <a:lnTo>
                    <a:pt x="4334" y="8"/>
                  </a:lnTo>
                  <a:lnTo>
                    <a:pt x="4337" y="9"/>
                  </a:lnTo>
                  <a:lnTo>
                    <a:pt x="4340" y="9"/>
                  </a:lnTo>
                  <a:lnTo>
                    <a:pt x="4343" y="9"/>
                  </a:lnTo>
                  <a:lnTo>
                    <a:pt x="4347" y="10"/>
                  </a:lnTo>
                  <a:lnTo>
                    <a:pt x="4350" y="10"/>
                  </a:lnTo>
                  <a:lnTo>
                    <a:pt x="4353" y="11"/>
                  </a:lnTo>
                  <a:lnTo>
                    <a:pt x="4357" y="11"/>
                  </a:lnTo>
                  <a:lnTo>
                    <a:pt x="4360" y="12"/>
                  </a:lnTo>
                  <a:lnTo>
                    <a:pt x="4363" y="12"/>
                  </a:lnTo>
                  <a:lnTo>
                    <a:pt x="4366" y="13"/>
                  </a:lnTo>
                  <a:lnTo>
                    <a:pt x="4370" y="14"/>
                  </a:lnTo>
                  <a:lnTo>
                    <a:pt x="4373" y="14"/>
                  </a:lnTo>
                  <a:lnTo>
                    <a:pt x="4376" y="15"/>
                  </a:lnTo>
                  <a:lnTo>
                    <a:pt x="4379" y="15"/>
                  </a:lnTo>
                  <a:lnTo>
                    <a:pt x="4383" y="16"/>
                  </a:lnTo>
                  <a:lnTo>
                    <a:pt x="4386" y="17"/>
                  </a:lnTo>
                  <a:lnTo>
                    <a:pt x="4389" y="17"/>
                  </a:lnTo>
                  <a:lnTo>
                    <a:pt x="4392" y="18"/>
                  </a:lnTo>
                  <a:lnTo>
                    <a:pt x="4396" y="19"/>
                  </a:lnTo>
                  <a:lnTo>
                    <a:pt x="4399" y="19"/>
                  </a:lnTo>
                  <a:lnTo>
                    <a:pt x="4402" y="20"/>
                  </a:lnTo>
                  <a:lnTo>
                    <a:pt x="4405" y="21"/>
                  </a:lnTo>
                  <a:lnTo>
                    <a:pt x="4409" y="22"/>
                  </a:lnTo>
                  <a:lnTo>
                    <a:pt x="4412" y="23"/>
                  </a:lnTo>
                  <a:lnTo>
                    <a:pt x="4415" y="24"/>
                  </a:lnTo>
                  <a:lnTo>
                    <a:pt x="4419" y="25"/>
                  </a:lnTo>
                  <a:lnTo>
                    <a:pt x="4422" y="25"/>
                  </a:lnTo>
                  <a:lnTo>
                    <a:pt x="4425" y="26"/>
                  </a:lnTo>
                  <a:lnTo>
                    <a:pt x="4428" y="27"/>
                  </a:lnTo>
                  <a:lnTo>
                    <a:pt x="4432" y="28"/>
                  </a:lnTo>
                  <a:lnTo>
                    <a:pt x="4435" y="29"/>
                  </a:lnTo>
                  <a:lnTo>
                    <a:pt x="4438" y="30"/>
                  </a:lnTo>
                  <a:lnTo>
                    <a:pt x="4441" y="31"/>
                  </a:lnTo>
                  <a:lnTo>
                    <a:pt x="4445" y="32"/>
                  </a:lnTo>
                  <a:lnTo>
                    <a:pt x="4448" y="33"/>
                  </a:lnTo>
                  <a:lnTo>
                    <a:pt x="4451" y="34"/>
                  </a:lnTo>
                  <a:lnTo>
                    <a:pt x="4454" y="36"/>
                  </a:lnTo>
                  <a:lnTo>
                    <a:pt x="4458" y="37"/>
                  </a:lnTo>
                  <a:lnTo>
                    <a:pt x="4461" y="38"/>
                  </a:lnTo>
                  <a:lnTo>
                    <a:pt x="4464" y="39"/>
                  </a:lnTo>
                  <a:lnTo>
                    <a:pt x="4467" y="40"/>
                  </a:lnTo>
                  <a:lnTo>
                    <a:pt x="4471" y="41"/>
                  </a:lnTo>
                  <a:lnTo>
                    <a:pt x="4474" y="42"/>
                  </a:lnTo>
                  <a:lnTo>
                    <a:pt x="4477" y="43"/>
                  </a:lnTo>
                  <a:lnTo>
                    <a:pt x="4480" y="45"/>
                  </a:lnTo>
                  <a:lnTo>
                    <a:pt x="4484" y="46"/>
                  </a:lnTo>
                  <a:lnTo>
                    <a:pt x="4487" y="47"/>
                  </a:lnTo>
                  <a:lnTo>
                    <a:pt x="4490" y="48"/>
                  </a:lnTo>
                  <a:lnTo>
                    <a:pt x="4494" y="49"/>
                  </a:lnTo>
                  <a:lnTo>
                    <a:pt x="4497" y="51"/>
                  </a:lnTo>
                  <a:lnTo>
                    <a:pt x="4500" y="52"/>
                  </a:lnTo>
                  <a:lnTo>
                    <a:pt x="4503" y="53"/>
                  </a:lnTo>
                  <a:lnTo>
                    <a:pt x="4507" y="54"/>
                  </a:lnTo>
                  <a:lnTo>
                    <a:pt x="4510" y="56"/>
                  </a:lnTo>
                  <a:lnTo>
                    <a:pt x="4513" y="57"/>
                  </a:lnTo>
                  <a:lnTo>
                    <a:pt x="4516" y="58"/>
                  </a:lnTo>
                  <a:lnTo>
                    <a:pt x="4520" y="59"/>
                  </a:lnTo>
                  <a:lnTo>
                    <a:pt x="4523" y="61"/>
                  </a:lnTo>
                  <a:lnTo>
                    <a:pt x="4526" y="62"/>
                  </a:lnTo>
                  <a:lnTo>
                    <a:pt x="4529" y="63"/>
                  </a:lnTo>
                  <a:lnTo>
                    <a:pt x="4533" y="64"/>
                  </a:lnTo>
                  <a:lnTo>
                    <a:pt x="4536" y="66"/>
                  </a:lnTo>
                  <a:lnTo>
                    <a:pt x="4539" y="67"/>
                  </a:lnTo>
                  <a:lnTo>
                    <a:pt x="4542" y="68"/>
                  </a:lnTo>
                  <a:lnTo>
                    <a:pt x="4546" y="69"/>
                  </a:lnTo>
                  <a:lnTo>
                    <a:pt x="4549" y="71"/>
                  </a:lnTo>
                  <a:lnTo>
                    <a:pt x="4552" y="72"/>
                  </a:lnTo>
                  <a:lnTo>
                    <a:pt x="4555" y="73"/>
                  </a:lnTo>
                  <a:lnTo>
                    <a:pt x="4559" y="74"/>
                  </a:lnTo>
                  <a:lnTo>
                    <a:pt x="4562" y="76"/>
                  </a:lnTo>
                  <a:lnTo>
                    <a:pt x="4565" y="77"/>
                  </a:lnTo>
                  <a:lnTo>
                    <a:pt x="4569" y="78"/>
                  </a:lnTo>
                  <a:lnTo>
                    <a:pt x="4572" y="79"/>
                  </a:lnTo>
                  <a:lnTo>
                    <a:pt x="4575" y="80"/>
                  </a:lnTo>
                  <a:lnTo>
                    <a:pt x="4578" y="81"/>
                  </a:lnTo>
                  <a:lnTo>
                    <a:pt x="4582" y="82"/>
                  </a:lnTo>
                  <a:lnTo>
                    <a:pt x="4585" y="83"/>
                  </a:lnTo>
                  <a:lnTo>
                    <a:pt x="4588" y="85"/>
                  </a:lnTo>
                  <a:lnTo>
                    <a:pt x="4591" y="86"/>
                  </a:lnTo>
                  <a:lnTo>
                    <a:pt x="4595" y="87"/>
                  </a:lnTo>
                  <a:lnTo>
                    <a:pt x="4598" y="88"/>
                  </a:lnTo>
                  <a:lnTo>
                    <a:pt x="4601" y="89"/>
                  </a:lnTo>
                  <a:lnTo>
                    <a:pt x="4604" y="90"/>
                  </a:lnTo>
                  <a:lnTo>
                    <a:pt x="4608" y="91"/>
                  </a:lnTo>
                  <a:lnTo>
                    <a:pt x="4611" y="92"/>
                  </a:lnTo>
                  <a:lnTo>
                    <a:pt x="4614" y="93"/>
                  </a:lnTo>
                  <a:lnTo>
                    <a:pt x="4617" y="94"/>
                  </a:lnTo>
                  <a:lnTo>
                    <a:pt x="4621" y="95"/>
                  </a:lnTo>
                  <a:lnTo>
                    <a:pt x="4624" y="96"/>
                  </a:lnTo>
                  <a:lnTo>
                    <a:pt x="4627" y="96"/>
                  </a:lnTo>
                  <a:lnTo>
                    <a:pt x="4630" y="97"/>
                  </a:lnTo>
                  <a:lnTo>
                    <a:pt x="4634" y="98"/>
                  </a:lnTo>
                  <a:lnTo>
                    <a:pt x="4637" y="99"/>
                  </a:lnTo>
                  <a:lnTo>
                    <a:pt x="4640" y="100"/>
                  </a:lnTo>
                  <a:lnTo>
                    <a:pt x="4644" y="101"/>
                  </a:lnTo>
                  <a:lnTo>
                    <a:pt x="4647" y="102"/>
                  </a:lnTo>
                  <a:lnTo>
                    <a:pt x="4650" y="102"/>
                  </a:lnTo>
                  <a:lnTo>
                    <a:pt x="4653" y="103"/>
                  </a:lnTo>
                  <a:lnTo>
                    <a:pt x="4657" y="104"/>
                  </a:lnTo>
                  <a:lnTo>
                    <a:pt x="4660" y="105"/>
                  </a:lnTo>
                  <a:lnTo>
                    <a:pt x="4663" y="105"/>
                  </a:lnTo>
                  <a:lnTo>
                    <a:pt x="4666" y="106"/>
                  </a:lnTo>
                  <a:lnTo>
                    <a:pt x="4670" y="107"/>
                  </a:lnTo>
                  <a:lnTo>
                    <a:pt x="4673" y="107"/>
                  </a:lnTo>
                  <a:lnTo>
                    <a:pt x="4676" y="108"/>
                  </a:lnTo>
                  <a:lnTo>
                    <a:pt x="4679" y="109"/>
                  </a:lnTo>
                  <a:lnTo>
                    <a:pt x="4683" y="109"/>
                  </a:lnTo>
                  <a:lnTo>
                    <a:pt x="4686" y="110"/>
                  </a:lnTo>
                  <a:lnTo>
                    <a:pt x="4689" y="110"/>
                  </a:lnTo>
                  <a:lnTo>
                    <a:pt x="4692" y="111"/>
                  </a:lnTo>
                  <a:lnTo>
                    <a:pt x="4696" y="112"/>
                  </a:lnTo>
                  <a:lnTo>
                    <a:pt x="4699" y="112"/>
                  </a:lnTo>
                  <a:lnTo>
                    <a:pt x="4702" y="113"/>
                  </a:lnTo>
                  <a:lnTo>
                    <a:pt x="4705" y="113"/>
                  </a:lnTo>
                  <a:lnTo>
                    <a:pt x="4709" y="114"/>
                  </a:lnTo>
                  <a:lnTo>
                    <a:pt x="4712" y="114"/>
                  </a:lnTo>
                  <a:lnTo>
                    <a:pt x="4715" y="115"/>
                  </a:lnTo>
                  <a:lnTo>
                    <a:pt x="4719" y="115"/>
                  </a:lnTo>
                  <a:lnTo>
                    <a:pt x="4722" y="116"/>
                  </a:lnTo>
                  <a:lnTo>
                    <a:pt x="4725" y="116"/>
                  </a:lnTo>
                  <a:lnTo>
                    <a:pt x="4728" y="117"/>
                  </a:lnTo>
                  <a:lnTo>
                    <a:pt x="4732" y="117"/>
                  </a:lnTo>
                  <a:lnTo>
                    <a:pt x="4735" y="118"/>
                  </a:lnTo>
                  <a:lnTo>
                    <a:pt x="4738" y="118"/>
                  </a:lnTo>
                  <a:lnTo>
                    <a:pt x="4741" y="118"/>
                  </a:lnTo>
                  <a:lnTo>
                    <a:pt x="4745" y="119"/>
                  </a:lnTo>
                  <a:lnTo>
                    <a:pt x="4748" y="119"/>
                  </a:lnTo>
                  <a:lnTo>
                    <a:pt x="4751" y="120"/>
                  </a:lnTo>
                  <a:lnTo>
                    <a:pt x="4754" y="120"/>
                  </a:lnTo>
                  <a:lnTo>
                    <a:pt x="4758" y="121"/>
                  </a:lnTo>
                  <a:lnTo>
                    <a:pt x="4761" y="121"/>
                  </a:lnTo>
                  <a:lnTo>
                    <a:pt x="4764" y="121"/>
                  </a:lnTo>
                  <a:lnTo>
                    <a:pt x="4767" y="122"/>
                  </a:lnTo>
                  <a:lnTo>
                    <a:pt x="4771" y="122"/>
                  </a:lnTo>
                  <a:lnTo>
                    <a:pt x="4774" y="122"/>
                  </a:lnTo>
                  <a:lnTo>
                    <a:pt x="4777" y="123"/>
                  </a:lnTo>
                  <a:lnTo>
                    <a:pt x="4781" y="123"/>
                  </a:lnTo>
                  <a:lnTo>
                    <a:pt x="4784" y="124"/>
                  </a:lnTo>
                  <a:lnTo>
                    <a:pt x="4787" y="124"/>
                  </a:lnTo>
                  <a:lnTo>
                    <a:pt x="4790" y="125"/>
                  </a:lnTo>
                  <a:lnTo>
                    <a:pt x="4794" y="125"/>
                  </a:lnTo>
                  <a:lnTo>
                    <a:pt x="4797" y="125"/>
                  </a:lnTo>
                  <a:lnTo>
                    <a:pt x="4800" y="126"/>
                  </a:lnTo>
                  <a:lnTo>
                    <a:pt x="4803" y="126"/>
                  </a:lnTo>
                  <a:lnTo>
                    <a:pt x="4807" y="127"/>
                  </a:lnTo>
                  <a:lnTo>
                    <a:pt x="4810" y="127"/>
                  </a:lnTo>
                  <a:lnTo>
                    <a:pt x="4813" y="127"/>
                  </a:lnTo>
                  <a:lnTo>
                    <a:pt x="4816" y="128"/>
                  </a:lnTo>
                  <a:lnTo>
                    <a:pt x="4820" y="128"/>
                  </a:lnTo>
                  <a:lnTo>
                    <a:pt x="4823" y="129"/>
                  </a:lnTo>
                  <a:lnTo>
                    <a:pt x="4826" y="129"/>
                  </a:lnTo>
                  <a:lnTo>
                    <a:pt x="4829" y="130"/>
                  </a:lnTo>
                  <a:lnTo>
                    <a:pt x="4833" y="130"/>
                  </a:lnTo>
                  <a:lnTo>
                    <a:pt x="4836" y="131"/>
                  </a:lnTo>
                  <a:lnTo>
                    <a:pt x="4839" y="131"/>
                  </a:lnTo>
                  <a:lnTo>
                    <a:pt x="4842" y="132"/>
                  </a:lnTo>
                  <a:lnTo>
                    <a:pt x="4846" y="132"/>
                  </a:lnTo>
                  <a:lnTo>
                    <a:pt x="4849" y="133"/>
                  </a:lnTo>
                  <a:lnTo>
                    <a:pt x="4852" y="134"/>
                  </a:lnTo>
                  <a:lnTo>
                    <a:pt x="4856" y="134"/>
                  </a:lnTo>
                  <a:lnTo>
                    <a:pt x="4859" y="135"/>
                  </a:lnTo>
                  <a:lnTo>
                    <a:pt x="4862" y="135"/>
                  </a:lnTo>
                  <a:lnTo>
                    <a:pt x="4865" y="136"/>
                  </a:lnTo>
                  <a:lnTo>
                    <a:pt x="4869" y="137"/>
                  </a:lnTo>
                  <a:lnTo>
                    <a:pt x="4872" y="137"/>
                  </a:lnTo>
                  <a:lnTo>
                    <a:pt x="4875" y="138"/>
                  </a:lnTo>
                  <a:lnTo>
                    <a:pt x="4878" y="139"/>
                  </a:lnTo>
                  <a:lnTo>
                    <a:pt x="4882" y="139"/>
                  </a:lnTo>
                  <a:lnTo>
                    <a:pt x="4885" y="140"/>
                  </a:lnTo>
                  <a:lnTo>
                    <a:pt x="4888" y="141"/>
                  </a:lnTo>
                  <a:lnTo>
                    <a:pt x="4891" y="142"/>
                  </a:lnTo>
                  <a:lnTo>
                    <a:pt x="4895" y="142"/>
                  </a:lnTo>
                  <a:lnTo>
                    <a:pt x="4898" y="143"/>
                  </a:lnTo>
                  <a:lnTo>
                    <a:pt x="4901" y="144"/>
                  </a:lnTo>
                  <a:lnTo>
                    <a:pt x="4904" y="145"/>
                  </a:lnTo>
                  <a:lnTo>
                    <a:pt x="4908" y="146"/>
                  </a:lnTo>
                  <a:lnTo>
                    <a:pt x="4911" y="147"/>
                  </a:lnTo>
                  <a:lnTo>
                    <a:pt x="4914" y="148"/>
                  </a:lnTo>
                  <a:lnTo>
                    <a:pt x="4917" y="149"/>
                  </a:lnTo>
                  <a:lnTo>
                    <a:pt x="4921" y="150"/>
                  </a:lnTo>
                  <a:lnTo>
                    <a:pt x="4924" y="150"/>
                  </a:lnTo>
                  <a:lnTo>
                    <a:pt x="4927" y="151"/>
                  </a:lnTo>
                  <a:lnTo>
                    <a:pt x="4931" y="152"/>
                  </a:lnTo>
                  <a:lnTo>
                    <a:pt x="4934" y="153"/>
                  </a:lnTo>
                  <a:lnTo>
                    <a:pt x="4937" y="154"/>
                  </a:lnTo>
                  <a:lnTo>
                    <a:pt x="4940" y="155"/>
                  </a:lnTo>
                  <a:lnTo>
                    <a:pt x="4944" y="156"/>
                  </a:lnTo>
                  <a:lnTo>
                    <a:pt x="4947" y="157"/>
                  </a:lnTo>
                  <a:lnTo>
                    <a:pt x="4950" y="158"/>
                  </a:lnTo>
                  <a:lnTo>
                    <a:pt x="4953" y="159"/>
                  </a:lnTo>
                  <a:lnTo>
                    <a:pt x="4957" y="161"/>
                  </a:lnTo>
                  <a:lnTo>
                    <a:pt x="4960" y="162"/>
                  </a:lnTo>
                  <a:lnTo>
                    <a:pt x="4963" y="163"/>
                  </a:lnTo>
                  <a:lnTo>
                    <a:pt x="4966" y="164"/>
                  </a:lnTo>
                  <a:lnTo>
                    <a:pt x="4970" y="165"/>
                  </a:lnTo>
                  <a:lnTo>
                    <a:pt x="4973" y="166"/>
                  </a:lnTo>
                  <a:lnTo>
                    <a:pt x="4976" y="167"/>
                  </a:lnTo>
                  <a:lnTo>
                    <a:pt x="4979" y="168"/>
                  </a:lnTo>
                  <a:lnTo>
                    <a:pt x="4983" y="169"/>
                  </a:lnTo>
                  <a:lnTo>
                    <a:pt x="4986" y="170"/>
                  </a:lnTo>
                  <a:lnTo>
                    <a:pt x="4989" y="171"/>
                  </a:lnTo>
                  <a:lnTo>
                    <a:pt x="4992" y="172"/>
                  </a:lnTo>
                  <a:lnTo>
                    <a:pt x="4996" y="173"/>
                  </a:lnTo>
                  <a:lnTo>
                    <a:pt x="4999" y="174"/>
                  </a:lnTo>
                  <a:lnTo>
                    <a:pt x="5002" y="175"/>
                  </a:lnTo>
                  <a:lnTo>
                    <a:pt x="5006" y="176"/>
                  </a:lnTo>
                  <a:lnTo>
                    <a:pt x="5009" y="177"/>
                  </a:lnTo>
                  <a:lnTo>
                    <a:pt x="5012" y="178"/>
                  </a:lnTo>
                  <a:lnTo>
                    <a:pt x="5015" y="179"/>
                  </a:lnTo>
                  <a:lnTo>
                    <a:pt x="5019" y="180"/>
                  </a:lnTo>
                  <a:lnTo>
                    <a:pt x="5022" y="181"/>
                  </a:lnTo>
                  <a:lnTo>
                    <a:pt x="5025" y="182"/>
                  </a:lnTo>
                  <a:lnTo>
                    <a:pt x="5028" y="183"/>
                  </a:lnTo>
                  <a:lnTo>
                    <a:pt x="5032" y="184"/>
                  </a:lnTo>
                  <a:lnTo>
                    <a:pt x="5035" y="185"/>
                  </a:lnTo>
                  <a:lnTo>
                    <a:pt x="5038" y="186"/>
                  </a:lnTo>
                  <a:lnTo>
                    <a:pt x="5041" y="186"/>
                  </a:lnTo>
                  <a:lnTo>
                    <a:pt x="5045" y="187"/>
                  </a:lnTo>
                  <a:lnTo>
                    <a:pt x="5048" y="188"/>
                  </a:lnTo>
                  <a:lnTo>
                    <a:pt x="5051" y="189"/>
                  </a:lnTo>
                  <a:lnTo>
                    <a:pt x="5054" y="189"/>
                  </a:lnTo>
                  <a:lnTo>
                    <a:pt x="5058" y="190"/>
                  </a:lnTo>
                  <a:lnTo>
                    <a:pt x="5061" y="191"/>
                  </a:lnTo>
                  <a:lnTo>
                    <a:pt x="5064" y="192"/>
                  </a:lnTo>
                  <a:lnTo>
                    <a:pt x="5067" y="192"/>
                  </a:lnTo>
                  <a:lnTo>
                    <a:pt x="5071" y="193"/>
                  </a:lnTo>
                  <a:lnTo>
                    <a:pt x="5074" y="193"/>
                  </a:lnTo>
                  <a:lnTo>
                    <a:pt x="5077" y="194"/>
                  </a:lnTo>
                  <a:lnTo>
                    <a:pt x="5081" y="195"/>
                  </a:lnTo>
                  <a:lnTo>
                    <a:pt x="5084" y="195"/>
                  </a:lnTo>
                  <a:lnTo>
                    <a:pt x="5087" y="196"/>
                  </a:lnTo>
                  <a:lnTo>
                    <a:pt x="5090" y="196"/>
                  </a:lnTo>
                  <a:lnTo>
                    <a:pt x="5094" y="197"/>
                  </a:lnTo>
                  <a:lnTo>
                    <a:pt x="5097" y="197"/>
                  </a:lnTo>
                  <a:lnTo>
                    <a:pt x="5100" y="197"/>
                  </a:lnTo>
                  <a:lnTo>
                    <a:pt x="5103" y="198"/>
                  </a:lnTo>
                  <a:lnTo>
                    <a:pt x="5107" y="198"/>
                  </a:lnTo>
                  <a:lnTo>
                    <a:pt x="5110" y="199"/>
                  </a:lnTo>
                  <a:lnTo>
                    <a:pt x="5113" y="199"/>
                  </a:lnTo>
                  <a:lnTo>
                    <a:pt x="5116" y="199"/>
                  </a:lnTo>
                  <a:lnTo>
                    <a:pt x="5120" y="200"/>
                  </a:lnTo>
                  <a:lnTo>
                    <a:pt x="5123" y="200"/>
                  </a:lnTo>
                  <a:lnTo>
                    <a:pt x="5126" y="201"/>
                  </a:lnTo>
                  <a:lnTo>
                    <a:pt x="5129" y="201"/>
                  </a:lnTo>
                  <a:lnTo>
                    <a:pt x="5133" y="201"/>
                  </a:lnTo>
                  <a:lnTo>
                    <a:pt x="5136" y="202"/>
                  </a:lnTo>
                  <a:lnTo>
                    <a:pt x="5139" y="202"/>
                  </a:lnTo>
                  <a:lnTo>
                    <a:pt x="5143" y="202"/>
                  </a:lnTo>
                  <a:lnTo>
                    <a:pt x="5146" y="203"/>
                  </a:lnTo>
                  <a:lnTo>
                    <a:pt x="5149" y="203"/>
                  </a:lnTo>
                  <a:lnTo>
                    <a:pt x="5152" y="203"/>
                  </a:lnTo>
                  <a:lnTo>
                    <a:pt x="5156" y="204"/>
                  </a:lnTo>
                  <a:lnTo>
                    <a:pt x="5159" y="204"/>
                  </a:lnTo>
                  <a:lnTo>
                    <a:pt x="5162" y="204"/>
                  </a:lnTo>
                  <a:lnTo>
                    <a:pt x="5165" y="205"/>
                  </a:lnTo>
                  <a:lnTo>
                    <a:pt x="5169" y="205"/>
                  </a:lnTo>
                  <a:lnTo>
                    <a:pt x="5172" y="205"/>
                  </a:lnTo>
                  <a:lnTo>
                    <a:pt x="5175" y="206"/>
                  </a:lnTo>
                  <a:lnTo>
                    <a:pt x="5178" y="206"/>
                  </a:lnTo>
                  <a:lnTo>
                    <a:pt x="5182" y="207"/>
                  </a:lnTo>
                  <a:lnTo>
                    <a:pt x="5185" y="207"/>
                  </a:lnTo>
                  <a:lnTo>
                    <a:pt x="5188" y="207"/>
                  </a:lnTo>
                  <a:lnTo>
                    <a:pt x="5191" y="208"/>
                  </a:lnTo>
                  <a:lnTo>
                    <a:pt x="5195" y="208"/>
                  </a:lnTo>
                  <a:lnTo>
                    <a:pt x="5198" y="209"/>
                  </a:lnTo>
                  <a:lnTo>
                    <a:pt x="5201" y="209"/>
                  </a:lnTo>
                  <a:lnTo>
                    <a:pt x="5204" y="210"/>
                  </a:lnTo>
                  <a:lnTo>
                    <a:pt x="5208" y="210"/>
                  </a:lnTo>
                  <a:lnTo>
                    <a:pt x="5211" y="211"/>
                  </a:lnTo>
                  <a:lnTo>
                    <a:pt x="5214" y="211"/>
                  </a:lnTo>
                  <a:lnTo>
                    <a:pt x="5218" y="212"/>
                  </a:lnTo>
                  <a:lnTo>
                    <a:pt x="5221" y="212"/>
                  </a:lnTo>
                  <a:lnTo>
                    <a:pt x="5224" y="213"/>
                  </a:lnTo>
                  <a:lnTo>
                    <a:pt x="5227" y="214"/>
                  </a:lnTo>
                  <a:lnTo>
                    <a:pt x="5231" y="214"/>
                  </a:lnTo>
                  <a:lnTo>
                    <a:pt x="5234" y="215"/>
                  </a:lnTo>
                  <a:lnTo>
                    <a:pt x="5237" y="216"/>
                  </a:lnTo>
                  <a:lnTo>
                    <a:pt x="5240" y="216"/>
                  </a:lnTo>
                  <a:lnTo>
                    <a:pt x="5244" y="217"/>
                  </a:lnTo>
                  <a:lnTo>
                    <a:pt x="5247" y="218"/>
                  </a:lnTo>
                  <a:lnTo>
                    <a:pt x="5250" y="219"/>
                  </a:lnTo>
                  <a:lnTo>
                    <a:pt x="5253" y="219"/>
                  </a:lnTo>
                  <a:lnTo>
                    <a:pt x="5257" y="220"/>
                  </a:lnTo>
                  <a:lnTo>
                    <a:pt x="5260" y="221"/>
                  </a:lnTo>
                  <a:lnTo>
                    <a:pt x="5263" y="222"/>
                  </a:lnTo>
                  <a:lnTo>
                    <a:pt x="5266" y="223"/>
                  </a:lnTo>
                  <a:lnTo>
                    <a:pt x="5270" y="223"/>
                  </a:lnTo>
                  <a:lnTo>
                    <a:pt x="5273" y="224"/>
                  </a:lnTo>
                  <a:lnTo>
                    <a:pt x="5276" y="225"/>
                  </a:lnTo>
                  <a:lnTo>
                    <a:pt x="5279" y="226"/>
                  </a:lnTo>
                  <a:lnTo>
                    <a:pt x="5283" y="227"/>
                  </a:lnTo>
                  <a:lnTo>
                    <a:pt x="5286" y="228"/>
                  </a:lnTo>
                  <a:lnTo>
                    <a:pt x="5289" y="228"/>
                  </a:lnTo>
                  <a:lnTo>
                    <a:pt x="5293" y="229"/>
                  </a:lnTo>
                  <a:lnTo>
                    <a:pt x="5296" y="230"/>
                  </a:lnTo>
                  <a:lnTo>
                    <a:pt x="5299" y="231"/>
                  </a:lnTo>
                  <a:lnTo>
                    <a:pt x="5302" y="232"/>
                  </a:lnTo>
                  <a:lnTo>
                    <a:pt x="5306" y="233"/>
                  </a:lnTo>
                  <a:lnTo>
                    <a:pt x="5309" y="233"/>
                  </a:lnTo>
                  <a:lnTo>
                    <a:pt x="5312" y="234"/>
                  </a:lnTo>
                  <a:lnTo>
                    <a:pt x="5315" y="235"/>
                  </a:lnTo>
                  <a:lnTo>
                    <a:pt x="5319" y="236"/>
                  </a:lnTo>
                  <a:lnTo>
                    <a:pt x="5322" y="237"/>
                  </a:lnTo>
                  <a:lnTo>
                    <a:pt x="5325" y="238"/>
                  </a:lnTo>
                  <a:lnTo>
                    <a:pt x="5328" y="238"/>
                  </a:lnTo>
                  <a:lnTo>
                    <a:pt x="5332" y="239"/>
                  </a:lnTo>
                  <a:lnTo>
                    <a:pt x="5335" y="240"/>
                  </a:lnTo>
                  <a:lnTo>
                    <a:pt x="5338" y="241"/>
                  </a:lnTo>
                  <a:lnTo>
                    <a:pt x="5341" y="242"/>
                  </a:lnTo>
                  <a:lnTo>
                    <a:pt x="5345" y="242"/>
                  </a:lnTo>
                  <a:lnTo>
                    <a:pt x="5348" y="243"/>
                  </a:lnTo>
                  <a:lnTo>
                    <a:pt x="5351" y="244"/>
                  </a:lnTo>
                  <a:lnTo>
                    <a:pt x="5354" y="244"/>
                  </a:lnTo>
                  <a:lnTo>
                    <a:pt x="5358" y="245"/>
                  </a:lnTo>
                  <a:lnTo>
                    <a:pt x="5361" y="246"/>
                  </a:lnTo>
                  <a:lnTo>
                    <a:pt x="5364" y="246"/>
                  </a:lnTo>
                  <a:lnTo>
                    <a:pt x="5368" y="247"/>
                  </a:lnTo>
                  <a:lnTo>
                    <a:pt x="5371" y="248"/>
                  </a:lnTo>
                  <a:lnTo>
                    <a:pt x="5374" y="248"/>
                  </a:lnTo>
                  <a:lnTo>
                    <a:pt x="5377" y="249"/>
                  </a:lnTo>
                  <a:lnTo>
                    <a:pt x="5381" y="250"/>
                  </a:lnTo>
                  <a:lnTo>
                    <a:pt x="5384" y="250"/>
                  </a:lnTo>
                  <a:lnTo>
                    <a:pt x="5387" y="251"/>
                  </a:lnTo>
                  <a:lnTo>
                    <a:pt x="5390" y="251"/>
                  </a:lnTo>
                  <a:lnTo>
                    <a:pt x="5394" y="252"/>
                  </a:lnTo>
                  <a:lnTo>
                    <a:pt x="5397" y="252"/>
                  </a:lnTo>
                  <a:lnTo>
                    <a:pt x="5400" y="252"/>
                  </a:lnTo>
                  <a:lnTo>
                    <a:pt x="5403" y="253"/>
                  </a:lnTo>
                  <a:lnTo>
                    <a:pt x="5407" y="253"/>
                  </a:lnTo>
                  <a:lnTo>
                    <a:pt x="5410" y="254"/>
                  </a:lnTo>
                  <a:lnTo>
                    <a:pt x="5413" y="254"/>
                  </a:lnTo>
                  <a:lnTo>
                    <a:pt x="5416" y="254"/>
                  </a:lnTo>
                  <a:lnTo>
                    <a:pt x="5420" y="255"/>
                  </a:lnTo>
                  <a:lnTo>
                    <a:pt x="5423" y="255"/>
                  </a:lnTo>
                  <a:lnTo>
                    <a:pt x="5426" y="255"/>
                  </a:lnTo>
                  <a:lnTo>
                    <a:pt x="5429" y="255"/>
                  </a:lnTo>
                  <a:lnTo>
                    <a:pt x="5433" y="256"/>
                  </a:lnTo>
                  <a:lnTo>
                    <a:pt x="5436" y="256"/>
                  </a:lnTo>
                  <a:lnTo>
                    <a:pt x="5439" y="256"/>
                  </a:lnTo>
                  <a:lnTo>
                    <a:pt x="5443" y="256"/>
                  </a:lnTo>
                  <a:lnTo>
                    <a:pt x="5446" y="257"/>
                  </a:lnTo>
                  <a:lnTo>
                    <a:pt x="5449" y="257"/>
                  </a:lnTo>
                  <a:lnTo>
                    <a:pt x="5452" y="257"/>
                  </a:lnTo>
                  <a:lnTo>
                    <a:pt x="5456" y="257"/>
                  </a:lnTo>
                  <a:lnTo>
                    <a:pt x="5459" y="257"/>
                  </a:lnTo>
                  <a:lnTo>
                    <a:pt x="5462" y="258"/>
                  </a:lnTo>
                  <a:lnTo>
                    <a:pt x="5465" y="258"/>
                  </a:lnTo>
                  <a:lnTo>
                    <a:pt x="5469" y="258"/>
                  </a:lnTo>
                  <a:lnTo>
                    <a:pt x="5472" y="258"/>
                  </a:lnTo>
                  <a:lnTo>
                    <a:pt x="5475" y="258"/>
                  </a:lnTo>
                  <a:lnTo>
                    <a:pt x="5478" y="258"/>
                  </a:lnTo>
                  <a:lnTo>
                    <a:pt x="5482" y="258"/>
                  </a:lnTo>
                  <a:lnTo>
                    <a:pt x="5485" y="258"/>
                  </a:lnTo>
                  <a:lnTo>
                    <a:pt x="5488" y="258"/>
                  </a:lnTo>
                  <a:lnTo>
                    <a:pt x="5491" y="258"/>
                  </a:lnTo>
                  <a:lnTo>
                    <a:pt x="5495" y="259"/>
                  </a:lnTo>
                  <a:lnTo>
                    <a:pt x="5498" y="259"/>
                  </a:lnTo>
                  <a:lnTo>
                    <a:pt x="5501" y="259"/>
                  </a:lnTo>
                  <a:lnTo>
                    <a:pt x="5505" y="259"/>
                  </a:lnTo>
                  <a:lnTo>
                    <a:pt x="5508" y="259"/>
                  </a:lnTo>
                  <a:lnTo>
                    <a:pt x="5511" y="259"/>
                  </a:lnTo>
                  <a:lnTo>
                    <a:pt x="5514" y="259"/>
                  </a:lnTo>
                  <a:lnTo>
                    <a:pt x="5518" y="259"/>
                  </a:lnTo>
                  <a:lnTo>
                    <a:pt x="5521" y="259"/>
                  </a:lnTo>
                  <a:lnTo>
                    <a:pt x="5524" y="259"/>
                  </a:lnTo>
                  <a:lnTo>
                    <a:pt x="5527" y="259"/>
                  </a:lnTo>
                  <a:lnTo>
                    <a:pt x="5531" y="259"/>
                  </a:lnTo>
                  <a:lnTo>
                    <a:pt x="5534" y="259"/>
                  </a:lnTo>
                  <a:lnTo>
                    <a:pt x="5537" y="259"/>
                  </a:lnTo>
                  <a:lnTo>
                    <a:pt x="5540" y="259"/>
                  </a:lnTo>
                  <a:lnTo>
                    <a:pt x="5544" y="259"/>
                  </a:lnTo>
                  <a:lnTo>
                    <a:pt x="5547" y="260"/>
                  </a:lnTo>
                  <a:lnTo>
                    <a:pt x="5550" y="260"/>
                  </a:lnTo>
                  <a:lnTo>
                    <a:pt x="5553" y="260"/>
                  </a:lnTo>
                  <a:lnTo>
                    <a:pt x="5557" y="260"/>
                  </a:lnTo>
                  <a:lnTo>
                    <a:pt x="5560" y="260"/>
                  </a:lnTo>
                  <a:lnTo>
                    <a:pt x="5563" y="260"/>
                  </a:lnTo>
                  <a:lnTo>
                    <a:pt x="5566" y="260"/>
                  </a:lnTo>
                  <a:lnTo>
                    <a:pt x="5570" y="260"/>
                  </a:lnTo>
                  <a:lnTo>
                    <a:pt x="5573" y="260"/>
                  </a:lnTo>
                  <a:lnTo>
                    <a:pt x="5576" y="260"/>
                  </a:lnTo>
                  <a:lnTo>
                    <a:pt x="5580" y="260"/>
                  </a:lnTo>
                  <a:lnTo>
                    <a:pt x="5583" y="260"/>
                  </a:lnTo>
                  <a:lnTo>
                    <a:pt x="5586" y="260"/>
                  </a:lnTo>
                  <a:lnTo>
                    <a:pt x="5589" y="260"/>
                  </a:lnTo>
                  <a:lnTo>
                    <a:pt x="5593" y="260"/>
                  </a:lnTo>
                  <a:lnTo>
                    <a:pt x="5596" y="260"/>
                  </a:lnTo>
                  <a:lnTo>
                    <a:pt x="5599" y="261"/>
                  </a:lnTo>
                  <a:lnTo>
                    <a:pt x="5602" y="261"/>
                  </a:lnTo>
                  <a:lnTo>
                    <a:pt x="5606" y="261"/>
                  </a:lnTo>
                  <a:lnTo>
                    <a:pt x="5609" y="261"/>
                  </a:lnTo>
                  <a:lnTo>
                    <a:pt x="5612" y="261"/>
                  </a:lnTo>
                  <a:lnTo>
                    <a:pt x="5615" y="261"/>
                  </a:lnTo>
                  <a:lnTo>
                    <a:pt x="5619" y="261"/>
                  </a:lnTo>
                  <a:lnTo>
                    <a:pt x="5622" y="261"/>
                  </a:lnTo>
                  <a:lnTo>
                    <a:pt x="5625" y="261"/>
                  </a:lnTo>
                  <a:lnTo>
                    <a:pt x="5628" y="261"/>
                  </a:lnTo>
                  <a:lnTo>
                    <a:pt x="5632" y="262"/>
                  </a:lnTo>
                  <a:lnTo>
                    <a:pt x="5635" y="262"/>
                  </a:lnTo>
                  <a:lnTo>
                    <a:pt x="5638" y="262"/>
                  </a:lnTo>
                  <a:lnTo>
                    <a:pt x="5641" y="262"/>
                  </a:lnTo>
                  <a:lnTo>
                    <a:pt x="5645" y="262"/>
                  </a:lnTo>
                  <a:lnTo>
                    <a:pt x="5648" y="262"/>
                  </a:lnTo>
                  <a:lnTo>
                    <a:pt x="5651" y="262"/>
                  </a:lnTo>
                  <a:lnTo>
                    <a:pt x="5655" y="262"/>
                  </a:lnTo>
                  <a:lnTo>
                    <a:pt x="5658" y="263"/>
                  </a:lnTo>
                  <a:lnTo>
                    <a:pt x="5661" y="263"/>
                  </a:lnTo>
                  <a:lnTo>
                    <a:pt x="5664" y="263"/>
                  </a:lnTo>
                  <a:lnTo>
                    <a:pt x="5668" y="263"/>
                  </a:lnTo>
                  <a:lnTo>
                    <a:pt x="5671" y="263"/>
                  </a:lnTo>
                  <a:lnTo>
                    <a:pt x="5674" y="263"/>
                  </a:lnTo>
                  <a:lnTo>
                    <a:pt x="5677" y="264"/>
                  </a:lnTo>
                  <a:lnTo>
                    <a:pt x="5681" y="264"/>
                  </a:lnTo>
                  <a:lnTo>
                    <a:pt x="5684" y="264"/>
                  </a:lnTo>
                  <a:lnTo>
                    <a:pt x="5687" y="264"/>
                  </a:lnTo>
                  <a:lnTo>
                    <a:pt x="5690" y="264"/>
                  </a:lnTo>
                  <a:lnTo>
                    <a:pt x="5694" y="265"/>
                  </a:lnTo>
                  <a:lnTo>
                    <a:pt x="5697" y="265"/>
                  </a:lnTo>
                  <a:lnTo>
                    <a:pt x="5700" y="265"/>
                  </a:lnTo>
                  <a:lnTo>
                    <a:pt x="5703" y="265"/>
                  </a:lnTo>
                  <a:lnTo>
                    <a:pt x="5707" y="266"/>
                  </a:lnTo>
                  <a:lnTo>
                    <a:pt x="5710" y="266"/>
                  </a:lnTo>
                  <a:lnTo>
                    <a:pt x="5713" y="266"/>
                  </a:lnTo>
                  <a:lnTo>
                    <a:pt x="5716" y="266"/>
                  </a:lnTo>
                  <a:lnTo>
                    <a:pt x="5720" y="266"/>
                  </a:lnTo>
                  <a:lnTo>
                    <a:pt x="5723" y="267"/>
                  </a:lnTo>
                  <a:lnTo>
                    <a:pt x="5726" y="267"/>
                  </a:lnTo>
                  <a:lnTo>
                    <a:pt x="5730" y="267"/>
                  </a:lnTo>
                  <a:lnTo>
                    <a:pt x="5733" y="267"/>
                  </a:lnTo>
                  <a:lnTo>
                    <a:pt x="5736" y="267"/>
                  </a:lnTo>
                  <a:lnTo>
                    <a:pt x="5739" y="268"/>
                  </a:lnTo>
                  <a:lnTo>
                    <a:pt x="5743" y="268"/>
                  </a:lnTo>
                  <a:lnTo>
                    <a:pt x="5746" y="268"/>
                  </a:lnTo>
                  <a:lnTo>
                    <a:pt x="5749" y="268"/>
                  </a:lnTo>
                  <a:lnTo>
                    <a:pt x="5752" y="268"/>
                  </a:lnTo>
                  <a:lnTo>
                    <a:pt x="5756" y="269"/>
                  </a:lnTo>
                  <a:lnTo>
                    <a:pt x="5759" y="269"/>
                  </a:lnTo>
                  <a:lnTo>
                    <a:pt x="5762" y="269"/>
                  </a:lnTo>
                  <a:lnTo>
                    <a:pt x="5765" y="269"/>
                  </a:lnTo>
                  <a:lnTo>
                    <a:pt x="5769" y="269"/>
                  </a:lnTo>
                  <a:lnTo>
                    <a:pt x="5772" y="269"/>
                  </a:lnTo>
                  <a:lnTo>
                    <a:pt x="5775" y="269"/>
                  </a:lnTo>
                  <a:lnTo>
                    <a:pt x="5778" y="270"/>
                  </a:lnTo>
                  <a:lnTo>
                    <a:pt x="5782" y="270"/>
                  </a:lnTo>
                  <a:lnTo>
                    <a:pt x="5785" y="270"/>
                  </a:lnTo>
                  <a:lnTo>
                    <a:pt x="5788" y="270"/>
                  </a:lnTo>
                  <a:lnTo>
                    <a:pt x="5791" y="270"/>
                  </a:lnTo>
                  <a:lnTo>
                    <a:pt x="5795" y="270"/>
                  </a:lnTo>
                  <a:lnTo>
                    <a:pt x="5798" y="270"/>
                  </a:lnTo>
                  <a:lnTo>
                    <a:pt x="5801" y="270"/>
                  </a:lnTo>
                  <a:lnTo>
                    <a:pt x="5805" y="270"/>
                  </a:lnTo>
                  <a:lnTo>
                    <a:pt x="5808" y="270"/>
                  </a:lnTo>
                  <a:lnTo>
                    <a:pt x="5811" y="270"/>
                  </a:lnTo>
                  <a:lnTo>
                    <a:pt x="5814" y="269"/>
                  </a:lnTo>
                  <a:lnTo>
                    <a:pt x="5818" y="269"/>
                  </a:lnTo>
                  <a:lnTo>
                    <a:pt x="5821" y="269"/>
                  </a:lnTo>
                  <a:lnTo>
                    <a:pt x="5824" y="269"/>
                  </a:lnTo>
                  <a:lnTo>
                    <a:pt x="5827" y="269"/>
                  </a:lnTo>
                  <a:lnTo>
                    <a:pt x="5831" y="268"/>
                  </a:lnTo>
                  <a:lnTo>
                    <a:pt x="5834" y="268"/>
                  </a:lnTo>
                  <a:lnTo>
                    <a:pt x="5837" y="268"/>
                  </a:lnTo>
                  <a:lnTo>
                    <a:pt x="5840" y="267"/>
                  </a:lnTo>
                  <a:lnTo>
                    <a:pt x="5844" y="267"/>
                  </a:lnTo>
                  <a:lnTo>
                    <a:pt x="5847" y="267"/>
                  </a:lnTo>
                  <a:lnTo>
                    <a:pt x="5850" y="266"/>
                  </a:lnTo>
                  <a:lnTo>
                    <a:pt x="5853" y="266"/>
                  </a:lnTo>
                  <a:lnTo>
                    <a:pt x="5857" y="265"/>
                  </a:lnTo>
                  <a:lnTo>
                    <a:pt x="5860" y="265"/>
                  </a:lnTo>
                  <a:lnTo>
                    <a:pt x="5863" y="264"/>
                  </a:lnTo>
                  <a:lnTo>
                    <a:pt x="5867" y="264"/>
                  </a:lnTo>
                  <a:lnTo>
                    <a:pt x="5870" y="263"/>
                  </a:lnTo>
                  <a:lnTo>
                    <a:pt x="5873" y="262"/>
                  </a:lnTo>
                  <a:lnTo>
                    <a:pt x="5876" y="262"/>
                  </a:lnTo>
                  <a:lnTo>
                    <a:pt x="5880" y="261"/>
                  </a:lnTo>
                  <a:lnTo>
                    <a:pt x="5883" y="260"/>
                  </a:lnTo>
                  <a:lnTo>
                    <a:pt x="5886" y="259"/>
                  </a:lnTo>
                  <a:lnTo>
                    <a:pt x="5889" y="258"/>
                  </a:lnTo>
                  <a:lnTo>
                    <a:pt x="5893" y="257"/>
                  </a:lnTo>
                  <a:lnTo>
                    <a:pt x="5896" y="256"/>
                  </a:lnTo>
                  <a:lnTo>
                    <a:pt x="5899" y="255"/>
                  </a:lnTo>
                  <a:lnTo>
                    <a:pt x="5902" y="254"/>
                  </a:lnTo>
                  <a:lnTo>
                    <a:pt x="5906" y="253"/>
                  </a:lnTo>
                  <a:lnTo>
                    <a:pt x="5909" y="252"/>
                  </a:lnTo>
                  <a:lnTo>
                    <a:pt x="5912" y="251"/>
                  </a:lnTo>
                  <a:lnTo>
                    <a:pt x="5915" y="250"/>
                  </a:lnTo>
                  <a:lnTo>
                    <a:pt x="5919" y="248"/>
                  </a:lnTo>
                  <a:lnTo>
                    <a:pt x="5922" y="247"/>
                  </a:lnTo>
                  <a:lnTo>
                    <a:pt x="5925" y="246"/>
                  </a:lnTo>
                  <a:lnTo>
                    <a:pt x="5928" y="245"/>
                  </a:lnTo>
                  <a:lnTo>
                    <a:pt x="5932" y="244"/>
                  </a:lnTo>
                  <a:lnTo>
                    <a:pt x="5935" y="242"/>
                  </a:lnTo>
                  <a:lnTo>
                    <a:pt x="5938" y="241"/>
                  </a:lnTo>
                  <a:lnTo>
                    <a:pt x="5942" y="240"/>
                  </a:lnTo>
                  <a:lnTo>
                    <a:pt x="5945" y="238"/>
                  </a:lnTo>
                  <a:lnTo>
                    <a:pt x="5948" y="237"/>
                  </a:lnTo>
                  <a:lnTo>
                    <a:pt x="5951" y="236"/>
                  </a:lnTo>
                  <a:lnTo>
                    <a:pt x="5955" y="234"/>
                  </a:lnTo>
                  <a:lnTo>
                    <a:pt x="5958" y="233"/>
                  </a:lnTo>
                  <a:lnTo>
                    <a:pt x="5961" y="231"/>
                  </a:lnTo>
                  <a:lnTo>
                    <a:pt x="5964" y="230"/>
                  </a:lnTo>
                  <a:lnTo>
                    <a:pt x="5968" y="228"/>
                  </a:lnTo>
                  <a:lnTo>
                    <a:pt x="5971" y="227"/>
                  </a:lnTo>
                  <a:lnTo>
                    <a:pt x="5974" y="225"/>
                  </a:lnTo>
                  <a:lnTo>
                    <a:pt x="5977" y="224"/>
                  </a:lnTo>
                  <a:lnTo>
                    <a:pt x="5981" y="222"/>
                  </a:lnTo>
                  <a:lnTo>
                    <a:pt x="5984" y="221"/>
                  </a:lnTo>
                  <a:lnTo>
                    <a:pt x="5987" y="219"/>
                  </a:lnTo>
                  <a:lnTo>
                    <a:pt x="5990" y="218"/>
                  </a:lnTo>
                  <a:lnTo>
                    <a:pt x="5994" y="216"/>
                  </a:lnTo>
                  <a:lnTo>
                    <a:pt x="5997" y="215"/>
                  </a:lnTo>
                  <a:lnTo>
                    <a:pt x="6000" y="213"/>
                  </a:lnTo>
                  <a:lnTo>
                    <a:pt x="6003" y="212"/>
                  </a:lnTo>
                  <a:lnTo>
                    <a:pt x="6007" y="210"/>
                  </a:lnTo>
                  <a:lnTo>
                    <a:pt x="6010" y="209"/>
                  </a:lnTo>
                  <a:lnTo>
                    <a:pt x="6013" y="207"/>
                  </a:lnTo>
                  <a:lnTo>
                    <a:pt x="6017" y="206"/>
                  </a:lnTo>
                  <a:lnTo>
                    <a:pt x="6020" y="205"/>
                  </a:lnTo>
                  <a:lnTo>
                    <a:pt x="6023" y="203"/>
                  </a:lnTo>
                  <a:lnTo>
                    <a:pt x="6026" y="202"/>
                  </a:lnTo>
                  <a:lnTo>
                    <a:pt x="6030" y="200"/>
                  </a:lnTo>
                  <a:lnTo>
                    <a:pt x="6033" y="199"/>
                  </a:lnTo>
                  <a:lnTo>
                    <a:pt x="6036" y="198"/>
                  </a:lnTo>
                  <a:lnTo>
                    <a:pt x="6039" y="197"/>
                  </a:lnTo>
                  <a:lnTo>
                    <a:pt x="6043" y="195"/>
                  </a:lnTo>
                  <a:lnTo>
                    <a:pt x="6046" y="194"/>
                  </a:lnTo>
                  <a:lnTo>
                    <a:pt x="6049" y="193"/>
                  </a:lnTo>
                  <a:lnTo>
                    <a:pt x="6052" y="192"/>
                  </a:lnTo>
                  <a:lnTo>
                    <a:pt x="6056" y="191"/>
                  </a:lnTo>
                  <a:lnTo>
                    <a:pt x="6059" y="190"/>
                  </a:lnTo>
                  <a:lnTo>
                    <a:pt x="6062" y="189"/>
                  </a:lnTo>
                  <a:lnTo>
                    <a:pt x="6065" y="188"/>
                  </a:lnTo>
                  <a:lnTo>
                    <a:pt x="6069" y="187"/>
                  </a:lnTo>
                  <a:lnTo>
                    <a:pt x="6072" y="186"/>
                  </a:lnTo>
                  <a:lnTo>
                    <a:pt x="6075" y="185"/>
                  </a:lnTo>
                  <a:lnTo>
                    <a:pt x="6078" y="184"/>
                  </a:lnTo>
                  <a:lnTo>
                    <a:pt x="6082" y="183"/>
                  </a:lnTo>
                  <a:lnTo>
                    <a:pt x="6085" y="182"/>
                  </a:lnTo>
                  <a:lnTo>
                    <a:pt x="6088" y="181"/>
                  </a:lnTo>
                  <a:lnTo>
                    <a:pt x="6092" y="180"/>
                  </a:lnTo>
                  <a:lnTo>
                    <a:pt x="6095" y="179"/>
                  </a:lnTo>
                  <a:lnTo>
                    <a:pt x="6098" y="178"/>
                  </a:lnTo>
                  <a:lnTo>
                    <a:pt x="6101" y="177"/>
                  </a:lnTo>
                  <a:lnTo>
                    <a:pt x="6105" y="177"/>
                  </a:lnTo>
                  <a:lnTo>
                    <a:pt x="6108" y="176"/>
                  </a:lnTo>
                  <a:lnTo>
                    <a:pt x="6111" y="175"/>
                  </a:lnTo>
                  <a:lnTo>
                    <a:pt x="6114" y="174"/>
                  </a:lnTo>
                  <a:lnTo>
                    <a:pt x="6118" y="174"/>
                  </a:lnTo>
                  <a:lnTo>
                    <a:pt x="6121" y="173"/>
                  </a:lnTo>
                  <a:lnTo>
                    <a:pt x="6124" y="172"/>
                  </a:lnTo>
                  <a:lnTo>
                    <a:pt x="6127" y="172"/>
                  </a:lnTo>
                  <a:lnTo>
                    <a:pt x="6131" y="171"/>
                  </a:lnTo>
                  <a:lnTo>
                    <a:pt x="6134" y="170"/>
                  </a:lnTo>
                  <a:lnTo>
                    <a:pt x="6137" y="170"/>
                  </a:lnTo>
                  <a:lnTo>
                    <a:pt x="6140" y="169"/>
                  </a:lnTo>
                  <a:lnTo>
                    <a:pt x="6144" y="169"/>
                  </a:lnTo>
                  <a:lnTo>
                    <a:pt x="6147" y="168"/>
                  </a:lnTo>
                  <a:lnTo>
                    <a:pt x="6150" y="167"/>
                  </a:lnTo>
                  <a:lnTo>
                    <a:pt x="6153" y="167"/>
                  </a:lnTo>
                  <a:lnTo>
                    <a:pt x="6157" y="166"/>
                  </a:lnTo>
                  <a:lnTo>
                    <a:pt x="6160" y="166"/>
                  </a:lnTo>
                  <a:lnTo>
                    <a:pt x="6163" y="165"/>
                  </a:lnTo>
                  <a:lnTo>
                    <a:pt x="6167" y="164"/>
                  </a:lnTo>
                  <a:lnTo>
                    <a:pt x="6170" y="164"/>
                  </a:lnTo>
                  <a:lnTo>
                    <a:pt x="6173" y="163"/>
                  </a:lnTo>
                  <a:lnTo>
                    <a:pt x="6176" y="163"/>
                  </a:lnTo>
                  <a:lnTo>
                    <a:pt x="6180" y="162"/>
                  </a:lnTo>
                  <a:lnTo>
                    <a:pt x="6183" y="161"/>
                  </a:lnTo>
                  <a:lnTo>
                    <a:pt x="6186" y="161"/>
                  </a:lnTo>
                  <a:lnTo>
                    <a:pt x="6189" y="160"/>
                  </a:lnTo>
                  <a:lnTo>
                    <a:pt x="6193" y="160"/>
                  </a:lnTo>
                  <a:lnTo>
                    <a:pt x="6196" y="159"/>
                  </a:lnTo>
                  <a:lnTo>
                    <a:pt x="6199" y="158"/>
                  </a:lnTo>
                  <a:lnTo>
                    <a:pt x="6202" y="158"/>
                  </a:lnTo>
                  <a:lnTo>
                    <a:pt x="6206" y="157"/>
                  </a:lnTo>
                  <a:lnTo>
                    <a:pt x="6209" y="157"/>
                  </a:lnTo>
                  <a:lnTo>
                    <a:pt x="6212" y="156"/>
                  </a:lnTo>
                  <a:lnTo>
                    <a:pt x="6215" y="155"/>
                  </a:lnTo>
                  <a:lnTo>
                    <a:pt x="6219" y="155"/>
                  </a:lnTo>
                  <a:lnTo>
                    <a:pt x="6222" y="154"/>
                  </a:lnTo>
                  <a:lnTo>
                    <a:pt x="6225" y="153"/>
                  </a:lnTo>
                  <a:lnTo>
                    <a:pt x="6229" y="152"/>
                  </a:lnTo>
                  <a:lnTo>
                    <a:pt x="6232" y="152"/>
                  </a:lnTo>
                  <a:lnTo>
                    <a:pt x="6235" y="151"/>
                  </a:lnTo>
                  <a:lnTo>
                    <a:pt x="6238" y="150"/>
                  </a:lnTo>
                  <a:lnTo>
                    <a:pt x="6242" y="150"/>
                  </a:lnTo>
                  <a:lnTo>
                    <a:pt x="6245" y="149"/>
                  </a:lnTo>
                  <a:lnTo>
                    <a:pt x="6248" y="148"/>
                  </a:lnTo>
                  <a:lnTo>
                    <a:pt x="6251" y="148"/>
                  </a:lnTo>
                  <a:lnTo>
                    <a:pt x="6255" y="147"/>
                  </a:lnTo>
                  <a:lnTo>
                    <a:pt x="6258" y="146"/>
                  </a:lnTo>
                  <a:lnTo>
                    <a:pt x="6261" y="145"/>
                  </a:lnTo>
                  <a:lnTo>
                    <a:pt x="6264" y="145"/>
                  </a:lnTo>
                  <a:lnTo>
                    <a:pt x="6268" y="144"/>
                  </a:lnTo>
                  <a:lnTo>
                    <a:pt x="6271" y="143"/>
                  </a:lnTo>
                  <a:lnTo>
                    <a:pt x="6274" y="142"/>
                  </a:lnTo>
                  <a:lnTo>
                    <a:pt x="6277" y="142"/>
                  </a:lnTo>
                  <a:lnTo>
                    <a:pt x="6281" y="141"/>
                  </a:lnTo>
                  <a:lnTo>
                    <a:pt x="6284" y="140"/>
                  </a:lnTo>
                  <a:lnTo>
                    <a:pt x="6287" y="140"/>
                  </a:lnTo>
                  <a:lnTo>
                    <a:pt x="6290" y="139"/>
                  </a:lnTo>
                  <a:lnTo>
                    <a:pt x="6294" y="138"/>
                  </a:lnTo>
                  <a:lnTo>
                    <a:pt x="6297" y="138"/>
                  </a:lnTo>
                  <a:lnTo>
                    <a:pt x="6300" y="137"/>
                  </a:lnTo>
                  <a:lnTo>
                    <a:pt x="6304" y="136"/>
                  </a:lnTo>
                  <a:lnTo>
                    <a:pt x="6307" y="136"/>
                  </a:lnTo>
                  <a:lnTo>
                    <a:pt x="6310" y="135"/>
                  </a:lnTo>
                  <a:lnTo>
                    <a:pt x="6313" y="134"/>
                  </a:lnTo>
                  <a:lnTo>
                    <a:pt x="6317" y="134"/>
                  </a:lnTo>
                  <a:lnTo>
                    <a:pt x="6320" y="133"/>
                  </a:lnTo>
                  <a:lnTo>
                    <a:pt x="6323" y="132"/>
                  </a:lnTo>
                  <a:lnTo>
                    <a:pt x="6326" y="132"/>
                  </a:lnTo>
                  <a:lnTo>
                    <a:pt x="6330" y="131"/>
                  </a:lnTo>
                  <a:lnTo>
                    <a:pt x="6333" y="131"/>
                  </a:lnTo>
                  <a:lnTo>
                    <a:pt x="6336" y="130"/>
                  </a:lnTo>
                  <a:lnTo>
                    <a:pt x="6339" y="129"/>
                  </a:lnTo>
                  <a:lnTo>
                    <a:pt x="6343" y="129"/>
                  </a:lnTo>
                  <a:lnTo>
                    <a:pt x="6346" y="128"/>
                  </a:lnTo>
                  <a:lnTo>
                    <a:pt x="6349" y="128"/>
                  </a:lnTo>
                  <a:lnTo>
                    <a:pt x="6352" y="127"/>
                  </a:lnTo>
                  <a:lnTo>
                    <a:pt x="6356" y="127"/>
                  </a:lnTo>
                  <a:lnTo>
                    <a:pt x="6359" y="126"/>
                  </a:lnTo>
                  <a:lnTo>
                    <a:pt x="6362" y="126"/>
                  </a:lnTo>
                  <a:lnTo>
                    <a:pt x="6365" y="125"/>
                  </a:lnTo>
                  <a:lnTo>
                    <a:pt x="6369" y="125"/>
                  </a:lnTo>
                  <a:lnTo>
                    <a:pt x="6372" y="124"/>
                  </a:lnTo>
                  <a:lnTo>
                    <a:pt x="6375" y="124"/>
                  </a:lnTo>
                  <a:lnTo>
                    <a:pt x="6379" y="123"/>
                  </a:lnTo>
                  <a:lnTo>
                    <a:pt x="6382" y="123"/>
                  </a:lnTo>
                  <a:lnTo>
                    <a:pt x="6385" y="122"/>
                  </a:lnTo>
                  <a:lnTo>
                    <a:pt x="6388" y="122"/>
                  </a:lnTo>
                  <a:lnTo>
                    <a:pt x="6392" y="121"/>
                  </a:lnTo>
                  <a:lnTo>
                    <a:pt x="6395" y="121"/>
                  </a:lnTo>
                  <a:lnTo>
                    <a:pt x="6398" y="120"/>
                  </a:lnTo>
                  <a:lnTo>
                    <a:pt x="6401" y="120"/>
                  </a:lnTo>
                  <a:lnTo>
                    <a:pt x="6405" y="120"/>
                  </a:lnTo>
                  <a:lnTo>
                    <a:pt x="6408" y="119"/>
                  </a:lnTo>
                  <a:lnTo>
                    <a:pt x="6411" y="119"/>
                  </a:lnTo>
                  <a:lnTo>
                    <a:pt x="6414" y="118"/>
                  </a:lnTo>
                  <a:lnTo>
                    <a:pt x="6418" y="118"/>
                  </a:lnTo>
                  <a:lnTo>
                    <a:pt x="6421" y="118"/>
                  </a:lnTo>
                  <a:lnTo>
                    <a:pt x="6424" y="117"/>
                  </a:lnTo>
                  <a:lnTo>
                    <a:pt x="6427" y="117"/>
                  </a:lnTo>
                  <a:lnTo>
                    <a:pt x="6431" y="116"/>
                  </a:lnTo>
                  <a:lnTo>
                    <a:pt x="6434" y="116"/>
                  </a:lnTo>
                  <a:lnTo>
                    <a:pt x="6437" y="116"/>
                  </a:lnTo>
                  <a:lnTo>
                    <a:pt x="6440" y="115"/>
                  </a:lnTo>
                  <a:lnTo>
                    <a:pt x="6444" y="115"/>
                  </a:lnTo>
                  <a:lnTo>
                    <a:pt x="6447" y="114"/>
                  </a:lnTo>
                  <a:lnTo>
                    <a:pt x="6450" y="114"/>
                  </a:lnTo>
                  <a:lnTo>
                    <a:pt x="6454" y="114"/>
                  </a:lnTo>
                  <a:lnTo>
                    <a:pt x="6457" y="113"/>
                  </a:lnTo>
                  <a:lnTo>
                    <a:pt x="6460" y="113"/>
                  </a:lnTo>
                  <a:lnTo>
                    <a:pt x="6463" y="113"/>
                  </a:lnTo>
                  <a:lnTo>
                    <a:pt x="6467" y="112"/>
                  </a:lnTo>
                  <a:lnTo>
                    <a:pt x="6470" y="112"/>
                  </a:lnTo>
                  <a:lnTo>
                    <a:pt x="6473" y="112"/>
                  </a:lnTo>
                  <a:lnTo>
                    <a:pt x="6476" y="111"/>
                  </a:lnTo>
                  <a:lnTo>
                    <a:pt x="6480" y="111"/>
                  </a:lnTo>
                  <a:lnTo>
                    <a:pt x="6483" y="110"/>
                  </a:lnTo>
                  <a:lnTo>
                    <a:pt x="6486" y="110"/>
                  </a:lnTo>
                  <a:lnTo>
                    <a:pt x="6489" y="110"/>
                  </a:lnTo>
                  <a:lnTo>
                    <a:pt x="6493" y="109"/>
                  </a:lnTo>
                  <a:lnTo>
                    <a:pt x="6496" y="109"/>
                  </a:lnTo>
                  <a:lnTo>
                    <a:pt x="6499" y="109"/>
                  </a:lnTo>
                  <a:lnTo>
                    <a:pt x="6502" y="108"/>
                  </a:lnTo>
                  <a:lnTo>
                    <a:pt x="6506" y="108"/>
                  </a:lnTo>
                  <a:lnTo>
                    <a:pt x="6509" y="108"/>
                  </a:lnTo>
                  <a:lnTo>
                    <a:pt x="6512" y="107"/>
                  </a:lnTo>
                  <a:lnTo>
                    <a:pt x="6515" y="107"/>
                  </a:lnTo>
                  <a:lnTo>
                    <a:pt x="6519" y="106"/>
                  </a:lnTo>
                  <a:lnTo>
                    <a:pt x="6522" y="106"/>
                  </a:lnTo>
                  <a:lnTo>
                    <a:pt x="6525" y="106"/>
                  </a:lnTo>
                  <a:lnTo>
                    <a:pt x="6529" y="105"/>
                  </a:lnTo>
                  <a:lnTo>
                    <a:pt x="6532" y="105"/>
                  </a:lnTo>
                  <a:lnTo>
                    <a:pt x="6535" y="105"/>
                  </a:lnTo>
                  <a:lnTo>
                    <a:pt x="6538" y="105"/>
                  </a:lnTo>
                  <a:lnTo>
                    <a:pt x="6542" y="104"/>
                  </a:lnTo>
                  <a:lnTo>
                    <a:pt x="6545" y="104"/>
                  </a:lnTo>
                  <a:lnTo>
                    <a:pt x="6548" y="104"/>
                  </a:lnTo>
                  <a:lnTo>
                    <a:pt x="6551" y="103"/>
                  </a:lnTo>
                  <a:lnTo>
                    <a:pt x="6555" y="103"/>
                  </a:lnTo>
                  <a:lnTo>
                    <a:pt x="6558" y="103"/>
                  </a:lnTo>
                  <a:lnTo>
                    <a:pt x="6561" y="103"/>
                  </a:lnTo>
                  <a:lnTo>
                    <a:pt x="6564" y="102"/>
                  </a:lnTo>
                  <a:lnTo>
                    <a:pt x="6568" y="102"/>
                  </a:lnTo>
                  <a:lnTo>
                    <a:pt x="6571" y="102"/>
                  </a:lnTo>
                  <a:lnTo>
                    <a:pt x="6574" y="102"/>
                  </a:lnTo>
                  <a:lnTo>
                    <a:pt x="6577" y="101"/>
                  </a:lnTo>
                  <a:lnTo>
                    <a:pt x="6581" y="101"/>
                  </a:lnTo>
                  <a:lnTo>
                    <a:pt x="6584" y="101"/>
                  </a:lnTo>
                  <a:lnTo>
                    <a:pt x="6587" y="101"/>
                  </a:lnTo>
                  <a:lnTo>
                    <a:pt x="6591" y="100"/>
                  </a:lnTo>
                  <a:lnTo>
                    <a:pt x="6594" y="100"/>
                  </a:lnTo>
                  <a:lnTo>
                    <a:pt x="6597" y="100"/>
                  </a:lnTo>
                  <a:lnTo>
                    <a:pt x="6600" y="100"/>
                  </a:lnTo>
                  <a:lnTo>
                    <a:pt x="6604" y="99"/>
                  </a:lnTo>
                  <a:lnTo>
                    <a:pt x="6607" y="99"/>
                  </a:lnTo>
                  <a:lnTo>
                    <a:pt x="6610" y="99"/>
                  </a:lnTo>
                  <a:lnTo>
                    <a:pt x="6613" y="99"/>
                  </a:lnTo>
                  <a:lnTo>
                    <a:pt x="6617" y="99"/>
                  </a:lnTo>
                  <a:lnTo>
                    <a:pt x="6620" y="99"/>
                  </a:lnTo>
                  <a:lnTo>
                    <a:pt x="6623" y="98"/>
                  </a:lnTo>
                  <a:lnTo>
                    <a:pt x="6626" y="98"/>
                  </a:lnTo>
                  <a:lnTo>
                    <a:pt x="6630" y="98"/>
                  </a:lnTo>
                  <a:lnTo>
                    <a:pt x="6633" y="98"/>
                  </a:lnTo>
                  <a:lnTo>
                    <a:pt x="6636" y="98"/>
                  </a:lnTo>
                  <a:lnTo>
                    <a:pt x="6639" y="98"/>
                  </a:lnTo>
                  <a:lnTo>
                    <a:pt x="6643" y="98"/>
                  </a:lnTo>
                  <a:lnTo>
                    <a:pt x="6646" y="98"/>
                  </a:lnTo>
                  <a:lnTo>
                    <a:pt x="6649" y="97"/>
                  </a:lnTo>
                  <a:lnTo>
                    <a:pt x="6652" y="97"/>
                  </a:lnTo>
                  <a:lnTo>
                    <a:pt x="6656" y="97"/>
                  </a:lnTo>
                  <a:lnTo>
                    <a:pt x="6659" y="97"/>
                  </a:lnTo>
                  <a:lnTo>
                    <a:pt x="6662" y="97"/>
                  </a:lnTo>
                  <a:lnTo>
                    <a:pt x="6666" y="97"/>
                  </a:lnTo>
                  <a:lnTo>
                    <a:pt x="6669" y="97"/>
                  </a:lnTo>
                  <a:lnTo>
                    <a:pt x="6672" y="97"/>
                  </a:lnTo>
                  <a:lnTo>
                    <a:pt x="6675" y="97"/>
                  </a:lnTo>
                  <a:lnTo>
                    <a:pt x="6679" y="97"/>
                  </a:lnTo>
                  <a:lnTo>
                    <a:pt x="6682" y="97"/>
                  </a:lnTo>
                  <a:lnTo>
                    <a:pt x="6685" y="97"/>
                  </a:lnTo>
                  <a:lnTo>
                    <a:pt x="6688" y="97"/>
                  </a:lnTo>
                  <a:lnTo>
                    <a:pt x="6692" y="97"/>
                  </a:lnTo>
                  <a:lnTo>
                    <a:pt x="6695" y="97"/>
                  </a:lnTo>
                  <a:lnTo>
                    <a:pt x="6698" y="97"/>
                  </a:lnTo>
                  <a:lnTo>
                    <a:pt x="6701" y="97"/>
                  </a:lnTo>
                  <a:lnTo>
                    <a:pt x="6705" y="97"/>
                  </a:lnTo>
                  <a:lnTo>
                    <a:pt x="6708" y="97"/>
                  </a:lnTo>
                  <a:lnTo>
                    <a:pt x="6711" y="97"/>
                  </a:lnTo>
                  <a:lnTo>
                    <a:pt x="6714" y="97"/>
                  </a:lnTo>
                  <a:lnTo>
                    <a:pt x="6718" y="97"/>
                  </a:lnTo>
                  <a:lnTo>
                    <a:pt x="6721" y="97"/>
                  </a:lnTo>
                  <a:lnTo>
                    <a:pt x="6724" y="97"/>
                  </a:lnTo>
                  <a:lnTo>
                    <a:pt x="6727" y="97"/>
                  </a:lnTo>
                  <a:lnTo>
                    <a:pt x="6731" y="97"/>
                  </a:lnTo>
                  <a:lnTo>
                    <a:pt x="6734" y="97"/>
                  </a:lnTo>
                  <a:lnTo>
                    <a:pt x="6737" y="97"/>
                  </a:lnTo>
                  <a:lnTo>
                    <a:pt x="6741" y="97"/>
                  </a:lnTo>
                  <a:lnTo>
                    <a:pt x="6744" y="97"/>
                  </a:lnTo>
                  <a:lnTo>
                    <a:pt x="6747" y="97"/>
                  </a:lnTo>
                  <a:lnTo>
                    <a:pt x="6750" y="97"/>
                  </a:lnTo>
                  <a:lnTo>
                    <a:pt x="6754" y="97"/>
                  </a:lnTo>
                  <a:lnTo>
                    <a:pt x="6757" y="97"/>
                  </a:lnTo>
                  <a:lnTo>
                    <a:pt x="6760" y="97"/>
                  </a:lnTo>
                  <a:lnTo>
                    <a:pt x="6763" y="98"/>
                  </a:lnTo>
                  <a:lnTo>
                    <a:pt x="6767" y="98"/>
                  </a:lnTo>
                  <a:lnTo>
                    <a:pt x="6770" y="98"/>
                  </a:lnTo>
                  <a:lnTo>
                    <a:pt x="6773" y="98"/>
                  </a:lnTo>
                  <a:lnTo>
                    <a:pt x="6776" y="98"/>
                  </a:lnTo>
                  <a:lnTo>
                    <a:pt x="6780" y="98"/>
                  </a:lnTo>
                  <a:lnTo>
                    <a:pt x="6783" y="98"/>
                  </a:lnTo>
                  <a:lnTo>
                    <a:pt x="6786" y="98"/>
                  </a:lnTo>
                  <a:lnTo>
                    <a:pt x="6789" y="98"/>
                  </a:lnTo>
                  <a:lnTo>
                    <a:pt x="6793" y="98"/>
                  </a:lnTo>
                  <a:lnTo>
                    <a:pt x="6796" y="98"/>
                  </a:lnTo>
                  <a:lnTo>
                    <a:pt x="6799" y="98"/>
                  </a:lnTo>
                  <a:lnTo>
                    <a:pt x="6802" y="98"/>
                  </a:lnTo>
                  <a:lnTo>
                    <a:pt x="6806" y="98"/>
                  </a:lnTo>
                  <a:lnTo>
                    <a:pt x="6809" y="98"/>
                  </a:lnTo>
                  <a:lnTo>
                    <a:pt x="6812" y="98"/>
                  </a:lnTo>
                  <a:lnTo>
                    <a:pt x="6816" y="98"/>
                  </a:lnTo>
                  <a:lnTo>
                    <a:pt x="6819" y="98"/>
                  </a:lnTo>
                  <a:lnTo>
                    <a:pt x="6822" y="98"/>
                  </a:lnTo>
                  <a:lnTo>
                    <a:pt x="6825" y="98"/>
                  </a:lnTo>
                  <a:lnTo>
                    <a:pt x="6829" y="98"/>
                  </a:lnTo>
                  <a:lnTo>
                    <a:pt x="6832" y="98"/>
                  </a:lnTo>
                  <a:lnTo>
                    <a:pt x="6835" y="98"/>
                  </a:lnTo>
                  <a:lnTo>
                    <a:pt x="6838" y="98"/>
                  </a:lnTo>
                  <a:lnTo>
                    <a:pt x="6842" y="98"/>
                  </a:lnTo>
                  <a:lnTo>
                    <a:pt x="6845" y="98"/>
                  </a:lnTo>
                  <a:lnTo>
                    <a:pt x="6848" y="98"/>
                  </a:lnTo>
                  <a:lnTo>
                    <a:pt x="6851" y="98"/>
                  </a:lnTo>
                  <a:lnTo>
                    <a:pt x="6855" y="97"/>
                  </a:lnTo>
                  <a:lnTo>
                    <a:pt x="6858" y="97"/>
                  </a:lnTo>
                  <a:lnTo>
                    <a:pt x="6861" y="97"/>
                  </a:lnTo>
                  <a:lnTo>
                    <a:pt x="6864" y="96"/>
                  </a:lnTo>
                  <a:lnTo>
                    <a:pt x="6868" y="96"/>
                  </a:lnTo>
                  <a:lnTo>
                    <a:pt x="6871" y="96"/>
                  </a:lnTo>
                  <a:lnTo>
                    <a:pt x="6874" y="95"/>
                  </a:lnTo>
                  <a:lnTo>
                    <a:pt x="6877" y="95"/>
                  </a:lnTo>
                  <a:lnTo>
                    <a:pt x="6881" y="95"/>
                  </a:lnTo>
                  <a:lnTo>
                    <a:pt x="6884" y="94"/>
                  </a:lnTo>
                  <a:lnTo>
                    <a:pt x="6887" y="94"/>
                  </a:lnTo>
                  <a:lnTo>
                    <a:pt x="6891" y="93"/>
                  </a:lnTo>
                  <a:lnTo>
                    <a:pt x="6894" y="93"/>
                  </a:lnTo>
                  <a:lnTo>
                    <a:pt x="6897" y="92"/>
                  </a:lnTo>
                  <a:lnTo>
                    <a:pt x="6900" y="92"/>
                  </a:lnTo>
                  <a:lnTo>
                    <a:pt x="6904" y="91"/>
                  </a:lnTo>
                  <a:lnTo>
                    <a:pt x="6907" y="90"/>
                  </a:lnTo>
                  <a:lnTo>
                    <a:pt x="6910" y="90"/>
                  </a:lnTo>
                  <a:lnTo>
                    <a:pt x="6913" y="89"/>
                  </a:lnTo>
                  <a:lnTo>
                    <a:pt x="6917" y="88"/>
                  </a:lnTo>
                  <a:lnTo>
                    <a:pt x="6920" y="88"/>
                  </a:lnTo>
                  <a:lnTo>
                    <a:pt x="6923" y="87"/>
                  </a:lnTo>
                  <a:lnTo>
                    <a:pt x="6926" y="86"/>
                  </a:lnTo>
                  <a:lnTo>
                    <a:pt x="6930" y="85"/>
                  </a:lnTo>
                  <a:lnTo>
                    <a:pt x="6933" y="85"/>
                  </a:lnTo>
                  <a:lnTo>
                    <a:pt x="6936" y="84"/>
                  </a:lnTo>
                  <a:lnTo>
                    <a:pt x="6939" y="83"/>
                  </a:lnTo>
                  <a:lnTo>
                    <a:pt x="6943" y="82"/>
                  </a:lnTo>
                  <a:lnTo>
                    <a:pt x="6946" y="81"/>
                  </a:lnTo>
                  <a:lnTo>
                    <a:pt x="6949" y="80"/>
                  </a:lnTo>
                  <a:lnTo>
                    <a:pt x="6953" y="79"/>
                  </a:lnTo>
                  <a:lnTo>
                    <a:pt x="6956" y="78"/>
                  </a:lnTo>
                  <a:lnTo>
                    <a:pt x="6959" y="77"/>
                  </a:lnTo>
                  <a:lnTo>
                    <a:pt x="6962" y="76"/>
                  </a:lnTo>
                  <a:lnTo>
                    <a:pt x="6966" y="75"/>
                  </a:lnTo>
                  <a:lnTo>
                    <a:pt x="6969" y="74"/>
                  </a:lnTo>
                  <a:lnTo>
                    <a:pt x="6972" y="72"/>
                  </a:lnTo>
                  <a:lnTo>
                    <a:pt x="6975" y="71"/>
                  </a:lnTo>
                  <a:lnTo>
                    <a:pt x="6979" y="70"/>
                  </a:lnTo>
                  <a:lnTo>
                    <a:pt x="6982" y="69"/>
                  </a:lnTo>
                  <a:lnTo>
                    <a:pt x="6985" y="68"/>
                  </a:lnTo>
                  <a:lnTo>
                    <a:pt x="6988" y="67"/>
                  </a:lnTo>
                  <a:lnTo>
                    <a:pt x="6992" y="66"/>
                  </a:lnTo>
                  <a:lnTo>
                    <a:pt x="6995" y="64"/>
                  </a:lnTo>
                  <a:lnTo>
                    <a:pt x="6998" y="63"/>
                  </a:lnTo>
                  <a:lnTo>
                    <a:pt x="7001" y="62"/>
                  </a:lnTo>
                  <a:lnTo>
                    <a:pt x="7005" y="61"/>
                  </a:lnTo>
                  <a:lnTo>
                    <a:pt x="7008" y="60"/>
                  </a:lnTo>
                  <a:lnTo>
                    <a:pt x="7011" y="59"/>
                  </a:lnTo>
                  <a:lnTo>
                    <a:pt x="7014" y="57"/>
                  </a:lnTo>
                  <a:lnTo>
                    <a:pt x="7018" y="56"/>
                  </a:lnTo>
                  <a:lnTo>
                    <a:pt x="7021" y="55"/>
                  </a:lnTo>
                  <a:lnTo>
                    <a:pt x="7024" y="54"/>
                  </a:lnTo>
                  <a:lnTo>
                    <a:pt x="7028" y="53"/>
                  </a:lnTo>
                  <a:lnTo>
                    <a:pt x="7031" y="51"/>
                  </a:lnTo>
                  <a:lnTo>
                    <a:pt x="7034" y="50"/>
                  </a:lnTo>
                  <a:lnTo>
                    <a:pt x="7037" y="49"/>
                  </a:lnTo>
                  <a:lnTo>
                    <a:pt x="7041" y="48"/>
                  </a:lnTo>
                  <a:lnTo>
                    <a:pt x="7044" y="47"/>
                  </a:lnTo>
                  <a:lnTo>
                    <a:pt x="7047" y="46"/>
                  </a:lnTo>
                  <a:lnTo>
                    <a:pt x="7050" y="44"/>
                  </a:lnTo>
                  <a:lnTo>
                    <a:pt x="7054" y="43"/>
                  </a:lnTo>
                  <a:lnTo>
                    <a:pt x="7057" y="42"/>
                  </a:lnTo>
                  <a:lnTo>
                    <a:pt x="7060" y="41"/>
                  </a:lnTo>
                  <a:lnTo>
                    <a:pt x="7063" y="40"/>
                  </a:lnTo>
                  <a:lnTo>
                    <a:pt x="7067" y="39"/>
                  </a:lnTo>
                  <a:lnTo>
                    <a:pt x="7070" y="38"/>
                  </a:lnTo>
                  <a:lnTo>
                    <a:pt x="7073" y="37"/>
                  </a:lnTo>
                  <a:lnTo>
                    <a:pt x="7076" y="36"/>
                  </a:lnTo>
                  <a:lnTo>
                    <a:pt x="7080" y="35"/>
                  </a:lnTo>
                  <a:lnTo>
                    <a:pt x="7083" y="33"/>
                  </a:lnTo>
                  <a:lnTo>
                    <a:pt x="7086" y="32"/>
                  </a:lnTo>
                  <a:lnTo>
                    <a:pt x="7089" y="31"/>
                  </a:lnTo>
                  <a:lnTo>
                    <a:pt x="7093" y="30"/>
                  </a:lnTo>
                  <a:lnTo>
                    <a:pt x="7096" y="29"/>
                  </a:lnTo>
                  <a:lnTo>
                    <a:pt x="7099" y="28"/>
                  </a:lnTo>
                  <a:lnTo>
                    <a:pt x="7103" y="27"/>
                  </a:lnTo>
                  <a:lnTo>
                    <a:pt x="7106" y="27"/>
                  </a:lnTo>
                  <a:lnTo>
                    <a:pt x="7109" y="26"/>
                  </a:lnTo>
                  <a:lnTo>
                    <a:pt x="7112" y="25"/>
                  </a:lnTo>
                  <a:lnTo>
                    <a:pt x="7116" y="24"/>
                  </a:lnTo>
                  <a:lnTo>
                    <a:pt x="7119" y="23"/>
                  </a:lnTo>
                  <a:lnTo>
                    <a:pt x="7122" y="22"/>
                  </a:lnTo>
                  <a:lnTo>
                    <a:pt x="7125" y="21"/>
                  </a:lnTo>
                  <a:lnTo>
                    <a:pt x="7129" y="20"/>
                  </a:lnTo>
                  <a:lnTo>
                    <a:pt x="7132" y="1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57" name="Line 110"/>
            <p:cNvSpPr>
              <a:spLocks noChangeShapeType="1"/>
            </p:cNvSpPr>
            <p:nvPr/>
          </p:nvSpPr>
          <p:spPr bwMode="auto">
            <a:xfrm>
              <a:off x="4436" y="3382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58" name="Freeform 111"/>
            <p:cNvSpPr>
              <a:spLocks/>
            </p:cNvSpPr>
            <p:nvPr/>
          </p:nvSpPr>
          <p:spPr bwMode="auto">
            <a:xfrm flipV="1">
              <a:off x="1405" y="2380"/>
              <a:ext cx="3031" cy="1110"/>
            </a:xfrm>
            <a:custGeom>
              <a:avLst/>
              <a:gdLst>
                <a:gd name="T0" fmla="*/ 110 w 7132"/>
                <a:gd name="T1" fmla="*/ 2684 h 2723"/>
                <a:gd name="T2" fmla="*/ 225 w 7132"/>
                <a:gd name="T3" fmla="*/ 2576 h 2723"/>
                <a:gd name="T4" fmla="*/ 339 w 7132"/>
                <a:gd name="T5" fmla="*/ 2399 h 2723"/>
                <a:gd name="T6" fmla="*/ 453 w 7132"/>
                <a:gd name="T7" fmla="*/ 2151 h 2723"/>
                <a:gd name="T8" fmla="*/ 567 w 7132"/>
                <a:gd name="T9" fmla="*/ 1849 h 2723"/>
                <a:gd name="T10" fmla="*/ 681 w 7132"/>
                <a:gd name="T11" fmla="*/ 1524 h 2723"/>
                <a:gd name="T12" fmla="*/ 795 w 7132"/>
                <a:gd name="T13" fmla="*/ 1217 h 2723"/>
                <a:gd name="T14" fmla="*/ 909 w 7132"/>
                <a:gd name="T15" fmla="*/ 936 h 2723"/>
                <a:gd name="T16" fmla="*/ 1024 w 7132"/>
                <a:gd name="T17" fmla="*/ 680 h 2723"/>
                <a:gd name="T18" fmla="*/ 1138 w 7132"/>
                <a:gd name="T19" fmla="*/ 526 h 2723"/>
                <a:gd name="T20" fmla="*/ 1252 w 7132"/>
                <a:gd name="T21" fmla="*/ 535 h 2723"/>
                <a:gd name="T22" fmla="*/ 1366 w 7132"/>
                <a:gd name="T23" fmla="*/ 590 h 2723"/>
                <a:gd name="T24" fmla="*/ 1480 w 7132"/>
                <a:gd name="T25" fmla="*/ 608 h 2723"/>
                <a:gd name="T26" fmla="*/ 1594 w 7132"/>
                <a:gd name="T27" fmla="*/ 579 h 2723"/>
                <a:gd name="T28" fmla="*/ 1708 w 7132"/>
                <a:gd name="T29" fmla="*/ 518 h 2723"/>
                <a:gd name="T30" fmla="*/ 1823 w 7132"/>
                <a:gd name="T31" fmla="*/ 430 h 2723"/>
                <a:gd name="T32" fmla="*/ 1937 w 7132"/>
                <a:gd name="T33" fmla="*/ 320 h 2723"/>
                <a:gd name="T34" fmla="*/ 2051 w 7132"/>
                <a:gd name="T35" fmla="*/ 203 h 2723"/>
                <a:gd name="T36" fmla="*/ 2165 w 7132"/>
                <a:gd name="T37" fmla="*/ 110 h 2723"/>
                <a:gd name="T38" fmla="*/ 2279 w 7132"/>
                <a:gd name="T39" fmla="*/ 74 h 2723"/>
                <a:gd name="T40" fmla="*/ 2393 w 7132"/>
                <a:gd name="T41" fmla="*/ 96 h 2723"/>
                <a:gd name="T42" fmla="*/ 2507 w 7132"/>
                <a:gd name="T43" fmla="*/ 137 h 2723"/>
                <a:gd name="T44" fmla="*/ 2622 w 7132"/>
                <a:gd name="T45" fmla="*/ 164 h 2723"/>
                <a:gd name="T46" fmla="*/ 2736 w 7132"/>
                <a:gd name="T47" fmla="*/ 164 h 2723"/>
                <a:gd name="T48" fmla="*/ 2850 w 7132"/>
                <a:gd name="T49" fmla="*/ 140 h 2723"/>
                <a:gd name="T50" fmla="*/ 2964 w 7132"/>
                <a:gd name="T51" fmla="*/ 107 h 2723"/>
                <a:gd name="T52" fmla="*/ 3078 w 7132"/>
                <a:gd name="T53" fmla="*/ 82 h 2723"/>
                <a:gd name="T54" fmla="*/ 3192 w 7132"/>
                <a:gd name="T55" fmla="*/ 66 h 2723"/>
                <a:gd name="T56" fmla="*/ 3306 w 7132"/>
                <a:gd name="T57" fmla="*/ 50 h 2723"/>
                <a:gd name="T58" fmla="*/ 3421 w 7132"/>
                <a:gd name="T59" fmla="*/ 29 h 2723"/>
                <a:gd name="T60" fmla="*/ 3535 w 7132"/>
                <a:gd name="T61" fmla="*/ 9 h 2723"/>
                <a:gd name="T62" fmla="*/ 3649 w 7132"/>
                <a:gd name="T63" fmla="*/ 0 h 2723"/>
                <a:gd name="T64" fmla="*/ 3763 w 7132"/>
                <a:gd name="T65" fmla="*/ 6 h 2723"/>
                <a:gd name="T66" fmla="*/ 3877 w 7132"/>
                <a:gd name="T67" fmla="*/ 21 h 2723"/>
                <a:gd name="T68" fmla="*/ 3991 w 7132"/>
                <a:gd name="T69" fmla="*/ 40 h 2723"/>
                <a:gd name="T70" fmla="*/ 4105 w 7132"/>
                <a:gd name="T71" fmla="*/ 54 h 2723"/>
                <a:gd name="T72" fmla="*/ 4220 w 7132"/>
                <a:gd name="T73" fmla="*/ 60 h 2723"/>
                <a:gd name="T74" fmla="*/ 4334 w 7132"/>
                <a:gd name="T75" fmla="*/ 61 h 2723"/>
                <a:gd name="T76" fmla="*/ 4448 w 7132"/>
                <a:gd name="T77" fmla="*/ 64 h 2723"/>
                <a:gd name="T78" fmla="*/ 4562 w 7132"/>
                <a:gd name="T79" fmla="*/ 77 h 2723"/>
                <a:gd name="T80" fmla="*/ 4676 w 7132"/>
                <a:gd name="T81" fmla="*/ 103 h 2723"/>
                <a:gd name="T82" fmla="*/ 4790 w 7132"/>
                <a:gd name="T83" fmla="*/ 134 h 2723"/>
                <a:gd name="T84" fmla="*/ 4904 w 7132"/>
                <a:gd name="T85" fmla="*/ 167 h 2723"/>
                <a:gd name="T86" fmla="*/ 5019 w 7132"/>
                <a:gd name="T87" fmla="*/ 207 h 2723"/>
                <a:gd name="T88" fmla="*/ 5133 w 7132"/>
                <a:gd name="T89" fmla="*/ 255 h 2723"/>
                <a:gd name="T90" fmla="*/ 5247 w 7132"/>
                <a:gd name="T91" fmla="*/ 308 h 2723"/>
                <a:gd name="T92" fmla="*/ 5361 w 7132"/>
                <a:gd name="T93" fmla="*/ 356 h 2723"/>
                <a:gd name="T94" fmla="*/ 5475 w 7132"/>
                <a:gd name="T95" fmla="*/ 387 h 2723"/>
                <a:gd name="T96" fmla="*/ 5589 w 7132"/>
                <a:gd name="T97" fmla="*/ 398 h 2723"/>
                <a:gd name="T98" fmla="*/ 5703 w 7132"/>
                <a:gd name="T99" fmla="*/ 396 h 2723"/>
                <a:gd name="T100" fmla="*/ 5818 w 7132"/>
                <a:gd name="T101" fmla="*/ 386 h 2723"/>
                <a:gd name="T102" fmla="*/ 5932 w 7132"/>
                <a:gd name="T103" fmla="*/ 375 h 2723"/>
                <a:gd name="T104" fmla="*/ 6046 w 7132"/>
                <a:gd name="T105" fmla="*/ 366 h 2723"/>
                <a:gd name="T106" fmla="*/ 6160 w 7132"/>
                <a:gd name="T107" fmla="*/ 356 h 2723"/>
                <a:gd name="T108" fmla="*/ 6274 w 7132"/>
                <a:gd name="T109" fmla="*/ 344 h 2723"/>
                <a:gd name="T110" fmla="*/ 6388 w 7132"/>
                <a:gd name="T111" fmla="*/ 331 h 2723"/>
                <a:gd name="T112" fmla="*/ 6502 w 7132"/>
                <a:gd name="T113" fmla="*/ 319 h 2723"/>
                <a:gd name="T114" fmla="*/ 6617 w 7132"/>
                <a:gd name="T115" fmla="*/ 310 h 2723"/>
                <a:gd name="T116" fmla="*/ 6731 w 7132"/>
                <a:gd name="T117" fmla="*/ 306 h 2723"/>
                <a:gd name="T118" fmla="*/ 6845 w 7132"/>
                <a:gd name="T119" fmla="*/ 305 h 2723"/>
                <a:gd name="T120" fmla="*/ 6959 w 7132"/>
                <a:gd name="T121" fmla="*/ 305 h 2723"/>
                <a:gd name="T122" fmla="*/ 7073 w 7132"/>
                <a:gd name="T123" fmla="*/ 304 h 272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2723"/>
                <a:gd name="T188" fmla="*/ 7132 w 7132"/>
                <a:gd name="T189" fmla="*/ 2723 h 272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2723">
                  <a:moveTo>
                    <a:pt x="0" y="2723"/>
                  </a:moveTo>
                  <a:lnTo>
                    <a:pt x="3" y="2722"/>
                  </a:lnTo>
                  <a:lnTo>
                    <a:pt x="6" y="2722"/>
                  </a:lnTo>
                  <a:lnTo>
                    <a:pt x="9" y="2721"/>
                  </a:lnTo>
                  <a:lnTo>
                    <a:pt x="13" y="2721"/>
                  </a:lnTo>
                  <a:lnTo>
                    <a:pt x="16" y="2720"/>
                  </a:lnTo>
                  <a:lnTo>
                    <a:pt x="19" y="2719"/>
                  </a:lnTo>
                  <a:lnTo>
                    <a:pt x="22" y="2719"/>
                  </a:lnTo>
                  <a:lnTo>
                    <a:pt x="26" y="2718"/>
                  </a:lnTo>
                  <a:lnTo>
                    <a:pt x="29" y="2717"/>
                  </a:lnTo>
                  <a:lnTo>
                    <a:pt x="32" y="2716"/>
                  </a:lnTo>
                  <a:lnTo>
                    <a:pt x="35" y="2716"/>
                  </a:lnTo>
                  <a:lnTo>
                    <a:pt x="39" y="2715"/>
                  </a:lnTo>
                  <a:lnTo>
                    <a:pt x="42" y="2714"/>
                  </a:lnTo>
                  <a:lnTo>
                    <a:pt x="45" y="2713"/>
                  </a:lnTo>
                  <a:lnTo>
                    <a:pt x="48" y="2712"/>
                  </a:lnTo>
                  <a:lnTo>
                    <a:pt x="52" y="2712"/>
                  </a:lnTo>
                  <a:lnTo>
                    <a:pt x="55" y="2711"/>
                  </a:lnTo>
                  <a:lnTo>
                    <a:pt x="58" y="2710"/>
                  </a:lnTo>
                  <a:lnTo>
                    <a:pt x="61" y="2709"/>
                  </a:lnTo>
                  <a:lnTo>
                    <a:pt x="65" y="2707"/>
                  </a:lnTo>
                  <a:lnTo>
                    <a:pt x="68" y="2706"/>
                  </a:lnTo>
                  <a:lnTo>
                    <a:pt x="71" y="2705"/>
                  </a:lnTo>
                  <a:lnTo>
                    <a:pt x="75" y="2704"/>
                  </a:lnTo>
                  <a:lnTo>
                    <a:pt x="78" y="2703"/>
                  </a:lnTo>
                  <a:lnTo>
                    <a:pt x="81" y="2701"/>
                  </a:lnTo>
                  <a:lnTo>
                    <a:pt x="84" y="2700"/>
                  </a:lnTo>
                  <a:lnTo>
                    <a:pt x="88" y="2698"/>
                  </a:lnTo>
                  <a:lnTo>
                    <a:pt x="91" y="2696"/>
                  </a:lnTo>
                  <a:lnTo>
                    <a:pt x="94" y="2694"/>
                  </a:lnTo>
                  <a:lnTo>
                    <a:pt x="97" y="2692"/>
                  </a:lnTo>
                  <a:lnTo>
                    <a:pt x="101" y="2690"/>
                  </a:lnTo>
                  <a:lnTo>
                    <a:pt x="104" y="2689"/>
                  </a:lnTo>
                  <a:lnTo>
                    <a:pt x="107" y="2686"/>
                  </a:lnTo>
                  <a:lnTo>
                    <a:pt x="110" y="2684"/>
                  </a:lnTo>
                  <a:lnTo>
                    <a:pt x="114" y="2682"/>
                  </a:lnTo>
                  <a:lnTo>
                    <a:pt x="117" y="2680"/>
                  </a:lnTo>
                  <a:lnTo>
                    <a:pt x="120" y="2678"/>
                  </a:lnTo>
                  <a:lnTo>
                    <a:pt x="123" y="2675"/>
                  </a:lnTo>
                  <a:lnTo>
                    <a:pt x="127" y="2673"/>
                  </a:lnTo>
                  <a:lnTo>
                    <a:pt x="130" y="2671"/>
                  </a:lnTo>
                  <a:lnTo>
                    <a:pt x="133" y="2668"/>
                  </a:lnTo>
                  <a:lnTo>
                    <a:pt x="136" y="2666"/>
                  </a:lnTo>
                  <a:lnTo>
                    <a:pt x="140" y="2663"/>
                  </a:lnTo>
                  <a:lnTo>
                    <a:pt x="143" y="2660"/>
                  </a:lnTo>
                  <a:lnTo>
                    <a:pt x="146" y="2658"/>
                  </a:lnTo>
                  <a:lnTo>
                    <a:pt x="150" y="2655"/>
                  </a:lnTo>
                  <a:lnTo>
                    <a:pt x="153" y="2652"/>
                  </a:lnTo>
                  <a:lnTo>
                    <a:pt x="156" y="2650"/>
                  </a:lnTo>
                  <a:lnTo>
                    <a:pt x="159" y="2647"/>
                  </a:lnTo>
                  <a:lnTo>
                    <a:pt x="163" y="2644"/>
                  </a:lnTo>
                  <a:lnTo>
                    <a:pt x="166" y="2641"/>
                  </a:lnTo>
                  <a:lnTo>
                    <a:pt x="169" y="2637"/>
                  </a:lnTo>
                  <a:lnTo>
                    <a:pt x="172" y="2634"/>
                  </a:lnTo>
                  <a:lnTo>
                    <a:pt x="176" y="2631"/>
                  </a:lnTo>
                  <a:lnTo>
                    <a:pt x="179" y="2628"/>
                  </a:lnTo>
                  <a:lnTo>
                    <a:pt x="182" y="2624"/>
                  </a:lnTo>
                  <a:lnTo>
                    <a:pt x="185" y="2621"/>
                  </a:lnTo>
                  <a:lnTo>
                    <a:pt x="189" y="2617"/>
                  </a:lnTo>
                  <a:lnTo>
                    <a:pt x="192" y="2614"/>
                  </a:lnTo>
                  <a:lnTo>
                    <a:pt x="195" y="2610"/>
                  </a:lnTo>
                  <a:lnTo>
                    <a:pt x="198" y="2607"/>
                  </a:lnTo>
                  <a:lnTo>
                    <a:pt x="202" y="2603"/>
                  </a:lnTo>
                  <a:lnTo>
                    <a:pt x="205" y="2599"/>
                  </a:lnTo>
                  <a:lnTo>
                    <a:pt x="208" y="2596"/>
                  </a:lnTo>
                  <a:lnTo>
                    <a:pt x="211" y="2592"/>
                  </a:lnTo>
                  <a:lnTo>
                    <a:pt x="215" y="2588"/>
                  </a:lnTo>
                  <a:lnTo>
                    <a:pt x="218" y="2584"/>
                  </a:lnTo>
                  <a:lnTo>
                    <a:pt x="221" y="2580"/>
                  </a:lnTo>
                  <a:lnTo>
                    <a:pt x="225" y="2576"/>
                  </a:lnTo>
                  <a:lnTo>
                    <a:pt x="228" y="2572"/>
                  </a:lnTo>
                  <a:lnTo>
                    <a:pt x="231" y="2568"/>
                  </a:lnTo>
                  <a:lnTo>
                    <a:pt x="234" y="2564"/>
                  </a:lnTo>
                  <a:lnTo>
                    <a:pt x="238" y="2560"/>
                  </a:lnTo>
                  <a:lnTo>
                    <a:pt x="241" y="2556"/>
                  </a:lnTo>
                  <a:lnTo>
                    <a:pt x="244" y="2552"/>
                  </a:lnTo>
                  <a:lnTo>
                    <a:pt x="247" y="2547"/>
                  </a:lnTo>
                  <a:lnTo>
                    <a:pt x="251" y="2542"/>
                  </a:lnTo>
                  <a:lnTo>
                    <a:pt x="254" y="2538"/>
                  </a:lnTo>
                  <a:lnTo>
                    <a:pt x="257" y="2533"/>
                  </a:lnTo>
                  <a:lnTo>
                    <a:pt x="260" y="2528"/>
                  </a:lnTo>
                  <a:lnTo>
                    <a:pt x="264" y="2523"/>
                  </a:lnTo>
                  <a:lnTo>
                    <a:pt x="267" y="2519"/>
                  </a:lnTo>
                  <a:lnTo>
                    <a:pt x="270" y="2514"/>
                  </a:lnTo>
                  <a:lnTo>
                    <a:pt x="273" y="2509"/>
                  </a:lnTo>
                  <a:lnTo>
                    <a:pt x="277" y="2504"/>
                  </a:lnTo>
                  <a:lnTo>
                    <a:pt x="280" y="2499"/>
                  </a:lnTo>
                  <a:lnTo>
                    <a:pt x="283" y="2493"/>
                  </a:lnTo>
                  <a:lnTo>
                    <a:pt x="286" y="2488"/>
                  </a:lnTo>
                  <a:lnTo>
                    <a:pt x="290" y="2483"/>
                  </a:lnTo>
                  <a:lnTo>
                    <a:pt x="293" y="2478"/>
                  </a:lnTo>
                  <a:lnTo>
                    <a:pt x="296" y="2473"/>
                  </a:lnTo>
                  <a:lnTo>
                    <a:pt x="300" y="2467"/>
                  </a:lnTo>
                  <a:lnTo>
                    <a:pt x="303" y="2462"/>
                  </a:lnTo>
                  <a:lnTo>
                    <a:pt x="306" y="2456"/>
                  </a:lnTo>
                  <a:lnTo>
                    <a:pt x="309" y="2451"/>
                  </a:lnTo>
                  <a:lnTo>
                    <a:pt x="313" y="2445"/>
                  </a:lnTo>
                  <a:lnTo>
                    <a:pt x="316" y="2440"/>
                  </a:lnTo>
                  <a:lnTo>
                    <a:pt x="319" y="2434"/>
                  </a:lnTo>
                  <a:lnTo>
                    <a:pt x="322" y="2429"/>
                  </a:lnTo>
                  <a:lnTo>
                    <a:pt x="326" y="2423"/>
                  </a:lnTo>
                  <a:lnTo>
                    <a:pt x="329" y="2417"/>
                  </a:lnTo>
                  <a:lnTo>
                    <a:pt x="332" y="2411"/>
                  </a:lnTo>
                  <a:lnTo>
                    <a:pt x="335" y="2405"/>
                  </a:lnTo>
                  <a:lnTo>
                    <a:pt x="339" y="2399"/>
                  </a:lnTo>
                  <a:lnTo>
                    <a:pt x="342" y="2392"/>
                  </a:lnTo>
                  <a:lnTo>
                    <a:pt x="345" y="2386"/>
                  </a:lnTo>
                  <a:lnTo>
                    <a:pt x="348" y="2380"/>
                  </a:lnTo>
                  <a:lnTo>
                    <a:pt x="352" y="2373"/>
                  </a:lnTo>
                  <a:lnTo>
                    <a:pt x="355" y="2367"/>
                  </a:lnTo>
                  <a:lnTo>
                    <a:pt x="358" y="2360"/>
                  </a:lnTo>
                  <a:lnTo>
                    <a:pt x="361" y="2354"/>
                  </a:lnTo>
                  <a:lnTo>
                    <a:pt x="365" y="2347"/>
                  </a:lnTo>
                  <a:lnTo>
                    <a:pt x="368" y="2341"/>
                  </a:lnTo>
                  <a:lnTo>
                    <a:pt x="371" y="2334"/>
                  </a:lnTo>
                  <a:lnTo>
                    <a:pt x="375" y="2328"/>
                  </a:lnTo>
                  <a:lnTo>
                    <a:pt x="378" y="2321"/>
                  </a:lnTo>
                  <a:lnTo>
                    <a:pt x="381" y="2314"/>
                  </a:lnTo>
                  <a:lnTo>
                    <a:pt x="384" y="2307"/>
                  </a:lnTo>
                  <a:lnTo>
                    <a:pt x="388" y="2300"/>
                  </a:lnTo>
                  <a:lnTo>
                    <a:pt x="391" y="2294"/>
                  </a:lnTo>
                  <a:lnTo>
                    <a:pt x="394" y="2287"/>
                  </a:lnTo>
                  <a:lnTo>
                    <a:pt x="397" y="2280"/>
                  </a:lnTo>
                  <a:lnTo>
                    <a:pt x="401" y="2273"/>
                  </a:lnTo>
                  <a:lnTo>
                    <a:pt x="404" y="2266"/>
                  </a:lnTo>
                  <a:lnTo>
                    <a:pt x="407" y="2259"/>
                  </a:lnTo>
                  <a:lnTo>
                    <a:pt x="410" y="2251"/>
                  </a:lnTo>
                  <a:lnTo>
                    <a:pt x="414" y="2244"/>
                  </a:lnTo>
                  <a:lnTo>
                    <a:pt x="417" y="2236"/>
                  </a:lnTo>
                  <a:lnTo>
                    <a:pt x="420" y="2229"/>
                  </a:lnTo>
                  <a:lnTo>
                    <a:pt x="423" y="2221"/>
                  </a:lnTo>
                  <a:lnTo>
                    <a:pt x="427" y="2214"/>
                  </a:lnTo>
                  <a:lnTo>
                    <a:pt x="430" y="2206"/>
                  </a:lnTo>
                  <a:lnTo>
                    <a:pt x="433" y="2198"/>
                  </a:lnTo>
                  <a:lnTo>
                    <a:pt x="437" y="2190"/>
                  </a:lnTo>
                  <a:lnTo>
                    <a:pt x="440" y="2183"/>
                  </a:lnTo>
                  <a:lnTo>
                    <a:pt x="443" y="2175"/>
                  </a:lnTo>
                  <a:lnTo>
                    <a:pt x="446" y="2167"/>
                  </a:lnTo>
                  <a:lnTo>
                    <a:pt x="450" y="2159"/>
                  </a:lnTo>
                  <a:lnTo>
                    <a:pt x="453" y="2151"/>
                  </a:lnTo>
                  <a:lnTo>
                    <a:pt x="456" y="2143"/>
                  </a:lnTo>
                  <a:lnTo>
                    <a:pt x="459" y="2135"/>
                  </a:lnTo>
                  <a:lnTo>
                    <a:pt x="463" y="2127"/>
                  </a:lnTo>
                  <a:lnTo>
                    <a:pt x="466" y="2119"/>
                  </a:lnTo>
                  <a:lnTo>
                    <a:pt x="469" y="2111"/>
                  </a:lnTo>
                  <a:lnTo>
                    <a:pt x="472" y="2103"/>
                  </a:lnTo>
                  <a:lnTo>
                    <a:pt x="476" y="2095"/>
                  </a:lnTo>
                  <a:lnTo>
                    <a:pt x="479" y="2087"/>
                  </a:lnTo>
                  <a:lnTo>
                    <a:pt x="482" y="2078"/>
                  </a:lnTo>
                  <a:lnTo>
                    <a:pt x="485" y="2070"/>
                  </a:lnTo>
                  <a:lnTo>
                    <a:pt x="489" y="2062"/>
                  </a:lnTo>
                  <a:lnTo>
                    <a:pt x="492" y="2053"/>
                  </a:lnTo>
                  <a:lnTo>
                    <a:pt x="495" y="2045"/>
                  </a:lnTo>
                  <a:lnTo>
                    <a:pt x="498" y="2036"/>
                  </a:lnTo>
                  <a:lnTo>
                    <a:pt x="502" y="2027"/>
                  </a:lnTo>
                  <a:lnTo>
                    <a:pt x="505" y="2019"/>
                  </a:lnTo>
                  <a:lnTo>
                    <a:pt x="508" y="2010"/>
                  </a:lnTo>
                  <a:lnTo>
                    <a:pt x="512" y="2001"/>
                  </a:lnTo>
                  <a:lnTo>
                    <a:pt x="515" y="1993"/>
                  </a:lnTo>
                  <a:lnTo>
                    <a:pt x="518" y="1984"/>
                  </a:lnTo>
                  <a:lnTo>
                    <a:pt x="521" y="1975"/>
                  </a:lnTo>
                  <a:lnTo>
                    <a:pt x="525" y="1966"/>
                  </a:lnTo>
                  <a:lnTo>
                    <a:pt x="528" y="1957"/>
                  </a:lnTo>
                  <a:lnTo>
                    <a:pt x="531" y="1948"/>
                  </a:lnTo>
                  <a:lnTo>
                    <a:pt x="534" y="1940"/>
                  </a:lnTo>
                  <a:lnTo>
                    <a:pt x="538" y="1931"/>
                  </a:lnTo>
                  <a:lnTo>
                    <a:pt x="541" y="1922"/>
                  </a:lnTo>
                  <a:lnTo>
                    <a:pt x="544" y="1913"/>
                  </a:lnTo>
                  <a:lnTo>
                    <a:pt x="547" y="1904"/>
                  </a:lnTo>
                  <a:lnTo>
                    <a:pt x="551" y="1895"/>
                  </a:lnTo>
                  <a:lnTo>
                    <a:pt x="554" y="1886"/>
                  </a:lnTo>
                  <a:lnTo>
                    <a:pt x="557" y="1877"/>
                  </a:lnTo>
                  <a:lnTo>
                    <a:pt x="560" y="1868"/>
                  </a:lnTo>
                  <a:lnTo>
                    <a:pt x="564" y="1858"/>
                  </a:lnTo>
                  <a:lnTo>
                    <a:pt x="567" y="1849"/>
                  </a:lnTo>
                  <a:lnTo>
                    <a:pt x="570" y="1840"/>
                  </a:lnTo>
                  <a:lnTo>
                    <a:pt x="573" y="1831"/>
                  </a:lnTo>
                  <a:lnTo>
                    <a:pt x="577" y="1822"/>
                  </a:lnTo>
                  <a:lnTo>
                    <a:pt x="580" y="1812"/>
                  </a:lnTo>
                  <a:lnTo>
                    <a:pt x="583" y="1803"/>
                  </a:lnTo>
                  <a:lnTo>
                    <a:pt x="587" y="1794"/>
                  </a:lnTo>
                  <a:lnTo>
                    <a:pt x="590" y="1785"/>
                  </a:lnTo>
                  <a:lnTo>
                    <a:pt x="593" y="1775"/>
                  </a:lnTo>
                  <a:lnTo>
                    <a:pt x="596" y="1766"/>
                  </a:lnTo>
                  <a:lnTo>
                    <a:pt x="600" y="1757"/>
                  </a:lnTo>
                  <a:lnTo>
                    <a:pt x="603" y="1747"/>
                  </a:lnTo>
                  <a:lnTo>
                    <a:pt x="606" y="1738"/>
                  </a:lnTo>
                  <a:lnTo>
                    <a:pt x="609" y="1729"/>
                  </a:lnTo>
                  <a:lnTo>
                    <a:pt x="613" y="1719"/>
                  </a:lnTo>
                  <a:lnTo>
                    <a:pt x="616" y="1710"/>
                  </a:lnTo>
                  <a:lnTo>
                    <a:pt x="619" y="1701"/>
                  </a:lnTo>
                  <a:lnTo>
                    <a:pt x="622" y="1691"/>
                  </a:lnTo>
                  <a:lnTo>
                    <a:pt x="626" y="1682"/>
                  </a:lnTo>
                  <a:lnTo>
                    <a:pt x="629" y="1672"/>
                  </a:lnTo>
                  <a:lnTo>
                    <a:pt x="632" y="1663"/>
                  </a:lnTo>
                  <a:lnTo>
                    <a:pt x="635" y="1654"/>
                  </a:lnTo>
                  <a:lnTo>
                    <a:pt x="639" y="1644"/>
                  </a:lnTo>
                  <a:lnTo>
                    <a:pt x="642" y="1635"/>
                  </a:lnTo>
                  <a:lnTo>
                    <a:pt x="645" y="1626"/>
                  </a:lnTo>
                  <a:lnTo>
                    <a:pt x="648" y="1616"/>
                  </a:lnTo>
                  <a:lnTo>
                    <a:pt x="652" y="1607"/>
                  </a:lnTo>
                  <a:lnTo>
                    <a:pt x="655" y="1598"/>
                  </a:lnTo>
                  <a:lnTo>
                    <a:pt x="658" y="1589"/>
                  </a:lnTo>
                  <a:lnTo>
                    <a:pt x="662" y="1579"/>
                  </a:lnTo>
                  <a:lnTo>
                    <a:pt x="665" y="1570"/>
                  </a:lnTo>
                  <a:lnTo>
                    <a:pt x="668" y="1561"/>
                  </a:lnTo>
                  <a:lnTo>
                    <a:pt x="671" y="1552"/>
                  </a:lnTo>
                  <a:lnTo>
                    <a:pt x="675" y="1542"/>
                  </a:lnTo>
                  <a:lnTo>
                    <a:pt x="678" y="1533"/>
                  </a:lnTo>
                  <a:lnTo>
                    <a:pt x="681" y="1524"/>
                  </a:lnTo>
                  <a:lnTo>
                    <a:pt x="684" y="1515"/>
                  </a:lnTo>
                  <a:lnTo>
                    <a:pt x="688" y="1506"/>
                  </a:lnTo>
                  <a:lnTo>
                    <a:pt x="691" y="1496"/>
                  </a:lnTo>
                  <a:lnTo>
                    <a:pt x="694" y="1487"/>
                  </a:lnTo>
                  <a:lnTo>
                    <a:pt x="697" y="1478"/>
                  </a:lnTo>
                  <a:lnTo>
                    <a:pt x="701" y="1469"/>
                  </a:lnTo>
                  <a:lnTo>
                    <a:pt x="704" y="1460"/>
                  </a:lnTo>
                  <a:lnTo>
                    <a:pt x="707" y="1451"/>
                  </a:lnTo>
                  <a:lnTo>
                    <a:pt x="710" y="1442"/>
                  </a:lnTo>
                  <a:lnTo>
                    <a:pt x="714" y="1433"/>
                  </a:lnTo>
                  <a:lnTo>
                    <a:pt x="717" y="1424"/>
                  </a:lnTo>
                  <a:lnTo>
                    <a:pt x="720" y="1415"/>
                  </a:lnTo>
                  <a:lnTo>
                    <a:pt x="723" y="1406"/>
                  </a:lnTo>
                  <a:lnTo>
                    <a:pt x="727" y="1397"/>
                  </a:lnTo>
                  <a:lnTo>
                    <a:pt x="730" y="1388"/>
                  </a:lnTo>
                  <a:lnTo>
                    <a:pt x="733" y="1379"/>
                  </a:lnTo>
                  <a:lnTo>
                    <a:pt x="737" y="1371"/>
                  </a:lnTo>
                  <a:lnTo>
                    <a:pt x="740" y="1362"/>
                  </a:lnTo>
                  <a:lnTo>
                    <a:pt x="743" y="1353"/>
                  </a:lnTo>
                  <a:lnTo>
                    <a:pt x="746" y="1344"/>
                  </a:lnTo>
                  <a:lnTo>
                    <a:pt x="750" y="1336"/>
                  </a:lnTo>
                  <a:lnTo>
                    <a:pt x="753" y="1327"/>
                  </a:lnTo>
                  <a:lnTo>
                    <a:pt x="756" y="1318"/>
                  </a:lnTo>
                  <a:lnTo>
                    <a:pt x="759" y="1310"/>
                  </a:lnTo>
                  <a:lnTo>
                    <a:pt x="763" y="1301"/>
                  </a:lnTo>
                  <a:lnTo>
                    <a:pt x="766" y="1293"/>
                  </a:lnTo>
                  <a:lnTo>
                    <a:pt x="769" y="1284"/>
                  </a:lnTo>
                  <a:lnTo>
                    <a:pt x="772" y="1276"/>
                  </a:lnTo>
                  <a:lnTo>
                    <a:pt x="776" y="1267"/>
                  </a:lnTo>
                  <a:lnTo>
                    <a:pt x="779" y="1259"/>
                  </a:lnTo>
                  <a:lnTo>
                    <a:pt x="782" y="1250"/>
                  </a:lnTo>
                  <a:lnTo>
                    <a:pt x="785" y="1242"/>
                  </a:lnTo>
                  <a:lnTo>
                    <a:pt x="789" y="1233"/>
                  </a:lnTo>
                  <a:lnTo>
                    <a:pt x="792" y="1225"/>
                  </a:lnTo>
                  <a:lnTo>
                    <a:pt x="795" y="1217"/>
                  </a:lnTo>
                  <a:lnTo>
                    <a:pt x="799" y="1208"/>
                  </a:lnTo>
                  <a:lnTo>
                    <a:pt x="802" y="1200"/>
                  </a:lnTo>
                  <a:lnTo>
                    <a:pt x="805" y="1192"/>
                  </a:lnTo>
                  <a:lnTo>
                    <a:pt x="808" y="1183"/>
                  </a:lnTo>
                  <a:lnTo>
                    <a:pt x="812" y="1175"/>
                  </a:lnTo>
                  <a:lnTo>
                    <a:pt x="815" y="1167"/>
                  </a:lnTo>
                  <a:lnTo>
                    <a:pt x="818" y="1159"/>
                  </a:lnTo>
                  <a:lnTo>
                    <a:pt x="821" y="1151"/>
                  </a:lnTo>
                  <a:lnTo>
                    <a:pt x="825" y="1143"/>
                  </a:lnTo>
                  <a:lnTo>
                    <a:pt x="828" y="1134"/>
                  </a:lnTo>
                  <a:lnTo>
                    <a:pt x="831" y="1126"/>
                  </a:lnTo>
                  <a:lnTo>
                    <a:pt x="834" y="1118"/>
                  </a:lnTo>
                  <a:lnTo>
                    <a:pt x="838" y="1110"/>
                  </a:lnTo>
                  <a:lnTo>
                    <a:pt x="841" y="1102"/>
                  </a:lnTo>
                  <a:lnTo>
                    <a:pt x="844" y="1094"/>
                  </a:lnTo>
                  <a:lnTo>
                    <a:pt x="847" y="1086"/>
                  </a:lnTo>
                  <a:lnTo>
                    <a:pt x="851" y="1078"/>
                  </a:lnTo>
                  <a:lnTo>
                    <a:pt x="854" y="1070"/>
                  </a:lnTo>
                  <a:lnTo>
                    <a:pt x="857" y="1062"/>
                  </a:lnTo>
                  <a:lnTo>
                    <a:pt x="860" y="1054"/>
                  </a:lnTo>
                  <a:lnTo>
                    <a:pt x="864" y="1046"/>
                  </a:lnTo>
                  <a:lnTo>
                    <a:pt x="867" y="1038"/>
                  </a:lnTo>
                  <a:lnTo>
                    <a:pt x="870" y="1031"/>
                  </a:lnTo>
                  <a:lnTo>
                    <a:pt x="874" y="1023"/>
                  </a:lnTo>
                  <a:lnTo>
                    <a:pt x="877" y="1015"/>
                  </a:lnTo>
                  <a:lnTo>
                    <a:pt x="880" y="1007"/>
                  </a:lnTo>
                  <a:lnTo>
                    <a:pt x="883" y="999"/>
                  </a:lnTo>
                  <a:lnTo>
                    <a:pt x="887" y="991"/>
                  </a:lnTo>
                  <a:lnTo>
                    <a:pt x="890" y="983"/>
                  </a:lnTo>
                  <a:lnTo>
                    <a:pt x="893" y="975"/>
                  </a:lnTo>
                  <a:lnTo>
                    <a:pt x="896" y="967"/>
                  </a:lnTo>
                  <a:lnTo>
                    <a:pt x="900" y="959"/>
                  </a:lnTo>
                  <a:lnTo>
                    <a:pt x="903" y="951"/>
                  </a:lnTo>
                  <a:lnTo>
                    <a:pt x="906" y="944"/>
                  </a:lnTo>
                  <a:lnTo>
                    <a:pt x="909" y="936"/>
                  </a:lnTo>
                  <a:lnTo>
                    <a:pt x="913" y="928"/>
                  </a:lnTo>
                  <a:lnTo>
                    <a:pt x="916" y="921"/>
                  </a:lnTo>
                  <a:lnTo>
                    <a:pt x="919" y="913"/>
                  </a:lnTo>
                  <a:lnTo>
                    <a:pt x="922" y="905"/>
                  </a:lnTo>
                  <a:lnTo>
                    <a:pt x="926" y="898"/>
                  </a:lnTo>
                  <a:lnTo>
                    <a:pt x="929" y="890"/>
                  </a:lnTo>
                  <a:lnTo>
                    <a:pt x="932" y="882"/>
                  </a:lnTo>
                  <a:lnTo>
                    <a:pt x="935" y="875"/>
                  </a:lnTo>
                  <a:lnTo>
                    <a:pt x="939" y="867"/>
                  </a:lnTo>
                  <a:lnTo>
                    <a:pt x="942" y="859"/>
                  </a:lnTo>
                  <a:lnTo>
                    <a:pt x="945" y="852"/>
                  </a:lnTo>
                  <a:lnTo>
                    <a:pt x="949" y="844"/>
                  </a:lnTo>
                  <a:lnTo>
                    <a:pt x="952" y="836"/>
                  </a:lnTo>
                  <a:lnTo>
                    <a:pt x="955" y="829"/>
                  </a:lnTo>
                  <a:lnTo>
                    <a:pt x="958" y="821"/>
                  </a:lnTo>
                  <a:lnTo>
                    <a:pt x="962" y="813"/>
                  </a:lnTo>
                  <a:lnTo>
                    <a:pt x="965" y="806"/>
                  </a:lnTo>
                  <a:lnTo>
                    <a:pt x="968" y="798"/>
                  </a:lnTo>
                  <a:lnTo>
                    <a:pt x="971" y="791"/>
                  </a:lnTo>
                  <a:lnTo>
                    <a:pt x="975" y="783"/>
                  </a:lnTo>
                  <a:lnTo>
                    <a:pt x="978" y="776"/>
                  </a:lnTo>
                  <a:lnTo>
                    <a:pt x="981" y="769"/>
                  </a:lnTo>
                  <a:lnTo>
                    <a:pt x="984" y="762"/>
                  </a:lnTo>
                  <a:lnTo>
                    <a:pt x="988" y="754"/>
                  </a:lnTo>
                  <a:lnTo>
                    <a:pt x="991" y="747"/>
                  </a:lnTo>
                  <a:lnTo>
                    <a:pt x="994" y="740"/>
                  </a:lnTo>
                  <a:lnTo>
                    <a:pt x="997" y="733"/>
                  </a:lnTo>
                  <a:lnTo>
                    <a:pt x="1001" y="727"/>
                  </a:lnTo>
                  <a:lnTo>
                    <a:pt x="1004" y="720"/>
                  </a:lnTo>
                  <a:lnTo>
                    <a:pt x="1007" y="713"/>
                  </a:lnTo>
                  <a:lnTo>
                    <a:pt x="1010" y="706"/>
                  </a:lnTo>
                  <a:lnTo>
                    <a:pt x="1014" y="699"/>
                  </a:lnTo>
                  <a:lnTo>
                    <a:pt x="1017" y="693"/>
                  </a:lnTo>
                  <a:lnTo>
                    <a:pt x="1020" y="686"/>
                  </a:lnTo>
                  <a:lnTo>
                    <a:pt x="1024" y="680"/>
                  </a:lnTo>
                  <a:lnTo>
                    <a:pt x="1027" y="673"/>
                  </a:lnTo>
                  <a:lnTo>
                    <a:pt x="1030" y="667"/>
                  </a:lnTo>
                  <a:lnTo>
                    <a:pt x="1033" y="660"/>
                  </a:lnTo>
                  <a:lnTo>
                    <a:pt x="1037" y="654"/>
                  </a:lnTo>
                  <a:lnTo>
                    <a:pt x="1040" y="648"/>
                  </a:lnTo>
                  <a:lnTo>
                    <a:pt x="1043" y="642"/>
                  </a:lnTo>
                  <a:lnTo>
                    <a:pt x="1046" y="636"/>
                  </a:lnTo>
                  <a:lnTo>
                    <a:pt x="1050" y="630"/>
                  </a:lnTo>
                  <a:lnTo>
                    <a:pt x="1053" y="624"/>
                  </a:lnTo>
                  <a:lnTo>
                    <a:pt x="1056" y="618"/>
                  </a:lnTo>
                  <a:lnTo>
                    <a:pt x="1059" y="613"/>
                  </a:lnTo>
                  <a:lnTo>
                    <a:pt x="1063" y="608"/>
                  </a:lnTo>
                  <a:lnTo>
                    <a:pt x="1066" y="603"/>
                  </a:lnTo>
                  <a:lnTo>
                    <a:pt x="1069" y="598"/>
                  </a:lnTo>
                  <a:lnTo>
                    <a:pt x="1072" y="593"/>
                  </a:lnTo>
                  <a:lnTo>
                    <a:pt x="1076" y="589"/>
                  </a:lnTo>
                  <a:lnTo>
                    <a:pt x="1079" y="584"/>
                  </a:lnTo>
                  <a:lnTo>
                    <a:pt x="1082" y="580"/>
                  </a:lnTo>
                  <a:lnTo>
                    <a:pt x="1085" y="576"/>
                  </a:lnTo>
                  <a:lnTo>
                    <a:pt x="1089" y="572"/>
                  </a:lnTo>
                  <a:lnTo>
                    <a:pt x="1092" y="568"/>
                  </a:lnTo>
                  <a:lnTo>
                    <a:pt x="1095" y="564"/>
                  </a:lnTo>
                  <a:lnTo>
                    <a:pt x="1099" y="560"/>
                  </a:lnTo>
                  <a:lnTo>
                    <a:pt x="1102" y="557"/>
                  </a:lnTo>
                  <a:lnTo>
                    <a:pt x="1105" y="553"/>
                  </a:lnTo>
                  <a:lnTo>
                    <a:pt x="1108" y="550"/>
                  </a:lnTo>
                  <a:lnTo>
                    <a:pt x="1112" y="547"/>
                  </a:lnTo>
                  <a:lnTo>
                    <a:pt x="1115" y="543"/>
                  </a:lnTo>
                  <a:lnTo>
                    <a:pt x="1118" y="541"/>
                  </a:lnTo>
                  <a:lnTo>
                    <a:pt x="1121" y="538"/>
                  </a:lnTo>
                  <a:lnTo>
                    <a:pt x="1125" y="535"/>
                  </a:lnTo>
                  <a:lnTo>
                    <a:pt x="1128" y="532"/>
                  </a:lnTo>
                  <a:lnTo>
                    <a:pt x="1131" y="530"/>
                  </a:lnTo>
                  <a:lnTo>
                    <a:pt x="1134" y="528"/>
                  </a:lnTo>
                  <a:lnTo>
                    <a:pt x="1138" y="526"/>
                  </a:lnTo>
                  <a:lnTo>
                    <a:pt x="1141" y="523"/>
                  </a:lnTo>
                  <a:lnTo>
                    <a:pt x="1144" y="522"/>
                  </a:lnTo>
                  <a:lnTo>
                    <a:pt x="1147" y="521"/>
                  </a:lnTo>
                  <a:lnTo>
                    <a:pt x="1151" y="520"/>
                  </a:lnTo>
                  <a:lnTo>
                    <a:pt x="1154" y="519"/>
                  </a:lnTo>
                  <a:lnTo>
                    <a:pt x="1157" y="518"/>
                  </a:lnTo>
                  <a:lnTo>
                    <a:pt x="1161" y="517"/>
                  </a:lnTo>
                  <a:lnTo>
                    <a:pt x="1164" y="517"/>
                  </a:lnTo>
                  <a:lnTo>
                    <a:pt x="1167" y="516"/>
                  </a:lnTo>
                  <a:lnTo>
                    <a:pt x="1170" y="516"/>
                  </a:lnTo>
                  <a:lnTo>
                    <a:pt x="1174" y="515"/>
                  </a:lnTo>
                  <a:lnTo>
                    <a:pt x="1177" y="515"/>
                  </a:lnTo>
                  <a:lnTo>
                    <a:pt x="1180" y="515"/>
                  </a:lnTo>
                  <a:lnTo>
                    <a:pt x="1183" y="515"/>
                  </a:lnTo>
                  <a:lnTo>
                    <a:pt x="1187" y="515"/>
                  </a:lnTo>
                  <a:lnTo>
                    <a:pt x="1190" y="516"/>
                  </a:lnTo>
                  <a:lnTo>
                    <a:pt x="1193" y="516"/>
                  </a:lnTo>
                  <a:lnTo>
                    <a:pt x="1196" y="516"/>
                  </a:lnTo>
                  <a:lnTo>
                    <a:pt x="1200" y="517"/>
                  </a:lnTo>
                  <a:lnTo>
                    <a:pt x="1203" y="517"/>
                  </a:lnTo>
                  <a:lnTo>
                    <a:pt x="1206" y="518"/>
                  </a:lnTo>
                  <a:lnTo>
                    <a:pt x="1209" y="519"/>
                  </a:lnTo>
                  <a:lnTo>
                    <a:pt x="1213" y="519"/>
                  </a:lnTo>
                  <a:lnTo>
                    <a:pt x="1216" y="520"/>
                  </a:lnTo>
                  <a:lnTo>
                    <a:pt x="1219" y="521"/>
                  </a:lnTo>
                  <a:lnTo>
                    <a:pt x="1222" y="522"/>
                  </a:lnTo>
                  <a:lnTo>
                    <a:pt x="1226" y="523"/>
                  </a:lnTo>
                  <a:lnTo>
                    <a:pt x="1229" y="525"/>
                  </a:lnTo>
                  <a:lnTo>
                    <a:pt x="1232" y="526"/>
                  </a:lnTo>
                  <a:lnTo>
                    <a:pt x="1236" y="527"/>
                  </a:lnTo>
                  <a:lnTo>
                    <a:pt x="1239" y="529"/>
                  </a:lnTo>
                  <a:lnTo>
                    <a:pt x="1242" y="530"/>
                  </a:lnTo>
                  <a:lnTo>
                    <a:pt x="1245" y="532"/>
                  </a:lnTo>
                  <a:lnTo>
                    <a:pt x="1249" y="533"/>
                  </a:lnTo>
                  <a:lnTo>
                    <a:pt x="1252" y="535"/>
                  </a:lnTo>
                  <a:lnTo>
                    <a:pt x="1255" y="537"/>
                  </a:lnTo>
                  <a:lnTo>
                    <a:pt x="1258" y="538"/>
                  </a:lnTo>
                  <a:lnTo>
                    <a:pt x="1262" y="540"/>
                  </a:lnTo>
                  <a:lnTo>
                    <a:pt x="1265" y="542"/>
                  </a:lnTo>
                  <a:lnTo>
                    <a:pt x="1268" y="543"/>
                  </a:lnTo>
                  <a:lnTo>
                    <a:pt x="1271" y="545"/>
                  </a:lnTo>
                  <a:lnTo>
                    <a:pt x="1275" y="547"/>
                  </a:lnTo>
                  <a:lnTo>
                    <a:pt x="1278" y="549"/>
                  </a:lnTo>
                  <a:lnTo>
                    <a:pt x="1281" y="550"/>
                  </a:lnTo>
                  <a:lnTo>
                    <a:pt x="1284" y="552"/>
                  </a:lnTo>
                  <a:lnTo>
                    <a:pt x="1288" y="554"/>
                  </a:lnTo>
                  <a:lnTo>
                    <a:pt x="1291" y="555"/>
                  </a:lnTo>
                  <a:lnTo>
                    <a:pt x="1294" y="557"/>
                  </a:lnTo>
                  <a:lnTo>
                    <a:pt x="1297" y="559"/>
                  </a:lnTo>
                  <a:lnTo>
                    <a:pt x="1301" y="560"/>
                  </a:lnTo>
                  <a:lnTo>
                    <a:pt x="1304" y="562"/>
                  </a:lnTo>
                  <a:lnTo>
                    <a:pt x="1307" y="564"/>
                  </a:lnTo>
                  <a:lnTo>
                    <a:pt x="1311" y="566"/>
                  </a:lnTo>
                  <a:lnTo>
                    <a:pt x="1314" y="567"/>
                  </a:lnTo>
                  <a:lnTo>
                    <a:pt x="1317" y="569"/>
                  </a:lnTo>
                  <a:lnTo>
                    <a:pt x="1320" y="571"/>
                  </a:lnTo>
                  <a:lnTo>
                    <a:pt x="1324" y="572"/>
                  </a:lnTo>
                  <a:lnTo>
                    <a:pt x="1327" y="574"/>
                  </a:lnTo>
                  <a:lnTo>
                    <a:pt x="1330" y="575"/>
                  </a:lnTo>
                  <a:lnTo>
                    <a:pt x="1333" y="577"/>
                  </a:lnTo>
                  <a:lnTo>
                    <a:pt x="1337" y="578"/>
                  </a:lnTo>
                  <a:lnTo>
                    <a:pt x="1340" y="580"/>
                  </a:lnTo>
                  <a:lnTo>
                    <a:pt x="1343" y="581"/>
                  </a:lnTo>
                  <a:lnTo>
                    <a:pt x="1346" y="583"/>
                  </a:lnTo>
                  <a:lnTo>
                    <a:pt x="1350" y="584"/>
                  </a:lnTo>
                  <a:lnTo>
                    <a:pt x="1353" y="585"/>
                  </a:lnTo>
                  <a:lnTo>
                    <a:pt x="1356" y="587"/>
                  </a:lnTo>
                  <a:lnTo>
                    <a:pt x="1359" y="588"/>
                  </a:lnTo>
                  <a:lnTo>
                    <a:pt x="1363" y="589"/>
                  </a:lnTo>
                  <a:lnTo>
                    <a:pt x="1366" y="590"/>
                  </a:lnTo>
                  <a:lnTo>
                    <a:pt x="1369" y="592"/>
                  </a:lnTo>
                  <a:lnTo>
                    <a:pt x="1372" y="593"/>
                  </a:lnTo>
                  <a:lnTo>
                    <a:pt x="1376" y="594"/>
                  </a:lnTo>
                  <a:lnTo>
                    <a:pt x="1379" y="595"/>
                  </a:lnTo>
                  <a:lnTo>
                    <a:pt x="1382" y="596"/>
                  </a:lnTo>
                  <a:lnTo>
                    <a:pt x="1386" y="597"/>
                  </a:lnTo>
                  <a:lnTo>
                    <a:pt x="1389" y="598"/>
                  </a:lnTo>
                  <a:lnTo>
                    <a:pt x="1392" y="599"/>
                  </a:lnTo>
                  <a:lnTo>
                    <a:pt x="1395" y="600"/>
                  </a:lnTo>
                  <a:lnTo>
                    <a:pt x="1399" y="600"/>
                  </a:lnTo>
                  <a:lnTo>
                    <a:pt x="1402" y="601"/>
                  </a:lnTo>
                  <a:lnTo>
                    <a:pt x="1405" y="602"/>
                  </a:lnTo>
                  <a:lnTo>
                    <a:pt x="1408" y="603"/>
                  </a:lnTo>
                  <a:lnTo>
                    <a:pt x="1412" y="603"/>
                  </a:lnTo>
                  <a:lnTo>
                    <a:pt x="1415" y="604"/>
                  </a:lnTo>
                  <a:lnTo>
                    <a:pt x="1418" y="604"/>
                  </a:lnTo>
                  <a:lnTo>
                    <a:pt x="1421" y="605"/>
                  </a:lnTo>
                  <a:lnTo>
                    <a:pt x="1425" y="605"/>
                  </a:lnTo>
                  <a:lnTo>
                    <a:pt x="1428" y="606"/>
                  </a:lnTo>
                  <a:lnTo>
                    <a:pt x="1431" y="606"/>
                  </a:lnTo>
                  <a:lnTo>
                    <a:pt x="1434" y="607"/>
                  </a:lnTo>
                  <a:lnTo>
                    <a:pt x="1438" y="607"/>
                  </a:lnTo>
                  <a:lnTo>
                    <a:pt x="1441" y="607"/>
                  </a:lnTo>
                  <a:lnTo>
                    <a:pt x="1444" y="608"/>
                  </a:lnTo>
                  <a:lnTo>
                    <a:pt x="1447" y="608"/>
                  </a:lnTo>
                  <a:lnTo>
                    <a:pt x="1451" y="608"/>
                  </a:lnTo>
                  <a:lnTo>
                    <a:pt x="1454" y="608"/>
                  </a:lnTo>
                  <a:lnTo>
                    <a:pt x="1457" y="608"/>
                  </a:lnTo>
                  <a:lnTo>
                    <a:pt x="1461" y="608"/>
                  </a:lnTo>
                  <a:lnTo>
                    <a:pt x="1464" y="608"/>
                  </a:lnTo>
                  <a:lnTo>
                    <a:pt x="1467" y="608"/>
                  </a:lnTo>
                  <a:lnTo>
                    <a:pt x="1470" y="608"/>
                  </a:lnTo>
                  <a:lnTo>
                    <a:pt x="1474" y="608"/>
                  </a:lnTo>
                  <a:lnTo>
                    <a:pt x="1477" y="608"/>
                  </a:lnTo>
                  <a:lnTo>
                    <a:pt x="1480" y="608"/>
                  </a:lnTo>
                  <a:lnTo>
                    <a:pt x="1483" y="607"/>
                  </a:lnTo>
                  <a:lnTo>
                    <a:pt x="1487" y="607"/>
                  </a:lnTo>
                  <a:lnTo>
                    <a:pt x="1490" y="607"/>
                  </a:lnTo>
                  <a:lnTo>
                    <a:pt x="1493" y="606"/>
                  </a:lnTo>
                  <a:lnTo>
                    <a:pt x="1496" y="606"/>
                  </a:lnTo>
                  <a:lnTo>
                    <a:pt x="1500" y="605"/>
                  </a:lnTo>
                  <a:lnTo>
                    <a:pt x="1503" y="605"/>
                  </a:lnTo>
                  <a:lnTo>
                    <a:pt x="1506" y="604"/>
                  </a:lnTo>
                  <a:lnTo>
                    <a:pt x="1509" y="604"/>
                  </a:lnTo>
                  <a:lnTo>
                    <a:pt x="1513" y="603"/>
                  </a:lnTo>
                  <a:lnTo>
                    <a:pt x="1516" y="603"/>
                  </a:lnTo>
                  <a:lnTo>
                    <a:pt x="1519" y="602"/>
                  </a:lnTo>
                  <a:lnTo>
                    <a:pt x="1523" y="602"/>
                  </a:lnTo>
                  <a:lnTo>
                    <a:pt x="1526" y="601"/>
                  </a:lnTo>
                  <a:lnTo>
                    <a:pt x="1529" y="600"/>
                  </a:lnTo>
                  <a:lnTo>
                    <a:pt x="1532" y="599"/>
                  </a:lnTo>
                  <a:lnTo>
                    <a:pt x="1536" y="599"/>
                  </a:lnTo>
                  <a:lnTo>
                    <a:pt x="1539" y="598"/>
                  </a:lnTo>
                  <a:lnTo>
                    <a:pt x="1542" y="597"/>
                  </a:lnTo>
                  <a:lnTo>
                    <a:pt x="1545" y="596"/>
                  </a:lnTo>
                  <a:lnTo>
                    <a:pt x="1549" y="596"/>
                  </a:lnTo>
                  <a:lnTo>
                    <a:pt x="1552" y="594"/>
                  </a:lnTo>
                  <a:lnTo>
                    <a:pt x="1555" y="593"/>
                  </a:lnTo>
                  <a:lnTo>
                    <a:pt x="1558" y="592"/>
                  </a:lnTo>
                  <a:lnTo>
                    <a:pt x="1562" y="591"/>
                  </a:lnTo>
                  <a:lnTo>
                    <a:pt x="1565" y="590"/>
                  </a:lnTo>
                  <a:lnTo>
                    <a:pt x="1568" y="589"/>
                  </a:lnTo>
                  <a:lnTo>
                    <a:pt x="1571" y="588"/>
                  </a:lnTo>
                  <a:lnTo>
                    <a:pt x="1575" y="587"/>
                  </a:lnTo>
                  <a:lnTo>
                    <a:pt x="1578" y="585"/>
                  </a:lnTo>
                  <a:lnTo>
                    <a:pt x="1581" y="584"/>
                  </a:lnTo>
                  <a:lnTo>
                    <a:pt x="1584" y="583"/>
                  </a:lnTo>
                  <a:lnTo>
                    <a:pt x="1588" y="582"/>
                  </a:lnTo>
                  <a:lnTo>
                    <a:pt x="1591" y="580"/>
                  </a:lnTo>
                  <a:lnTo>
                    <a:pt x="1594" y="579"/>
                  </a:lnTo>
                  <a:lnTo>
                    <a:pt x="1598" y="578"/>
                  </a:lnTo>
                  <a:lnTo>
                    <a:pt x="1601" y="576"/>
                  </a:lnTo>
                  <a:lnTo>
                    <a:pt x="1604" y="575"/>
                  </a:lnTo>
                  <a:lnTo>
                    <a:pt x="1607" y="573"/>
                  </a:lnTo>
                  <a:lnTo>
                    <a:pt x="1611" y="572"/>
                  </a:lnTo>
                  <a:lnTo>
                    <a:pt x="1614" y="571"/>
                  </a:lnTo>
                  <a:lnTo>
                    <a:pt x="1617" y="569"/>
                  </a:lnTo>
                  <a:lnTo>
                    <a:pt x="1620" y="568"/>
                  </a:lnTo>
                  <a:lnTo>
                    <a:pt x="1624" y="566"/>
                  </a:lnTo>
                  <a:lnTo>
                    <a:pt x="1627" y="565"/>
                  </a:lnTo>
                  <a:lnTo>
                    <a:pt x="1630" y="563"/>
                  </a:lnTo>
                  <a:lnTo>
                    <a:pt x="1633" y="561"/>
                  </a:lnTo>
                  <a:lnTo>
                    <a:pt x="1637" y="560"/>
                  </a:lnTo>
                  <a:lnTo>
                    <a:pt x="1640" y="558"/>
                  </a:lnTo>
                  <a:lnTo>
                    <a:pt x="1643" y="556"/>
                  </a:lnTo>
                  <a:lnTo>
                    <a:pt x="1646" y="554"/>
                  </a:lnTo>
                  <a:lnTo>
                    <a:pt x="1650" y="553"/>
                  </a:lnTo>
                  <a:lnTo>
                    <a:pt x="1653" y="551"/>
                  </a:lnTo>
                  <a:lnTo>
                    <a:pt x="1656" y="549"/>
                  </a:lnTo>
                  <a:lnTo>
                    <a:pt x="1659" y="547"/>
                  </a:lnTo>
                  <a:lnTo>
                    <a:pt x="1663" y="545"/>
                  </a:lnTo>
                  <a:lnTo>
                    <a:pt x="1666" y="543"/>
                  </a:lnTo>
                  <a:lnTo>
                    <a:pt x="1669" y="542"/>
                  </a:lnTo>
                  <a:lnTo>
                    <a:pt x="1673" y="540"/>
                  </a:lnTo>
                  <a:lnTo>
                    <a:pt x="1676" y="538"/>
                  </a:lnTo>
                  <a:lnTo>
                    <a:pt x="1679" y="536"/>
                  </a:lnTo>
                  <a:lnTo>
                    <a:pt x="1682" y="534"/>
                  </a:lnTo>
                  <a:lnTo>
                    <a:pt x="1686" y="532"/>
                  </a:lnTo>
                  <a:lnTo>
                    <a:pt x="1689" y="530"/>
                  </a:lnTo>
                  <a:lnTo>
                    <a:pt x="1692" y="528"/>
                  </a:lnTo>
                  <a:lnTo>
                    <a:pt x="1695" y="526"/>
                  </a:lnTo>
                  <a:lnTo>
                    <a:pt x="1699" y="524"/>
                  </a:lnTo>
                  <a:lnTo>
                    <a:pt x="1702" y="522"/>
                  </a:lnTo>
                  <a:lnTo>
                    <a:pt x="1705" y="520"/>
                  </a:lnTo>
                  <a:lnTo>
                    <a:pt x="1708" y="518"/>
                  </a:lnTo>
                  <a:lnTo>
                    <a:pt x="1712" y="516"/>
                  </a:lnTo>
                  <a:lnTo>
                    <a:pt x="1715" y="513"/>
                  </a:lnTo>
                  <a:lnTo>
                    <a:pt x="1718" y="511"/>
                  </a:lnTo>
                  <a:lnTo>
                    <a:pt x="1721" y="509"/>
                  </a:lnTo>
                  <a:lnTo>
                    <a:pt x="1725" y="507"/>
                  </a:lnTo>
                  <a:lnTo>
                    <a:pt x="1728" y="504"/>
                  </a:lnTo>
                  <a:lnTo>
                    <a:pt x="1731" y="502"/>
                  </a:lnTo>
                  <a:lnTo>
                    <a:pt x="1734" y="500"/>
                  </a:lnTo>
                  <a:lnTo>
                    <a:pt x="1738" y="497"/>
                  </a:lnTo>
                  <a:lnTo>
                    <a:pt x="1741" y="495"/>
                  </a:lnTo>
                  <a:lnTo>
                    <a:pt x="1744" y="492"/>
                  </a:lnTo>
                  <a:lnTo>
                    <a:pt x="1748" y="490"/>
                  </a:lnTo>
                  <a:lnTo>
                    <a:pt x="1751" y="488"/>
                  </a:lnTo>
                  <a:lnTo>
                    <a:pt x="1754" y="485"/>
                  </a:lnTo>
                  <a:lnTo>
                    <a:pt x="1757" y="483"/>
                  </a:lnTo>
                  <a:lnTo>
                    <a:pt x="1761" y="480"/>
                  </a:lnTo>
                  <a:lnTo>
                    <a:pt x="1764" y="478"/>
                  </a:lnTo>
                  <a:lnTo>
                    <a:pt x="1767" y="475"/>
                  </a:lnTo>
                  <a:lnTo>
                    <a:pt x="1770" y="473"/>
                  </a:lnTo>
                  <a:lnTo>
                    <a:pt x="1774" y="470"/>
                  </a:lnTo>
                  <a:lnTo>
                    <a:pt x="1777" y="468"/>
                  </a:lnTo>
                  <a:lnTo>
                    <a:pt x="1780" y="465"/>
                  </a:lnTo>
                  <a:lnTo>
                    <a:pt x="1783" y="463"/>
                  </a:lnTo>
                  <a:lnTo>
                    <a:pt x="1787" y="460"/>
                  </a:lnTo>
                  <a:lnTo>
                    <a:pt x="1790" y="458"/>
                  </a:lnTo>
                  <a:lnTo>
                    <a:pt x="1793" y="455"/>
                  </a:lnTo>
                  <a:lnTo>
                    <a:pt x="1796" y="452"/>
                  </a:lnTo>
                  <a:lnTo>
                    <a:pt x="1800" y="450"/>
                  </a:lnTo>
                  <a:lnTo>
                    <a:pt x="1803" y="447"/>
                  </a:lnTo>
                  <a:lnTo>
                    <a:pt x="1806" y="444"/>
                  </a:lnTo>
                  <a:lnTo>
                    <a:pt x="1809" y="441"/>
                  </a:lnTo>
                  <a:lnTo>
                    <a:pt x="1813" y="438"/>
                  </a:lnTo>
                  <a:lnTo>
                    <a:pt x="1816" y="436"/>
                  </a:lnTo>
                  <a:lnTo>
                    <a:pt x="1819" y="433"/>
                  </a:lnTo>
                  <a:lnTo>
                    <a:pt x="1823" y="430"/>
                  </a:lnTo>
                  <a:lnTo>
                    <a:pt x="1826" y="427"/>
                  </a:lnTo>
                  <a:lnTo>
                    <a:pt x="1829" y="424"/>
                  </a:lnTo>
                  <a:lnTo>
                    <a:pt x="1832" y="421"/>
                  </a:lnTo>
                  <a:lnTo>
                    <a:pt x="1836" y="418"/>
                  </a:lnTo>
                  <a:lnTo>
                    <a:pt x="1839" y="415"/>
                  </a:lnTo>
                  <a:lnTo>
                    <a:pt x="1842" y="413"/>
                  </a:lnTo>
                  <a:lnTo>
                    <a:pt x="1845" y="410"/>
                  </a:lnTo>
                  <a:lnTo>
                    <a:pt x="1849" y="407"/>
                  </a:lnTo>
                  <a:lnTo>
                    <a:pt x="1852" y="404"/>
                  </a:lnTo>
                  <a:lnTo>
                    <a:pt x="1855" y="401"/>
                  </a:lnTo>
                  <a:lnTo>
                    <a:pt x="1858" y="398"/>
                  </a:lnTo>
                  <a:lnTo>
                    <a:pt x="1862" y="395"/>
                  </a:lnTo>
                  <a:lnTo>
                    <a:pt x="1865" y="392"/>
                  </a:lnTo>
                  <a:lnTo>
                    <a:pt x="1868" y="389"/>
                  </a:lnTo>
                  <a:lnTo>
                    <a:pt x="1871" y="385"/>
                  </a:lnTo>
                  <a:lnTo>
                    <a:pt x="1875" y="382"/>
                  </a:lnTo>
                  <a:lnTo>
                    <a:pt x="1878" y="379"/>
                  </a:lnTo>
                  <a:lnTo>
                    <a:pt x="1881" y="376"/>
                  </a:lnTo>
                  <a:lnTo>
                    <a:pt x="1885" y="373"/>
                  </a:lnTo>
                  <a:lnTo>
                    <a:pt x="1888" y="370"/>
                  </a:lnTo>
                  <a:lnTo>
                    <a:pt x="1891" y="366"/>
                  </a:lnTo>
                  <a:lnTo>
                    <a:pt x="1894" y="363"/>
                  </a:lnTo>
                  <a:lnTo>
                    <a:pt x="1898" y="360"/>
                  </a:lnTo>
                  <a:lnTo>
                    <a:pt x="1901" y="357"/>
                  </a:lnTo>
                  <a:lnTo>
                    <a:pt x="1904" y="354"/>
                  </a:lnTo>
                  <a:lnTo>
                    <a:pt x="1907" y="350"/>
                  </a:lnTo>
                  <a:lnTo>
                    <a:pt x="1911" y="347"/>
                  </a:lnTo>
                  <a:lnTo>
                    <a:pt x="1914" y="344"/>
                  </a:lnTo>
                  <a:lnTo>
                    <a:pt x="1917" y="340"/>
                  </a:lnTo>
                  <a:lnTo>
                    <a:pt x="1920" y="337"/>
                  </a:lnTo>
                  <a:lnTo>
                    <a:pt x="1924" y="334"/>
                  </a:lnTo>
                  <a:lnTo>
                    <a:pt x="1927" y="330"/>
                  </a:lnTo>
                  <a:lnTo>
                    <a:pt x="1930" y="327"/>
                  </a:lnTo>
                  <a:lnTo>
                    <a:pt x="1933" y="324"/>
                  </a:lnTo>
                  <a:lnTo>
                    <a:pt x="1937" y="320"/>
                  </a:lnTo>
                  <a:lnTo>
                    <a:pt x="1940" y="317"/>
                  </a:lnTo>
                  <a:lnTo>
                    <a:pt x="1943" y="314"/>
                  </a:lnTo>
                  <a:lnTo>
                    <a:pt x="1946" y="310"/>
                  </a:lnTo>
                  <a:lnTo>
                    <a:pt x="1950" y="307"/>
                  </a:lnTo>
                  <a:lnTo>
                    <a:pt x="1953" y="303"/>
                  </a:lnTo>
                  <a:lnTo>
                    <a:pt x="1956" y="300"/>
                  </a:lnTo>
                  <a:lnTo>
                    <a:pt x="1960" y="297"/>
                  </a:lnTo>
                  <a:lnTo>
                    <a:pt x="1963" y="293"/>
                  </a:lnTo>
                  <a:lnTo>
                    <a:pt x="1966" y="290"/>
                  </a:lnTo>
                  <a:lnTo>
                    <a:pt x="1969" y="287"/>
                  </a:lnTo>
                  <a:lnTo>
                    <a:pt x="1973" y="283"/>
                  </a:lnTo>
                  <a:lnTo>
                    <a:pt x="1976" y="280"/>
                  </a:lnTo>
                  <a:lnTo>
                    <a:pt x="1979" y="276"/>
                  </a:lnTo>
                  <a:lnTo>
                    <a:pt x="1982" y="273"/>
                  </a:lnTo>
                  <a:lnTo>
                    <a:pt x="1986" y="269"/>
                  </a:lnTo>
                  <a:lnTo>
                    <a:pt x="1989" y="266"/>
                  </a:lnTo>
                  <a:lnTo>
                    <a:pt x="1992" y="263"/>
                  </a:lnTo>
                  <a:lnTo>
                    <a:pt x="1995" y="259"/>
                  </a:lnTo>
                  <a:lnTo>
                    <a:pt x="1999" y="256"/>
                  </a:lnTo>
                  <a:lnTo>
                    <a:pt x="2002" y="252"/>
                  </a:lnTo>
                  <a:lnTo>
                    <a:pt x="2005" y="249"/>
                  </a:lnTo>
                  <a:lnTo>
                    <a:pt x="2008" y="246"/>
                  </a:lnTo>
                  <a:lnTo>
                    <a:pt x="2012" y="242"/>
                  </a:lnTo>
                  <a:lnTo>
                    <a:pt x="2015" y="239"/>
                  </a:lnTo>
                  <a:lnTo>
                    <a:pt x="2018" y="235"/>
                  </a:lnTo>
                  <a:lnTo>
                    <a:pt x="2021" y="232"/>
                  </a:lnTo>
                  <a:lnTo>
                    <a:pt x="2025" y="229"/>
                  </a:lnTo>
                  <a:lnTo>
                    <a:pt x="2028" y="225"/>
                  </a:lnTo>
                  <a:lnTo>
                    <a:pt x="2031" y="222"/>
                  </a:lnTo>
                  <a:lnTo>
                    <a:pt x="2035" y="219"/>
                  </a:lnTo>
                  <a:lnTo>
                    <a:pt x="2038" y="215"/>
                  </a:lnTo>
                  <a:lnTo>
                    <a:pt x="2041" y="212"/>
                  </a:lnTo>
                  <a:lnTo>
                    <a:pt x="2044" y="209"/>
                  </a:lnTo>
                  <a:lnTo>
                    <a:pt x="2048" y="206"/>
                  </a:lnTo>
                  <a:lnTo>
                    <a:pt x="2051" y="203"/>
                  </a:lnTo>
                  <a:lnTo>
                    <a:pt x="2054" y="199"/>
                  </a:lnTo>
                  <a:lnTo>
                    <a:pt x="2057" y="196"/>
                  </a:lnTo>
                  <a:lnTo>
                    <a:pt x="2061" y="193"/>
                  </a:lnTo>
                  <a:lnTo>
                    <a:pt x="2064" y="190"/>
                  </a:lnTo>
                  <a:lnTo>
                    <a:pt x="2067" y="187"/>
                  </a:lnTo>
                  <a:lnTo>
                    <a:pt x="2070" y="184"/>
                  </a:lnTo>
                  <a:lnTo>
                    <a:pt x="2074" y="181"/>
                  </a:lnTo>
                  <a:lnTo>
                    <a:pt x="2077" y="178"/>
                  </a:lnTo>
                  <a:lnTo>
                    <a:pt x="2080" y="175"/>
                  </a:lnTo>
                  <a:lnTo>
                    <a:pt x="2083" y="172"/>
                  </a:lnTo>
                  <a:lnTo>
                    <a:pt x="2087" y="169"/>
                  </a:lnTo>
                  <a:lnTo>
                    <a:pt x="2090" y="166"/>
                  </a:lnTo>
                  <a:lnTo>
                    <a:pt x="2093" y="163"/>
                  </a:lnTo>
                  <a:lnTo>
                    <a:pt x="2096" y="160"/>
                  </a:lnTo>
                  <a:lnTo>
                    <a:pt x="2100" y="157"/>
                  </a:lnTo>
                  <a:lnTo>
                    <a:pt x="2103" y="154"/>
                  </a:lnTo>
                  <a:lnTo>
                    <a:pt x="2106" y="152"/>
                  </a:lnTo>
                  <a:lnTo>
                    <a:pt x="2110" y="149"/>
                  </a:lnTo>
                  <a:lnTo>
                    <a:pt x="2113" y="146"/>
                  </a:lnTo>
                  <a:lnTo>
                    <a:pt x="2116" y="143"/>
                  </a:lnTo>
                  <a:lnTo>
                    <a:pt x="2119" y="141"/>
                  </a:lnTo>
                  <a:lnTo>
                    <a:pt x="2123" y="138"/>
                  </a:lnTo>
                  <a:lnTo>
                    <a:pt x="2126" y="136"/>
                  </a:lnTo>
                  <a:lnTo>
                    <a:pt x="2129" y="133"/>
                  </a:lnTo>
                  <a:lnTo>
                    <a:pt x="2132" y="131"/>
                  </a:lnTo>
                  <a:lnTo>
                    <a:pt x="2136" y="129"/>
                  </a:lnTo>
                  <a:lnTo>
                    <a:pt x="2139" y="126"/>
                  </a:lnTo>
                  <a:lnTo>
                    <a:pt x="2142" y="124"/>
                  </a:lnTo>
                  <a:lnTo>
                    <a:pt x="2145" y="122"/>
                  </a:lnTo>
                  <a:lnTo>
                    <a:pt x="2149" y="120"/>
                  </a:lnTo>
                  <a:lnTo>
                    <a:pt x="2152" y="118"/>
                  </a:lnTo>
                  <a:lnTo>
                    <a:pt x="2155" y="116"/>
                  </a:lnTo>
                  <a:lnTo>
                    <a:pt x="2158" y="114"/>
                  </a:lnTo>
                  <a:lnTo>
                    <a:pt x="2162" y="112"/>
                  </a:lnTo>
                  <a:lnTo>
                    <a:pt x="2165" y="110"/>
                  </a:lnTo>
                  <a:lnTo>
                    <a:pt x="2168" y="108"/>
                  </a:lnTo>
                  <a:lnTo>
                    <a:pt x="2171" y="106"/>
                  </a:lnTo>
                  <a:lnTo>
                    <a:pt x="2175" y="104"/>
                  </a:lnTo>
                  <a:lnTo>
                    <a:pt x="2178" y="102"/>
                  </a:lnTo>
                  <a:lnTo>
                    <a:pt x="2181" y="100"/>
                  </a:lnTo>
                  <a:lnTo>
                    <a:pt x="2185" y="99"/>
                  </a:lnTo>
                  <a:lnTo>
                    <a:pt x="2188" y="97"/>
                  </a:lnTo>
                  <a:lnTo>
                    <a:pt x="2191" y="95"/>
                  </a:lnTo>
                  <a:lnTo>
                    <a:pt x="2194" y="94"/>
                  </a:lnTo>
                  <a:lnTo>
                    <a:pt x="2198" y="92"/>
                  </a:lnTo>
                  <a:lnTo>
                    <a:pt x="2201" y="91"/>
                  </a:lnTo>
                  <a:lnTo>
                    <a:pt x="2204" y="90"/>
                  </a:lnTo>
                  <a:lnTo>
                    <a:pt x="2207" y="88"/>
                  </a:lnTo>
                  <a:lnTo>
                    <a:pt x="2211" y="87"/>
                  </a:lnTo>
                  <a:lnTo>
                    <a:pt x="2214" y="86"/>
                  </a:lnTo>
                  <a:lnTo>
                    <a:pt x="2217" y="85"/>
                  </a:lnTo>
                  <a:lnTo>
                    <a:pt x="2220" y="84"/>
                  </a:lnTo>
                  <a:lnTo>
                    <a:pt x="2224" y="83"/>
                  </a:lnTo>
                  <a:lnTo>
                    <a:pt x="2227" y="82"/>
                  </a:lnTo>
                  <a:lnTo>
                    <a:pt x="2230" y="82"/>
                  </a:lnTo>
                  <a:lnTo>
                    <a:pt x="2233" y="81"/>
                  </a:lnTo>
                  <a:lnTo>
                    <a:pt x="2237" y="80"/>
                  </a:lnTo>
                  <a:lnTo>
                    <a:pt x="2240" y="79"/>
                  </a:lnTo>
                  <a:lnTo>
                    <a:pt x="2243" y="79"/>
                  </a:lnTo>
                  <a:lnTo>
                    <a:pt x="2247" y="78"/>
                  </a:lnTo>
                  <a:lnTo>
                    <a:pt x="2250" y="78"/>
                  </a:lnTo>
                  <a:lnTo>
                    <a:pt x="2253" y="77"/>
                  </a:lnTo>
                  <a:lnTo>
                    <a:pt x="2256" y="77"/>
                  </a:lnTo>
                  <a:lnTo>
                    <a:pt x="2260" y="76"/>
                  </a:lnTo>
                  <a:lnTo>
                    <a:pt x="2263" y="76"/>
                  </a:lnTo>
                  <a:lnTo>
                    <a:pt x="2266" y="75"/>
                  </a:lnTo>
                  <a:lnTo>
                    <a:pt x="2269" y="75"/>
                  </a:lnTo>
                  <a:lnTo>
                    <a:pt x="2273" y="75"/>
                  </a:lnTo>
                  <a:lnTo>
                    <a:pt x="2276" y="75"/>
                  </a:lnTo>
                  <a:lnTo>
                    <a:pt x="2279" y="74"/>
                  </a:lnTo>
                  <a:lnTo>
                    <a:pt x="2282" y="74"/>
                  </a:lnTo>
                  <a:lnTo>
                    <a:pt x="2286" y="74"/>
                  </a:lnTo>
                  <a:lnTo>
                    <a:pt x="2289" y="74"/>
                  </a:lnTo>
                  <a:lnTo>
                    <a:pt x="2292" y="75"/>
                  </a:lnTo>
                  <a:lnTo>
                    <a:pt x="2295" y="75"/>
                  </a:lnTo>
                  <a:lnTo>
                    <a:pt x="2299" y="75"/>
                  </a:lnTo>
                  <a:lnTo>
                    <a:pt x="2302" y="75"/>
                  </a:lnTo>
                  <a:lnTo>
                    <a:pt x="2305" y="76"/>
                  </a:lnTo>
                  <a:lnTo>
                    <a:pt x="2308" y="76"/>
                  </a:lnTo>
                  <a:lnTo>
                    <a:pt x="2312" y="76"/>
                  </a:lnTo>
                  <a:lnTo>
                    <a:pt x="2315" y="77"/>
                  </a:lnTo>
                  <a:lnTo>
                    <a:pt x="2318" y="77"/>
                  </a:lnTo>
                  <a:lnTo>
                    <a:pt x="2322" y="78"/>
                  </a:lnTo>
                  <a:lnTo>
                    <a:pt x="2325" y="78"/>
                  </a:lnTo>
                  <a:lnTo>
                    <a:pt x="2328" y="79"/>
                  </a:lnTo>
                  <a:lnTo>
                    <a:pt x="2331" y="79"/>
                  </a:lnTo>
                  <a:lnTo>
                    <a:pt x="2335" y="80"/>
                  </a:lnTo>
                  <a:lnTo>
                    <a:pt x="2338" y="81"/>
                  </a:lnTo>
                  <a:lnTo>
                    <a:pt x="2341" y="81"/>
                  </a:lnTo>
                  <a:lnTo>
                    <a:pt x="2344" y="82"/>
                  </a:lnTo>
                  <a:lnTo>
                    <a:pt x="2348" y="83"/>
                  </a:lnTo>
                  <a:lnTo>
                    <a:pt x="2351" y="83"/>
                  </a:lnTo>
                  <a:lnTo>
                    <a:pt x="2354" y="84"/>
                  </a:lnTo>
                  <a:lnTo>
                    <a:pt x="2357" y="85"/>
                  </a:lnTo>
                  <a:lnTo>
                    <a:pt x="2361" y="86"/>
                  </a:lnTo>
                  <a:lnTo>
                    <a:pt x="2364" y="87"/>
                  </a:lnTo>
                  <a:lnTo>
                    <a:pt x="2367" y="88"/>
                  </a:lnTo>
                  <a:lnTo>
                    <a:pt x="2370" y="89"/>
                  </a:lnTo>
                  <a:lnTo>
                    <a:pt x="2374" y="90"/>
                  </a:lnTo>
                  <a:lnTo>
                    <a:pt x="2377" y="91"/>
                  </a:lnTo>
                  <a:lnTo>
                    <a:pt x="2380" y="92"/>
                  </a:lnTo>
                  <a:lnTo>
                    <a:pt x="2383" y="93"/>
                  </a:lnTo>
                  <a:lnTo>
                    <a:pt x="2387" y="94"/>
                  </a:lnTo>
                  <a:lnTo>
                    <a:pt x="2390" y="95"/>
                  </a:lnTo>
                  <a:lnTo>
                    <a:pt x="2393" y="96"/>
                  </a:lnTo>
                  <a:lnTo>
                    <a:pt x="2397" y="97"/>
                  </a:lnTo>
                  <a:lnTo>
                    <a:pt x="2400" y="98"/>
                  </a:lnTo>
                  <a:lnTo>
                    <a:pt x="2403" y="99"/>
                  </a:lnTo>
                  <a:lnTo>
                    <a:pt x="2406" y="100"/>
                  </a:lnTo>
                  <a:lnTo>
                    <a:pt x="2410" y="102"/>
                  </a:lnTo>
                  <a:lnTo>
                    <a:pt x="2413" y="103"/>
                  </a:lnTo>
                  <a:lnTo>
                    <a:pt x="2416" y="104"/>
                  </a:lnTo>
                  <a:lnTo>
                    <a:pt x="2419" y="105"/>
                  </a:lnTo>
                  <a:lnTo>
                    <a:pt x="2423" y="106"/>
                  </a:lnTo>
                  <a:lnTo>
                    <a:pt x="2426" y="107"/>
                  </a:lnTo>
                  <a:lnTo>
                    <a:pt x="2429" y="109"/>
                  </a:lnTo>
                  <a:lnTo>
                    <a:pt x="2432" y="110"/>
                  </a:lnTo>
                  <a:lnTo>
                    <a:pt x="2436" y="111"/>
                  </a:lnTo>
                  <a:lnTo>
                    <a:pt x="2439" y="112"/>
                  </a:lnTo>
                  <a:lnTo>
                    <a:pt x="2442" y="113"/>
                  </a:lnTo>
                  <a:lnTo>
                    <a:pt x="2445" y="114"/>
                  </a:lnTo>
                  <a:lnTo>
                    <a:pt x="2449" y="116"/>
                  </a:lnTo>
                  <a:lnTo>
                    <a:pt x="2452" y="117"/>
                  </a:lnTo>
                  <a:lnTo>
                    <a:pt x="2455" y="118"/>
                  </a:lnTo>
                  <a:lnTo>
                    <a:pt x="2458" y="119"/>
                  </a:lnTo>
                  <a:lnTo>
                    <a:pt x="2462" y="121"/>
                  </a:lnTo>
                  <a:lnTo>
                    <a:pt x="2465" y="122"/>
                  </a:lnTo>
                  <a:lnTo>
                    <a:pt x="2468" y="123"/>
                  </a:lnTo>
                  <a:lnTo>
                    <a:pt x="2472" y="124"/>
                  </a:lnTo>
                  <a:lnTo>
                    <a:pt x="2475" y="125"/>
                  </a:lnTo>
                  <a:lnTo>
                    <a:pt x="2478" y="127"/>
                  </a:lnTo>
                  <a:lnTo>
                    <a:pt x="2481" y="128"/>
                  </a:lnTo>
                  <a:lnTo>
                    <a:pt x="2485" y="129"/>
                  </a:lnTo>
                  <a:lnTo>
                    <a:pt x="2488" y="130"/>
                  </a:lnTo>
                  <a:lnTo>
                    <a:pt x="2491" y="131"/>
                  </a:lnTo>
                  <a:lnTo>
                    <a:pt x="2494" y="132"/>
                  </a:lnTo>
                  <a:lnTo>
                    <a:pt x="2498" y="133"/>
                  </a:lnTo>
                  <a:lnTo>
                    <a:pt x="2501" y="135"/>
                  </a:lnTo>
                  <a:lnTo>
                    <a:pt x="2504" y="136"/>
                  </a:lnTo>
                  <a:lnTo>
                    <a:pt x="2507" y="137"/>
                  </a:lnTo>
                  <a:lnTo>
                    <a:pt x="2511" y="138"/>
                  </a:lnTo>
                  <a:lnTo>
                    <a:pt x="2514" y="139"/>
                  </a:lnTo>
                  <a:lnTo>
                    <a:pt x="2517" y="140"/>
                  </a:lnTo>
                  <a:lnTo>
                    <a:pt x="2520" y="141"/>
                  </a:lnTo>
                  <a:lnTo>
                    <a:pt x="2524" y="142"/>
                  </a:lnTo>
                  <a:lnTo>
                    <a:pt x="2527" y="143"/>
                  </a:lnTo>
                  <a:lnTo>
                    <a:pt x="2530" y="144"/>
                  </a:lnTo>
                  <a:lnTo>
                    <a:pt x="2533" y="145"/>
                  </a:lnTo>
                  <a:lnTo>
                    <a:pt x="2537" y="146"/>
                  </a:lnTo>
                  <a:lnTo>
                    <a:pt x="2540" y="147"/>
                  </a:lnTo>
                  <a:lnTo>
                    <a:pt x="2543" y="148"/>
                  </a:lnTo>
                  <a:lnTo>
                    <a:pt x="2547" y="149"/>
                  </a:lnTo>
                  <a:lnTo>
                    <a:pt x="2550" y="150"/>
                  </a:lnTo>
                  <a:lnTo>
                    <a:pt x="2553" y="151"/>
                  </a:lnTo>
                  <a:lnTo>
                    <a:pt x="2556" y="151"/>
                  </a:lnTo>
                  <a:lnTo>
                    <a:pt x="2560" y="152"/>
                  </a:lnTo>
                  <a:lnTo>
                    <a:pt x="2563" y="153"/>
                  </a:lnTo>
                  <a:lnTo>
                    <a:pt x="2566" y="154"/>
                  </a:lnTo>
                  <a:lnTo>
                    <a:pt x="2569" y="155"/>
                  </a:lnTo>
                  <a:lnTo>
                    <a:pt x="2573" y="155"/>
                  </a:lnTo>
                  <a:lnTo>
                    <a:pt x="2576" y="156"/>
                  </a:lnTo>
                  <a:lnTo>
                    <a:pt x="2579" y="157"/>
                  </a:lnTo>
                  <a:lnTo>
                    <a:pt x="2582" y="158"/>
                  </a:lnTo>
                  <a:lnTo>
                    <a:pt x="2586" y="158"/>
                  </a:lnTo>
                  <a:lnTo>
                    <a:pt x="2589" y="159"/>
                  </a:lnTo>
                  <a:lnTo>
                    <a:pt x="2592" y="160"/>
                  </a:lnTo>
                  <a:lnTo>
                    <a:pt x="2595" y="160"/>
                  </a:lnTo>
                  <a:lnTo>
                    <a:pt x="2599" y="161"/>
                  </a:lnTo>
                  <a:lnTo>
                    <a:pt x="2602" y="161"/>
                  </a:lnTo>
                  <a:lnTo>
                    <a:pt x="2605" y="162"/>
                  </a:lnTo>
                  <a:lnTo>
                    <a:pt x="2609" y="163"/>
                  </a:lnTo>
                  <a:lnTo>
                    <a:pt x="2612" y="163"/>
                  </a:lnTo>
                  <a:lnTo>
                    <a:pt x="2615" y="163"/>
                  </a:lnTo>
                  <a:lnTo>
                    <a:pt x="2618" y="164"/>
                  </a:lnTo>
                  <a:lnTo>
                    <a:pt x="2622" y="164"/>
                  </a:lnTo>
                  <a:lnTo>
                    <a:pt x="2625" y="165"/>
                  </a:lnTo>
                  <a:lnTo>
                    <a:pt x="2628" y="165"/>
                  </a:lnTo>
                  <a:lnTo>
                    <a:pt x="2631" y="165"/>
                  </a:lnTo>
                  <a:lnTo>
                    <a:pt x="2635" y="165"/>
                  </a:lnTo>
                  <a:lnTo>
                    <a:pt x="2638" y="166"/>
                  </a:lnTo>
                  <a:lnTo>
                    <a:pt x="2641" y="166"/>
                  </a:lnTo>
                  <a:lnTo>
                    <a:pt x="2644" y="166"/>
                  </a:lnTo>
                  <a:lnTo>
                    <a:pt x="2648" y="167"/>
                  </a:lnTo>
                  <a:lnTo>
                    <a:pt x="2651" y="167"/>
                  </a:lnTo>
                  <a:lnTo>
                    <a:pt x="2654" y="167"/>
                  </a:lnTo>
                  <a:lnTo>
                    <a:pt x="2657" y="167"/>
                  </a:lnTo>
                  <a:lnTo>
                    <a:pt x="2661" y="167"/>
                  </a:lnTo>
                  <a:lnTo>
                    <a:pt x="2664" y="167"/>
                  </a:lnTo>
                  <a:lnTo>
                    <a:pt x="2667" y="167"/>
                  </a:lnTo>
                  <a:lnTo>
                    <a:pt x="2670" y="168"/>
                  </a:lnTo>
                  <a:lnTo>
                    <a:pt x="2674" y="168"/>
                  </a:lnTo>
                  <a:lnTo>
                    <a:pt x="2677" y="168"/>
                  </a:lnTo>
                  <a:lnTo>
                    <a:pt x="2680" y="168"/>
                  </a:lnTo>
                  <a:lnTo>
                    <a:pt x="2684" y="168"/>
                  </a:lnTo>
                  <a:lnTo>
                    <a:pt x="2687" y="168"/>
                  </a:lnTo>
                  <a:lnTo>
                    <a:pt x="2690" y="168"/>
                  </a:lnTo>
                  <a:lnTo>
                    <a:pt x="2693" y="167"/>
                  </a:lnTo>
                  <a:lnTo>
                    <a:pt x="2697" y="167"/>
                  </a:lnTo>
                  <a:lnTo>
                    <a:pt x="2700" y="167"/>
                  </a:lnTo>
                  <a:lnTo>
                    <a:pt x="2703" y="167"/>
                  </a:lnTo>
                  <a:lnTo>
                    <a:pt x="2706" y="167"/>
                  </a:lnTo>
                  <a:lnTo>
                    <a:pt x="2710" y="166"/>
                  </a:lnTo>
                  <a:lnTo>
                    <a:pt x="2713" y="166"/>
                  </a:lnTo>
                  <a:lnTo>
                    <a:pt x="2716" y="166"/>
                  </a:lnTo>
                  <a:lnTo>
                    <a:pt x="2719" y="165"/>
                  </a:lnTo>
                  <a:lnTo>
                    <a:pt x="2723" y="165"/>
                  </a:lnTo>
                  <a:lnTo>
                    <a:pt x="2726" y="165"/>
                  </a:lnTo>
                  <a:lnTo>
                    <a:pt x="2729" y="164"/>
                  </a:lnTo>
                  <a:lnTo>
                    <a:pt x="2732" y="164"/>
                  </a:lnTo>
                  <a:lnTo>
                    <a:pt x="2736" y="164"/>
                  </a:lnTo>
                  <a:lnTo>
                    <a:pt x="2739" y="163"/>
                  </a:lnTo>
                  <a:lnTo>
                    <a:pt x="2742" y="163"/>
                  </a:lnTo>
                  <a:lnTo>
                    <a:pt x="2745" y="162"/>
                  </a:lnTo>
                  <a:lnTo>
                    <a:pt x="2749" y="162"/>
                  </a:lnTo>
                  <a:lnTo>
                    <a:pt x="2752" y="161"/>
                  </a:lnTo>
                  <a:lnTo>
                    <a:pt x="2755" y="161"/>
                  </a:lnTo>
                  <a:lnTo>
                    <a:pt x="2759" y="160"/>
                  </a:lnTo>
                  <a:lnTo>
                    <a:pt x="2762" y="160"/>
                  </a:lnTo>
                  <a:lnTo>
                    <a:pt x="2765" y="159"/>
                  </a:lnTo>
                  <a:lnTo>
                    <a:pt x="2768" y="159"/>
                  </a:lnTo>
                  <a:lnTo>
                    <a:pt x="2772" y="158"/>
                  </a:lnTo>
                  <a:lnTo>
                    <a:pt x="2775" y="158"/>
                  </a:lnTo>
                  <a:lnTo>
                    <a:pt x="2778" y="157"/>
                  </a:lnTo>
                  <a:lnTo>
                    <a:pt x="2781" y="156"/>
                  </a:lnTo>
                  <a:lnTo>
                    <a:pt x="2785" y="156"/>
                  </a:lnTo>
                  <a:lnTo>
                    <a:pt x="2788" y="155"/>
                  </a:lnTo>
                  <a:lnTo>
                    <a:pt x="2791" y="154"/>
                  </a:lnTo>
                  <a:lnTo>
                    <a:pt x="2794" y="153"/>
                  </a:lnTo>
                  <a:lnTo>
                    <a:pt x="2798" y="153"/>
                  </a:lnTo>
                  <a:lnTo>
                    <a:pt x="2801" y="152"/>
                  </a:lnTo>
                  <a:lnTo>
                    <a:pt x="2804" y="151"/>
                  </a:lnTo>
                  <a:lnTo>
                    <a:pt x="2807" y="150"/>
                  </a:lnTo>
                  <a:lnTo>
                    <a:pt x="2811" y="150"/>
                  </a:lnTo>
                  <a:lnTo>
                    <a:pt x="2814" y="149"/>
                  </a:lnTo>
                  <a:lnTo>
                    <a:pt x="2817" y="148"/>
                  </a:lnTo>
                  <a:lnTo>
                    <a:pt x="2820" y="147"/>
                  </a:lnTo>
                  <a:lnTo>
                    <a:pt x="2824" y="146"/>
                  </a:lnTo>
                  <a:lnTo>
                    <a:pt x="2827" y="146"/>
                  </a:lnTo>
                  <a:lnTo>
                    <a:pt x="2830" y="145"/>
                  </a:lnTo>
                  <a:lnTo>
                    <a:pt x="2834" y="144"/>
                  </a:lnTo>
                  <a:lnTo>
                    <a:pt x="2837" y="143"/>
                  </a:lnTo>
                  <a:lnTo>
                    <a:pt x="2840" y="142"/>
                  </a:lnTo>
                  <a:lnTo>
                    <a:pt x="2843" y="141"/>
                  </a:lnTo>
                  <a:lnTo>
                    <a:pt x="2847" y="140"/>
                  </a:lnTo>
                  <a:lnTo>
                    <a:pt x="2850" y="140"/>
                  </a:lnTo>
                  <a:lnTo>
                    <a:pt x="2853" y="139"/>
                  </a:lnTo>
                  <a:lnTo>
                    <a:pt x="2856" y="138"/>
                  </a:lnTo>
                  <a:lnTo>
                    <a:pt x="2860" y="137"/>
                  </a:lnTo>
                  <a:lnTo>
                    <a:pt x="2863" y="136"/>
                  </a:lnTo>
                  <a:lnTo>
                    <a:pt x="2866" y="135"/>
                  </a:lnTo>
                  <a:lnTo>
                    <a:pt x="2869" y="134"/>
                  </a:lnTo>
                  <a:lnTo>
                    <a:pt x="2873" y="133"/>
                  </a:lnTo>
                  <a:lnTo>
                    <a:pt x="2876" y="132"/>
                  </a:lnTo>
                  <a:lnTo>
                    <a:pt x="2879" y="131"/>
                  </a:lnTo>
                  <a:lnTo>
                    <a:pt x="2882" y="130"/>
                  </a:lnTo>
                  <a:lnTo>
                    <a:pt x="2886" y="129"/>
                  </a:lnTo>
                  <a:lnTo>
                    <a:pt x="2889" y="128"/>
                  </a:lnTo>
                  <a:lnTo>
                    <a:pt x="2892" y="127"/>
                  </a:lnTo>
                  <a:lnTo>
                    <a:pt x="2895" y="127"/>
                  </a:lnTo>
                  <a:lnTo>
                    <a:pt x="2899" y="126"/>
                  </a:lnTo>
                  <a:lnTo>
                    <a:pt x="2902" y="125"/>
                  </a:lnTo>
                  <a:lnTo>
                    <a:pt x="2905" y="124"/>
                  </a:lnTo>
                  <a:lnTo>
                    <a:pt x="2909" y="123"/>
                  </a:lnTo>
                  <a:lnTo>
                    <a:pt x="2912" y="122"/>
                  </a:lnTo>
                  <a:lnTo>
                    <a:pt x="2915" y="121"/>
                  </a:lnTo>
                  <a:lnTo>
                    <a:pt x="2918" y="120"/>
                  </a:lnTo>
                  <a:lnTo>
                    <a:pt x="2922" y="119"/>
                  </a:lnTo>
                  <a:lnTo>
                    <a:pt x="2925" y="118"/>
                  </a:lnTo>
                  <a:lnTo>
                    <a:pt x="2928" y="117"/>
                  </a:lnTo>
                  <a:lnTo>
                    <a:pt x="2931" y="116"/>
                  </a:lnTo>
                  <a:lnTo>
                    <a:pt x="2935" y="115"/>
                  </a:lnTo>
                  <a:lnTo>
                    <a:pt x="2938" y="114"/>
                  </a:lnTo>
                  <a:lnTo>
                    <a:pt x="2941" y="114"/>
                  </a:lnTo>
                  <a:lnTo>
                    <a:pt x="2944" y="113"/>
                  </a:lnTo>
                  <a:lnTo>
                    <a:pt x="2948" y="112"/>
                  </a:lnTo>
                  <a:lnTo>
                    <a:pt x="2951" y="111"/>
                  </a:lnTo>
                  <a:lnTo>
                    <a:pt x="2954" y="110"/>
                  </a:lnTo>
                  <a:lnTo>
                    <a:pt x="2957" y="109"/>
                  </a:lnTo>
                  <a:lnTo>
                    <a:pt x="2961" y="108"/>
                  </a:lnTo>
                  <a:lnTo>
                    <a:pt x="2964" y="107"/>
                  </a:lnTo>
                  <a:lnTo>
                    <a:pt x="2967" y="106"/>
                  </a:lnTo>
                  <a:lnTo>
                    <a:pt x="2971" y="106"/>
                  </a:lnTo>
                  <a:lnTo>
                    <a:pt x="2974" y="105"/>
                  </a:lnTo>
                  <a:lnTo>
                    <a:pt x="2977" y="104"/>
                  </a:lnTo>
                  <a:lnTo>
                    <a:pt x="2980" y="103"/>
                  </a:lnTo>
                  <a:lnTo>
                    <a:pt x="2984" y="102"/>
                  </a:lnTo>
                  <a:lnTo>
                    <a:pt x="2987" y="101"/>
                  </a:lnTo>
                  <a:lnTo>
                    <a:pt x="2990" y="101"/>
                  </a:lnTo>
                  <a:lnTo>
                    <a:pt x="2993" y="100"/>
                  </a:lnTo>
                  <a:lnTo>
                    <a:pt x="2997" y="99"/>
                  </a:lnTo>
                  <a:lnTo>
                    <a:pt x="3000" y="98"/>
                  </a:lnTo>
                  <a:lnTo>
                    <a:pt x="3003" y="98"/>
                  </a:lnTo>
                  <a:lnTo>
                    <a:pt x="3006" y="97"/>
                  </a:lnTo>
                  <a:lnTo>
                    <a:pt x="3010" y="96"/>
                  </a:lnTo>
                  <a:lnTo>
                    <a:pt x="3013" y="95"/>
                  </a:lnTo>
                  <a:lnTo>
                    <a:pt x="3016" y="94"/>
                  </a:lnTo>
                  <a:lnTo>
                    <a:pt x="3019" y="94"/>
                  </a:lnTo>
                  <a:lnTo>
                    <a:pt x="3023" y="93"/>
                  </a:lnTo>
                  <a:lnTo>
                    <a:pt x="3026" y="92"/>
                  </a:lnTo>
                  <a:lnTo>
                    <a:pt x="3029" y="92"/>
                  </a:lnTo>
                  <a:lnTo>
                    <a:pt x="3032" y="91"/>
                  </a:lnTo>
                  <a:lnTo>
                    <a:pt x="3036" y="90"/>
                  </a:lnTo>
                  <a:lnTo>
                    <a:pt x="3039" y="90"/>
                  </a:lnTo>
                  <a:lnTo>
                    <a:pt x="3042" y="89"/>
                  </a:lnTo>
                  <a:lnTo>
                    <a:pt x="3046" y="88"/>
                  </a:lnTo>
                  <a:lnTo>
                    <a:pt x="3049" y="88"/>
                  </a:lnTo>
                  <a:lnTo>
                    <a:pt x="3052" y="87"/>
                  </a:lnTo>
                  <a:lnTo>
                    <a:pt x="3055" y="86"/>
                  </a:lnTo>
                  <a:lnTo>
                    <a:pt x="3059" y="86"/>
                  </a:lnTo>
                  <a:lnTo>
                    <a:pt x="3062" y="85"/>
                  </a:lnTo>
                  <a:lnTo>
                    <a:pt x="3065" y="85"/>
                  </a:lnTo>
                  <a:lnTo>
                    <a:pt x="3068" y="84"/>
                  </a:lnTo>
                  <a:lnTo>
                    <a:pt x="3072" y="83"/>
                  </a:lnTo>
                  <a:lnTo>
                    <a:pt x="3075" y="83"/>
                  </a:lnTo>
                  <a:lnTo>
                    <a:pt x="3078" y="82"/>
                  </a:lnTo>
                  <a:lnTo>
                    <a:pt x="3081" y="82"/>
                  </a:lnTo>
                  <a:lnTo>
                    <a:pt x="3085" y="81"/>
                  </a:lnTo>
                  <a:lnTo>
                    <a:pt x="3088" y="81"/>
                  </a:lnTo>
                  <a:lnTo>
                    <a:pt x="3091" y="80"/>
                  </a:lnTo>
                  <a:lnTo>
                    <a:pt x="3094" y="80"/>
                  </a:lnTo>
                  <a:lnTo>
                    <a:pt x="3098" y="79"/>
                  </a:lnTo>
                  <a:lnTo>
                    <a:pt x="3101" y="79"/>
                  </a:lnTo>
                  <a:lnTo>
                    <a:pt x="3104" y="78"/>
                  </a:lnTo>
                  <a:lnTo>
                    <a:pt x="3107" y="78"/>
                  </a:lnTo>
                  <a:lnTo>
                    <a:pt x="3111" y="77"/>
                  </a:lnTo>
                  <a:lnTo>
                    <a:pt x="3114" y="77"/>
                  </a:lnTo>
                  <a:lnTo>
                    <a:pt x="3117" y="76"/>
                  </a:lnTo>
                  <a:lnTo>
                    <a:pt x="3121" y="76"/>
                  </a:lnTo>
                  <a:lnTo>
                    <a:pt x="3124" y="75"/>
                  </a:lnTo>
                  <a:lnTo>
                    <a:pt x="3127" y="75"/>
                  </a:lnTo>
                  <a:lnTo>
                    <a:pt x="3130" y="74"/>
                  </a:lnTo>
                  <a:lnTo>
                    <a:pt x="3134" y="74"/>
                  </a:lnTo>
                  <a:lnTo>
                    <a:pt x="3137" y="73"/>
                  </a:lnTo>
                  <a:lnTo>
                    <a:pt x="3140" y="73"/>
                  </a:lnTo>
                  <a:lnTo>
                    <a:pt x="3143" y="72"/>
                  </a:lnTo>
                  <a:lnTo>
                    <a:pt x="3147" y="72"/>
                  </a:lnTo>
                  <a:lnTo>
                    <a:pt x="3150" y="72"/>
                  </a:lnTo>
                  <a:lnTo>
                    <a:pt x="3153" y="71"/>
                  </a:lnTo>
                  <a:lnTo>
                    <a:pt x="3156" y="71"/>
                  </a:lnTo>
                  <a:lnTo>
                    <a:pt x="3160" y="70"/>
                  </a:lnTo>
                  <a:lnTo>
                    <a:pt x="3163" y="70"/>
                  </a:lnTo>
                  <a:lnTo>
                    <a:pt x="3166" y="69"/>
                  </a:lnTo>
                  <a:lnTo>
                    <a:pt x="3169" y="69"/>
                  </a:lnTo>
                  <a:lnTo>
                    <a:pt x="3173" y="68"/>
                  </a:lnTo>
                  <a:lnTo>
                    <a:pt x="3176" y="68"/>
                  </a:lnTo>
                  <a:lnTo>
                    <a:pt x="3179" y="68"/>
                  </a:lnTo>
                  <a:lnTo>
                    <a:pt x="3182" y="67"/>
                  </a:lnTo>
                  <a:lnTo>
                    <a:pt x="3186" y="67"/>
                  </a:lnTo>
                  <a:lnTo>
                    <a:pt x="3189" y="66"/>
                  </a:lnTo>
                  <a:lnTo>
                    <a:pt x="3192" y="66"/>
                  </a:lnTo>
                  <a:lnTo>
                    <a:pt x="3196" y="66"/>
                  </a:lnTo>
                  <a:lnTo>
                    <a:pt x="3199" y="65"/>
                  </a:lnTo>
                  <a:lnTo>
                    <a:pt x="3202" y="65"/>
                  </a:lnTo>
                  <a:lnTo>
                    <a:pt x="3205" y="64"/>
                  </a:lnTo>
                  <a:lnTo>
                    <a:pt x="3209" y="64"/>
                  </a:lnTo>
                  <a:lnTo>
                    <a:pt x="3212" y="63"/>
                  </a:lnTo>
                  <a:lnTo>
                    <a:pt x="3215" y="63"/>
                  </a:lnTo>
                  <a:lnTo>
                    <a:pt x="3218" y="63"/>
                  </a:lnTo>
                  <a:lnTo>
                    <a:pt x="3222" y="62"/>
                  </a:lnTo>
                  <a:lnTo>
                    <a:pt x="3225" y="62"/>
                  </a:lnTo>
                  <a:lnTo>
                    <a:pt x="3228" y="61"/>
                  </a:lnTo>
                  <a:lnTo>
                    <a:pt x="3231" y="61"/>
                  </a:lnTo>
                  <a:lnTo>
                    <a:pt x="3235" y="60"/>
                  </a:lnTo>
                  <a:lnTo>
                    <a:pt x="3238" y="60"/>
                  </a:lnTo>
                  <a:lnTo>
                    <a:pt x="3241" y="59"/>
                  </a:lnTo>
                  <a:lnTo>
                    <a:pt x="3244" y="59"/>
                  </a:lnTo>
                  <a:lnTo>
                    <a:pt x="3248" y="59"/>
                  </a:lnTo>
                  <a:lnTo>
                    <a:pt x="3251" y="58"/>
                  </a:lnTo>
                  <a:lnTo>
                    <a:pt x="3254" y="58"/>
                  </a:lnTo>
                  <a:lnTo>
                    <a:pt x="3257" y="57"/>
                  </a:lnTo>
                  <a:lnTo>
                    <a:pt x="3261" y="57"/>
                  </a:lnTo>
                  <a:lnTo>
                    <a:pt x="3264" y="56"/>
                  </a:lnTo>
                  <a:lnTo>
                    <a:pt x="3267" y="56"/>
                  </a:lnTo>
                  <a:lnTo>
                    <a:pt x="3271" y="55"/>
                  </a:lnTo>
                  <a:lnTo>
                    <a:pt x="3274" y="55"/>
                  </a:lnTo>
                  <a:lnTo>
                    <a:pt x="3277" y="54"/>
                  </a:lnTo>
                  <a:lnTo>
                    <a:pt x="3280" y="54"/>
                  </a:lnTo>
                  <a:lnTo>
                    <a:pt x="3284" y="53"/>
                  </a:lnTo>
                  <a:lnTo>
                    <a:pt x="3287" y="53"/>
                  </a:lnTo>
                  <a:lnTo>
                    <a:pt x="3290" y="52"/>
                  </a:lnTo>
                  <a:lnTo>
                    <a:pt x="3293" y="52"/>
                  </a:lnTo>
                  <a:lnTo>
                    <a:pt x="3297" y="51"/>
                  </a:lnTo>
                  <a:lnTo>
                    <a:pt x="3300" y="51"/>
                  </a:lnTo>
                  <a:lnTo>
                    <a:pt x="3303" y="50"/>
                  </a:lnTo>
                  <a:lnTo>
                    <a:pt x="3306" y="50"/>
                  </a:lnTo>
                  <a:lnTo>
                    <a:pt x="3310" y="49"/>
                  </a:lnTo>
                  <a:lnTo>
                    <a:pt x="3313" y="49"/>
                  </a:lnTo>
                  <a:lnTo>
                    <a:pt x="3316" y="48"/>
                  </a:lnTo>
                  <a:lnTo>
                    <a:pt x="3319" y="47"/>
                  </a:lnTo>
                  <a:lnTo>
                    <a:pt x="3323" y="47"/>
                  </a:lnTo>
                  <a:lnTo>
                    <a:pt x="3326" y="46"/>
                  </a:lnTo>
                  <a:lnTo>
                    <a:pt x="3329" y="46"/>
                  </a:lnTo>
                  <a:lnTo>
                    <a:pt x="3333" y="45"/>
                  </a:lnTo>
                  <a:lnTo>
                    <a:pt x="3336" y="45"/>
                  </a:lnTo>
                  <a:lnTo>
                    <a:pt x="3339" y="44"/>
                  </a:lnTo>
                  <a:lnTo>
                    <a:pt x="3342" y="43"/>
                  </a:lnTo>
                  <a:lnTo>
                    <a:pt x="3346" y="43"/>
                  </a:lnTo>
                  <a:lnTo>
                    <a:pt x="3349" y="42"/>
                  </a:lnTo>
                  <a:lnTo>
                    <a:pt x="3352" y="42"/>
                  </a:lnTo>
                  <a:lnTo>
                    <a:pt x="3355" y="41"/>
                  </a:lnTo>
                  <a:lnTo>
                    <a:pt x="3359" y="41"/>
                  </a:lnTo>
                  <a:lnTo>
                    <a:pt x="3362" y="40"/>
                  </a:lnTo>
                  <a:lnTo>
                    <a:pt x="3365" y="39"/>
                  </a:lnTo>
                  <a:lnTo>
                    <a:pt x="3368" y="39"/>
                  </a:lnTo>
                  <a:lnTo>
                    <a:pt x="3372" y="38"/>
                  </a:lnTo>
                  <a:lnTo>
                    <a:pt x="3375" y="37"/>
                  </a:lnTo>
                  <a:lnTo>
                    <a:pt x="3378" y="37"/>
                  </a:lnTo>
                  <a:lnTo>
                    <a:pt x="3381" y="36"/>
                  </a:lnTo>
                  <a:lnTo>
                    <a:pt x="3385" y="36"/>
                  </a:lnTo>
                  <a:lnTo>
                    <a:pt x="3388" y="35"/>
                  </a:lnTo>
                  <a:lnTo>
                    <a:pt x="3391" y="34"/>
                  </a:lnTo>
                  <a:lnTo>
                    <a:pt x="3394" y="34"/>
                  </a:lnTo>
                  <a:lnTo>
                    <a:pt x="3398" y="33"/>
                  </a:lnTo>
                  <a:lnTo>
                    <a:pt x="3401" y="33"/>
                  </a:lnTo>
                  <a:lnTo>
                    <a:pt x="3404" y="32"/>
                  </a:lnTo>
                  <a:lnTo>
                    <a:pt x="3408" y="31"/>
                  </a:lnTo>
                  <a:lnTo>
                    <a:pt x="3411" y="31"/>
                  </a:lnTo>
                  <a:lnTo>
                    <a:pt x="3414" y="30"/>
                  </a:lnTo>
                  <a:lnTo>
                    <a:pt x="3417" y="29"/>
                  </a:lnTo>
                  <a:lnTo>
                    <a:pt x="3421" y="29"/>
                  </a:lnTo>
                  <a:lnTo>
                    <a:pt x="3424" y="28"/>
                  </a:lnTo>
                  <a:lnTo>
                    <a:pt x="3427" y="28"/>
                  </a:lnTo>
                  <a:lnTo>
                    <a:pt x="3430" y="27"/>
                  </a:lnTo>
                  <a:lnTo>
                    <a:pt x="3434" y="26"/>
                  </a:lnTo>
                  <a:lnTo>
                    <a:pt x="3437" y="26"/>
                  </a:lnTo>
                  <a:lnTo>
                    <a:pt x="3440" y="25"/>
                  </a:lnTo>
                  <a:lnTo>
                    <a:pt x="3443" y="24"/>
                  </a:lnTo>
                  <a:lnTo>
                    <a:pt x="3447" y="24"/>
                  </a:lnTo>
                  <a:lnTo>
                    <a:pt x="3450" y="23"/>
                  </a:lnTo>
                  <a:lnTo>
                    <a:pt x="3453" y="23"/>
                  </a:lnTo>
                  <a:lnTo>
                    <a:pt x="3456" y="22"/>
                  </a:lnTo>
                  <a:lnTo>
                    <a:pt x="3460" y="21"/>
                  </a:lnTo>
                  <a:lnTo>
                    <a:pt x="3463" y="21"/>
                  </a:lnTo>
                  <a:lnTo>
                    <a:pt x="3466" y="20"/>
                  </a:lnTo>
                  <a:lnTo>
                    <a:pt x="3469" y="20"/>
                  </a:lnTo>
                  <a:lnTo>
                    <a:pt x="3473" y="19"/>
                  </a:lnTo>
                  <a:lnTo>
                    <a:pt x="3476" y="19"/>
                  </a:lnTo>
                  <a:lnTo>
                    <a:pt x="3479" y="18"/>
                  </a:lnTo>
                  <a:lnTo>
                    <a:pt x="3483" y="17"/>
                  </a:lnTo>
                  <a:lnTo>
                    <a:pt x="3486" y="17"/>
                  </a:lnTo>
                  <a:lnTo>
                    <a:pt x="3489" y="16"/>
                  </a:lnTo>
                  <a:lnTo>
                    <a:pt x="3492" y="16"/>
                  </a:lnTo>
                  <a:lnTo>
                    <a:pt x="3496" y="15"/>
                  </a:lnTo>
                  <a:lnTo>
                    <a:pt x="3499" y="15"/>
                  </a:lnTo>
                  <a:lnTo>
                    <a:pt x="3502" y="14"/>
                  </a:lnTo>
                  <a:lnTo>
                    <a:pt x="3505" y="13"/>
                  </a:lnTo>
                  <a:lnTo>
                    <a:pt x="3509" y="13"/>
                  </a:lnTo>
                  <a:lnTo>
                    <a:pt x="3512" y="12"/>
                  </a:lnTo>
                  <a:lnTo>
                    <a:pt x="3515" y="12"/>
                  </a:lnTo>
                  <a:lnTo>
                    <a:pt x="3518" y="12"/>
                  </a:lnTo>
                  <a:lnTo>
                    <a:pt x="3522" y="11"/>
                  </a:lnTo>
                  <a:lnTo>
                    <a:pt x="3525" y="11"/>
                  </a:lnTo>
                  <a:lnTo>
                    <a:pt x="3528" y="10"/>
                  </a:lnTo>
                  <a:lnTo>
                    <a:pt x="3531" y="10"/>
                  </a:lnTo>
                  <a:lnTo>
                    <a:pt x="3535" y="9"/>
                  </a:lnTo>
                  <a:lnTo>
                    <a:pt x="3538" y="9"/>
                  </a:lnTo>
                  <a:lnTo>
                    <a:pt x="3541" y="8"/>
                  </a:lnTo>
                  <a:lnTo>
                    <a:pt x="3544" y="8"/>
                  </a:lnTo>
                  <a:lnTo>
                    <a:pt x="3548" y="8"/>
                  </a:lnTo>
                  <a:lnTo>
                    <a:pt x="3551" y="7"/>
                  </a:lnTo>
                  <a:lnTo>
                    <a:pt x="3554" y="7"/>
                  </a:lnTo>
                  <a:lnTo>
                    <a:pt x="3558" y="6"/>
                  </a:lnTo>
                  <a:lnTo>
                    <a:pt x="3561" y="6"/>
                  </a:lnTo>
                  <a:lnTo>
                    <a:pt x="3564" y="6"/>
                  </a:lnTo>
                  <a:lnTo>
                    <a:pt x="3567" y="5"/>
                  </a:lnTo>
                  <a:lnTo>
                    <a:pt x="3571" y="5"/>
                  </a:lnTo>
                  <a:lnTo>
                    <a:pt x="3574" y="5"/>
                  </a:lnTo>
                  <a:lnTo>
                    <a:pt x="3577" y="4"/>
                  </a:lnTo>
                  <a:lnTo>
                    <a:pt x="3580" y="4"/>
                  </a:lnTo>
                  <a:lnTo>
                    <a:pt x="3584" y="4"/>
                  </a:lnTo>
                  <a:lnTo>
                    <a:pt x="3587" y="3"/>
                  </a:lnTo>
                  <a:lnTo>
                    <a:pt x="3590" y="3"/>
                  </a:lnTo>
                  <a:lnTo>
                    <a:pt x="3593" y="3"/>
                  </a:lnTo>
                  <a:lnTo>
                    <a:pt x="3597" y="3"/>
                  </a:lnTo>
                  <a:lnTo>
                    <a:pt x="3600" y="2"/>
                  </a:lnTo>
                  <a:lnTo>
                    <a:pt x="3603" y="2"/>
                  </a:lnTo>
                  <a:lnTo>
                    <a:pt x="3606" y="2"/>
                  </a:lnTo>
                  <a:lnTo>
                    <a:pt x="3610" y="2"/>
                  </a:lnTo>
                  <a:lnTo>
                    <a:pt x="3613" y="2"/>
                  </a:lnTo>
                  <a:lnTo>
                    <a:pt x="3616" y="1"/>
                  </a:lnTo>
                  <a:lnTo>
                    <a:pt x="3619" y="1"/>
                  </a:lnTo>
                  <a:lnTo>
                    <a:pt x="3623" y="1"/>
                  </a:lnTo>
                  <a:lnTo>
                    <a:pt x="3626" y="1"/>
                  </a:lnTo>
                  <a:lnTo>
                    <a:pt x="3629" y="1"/>
                  </a:lnTo>
                  <a:lnTo>
                    <a:pt x="3633" y="1"/>
                  </a:lnTo>
                  <a:lnTo>
                    <a:pt x="3636" y="1"/>
                  </a:lnTo>
                  <a:lnTo>
                    <a:pt x="3639" y="1"/>
                  </a:lnTo>
                  <a:lnTo>
                    <a:pt x="3642" y="0"/>
                  </a:lnTo>
                  <a:lnTo>
                    <a:pt x="3646" y="0"/>
                  </a:lnTo>
                  <a:lnTo>
                    <a:pt x="3649" y="0"/>
                  </a:lnTo>
                  <a:lnTo>
                    <a:pt x="3652" y="0"/>
                  </a:lnTo>
                  <a:lnTo>
                    <a:pt x="3655" y="0"/>
                  </a:lnTo>
                  <a:lnTo>
                    <a:pt x="3659" y="0"/>
                  </a:lnTo>
                  <a:lnTo>
                    <a:pt x="3662" y="0"/>
                  </a:lnTo>
                  <a:lnTo>
                    <a:pt x="3665" y="0"/>
                  </a:lnTo>
                  <a:lnTo>
                    <a:pt x="3668" y="0"/>
                  </a:lnTo>
                  <a:lnTo>
                    <a:pt x="3672" y="0"/>
                  </a:lnTo>
                  <a:lnTo>
                    <a:pt x="3675" y="0"/>
                  </a:lnTo>
                  <a:lnTo>
                    <a:pt x="3678" y="0"/>
                  </a:lnTo>
                  <a:lnTo>
                    <a:pt x="3681" y="0"/>
                  </a:lnTo>
                  <a:lnTo>
                    <a:pt x="3685" y="1"/>
                  </a:lnTo>
                  <a:lnTo>
                    <a:pt x="3688" y="1"/>
                  </a:lnTo>
                  <a:lnTo>
                    <a:pt x="3691" y="1"/>
                  </a:lnTo>
                  <a:lnTo>
                    <a:pt x="3695" y="1"/>
                  </a:lnTo>
                  <a:lnTo>
                    <a:pt x="3698" y="1"/>
                  </a:lnTo>
                  <a:lnTo>
                    <a:pt x="3701" y="1"/>
                  </a:lnTo>
                  <a:lnTo>
                    <a:pt x="3704" y="1"/>
                  </a:lnTo>
                  <a:lnTo>
                    <a:pt x="3708" y="2"/>
                  </a:lnTo>
                  <a:lnTo>
                    <a:pt x="3711" y="2"/>
                  </a:lnTo>
                  <a:lnTo>
                    <a:pt x="3714" y="2"/>
                  </a:lnTo>
                  <a:lnTo>
                    <a:pt x="3717" y="2"/>
                  </a:lnTo>
                  <a:lnTo>
                    <a:pt x="3721" y="2"/>
                  </a:lnTo>
                  <a:lnTo>
                    <a:pt x="3724" y="2"/>
                  </a:lnTo>
                  <a:lnTo>
                    <a:pt x="3727" y="3"/>
                  </a:lnTo>
                  <a:lnTo>
                    <a:pt x="3730" y="3"/>
                  </a:lnTo>
                  <a:lnTo>
                    <a:pt x="3734" y="3"/>
                  </a:lnTo>
                  <a:lnTo>
                    <a:pt x="3737" y="3"/>
                  </a:lnTo>
                  <a:lnTo>
                    <a:pt x="3740" y="4"/>
                  </a:lnTo>
                  <a:lnTo>
                    <a:pt x="3743" y="4"/>
                  </a:lnTo>
                  <a:lnTo>
                    <a:pt x="3747" y="4"/>
                  </a:lnTo>
                  <a:lnTo>
                    <a:pt x="3750" y="4"/>
                  </a:lnTo>
                  <a:lnTo>
                    <a:pt x="3753" y="5"/>
                  </a:lnTo>
                  <a:lnTo>
                    <a:pt x="3756" y="5"/>
                  </a:lnTo>
                  <a:lnTo>
                    <a:pt x="3760" y="5"/>
                  </a:lnTo>
                  <a:lnTo>
                    <a:pt x="3763" y="6"/>
                  </a:lnTo>
                  <a:lnTo>
                    <a:pt x="3766" y="6"/>
                  </a:lnTo>
                  <a:lnTo>
                    <a:pt x="3770" y="6"/>
                  </a:lnTo>
                  <a:lnTo>
                    <a:pt x="3773" y="7"/>
                  </a:lnTo>
                  <a:lnTo>
                    <a:pt x="3776" y="7"/>
                  </a:lnTo>
                  <a:lnTo>
                    <a:pt x="3779" y="8"/>
                  </a:lnTo>
                  <a:lnTo>
                    <a:pt x="3783" y="8"/>
                  </a:lnTo>
                  <a:lnTo>
                    <a:pt x="3786" y="8"/>
                  </a:lnTo>
                  <a:lnTo>
                    <a:pt x="3789" y="9"/>
                  </a:lnTo>
                  <a:lnTo>
                    <a:pt x="3792" y="9"/>
                  </a:lnTo>
                  <a:lnTo>
                    <a:pt x="3796" y="9"/>
                  </a:lnTo>
                  <a:lnTo>
                    <a:pt x="3799" y="10"/>
                  </a:lnTo>
                  <a:lnTo>
                    <a:pt x="3802" y="10"/>
                  </a:lnTo>
                  <a:lnTo>
                    <a:pt x="3805" y="11"/>
                  </a:lnTo>
                  <a:lnTo>
                    <a:pt x="3809" y="11"/>
                  </a:lnTo>
                  <a:lnTo>
                    <a:pt x="3812" y="12"/>
                  </a:lnTo>
                  <a:lnTo>
                    <a:pt x="3815" y="12"/>
                  </a:lnTo>
                  <a:lnTo>
                    <a:pt x="3818" y="12"/>
                  </a:lnTo>
                  <a:lnTo>
                    <a:pt x="3822" y="13"/>
                  </a:lnTo>
                  <a:lnTo>
                    <a:pt x="3825" y="13"/>
                  </a:lnTo>
                  <a:lnTo>
                    <a:pt x="3828" y="14"/>
                  </a:lnTo>
                  <a:lnTo>
                    <a:pt x="3831" y="14"/>
                  </a:lnTo>
                  <a:lnTo>
                    <a:pt x="3835" y="15"/>
                  </a:lnTo>
                  <a:lnTo>
                    <a:pt x="3838" y="15"/>
                  </a:lnTo>
                  <a:lnTo>
                    <a:pt x="3841" y="16"/>
                  </a:lnTo>
                  <a:lnTo>
                    <a:pt x="3845" y="16"/>
                  </a:lnTo>
                  <a:lnTo>
                    <a:pt x="3848" y="17"/>
                  </a:lnTo>
                  <a:lnTo>
                    <a:pt x="3851" y="17"/>
                  </a:lnTo>
                  <a:lnTo>
                    <a:pt x="3854" y="18"/>
                  </a:lnTo>
                  <a:lnTo>
                    <a:pt x="3858" y="18"/>
                  </a:lnTo>
                  <a:lnTo>
                    <a:pt x="3861" y="19"/>
                  </a:lnTo>
                  <a:lnTo>
                    <a:pt x="3864" y="19"/>
                  </a:lnTo>
                  <a:lnTo>
                    <a:pt x="3867" y="20"/>
                  </a:lnTo>
                  <a:lnTo>
                    <a:pt x="3871" y="20"/>
                  </a:lnTo>
                  <a:lnTo>
                    <a:pt x="3874" y="21"/>
                  </a:lnTo>
                  <a:lnTo>
                    <a:pt x="3877" y="21"/>
                  </a:lnTo>
                  <a:lnTo>
                    <a:pt x="3880" y="22"/>
                  </a:lnTo>
                  <a:lnTo>
                    <a:pt x="3884" y="22"/>
                  </a:lnTo>
                  <a:lnTo>
                    <a:pt x="3887" y="23"/>
                  </a:lnTo>
                  <a:lnTo>
                    <a:pt x="3890" y="23"/>
                  </a:lnTo>
                  <a:lnTo>
                    <a:pt x="3893" y="24"/>
                  </a:lnTo>
                  <a:lnTo>
                    <a:pt x="3897" y="24"/>
                  </a:lnTo>
                  <a:lnTo>
                    <a:pt x="3900" y="25"/>
                  </a:lnTo>
                  <a:lnTo>
                    <a:pt x="3903" y="25"/>
                  </a:lnTo>
                  <a:lnTo>
                    <a:pt x="3906" y="26"/>
                  </a:lnTo>
                  <a:lnTo>
                    <a:pt x="3910" y="27"/>
                  </a:lnTo>
                  <a:lnTo>
                    <a:pt x="3913" y="27"/>
                  </a:lnTo>
                  <a:lnTo>
                    <a:pt x="3916" y="28"/>
                  </a:lnTo>
                  <a:lnTo>
                    <a:pt x="3920" y="28"/>
                  </a:lnTo>
                  <a:lnTo>
                    <a:pt x="3923" y="29"/>
                  </a:lnTo>
                  <a:lnTo>
                    <a:pt x="3926" y="29"/>
                  </a:lnTo>
                  <a:lnTo>
                    <a:pt x="3929" y="30"/>
                  </a:lnTo>
                  <a:lnTo>
                    <a:pt x="3933" y="30"/>
                  </a:lnTo>
                  <a:lnTo>
                    <a:pt x="3936" y="31"/>
                  </a:lnTo>
                  <a:lnTo>
                    <a:pt x="3939" y="31"/>
                  </a:lnTo>
                  <a:lnTo>
                    <a:pt x="3942" y="32"/>
                  </a:lnTo>
                  <a:lnTo>
                    <a:pt x="3946" y="32"/>
                  </a:lnTo>
                  <a:lnTo>
                    <a:pt x="3949" y="33"/>
                  </a:lnTo>
                  <a:lnTo>
                    <a:pt x="3952" y="33"/>
                  </a:lnTo>
                  <a:lnTo>
                    <a:pt x="3955" y="34"/>
                  </a:lnTo>
                  <a:lnTo>
                    <a:pt x="3959" y="34"/>
                  </a:lnTo>
                  <a:lnTo>
                    <a:pt x="3962" y="35"/>
                  </a:lnTo>
                  <a:lnTo>
                    <a:pt x="3965" y="36"/>
                  </a:lnTo>
                  <a:lnTo>
                    <a:pt x="3968" y="36"/>
                  </a:lnTo>
                  <a:lnTo>
                    <a:pt x="3972" y="37"/>
                  </a:lnTo>
                  <a:lnTo>
                    <a:pt x="3975" y="37"/>
                  </a:lnTo>
                  <a:lnTo>
                    <a:pt x="3978" y="38"/>
                  </a:lnTo>
                  <a:lnTo>
                    <a:pt x="3981" y="38"/>
                  </a:lnTo>
                  <a:lnTo>
                    <a:pt x="3985" y="39"/>
                  </a:lnTo>
                  <a:lnTo>
                    <a:pt x="3988" y="39"/>
                  </a:lnTo>
                  <a:lnTo>
                    <a:pt x="3991" y="40"/>
                  </a:lnTo>
                  <a:lnTo>
                    <a:pt x="3995" y="40"/>
                  </a:lnTo>
                  <a:lnTo>
                    <a:pt x="3998" y="41"/>
                  </a:lnTo>
                  <a:lnTo>
                    <a:pt x="4001" y="41"/>
                  </a:lnTo>
                  <a:lnTo>
                    <a:pt x="4004" y="42"/>
                  </a:lnTo>
                  <a:lnTo>
                    <a:pt x="4008" y="42"/>
                  </a:lnTo>
                  <a:lnTo>
                    <a:pt x="4011" y="42"/>
                  </a:lnTo>
                  <a:lnTo>
                    <a:pt x="4014" y="43"/>
                  </a:lnTo>
                  <a:lnTo>
                    <a:pt x="4017" y="43"/>
                  </a:lnTo>
                  <a:lnTo>
                    <a:pt x="4021" y="44"/>
                  </a:lnTo>
                  <a:lnTo>
                    <a:pt x="4024" y="44"/>
                  </a:lnTo>
                  <a:lnTo>
                    <a:pt x="4027" y="45"/>
                  </a:lnTo>
                  <a:lnTo>
                    <a:pt x="4030" y="45"/>
                  </a:lnTo>
                  <a:lnTo>
                    <a:pt x="4034" y="46"/>
                  </a:lnTo>
                  <a:lnTo>
                    <a:pt x="4037" y="46"/>
                  </a:lnTo>
                  <a:lnTo>
                    <a:pt x="4040" y="47"/>
                  </a:lnTo>
                  <a:lnTo>
                    <a:pt x="4043" y="47"/>
                  </a:lnTo>
                  <a:lnTo>
                    <a:pt x="4047" y="47"/>
                  </a:lnTo>
                  <a:lnTo>
                    <a:pt x="4050" y="48"/>
                  </a:lnTo>
                  <a:lnTo>
                    <a:pt x="4053" y="48"/>
                  </a:lnTo>
                  <a:lnTo>
                    <a:pt x="4057" y="49"/>
                  </a:lnTo>
                  <a:lnTo>
                    <a:pt x="4060" y="49"/>
                  </a:lnTo>
                  <a:lnTo>
                    <a:pt x="4063" y="49"/>
                  </a:lnTo>
                  <a:lnTo>
                    <a:pt x="4066" y="50"/>
                  </a:lnTo>
                  <a:lnTo>
                    <a:pt x="4070" y="50"/>
                  </a:lnTo>
                  <a:lnTo>
                    <a:pt x="4073" y="51"/>
                  </a:lnTo>
                  <a:lnTo>
                    <a:pt x="4076" y="51"/>
                  </a:lnTo>
                  <a:lnTo>
                    <a:pt x="4079" y="51"/>
                  </a:lnTo>
                  <a:lnTo>
                    <a:pt x="4083" y="52"/>
                  </a:lnTo>
                  <a:lnTo>
                    <a:pt x="4086" y="52"/>
                  </a:lnTo>
                  <a:lnTo>
                    <a:pt x="4089" y="52"/>
                  </a:lnTo>
                  <a:lnTo>
                    <a:pt x="4092" y="53"/>
                  </a:lnTo>
                  <a:lnTo>
                    <a:pt x="4096" y="53"/>
                  </a:lnTo>
                  <a:lnTo>
                    <a:pt x="4099" y="53"/>
                  </a:lnTo>
                  <a:lnTo>
                    <a:pt x="4102" y="54"/>
                  </a:lnTo>
                  <a:lnTo>
                    <a:pt x="4105" y="54"/>
                  </a:lnTo>
                  <a:lnTo>
                    <a:pt x="4109" y="54"/>
                  </a:lnTo>
                  <a:lnTo>
                    <a:pt x="4112" y="55"/>
                  </a:lnTo>
                  <a:lnTo>
                    <a:pt x="4115" y="55"/>
                  </a:lnTo>
                  <a:lnTo>
                    <a:pt x="4118" y="55"/>
                  </a:lnTo>
                  <a:lnTo>
                    <a:pt x="4122" y="55"/>
                  </a:lnTo>
                  <a:lnTo>
                    <a:pt x="4125" y="56"/>
                  </a:lnTo>
                  <a:lnTo>
                    <a:pt x="4128" y="56"/>
                  </a:lnTo>
                  <a:lnTo>
                    <a:pt x="4132" y="56"/>
                  </a:lnTo>
                  <a:lnTo>
                    <a:pt x="4135" y="56"/>
                  </a:lnTo>
                  <a:lnTo>
                    <a:pt x="4138" y="57"/>
                  </a:lnTo>
                  <a:lnTo>
                    <a:pt x="4141" y="57"/>
                  </a:lnTo>
                  <a:lnTo>
                    <a:pt x="4145" y="57"/>
                  </a:lnTo>
                  <a:lnTo>
                    <a:pt x="4148" y="57"/>
                  </a:lnTo>
                  <a:lnTo>
                    <a:pt x="4151" y="58"/>
                  </a:lnTo>
                  <a:lnTo>
                    <a:pt x="4154" y="58"/>
                  </a:lnTo>
                  <a:lnTo>
                    <a:pt x="4158" y="58"/>
                  </a:lnTo>
                  <a:lnTo>
                    <a:pt x="4161" y="58"/>
                  </a:lnTo>
                  <a:lnTo>
                    <a:pt x="4164" y="58"/>
                  </a:lnTo>
                  <a:lnTo>
                    <a:pt x="4167" y="59"/>
                  </a:lnTo>
                  <a:lnTo>
                    <a:pt x="4171" y="59"/>
                  </a:lnTo>
                  <a:lnTo>
                    <a:pt x="4174" y="59"/>
                  </a:lnTo>
                  <a:lnTo>
                    <a:pt x="4177" y="59"/>
                  </a:lnTo>
                  <a:lnTo>
                    <a:pt x="4180" y="59"/>
                  </a:lnTo>
                  <a:lnTo>
                    <a:pt x="4184" y="59"/>
                  </a:lnTo>
                  <a:lnTo>
                    <a:pt x="4187" y="59"/>
                  </a:lnTo>
                  <a:lnTo>
                    <a:pt x="4190" y="60"/>
                  </a:lnTo>
                  <a:lnTo>
                    <a:pt x="4193" y="60"/>
                  </a:lnTo>
                  <a:lnTo>
                    <a:pt x="4197" y="60"/>
                  </a:lnTo>
                  <a:lnTo>
                    <a:pt x="4200" y="60"/>
                  </a:lnTo>
                  <a:lnTo>
                    <a:pt x="4203" y="60"/>
                  </a:lnTo>
                  <a:lnTo>
                    <a:pt x="4207" y="60"/>
                  </a:lnTo>
                  <a:lnTo>
                    <a:pt x="4210" y="60"/>
                  </a:lnTo>
                  <a:lnTo>
                    <a:pt x="4213" y="60"/>
                  </a:lnTo>
                  <a:lnTo>
                    <a:pt x="4216" y="60"/>
                  </a:lnTo>
                  <a:lnTo>
                    <a:pt x="4220" y="60"/>
                  </a:lnTo>
                  <a:lnTo>
                    <a:pt x="4223" y="61"/>
                  </a:lnTo>
                  <a:lnTo>
                    <a:pt x="4226" y="61"/>
                  </a:lnTo>
                  <a:lnTo>
                    <a:pt x="4229" y="61"/>
                  </a:lnTo>
                  <a:lnTo>
                    <a:pt x="4233" y="61"/>
                  </a:lnTo>
                  <a:lnTo>
                    <a:pt x="4236" y="61"/>
                  </a:lnTo>
                  <a:lnTo>
                    <a:pt x="4239" y="61"/>
                  </a:lnTo>
                  <a:lnTo>
                    <a:pt x="4242" y="61"/>
                  </a:lnTo>
                  <a:lnTo>
                    <a:pt x="4246" y="61"/>
                  </a:lnTo>
                  <a:lnTo>
                    <a:pt x="4249" y="61"/>
                  </a:lnTo>
                  <a:lnTo>
                    <a:pt x="4252" y="61"/>
                  </a:lnTo>
                  <a:lnTo>
                    <a:pt x="4255" y="61"/>
                  </a:lnTo>
                  <a:lnTo>
                    <a:pt x="4259" y="61"/>
                  </a:lnTo>
                  <a:lnTo>
                    <a:pt x="4262" y="61"/>
                  </a:lnTo>
                  <a:lnTo>
                    <a:pt x="4265" y="61"/>
                  </a:lnTo>
                  <a:lnTo>
                    <a:pt x="4268" y="61"/>
                  </a:lnTo>
                  <a:lnTo>
                    <a:pt x="4272" y="61"/>
                  </a:lnTo>
                  <a:lnTo>
                    <a:pt x="4275" y="61"/>
                  </a:lnTo>
                  <a:lnTo>
                    <a:pt x="4278" y="61"/>
                  </a:lnTo>
                  <a:lnTo>
                    <a:pt x="4282" y="61"/>
                  </a:lnTo>
                  <a:lnTo>
                    <a:pt x="4285" y="61"/>
                  </a:lnTo>
                  <a:lnTo>
                    <a:pt x="4288" y="61"/>
                  </a:lnTo>
                  <a:lnTo>
                    <a:pt x="4291" y="61"/>
                  </a:lnTo>
                  <a:lnTo>
                    <a:pt x="4295" y="61"/>
                  </a:lnTo>
                  <a:lnTo>
                    <a:pt x="4298" y="61"/>
                  </a:lnTo>
                  <a:lnTo>
                    <a:pt x="4301" y="61"/>
                  </a:lnTo>
                  <a:lnTo>
                    <a:pt x="4304" y="61"/>
                  </a:lnTo>
                  <a:lnTo>
                    <a:pt x="4308" y="61"/>
                  </a:lnTo>
                  <a:lnTo>
                    <a:pt x="4311" y="61"/>
                  </a:lnTo>
                  <a:lnTo>
                    <a:pt x="4314" y="61"/>
                  </a:lnTo>
                  <a:lnTo>
                    <a:pt x="4317" y="61"/>
                  </a:lnTo>
                  <a:lnTo>
                    <a:pt x="4321" y="61"/>
                  </a:lnTo>
                  <a:lnTo>
                    <a:pt x="4324" y="61"/>
                  </a:lnTo>
                  <a:lnTo>
                    <a:pt x="4327" y="61"/>
                  </a:lnTo>
                  <a:lnTo>
                    <a:pt x="4330" y="61"/>
                  </a:lnTo>
                  <a:lnTo>
                    <a:pt x="4334" y="61"/>
                  </a:lnTo>
                  <a:lnTo>
                    <a:pt x="4337" y="61"/>
                  </a:lnTo>
                  <a:lnTo>
                    <a:pt x="4340" y="61"/>
                  </a:lnTo>
                  <a:lnTo>
                    <a:pt x="4343" y="61"/>
                  </a:lnTo>
                  <a:lnTo>
                    <a:pt x="4347" y="61"/>
                  </a:lnTo>
                  <a:lnTo>
                    <a:pt x="4350" y="61"/>
                  </a:lnTo>
                  <a:lnTo>
                    <a:pt x="4353" y="61"/>
                  </a:lnTo>
                  <a:lnTo>
                    <a:pt x="4357" y="61"/>
                  </a:lnTo>
                  <a:lnTo>
                    <a:pt x="4360" y="61"/>
                  </a:lnTo>
                  <a:lnTo>
                    <a:pt x="4363" y="61"/>
                  </a:lnTo>
                  <a:lnTo>
                    <a:pt x="4366" y="61"/>
                  </a:lnTo>
                  <a:lnTo>
                    <a:pt x="4370" y="61"/>
                  </a:lnTo>
                  <a:lnTo>
                    <a:pt x="4373" y="61"/>
                  </a:lnTo>
                  <a:lnTo>
                    <a:pt x="4376" y="61"/>
                  </a:lnTo>
                  <a:lnTo>
                    <a:pt x="4379" y="62"/>
                  </a:lnTo>
                  <a:lnTo>
                    <a:pt x="4383" y="62"/>
                  </a:lnTo>
                  <a:lnTo>
                    <a:pt x="4386" y="62"/>
                  </a:lnTo>
                  <a:lnTo>
                    <a:pt x="4389" y="62"/>
                  </a:lnTo>
                  <a:lnTo>
                    <a:pt x="4392" y="62"/>
                  </a:lnTo>
                  <a:lnTo>
                    <a:pt x="4396" y="62"/>
                  </a:lnTo>
                  <a:lnTo>
                    <a:pt x="4399" y="62"/>
                  </a:lnTo>
                  <a:lnTo>
                    <a:pt x="4402" y="62"/>
                  </a:lnTo>
                  <a:lnTo>
                    <a:pt x="4405" y="62"/>
                  </a:lnTo>
                  <a:lnTo>
                    <a:pt x="4409" y="62"/>
                  </a:lnTo>
                  <a:lnTo>
                    <a:pt x="4412" y="62"/>
                  </a:lnTo>
                  <a:lnTo>
                    <a:pt x="4415" y="62"/>
                  </a:lnTo>
                  <a:lnTo>
                    <a:pt x="4419" y="63"/>
                  </a:lnTo>
                  <a:lnTo>
                    <a:pt x="4422" y="63"/>
                  </a:lnTo>
                  <a:lnTo>
                    <a:pt x="4425" y="63"/>
                  </a:lnTo>
                  <a:lnTo>
                    <a:pt x="4428" y="63"/>
                  </a:lnTo>
                  <a:lnTo>
                    <a:pt x="4432" y="63"/>
                  </a:lnTo>
                  <a:lnTo>
                    <a:pt x="4435" y="63"/>
                  </a:lnTo>
                  <a:lnTo>
                    <a:pt x="4438" y="64"/>
                  </a:lnTo>
                  <a:lnTo>
                    <a:pt x="4441" y="64"/>
                  </a:lnTo>
                  <a:lnTo>
                    <a:pt x="4445" y="64"/>
                  </a:lnTo>
                  <a:lnTo>
                    <a:pt x="4448" y="64"/>
                  </a:lnTo>
                  <a:lnTo>
                    <a:pt x="4451" y="64"/>
                  </a:lnTo>
                  <a:lnTo>
                    <a:pt x="4454" y="64"/>
                  </a:lnTo>
                  <a:lnTo>
                    <a:pt x="4458" y="65"/>
                  </a:lnTo>
                  <a:lnTo>
                    <a:pt x="4461" y="65"/>
                  </a:lnTo>
                  <a:lnTo>
                    <a:pt x="4464" y="65"/>
                  </a:lnTo>
                  <a:lnTo>
                    <a:pt x="4467" y="65"/>
                  </a:lnTo>
                  <a:lnTo>
                    <a:pt x="4471" y="66"/>
                  </a:lnTo>
                  <a:lnTo>
                    <a:pt x="4474" y="66"/>
                  </a:lnTo>
                  <a:lnTo>
                    <a:pt x="4477" y="66"/>
                  </a:lnTo>
                  <a:lnTo>
                    <a:pt x="4480" y="67"/>
                  </a:lnTo>
                  <a:lnTo>
                    <a:pt x="4484" y="67"/>
                  </a:lnTo>
                  <a:lnTo>
                    <a:pt x="4487" y="67"/>
                  </a:lnTo>
                  <a:lnTo>
                    <a:pt x="4490" y="67"/>
                  </a:lnTo>
                  <a:lnTo>
                    <a:pt x="4494" y="68"/>
                  </a:lnTo>
                  <a:lnTo>
                    <a:pt x="4497" y="68"/>
                  </a:lnTo>
                  <a:lnTo>
                    <a:pt x="4500" y="69"/>
                  </a:lnTo>
                  <a:lnTo>
                    <a:pt x="4503" y="69"/>
                  </a:lnTo>
                  <a:lnTo>
                    <a:pt x="4507" y="69"/>
                  </a:lnTo>
                  <a:lnTo>
                    <a:pt x="4510" y="70"/>
                  </a:lnTo>
                  <a:lnTo>
                    <a:pt x="4513" y="70"/>
                  </a:lnTo>
                  <a:lnTo>
                    <a:pt x="4516" y="71"/>
                  </a:lnTo>
                  <a:lnTo>
                    <a:pt x="4520" y="71"/>
                  </a:lnTo>
                  <a:lnTo>
                    <a:pt x="4523" y="71"/>
                  </a:lnTo>
                  <a:lnTo>
                    <a:pt x="4526" y="72"/>
                  </a:lnTo>
                  <a:lnTo>
                    <a:pt x="4529" y="72"/>
                  </a:lnTo>
                  <a:lnTo>
                    <a:pt x="4533" y="73"/>
                  </a:lnTo>
                  <a:lnTo>
                    <a:pt x="4536" y="73"/>
                  </a:lnTo>
                  <a:lnTo>
                    <a:pt x="4539" y="74"/>
                  </a:lnTo>
                  <a:lnTo>
                    <a:pt x="4542" y="74"/>
                  </a:lnTo>
                  <a:lnTo>
                    <a:pt x="4546" y="75"/>
                  </a:lnTo>
                  <a:lnTo>
                    <a:pt x="4549" y="75"/>
                  </a:lnTo>
                  <a:lnTo>
                    <a:pt x="4552" y="76"/>
                  </a:lnTo>
                  <a:lnTo>
                    <a:pt x="4555" y="76"/>
                  </a:lnTo>
                  <a:lnTo>
                    <a:pt x="4559" y="77"/>
                  </a:lnTo>
                  <a:lnTo>
                    <a:pt x="4562" y="77"/>
                  </a:lnTo>
                  <a:lnTo>
                    <a:pt x="4565" y="78"/>
                  </a:lnTo>
                  <a:lnTo>
                    <a:pt x="4569" y="79"/>
                  </a:lnTo>
                  <a:lnTo>
                    <a:pt x="4572" y="79"/>
                  </a:lnTo>
                  <a:lnTo>
                    <a:pt x="4575" y="80"/>
                  </a:lnTo>
                  <a:lnTo>
                    <a:pt x="4578" y="80"/>
                  </a:lnTo>
                  <a:lnTo>
                    <a:pt x="4582" y="81"/>
                  </a:lnTo>
                  <a:lnTo>
                    <a:pt x="4585" y="82"/>
                  </a:lnTo>
                  <a:lnTo>
                    <a:pt x="4588" y="82"/>
                  </a:lnTo>
                  <a:lnTo>
                    <a:pt x="4591" y="83"/>
                  </a:lnTo>
                  <a:lnTo>
                    <a:pt x="4595" y="84"/>
                  </a:lnTo>
                  <a:lnTo>
                    <a:pt x="4598" y="84"/>
                  </a:lnTo>
                  <a:lnTo>
                    <a:pt x="4601" y="85"/>
                  </a:lnTo>
                  <a:lnTo>
                    <a:pt x="4604" y="86"/>
                  </a:lnTo>
                  <a:lnTo>
                    <a:pt x="4608" y="86"/>
                  </a:lnTo>
                  <a:lnTo>
                    <a:pt x="4611" y="87"/>
                  </a:lnTo>
                  <a:lnTo>
                    <a:pt x="4614" y="88"/>
                  </a:lnTo>
                  <a:lnTo>
                    <a:pt x="4617" y="89"/>
                  </a:lnTo>
                  <a:lnTo>
                    <a:pt x="4621" y="89"/>
                  </a:lnTo>
                  <a:lnTo>
                    <a:pt x="4624" y="90"/>
                  </a:lnTo>
                  <a:lnTo>
                    <a:pt x="4627" y="91"/>
                  </a:lnTo>
                  <a:lnTo>
                    <a:pt x="4630" y="92"/>
                  </a:lnTo>
                  <a:lnTo>
                    <a:pt x="4634" y="92"/>
                  </a:lnTo>
                  <a:lnTo>
                    <a:pt x="4637" y="93"/>
                  </a:lnTo>
                  <a:lnTo>
                    <a:pt x="4640" y="94"/>
                  </a:lnTo>
                  <a:lnTo>
                    <a:pt x="4644" y="95"/>
                  </a:lnTo>
                  <a:lnTo>
                    <a:pt x="4647" y="95"/>
                  </a:lnTo>
                  <a:lnTo>
                    <a:pt x="4650" y="96"/>
                  </a:lnTo>
                  <a:lnTo>
                    <a:pt x="4653" y="97"/>
                  </a:lnTo>
                  <a:lnTo>
                    <a:pt x="4657" y="98"/>
                  </a:lnTo>
                  <a:lnTo>
                    <a:pt x="4660" y="99"/>
                  </a:lnTo>
                  <a:lnTo>
                    <a:pt x="4663" y="99"/>
                  </a:lnTo>
                  <a:lnTo>
                    <a:pt x="4666" y="100"/>
                  </a:lnTo>
                  <a:lnTo>
                    <a:pt x="4670" y="101"/>
                  </a:lnTo>
                  <a:lnTo>
                    <a:pt x="4673" y="102"/>
                  </a:lnTo>
                  <a:lnTo>
                    <a:pt x="4676" y="103"/>
                  </a:lnTo>
                  <a:lnTo>
                    <a:pt x="4679" y="103"/>
                  </a:lnTo>
                  <a:lnTo>
                    <a:pt x="4683" y="104"/>
                  </a:lnTo>
                  <a:lnTo>
                    <a:pt x="4686" y="105"/>
                  </a:lnTo>
                  <a:lnTo>
                    <a:pt x="4689" y="106"/>
                  </a:lnTo>
                  <a:lnTo>
                    <a:pt x="4692" y="107"/>
                  </a:lnTo>
                  <a:lnTo>
                    <a:pt x="4696" y="108"/>
                  </a:lnTo>
                  <a:lnTo>
                    <a:pt x="4699" y="109"/>
                  </a:lnTo>
                  <a:lnTo>
                    <a:pt x="4702" y="109"/>
                  </a:lnTo>
                  <a:lnTo>
                    <a:pt x="4705" y="110"/>
                  </a:lnTo>
                  <a:lnTo>
                    <a:pt x="4709" y="111"/>
                  </a:lnTo>
                  <a:lnTo>
                    <a:pt x="4712" y="112"/>
                  </a:lnTo>
                  <a:lnTo>
                    <a:pt x="4715" y="113"/>
                  </a:lnTo>
                  <a:lnTo>
                    <a:pt x="4719" y="114"/>
                  </a:lnTo>
                  <a:lnTo>
                    <a:pt x="4722" y="115"/>
                  </a:lnTo>
                  <a:lnTo>
                    <a:pt x="4725" y="116"/>
                  </a:lnTo>
                  <a:lnTo>
                    <a:pt x="4728" y="116"/>
                  </a:lnTo>
                  <a:lnTo>
                    <a:pt x="4732" y="117"/>
                  </a:lnTo>
                  <a:lnTo>
                    <a:pt x="4735" y="118"/>
                  </a:lnTo>
                  <a:lnTo>
                    <a:pt x="4738" y="119"/>
                  </a:lnTo>
                  <a:lnTo>
                    <a:pt x="4741" y="120"/>
                  </a:lnTo>
                  <a:lnTo>
                    <a:pt x="4745" y="121"/>
                  </a:lnTo>
                  <a:lnTo>
                    <a:pt x="4748" y="122"/>
                  </a:lnTo>
                  <a:lnTo>
                    <a:pt x="4751" y="123"/>
                  </a:lnTo>
                  <a:lnTo>
                    <a:pt x="4754" y="124"/>
                  </a:lnTo>
                  <a:lnTo>
                    <a:pt x="4758" y="125"/>
                  </a:lnTo>
                  <a:lnTo>
                    <a:pt x="4761" y="125"/>
                  </a:lnTo>
                  <a:lnTo>
                    <a:pt x="4764" y="126"/>
                  </a:lnTo>
                  <a:lnTo>
                    <a:pt x="4767" y="127"/>
                  </a:lnTo>
                  <a:lnTo>
                    <a:pt x="4771" y="128"/>
                  </a:lnTo>
                  <a:lnTo>
                    <a:pt x="4774" y="129"/>
                  </a:lnTo>
                  <a:lnTo>
                    <a:pt x="4777" y="130"/>
                  </a:lnTo>
                  <a:lnTo>
                    <a:pt x="4781" y="131"/>
                  </a:lnTo>
                  <a:lnTo>
                    <a:pt x="4784" y="132"/>
                  </a:lnTo>
                  <a:lnTo>
                    <a:pt x="4787" y="133"/>
                  </a:lnTo>
                  <a:lnTo>
                    <a:pt x="4790" y="134"/>
                  </a:lnTo>
                  <a:lnTo>
                    <a:pt x="4794" y="135"/>
                  </a:lnTo>
                  <a:lnTo>
                    <a:pt x="4797" y="136"/>
                  </a:lnTo>
                  <a:lnTo>
                    <a:pt x="4800" y="136"/>
                  </a:lnTo>
                  <a:lnTo>
                    <a:pt x="4803" y="137"/>
                  </a:lnTo>
                  <a:lnTo>
                    <a:pt x="4807" y="138"/>
                  </a:lnTo>
                  <a:lnTo>
                    <a:pt x="4810" y="139"/>
                  </a:lnTo>
                  <a:lnTo>
                    <a:pt x="4813" y="140"/>
                  </a:lnTo>
                  <a:lnTo>
                    <a:pt x="4816" y="141"/>
                  </a:lnTo>
                  <a:lnTo>
                    <a:pt x="4820" y="142"/>
                  </a:lnTo>
                  <a:lnTo>
                    <a:pt x="4823" y="143"/>
                  </a:lnTo>
                  <a:lnTo>
                    <a:pt x="4826" y="144"/>
                  </a:lnTo>
                  <a:lnTo>
                    <a:pt x="4829" y="145"/>
                  </a:lnTo>
                  <a:lnTo>
                    <a:pt x="4833" y="146"/>
                  </a:lnTo>
                  <a:lnTo>
                    <a:pt x="4836" y="147"/>
                  </a:lnTo>
                  <a:lnTo>
                    <a:pt x="4839" y="148"/>
                  </a:lnTo>
                  <a:lnTo>
                    <a:pt x="4842" y="149"/>
                  </a:lnTo>
                  <a:lnTo>
                    <a:pt x="4846" y="150"/>
                  </a:lnTo>
                  <a:lnTo>
                    <a:pt x="4849" y="151"/>
                  </a:lnTo>
                  <a:lnTo>
                    <a:pt x="4852" y="152"/>
                  </a:lnTo>
                  <a:lnTo>
                    <a:pt x="4856" y="153"/>
                  </a:lnTo>
                  <a:lnTo>
                    <a:pt x="4859" y="154"/>
                  </a:lnTo>
                  <a:lnTo>
                    <a:pt x="4862" y="154"/>
                  </a:lnTo>
                  <a:lnTo>
                    <a:pt x="4865" y="155"/>
                  </a:lnTo>
                  <a:lnTo>
                    <a:pt x="4869" y="156"/>
                  </a:lnTo>
                  <a:lnTo>
                    <a:pt x="4872" y="157"/>
                  </a:lnTo>
                  <a:lnTo>
                    <a:pt x="4875" y="158"/>
                  </a:lnTo>
                  <a:lnTo>
                    <a:pt x="4878" y="159"/>
                  </a:lnTo>
                  <a:lnTo>
                    <a:pt x="4882" y="160"/>
                  </a:lnTo>
                  <a:lnTo>
                    <a:pt x="4885" y="161"/>
                  </a:lnTo>
                  <a:lnTo>
                    <a:pt x="4888" y="162"/>
                  </a:lnTo>
                  <a:lnTo>
                    <a:pt x="4891" y="163"/>
                  </a:lnTo>
                  <a:lnTo>
                    <a:pt x="4895" y="164"/>
                  </a:lnTo>
                  <a:lnTo>
                    <a:pt x="4898" y="165"/>
                  </a:lnTo>
                  <a:lnTo>
                    <a:pt x="4901" y="166"/>
                  </a:lnTo>
                  <a:lnTo>
                    <a:pt x="4904" y="167"/>
                  </a:lnTo>
                  <a:lnTo>
                    <a:pt x="4908" y="168"/>
                  </a:lnTo>
                  <a:lnTo>
                    <a:pt x="4911" y="169"/>
                  </a:lnTo>
                  <a:lnTo>
                    <a:pt x="4914" y="170"/>
                  </a:lnTo>
                  <a:lnTo>
                    <a:pt x="4917" y="171"/>
                  </a:lnTo>
                  <a:lnTo>
                    <a:pt x="4921" y="173"/>
                  </a:lnTo>
                  <a:lnTo>
                    <a:pt x="4924" y="174"/>
                  </a:lnTo>
                  <a:lnTo>
                    <a:pt x="4927" y="175"/>
                  </a:lnTo>
                  <a:lnTo>
                    <a:pt x="4931" y="176"/>
                  </a:lnTo>
                  <a:lnTo>
                    <a:pt x="4934" y="177"/>
                  </a:lnTo>
                  <a:lnTo>
                    <a:pt x="4937" y="178"/>
                  </a:lnTo>
                  <a:lnTo>
                    <a:pt x="4940" y="179"/>
                  </a:lnTo>
                  <a:lnTo>
                    <a:pt x="4944" y="180"/>
                  </a:lnTo>
                  <a:lnTo>
                    <a:pt x="4947" y="181"/>
                  </a:lnTo>
                  <a:lnTo>
                    <a:pt x="4950" y="182"/>
                  </a:lnTo>
                  <a:lnTo>
                    <a:pt x="4953" y="183"/>
                  </a:lnTo>
                  <a:lnTo>
                    <a:pt x="4957" y="184"/>
                  </a:lnTo>
                  <a:lnTo>
                    <a:pt x="4960" y="185"/>
                  </a:lnTo>
                  <a:lnTo>
                    <a:pt x="4963" y="186"/>
                  </a:lnTo>
                  <a:lnTo>
                    <a:pt x="4966" y="188"/>
                  </a:lnTo>
                  <a:lnTo>
                    <a:pt x="4970" y="189"/>
                  </a:lnTo>
                  <a:lnTo>
                    <a:pt x="4973" y="190"/>
                  </a:lnTo>
                  <a:lnTo>
                    <a:pt x="4976" y="191"/>
                  </a:lnTo>
                  <a:lnTo>
                    <a:pt x="4979" y="192"/>
                  </a:lnTo>
                  <a:lnTo>
                    <a:pt x="4983" y="193"/>
                  </a:lnTo>
                  <a:lnTo>
                    <a:pt x="4986" y="194"/>
                  </a:lnTo>
                  <a:lnTo>
                    <a:pt x="4989" y="196"/>
                  </a:lnTo>
                  <a:lnTo>
                    <a:pt x="4992" y="197"/>
                  </a:lnTo>
                  <a:lnTo>
                    <a:pt x="4996" y="198"/>
                  </a:lnTo>
                  <a:lnTo>
                    <a:pt x="4999" y="199"/>
                  </a:lnTo>
                  <a:lnTo>
                    <a:pt x="5002" y="200"/>
                  </a:lnTo>
                  <a:lnTo>
                    <a:pt x="5006" y="202"/>
                  </a:lnTo>
                  <a:lnTo>
                    <a:pt x="5009" y="203"/>
                  </a:lnTo>
                  <a:lnTo>
                    <a:pt x="5012" y="204"/>
                  </a:lnTo>
                  <a:lnTo>
                    <a:pt x="5015" y="205"/>
                  </a:lnTo>
                  <a:lnTo>
                    <a:pt x="5019" y="207"/>
                  </a:lnTo>
                  <a:lnTo>
                    <a:pt x="5022" y="208"/>
                  </a:lnTo>
                  <a:lnTo>
                    <a:pt x="5025" y="209"/>
                  </a:lnTo>
                  <a:lnTo>
                    <a:pt x="5028" y="210"/>
                  </a:lnTo>
                  <a:lnTo>
                    <a:pt x="5032" y="212"/>
                  </a:lnTo>
                  <a:lnTo>
                    <a:pt x="5035" y="213"/>
                  </a:lnTo>
                  <a:lnTo>
                    <a:pt x="5038" y="214"/>
                  </a:lnTo>
                  <a:lnTo>
                    <a:pt x="5041" y="216"/>
                  </a:lnTo>
                  <a:lnTo>
                    <a:pt x="5045" y="217"/>
                  </a:lnTo>
                  <a:lnTo>
                    <a:pt x="5048" y="218"/>
                  </a:lnTo>
                  <a:lnTo>
                    <a:pt x="5051" y="219"/>
                  </a:lnTo>
                  <a:lnTo>
                    <a:pt x="5054" y="221"/>
                  </a:lnTo>
                  <a:lnTo>
                    <a:pt x="5058" y="222"/>
                  </a:lnTo>
                  <a:lnTo>
                    <a:pt x="5061" y="224"/>
                  </a:lnTo>
                  <a:lnTo>
                    <a:pt x="5064" y="225"/>
                  </a:lnTo>
                  <a:lnTo>
                    <a:pt x="5067" y="226"/>
                  </a:lnTo>
                  <a:lnTo>
                    <a:pt x="5071" y="228"/>
                  </a:lnTo>
                  <a:lnTo>
                    <a:pt x="5074" y="229"/>
                  </a:lnTo>
                  <a:lnTo>
                    <a:pt x="5077" y="230"/>
                  </a:lnTo>
                  <a:lnTo>
                    <a:pt x="5081" y="232"/>
                  </a:lnTo>
                  <a:lnTo>
                    <a:pt x="5084" y="233"/>
                  </a:lnTo>
                  <a:lnTo>
                    <a:pt x="5087" y="235"/>
                  </a:lnTo>
                  <a:lnTo>
                    <a:pt x="5090" y="236"/>
                  </a:lnTo>
                  <a:lnTo>
                    <a:pt x="5094" y="238"/>
                  </a:lnTo>
                  <a:lnTo>
                    <a:pt x="5097" y="239"/>
                  </a:lnTo>
                  <a:lnTo>
                    <a:pt x="5100" y="240"/>
                  </a:lnTo>
                  <a:lnTo>
                    <a:pt x="5103" y="242"/>
                  </a:lnTo>
                  <a:lnTo>
                    <a:pt x="5107" y="243"/>
                  </a:lnTo>
                  <a:lnTo>
                    <a:pt x="5110" y="245"/>
                  </a:lnTo>
                  <a:lnTo>
                    <a:pt x="5113" y="246"/>
                  </a:lnTo>
                  <a:lnTo>
                    <a:pt x="5116" y="248"/>
                  </a:lnTo>
                  <a:lnTo>
                    <a:pt x="5120" y="249"/>
                  </a:lnTo>
                  <a:lnTo>
                    <a:pt x="5123" y="251"/>
                  </a:lnTo>
                  <a:lnTo>
                    <a:pt x="5126" y="252"/>
                  </a:lnTo>
                  <a:lnTo>
                    <a:pt x="5129" y="254"/>
                  </a:lnTo>
                  <a:lnTo>
                    <a:pt x="5133" y="255"/>
                  </a:lnTo>
                  <a:lnTo>
                    <a:pt x="5136" y="257"/>
                  </a:lnTo>
                  <a:lnTo>
                    <a:pt x="5139" y="258"/>
                  </a:lnTo>
                  <a:lnTo>
                    <a:pt x="5143" y="260"/>
                  </a:lnTo>
                  <a:lnTo>
                    <a:pt x="5146" y="261"/>
                  </a:lnTo>
                  <a:lnTo>
                    <a:pt x="5149" y="263"/>
                  </a:lnTo>
                  <a:lnTo>
                    <a:pt x="5152" y="264"/>
                  </a:lnTo>
                  <a:lnTo>
                    <a:pt x="5156" y="266"/>
                  </a:lnTo>
                  <a:lnTo>
                    <a:pt x="5159" y="267"/>
                  </a:lnTo>
                  <a:lnTo>
                    <a:pt x="5162" y="269"/>
                  </a:lnTo>
                  <a:lnTo>
                    <a:pt x="5165" y="270"/>
                  </a:lnTo>
                  <a:lnTo>
                    <a:pt x="5169" y="272"/>
                  </a:lnTo>
                  <a:lnTo>
                    <a:pt x="5172" y="273"/>
                  </a:lnTo>
                  <a:lnTo>
                    <a:pt x="5175" y="275"/>
                  </a:lnTo>
                  <a:lnTo>
                    <a:pt x="5178" y="276"/>
                  </a:lnTo>
                  <a:lnTo>
                    <a:pt x="5182" y="278"/>
                  </a:lnTo>
                  <a:lnTo>
                    <a:pt x="5185" y="279"/>
                  </a:lnTo>
                  <a:lnTo>
                    <a:pt x="5188" y="281"/>
                  </a:lnTo>
                  <a:lnTo>
                    <a:pt x="5191" y="283"/>
                  </a:lnTo>
                  <a:lnTo>
                    <a:pt x="5195" y="284"/>
                  </a:lnTo>
                  <a:lnTo>
                    <a:pt x="5198" y="286"/>
                  </a:lnTo>
                  <a:lnTo>
                    <a:pt x="5201" y="287"/>
                  </a:lnTo>
                  <a:lnTo>
                    <a:pt x="5204" y="289"/>
                  </a:lnTo>
                  <a:lnTo>
                    <a:pt x="5208" y="290"/>
                  </a:lnTo>
                  <a:lnTo>
                    <a:pt x="5211" y="292"/>
                  </a:lnTo>
                  <a:lnTo>
                    <a:pt x="5214" y="293"/>
                  </a:lnTo>
                  <a:lnTo>
                    <a:pt x="5218" y="295"/>
                  </a:lnTo>
                  <a:lnTo>
                    <a:pt x="5221" y="296"/>
                  </a:lnTo>
                  <a:lnTo>
                    <a:pt x="5224" y="298"/>
                  </a:lnTo>
                  <a:lnTo>
                    <a:pt x="5227" y="299"/>
                  </a:lnTo>
                  <a:lnTo>
                    <a:pt x="5231" y="301"/>
                  </a:lnTo>
                  <a:lnTo>
                    <a:pt x="5234" y="302"/>
                  </a:lnTo>
                  <a:lnTo>
                    <a:pt x="5237" y="304"/>
                  </a:lnTo>
                  <a:lnTo>
                    <a:pt x="5240" y="305"/>
                  </a:lnTo>
                  <a:lnTo>
                    <a:pt x="5244" y="307"/>
                  </a:lnTo>
                  <a:lnTo>
                    <a:pt x="5247" y="308"/>
                  </a:lnTo>
                  <a:lnTo>
                    <a:pt x="5250" y="310"/>
                  </a:lnTo>
                  <a:lnTo>
                    <a:pt x="5253" y="311"/>
                  </a:lnTo>
                  <a:lnTo>
                    <a:pt x="5257" y="313"/>
                  </a:lnTo>
                  <a:lnTo>
                    <a:pt x="5260" y="314"/>
                  </a:lnTo>
                  <a:lnTo>
                    <a:pt x="5263" y="316"/>
                  </a:lnTo>
                  <a:lnTo>
                    <a:pt x="5266" y="317"/>
                  </a:lnTo>
                  <a:lnTo>
                    <a:pt x="5270" y="319"/>
                  </a:lnTo>
                  <a:lnTo>
                    <a:pt x="5273" y="320"/>
                  </a:lnTo>
                  <a:lnTo>
                    <a:pt x="5276" y="322"/>
                  </a:lnTo>
                  <a:lnTo>
                    <a:pt x="5279" y="323"/>
                  </a:lnTo>
                  <a:lnTo>
                    <a:pt x="5283" y="325"/>
                  </a:lnTo>
                  <a:lnTo>
                    <a:pt x="5286" y="326"/>
                  </a:lnTo>
                  <a:lnTo>
                    <a:pt x="5289" y="327"/>
                  </a:lnTo>
                  <a:lnTo>
                    <a:pt x="5293" y="329"/>
                  </a:lnTo>
                  <a:lnTo>
                    <a:pt x="5296" y="330"/>
                  </a:lnTo>
                  <a:lnTo>
                    <a:pt x="5299" y="332"/>
                  </a:lnTo>
                  <a:lnTo>
                    <a:pt x="5302" y="333"/>
                  </a:lnTo>
                  <a:lnTo>
                    <a:pt x="5306" y="334"/>
                  </a:lnTo>
                  <a:lnTo>
                    <a:pt x="5309" y="336"/>
                  </a:lnTo>
                  <a:lnTo>
                    <a:pt x="5312" y="337"/>
                  </a:lnTo>
                  <a:lnTo>
                    <a:pt x="5315" y="338"/>
                  </a:lnTo>
                  <a:lnTo>
                    <a:pt x="5319" y="339"/>
                  </a:lnTo>
                  <a:lnTo>
                    <a:pt x="5322" y="341"/>
                  </a:lnTo>
                  <a:lnTo>
                    <a:pt x="5325" y="342"/>
                  </a:lnTo>
                  <a:lnTo>
                    <a:pt x="5328" y="343"/>
                  </a:lnTo>
                  <a:lnTo>
                    <a:pt x="5332" y="345"/>
                  </a:lnTo>
                  <a:lnTo>
                    <a:pt x="5335" y="346"/>
                  </a:lnTo>
                  <a:lnTo>
                    <a:pt x="5338" y="347"/>
                  </a:lnTo>
                  <a:lnTo>
                    <a:pt x="5341" y="348"/>
                  </a:lnTo>
                  <a:lnTo>
                    <a:pt x="5345" y="350"/>
                  </a:lnTo>
                  <a:lnTo>
                    <a:pt x="5348" y="351"/>
                  </a:lnTo>
                  <a:lnTo>
                    <a:pt x="5351" y="352"/>
                  </a:lnTo>
                  <a:lnTo>
                    <a:pt x="5354" y="353"/>
                  </a:lnTo>
                  <a:lnTo>
                    <a:pt x="5358" y="354"/>
                  </a:lnTo>
                  <a:lnTo>
                    <a:pt x="5361" y="356"/>
                  </a:lnTo>
                  <a:lnTo>
                    <a:pt x="5364" y="357"/>
                  </a:lnTo>
                  <a:lnTo>
                    <a:pt x="5368" y="358"/>
                  </a:lnTo>
                  <a:lnTo>
                    <a:pt x="5371" y="359"/>
                  </a:lnTo>
                  <a:lnTo>
                    <a:pt x="5374" y="360"/>
                  </a:lnTo>
                  <a:lnTo>
                    <a:pt x="5377" y="361"/>
                  </a:lnTo>
                  <a:lnTo>
                    <a:pt x="5381" y="362"/>
                  </a:lnTo>
                  <a:lnTo>
                    <a:pt x="5384" y="363"/>
                  </a:lnTo>
                  <a:lnTo>
                    <a:pt x="5387" y="364"/>
                  </a:lnTo>
                  <a:lnTo>
                    <a:pt x="5390" y="365"/>
                  </a:lnTo>
                  <a:lnTo>
                    <a:pt x="5394" y="366"/>
                  </a:lnTo>
                  <a:lnTo>
                    <a:pt x="5397" y="367"/>
                  </a:lnTo>
                  <a:lnTo>
                    <a:pt x="5400" y="368"/>
                  </a:lnTo>
                  <a:lnTo>
                    <a:pt x="5403" y="369"/>
                  </a:lnTo>
                  <a:lnTo>
                    <a:pt x="5407" y="370"/>
                  </a:lnTo>
                  <a:lnTo>
                    <a:pt x="5410" y="371"/>
                  </a:lnTo>
                  <a:lnTo>
                    <a:pt x="5413" y="372"/>
                  </a:lnTo>
                  <a:lnTo>
                    <a:pt x="5416" y="373"/>
                  </a:lnTo>
                  <a:lnTo>
                    <a:pt x="5420" y="374"/>
                  </a:lnTo>
                  <a:lnTo>
                    <a:pt x="5423" y="375"/>
                  </a:lnTo>
                  <a:lnTo>
                    <a:pt x="5426" y="375"/>
                  </a:lnTo>
                  <a:lnTo>
                    <a:pt x="5429" y="376"/>
                  </a:lnTo>
                  <a:lnTo>
                    <a:pt x="5433" y="377"/>
                  </a:lnTo>
                  <a:lnTo>
                    <a:pt x="5436" y="378"/>
                  </a:lnTo>
                  <a:lnTo>
                    <a:pt x="5439" y="379"/>
                  </a:lnTo>
                  <a:lnTo>
                    <a:pt x="5443" y="380"/>
                  </a:lnTo>
                  <a:lnTo>
                    <a:pt x="5446" y="380"/>
                  </a:lnTo>
                  <a:lnTo>
                    <a:pt x="5449" y="381"/>
                  </a:lnTo>
                  <a:lnTo>
                    <a:pt x="5452" y="382"/>
                  </a:lnTo>
                  <a:lnTo>
                    <a:pt x="5456" y="383"/>
                  </a:lnTo>
                  <a:lnTo>
                    <a:pt x="5459" y="383"/>
                  </a:lnTo>
                  <a:lnTo>
                    <a:pt x="5462" y="384"/>
                  </a:lnTo>
                  <a:lnTo>
                    <a:pt x="5465" y="385"/>
                  </a:lnTo>
                  <a:lnTo>
                    <a:pt x="5469" y="385"/>
                  </a:lnTo>
                  <a:lnTo>
                    <a:pt x="5472" y="386"/>
                  </a:lnTo>
                  <a:lnTo>
                    <a:pt x="5475" y="387"/>
                  </a:lnTo>
                  <a:lnTo>
                    <a:pt x="5478" y="387"/>
                  </a:lnTo>
                  <a:lnTo>
                    <a:pt x="5482" y="388"/>
                  </a:lnTo>
                  <a:lnTo>
                    <a:pt x="5485" y="388"/>
                  </a:lnTo>
                  <a:lnTo>
                    <a:pt x="5488" y="389"/>
                  </a:lnTo>
                  <a:lnTo>
                    <a:pt x="5491" y="389"/>
                  </a:lnTo>
                  <a:lnTo>
                    <a:pt x="5495" y="390"/>
                  </a:lnTo>
                  <a:lnTo>
                    <a:pt x="5498" y="390"/>
                  </a:lnTo>
                  <a:lnTo>
                    <a:pt x="5501" y="391"/>
                  </a:lnTo>
                  <a:lnTo>
                    <a:pt x="5505" y="391"/>
                  </a:lnTo>
                  <a:lnTo>
                    <a:pt x="5508" y="392"/>
                  </a:lnTo>
                  <a:lnTo>
                    <a:pt x="5511" y="392"/>
                  </a:lnTo>
                  <a:lnTo>
                    <a:pt x="5514" y="393"/>
                  </a:lnTo>
                  <a:lnTo>
                    <a:pt x="5518" y="393"/>
                  </a:lnTo>
                  <a:lnTo>
                    <a:pt x="5521" y="393"/>
                  </a:lnTo>
                  <a:lnTo>
                    <a:pt x="5524" y="394"/>
                  </a:lnTo>
                  <a:lnTo>
                    <a:pt x="5527" y="394"/>
                  </a:lnTo>
                  <a:lnTo>
                    <a:pt x="5531" y="395"/>
                  </a:lnTo>
                  <a:lnTo>
                    <a:pt x="5534" y="395"/>
                  </a:lnTo>
                  <a:lnTo>
                    <a:pt x="5537" y="395"/>
                  </a:lnTo>
                  <a:lnTo>
                    <a:pt x="5540" y="396"/>
                  </a:lnTo>
                  <a:lnTo>
                    <a:pt x="5544" y="396"/>
                  </a:lnTo>
                  <a:lnTo>
                    <a:pt x="5547" y="396"/>
                  </a:lnTo>
                  <a:lnTo>
                    <a:pt x="5550" y="396"/>
                  </a:lnTo>
                  <a:lnTo>
                    <a:pt x="5553" y="397"/>
                  </a:lnTo>
                  <a:lnTo>
                    <a:pt x="5557" y="397"/>
                  </a:lnTo>
                  <a:lnTo>
                    <a:pt x="5560" y="397"/>
                  </a:lnTo>
                  <a:lnTo>
                    <a:pt x="5563" y="397"/>
                  </a:lnTo>
                  <a:lnTo>
                    <a:pt x="5566" y="397"/>
                  </a:lnTo>
                  <a:lnTo>
                    <a:pt x="5570" y="398"/>
                  </a:lnTo>
                  <a:lnTo>
                    <a:pt x="5573" y="398"/>
                  </a:lnTo>
                  <a:lnTo>
                    <a:pt x="5576" y="398"/>
                  </a:lnTo>
                  <a:lnTo>
                    <a:pt x="5580" y="398"/>
                  </a:lnTo>
                  <a:lnTo>
                    <a:pt x="5583" y="398"/>
                  </a:lnTo>
                  <a:lnTo>
                    <a:pt x="5586" y="398"/>
                  </a:lnTo>
                  <a:lnTo>
                    <a:pt x="5589" y="398"/>
                  </a:lnTo>
                  <a:lnTo>
                    <a:pt x="5593" y="398"/>
                  </a:lnTo>
                  <a:lnTo>
                    <a:pt x="5596" y="399"/>
                  </a:lnTo>
                  <a:lnTo>
                    <a:pt x="5599" y="399"/>
                  </a:lnTo>
                  <a:lnTo>
                    <a:pt x="5602" y="399"/>
                  </a:lnTo>
                  <a:lnTo>
                    <a:pt x="5606" y="399"/>
                  </a:lnTo>
                  <a:lnTo>
                    <a:pt x="5609" y="399"/>
                  </a:lnTo>
                  <a:lnTo>
                    <a:pt x="5612" y="399"/>
                  </a:lnTo>
                  <a:lnTo>
                    <a:pt x="5615" y="399"/>
                  </a:lnTo>
                  <a:lnTo>
                    <a:pt x="5619" y="399"/>
                  </a:lnTo>
                  <a:lnTo>
                    <a:pt x="5622" y="399"/>
                  </a:lnTo>
                  <a:lnTo>
                    <a:pt x="5625" y="399"/>
                  </a:lnTo>
                  <a:lnTo>
                    <a:pt x="5628" y="399"/>
                  </a:lnTo>
                  <a:lnTo>
                    <a:pt x="5632" y="399"/>
                  </a:lnTo>
                  <a:lnTo>
                    <a:pt x="5635" y="399"/>
                  </a:lnTo>
                  <a:lnTo>
                    <a:pt x="5638" y="399"/>
                  </a:lnTo>
                  <a:lnTo>
                    <a:pt x="5641" y="399"/>
                  </a:lnTo>
                  <a:lnTo>
                    <a:pt x="5645" y="398"/>
                  </a:lnTo>
                  <a:lnTo>
                    <a:pt x="5648" y="398"/>
                  </a:lnTo>
                  <a:lnTo>
                    <a:pt x="5651" y="398"/>
                  </a:lnTo>
                  <a:lnTo>
                    <a:pt x="5655" y="398"/>
                  </a:lnTo>
                  <a:lnTo>
                    <a:pt x="5658" y="398"/>
                  </a:lnTo>
                  <a:lnTo>
                    <a:pt x="5661" y="398"/>
                  </a:lnTo>
                  <a:lnTo>
                    <a:pt x="5664" y="398"/>
                  </a:lnTo>
                  <a:lnTo>
                    <a:pt x="5668" y="398"/>
                  </a:lnTo>
                  <a:lnTo>
                    <a:pt x="5671" y="397"/>
                  </a:lnTo>
                  <a:lnTo>
                    <a:pt x="5674" y="397"/>
                  </a:lnTo>
                  <a:lnTo>
                    <a:pt x="5677" y="397"/>
                  </a:lnTo>
                  <a:lnTo>
                    <a:pt x="5681" y="397"/>
                  </a:lnTo>
                  <a:lnTo>
                    <a:pt x="5684" y="397"/>
                  </a:lnTo>
                  <a:lnTo>
                    <a:pt x="5687" y="397"/>
                  </a:lnTo>
                  <a:lnTo>
                    <a:pt x="5690" y="396"/>
                  </a:lnTo>
                  <a:lnTo>
                    <a:pt x="5694" y="396"/>
                  </a:lnTo>
                  <a:lnTo>
                    <a:pt x="5697" y="396"/>
                  </a:lnTo>
                  <a:lnTo>
                    <a:pt x="5700" y="396"/>
                  </a:lnTo>
                  <a:lnTo>
                    <a:pt x="5703" y="396"/>
                  </a:lnTo>
                  <a:lnTo>
                    <a:pt x="5707" y="396"/>
                  </a:lnTo>
                  <a:lnTo>
                    <a:pt x="5710" y="395"/>
                  </a:lnTo>
                  <a:lnTo>
                    <a:pt x="5713" y="395"/>
                  </a:lnTo>
                  <a:lnTo>
                    <a:pt x="5716" y="395"/>
                  </a:lnTo>
                  <a:lnTo>
                    <a:pt x="5720" y="395"/>
                  </a:lnTo>
                  <a:lnTo>
                    <a:pt x="5723" y="394"/>
                  </a:lnTo>
                  <a:lnTo>
                    <a:pt x="5726" y="394"/>
                  </a:lnTo>
                  <a:lnTo>
                    <a:pt x="5730" y="394"/>
                  </a:lnTo>
                  <a:lnTo>
                    <a:pt x="5733" y="393"/>
                  </a:lnTo>
                  <a:lnTo>
                    <a:pt x="5736" y="393"/>
                  </a:lnTo>
                  <a:lnTo>
                    <a:pt x="5739" y="393"/>
                  </a:lnTo>
                  <a:lnTo>
                    <a:pt x="5743" y="393"/>
                  </a:lnTo>
                  <a:lnTo>
                    <a:pt x="5746" y="392"/>
                  </a:lnTo>
                  <a:lnTo>
                    <a:pt x="5749" y="392"/>
                  </a:lnTo>
                  <a:lnTo>
                    <a:pt x="5752" y="392"/>
                  </a:lnTo>
                  <a:lnTo>
                    <a:pt x="5756" y="392"/>
                  </a:lnTo>
                  <a:lnTo>
                    <a:pt x="5759" y="391"/>
                  </a:lnTo>
                  <a:lnTo>
                    <a:pt x="5762" y="391"/>
                  </a:lnTo>
                  <a:lnTo>
                    <a:pt x="5765" y="391"/>
                  </a:lnTo>
                  <a:lnTo>
                    <a:pt x="5769" y="390"/>
                  </a:lnTo>
                  <a:lnTo>
                    <a:pt x="5772" y="390"/>
                  </a:lnTo>
                  <a:lnTo>
                    <a:pt x="5775" y="390"/>
                  </a:lnTo>
                  <a:lnTo>
                    <a:pt x="5778" y="390"/>
                  </a:lnTo>
                  <a:lnTo>
                    <a:pt x="5782" y="389"/>
                  </a:lnTo>
                  <a:lnTo>
                    <a:pt x="5785" y="389"/>
                  </a:lnTo>
                  <a:lnTo>
                    <a:pt x="5788" y="389"/>
                  </a:lnTo>
                  <a:lnTo>
                    <a:pt x="5791" y="388"/>
                  </a:lnTo>
                  <a:lnTo>
                    <a:pt x="5795" y="388"/>
                  </a:lnTo>
                  <a:lnTo>
                    <a:pt x="5798" y="388"/>
                  </a:lnTo>
                  <a:lnTo>
                    <a:pt x="5801" y="387"/>
                  </a:lnTo>
                  <a:lnTo>
                    <a:pt x="5805" y="387"/>
                  </a:lnTo>
                  <a:lnTo>
                    <a:pt x="5808" y="387"/>
                  </a:lnTo>
                  <a:lnTo>
                    <a:pt x="5811" y="386"/>
                  </a:lnTo>
                  <a:lnTo>
                    <a:pt x="5814" y="386"/>
                  </a:lnTo>
                  <a:lnTo>
                    <a:pt x="5818" y="386"/>
                  </a:lnTo>
                  <a:lnTo>
                    <a:pt x="5821" y="386"/>
                  </a:lnTo>
                  <a:lnTo>
                    <a:pt x="5824" y="385"/>
                  </a:lnTo>
                  <a:lnTo>
                    <a:pt x="5827" y="385"/>
                  </a:lnTo>
                  <a:lnTo>
                    <a:pt x="5831" y="385"/>
                  </a:lnTo>
                  <a:lnTo>
                    <a:pt x="5834" y="384"/>
                  </a:lnTo>
                  <a:lnTo>
                    <a:pt x="5837" y="384"/>
                  </a:lnTo>
                  <a:lnTo>
                    <a:pt x="5840" y="384"/>
                  </a:lnTo>
                  <a:lnTo>
                    <a:pt x="5844" y="383"/>
                  </a:lnTo>
                  <a:lnTo>
                    <a:pt x="5847" y="383"/>
                  </a:lnTo>
                  <a:lnTo>
                    <a:pt x="5850" y="383"/>
                  </a:lnTo>
                  <a:lnTo>
                    <a:pt x="5853" y="382"/>
                  </a:lnTo>
                  <a:lnTo>
                    <a:pt x="5857" y="382"/>
                  </a:lnTo>
                  <a:lnTo>
                    <a:pt x="5860" y="382"/>
                  </a:lnTo>
                  <a:lnTo>
                    <a:pt x="5863" y="381"/>
                  </a:lnTo>
                  <a:lnTo>
                    <a:pt x="5867" y="381"/>
                  </a:lnTo>
                  <a:lnTo>
                    <a:pt x="5870" y="381"/>
                  </a:lnTo>
                  <a:lnTo>
                    <a:pt x="5873" y="381"/>
                  </a:lnTo>
                  <a:lnTo>
                    <a:pt x="5876" y="380"/>
                  </a:lnTo>
                  <a:lnTo>
                    <a:pt x="5880" y="380"/>
                  </a:lnTo>
                  <a:lnTo>
                    <a:pt x="5883" y="380"/>
                  </a:lnTo>
                  <a:lnTo>
                    <a:pt x="5886" y="379"/>
                  </a:lnTo>
                  <a:lnTo>
                    <a:pt x="5889" y="379"/>
                  </a:lnTo>
                  <a:lnTo>
                    <a:pt x="5893" y="379"/>
                  </a:lnTo>
                  <a:lnTo>
                    <a:pt x="5896" y="378"/>
                  </a:lnTo>
                  <a:lnTo>
                    <a:pt x="5899" y="378"/>
                  </a:lnTo>
                  <a:lnTo>
                    <a:pt x="5902" y="378"/>
                  </a:lnTo>
                  <a:lnTo>
                    <a:pt x="5906" y="378"/>
                  </a:lnTo>
                  <a:lnTo>
                    <a:pt x="5909" y="377"/>
                  </a:lnTo>
                  <a:lnTo>
                    <a:pt x="5912" y="377"/>
                  </a:lnTo>
                  <a:lnTo>
                    <a:pt x="5915" y="377"/>
                  </a:lnTo>
                  <a:lnTo>
                    <a:pt x="5919" y="376"/>
                  </a:lnTo>
                  <a:lnTo>
                    <a:pt x="5922" y="376"/>
                  </a:lnTo>
                  <a:lnTo>
                    <a:pt x="5925" y="376"/>
                  </a:lnTo>
                  <a:lnTo>
                    <a:pt x="5928" y="376"/>
                  </a:lnTo>
                  <a:lnTo>
                    <a:pt x="5932" y="375"/>
                  </a:lnTo>
                  <a:lnTo>
                    <a:pt x="5935" y="375"/>
                  </a:lnTo>
                  <a:lnTo>
                    <a:pt x="5938" y="375"/>
                  </a:lnTo>
                  <a:lnTo>
                    <a:pt x="5942" y="374"/>
                  </a:lnTo>
                  <a:lnTo>
                    <a:pt x="5945" y="374"/>
                  </a:lnTo>
                  <a:lnTo>
                    <a:pt x="5948" y="374"/>
                  </a:lnTo>
                  <a:lnTo>
                    <a:pt x="5951" y="374"/>
                  </a:lnTo>
                  <a:lnTo>
                    <a:pt x="5955" y="373"/>
                  </a:lnTo>
                  <a:lnTo>
                    <a:pt x="5958" y="373"/>
                  </a:lnTo>
                  <a:lnTo>
                    <a:pt x="5961" y="373"/>
                  </a:lnTo>
                  <a:lnTo>
                    <a:pt x="5964" y="373"/>
                  </a:lnTo>
                  <a:lnTo>
                    <a:pt x="5968" y="372"/>
                  </a:lnTo>
                  <a:lnTo>
                    <a:pt x="5971" y="372"/>
                  </a:lnTo>
                  <a:lnTo>
                    <a:pt x="5974" y="372"/>
                  </a:lnTo>
                  <a:lnTo>
                    <a:pt x="5977" y="371"/>
                  </a:lnTo>
                  <a:lnTo>
                    <a:pt x="5981" y="371"/>
                  </a:lnTo>
                  <a:lnTo>
                    <a:pt x="5984" y="371"/>
                  </a:lnTo>
                  <a:lnTo>
                    <a:pt x="5987" y="371"/>
                  </a:lnTo>
                  <a:lnTo>
                    <a:pt x="5990" y="370"/>
                  </a:lnTo>
                  <a:lnTo>
                    <a:pt x="5994" y="370"/>
                  </a:lnTo>
                  <a:lnTo>
                    <a:pt x="5997" y="370"/>
                  </a:lnTo>
                  <a:lnTo>
                    <a:pt x="6000" y="370"/>
                  </a:lnTo>
                  <a:lnTo>
                    <a:pt x="6003" y="369"/>
                  </a:lnTo>
                  <a:lnTo>
                    <a:pt x="6007" y="369"/>
                  </a:lnTo>
                  <a:lnTo>
                    <a:pt x="6010" y="369"/>
                  </a:lnTo>
                  <a:lnTo>
                    <a:pt x="6013" y="369"/>
                  </a:lnTo>
                  <a:lnTo>
                    <a:pt x="6017" y="368"/>
                  </a:lnTo>
                  <a:lnTo>
                    <a:pt x="6020" y="368"/>
                  </a:lnTo>
                  <a:lnTo>
                    <a:pt x="6023" y="368"/>
                  </a:lnTo>
                  <a:lnTo>
                    <a:pt x="6026" y="367"/>
                  </a:lnTo>
                  <a:lnTo>
                    <a:pt x="6030" y="367"/>
                  </a:lnTo>
                  <a:lnTo>
                    <a:pt x="6033" y="367"/>
                  </a:lnTo>
                  <a:lnTo>
                    <a:pt x="6036" y="367"/>
                  </a:lnTo>
                  <a:lnTo>
                    <a:pt x="6039" y="366"/>
                  </a:lnTo>
                  <a:lnTo>
                    <a:pt x="6043" y="366"/>
                  </a:lnTo>
                  <a:lnTo>
                    <a:pt x="6046" y="366"/>
                  </a:lnTo>
                  <a:lnTo>
                    <a:pt x="6049" y="366"/>
                  </a:lnTo>
                  <a:lnTo>
                    <a:pt x="6052" y="365"/>
                  </a:lnTo>
                  <a:lnTo>
                    <a:pt x="6056" y="365"/>
                  </a:lnTo>
                  <a:lnTo>
                    <a:pt x="6059" y="365"/>
                  </a:lnTo>
                  <a:lnTo>
                    <a:pt x="6062" y="365"/>
                  </a:lnTo>
                  <a:lnTo>
                    <a:pt x="6065" y="364"/>
                  </a:lnTo>
                  <a:lnTo>
                    <a:pt x="6069" y="364"/>
                  </a:lnTo>
                  <a:lnTo>
                    <a:pt x="6072" y="364"/>
                  </a:lnTo>
                  <a:lnTo>
                    <a:pt x="6075" y="363"/>
                  </a:lnTo>
                  <a:lnTo>
                    <a:pt x="6078" y="363"/>
                  </a:lnTo>
                  <a:lnTo>
                    <a:pt x="6082" y="363"/>
                  </a:lnTo>
                  <a:lnTo>
                    <a:pt x="6085" y="363"/>
                  </a:lnTo>
                  <a:lnTo>
                    <a:pt x="6088" y="362"/>
                  </a:lnTo>
                  <a:lnTo>
                    <a:pt x="6092" y="362"/>
                  </a:lnTo>
                  <a:lnTo>
                    <a:pt x="6095" y="362"/>
                  </a:lnTo>
                  <a:lnTo>
                    <a:pt x="6098" y="362"/>
                  </a:lnTo>
                  <a:lnTo>
                    <a:pt x="6101" y="361"/>
                  </a:lnTo>
                  <a:lnTo>
                    <a:pt x="6105" y="361"/>
                  </a:lnTo>
                  <a:lnTo>
                    <a:pt x="6108" y="361"/>
                  </a:lnTo>
                  <a:lnTo>
                    <a:pt x="6111" y="360"/>
                  </a:lnTo>
                  <a:lnTo>
                    <a:pt x="6114" y="360"/>
                  </a:lnTo>
                  <a:lnTo>
                    <a:pt x="6118" y="360"/>
                  </a:lnTo>
                  <a:lnTo>
                    <a:pt x="6121" y="360"/>
                  </a:lnTo>
                  <a:lnTo>
                    <a:pt x="6124" y="359"/>
                  </a:lnTo>
                  <a:lnTo>
                    <a:pt x="6127" y="359"/>
                  </a:lnTo>
                  <a:lnTo>
                    <a:pt x="6131" y="359"/>
                  </a:lnTo>
                  <a:lnTo>
                    <a:pt x="6134" y="358"/>
                  </a:lnTo>
                  <a:lnTo>
                    <a:pt x="6137" y="358"/>
                  </a:lnTo>
                  <a:lnTo>
                    <a:pt x="6140" y="358"/>
                  </a:lnTo>
                  <a:lnTo>
                    <a:pt x="6144" y="357"/>
                  </a:lnTo>
                  <a:lnTo>
                    <a:pt x="6147" y="357"/>
                  </a:lnTo>
                  <a:lnTo>
                    <a:pt x="6150" y="357"/>
                  </a:lnTo>
                  <a:lnTo>
                    <a:pt x="6153" y="357"/>
                  </a:lnTo>
                  <a:lnTo>
                    <a:pt x="6157" y="356"/>
                  </a:lnTo>
                  <a:lnTo>
                    <a:pt x="6160" y="356"/>
                  </a:lnTo>
                  <a:lnTo>
                    <a:pt x="6163" y="356"/>
                  </a:lnTo>
                  <a:lnTo>
                    <a:pt x="6167" y="355"/>
                  </a:lnTo>
                  <a:lnTo>
                    <a:pt x="6170" y="355"/>
                  </a:lnTo>
                  <a:lnTo>
                    <a:pt x="6173" y="355"/>
                  </a:lnTo>
                  <a:lnTo>
                    <a:pt x="6176" y="354"/>
                  </a:lnTo>
                  <a:lnTo>
                    <a:pt x="6180" y="354"/>
                  </a:lnTo>
                  <a:lnTo>
                    <a:pt x="6183" y="354"/>
                  </a:lnTo>
                  <a:lnTo>
                    <a:pt x="6186" y="353"/>
                  </a:lnTo>
                  <a:lnTo>
                    <a:pt x="6189" y="353"/>
                  </a:lnTo>
                  <a:lnTo>
                    <a:pt x="6193" y="353"/>
                  </a:lnTo>
                  <a:lnTo>
                    <a:pt x="6196" y="353"/>
                  </a:lnTo>
                  <a:lnTo>
                    <a:pt x="6199" y="352"/>
                  </a:lnTo>
                  <a:lnTo>
                    <a:pt x="6202" y="352"/>
                  </a:lnTo>
                  <a:lnTo>
                    <a:pt x="6206" y="352"/>
                  </a:lnTo>
                  <a:lnTo>
                    <a:pt x="6209" y="351"/>
                  </a:lnTo>
                  <a:lnTo>
                    <a:pt x="6212" y="351"/>
                  </a:lnTo>
                  <a:lnTo>
                    <a:pt x="6215" y="350"/>
                  </a:lnTo>
                  <a:lnTo>
                    <a:pt x="6219" y="350"/>
                  </a:lnTo>
                  <a:lnTo>
                    <a:pt x="6222" y="350"/>
                  </a:lnTo>
                  <a:lnTo>
                    <a:pt x="6225" y="349"/>
                  </a:lnTo>
                  <a:lnTo>
                    <a:pt x="6229" y="349"/>
                  </a:lnTo>
                  <a:lnTo>
                    <a:pt x="6232" y="349"/>
                  </a:lnTo>
                  <a:lnTo>
                    <a:pt x="6235" y="348"/>
                  </a:lnTo>
                  <a:lnTo>
                    <a:pt x="6238" y="348"/>
                  </a:lnTo>
                  <a:lnTo>
                    <a:pt x="6242" y="348"/>
                  </a:lnTo>
                  <a:lnTo>
                    <a:pt x="6245" y="347"/>
                  </a:lnTo>
                  <a:lnTo>
                    <a:pt x="6248" y="347"/>
                  </a:lnTo>
                  <a:lnTo>
                    <a:pt x="6251" y="347"/>
                  </a:lnTo>
                  <a:lnTo>
                    <a:pt x="6255" y="346"/>
                  </a:lnTo>
                  <a:lnTo>
                    <a:pt x="6258" y="346"/>
                  </a:lnTo>
                  <a:lnTo>
                    <a:pt x="6261" y="346"/>
                  </a:lnTo>
                  <a:lnTo>
                    <a:pt x="6264" y="345"/>
                  </a:lnTo>
                  <a:lnTo>
                    <a:pt x="6268" y="345"/>
                  </a:lnTo>
                  <a:lnTo>
                    <a:pt x="6271" y="344"/>
                  </a:lnTo>
                  <a:lnTo>
                    <a:pt x="6274" y="344"/>
                  </a:lnTo>
                  <a:lnTo>
                    <a:pt x="6277" y="344"/>
                  </a:lnTo>
                  <a:lnTo>
                    <a:pt x="6281" y="343"/>
                  </a:lnTo>
                  <a:lnTo>
                    <a:pt x="6284" y="343"/>
                  </a:lnTo>
                  <a:lnTo>
                    <a:pt x="6287" y="343"/>
                  </a:lnTo>
                  <a:lnTo>
                    <a:pt x="6290" y="342"/>
                  </a:lnTo>
                  <a:lnTo>
                    <a:pt x="6294" y="342"/>
                  </a:lnTo>
                  <a:lnTo>
                    <a:pt x="6297" y="342"/>
                  </a:lnTo>
                  <a:lnTo>
                    <a:pt x="6300" y="341"/>
                  </a:lnTo>
                  <a:lnTo>
                    <a:pt x="6304" y="341"/>
                  </a:lnTo>
                  <a:lnTo>
                    <a:pt x="6307" y="340"/>
                  </a:lnTo>
                  <a:lnTo>
                    <a:pt x="6310" y="340"/>
                  </a:lnTo>
                  <a:lnTo>
                    <a:pt x="6313" y="340"/>
                  </a:lnTo>
                  <a:lnTo>
                    <a:pt x="6317" y="339"/>
                  </a:lnTo>
                  <a:lnTo>
                    <a:pt x="6320" y="339"/>
                  </a:lnTo>
                  <a:lnTo>
                    <a:pt x="6323" y="339"/>
                  </a:lnTo>
                  <a:lnTo>
                    <a:pt x="6326" y="338"/>
                  </a:lnTo>
                  <a:lnTo>
                    <a:pt x="6330" y="338"/>
                  </a:lnTo>
                  <a:lnTo>
                    <a:pt x="6333" y="337"/>
                  </a:lnTo>
                  <a:lnTo>
                    <a:pt x="6336" y="337"/>
                  </a:lnTo>
                  <a:lnTo>
                    <a:pt x="6339" y="337"/>
                  </a:lnTo>
                  <a:lnTo>
                    <a:pt x="6343" y="336"/>
                  </a:lnTo>
                  <a:lnTo>
                    <a:pt x="6346" y="336"/>
                  </a:lnTo>
                  <a:lnTo>
                    <a:pt x="6349" y="335"/>
                  </a:lnTo>
                  <a:lnTo>
                    <a:pt x="6352" y="335"/>
                  </a:lnTo>
                  <a:lnTo>
                    <a:pt x="6356" y="335"/>
                  </a:lnTo>
                  <a:lnTo>
                    <a:pt x="6359" y="334"/>
                  </a:lnTo>
                  <a:lnTo>
                    <a:pt x="6362" y="334"/>
                  </a:lnTo>
                  <a:lnTo>
                    <a:pt x="6365" y="334"/>
                  </a:lnTo>
                  <a:lnTo>
                    <a:pt x="6369" y="333"/>
                  </a:lnTo>
                  <a:lnTo>
                    <a:pt x="6372" y="333"/>
                  </a:lnTo>
                  <a:lnTo>
                    <a:pt x="6375" y="332"/>
                  </a:lnTo>
                  <a:lnTo>
                    <a:pt x="6379" y="332"/>
                  </a:lnTo>
                  <a:lnTo>
                    <a:pt x="6382" y="332"/>
                  </a:lnTo>
                  <a:lnTo>
                    <a:pt x="6385" y="331"/>
                  </a:lnTo>
                  <a:lnTo>
                    <a:pt x="6388" y="331"/>
                  </a:lnTo>
                  <a:lnTo>
                    <a:pt x="6392" y="331"/>
                  </a:lnTo>
                  <a:lnTo>
                    <a:pt x="6395" y="330"/>
                  </a:lnTo>
                  <a:lnTo>
                    <a:pt x="6398" y="330"/>
                  </a:lnTo>
                  <a:lnTo>
                    <a:pt x="6401" y="329"/>
                  </a:lnTo>
                  <a:lnTo>
                    <a:pt x="6405" y="329"/>
                  </a:lnTo>
                  <a:lnTo>
                    <a:pt x="6408" y="329"/>
                  </a:lnTo>
                  <a:lnTo>
                    <a:pt x="6411" y="328"/>
                  </a:lnTo>
                  <a:lnTo>
                    <a:pt x="6414" y="328"/>
                  </a:lnTo>
                  <a:lnTo>
                    <a:pt x="6418" y="328"/>
                  </a:lnTo>
                  <a:lnTo>
                    <a:pt x="6421" y="327"/>
                  </a:lnTo>
                  <a:lnTo>
                    <a:pt x="6424" y="327"/>
                  </a:lnTo>
                  <a:lnTo>
                    <a:pt x="6427" y="326"/>
                  </a:lnTo>
                  <a:lnTo>
                    <a:pt x="6431" y="326"/>
                  </a:lnTo>
                  <a:lnTo>
                    <a:pt x="6434" y="326"/>
                  </a:lnTo>
                  <a:lnTo>
                    <a:pt x="6437" y="325"/>
                  </a:lnTo>
                  <a:lnTo>
                    <a:pt x="6440" y="325"/>
                  </a:lnTo>
                  <a:lnTo>
                    <a:pt x="6444" y="325"/>
                  </a:lnTo>
                  <a:lnTo>
                    <a:pt x="6447" y="324"/>
                  </a:lnTo>
                  <a:lnTo>
                    <a:pt x="6450" y="324"/>
                  </a:lnTo>
                  <a:lnTo>
                    <a:pt x="6454" y="324"/>
                  </a:lnTo>
                  <a:lnTo>
                    <a:pt x="6457" y="323"/>
                  </a:lnTo>
                  <a:lnTo>
                    <a:pt x="6460" y="323"/>
                  </a:lnTo>
                  <a:lnTo>
                    <a:pt x="6463" y="323"/>
                  </a:lnTo>
                  <a:lnTo>
                    <a:pt x="6467" y="322"/>
                  </a:lnTo>
                  <a:lnTo>
                    <a:pt x="6470" y="322"/>
                  </a:lnTo>
                  <a:lnTo>
                    <a:pt x="6473" y="322"/>
                  </a:lnTo>
                  <a:lnTo>
                    <a:pt x="6476" y="321"/>
                  </a:lnTo>
                  <a:lnTo>
                    <a:pt x="6480" y="321"/>
                  </a:lnTo>
                  <a:lnTo>
                    <a:pt x="6483" y="321"/>
                  </a:lnTo>
                  <a:lnTo>
                    <a:pt x="6486" y="320"/>
                  </a:lnTo>
                  <a:lnTo>
                    <a:pt x="6489" y="320"/>
                  </a:lnTo>
                  <a:lnTo>
                    <a:pt x="6493" y="320"/>
                  </a:lnTo>
                  <a:lnTo>
                    <a:pt x="6496" y="319"/>
                  </a:lnTo>
                  <a:lnTo>
                    <a:pt x="6499" y="319"/>
                  </a:lnTo>
                  <a:lnTo>
                    <a:pt x="6502" y="319"/>
                  </a:lnTo>
                  <a:lnTo>
                    <a:pt x="6506" y="318"/>
                  </a:lnTo>
                  <a:lnTo>
                    <a:pt x="6509" y="318"/>
                  </a:lnTo>
                  <a:lnTo>
                    <a:pt x="6512" y="318"/>
                  </a:lnTo>
                  <a:lnTo>
                    <a:pt x="6515" y="317"/>
                  </a:lnTo>
                  <a:lnTo>
                    <a:pt x="6519" y="317"/>
                  </a:lnTo>
                  <a:lnTo>
                    <a:pt x="6522" y="317"/>
                  </a:lnTo>
                  <a:lnTo>
                    <a:pt x="6525" y="317"/>
                  </a:lnTo>
                  <a:lnTo>
                    <a:pt x="6529" y="316"/>
                  </a:lnTo>
                  <a:lnTo>
                    <a:pt x="6532" y="316"/>
                  </a:lnTo>
                  <a:lnTo>
                    <a:pt x="6535" y="316"/>
                  </a:lnTo>
                  <a:lnTo>
                    <a:pt x="6538" y="316"/>
                  </a:lnTo>
                  <a:lnTo>
                    <a:pt x="6542" y="315"/>
                  </a:lnTo>
                  <a:lnTo>
                    <a:pt x="6545" y="315"/>
                  </a:lnTo>
                  <a:lnTo>
                    <a:pt x="6548" y="315"/>
                  </a:lnTo>
                  <a:lnTo>
                    <a:pt x="6551" y="314"/>
                  </a:lnTo>
                  <a:lnTo>
                    <a:pt x="6555" y="314"/>
                  </a:lnTo>
                  <a:lnTo>
                    <a:pt x="6558" y="314"/>
                  </a:lnTo>
                  <a:lnTo>
                    <a:pt x="6561" y="314"/>
                  </a:lnTo>
                  <a:lnTo>
                    <a:pt x="6564" y="313"/>
                  </a:lnTo>
                  <a:lnTo>
                    <a:pt x="6568" y="313"/>
                  </a:lnTo>
                  <a:lnTo>
                    <a:pt x="6571" y="313"/>
                  </a:lnTo>
                  <a:lnTo>
                    <a:pt x="6574" y="313"/>
                  </a:lnTo>
                  <a:lnTo>
                    <a:pt x="6577" y="313"/>
                  </a:lnTo>
                  <a:lnTo>
                    <a:pt x="6581" y="312"/>
                  </a:lnTo>
                  <a:lnTo>
                    <a:pt x="6584" y="312"/>
                  </a:lnTo>
                  <a:lnTo>
                    <a:pt x="6587" y="312"/>
                  </a:lnTo>
                  <a:lnTo>
                    <a:pt x="6591" y="312"/>
                  </a:lnTo>
                  <a:lnTo>
                    <a:pt x="6594" y="311"/>
                  </a:lnTo>
                  <a:lnTo>
                    <a:pt x="6597" y="311"/>
                  </a:lnTo>
                  <a:lnTo>
                    <a:pt x="6600" y="311"/>
                  </a:lnTo>
                  <a:lnTo>
                    <a:pt x="6604" y="311"/>
                  </a:lnTo>
                  <a:lnTo>
                    <a:pt x="6607" y="311"/>
                  </a:lnTo>
                  <a:lnTo>
                    <a:pt x="6610" y="310"/>
                  </a:lnTo>
                  <a:lnTo>
                    <a:pt x="6613" y="310"/>
                  </a:lnTo>
                  <a:lnTo>
                    <a:pt x="6617" y="310"/>
                  </a:lnTo>
                  <a:lnTo>
                    <a:pt x="6620" y="310"/>
                  </a:lnTo>
                  <a:lnTo>
                    <a:pt x="6623" y="310"/>
                  </a:lnTo>
                  <a:lnTo>
                    <a:pt x="6626" y="310"/>
                  </a:lnTo>
                  <a:lnTo>
                    <a:pt x="6630" y="309"/>
                  </a:lnTo>
                  <a:lnTo>
                    <a:pt x="6633" y="309"/>
                  </a:lnTo>
                  <a:lnTo>
                    <a:pt x="6636" y="309"/>
                  </a:lnTo>
                  <a:lnTo>
                    <a:pt x="6639" y="309"/>
                  </a:lnTo>
                  <a:lnTo>
                    <a:pt x="6643" y="309"/>
                  </a:lnTo>
                  <a:lnTo>
                    <a:pt x="6646" y="309"/>
                  </a:lnTo>
                  <a:lnTo>
                    <a:pt x="6649" y="308"/>
                  </a:lnTo>
                  <a:lnTo>
                    <a:pt x="6652" y="308"/>
                  </a:lnTo>
                  <a:lnTo>
                    <a:pt x="6656" y="308"/>
                  </a:lnTo>
                  <a:lnTo>
                    <a:pt x="6659" y="308"/>
                  </a:lnTo>
                  <a:lnTo>
                    <a:pt x="6662" y="308"/>
                  </a:lnTo>
                  <a:lnTo>
                    <a:pt x="6666" y="308"/>
                  </a:lnTo>
                  <a:lnTo>
                    <a:pt x="6669" y="308"/>
                  </a:lnTo>
                  <a:lnTo>
                    <a:pt x="6672" y="308"/>
                  </a:lnTo>
                  <a:lnTo>
                    <a:pt x="6675" y="307"/>
                  </a:lnTo>
                  <a:lnTo>
                    <a:pt x="6679" y="307"/>
                  </a:lnTo>
                  <a:lnTo>
                    <a:pt x="6682" y="307"/>
                  </a:lnTo>
                  <a:lnTo>
                    <a:pt x="6685" y="307"/>
                  </a:lnTo>
                  <a:lnTo>
                    <a:pt x="6688" y="307"/>
                  </a:lnTo>
                  <a:lnTo>
                    <a:pt x="6692" y="307"/>
                  </a:lnTo>
                  <a:lnTo>
                    <a:pt x="6695" y="307"/>
                  </a:lnTo>
                  <a:lnTo>
                    <a:pt x="6698" y="307"/>
                  </a:lnTo>
                  <a:lnTo>
                    <a:pt x="6701" y="307"/>
                  </a:lnTo>
                  <a:lnTo>
                    <a:pt x="6705" y="307"/>
                  </a:lnTo>
                  <a:lnTo>
                    <a:pt x="6708" y="306"/>
                  </a:lnTo>
                  <a:lnTo>
                    <a:pt x="6711" y="306"/>
                  </a:lnTo>
                  <a:lnTo>
                    <a:pt x="6714" y="306"/>
                  </a:lnTo>
                  <a:lnTo>
                    <a:pt x="6718" y="306"/>
                  </a:lnTo>
                  <a:lnTo>
                    <a:pt x="6721" y="306"/>
                  </a:lnTo>
                  <a:lnTo>
                    <a:pt x="6724" y="306"/>
                  </a:lnTo>
                  <a:lnTo>
                    <a:pt x="6727" y="306"/>
                  </a:lnTo>
                  <a:lnTo>
                    <a:pt x="6731" y="306"/>
                  </a:lnTo>
                  <a:lnTo>
                    <a:pt x="6734" y="306"/>
                  </a:lnTo>
                  <a:lnTo>
                    <a:pt x="6737" y="306"/>
                  </a:lnTo>
                  <a:lnTo>
                    <a:pt x="6741" y="306"/>
                  </a:lnTo>
                  <a:lnTo>
                    <a:pt x="6744" y="306"/>
                  </a:lnTo>
                  <a:lnTo>
                    <a:pt x="6747" y="306"/>
                  </a:lnTo>
                  <a:lnTo>
                    <a:pt x="6750" y="306"/>
                  </a:lnTo>
                  <a:lnTo>
                    <a:pt x="6754" y="306"/>
                  </a:lnTo>
                  <a:lnTo>
                    <a:pt x="6757" y="306"/>
                  </a:lnTo>
                  <a:lnTo>
                    <a:pt x="6760" y="306"/>
                  </a:lnTo>
                  <a:lnTo>
                    <a:pt x="6763" y="306"/>
                  </a:lnTo>
                  <a:lnTo>
                    <a:pt x="6767" y="306"/>
                  </a:lnTo>
                  <a:lnTo>
                    <a:pt x="6770" y="306"/>
                  </a:lnTo>
                  <a:lnTo>
                    <a:pt x="6773" y="305"/>
                  </a:lnTo>
                  <a:lnTo>
                    <a:pt x="6776" y="305"/>
                  </a:lnTo>
                  <a:lnTo>
                    <a:pt x="6780" y="305"/>
                  </a:lnTo>
                  <a:lnTo>
                    <a:pt x="6783" y="305"/>
                  </a:lnTo>
                  <a:lnTo>
                    <a:pt x="6786" y="305"/>
                  </a:lnTo>
                  <a:lnTo>
                    <a:pt x="6789" y="305"/>
                  </a:lnTo>
                  <a:lnTo>
                    <a:pt x="6793" y="305"/>
                  </a:lnTo>
                  <a:lnTo>
                    <a:pt x="6796" y="305"/>
                  </a:lnTo>
                  <a:lnTo>
                    <a:pt x="6799" y="305"/>
                  </a:lnTo>
                  <a:lnTo>
                    <a:pt x="6802" y="305"/>
                  </a:lnTo>
                  <a:lnTo>
                    <a:pt x="6806" y="305"/>
                  </a:lnTo>
                  <a:lnTo>
                    <a:pt x="6809" y="305"/>
                  </a:lnTo>
                  <a:lnTo>
                    <a:pt x="6812" y="305"/>
                  </a:lnTo>
                  <a:lnTo>
                    <a:pt x="6816" y="305"/>
                  </a:lnTo>
                  <a:lnTo>
                    <a:pt x="6819" y="305"/>
                  </a:lnTo>
                  <a:lnTo>
                    <a:pt x="6822" y="305"/>
                  </a:lnTo>
                  <a:lnTo>
                    <a:pt x="6825" y="305"/>
                  </a:lnTo>
                  <a:lnTo>
                    <a:pt x="6829" y="305"/>
                  </a:lnTo>
                  <a:lnTo>
                    <a:pt x="6832" y="305"/>
                  </a:lnTo>
                  <a:lnTo>
                    <a:pt x="6835" y="305"/>
                  </a:lnTo>
                  <a:lnTo>
                    <a:pt x="6838" y="305"/>
                  </a:lnTo>
                  <a:lnTo>
                    <a:pt x="6842" y="305"/>
                  </a:lnTo>
                  <a:lnTo>
                    <a:pt x="6845" y="305"/>
                  </a:lnTo>
                  <a:lnTo>
                    <a:pt x="6848" y="305"/>
                  </a:lnTo>
                  <a:lnTo>
                    <a:pt x="6851" y="305"/>
                  </a:lnTo>
                  <a:lnTo>
                    <a:pt x="6855" y="305"/>
                  </a:lnTo>
                  <a:lnTo>
                    <a:pt x="6858" y="305"/>
                  </a:lnTo>
                  <a:lnTo>
                    <a:pt x="6861" y="305"/>
                  </a:lnTo>
                  <a:lnTo>
                    <a:pt x="6864" y="305"/>
                  </a:lnTo>
                  <a:lnTo>
                    <a:pt x="6868" y="305"/>
                  </a:lnTo>
                  <a:lnTo>
                    <a:pt x="6871" y="305"/>
                  </a:lnTo>
                  <a:lnTo>
                    <a:pt x="6874" y="305"/>
                  </a:lnTo>
                  <a:lnTo>
                    <a:pt x="6877" y="305"/>
                  </a:lnTo>
                  <a:lnTo>
                    <a:pt x="6881" y="305"/>
                  </a:lnTo>
                  <a:lnTo>
                    <a:pt x="6884" y="305"/>
                  </a:lnTo>
                  <a:lnTo>
                    <a:pt x="6887" y="305"/>
                  </a:lnTo>
                  <a:lnTo>
                    <a:pt x="6891" y="305"/>
                  </a:lnTo>
                  <a:lnTo>
                    <a:pt x="6894" y="305"/>
                  </a:lnTo>
                  <a:lnTo>
                    <a:pt x="6897" y="306"/>
                  </a:lnTo>
                  <a:lnTo>
                    <a:pt x="6900" y="306"/>
                  </a:lnTo>
                  <a:lnTo>
                    <a:pt x="6904" y="306"/>
                  </a:lnTo>
                  <a:lnTo>
                    <a:pt x="6907" y="306"/>
                  </a:lnTo>
                  <a:lnTo>
                    <a:pt x="6910" y="306"/>
                  </a:lnTo>
                  <a:lnTo>
                    <a:pt x="6913" y="306"/>
                  </a:lnTo>
                  <a:lnTo>
                    <a:pt x="6917" y="306"/>
                  </a:lnTo>
                  <a:lnTo>
                    <a:pt x="6920" y="306"/>
                  </a:lnTo>
                  <a:lnTo>
                    <a:pt x="6923" y="306"/>
                  </a:lnTo>
                  <a:lnTo>
                    <a:pt x="6926" y="306"/>
                  </a:lnTo>
                  <a:lnTo>
                    <a:pt x="6930" y="306"/>
                  </a:lnTo>
                  <a:lnTo>
                    <a:pt x="6933" y="306"/>
                  </a:lnTo>
                  <a:lnTo>
                    <a:pt x="6936" y="306"/>
                  </a:lnTo>
                  <a:lnTo>
                    <a:pt x="6939" y="306"/>
                  </a:lnTo>
                  <a:lnTo>
                    <a:pt x="6943" y="306"/>
                  </a:lnTo>
                  <a:lnTo>
                    <a:pt x="6946" y="306"/>
                  </a:lnTo>
                  <a:lnTo>
                    <a:pt x="6949" y="306"/>
                  </a:lnTo>
                  <a:lnTo>
                    <a:pt x="6953" y="305"/>
                  </a:lnTo>
                  <a:lnTo>
                    <a:pt x="6956" y="305"/>
                  </a:lnTo>
                  <a:lnTo>
                    <a:pt x="6959" y="305"/>
                  </a:lnTo>
                  <a:lnTo>
                    <a:pt x="6962" y="305"/>
                  </a:lnTo>
                  <a:lnTo>
                    <a:pt x="6966" y="305"/>
                  </a:lnTo>
                  <a:lnTo>
                    <a:pt x="6969" y="305"/>
                  </a:lnTo>
                  <a:lnTo>
                    <a:pt x="6972" y="305"/>
                  </a:lnTo>
                  <a:lnTo>
                    <a:pt x="6975" y="305"/>
                  </a:lnTo>
                  <a:lnTo>
                    <a:pt x="6979" y="305"/>
                  </a:lnTo>
                  <a:lnTo>
                    <a:pt x="6982" y="305"/>
                  </a:lnTo>
                  <a:lnTo>
                    <a:pt x="6985" y="305"/>
                  </a:lnTo>
                  <a:lnTo>
                    <a:pt x="6988" y="305"/>
                  </a:lnTo>
                  <a:lnTo>
                    <a:pt x="6992" y="305"/>
                  </a:lnTo>
                  <a:lnTo>
                    <a:pt x="6995" y="305"/>
                  </a:lnTo>
                  <a:lnTo>
                    <a:pt x="6998" y="305"/>
                  </a:lnTo>
                  <a:lnTo>
                    <a:pt x="7001" y="305"/>
                  </a:lnTo>
                  <a:lnTo>
                    <a:pt x="7005" y="305"/>
                  </a:lnTo>
                  <a:lnTo>
                    <a:pt x="7008" y="305"/>
                  </a:lnTo>
                  <a:lnTo>
                    <a:pt x="7011" y="305"/>
                  </a:lnTo>
                  <a:lnTo>
                    <a:pt x="7014" y="305"/>
                  </a:lnTo>
                  <a:lnTo>
                    <a:pt x="7018" y="305"/>
                  </a:lnTo>
                  <a:lnTo>
                    <a:pt x="7021" y="305"/>
                  </a:lnTo>
                  <a:lnTo>
                    <a:pt x="7024" y="305"/>
                  </a:lnTo>
                  <a:lnTo>
                    <a:pt x="7028" y="305"/>
                  </a:lnTo>
                  <a:lnTo>
                    <a:pt x="7031" y="305"/>
                  </a:lnTo>
                  <a:lnTo>
                    <a:pt x="7034" y="305"/>
                  </a:lnTo>
                  <a:lnTo>
                    <a:pt x="7037" y="305"/>
                  </a:lnTo>
                  <a:lnTo>
                    <a:pt x="7041" y="305"/>
                  </a:lnTo>
                  <a:lnTo>
                    <a:pt x="7044" y="305"/>
                  </a:lnTo>
                  <a:lnTo>
                    <a:pt x="7047" y="304"/>
                  </a:lnTo>
                  <a:lnTo>
                    <a:pt x="7050" y="304"/>
                  </a:lnTo>
                  <a:lnTo>
                    <a:pt x="7054" y="304"/>
                  </a:lnTo>
                  <a:lnTo>
                    <a:pt x="7057" y="304"/>
                  </a:lnTo>
                  <a:lnTo>
                    <a:pt x="7060" y="304"/>
                  </a:lnTo>
                  <a:lnTo>
                    <a:pt x="7063" y="304"/>
                  </a:lnTo>
                  <a:lnTo>
                    <a:pt x="7067" y="304"/>
                  </a:lnTo>
                  <a:lnTo>
                    <a:pt x="7070" y="304"/>
                  </a:lnTo>
                  <a:lnTo>
                    <a:pt x="7073" y="304"/>
                  </a:lnTo>
                  <a:lnTo>
                    <a:pt x="7076" y="304"/>
                  </a:lnTo>
                  <a:lnTo>
                    <a:pt x="7080" y="304"/>
                  </a:lnTo>
                  <a:lnTo>
                    <a:pt x="7083" y="304"/>
                  </a:lnTo>
                  <a:lnTo>
                    <a:pt x="7086" y="304"/>
                  </a:lnTo>
                  <a:lnTo>
                    <a:pt x="7089" y="304"/>
                  </a:lnTo>
                  <a:lnTo>
                    <a:pt x="7093" y="303"/>
                  </a:lnTo>
                  <a:lnTo>
                    <a:pt x="7096" y="303"/>
                  </a:lnTo>
                  <a:lnTo>
                    <a:pt x="7099" y="303"/>
                  </a:lnTo>
                  <a:lnTo>
                    <a:pt x="7103" y="303"/>
                  </a:lnTo>
                  <a:lnTo>
                    <a:pt x="7106" y="303"/>
                  </a:lnTo>
                  <a:lnTo>
                    <a:pt x="7109" y="303"/>
                  </a:lnTo>
                  <a:lnTo>
                    <a:pt x="7112" y="303"/>
                  </a:lnTo>
                  <a:lnTo>
                    <a:pt x="7116" y="303"/>
                  </a:lnTo>
                  <a:lnTo>
                    <a:pt x="7119" y="303"/>
                  </a:lnTo>
                  <a:lnTo>
                    <a:pt x="7122" y="303"/>
                  </a:lnTo>
                  <a:lnTo>
                    <a:pt x="7125" y="302"/>
                  </a:lnTo>
                  <a:lnTo>
                    <a:pt x="7129" y="302"/>
                  </a:lnTo>
                  <a:lnTo>
                    <a:pt x="7132" y="30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59" name="Line 112"/>
            <p:cNvSpPr>
              <a:spLocks noChangeShapeType="1"/>
            </p:cNvSpPr>
            <p:nvPr/>
          </p:nvSpPr>
          <p:spPr bwMode="auto">
            <a:xfrm>
              <a:off x="4436" y="3367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60" name="Freeform 113"/>
            <p:cNvSpPr>
              <a:spLocks/>
            </p:cNvSpPr>
            <p:nvPr/>
          </p:nvSpPr>
          <p:spPr bwMode="auto">
            <a:xfrm flipV="1">
              <a:off x="1405" y="2419"/>
              <a:ext cx="3031" cy="1040"/>
            </a:xfrm>
            <a:custGeom>
              <a:avLst/>
              <a:gdLst>
                <a:gd name="T0" fmla="*/ 110 w 7132"/>
                <a:gd name="T1" fmla="*/ 2521 h 2550"/>
                <a:gd name="T2" fmla="*/ 225 w 7132"/>
                <a:gd name="T3" fmla="*/ 2441 h 2550"/>
                <a:gd name="T4" fmla="*/ 339 w 7132"/>
                <a:gd name="T5" fmla="*/ 2312 h 2550"/>
                <a:gd name="T6" fmla="*/ 453 w 7132"/>
                <a:gd name="T7" fmla="*/ 2126 h 2550"/>
                <a:gd name="T8" fmla="*/ 567 w 7132"/>
                <a:gd name="T9" fmla="*/ 1880 h 2550"/>
                <a:gd name="T10" fmla="*/ 681 w 7132"/>
                <a:gd name="T11" fmla="*/ 1570 h 2550"/>
                <a:gd name="T12" fmla="*/ 795 w 7132"/>
                <a:gd name="T13" fmla="*/ 1201 h 2550"/>
                <a:gd name="T14" fmla="*/ 909 w 7132"/>
                <a:gd name="T15" fmla="*/ 822 h 2550"/>
                <a:gd name="T16" fmla="*/ 1024 w 7132"/>
                <a:gd name="T17" fmla="*/ 592 h 2550"/>
                <a:gd name="T18" fmla="*/ 1138 w 7132"/>
                <a:gd name="T19" fmla="*/ 577 h 2550"/>
                <a:gd name="T20" fmla="*/ 1252 w 7132"/>
                <a:gd name="T21" fmla="*/ 626 h 2550"/>
                <a:gd name="T22" fmla="*/ 1366 w 7132"/>
                <a:gd name="T23" fmla="*/ 640 h 2550"/>
                <a:gd name="T24" fmla="*/ 1480 w 7132"/>
                <a:gd name="T25" fmla="*/ 605 h 2550"/>
                <a:gd name="T26" fmla="*/ 1594 w 7132"/>
                <a:gd name="T27" fmla="*/ 528 h 2550"/>
                <a:gd name="T28" fmla="*/ 1708 w 7132"/>
                <a:gd name="T29" fmla="*/ 429 h 2550"/>
                <a:gd name="T30" fmla="*/ 1823 w 7132"/>
                <a:gd name="T31" fmla="*/ 337 h 2550"/>
                <a:gd name="T32" fmla="*/ 1937 w 7132"/>
                <a:gd name="T33" fmla="*/ 281 h 2550"/>
                <a:gd name="T34" fmla="*/ 2051 w 7132"/>
                <a:gd name="T35" fmla="*/ 265 h 2550"/>
                <a:gd name="T36" fmla="*/ 2165 w 7132"/>
                <a:gd name="T37" fmla="*/ 269 h 2550"/>
                <a:gd name="T38" fmla="*/ 2279 w 7132"/>
                <a:gd name="T39" fmla="*/ 278 h 2550"/>
                <a:gd name="T40" fmla="*/ 2393 w 7132"/>
                <a:gd name="T41" fmla="*/ 281 h 2550"/>
                <a:gd name="T42" fmla="*/ 2507 w 7132"/>
                <a:gd name="T43" fmla="*/ 271 h 2550"/>
                <a:gd name="T44" fmla="*/ 2622 w 7132"/>
                <a:gd name="T45" fmla="*/ 242 h 2550"/>
                <a:gd name="T46" fmla="*/ 2736 w 7132"/>
                <a:gd name="T47" fmla="*/ 193 h 2550"/>
                <a:gd name="T48" fmla="*/ 2850 w 7132"/>
                <a:gd name="T49" fmla="*/ 132 h 2550"/>
                <a:gd name="T50" fmla="*/ 2964 w 7132"/>
                <a:gd name="T51" fmla="*/ 75 h 2550"/>
                <a:gd name="T52" fmla="*/ 3078 w 7132"/>
                <a:gd name="T53" fmla="*/ 38 h 2550"/>
                <a:gd name="T54" fmla="*/ 3192 w 7132"/>
                <a:gd name="T55" fmla="*/ 23 h 2550"/>
                <a:gd name="T56" fmla="*/ 3306 w 7132"/>
                <a:gd name="T57" fmla="*/ 22 h 2550"/>
                <a:gd name="T58" fmla="*/ 3421 w 7132"/>
                <a:gd name="T59" fmla="*/ 24 h 2550"/>
                <a:gd name="T60" fmla="*/ 3535 w 7132"/>
                <a:gd name="T61" fmla="*/ 26 h 2550"/>
                <a:gd name="T62" fmla="*/ 3649 w 7132"/>
                <a:gd name="T63" fmla="*/ 26 h 2550"/>
                <a:gd name="T64" fmla="*/ 3763 w 7132"/>
                <a:gd name="T65" fmla="*/ 26 h 2550"/>
                <a:gd name="T66" fmla="*/ 3877 w 7132"/>
                <a:gd name="T67" fmla="*/ 21 h 2550"/>
                <a:gd name="T68" fmla="*/ 3991 w 7132"/>
                <a:gd name="T69" fmla="*/ 13 h 2550"/>
                <a:gd name="T70" fmla="*/ 4105 w 7132"/>
                <a:gd name="T71" fmla="*/ 4 h 2550"/>
                <a:gd name="T72" fmla="*/ 4220 w 7132"/>
                <a:gd name="T73" fmla="*/ 0 h 2550"/>
                <a:gd name="T74" fmla="*/ 4334 w 7132"/>
                <a:gd name="T75" fmla="*/ 3 h 2550"/>
                <a:gd name="T76" fmla="*/ 4448 w 7132"/>
                <a:gd name="T77" fmla="*/ 10 h 2550"/>
                <a:gd name="T78" fmla="*/ 4562 w 7132"/>
                <a:gd name="T79" fmla="*/ 19 h 2550"/>
                <a:gd name="T80" fmla="*/ 4676 w 7132"/>
                <a:gd name="T81" fmla="*/ 28 h 2550"/>
                <a:gd name="T82" fmla="*/ 4790 w 7132"/>
                <a:gd name="T83" fmla="*/ 39 h 2550"/>
                <a:gd name="T84" fmla="*/ 4904 w 7132"/>
                <a:gd name="T85" fmla="*/ 57 h 2550"/>
                <a:gd name="T86" fmla="*/ 5019 w 7132"/>
                <a:gd name="T87" fmla="*/ 83 h 2550"/>
                <a:gd name="T88" fmla="*/ 5133 w 7132"/>
                <a:gd name="T89" fmla="*/ 114 h 2550"/>
                <a:gd name="T90" fmla="*/ 5247 w 7132"/>
                <a:gd name="T91" fmla="*/ 148 h 2550"/>
                <a:gd name="T92" fmla="*/ 5361 w 7132"/>
                <a:gd name="T93" fmla="*/ 181 h 2550"/>
                <a:gd name="T94" fmla="*/ 5475 w 7132"/>
                <a:gd name="T95" fmla="*/ 213 h 2550"/>
                <a:gd name="T96" fmla="*/ 5589 w 7132"/>
                <a:gd name="T97" fmla="*/ 241 h 2550"/>
                <a:gd name="T98" fmla="*/ 5703 w 7132"/>
                <a:gd name="T99" fmla="*/ 265 h 2550"/>
                <a:gd name="T100" fmla="*/ 5818 w 7132"/>
                <a:gd name="T101" fmla="*/ 281 h 2550"/>
                <a:gd name="T102" fmla="*/ 5932 w 7132"/>
                <a:gd name="T103" fmla="*/ 289 h 2550"/>
                <a:gd name="T104" fmla="*/ 6046 w 7132"/>
                <a:gd name="T105" fmla="*/ 289 h 2550"/>
                <a:gd name="T106" fmla="*/ 6160 w 7132"/>
                <a:gd name="T107" fmla="*/ 282 h 2550"/>
                <a:gd name="T108" fmla="*/ 6274 w 7132"/>
                <a:gd name="T109" fmla="*/ 272 h 2550"/>
                <a:gd name="T110" fmla="*/ 6388 w 7132"/>
                <a:gd name="T111" fmla="*/ 261 h 2550"/>
                <a:gd name="T112" fmla="*/ 6502 w 7132"/>
                <a:gd name="T113" fmla="*/ 251 h 2550"/>
                <a:gd name="T114" fmla="*/ 6617 w 7132"/>
                <a:gd name="T115" fmla="*/ 245 h 2550"/>
                <a:gd name="T116" fmla="*/ 6731 w 7132"/>
                <a:gd name="T117" fmla="*/ 244 h 2550"/>
                <a:gd name="T118" fmla="*/ 6845 w 7132"/>
                <a:gd name="T119" fmla="*/ 245 h 2550"/>
                <a:gd name="T120" fmla="*/ 6959 w 7132"/>
                <a:gd name="T121" fmla="*/ 246 h 2550"/>
                <a:gd name="T122" fmla="*/ 7073 w 7132"/>
                <a:gd name="T123" fmla="*/ 240 h 255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2550"/>
                <a:gd name="T188" fmla="*/ 7132 w 7132"/>
                <a:gd name="T189" fmla="*/ 2550 h 255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2550">
                  <a:moveTo>
                    <a:pt x="0" y="2550"/>
                  </a:moveTo>
                  <a:lnTo>
                    <a:pt x="3" y="2550"/>
                  </a:lnTo>
                  <a:lnTo>
                    <a:pt x="6" y="2549"/>
                  </a:lnTo>
                  <a:lnTo>
                    <a:pt x="9" y="2549"/>
                  </a:lnTo>
                  <a:lnTo>
                    <a:pt x="13" y="2549"/>
                  </a:lnTo>
                  <a:lnTo>
                    <a:pt x="16" y="2548"/>
                  </a:lnTo>
                  <a:lnTo>
                    <a:pt x="19" y="2548"/>
                  </a:lnTo>
                  <a:lnTo>
                    <a:pt x="22" y="2547"/>
                  </a:lnTo>
                  <a:lnTo>
                    <a:pt x="26" y="2547"/>
                  </a:lnTo>
                  <a:lnTo>
                    <a:pt x="29" y="2546"/>
                  </a:lnTo>
                  <a:lnTo>
                    <a:pt x="32" y="2546"/>
                  </a:lnTo>
                  <a:lnTo>
                    <a:pt x="35" y="2545"/>
                  </a:lnTo>
                  <a:lnTo>
                    <a:pt x="39" y="2545"/>
                  </a:lnTo>
                  <a:lnTo>
                    <a:pt x="42" y="2544"/>
                  </a:lnTo>
                  <a:lnTo>
                    <a:pt x="45" y="2544"/>
                  </a:lnTo>
                  <a:lnTo>
                    <a:pt x="48" y="2543"/>
                  </a:lnTo>
                  <a:lnTo>
                    <a:pt x="52" y="2543"/>
                  </a:lnTo>
                  <a:lnTo>
                    <a:pt x="55" y="2542"/>
                  </a:lnTo>
                  <a:lnTo>
                    <a:pt x="58" y="2541"/>
                  </a:lnTo>
                  <a:lnTo>
                    <a:pt x="61" y="2540"/>
                  </a:lnTo>
                  <a:lnTo>
                    <a:pt x="65" y="2540"/>
                  </a:lnTo>
                  <a:lnTo>
                    <a:pt x="68" y="2539"/>
                  </a:lnTo>
                  <a:lnTo>
                    <a:pt x="71" y="2538"/>
                  </a:lnTo>
                  <a:lnTo>
                    <a:pt x="75" y="2537"/>
                  </a:lnTo>
                  <a:lnTo>
                    <a:pt x="78" y="2536"/>
                  </a:lnTo>
                  <a:lnTo>
                    <a:pt x="81" y="2535"/>
                  </a:lnTo>
                  <a:lnTo>
                    <a:pt x="84" y="2533"/>
                  </a:lnTo>
                  <a:lnTo>
                    <a:pt x="88" y="2532"/>
                  </a:lnTo>
                  <a:lnTo>
                    <a:pt x="91" y="2531"/>
                  </a:lnTo>
                  <a:lnTo>
                    <a:pt x="94" y="2529"/>
                  </a:lnTo>
                  <a:lnTo>
                    <a:pt x="97" y="2528"/>
                  </a:lnTo>
                  <a:lnTo>
                    <a:pt x="101" y="2526"/>
                  </a:lnTo>
                  <a:lnTo>
                    <a:pt x="104" y="2525"/>
                  </a:lnTo>
                  <a:lnTo>
                    <a:pt x="107" y="2523"/>
                  </a:lnTo>
                  <a:lnTo>
                    <a:pt x="110" y="2521"/>
                  </a:lnTo>
                  <a:lnTo>
                    <a:pt x="114" y="2520"/>
                  </a:lnTo>
                  <a:lnTo>
                    <a:pt x="117" y="2518"/>
                  </a:lnTo>
                  <a:lnTo>
                    <a:pt x="120" y="2516"/>
                  </a:lnTo>
                  <a:lnTo>
                    <a:pt x="123" y="2514"/>
                  </a:lnTo>
                  <a:lnTo>
                    <a:pt x="127" y="2512"/>
                  </a:lnTo>
                  <a:lnTo>
                    <a:pt x="130" y="2510"/>
                  </a:lnTo>
                  <a:lnTo>
                    <a:pt x="133" y="2509"/>
                  </a:lnTo>
                  <a:lnTo>
                    <a:pt x="136" y="2507"/>
                  </a:lnTo>
                  <a:lnTo>
                    <a:pt x="140" y="2505"/>
                  </a:lnTo>
                  <a:lnTo>
                    <a:pt x="143" y="2503"/>
                  </a:lnTo>
                  <a:lnTo>
                    <a:pt x="146" y="2500"/>
                  </a:lnTo>
                  <a:lnTo>
                    <a:pt x="150" y="2498"/>
                  </a:lnTo>
                  <a:lnTo>
                    <a:pt x="153" y="2496"/>
                  </a:lnTo>
                  <a:lnTo>
                    <a:pt x="156" y="2494"/>
                  </a:lnTo>
                  <a:lnTo>
                    <a:pt x="159" y="2492"/>
                  </a:lnTo>
                  <a:lnTo>
                    <a:pt x="163" y="2490"/>
                  </a:lnTo>
                  <a:lnTo>
                    <a:pt x="166" y="2487"/>
                  </a:lnTo>
                  <a:lnTo>
                    <a:pt x="169" y="2485"/>
                  </a:lnTo>
                  <a:lnTo>
                    <a:pt x="172" y="2483"/>
                  </a:lnTo>
                  <a:lnTo>
                    <a:pt x="176" y="2480"/>
                  </a:lnTo>
                  <a:lnTo>
                    <a:pt x="179" y="2478"/>
                  </a:lnTo>
                  <a:lnTo>
                    <a:pt x="182" y="2475"/>
                  </a:lnTo>
                  <a:lnTo>
                    <a:pt x="185" y="2473"/>
                  </a:lnTo>
                  <a:lnTo>
                    <a:pt x="189" y="2470"/>
                  </a:lnTo>
                  <a:lnTo>
                    <a:pt x="192" y="2468"/>
                  </a:lnTo>
                  <a:lnTo>
                    <a:pt x="195" y="2465"/>
                  </a:lnTo>
                  <a:lnTo>
                    <a:pt x="198" y="2463"/>
                  </a:lnTo>
                  <a:lnTo>
                    <a:pt x="202" y="2460"/>
                  </a:lnTo>
                  <a:lnTo>
                    <a:pt x="205" y="2457"/>
                  </a:lnTo>
                  <a:lnTo>
                    <a:pt x="208" y="2455"/>
                  </a:lnTo>
                  <a:lnTo>
                    <a:pt x="211" y="2452"/>
                  </a:lnTo>
                  <a:lnTo>
                    <a:pt x="215" y="2449"/>
                  </a:lnTo>
                  <a:lnTo>
                    <a:pt x="218" y="2447"/>
                  </a:lnTo>
                  <a:lnTo>
                    <a:pt x="221" y="2444"/>
                  </a:lnTo>
                  <a:lnTo>
                    <a:pt x="225" y="2441"/>
                  </a:lnTo>
                  <a:lnTo>
                    <a:pt x="228" y="2438"/>
                  </a:lnTo>
                  <a:lnTo>
                    <a:pt x="231" y="2435"/>
                  </a:lnTo>
                  <a:lnTo>
                    <a:pt x="234" y="2433"/>
                  </a:lnTo>
                  <a:lnTo>
                    <a:pt x="238" y="2430"/>
                  </a:lnTo>
                  <a:lnTo>
                    <a:pt x="241" y="2427"/>
                  </a:lnTo>
                  <a:lnTo>
                    <a:pt x="244" y="2424"/>
                  </a:lnTo>
                  <a:lnTo>
                    <a:pt x="247" y="2420"/>
                  </a:lnTo>
                  <a:lnTo>
                    <a:pt x="251" y="2417"/>
                  </a:lnTo>
                  <a:lnTo>
                    <a:pt x="254" y="2414"/>
                  </a:lnTo>
                  <a:lnTo>
                    <a:pt x="257" y="2410"/>
                  </a:lnTo>
                  <a:lnTo>
                    <a:pt x="260" y="2407"/>
                  </a:lnTo>
                  <a:lnTo>
                    <a:pt x="264" y="2403"/>
                  </a:lnTo>
                  <a:lnTo>
                    <a:pt x="267" y="2400"/>
                  </a:lnTo>
                  <a:lnTo>
                    <a:pt x="270" y="2396"/>
                  </a:lnTo>
                  <a:lnTo>
                    <a:pt x="273" y="2392"/>
                  </a:lnTo>
                  <a:lnTo>
                    <a:pt x="277" y="2389"/>
                  </a:lnTo>
                  <a:lnTo>
                    <a:pt x="280" y="2385"/>
                  </a:lnTo>
                  <a:lnTo>
                    <a:pt x="283" y="2381"/>
                  </a:lnTo>
                  <a:lnTo>
                    <a:pt x="286" y="2378"/>
                  </a:lnTo>
                  <a:lnTo>
                    <a:pt x="290" y="2374"/>
                  </a:lnTo>
                  <a:lnTo>
                    <a:pt x="293" y="2370"/>
                  </a:lnTo>
                  <a:lnTo>
                    <a:pt x="296" y="2366"/>
                  </a:lnTo>
                  <a:lnTo>
                    <a:pt x="300" y="2362"/>
                  </a:lnTo>
                  <a:lnTo>
                    <a:pt x="303" y="2358"/>
                  </a:lnTo>
                  <a:lnTo>
                    <a:pt x="306" y="2354"/>
                  </a:lnTo>
                  <a:lnTo>
                    <a:pt x="309" y="2350"/>
                  </a:lnTo>
                  <a:lnTo>
                    <a:pt x="313" y="2346"/>
                  </a:lnTo>
                  <a:lnTo>
                    <a:pt x="316" y="2342"/>
                  </a:lnTo>
                  <a:lnTo>
                    <a:pt x="319" y="2338"/>
                  </a:lnTo>
                  <a:lnTo>
                    <a:pt x="322" y="2334"/>
                  </a:lnTo>
                  <a:lnTo>
                    <a:pt x="326" y="2330"/>
                  </a:lnTo>
                  <a:lnTo>
                    <a:pt x="329" y="2326"/>
                  </a:lnTo>
                  <a:lnTo>
                    <a:pt x="332" y="2321"/>
                  </a:lnTo>
                  <a:lnTo>
                    <a:pt x="335" y="2316"/>
                  </a:lnTo>
                  <a:lnTo>
                    <a:pt x="339" y="2312"/>
                  </a:lnTo>
                  <a:lnTo>
                    <a:pt x="342" y="2307"/>
                  </a:lnTo>
                  <a:lnTo>
                    <a:pt x="345" y="2303"/>
                  </a:lnTo>
                  <a:lnTo>
                    <a:pt x="348" y="2298"/>
                  </a:lnTo>
                  <a:lnTo>
                    <a:pt x="352" y="2293"/>
                  </a:lnTo>
                  <a:lnTo>
                    <a:pt x="355" y="2289"/>
                  </a:lnTo>
                  <a:lnTo>
                    <a:pt x="358" y="2284"/>
                  </a:lnTo>
                  <a:lnTo>
                    <a:pt x="361" y="2279"/>
                  </a:lnTo>
                  <a:lnTo>
                    <a:pt x="365" y="2274"/>
                  </a:lnTo>
                  <a:lnTo>
                    <a:pt x="368" y="2269"/>
                  </a:lnTo>
                  <a:lnTo>
                    <a:pt x="371" y="2264"/>
                  </a:lnTo>
                  <a:lnTo>
                    <a:pt x="375" y="2259"/>
                  </a:lnTo>
                  <a:lnTo>
                    <a:pt x="378" y="2254"/>
                  </a:lnTo>
                  <a:lnTo>
                    <a:pt x="381" y="2249"/>
                  </a:lnTo>
                  <a:lnTo>
                    <a:pt x="384" y="2244"/>
                  </a:lnTo>
                  <a:lnTo>
                    <a:pt x="388" y="2239"/>
                  </a:lnTo>
                  <a:lnTo>
                    <a:pt x="391" y="2234"/>
                  </a:lnTo>
                  <a:lnTo>
                    <a:pt x="394" y="2229"/>
                  </a:lnTo>
                  <a:lnTo>
                    <a:pt x="397" y="2224"/>
                  </a:lnTo>
                  <a:lnTo>
                    <a:pt x="401" y="2218"/>
                  </a:lnTo>
                  <a:lnTo>
                    <a:pt x="404" y="2213"/>
                  </a:lnTo>
                  <a:lnTo>
                    <a:pt x="407" y="2208"/>
                  </a:lnTo>
                  <a:lnTo>
                    <a:pt x="410" y="2202"/>
                  </a:lnTo>
                  <a:lnTo>
                    <a:pt x="414" y="2197"/>
                  </a:lnTo>
                  <a:lnTo>
                    <a:pt x="417" y="2191"/>
                  </a:lnTo>
                  <a:lnTo>
                    <a:pt x="420" y="2185"/>
                  </a:lnTo>
                  <a:lnTo>
                    <a:pt x="423" y="2179"/>
                  </a:lnTo>
                  <a:lnTo>
                    <a:pt x="427" y="2173"/>
                  </a:lnTo>
                  <a:lnTo>
                    <a:pt x="430" y="2168"/>
                  </a:lnTo>
                  <a:lnTo>
                    <a:pt x="433" y="2162"/>
                  </a:lnTo>
                  <a:lnTo>
                    <a:pt x="437" y="2156"/>
                  </a:lnTo>
                  <a:lnTo>
                    <a:pt x="440" y="2150"/>
                  </a:lnTo>
                  <a:lnTo>
                    <a:pt x="443" y="2144"/>
                  </a:lnTo>
                  <a:lnTo>
                    <a:pt x="446" y="2138"/>
                  </a:lnTo>
                  <a:lnTo>
                    <a:pt x="450" y="2132"/>
                  </a:lnTo>
                  <a:lnTo>
                    <a:pt x="453" y="2126"/>
                  </a:lnTo>
                  <a:lnTo>
                    <a:pt x="456" y="2119"/>
                  </a:lnTo>
                  <a:lnTo>
                    <a:pt x="459" y="2113"/>
                  </a:lnTo>
                  <a:lnTo>
                    <a:pt x="463" y="2107"/>
                  </a:lnTo>
                  <a:lnTo>
                    <a:pt x="466" y="2101"/>
                  </a:lnTo>
                  <a:lnTo>
                    <a:pt x="469" y="2094"/>
                  </a:lnTo>
                  <a:lnTo>
                    <a:pt x="472" y="2088"/>
                  </a:lnTo>
                  <a:lnTo>
                    <a:pt x="476" y="2082"/>
                  </a:lnTo>
                  <a:lnTo>
                    <a:pt x="479" y="2075"/>
                  </a:lnTo>
                  <a:lnTo>
                    <a:pt x="482" y="2069"/>
                  </a:lnTo>
                  <a:lnTo>
                    <a:pt x="485" y="2062"/>
                  </a:lnTo>
                  <a:lnTo>
                    <a:pt x="489" y="2056"/>
                  </a:lnTo>
                  <a:lnTo>
                    <a:pt x="492" y="2049"/>
                  </a:lnTo>
                  <a:lnTo>
                    <a:pt x="495" y="2042"/>
                  </a:lnTo>
                  <a:lnTo>
                    <a:pt x="498" y="2035"/>
                  </a:lnTo>
                  <a:lnTo>
                    <a:pt x="502" y="2028"/>
                  </a:lnTo>
                  <a:lnTo>
                    <a:pt x="505" y="2021"/>
                  </a:lnTo>
                  <a:lnTo>
                    <a:pt x="508" y="2014"/>
                  </a:lnTo>
                  <a:lnTo>
                    <a:pt x="512" y="2007"/>
                  </a:lnTo>
                  <a:lnTo>
                    <a:pt x="515" y="2000"/>
                  </a:lnTo>
                  <a:lnTo>
                    <a:pt x="518" y="1993"/>
                  </a:lnTo>
                  <a:lnTo>
                    <a:pt x="521" y="1985"/>
                  </a:lnTo>
                  <a:lnTo>
                    <a:pt x="525" y="1978"/>
                  </a:lnTo>
                  <a:lnTo>
                    <a:pt x="528" y="1971"/>
                  </a:lnTo>
                  <a:lnTo>
                    <a:pt x="531" y="1964"/>
                  </a:lnTo>
                  <a:lnTo>
                    <a:pt x="534" y="1956"/>
                  </a:lnTo>
                  <a:lnTo>
                    <a:pt x="538" y="1949"/>
                  </a:lnTo>
                  <a:lnTo>
                    <a:pt x="541" y="1941"/>
                  </a:lnTo>
                  <a:lnTo>
                    <a:pt x="544" y="1934"/>
                  </a:lnTo>
                  <a:lnTo>
                    <a:pt x="547" y="1926"/>
                  </a:lnTo>
                  <a:lnTo>
                    <a:pt x="551" y="1919"/>
                  </a:lnTo>
                  <a:lnTo>
                    <a:pt x="554" y="1911"/>
                  </a:lnTo>
                  <a:lnTo>
                    <a:pt x="557" y="1903"/>
                  </a:lnTo>
                  <a:lnTo>
                    <a:pt x="560" y="1896"/>
                  </a:lnTo>
                  <a:lnTo>
                    <a:pt x="564" y="1888"/>
                  </a:lnTo>
                  <a:lnTo>
                    <a:pt x="567" y="1880"/>
                  </a:lnTo>
                  <a:lnTo>
                    <a:pt x="570" y="1872"/>
                  </a:lnTo>
                  <a:lnTo>
                    <a:pt x="573" y="1864"/>
                  </a:lnTo>
                  <a:lnTo>
                    <a:pt x="577" y="1856"/>
                  </a:lnTo>
                  <a:lnTo>
                    <a:pt x="580" y="1848"/>
                  </a:lnTo>
                  <a:lnTo>
                    <a:pt x="583" y="1840"/>
                  </a:lnTo>
                  <a:lnTo>
                    <a:pt x="587" y="1831"/>
                  </a:lnTo>
                  <a:lnTo>
                    <a:pt x="590" y="1823"/>
                  </a:lnTo>
                  <a:lnTo>
                    <a:pt x="593" y="1815"/>
                  </a:lnTo>
                  <a:lnTo>
                    <a:pt x="596" y="1806"/>
                  </a:lnTo>
                  <a:lnTo>
                    <a:pt x="600" y="1798"/>
                  </a:lnTo>
                  <a:lnTo>
                    <a:pt x="603" y="1789"/>
                  </a:lnTo>
                  <a:lnTo>
                    <a:pt x="606" y="1781"/>
                  </a:lnTo>
                  <a:lnTo>
                    <a:pt x="609" y="1772"/>
                  </a:lnTo>
                  <a:lnTo>
                    <a:pt x="613" y="1763"/>
                  </a:lnTo>
                  <a:lnTo>
                    <a:pt x="616" y="1755"/>
                  </a:lnTo>
                  <a:lnTo>
                    <a:pt x="619" y="1746"/>
                  </a:lnTo>
                  <a:lnTo>
                    <a:pt x="622" y="1737"/>
                  </a:lnTo>
                  <a:lnTo>
                    <a:pt x="626" y="1728"/>
                  </a:lnTo>
                  <a:lnTo>
                    <a:pt x="629" y="1719"/>
                  </a:lnTo>
                  <a:lnTo>
                    <a:pt x="632" y="1711"/>
                  </a:lnTo>
                  <a:lnTo>
                    <a:pt x="635" y="1702"/>
                  </a:lnTo>
                  <a:lnTo>
                    <a:pt x="639" y="1693"/>
                  </a:lnTo>
                  <a:lnTo>
                    <a:pt x="642" y="1684"/>
                  </a:lnTo>
                  <a:lnTo>
                    <a:pt x="645" y="1675"/>
                  </a:lnTo>
                  <a:lnTo>
                    <a:pt x="648" y="1665"/>
                  </a:lnTo>
                  <a:lnTo>
                    <a:pt x="652" y="1656"/>
                  </a:lnTo>
                  <a:lnTo>
                    <a:pt x="655" y="1647"/>
                  </a:lnTo>
                  <a:lnTo>
                    <a:pt x="658" y="1637"/>
                  </a:lnTo>
                  <a:lnTo>
                    <a:pt x="662" y="1628"/>
                  </a:lnTo>
                  <a:lnTo>
                    <a:pt x="665" y="1618"/>
                  </a:lnTo>
                  <a:lnTo>
                    <a:pt x="668" y="1609"/>
                  </a:lnTo>
                  <a:lnTo>
                    <a:pt x="671" y="1599"/>
                  </a:lnTo>
                  <a:lnTo>
                    <a:pt x="675" y="1589"/>
                  </a:lnTo>
                  <a:lnTo>
                    <a:pt x="678" y="1580"/>
                  </a:lnTo>
                  <a:lnTo>
                    <a:pt x="681" y="1570"/>
                  </a:lnTo>
                  <a:lnTo>
                    <a:pt x="684" y="1560"/>
                  </a:lnTo>
                  <a:lnTo>
                    <a:pt x="688" y="1550"/>
                  </a:lnTo>
                  <a:lnTo>
                    <a:pt x="691" y="1540"/>
                  </a:lnTo>
                  <a:lnTo>
                    <a:pt x="694" y="1530"/>
                  </a:lnTo>
                  <a:lnTo>
                    <a:pt x="697" y="1520"/>
                  </a:lnTo>
                  <a:lnTo>
                    <a:pt x="701" y="1510"/>
                  </a:lnTo>
                  <a:lnTo>
                    <a:pt x="704" y="1500"/>
                  </a:lnTo>
                  <a:lnTo>
                    <a:pt x="707" y="1490"/>
                  </a:lnTo>
                  <a:lnTo>
                    <a:pt x="710" y="1480"/>
                  </a:lnTo>
                  <a:lnTo>
                    <a:pt x="714" y="1470"/>
                  </a:lnTo>
                  <a:lnTo>
                    <a:pt x="717" y="1460"/>
                  </a:lnTo>
                  <a:lnTo>
                    <a:pt x="720" y="1449"/>
                  </a:lnTo>
                  <a:lnTo>
                    <a:pt x="723" y="1439"/>
                  </a:lnTo>
                  <a:lnTo>
                    <a:pt x="727" y="1429"/>
                  </a:lnTo>
                  <a:lnTo>
                    <a:pt x="730" y="1418"/>
                  </a:lnTo>
                  <a:lnTo>
                    <a:pt x="733" y="1408"/>
                  </a:lnTo>
                  <a:lnTo>
                    <a:pt x="737" y="1397"/>
                  </a:lnTo>
                  <a:lnTo>
                    <a:pt x="740" y="1386"/>
                  </a:lnTo>
                  <a:lnTo>
                    <a:pt x="743" y="1376"/>
                  </a:lnTo>
                  <a:lnTo>
                    <a:pt x="746" y="1365"/>
                  </a:lnTo>
                  <a:lnTo>
                    <a:pt x="750" y="1354"/>
                  </a:lnTo>
                  <a:lnTo>
                    <a:pt x="753" y="1344"/>
                  </a:lnTo>
                  <a:lnTo>
                    <a:pt x="756" y="1333"/>
                  </a:lnTo>
                  <a:lnTo>
                    <a:pt x="759" y="1322"/>
                  </a:lnTo>
                  <a:lnTo>
                    <a:pt x="763" y="1311"/>
                  </a:lnTo>
                  <a:lnTo>
                    <a:pt x="766" y="1300"/>
                  </a:lnTo>
                  <a:lnTo>
                    <a:pt x="769" y="1289"/>
                  </a:lnTo>
                  <a:lnTo>
                    <a:pt x="772" y="1278"/>
                  </a:lnTo>
                  <a:lnTo>
                    <a:pt x="776" y="1267"/>
                  </a:lnTo>
                  <a:lnTo>
                    <a:pt x="779" y="1256"/>
                  </a:lnTo>
                  <a:lnTo>
                    <a:pt x="782" y="1245"/>
                  </a:lnTo>
                  <a:lnTo>
                    <a:pt x="785" y="1234"/>
                  </a:lnTo>
                  <a:lnTo>
                    <a:pt x="789" y="1223"/>
                  </a:lnTo>
                  <a:lnTo>
                    <a:pt x="792" y="1212"/>
                  </a:lnTo>
                  <a:lnTo>
                    <a:pt x="795" y="1201"/>
                  </a:lnTo>
                  <a:lnTo>
                    <a:pt x="799" y="1190"/>
                  </a:lnTo>
                  <a:lnTo>
                    <a:pt x="802" y="1179"/>
                  </a:lnTo>
                  <a:lnTo>
                    <a:pt x="805" y="1167"/>
                  </a:lnTo>
                  <a:lnTo>
                    <a:pt x="808" y="1156"/>
                  </a:lnTo>
                  <a:lnTo>
                    <a:pt x="812" y="1145"/>
                  </a:lnTo>
                  <a:lnTo>
                    <a:pt x="815" y="1133"/>
                  </a:lnTo>
                  <a:lnTo>
                    <a:pt x="818" y="1122"/>
                  </a:lnTo>
                  <a:lnTo>
                    <a:pt x="821" y="1111"/>
                  </a:lnTo>
                  <a:lnTo>
                    <a:pt x="825" y="1100"/>
                  </a:lnTo>
                  <a:lnTo>
                    <a:pt x="828" y="1089"/>
                  </a:lnTo>
                  <a:lnTo>
                    <a:pt x="831" y="1078"/>
                  </a:lnTo>
                  <a:lnTo>
                    <a:pt x="834" y="1067"/>
                  </a:lnTo>
                  <a:lnTo>
                    <a:pt x="838" y="1056"/>
                  </a:lnTo>
                  <a:lnTo>
                    <a:pt x="841" y="1044"/>
                  </a:lnTo>
                  <a:lnTo>
                    <a:pt x="844" y="1033"/>
                  </a:lnTo>
                  <a:lnTo>
                    <a:pt x="847" y="1022"/>
                  </a:lnTo>
                  <a:lnTo>
                    <a:pt x="851" y="1011"/>
                  </a:lnTo>
                  <a:lnTo>
                    <a:pt x="854" y="1000"/>
                  </a:lnTo>
                  <a:lnTo>
                    <a:pt x="857" y="989"/>
                  </a:lnTo>
                  <a:lnTo>
                    <a:pt x="860" y="978"/>
                  </a:lnTo>
                  <a:lnTo>
                    <a:pt x="864" y="967"/>
                  </a:lnTo>
                  <a:lnTo>
                    <a:pt x="867" y="956"/>
                  </a:lnTo>
                  <a:lnTo>
                    <a:pt x="870" y="945"/>
                  </a:lnTo>
                  <a:lnTo>
                    <a:pt x="874" y="935"/>
                  </a:lnTo>
                  <a:lnTo>
                    <a:pt x="877" y="924"/>
                  </a:lnTo>
                  <a:lnTo>
                    <a:pt x="880" y="913"/>
                  </a:lnTo>
                  <a:lnTo>
                    <a:pt x="883" y="902"/>
                  </a:lnTo>
                  <a:lnTo>
                    <a:pt x="887" y="892"/>
                  </a:lnTo>
                  <a:lnTo>
                    <a:pt x="890" y="881"/>
                  </a:lnTo>
                  <a:lnTo>
                    <a:pt x="893" y="871"/>
                  </a:lnTo>
                  <a:lnTo>
                    <a:pt x="896" y="861"/>
                  </a:lnTo>
                  <a:lnTo>
                    <a:pt x="900" y="851"/>
                  </a:lnTo>
                  <a:lnTo>
                    <a:pt x="903" y="841"/>
                  </a:lnTo>
                  <a:lnTo>
                    <a:pt x="906" y="831"/>
                  </a:lnTo>
                  <a:lnTo>
                    <a:pt x="909" y="822"/>
                  </a:lnTo>
                  <a:lnTo>
                    <a:pt x="913" y="812"/>
                  </a:lnTo>
                  <a:lnTo>
                    <a:pt x="916" y="803"/>
                  </a:lnTo>
                  <a:lnTo>
                    <a:pt x="919" y="794"/>
                  </a:lnTo>
                  <a:lnTo>
                    <a:pt x="922" y="785"/>
                  </a:lnTo>
                  <a:lnTo>
                    <a:pt x="926" y="776"/>
                  </a:lnTo>
                  <a:lnTo>
                    <a:pt x="929" y="767"/>
                  </a:lnTo>
                  <a:lnTo>
                    <a:pt x="932" y="758"/>
                  </a:lnTo>
                  <a:lnTo>
                    <a:pt x="935" y="750"/>
                  </a:lnTo>
                  <a:lnTo>
                    <a:pt x="939" y="741"/>
                  </a:lnTo>
                  <a:lnTo>
                    <a:pt x="942" y="733"/>
                  </a:lnTo>
                  <a:lnTo>
                    <a:pt x="945" y="725"/>
                  </a:lnTo>
                  <a:lnTo>
                    <a:pt x="949" y="717"/>
                  </a:lnTo>
                  <a:lnTo>
                    <a:pt x="952" y="709"/>
                  </a:lnTo>
                  <a:lnTo>
                    <a:pt x="955" y="701"/>
                  </a:lnTo>
                  <a:lnTo>
                    <a:pt x="958" y="693"/>
                  </a:lnTo>
                  <a:lnTo>
                    <a:pt x="962" y="686"/>
                  </a:lnTo>
                  <a:lnTo>
                    <a:pt x="965" y="679"/>
                  </a:lnTo>
                  <a:lnTo>
                    <a:pt x="968" y="672"/>
                  </a:lnTo>
                  <a:lnTo>
                    <a:pt x="971" y="665"/>
                  </a:lnTo>
                  <a:lnTo>
                    <a:pt x="975" y="658"/>
                  </a:lnTo>
                  <a:lnTo>
                    <a:pt x="978" y="652"/>
                  </a:lnTo>
                  <a:lnTo>
                    <a:pt x="981" y="646"/>
                  </a:lnTo>
                  <a:lnTo>
                    <a:pt x="984" y="641"/>
                  </a:lnTo>
                  <a:lnTo>
                    <a:pt x="988" y="636"/>
                  </a:lnTo>
                  <a:lnTo>
                    <a:pt x="991" y="631"/>
                  </a:lnTo>
                  <a:lnTo>
                    <a:pt x="994" y="626"/>
                  </a:lnTo>
                  <a:lnTo>
                    <a:pt x="997" y="622"/>
                  </a:lnTo>
                  <a:lnTo>
                    <a:pt x="1001" y="617"/>
                  </a:lnTo>
                  <a:lnTo>
                    <a:pt x="1004" y="613"/>
                  </a:lnTo>
                  <a:lnTo>
                    <a:pt x="1007" y="609"/>
                  </a:lnTo>
                  <a:lnTo>
                    <a:pt x="1010" y="605"/>
                  </a:lnTo>
                  <a:lnTo>
                    <a:pt x="1014" y="602"/>
                  </a:lnTo>
                  <a:lnTo>
                    <a:pt x="1017" y="598"/>
                  </a:lnTo>
                  <a:lnTo>
                    <a:pt x="1020" y="595"/>
                  </a:lnTo>
                  <a:lnTo>
                    <a:pt x="1024" y="592"/>
                  </a:lnTo>
                  <a:lnTo>
                    <a:pt x="1027" y="589"/>
                  </a:lnTo>
                  <a:lnTo>
                    <a:pt x="1030" y="586"/>
                  </a:lnTo>
                  <a:lnTo>
                    <a:pt x="1033" y="583"/>
                  </a:lnTo>
                  <a:lnTo>
                    <a:pt x="1037" y="581"/>
                  </a:lnTo>
                  <a:lnTo>
                    <a:pt x="1040" y="578"/>
                  </a:lnTo>
                  <a:lnTo>
                    <a:pt x="1043" y="576"/>
                  </a:lnTo>
                  <a:lnTo>
                    <a:pt x="1046" y="574"/>
                  </a:lnTo>
                  <a:lnTo>
                    <a:pt x="1050" y="572"/>
                  </a:lnTo>
                  <a:lnTo>
                    <a:pt x="1053" y="571"/>
                  </a:lnTo>
                  <a:lnTo>
                    <a:pt x="1056" y="569"/>
                  </a:lnTo>
                  <a:lnTo>
                    <a:pt x="1059" y="568"/>
                  </a:lnTo>
                  <a:lnTo>
                    <a:pt x="1063" y="567"/>
                  </a:lnTo>
                  <a:lnTo>
                    <a:pt x="1066" y="566"/>
                  </a:lnTo>
                  <a:lnTo>
                    <a:pt x="1069" y="566"/>
                  </a:lnTo>
                  <a:lnTo>
                    <a:pt x="1072" y="565"/>
                  </a:lnTo>
                  <a:lnTo>
                    <a:pt x="1076" y="565"/>
                  </a:lnTo>
                  <a:lnTo>
                    <a:pt x="1079" y="565"/>
                  </a:lnTo>
                  <a:lnTo>
                    <a:pt x="1082" y="565"/>
                  </a:lnTo>
                  <a:lnTo>
                    <a:pt x="1085" y="565"/>
                  </a:lnTo>
                  <a:lnTo>
                    <a:pt x="1089" y="566"/>
                  </a:lnTo>
                  <a:lnTo>
                    <a:pt x="1092" y="566"/>
                  </a:lnTo>
                  <a:lnTo>
                    <a:pt x="1095" y="566"/>
                  </a:lnTo>
                  <a:lnTo>
                    <a:pt x="1099" y="567"/>
                  </a:lnTo>
                  <a:lnTo>
                    <a:pt x="1102" y="567"/>
                  </a:lnTo>
                  <a:lnTo>
                    <a:pt x="1105" y="568"/>
                  </a:lnTo>
                  <a:lnTo>
                    <a:pt x="1108" y="569"/>
                  </a:lnTo>
                  <a:lnTo>
                    <a:pt x="1112" y="569"/>
                  </a:lnTo>
                  <a:lnTo>
                    <a:pt x="1115" y="570"/>
                  </a:lnTo>
                  <a:lnTo>
                    <a:pt x="1118" y="571"/>
                  </a:lnTo>
                  <a:lnTo>
                    <a:pt x="1121" y="572"/>
                  </a:lnTo>
                  <a:lnTo>
                    <a:pt x="1125" y="573"/>
                  </a:lnTo>
                  <a:lnTo>
                    <a:pt x="1128" y="574"/>
                  </a:lnTo>
                  <a:lnTo>
                    <a:pt x="1131" y="575"/>
                  </a:lnTo>
                  <a:lnTo>
                    <a:pt x="1134" y="576"/>
                  </a:lnTo>
                  <a:lnTo>
                    <a:pt x="1138" y="577"/>
                  </a:lnTo>
                  <a:lnTo>
                    <a:pt x="1141" y="578"/>
                  </a:lnTo>
                  <a:lnTo>
                    <a:pt x="1144" y="580"/>
                  </a:lnTo>
                  <a:lnTo>
                    <a:pt x="1147" y="581"/>
                  </a:lnTo>
                  <a:lnTo>
                    <a:pt x="1151" y="583"/>
                  </a:lnTo>
                  <a:lnTo>
                    <a:pt x="1154" y="584"/>
                  </a:lnTo>
                  <a:lnTo>
                    <a:pt x="1157" y="586"/>
                  </a:lnTo>
                  <a:lnTo>
                    <a:pt x="1161" y="587"/>
                  </a:lnTo>
                  <a:lnTo>
                    <a:pt x="1164" y="589"/>
                  </a:lnTo>
                  <a:lnTo>
                    <a:pt x="1167" y="590"/>
                  </a:lnTo>
                  <a:lnTo>
                    <a:pt x="1170" y="592"/>
                  </a:lnTo>
                  <a:lnTo>
                    <a:pt x="1174" y="594"/>
                  </a:lnTo>
                  <a:lnTo>
                    <a:pt x="1177" y="595"/>
                  </a:lnTo>
                  <a:lnTo>
                    <a:pt x="1180" y="597"/>
                  </a:lnTo>
                  <a:lnTo>
                    <a:pt x="1183" y="598"/>
                  </a:lnTo>
                  <a:lnTo>
                    <a:pt x="1187" y="600"/>
                  </a:lnTo>
                  <a:lnTo>
                    <a:pt x="1190" y="601"/>
                  </a:lnTo>
                  <a:lnTo>
                    <a:pt x="1193" y="602"/>
                  </a:lnTo>
                  <a:lnTo>
                    <a:pt x="1196" y="604"/>
                  </a:lnTo>
                  <a:lnTo>
                    <a:pt x="1200" y="605"/>
                  </a:lnTo>
                  <a:lnTo>
                    <a:pt x="1203" y="607"/>
                  </a:lnTo>
                  <a:lnTo>
                    <a:pt x="1206" y="608"/>
                  </a:lnTo>
                  <a:lnTo>
                    <a:pt x="1209" y="610"/>
                  </a:lnTo>
                  <a:lnTo>
                    <a:pt x="1213" y="611"/>
                  </a:lnTo>
                  <a:lnTo>
                    <a:pt x="1216" y="612"/>
                  </a:lnTo>
                  <a:lnTo>
                    <a:pt x="1219" y="613"/>
                  </a:lnTo>
                  <a:lnTo>
                    <a:pt x="1222" y="615"/>
                  </a:lnTo>
                  <a:lnTo>
                    <a:pt x="1226" y="616"/>
                  </a:lnTo>
                  <a:lnTo>
                    <a:pt x="1229" y="617"/>
                  </a:lnTo>
                  <a:lnTo>
                    <a:pt x="1232" y="619"/>
                  </a:lnTo>
                  <a:lnTo>
                    <a:pt x="1236" y="620"/>
                  </a:lnTo>
                  <a:lnTo>
                    <a:pt x="1239" y="621"/>
                  </a:lnTo>
                  <a:lnTo>
                    <a:pt x="1242" y="622"/>
                  </a:lnTo>
                  <a:lnTo>
                    <a:pt x="1245" y="623"/>
                  </a:lnTo>
                  <a:lnTo>
                    <a:pt x="1249" y="625"/>
                  </a:lnTo>
                  <a:lnTo>
                    <a:pt x="1252" y="626"/>
                  </a:lnTo>
                  <a:lnTo>
                    <a:pt x="1255" y="627"/>
                  </a:lnTo>
                  <a:lnTo>
                    <a:pt x="1258" y="628"/>
                  </a:lnTo>
                  <a:lnTo>
                    <a:pt x="1262" y="629"/>
                  </a:lnTo>
                  <a:lnTo>
                    <a:pt x="1265" y="630"/>
                  </a:lnTo>
                  <a:lnTo>
                    <a:pt x="1268" y="631"/>
                  </a:lnTo>
                  <a:lnTo>
                    <a:pt x="1271" y="632"/>
                  </a:lnTo>
                  <a:lnTo>
                    <a:pt x="1275" y="632"/>
                  </a:lnTo>
                  <a:lnTo>
                    <a:pt x="1278" y="633"/>
                  </a:lnTo>
                  <a:lnTo>
                    <a:pt x="1281" y="634"/>
                  </a:lnTo>
                  <a:lnTo>
                    <a:pt x="1284" y="635"/>
                  </a:lnTo>
                  <a:lnTo>
                    <a:pt x="1288" y="635"/>
                  </a:lnTo>
                  <a:lnTo>
                    <a:pt x="1291" y="636"/>
                  </a:lnTo>
                  <a:lnTo>
                    <a:pt x="1294" y="637"/>
                  </a:lnTo>
                  <a:lnTo>
                    <a:pt x="1297" y="637"/>
                  </a:lnTo>
                  <a:lnTo>
                    <a:pt x="1301" y="638"/>
                  </a:lnTo>
                  <a:lnTo>
                    <a:pt x="1304" y="639"/>
                  </a:lnTo>
                  <a:lnTo>
                    <a:pt x="1307" y="639"/>
                  </a:lnTo>
                  <a:lnTo>
                    <a:pt x="1311" y="639"/>
                  </a:lnTo>
                  <a:lnTo>
                    <a:pt x="1314" y="640"/>
                  </a:lnTo>
                  <a:lnTo>
                    <a:pt x="1317" y="640"/>
                  </a:lnTo>
                  <a:lnTo>
                    <a:pt x="1320" y="640"/>
                  </a:lnTo>
                  <a:lnTo>
                    <a:pt x="1324" y="640"/>
                  </a:lnTo>
                  <a:lnTo>
                    <a:pt x="1327" y="641"/>
                  </a:lnTo>
                  <a:lnTo>
                    <a:pt x="1330" y="641"/>
                  </a:lnTo>
                  <a:lnTo>
                    <a:pt x="1333" y="641"/>
                  </a:lnTo>
                  <a:lnTo>
                    <a:pt x="1337" y="641"/>
                  </a:lnTo>
                  <a:lnTo>
                    <a:pt x="1340" y="641"/>
                  </a:lnTo>
                  <a:lnTo>
                    <a:pt x="1343" y="641"/>
                  </a:lnTo>
                  <a:lnTo>
                    <a:pt x="1346" y="641"/>
                  </a:lnTo>
                  <a:lnTo>
                    <a:pt x="1350" y="641"/>
                  </a:lnTo>
                  <a:lnTo>
                    <a:pt x="1353" y="641"/>
                  </a:lnTo>
                  <a:lnTo>
                    <a:pt x="1356" y="641"/>
                  </a:lnTo>
                  <a:lnTo>
                    <a:pt x="1359" y="640"/>
                  </a:lnTo>
                  <a:lnTo>
                    <a:pt x="1363" y="640"/>
                  </a:lnTo>
                  <a:lnTo>
                    <a:pt x="1366" y="640"/>
                  </a:lnTo>
                  <a:lnTo>
                    <a:pt x="1369" y="640"/>
                  </a:lnTo>
                  <a:lnTo>
                    <a:pt x="1372" y="639"/>
                  </a:lnTo>
                  <a:lnTo>
                    <a:pt x="1376" y="639"/>
                  </a:lnTo>
                  <a:lnTo>
                    <a:pt x="1379" y="639"/>
                  </a:lnTo>
                  <a:lnTo>
                    <a:pt x="1382" y="638"/>
                  </a:lnTo>
                  <a:lnTo>
                    <a:pt x="1386" y="638"/>
                  </a:lnTo>
                  <a:lnTo>
                    <a:pt x="1389" y="637"/>
                  </a:lnTo>
                  <a:lnTo>
                    <a:pt x="1392" y="637"/>
                  </a:lnTo>
                  <a:lnTo>
                    <a:pt x="1395" y="636"/>
                  </a:lnTo>
                  <a:lnTo>
                    <a:pt x="1399" y="635"/>
                  </a:lnTo>
                  <a:lnTo>
                    <a:pt x="1402" y="634"/>
                  </a:lnTo>
                  <a:lnTo>
                    <a:pt x="1405" y="634"/>
                  </a:lnTo>
                  <a:lnTo>
                    <a:pt x="1408" y="633"/>
                  </a:lnTo>
                  <a:lnTo>
                    <a:pt x="1412" y="632"/>
                  </a:lnTo>
                  <a:lnTo>
                    <a:pt x="1415" y="631"/>
                  </a:lnTo>
                  <a:lnTo>
                    <a:pt x="1418" y="630"/>
                  </a:lnTo>
                  <a:lnTo>
                    <a:pt x="1421" y="629"/>
                  </a:lnTo>
                  <a:lnTo>
                    <a:pt x="1425" y="628"/>
                  </a:lnTo>
                  <a:lnTo>
                    <a:pt x="1428" y="627"/>
                  </a:lnTo>
                  <a:lnTo>
                    <a:pt x="1431" y="626"/>
                  </a:lnTo>
                  <a:lnTo>
                    <a:pt x="1434" y="625"/>
                  </a:lnTo>
                  <a:lnTo>
                    <a:pt x="1438" y="624"/>
                  </a:lnTo>
                  <a:lnTo>
                    <a:pt x="1441" y="622"/>
                  </a:lnTo>
                  <a:lnTo>
                    <a:pt x="1444" y="621"/>
                  </a:lnTo>
                  <a:lnTo>
                    <a:pt x="1447" y="620"/>
                  </a:lnTo>
                  <a:lnTo>
                    <a:pt x="1451" y="619"/>
                  </a:lnTo>
                  <a:lnTo>
                    <a:pt x="1454" y="617"/>
                  </a:lnTo>
                  <a:lnTo>
                    <a:pt x="1457" y="616"/>
                  </a:lnTo>
                  <a:lnTo>
                    <a:pt x="1461" y="615"/>
                  </a:lnTo>
                  <a:lnTo>
                    <a:pt x="1464" y="613"/>
                  </a:lnTo>
                  <a:lnTo>
                    <a:pt x="1467" y="612"/>
                  </a:lnTo>
                  <a:lnTo>
                    <a:pt x="1470" y="610"/>
                  </a:lnTo>
                  <a:lnTo>
                    <a:pt x="1474" y="609"/>
                  </a:lnTo>
                  <a:lnTo>
                    <a:pt x="1477" y="607"/>
                  </a:lnTo>
                  <a:lnTo>
                    <a:pt x="1480" y="605"/>
                  </a:lnTo>
                  <a:lnTo>
                    <a:pt x="1483" y="604"/>
                  </a:lnTo>
                  <a:lnTo>
                    <a:pt x="1487" y="602"/>
                  </a:lnTo>
                  <a:lnTo>
                    <a:pt x="1490" y="600"/>
                  </a:lnTo>
                  <a:lnTo>
                    <a:pt x="1493" y="598"/>
                  </a:lnTo>
                  <a:lnTo>
                    <a:pt x="1496" y="596"/>
                  </a:lnTo>
                  <a:lnTo>
                    <a:pt x="1500" y="595"/>
                  </a:lnTo>
                  <a:lnTo>
                    <a:pt x="1503" y="593"/>
                  </a:lnTo>
                  <a:lnTo>
                    <a:pt x="1506" y="591"/>
                  </a:lnTo>
                  <a:lnTo>
                    <a:pt x="1509" y="589"/>
                  </a:lnTo>
                  <a:lnTo>
                    <a:pt x="1513" y="587"/>
                  </a:lnTo>
                  <a:lnTo>
                    <a:pt x="1516" y="585"/>
                  </a:lnTo>
                  <a:lnTo>
                    <a:pt x="1519" y="583"/>
                  </a:lnTo>
                  <a:lnTo>
                    <a:pt x="1523" y="581"/>
                  </a:lnTo>
                  <a:lnTo>
                    <a:pt x="1526" y="579"/>
                  </a:lnTo>
                  <a:lnTo>
                    <a:pt x="1529" y="577"/>
                  </a:lnTo>
                  <a:lnTo>
                    <a:pt x="1532" y="574"/>
                  </a:lnTo>
                  <a:lnTo>
                    <a:pt x="1536" y="572"/>
                  </a:lnTo>
                  <a:lnTo>
                    <a:pt x="1539" y="570"/>
                  </a:lnTo>
                  <a:lnTo>
                    <a:pt x="1542" y="568"/>
                  </a:lnTo>
                  <a:lnTo>
                    <a:pt x="1545" y="566"/>
                  </a:lnTo>
                  <a:lnTo>
                    <a:pt x="1549" y="563"/>
                  </a:lnTo>
                  <a:lnTo>
                    <a:pt x="1552" y="561"/>
                  </a:lnTo>
                  <a:lnTo>
                    <a:pt x="1555" y="559"/>
                  </a:lnTo>
                  <a:lnTo>
                    <a:pt x="1558" y="556"/>
                  </a:lnTo>
                  <a:lnTo>
                    <a:pt x="1562" y="554"/>
                  </a:lnTo>
                  <a:lnTo>
                    <a:pt x="1565" y="551"/>
                  </a:lnTo>
                  <a:lnTo>
                    <a:pt x="1568" y="549"/>
                  </a:lnTo>
                  <a:lnTo>
                    <a:pt x="1571" y="546"/>
                  </a:lnTo>
                  <a:lnTo>
                    <a:pt x="1575" y="544"/>
                  </a:lnTo>
                  <a:lnTo>
                    <a:pt x="1578" y="541"/>
                  </a:lnTo>
                  <a:lnTo>
                    <a:pt x="1581" y="539"/>
                  </a:lnTo>
                  <a:lnTo>
                    <a:pt x="1584" y="536"/>
                  </a:lnTo>
                  <a:lnTo>
                    <a:pt x="1588" y="534"/>
                  </a:lnTo>
                  <a:lnTo>
                    <a:pt x="1591" y="531"/>
                  </a:lnTo>
                  <a:lnTo>
                    <a:pt x="1594" y="528"/>
                  </a:lnTo>
                  <a:lnTo>
                    <a:pt x="1598" y="526"/>
                  </a:lnTo>
                  <a:lnTo>
                    <a:pt x="1601" y="523"/>
                  </a:lnTo>
                  <a:lnTo>
                    <a:pt x="1604" y="520"/>
                  </a:lnTo>
                  <a:lnTo>
                    <a:pt x="1607" y="518"/>
                  </a:lnTo>
                  <a:lnTo>
                    <a:pt x="1611" y="515"/>
                  </a:lnTo>
                  <a:lnTo>
                    <a:pt x="1614" y="512"/>
                  </a:lnTo>
                  <a:lnTo>
                    <a:pt x="1617" y="509"/>
                  </a:lnTo>
                  <a:lnTo>
                    <a:pt x="1620" y="507"/>
                  </a:lnTo>
                  <a:lnTo>
                    <a:pt x="1624" y="504"/>
                  </a:lnTo>
                  <a:lnTo>
                    <a:pt x="1627" y="501"/>
                  </a:lnTo>
                  <a:lnTo>
                    <a:pt x="1630" y="498"/>
                  </a:lnTo>
                  <a:lnTo>
                    <a:pt x="1633" y="495"/>
                  </a:lnTo>
                  <a:lnTo>
                    <a:pt x="1637" y="493"/>
                  </a:lnTo>
                  <a:lnTo>
                    <a:pt x="1640" y="490"/>
                  </a:lnTo>
                  <a:lnTo>
                    <a:pt x="1643" y="487"/>
                  </a:lnTo>
                  <a:lnTo>
                    <a:pt x="1646" y="484"/>
                  </a:lnTo>
                  <a:lnTo>
                    <a:pt x="1650" y="481"/>
                  </a:lnTo>
                  <a:lnTo>
                    <a:pt x="1653" y="478"/>
                  </a:lnTo>
                  <a:lnTo>
                    <a:pt x="1656" y="475"/>
                  </a:lnTo>
                  <a:lnTo>
                    <a:pt x="1659" y="472"/>
                  </a:lnTo>
                  <a:lnTo>
                    <a:pt x="1663" y="470"/>
                  </a:lnTo>
                  <a:lnTo>
                    <a:pt x="1666" y="467"/>
                  </a:lnTo>
                  <a:lnTo>
                    <a:pt x="1669" y="464"/>
                  </a:lnTo>
                  <a:lnTo>
                    <a:pt x="1673" y="461"/>
                  </a:lnTo>
                  <a:lnTo>
                    <a:pt x="1676" y="458"/>
                  </a:lnTo>
                  <a:lnTo>
                    <a:pt x="1679" y="455"/>
                  </a:lnTo>
                  <a:lnTo>
                    <a:pt x="1682" y="452"/>
                  </a:lnTo>
                  <a:lnTo>
                    <a:pt x="1686" y="449"/>
                  </a:lnTo>
                  <a:lnTo>
                    <a:pt x="1689" y="446"/>
                  </a:lnTo>
                  <a:lnTo>
                    <a:pt x="1692" y="443"/>
                  </a:lnTo>
                  <a:lnTo>
                    <a:pt x="1695" y="440"/>
                  </a:lnTo>
                  <a:lnTo>
                    <a:pt x="1699" y="437"/>
                  </a:lnTo>
                  <a:lnTo>
                    <a:pt x="1702" y="434"/>
                  </a:lnTo>
                  <a:lnTo>
                    <a:pt x="1705" y="432"/>
                  </a:lnTo>
                  <a:lnTo>
                    <a:pt x="1708" y="429"/>
                  </a:lnTo>
                  <a:lnTo>
                    <a:pt x="1712" y="426"/>
                  </a:lnTo>
                  <a:lnTo>
                    <a:pt x="1715" y="423"/>
                  </a:lnTo>
                  <a:lnTo>
                    <a:pt x="1718" y="420"/>
                  </a:lnTo>
                  <a:lnTo>
                    <a:pt x="1721" y="417"/>
                  </a:lnTo>
                  <a:lnTo>
                    <a:pt x="1725" y="414"/>
                  </a:lnTo>
                  <a:lnTo>
                    <a:pt x="1728" y="412"/>
                  </a:lnTo>
                  <a:lnTo>
                    <a:pt x="1731" y="409"/>
                  </a:lnTo>
                  <a:lnTo>
                    <a:pt x="1734" y="406"/>
                  </a:lnTo>
                  <a:lnTo>
                    <a:pt x="1738" y="403"/>
                  </a:lnTo>
                  <a:lnTo>
                    <a:pt x="1741" y="400"/>
                  </a:lnTo>
                  <a:lnTo>
                    <a:pt x="1744" y="398"/>
                  </a:lnTo>
                  <a:lnTo>
                    <a:pt x="1748" y="395"/>
                  </a:lnTo>
                  <a:lnTo>
                    <a:pt x="1751" y="392"/>
                  </a:lnTo>
                  <a:lnTo>
                    <a:pt x="1754" y="389"/>
                  </a:lnTo>
                  <a:lnTo>
                    <a:pt x="1757" y="387"/>
                  </a:lnTo>
                  <a:lnTo>
                    <a:pt x="1761" y="384"/>
                  </a:lnTo>
                  <a:lnTo>
                    <a:pt x="1764" y="381"/>
                  </a:lnTo>
                  <a:lnTo>
                    <a:pt x="1767" y="378"/>
                  </a:lnTo>
                  <a:lnTo>
                    <a:pt x="1770" y="376"/>
                  </a:lnTo>
                  <a:lnTo>
                    <a:pt x="1774" y="373"/>
                  </a:lnTo>
                  <a:lnTo>
                    <a:pt x="1777" y="371"/>
                  </a:lnTo>
                  <a:lnTo>
                    <a:pt x="1780" y="368"/>
                  </a:lnTo>
                  <a:lnTo>
                    <a:pt x="1783" y="365"/>
                  </a:lnTo>
                  <a:lnTo>
                    <a:pt x="1787" y="363"/>
                  </a:lnTo>
                  <a:lnTo>
                    <a:pt x="1790" y="360"/>
                  </a:lnTo>
                  <a:lnTo>
                    <a:pt x="1793" y="358"/>
                  </a:lnTo>
                  <a:lnTo>
                    <a:pt x="1796" y="355"/>
                  </a:lnTo>
                  <a:lnTo>
                    <a:pt x="1800" y="353"/>
                  </a:lnTo>
                  <a:lnTo>
                    <a:pt x="1803" y="351"/>
                  </a:lnTo>
                  <a:lnTo>
                    <a:pt x="1806" y="348"/>
                  </a:lnTo>
                  <a:lnTo>
                    <a:pt x="1809" y="346"/>
                  </a:lnTo>
                  <a:lnTo>
                    <a:pt x="1813" y="344"/>
                  </a:lnTo>
                  <a:lnTo>
                    <a:pt x="1816" y="342"/>
                  </a:lnTo>
                  <a:lnTo>
                    <a:pt x="1819" y="339"/>
                  </a:lnTo>
                  <a:lnTo>
                    <a:pt x="1823" y="337"/>
                  </a:lnTo>
                  <a:lnTo>
                    <a:pt x="1826" y="335"/>
                  </a:lnTo>
                  <a:lnTo>
                    <a:pt x="1829" y="333"/>
                  </a:lnTo>
                  <a:lnTo>
                    <a:pt x="1832" y="331"/>
                  </a:lnTo>
                  <a:lnTo>
                    <a:pt x="1836" y="329"/>
                  </a:lnTo>
                  <a:lnTo>
                    <a:pt x="1839" y="327"/>
                  </a:lnTo>
                  <a:lnTo>
                    <a:pt x="1842" y="325"/>
                  </a:lnTo>
                  <a:lnTo>
                    <a:pt x="1845" y="323"/>
                  </a:lnTo>
                  <a:lnTo>
                    <a:pt x="1849" y="321"/>
                  </a:lnTo>
                  <a:lnTo>
                    <a:pt x="1852" y="319"/>
                  </a:lnTo>
                  <a:lnTo>
                    <a:pt x="1855" y="317"/>
                  </a:lnTo>
                  <a:lnTo>
                    <a:pt x="1858" y="315"/>
                  </a:lnTo>
                  <a:lnTo>
                    <a:pt x="1862" y="313"/>
                  </a:lnTo>
                  <a:lnTo>
                    <a:pt x="1865" y="311"/>
                  </a:lnTo>
                  <a:lnTo>
                    <a:pt x="1868" y="309"/>
                  </a:lnTo>
                  <a:lnTo>
                    <a:pt x="1871" y="308"/>
                  </a:lnTo>
                  <a:lnTo>
                    <a:pt x="1875" y="306"/>
                  </a:lnTo>
                  <a:lnTo>
                    <a:pt x="1878" y="304"/>
                  </a:lnTo>
                  <a:lnTo>
                    <a:pt x="1881" y="303"/>
                  </a:lnTo>
                  <a:lnTo>
                    <a:pt x="1885" y="301"/>
                  </a:lnTo>
                  <a:lnTo>
                    <a:pt x="1888" y="300"/>
                  </a:lnTo>
                  <a:lnTo>
                    <a:pt x="1891" y="298"/>
                  </a:lnTo>
                  <a:lnTo>
                    <a:pt x="1894" y="297"/>
                  </a:lnTo>
                  <a:lnTo>
                    <a:pt x="1898" y="296"/>
                  </a:lnTo>
                  <a:lnTo>
                    <a:pt x="1901" y="294"/>
                  </a:lnTo>
                  <a:lnTo>
                    <a:pt x="1904" y="293"/>
                  </a:lnTo>
                  <a:lnTo>
                    <a:pt x="1907" y="292"/>
                  </a:lnTo>
                  <a:lnTo>
                    <a:pt x="1911" y="290"/>
                  </a:lnTo>
                  <a:lnTo>
                    <a:pt x="1914" y="289"/>
                  </a:lnTo>
                  <a:lnTo>
                    <a:pt x="1917" y="288"/>
                  </a:lnTo>
                  <a:lnTo>
                    <a:pt x="1920" y="287"/>
                  </a:lnTo>
                  <a:lnTo>
                    <a:pt x="1924" y="286"/>
                  </a:lnTo>
                  <a:lnTo>
                    <a:pt x="1927" y="285"/>
                  </a:lnTo>
                  <a:lnTo>
                    <a:pt x="1930" y="283"/>
                  </a:lnTo>
                  <a:lnTo>
                    <a:pt x="1933" y="282"/>
                  </a:lnTo>
                  <a:lnTo>
                    <a:pt x="1937" y="281"/>
                  </a:lnTo>
                  <a:lnTo>
                    <a:pt x="1940" y="280"/>
                  </a:lnTo>
                  <a:lnTo>
                    <a:pt x="1943" y="279"/>
                  </a:lnTo>
                  <a:lnTo>
                    <a:pt x="1946" y="278"/>
                  </a:lnTo>
                  <a:lnTo>
                    <a:pt x="1950" y="278"/>
                  </a:lnTo>
                  <a:lnTo>
                    <a:pt x="1953" y="277"/>
                  </a:lnTo>
                  <a:lnTo>
                    <a:pt x="1956" y="276"/>
                  </a:lnTo>
                  <a:lnTo>
                    <a:pt x="1960" y="275"/>
                  </a:lnTo>
                  <a:lnTo>
                    <a:pt x="1963" y="274"/>
                  </a:lnTo>
                  <a:lnTo>
                    <a:pt x="1966" y="274"/>
                  </a:lnTo>
                  <a:lnTo>
                    <a:pt x="1969" y="273"/>
                  </a:lnTo>
                  <a:lnTo>
                    <a:pt x="1973" y="273"/>
                  </a:lnTo>
                  <a:lnTo>
                    <a:pt x="1976" y="272"/>
                  </a:lnTo>
                  <a:lnTo>
                    <a:pt x="1979" y="271"/>
                  </a:lnTo>
                  <a:lnTo>
                    <a:pt x="1982" y="271"/>
                  </a:lnTo>
                  <a:lnTo>
                    <a:pt x="1986" y="270"/>
                  </a:lnTo>
                  <a:lnTo>
                    <a:pt x="1989" y="270"/>
                  </a:lnTo>
                  <a:lnTo>
                    <a:pt x="1992" y="269"/>
                  </a:lnTo>
                  <a:lnTo>
                    <a:pt x="1995" y="269"/>
                  </a:lnTo>
                  <a:lnTo>
                    <a:pt x="1999" y="269"/>
                  </a:lnTo>
                  <a:lnTo>
                    <a:pt x="2002" y="268"/>
                  </a:lnTo>
                  <a:lnTo>
                    <a:pt x="2005" y="268"/>
                  </a:lnTo>
                  <a:lnTo>
                    <a:pt x="2008" y="267"/>
                  </a:lnTo>
                  <a:lnTo>
                    <a:pt x="2012" y="267"/>
                  </a:lnTo>
                  <a:lnTo>
                    <a:pt x="2015" y="267"/>
                  </a:lnTo>
                  <a:lnTo>
                    <a:pt x="2018" y="266"/>
                  </a:lnTo>
                  <a:lnTo>
                    <a:pt x="2021" y="266"/>
                  </a:lnTo>
                  <a:lnTo>
                    <a:pt x="2025" y="266"/>
                  </a:lnTo>
                  <a:lnTo>
                    <a:pt x="2028" y="266"/>
                  </a:lnTo>
                  <a:lnTo>
                    <a:pt x="2031" y="265"/>
                  </a:lnTo>
                  <a:lnTo>
                    <a:pt x="2035" y="265"/>
                  </a:lnTo>
                  <a:lnTo>
                    <a:pt x="2038" y="265"/>
                  </a:lnTo>
                  <a:lnTo>
                    <a:pt x="2041" y="265"/>
                  </a:lnTo>
                  <a:lnTo>
                    <a:pt x="2044" y="265"/>
                  </a:lnTo>
                  <a:lnTo>
                    <a:pt x="2048" y="265"/>
                  </a:lnTo>
                  <a:lnTo>
                    <a:pt x="2051" y="265"/>
                  </a:lnTo>
                  <a:lnTo>
                    <a:pt x="2054" y="265"/>
                  </a:lnTo>
                  <a:lnTo>
                    <a:pt x="2057" y="265"/>
                  </a:lnTo>
                  <a:lnTo>
                    <a:pt x="2061" y="265"/>
                  </a:lnTo>
                  <a:lnTo>
                    <a:pt x="2064" y="265"/>
                  </a:lnTo>
                  <a:lnTo>
                    <a:pt x="2067" y="265"/>
                  </a:lnTo>
                  <a:lnTo>
                    <a:pt x="2070" y="265"/>
                  </a:lnTo>
                  <a:lnTo>
                    <a:pt x="2074" y="265"/>
                  </a:lnTo>
                  <a:lnTo>
                    <a:pt x="2077" y="265"/>
                  </a:lnTo>
                  <a:lnTo>
                    <a:pt x="2080" y="265"/>
                  </a:lnTo>
                  <a:lnTo>
                    <a:pt x="2083" y="265"/>
                  </a:lnTo>
                  <a:lnTo>
                    <a:pt x="2087" y="265"/>
                  </a:lnTo>
                  <a:lnTo>
                    <a:pt x="2090" y="265"/>
                  </a:lnTo>
                  <a:lnTo>
                    <a:pt x="2093" y="265"/>
                  </a:lnTo>
                  <a:lnTo>
                    <a:pt x="2096" y="265"/>
                  </a:lnTo>
                  <a:lnTo>
                    <a:pt x="2100" y="265"/>
                  </a:lnTo>
                  <a:lnTo>
                    <a:pt x="2103" y="265"/>
                  </a:lnTo>
                  <a:lnTo>
                    <a:pt x="2106" y="266"/>
                  </a:lnTo>
                  <a:lnTo>
                    <a:pt x="2110" y="266"/>
                  </a:lnTo>
                  <a:lnTo>
                    <a:pt x="2113" y="266"/>
                  </a:lnTo>
                  <a:lnTo>
                    <a:pt x="2116" y="266"/>
                  </a:lnTo>
                  <a:lnTo>
                    <a:pt x="2119" y="266"/>
                  </a:lnTo>
                  <a:lnTo>
                    <a:pt x="2123" y="266"/>
                  </a:lnTo>
                  <a:lnTo>
                    <a:pt x="2126" y="267"/>
                  </a:lnTo>
                  <a:lnTo>
                    <a:pt x="2129" y="267"/>
                  </a:lnTo>
                  <a:lnTo>
                    <a:pt x="2132" y="267"/>
                  </a:lnTo>
                  <a:lnTo>
                    <a:pt x="2136" y="267"/>
                  </a:lnTo>
                  <a:lnTo>
                    <a:pt x="2139" y="267"/>
                  </a:lnTo>
                  <a:lnTo>
                    <a:pt x="2142" y="268"/>
                  </a:lnTo>
                  <a:lnTo>
                    <a:pt x="2145" y="268"/>
                  </a:lnTo>
                  <a:lnTo>
                    <a:pt x="2149" y="268"/>
                  </a:lnTo>
                  <a:lnTo>
                    <a:pt x="2152" y="268"/>
                  </a:lnTo>
                  <a:lnTo>
                    <a:pt x="2155" y="269"/>
                  </a:lnTo>
                  <a:lnTo>
                    <a:pt x="2158" y="269"/>
                  </a:lnTo>
                  <a:lnTo>
                    <a:pt x="2162" y="269"/>
                  </a:lnTo>
                  <a:lnTo>
                    <a:pt x="2165" y="269"/>
                  </a:lnTo>
                  <a:lnTo>
                    <a:pt x="2168" y="270"/>
                  </a:lnTo>
                  <a:lnTo>
                    <a:pt x="2171" y="270"/>
                  </a:lnTo>
                  <a:lnTo>
                    <a:pt x="2175" y="270"/>
                  </a:lnTo>
                  <a:lnTo>
                    <a:pt x="2178" y="270"/>
                  </a:lnTo>
                  <a:lnTo>
                    <a:pt x="2181" y="271"/>
                  </a:lnTo>
                  <a:lnTo>
                    <a:pt x="2185" y="271"/>
                  </a:lnTo>
                  <a:lnTo>
                    <a:pt x="2188" y="271"/>
                  </a:lnTo>
                  <a:lnTo>
                    <a:pt x="2191" y="272"/>
                  </a:lnTo>
                  <a:lnTo>
                    <a:pt x="2194" y="272"/>
                  </a:lnTo>
                  <a:lnTo>
                    <a:pt x="2198" y="272"/>
                  </a:lnTo>
                  <a:lnTo>
                    <a:pt x="2201" y="272"/>
                  </a:lnTo>
                  <a:lnTo>
                    <a:pt x="2204" y="273"/>
                  </a:lnTo>
                  <a:lnTo>
                    <a:pt x="2207" y="273"/>
                  </a:lnTo>
                  <a:lnTo>
                    <a:pt x="2211" y="273"/>
                  </a:lnTo>
                  <a:lnTo>
                    <a:pt x="2214" y="273"/>
                  </a:lnTo>
                  <a:lnTo>
                    <a:pt x="2217" y="274"/>
                  </a:lnTo>
                  <a:lnTo>
                    <a:pt x="2220" y="274"/>
                  </a:lnTo>
                  <a:lnTo>
                    <a:pt x="2224" y="274"/>
                  </a:lnTo>
                  <a:lnTo>
                    <a:pt x="2227" y="274"/>
                  </a:lnTo>
                  <a:lnTo>
                    <a:pt x="2230" y="275"/>
                  </a:lnTo>
                  <a:lnTo>
                    <a:pt x="2233" y="275"/>
                  </a:lnTo>
                  <a:lnTo>
                    <a:pt x="2237" y="275"/>
                  </a:lnTo>
                  <a:lnTo>
                    <a:pt x="2240" y="275"/>
                  </a:lnTo>
                  <a:lnTo>
                    <a:pt x="2243" y="276"/>
                  </a:lnTo>
                  <a:lnTo>
                    <a:pt x="2247" y="276"/>
                  </a:lnTo>
                  <a:lnTo>
                    <a:pt x="2250" y="276"/>
                  </a:lnTo>
                  <a:lnTo>
                    <a:pt x="2253" y="276"/>
                  </a:lnTo>
                  <a:lnTo>
                    <a:pt x="2256" y="277"/>
                  </a:lnTo>
                  <a:lnTo>
                    <a:pt x="2260" y="277"/>
                  </a:lnTo>
                  <a:lnTo>
                    <a:pt x="2263" y="277"/>
                  </a:lnTo>
                  <a:lnTo>
                    <a:pt x="2266" y="277"/>
                  </a:lnTo>
                  <a:lnTo>
                    <a:pt x="2269" y="278"/>
                  </a:lnTo>
                  <a:lnTo>
                    <a:pt x="2273" y="278"/>
                  </a:lnTo>
                  <a:lnTo>
                    <a:pt x="2276" y="278"/>
                  </a:lnTo>
                  <a:lnTo>
                    <a:pt x="2279" y="278"/>
                  </a:lnTo>
                  <a:lnTo>
                    <a:pt x="2282" y="278"/>
                  </a:lnTo>
                  <a:lnTo>
                    <a:pt x="2286" y="279"/>
                  </a:lnTo>
                  <a:lnTo>
                    <a:pt x="2289" y="279"/>
                  </a:lnTo>
                  <a:lnTo>
                    <a:pt x="2292" y="279"/>
                  </a:lnTo>
                  <a:lnTo>
                    <a:pt x="2295" y="279"/>
                  </a:lnTo>
                  <a:lnTo>
                    <a:pt x="2299" y="279"/>
                  </a:lnTo>
                  <a:lnTo>
                    <a:pt x="2302" y="279"/>
                  </a:lnTo>
                  <a:lnTo>
                    <a:pt x="2305" y="280"/>
                  </a:lnTo>
                  <a:lnTo>
                    <a:pt x="2308" y="280"/>
                  </a:lnTo>
                  <a:lnTo>
                    <a:pt x="2312" y="280"/>
                  </a:lnTo>
                  <a:lnTo>
                    <a:pt x="2315" y="280"/>
                  </a:lnTo>
                  <a:lnTo>
                    <a:pt x="2318" y="280"/>
                  </a:lnTo>
                  <a:lnTo>
                    <a:pt x="2322" y="280"/>
                  </a:lnTo>
                  <a:lnTo>
                    <a:pt x="2325" y="280"/>
                  </a:lnTo>
                  <a:lnTo>
                    <a:pt x="2328" y="280"/>
                  </a:lnTo>
                  <a:lnTo>
                    <a:pt x="2331" y="281"/>
                  </a:lnTo>
                  <a:lnTo>
                    <a:pt x="2335" y="281"/>
                  </a:lnTo>
                  <a:lnTo>
                    <a:pt x="2338" y="281"/>
                  </a:lnTo>
                  <a:lnTo>
                    <a:pt x="2341" y="281"/>
                  </a:lnTo>
                  <a:lnTo>
                    <a:pt x="2344" y="281"/>
                  </a:lnTo>
                  <a:lnTo>
                    <a:pt x="2348" y="281"/>
                  </a:lnTo>
                  <a:lnTo>
                    <a:pt x="2351" y="281"/>
                  </a:lnTo>
                  <a:lnTo>
                    <a:pt x="2354" y="281"/>
                  </a:lnTo>
                  <a:lnTo>
                    <a:pt x="2357" y="281"/>
                  </a:lnTo>
                  <a:lnTo>
                    <a:pt x="2361" y="281"/>
                  </a:lnTo>
                  <a:lnTo>
                    <a:pt x="2364" y="281"/>
                  </a:lnTo>
                  <a:lnTo>
                    <a:pt x="2367" y="281"/>
                  </a:lnTo>
                  <a:lnTo>
                    <a:pt x="2370" y="281"/>
                  </a:lnTo>
                  <a:lnTo>
                    <a:pt x="2374" y="281"/>
                  </a:lnTo>
                  <a:lnTo>
                    <a:pt x="2377" y="281"/>
                  </a:lnTo>
                  <a:lnTo>
                    <a:pt x="2380" y="281"/>
                  </a:lnTo>
                  <a:lnTo>
                    <a:pt x="2383" y="281"/>
                  </a:lnTo>
                  <a:lnTo>
                    <a:pt x="2387" y="281"/>
                  </a:lnTo>
                  <a:lnTo>
                    <a:pt x="2390" y="281"/>
                  </a:lnTo>
                  <a:lnTo>
                    <a:pt x="2393" y="281"/>
                  </a:lnTo>
                  <a:lnTo>
                    <a:pt x="2397" y="281"/>
                  </a:lnTo>
                  <a:lnTo>
                    <a:pt x="2400" y="281"/>
                  </a:lnTo>
                  <a:lnTo>
                    <a:pt x="2403" y="281"/>
                  </a:lnTo>
                  <a:lnTo>
                    <a:pt x="2406" y="280"/>
                  </a:lnTo>
                  <a:lnTo>
                    <a:pt x="2410" y="280"/>
                  </a:lnTo>
                  <a:lnTo>
                    <a:pt x="2413" y="280"/>
                  </a:lnTo>
                  <a:lnTo>
                    <a:pt x="2416" y="280"/>
                  </a:lnTo>
                  <a:lnTo>
                    <a:pt x="2419" y="280"/>
                  </a:lnTo>
                  <a:lnTo>
                    <a:pt x="2423" y="280"/>
                  </a:lnTo>
                  <a:lnTo>
                    <a:pt x="2426" y="280"/>
                  </a:lnTo>
                  <a:lnTo>
                    <a:pt x="2429" y="279"/>
                  </a:lnTo>
                  <a:lnTo>
                    <a:pt x="2432" y="279"/>
                  </a:lnTo>
                  <a:lnTo>
                    <a:pt x="2436" y="279"/>
                  </a:lnTo>
                  <a:lnTo>
                    <a:pt x="2439" y="279"/>
                  </a:lnTo>
                  <a:lnTo>
                    <a:pt x="2442" y="279"/>
                  </a:lnTo>
                  <a:lnTo>
                    <a:pt x="2445" y="278"/>
                  </a:lnTo>
                  <a:lnTo>
                    <a:pt x="2449" y="278"/>
                  </a:lnTo>
                  <a:lnTo>
                    <a:pt x="2452" y="278"/>
                  </a:lnTo>
                  <a:lnTo>
                    <a:pt x="2455" y="277"/>
                  </a:lnTo>
                  <a:lnTo>
                    <a:pt x="2458" y="277"/>
                  </a:lnTo>
                  <a:lnTo>
                    <a:pt x="2462" y="277"/>
                  </a:lnTo>
                  <a:lnTo>
                    <a:pt x="2465" y="276"/>
                  </a:lnTo>
                  <a:lnTo>
                    <a:pt x="2468" y="276"/>
                  </a:lnTo>
                  <a:lnTo>
                    <a:pt x="2472" y="276"/>
                  </a:lnTo>
                  <a:lnTo>
                    <a:pt x="2475" y="275"/>
                  </a:lnTo>
                  <a:lnTo>
                    <a:pt x="2478" y="275"/>
                  </a:lnTo>
                  <a:lnTo>
                    <a:pt x="2481" y="274"/>
                  </a:lnTo>
                  <a:lnTo>
                    <a:pt x="2485" y="274"/>
                  </a:lnTo>
                  <a:lnTo>
                    <a:pt x="2488" y="273"/>
                  </a:lnTo>
                  <a:lnTo>
                    <a:pt x="2491" y="273"/>
                  </a:lnTo>
                  <a:lnTo>
                    <a:pt x="2494" y="273"/>
                  </a:lnTo>
                  <a:lnTo>
                    <a:pt x="2498" y="272"/>
                  </a:lnTo>
                  <a:lnTo>
                    <a:pt x="2501" y="272"/>
                  </a:lnTo>
                  <a:lnTo>
                    <a:pt x="2504" y="271"/>
                  </a:lnTo>
                  <a:lnTo>
                    <a:pt x="2507" y="271"/>
                  </a:lnTo>
                  <a:lnTo>
                    <a:pt x="2511" y="270"/>
                  </a:lnTo>
                  <a:lnTo>
                    <a:pt x="2514" y="269"/>
                  </a:lnTo>
                  <a:lnTo>
                    <a:pt x="2517" y="269"/>
                  </a:lnTo>
                  <a:lnTo>
                    <a:pt x="2520" y="268"/>
                  </a:lnTo>
                  <a:lnTo>
                    <a:pt x="2524" y="268"/>
                  </a:lnTo>
                  <a:lnTo>
                    <a:pt x="2527" y="267"/>
                  </a:lnTo>
                  <a:lnTo>
                    <a:pt x="2530" y="267"/>
                  </a:lnTo>
                  <a:lnTo>
                    <a:pt x="2533" y="266"/>
                  </a:lnTo>
                  <a:lnTo>
                    <a:pt x="2537" y="265"/>
                  </a:lnTo>
                  <a:lnTo>
                    <a:pt x="2540" y="264"/>
                  </a:lnTo>
                  <a:lnTo>
                    <a:pt x="2543" y="264"/>
                  </a:lnTo>
                  <a:lnTo>
                    <a:pt x="2547" y="263"/>
                  </a:lnTo>
                  <a:lnTo>
                    <a:pt x="2550" y="262"/>
                  </a:lnTo>
                  <a:lnTo>
                    <a:pt x="2553" y="261"/>
                  </a:lnTo>
                  <a:lnTo>
                    <a:pt x="2556" y="261"/>
                  </a:lnTo>
                  <a:lnTo>
                    <a:pt x="2560" y="260"/>
                  </a:lnTo>
                  <a:lnTo>
                    <a:pt x="2563" y="259"/>
                  </a:lnTo>
                  <a:lnTo>
                    <a:pt x="2566" y="258"/>
                  </a:lnTo>
                  <a:lnTo>
                    <a:pt x="2569" y="257"/>
                  </a:lnTo>
                  <a:lnTo>
                    <a:pt x="2573" y="256"/>
                  </a:lnTo>
                  <a:lnTo>
                    <a:pt x="2576" y="255"/>
                  </a:lnTo>
                  <a:lnTo>
                    <a:pt x="2579" y="255"/>
                  </a:lnTo>
                  <a:lnTo>
                    <a:pt x="2582" y="254"/>
                  </a:lnTo>
                  <a:lnTo>
                    <a:pt x="2586" y="253"/>
                  </a:lnTo>
                  <a:lnTo>
                    <a:pt x="2589" y="252"/>
                  </a:lnTo>
                  <a:lnTo>
                    <a:pt x="2592" y="251"/>
                  </a:lnTo>
                  <a:lnTo>
                    <a:pt x="2595" y="250"/>
                  </a:lnTo>
                  <a:lnTo>
                    <a:pt x="2599" y="249"/>
                  </a:lnTo>
                  <a:lnTo>
                    <a:pt x="2602" y="248"/>
                  </a:lnTo>
                  <a:lnTo>
                    <a:pt x="2605" y="247"/>
                  </a:lnTo>
                  <a:lnTo>
                    <a:pt x="2609" y="246"/>
                  </a:lnTo>
                  <a:lnTo>
                    <a:pt x="2612" y="245"/>
                  </a:lnTo>
                  <a:lnTo>
                    <a:pt x="2615" y="244"/>
                  </a:lnTo>
                  <a:lnTo>
                    <a:pt x="2618" y="243"/>
                  </a:lnTo>
                  <a:lnTo>
                    <a:pt x="2622" y="242"/>
                  </a:lnTo>
                  <a:lnTo>
                    <a:pt x="2625" y="240"/>
                  </a:lnTo>
                  <a:lnTo>
                    <a:pt x="2628" y="239"/>
                  </a:lnTo>
                  <a:lnTo>
                    <a:pt x="2631" y="238"/>
                  </a:lnTo>
                  <a:lnTo>
                    <a:pt x="2635" y="237"/>
                  </a:lnTo>
                  <a:lnTo>
                    <a:pt x="2638" y="236"/>
                  </a:lnTo>
                  <a:lnTo>
                    <a:pt x="2641" y="234"/>
                  </a:lnTo>
                  <a:lnTo>
                    <a:pt x="2644" y="233"/>
                  </a:lnTo>
                  <a:lnTo>
                    <a:pt x="2648" y="232"/>
                  </a:lnTo>
                  <a:lnTo>
                    <a:pt x="2651" y="231"/>
                  </a:lnTo>
                  <a:lnTo>
                    <a:pt x="2654" y="229"/>
                  </a:lnTo>
                  <a:lnTo>
                    <a:pt x="2657" y="228"/>
                  </a:lnTo>
                  <a:lnTo>
                    <a:pt x="2661" y="227"/>
                  </a:lnTo>
                  <a:lnTo>
                    <a:pt x="2664" y="225"/>
                  </a:lnTo>
                  <a:lnTo>
                    <a:pt x="2667" y="224"/>
                  </a:lnTo>
                  <a:lnTo>
                    <a:pt x="2670" y="223"/>
                  </a:lnTo>
                  <a:lnTo>
                    <a:pt x="2674" y="221"/>
                  </a:lnTo>
                  <a:lnTo>
                    <a:pt x="2677" y="220"/>
                  </a:lnTo>
                  <a:lnTo>
                    <a:pt x="2680" y="219"/>
                  </a:lnTo>
                  <a:lnTo>
                    <a:pt x="2684" y="217"/>
                  </a:lnTo>
                  <a:lnTo>
                    <a:pt x="2687" y="216"/>
                  </a:lnTo>
                  <a:lnTo>
                    <a:pt x="2690" y="215"/>
                  </a:lnTo>
                  <a:lnTo>
                    <a:pt x="2693" y="213"/>
                  </a:lnTo>
                  <a:lnTo>
                    <a:pt x="2697" y="212"/>
                  </a:lnTo>
                  <a:lnTo>
                    <a:pt x="2700" y="210"/>
                  </a:lnTo>
                  <a:lnTo>
                    <a:pt x="2703" y="209"/>
                  </a:lnTo>
                  <a:lnTo>
                    <a:pt x="2706" y="207"/>
                  </a:lnTo>
                  <a:lnTo>
                    <a:pt x="2710" y="205"/>
                  </a:lnTo>
                  <a:lnTo>
                    <a:pt x="2713" y="204"/>
                  </a:lnTo>
                  <a:lnTo>
                    <a:pt x="2716" y="202"/>
                  </a:lnTo>
                  <a:lnTo>
                    <a:pt x="2719" y="201"/>
                  </a:lnTo>
                  <a:lnTo>
                    <a:pt x="2723" y="199"/>
                  </a:lnTo>
                  <a:lnTo>
                    <a:pt x="2726" y="198"/>
                  </a:lnTo>
                  <a:lnTo>
                    <a:pt x="2729" y="196"/>
                  </a:lnTo>
                  <a:lnTo>
                    <a:pt x="2732" y="194"/>
                  </a:lnTo>
                  <a:lnTo>
                    <a:pt x="2736" y="193"/>
                  </a:lnTo>
                  <a:lnTo>
                    <a:pt x="2739" y="191"/>
                  </a:lnTo>
                  <a:lnTo>
                    <a:pt x="2742" y="190"/>
                  </a:lnTo>
                  <a:lnTo>
                    <a:pt x="2745" y="188"/>
                  </a:lnTo>
                  <a:lnTo>
                    <a:pt x="2749" y="186"/>
                  </a:lnTo>
                  <a:lnTo>
                    <a:pt x="2752" y="185"/>
                  </a:lnTo>
                  <a:lnTo>
                    <a:pt x="2755" y="183"/>
                  </a:lnTo>
                  <a:lnTo>
                    <a:pt x="2759" y="181"/>
                  </a:lnTo>
                  <a:lnTo>
                    <a:pt x="2762" y="180"/>
                  </a:lnTo>
                  <a:lnTo>
                    <a:pt x="2765" y="178"/>
                  </a:lnTo>
                  <a:lnTo>
                    <a:pt x="2768" y="176"/>
                  </a:lnTo>
                  <a:lnTo>
                    <a:pt x="2772" y="174"/>
                  </a:lnTo>
                  <a:lnTo>
                    <a:pt x="2775" y="173"/>
                  </a:lnTo>
                  <a:lnTo>
                    <a:pt x="2778" y="171"/>
                  </a:lnTo>
                  <a:lnTo>
                    <a:pt x="2781" y="169"/>
                  </a:lnTo>
                  <a:lnTo>
                    <a:pt x="2785" y="168"/>
                  </a:lnTo>
                  <a:lnTo>
                    <a:pt x="2788" y="166"/>
                  </a:lnTo>
                  <a:lnTo>
                    <a:pt x="2791" y="164"/>
                  </a:lnTo>
                  <a:lnTo>
                    <a:pt x="2794" y="162"/>
                  </a:lnTo>
                  <a:lnTo>
                    <a:pt x="2798" y="161"/>
                  </a:lnTo>
                  <a:lnTo>
                    <a:pt x="2801" y="159"/>
                  </a:lnTo>
                  <a:lnTo>
                    <a:pt x="2804" y="157"/>
                  </a:lnTo>
                  <a:lnTo>
                    <a:pt x="2807" y="155"/>
                  </a:lnTo>
                  <a:lnTo>
                    <a:pt x="2811" y="153"/>
                  </a:lnTo>
                  <a:lnTo>
                    <a:pt x="2814" y="152"/>
                  </a:lnTo>
                  <a:lnTo>
                    <a:pt x="2817" y="150"/>
                  </a:lnTo>
                  <a:lnTo>
                    <a:pt x="2820" y="148"/>
                  </a:lnTo>
                  <a:lnTo>
                    <a:pt x="2824" y="146"/>
                  </a:lnTo>
                  <a:lnTo>
                    <a:pt x="2827" y="145"/>
                  </a:lnTo>
                  <a:lnTo>
                    <a:pt x="2830" y="143"/>
                  </a:lnTo>
                  <a:lnTo>
                    <a:pt x="2834" y="141"/>
                  </a:lnTo>
                  <a:lnTo>
                    <a:pt x="2837" y="139"/>
                  </a:lnTo>
                  <a:lnTo>
                    <a:pt x="2840" y="137"/>
                  </a:lnTo>
                  <a:lnTo>
                    <a:pt x="2843" y="136"/>
                  </a:lnTo>
                  <a:lnTo>
                    <a:pt x="2847" y="134"/>
                  </a:lnTo>
                  <a:lnTo>
                    <a:pt x="2850" y="132"/>
                  </a:lnTo>
                  <a:lnTo>
                    <a:pt x="2853" y="130"/>
                  </a:lnTo>
                  <a:lnTo>
                    <a:pt x="2856" y="129"/>
                  </a:lnTo>
                  <a:lnTo>
                    <a:pt x="2860" y="127"/>
                  </a:lnTo>
                  <a:lnTo>
                    <a:pt x="2863" y="125"/>
                  </a:lnTo>
                  <a:lnTo>
                    <a:pt x="2866" y="123"/>
                  </a:lnTo>
                  <a:lnTo>
                    <a:pt x="2869" y="122"/>
                  </a:lnTo>
                  <a:lnTo>
                    <a:pt x="2873" y="120"/>
                  </a:lnTo>
                  <a:lnTo>
                    <a:pt x="2876" y="118"/>
                  </a:lnTo>
                  <a:lnTo>
                    <a:pt x="2879" y="117"/>
                  </a:lnTo>
                  <a:lnTo>
                    <a:pt x="2882" y="115"/>
                  </a:lnTo>
                  <a:lnTo>
                    <a:pt x="2886" y="113"/>
                  </a:lnTo>
                  <a:lnTo>
                    <a:pt x="2889" y="111"/>
                  </a:lnTo>
                  <a:lnTo>
                    <a:pt x="2892" y="110"/>
                  </a:lnTo>
                  <a:lnTo>
                    <a:pt x="2895" y="108"/>
                  </a:lnTo>
                  <a:lnTo>
                    <a:pt x="2899" y="106"/>
                  </a:lnTo>
                  <a:lnTo>
                    <a:pt x="2902" y="105"/>
                  </a:lnTo>
                  <a:lnTo>
                    <a:pt x="2905" y="103"/>
                  </a:lnTo>
                  <a:lnTo>
                    <a:pt x="2909" y="101"/>
                  </a:lnTo>
                  <a:lnTo>
                    <a:pt x="2912" y="100"/>
                  </a:lnTo>
                  <a:lnTo>
                    <a:pt x="2915" y="98"/>
                  </a:lnTo>
                  <a:lnTo>
                    <a:pt x="2918" y="96"/>
                  </a:lnTo>
                  <a:lnTo>
                    <a:pt x="2922" y="95"/>
                  </a:lnTo>
                  <a:lnTo>
                    <a:pt x="2925" y="93"/>
                  </a:lnTo>
                  <a:lnTo>
                    <a:pt x="2928" y="92"/>
                  </a:lnTo>
                  <a:lnTo>
                    <a:pt x="2931" y="90"/>
                  </a:lnTo>
                  <a:lnTo>
                    <a:pt x="2935" y="89"/>
                  </a:lnTo>
                  <a:lnTo>
                    <a:pt x="2938" y="87"/>
                  </a:lnTo>
                  <a:lnTo>
                    <a:pt x="2941" y="86"/>
                  </a:lnTo>
                  <a:lnTo>
                    <a:pt x="2944" y="84"/>
                  </a:lnTo>
                  <a:lnTo>
                    <a:pt x="2948" y="83"/>
                  </a:lnTo>
                  <a:lnTo>
                    <a:pt x="2951" y="81"/>
                  </a:lnTo>
                  <a:lnTo>
                    <a:pt x="2954" y="80"/>
                  </a:lnTo>
                  <a:lnTo>
                    <a:pt x="2957" y="78"/>
                  </a:lnTo>
                  <a:lnTo>
                    <a:pt x="2961" y="77"/>
                  </a:lnTo>
                  <a:lnTo>
                    <a:pt x="2964" y="75"/>
                  </a:lnTo>
                  <a:lnTo>
                    <a:pt x="2967" y="74"/>
                  </a:lnTo>
                  <a:lnTo>
                    <a:pt x="2971" y="73"/>
                  </a:lnTo>
                  <a:lnTo>
                    <a:pt x="2974" y="71"/>
                  </a:lnTo>
                  <a:lnTo>
                    <a:pt x="2977" y="70"/>
                  </a:lnTo>
                  <a:lnTo>
                    <a:pt x="2980" y="69"/>
                  </a:lnTo>
                  <a:lnTo>
                    <a:pt x="2984" y="67"/>
                  </a:lnTo>
                  <a:lnTo>
                    <a:pt x="2987" y="66"/>
                  </a:lnTo>
                  <a:lnTo>
                    <a:pt x="2990" y="65"/>
                  </a:lnTo>
                  <a:lnTo>
                    <a:pt x="2993" y="64"/>
                  </a:lnTo>
                  <a:lnTo>
                    <a:pt x="2997" y="62"/>
                  </a:lnTo>
                  <a:lnTo>
                    <a:pt x="3000" y="61"/>
                  </a:lnTo>
                  <a:lnTo>
                    <a:pt x="3003" y="60"/>
                  </a:lnTo>
                  <a:lnTo>
                    <a:pt x="3006" y="59"/>
                  </a:lnTo>
                  <a:lnTo>
                    <a:pt x="3010" y="57"/>
                  </a:lnTo>
                  <a:lnTo>
                    <a:pt x="3013" y="56"/>
                  </a:lnTo>
                  <a:lnTo>
                    <a:pt x="3016" y="55"/>
                  </a:lnTo>
                  <a:lnTo>
                    <a:pt x="3019" y="54"/>
                  </a:lnTo>
                  <a:lnTo>
                    <a:pt x="3023" y="53"/>
                  </a:lnTo>
                  <a:lnTo>
                    <a:pt x="3026" y="52"/>
                  </a:lnTo>
                  <a:lnTo>
                    <a:pt x="3029" y="51"/>
                  </a:lnTo>
                  <a:lnTo>
                    <a:pt x="3032" y="50"/>
                  </a:lnTo>
                  <a:lnTo>
                    <a:pt x="3036" y="49"/>
                  </a:lnTo>
                  <a:lnTo>
                    <a:pt x="3039" y="48"/>
                  </a:lnTo>
                  <a:lnTo>
                    <a:pt x="3042" y="47"/>
                  </a:lnTo>
                  <a:lnTo>
                    <a:pt x="3046" y="46"/>
                  </a:lnTo>
                  <a:lnTo>
                    <a:pt x="3049" y="45"/>
                  </a:lnTo>
                  <a:lnTo>
                    <a:pt x="3052" y="44"/>
                  </a:lnTo>
                  <a:lnTo>
                    <a:pt x="3055" y="44"/>
                  </a:lnTo>
                  <a:lnTo>
                    <a:pt x="3059" y="43"/>
                  </a:lnTo>
                  <a:lnTo>
                    <a:pt x="3062" y="42"/>
                  </a:lnTo>
                  <a:lnTo>
                    <a:pt x="3065" y="41"/>
                  </a:lnTo>
                  <a:lnTo>
                    <a:pt x="3068" y="40"/>
                  </a:lnTo>
                  <a:lnTo>
                    <a:pt x="3072" y="39"/>
                  </a:lnTo>
                  <a:lnTo>
                    <a:pt x="3075" y="39"/>
                  </a:lnTo>
                  <a:lnTo>
                    <a:pt x="3078" y="38"/>
                  </a:lnTo>
                  <a:lnTo>
                    <a:pt x="3081" y="37"/>
                  </a:lnTo>
                  <a:lnTo>
                    <a:pt x="3085" y="36"/>
                  </a:lnTo>
                  <a:lnTo>
                    <a:pt x="3088" y="36"/>
                  </a:lnTo>
                  <a:lnTo>
                    <a:pt x="3091" y="35"/>
                  </a:lnTo>
                  <a:lnTo>
                    <a:pt x="3094" y="34"/>
                  </a:lnTo>
                  <a:lnTo>
                    <a:pt x="3098" y="34"/>
                  </a:lnTo>
                  <a:lnTo>
                    <a:pt x="3101" y="33"/>
                  </a:lnTo>
                  <a:lnTo>
                    <a:pt x="3104" y="33"/>
                  </a:lnTo>
                  <a:lnTo>
                    <a:pt x="3107" y="32"/>
                  </a:lnTo>
                  <a:lnTo>
                    <a:pt x="3111" y="31"/>
                  </a:lnTo>
                  <a:lnTo>
                    <a:pt x="3114" y="31"/>
                  </a:lnTo>
                  <a:lnTo>
                    <a:pt x="3117" y="30"/>
                  </a:lnTo>
                  <a:lnTo>
                    <a:pt x="3121" y="30"/>
                  </a:lnTo>
                  <a:lnTo>
                    <a:pt x="3124" y="30"/>
                  </a:lnTo>
                  <a:lnTo>
                    <a:pt x="3127" y="29"/>
                  </a:lnTo>
                  <a:lnTo>
                    <a:pt x="3130" y="29"/>
                  </a:lnTo>
                  <a:lnTo>
                    <a:pt x="3134" y="28"/>
                  </a:lnTo>
                  <a:lnTo>
                    <a:pt x="3137" y="28"/>
                  </a:lnTo>
                  <a:lnTo>
                    <a:pt x="3140" y="27"/>
                  </a:lnTo>
                  <a:lnTo>
                    <a:pt x="3143" y="27"/>
                  </a:lnTo>
                  <a:lnTo>
                    <a:pt x="3147" y="27"/>
                  </a:lnTo>
                  <a:lnTo>
                    <a:pt x="3150" y="26"/>
                  </a:lnTo>
                  <a:lnTo>
                    <a:pt x="3153" y="26"/>
                  </a:lnTo>
                  <a:lnTo>
                    <a:pt x="3156" y="26"/>
                  </a:lnTo>
                  <a:lnTo>
                    <a:pt x="3160" y="25"/>
                  </a:lnTo>
                  <a:lnTo>
                    <a:pt x="3163" y="25"/>
                  </a:lnTo>
                  <a:lnTo>
                    <a:pt x="3166" y="25"/>
                  </a:lnTo>
                  <a:lnTo>
                    <a:pt x="3169" y="24"/>
                  </a:lnTo>
                  <a:lnTo>
                    <a:pt x="3173" y="24"/>
                  </a:lnTo>
                  <a:lnTo>
                    <a:pt x="3176" y="24"/>
                  </a:lnTo>
                  <a:lnTo>
                    <a:pt x="3179" y="24"/>
                  </a:lnTo>
                  <a:lnTo>
                    <a:pt x="3182" y="23"/>
                  </a:lnTo>
                  <a:lnTo>
                    <a:pt x="3186" y="23"/>
                  </a:lnTo>
                  <a:lnTo>
                    <a:pt x="3189" y="23"/>
                  </a:lnTo>
                  <a:lnTo>
                    <a:pt x="3192" y="23"/>
                  </a:lnTo>
                  <a:lnTo>
                    <a:pt x="3196" y="23"/>
                  </a:lnTo>
                  <a:lnTo>
                    <a:pt x="3199" y="23"/>
                  </a:lnTo>
                  <a:lnTo>
                    <a:pt x="3202" y="22"/>
                  </a:lnTo>
                  <a:lnTo>
                    <a:pt x="3205" y="22"/>
                  </a:lnTo>
                  <a:lnTo>
                    <a:pt x="3209" y="22"/>
                  </a:lnTo>
                  <a:lnTo>
                    <a:pt x="3212" y="22"/>
                  </a:lnTo>
                  <a:lnTo>
                    <a:pt x="3215" y="22"/>
                  </a:lnTo>
                  <a:lnTo>
                    <a:pt x="3218" y="22"/>
                  </a:lnTo>
                  <a:lnTo>
                    <a:pt x="3222" y="22"/>
                  </a:lnTo>
                  <a:lnTo>
                    <a:pt x="3225" y="22"/>
                  </a:lnTo>
                  <a:lnTo>
                    <a:pt x="3228" y="22"/>
                  </a:lnTo>
                  <a:lnTo>
                    <a:pt x="3231" y="22"/>
                  </a:lnTo>
                  <a:lnTo>
                    <a:pt x="3235" y="21"/>
                  </a:lnTo>
                  <a:lnTo>
                    <a:pt x="3238" y="21"/>
                  </a:lnTo>
                  <a:lnTo>
                    <a:pt x="3241" y="21"/>
                  </a:lnTo>
                  <a:lnTo>
                    <a:pt x="3244" y="21"/>
                  </a:lnTo>
                  <a:lnTo>
                    <a:pt x="3248" y="21"/>
                  </a:lnTo>
                  <a:lnTo>
                    <a:pt x="3251" y="21"/>
                  </a:lnTo>
                  <a:lnTo>
                    <a:pt x="3254" y="21"/>
                  </a:lnTo>
                  <a:lnTo>
                    <a:pt x="3257" y="21"/>
                  </a:lnTo>
                  <a:lnTo>
                    <a:pt x="3261" y="21"/>
                  </a:lnTo>
                  <a:lnTo>
                    <a:pt x="3264" y="21"/>
                  </a:lnTo>
                  <a:lnTo>
                    <a:pt x="3267" y="21"/>
                  </a:lnTo>
                  <a:lnTo>
                    <a:pt x="3271" y="21"/>
                  </a:lnTo>
                  <a:lnTo>
                    <a:pt x="3274" y="21"/>
                  </a:lnTo>
                  <a:lnTo>
                    <a:pt x="3277" y="21"/>
                  </a:lnTo>
                  <a:lnTo>
                    <a:pt x="3280" y="21"/>
                  </a:lnTo>
                  <a:lnTo>
                    <a:pt x="3284" y="21"/>
                  </a:lnTo>
                  <a:lnTo>
                    <a:pt x="3287" y="21"/>
                  </a:lnTo>
                  <a:lnTo>
                    <a:pt x="3290" y="21"/>
                  </a:lnTo>
                  <a:lnTo>
                    <a:pt x="3293" y="21"/>
                  </a:lnTo>
                  <a:lnTo>
                    <a:pt x="3297" y="21"/>
                  </a:lnTo>
                  <a:lnTo>
                    <a:pt x="3300" y="21"/>
                  </a:lnTo>
                  <a:lnTo>
                    <a:pt x="3303" y="22"/>
                  </a:lnTo>
                  <a:lnTo>
                    <a:pt x="3306" y="22"/>
                  </a:lnTo>
                  <a:lnTo>
                    <a:pt x="3310" y="22"/>
                  </a:lnTo>
                  <a:lnTo>
                    <a:pt x="3313" y="22"/>
                  </a:lnTo>
                  <a:lnTo>
                    <a:pt x="3316" y="22"/>
                  </a:lnTo>
                  <a:lnTo>
                    <a:pt x="3319" y="22"/>
                  </a:lnTo>
                  <a:lnTo>
                    <a:pt x="3323" y="22"/>
                  </a:lnTo>
                  <a:lnTo>
                    <a:pt x="3326" y="22"/>
                  </a:lnTo>
                  <a:lnTo>
                    <a:pt x="3329" y="22"/>
                  </a:lnTo>
                  <a:lnTo>
                    <a:pt x="3333" y="22"/>
                  </a:lnTo>
                  <a:lnTo>
                    <a:pt x="3336" y="22"/>
                  </a:lnTo>
                  <a:lnTo>
                    <a:pt x="3339" y="22"/>
                  </a:lnTo>
                  <a:lnTo>
                    <a:pt x="3342" y="22"/>
                  </a:lnTo>
                  <a:lnTo>
                    <a:pt x="3346" y="22"/>
                  </a:lnTo>
                  <a:lnTo>
                    <a:pt x="3349" y="22"/>
                  </a:lnTo>
                  <a:lnTo>
                    <a:pt x="3352" y="22"/>
                  </a:lnTo>
                  <a:lnTo>
                    <a:pt x="3355" y="22"/>
                  </a:lnTo>
                  <a:lnTo>
                    <a:pt x="3359" y="23"/>
                  </a:lnTo>
                  <a:lnTo>
                    <a:pt x="3362" y="23"/>
                  </a:lnTo>
                  <a:lnTo>
                    <a:pt x="3365" y="23"/>
                  </a:lnTo>
                  <a:lnTo>
                    <a:pt x="3368" y="23"/>
                  </a:lnTo>
                  <a:lnTo>
                    <a:pt x="3372" y="23"/>
                  </a:lnTo>
                  <a:lnTo>
                    <a:pt x="3375" y="23"/>
                  </a:lnTo>
                  <a:lnTo>
                    <a:pt x="3378" y="23"/>
                  </a:lnTo>
                  <a:lnTo>
                    <a:pt x="3381" y="23"/>
                  </a:lnTo>
                  <a:lnTo>
                    <a:pt x="3385" y="23"/>
                  </a:lnTo>
                  <a:lnTo>
                    <a:pt x="3388" y="23"/>
                  </a:lnTo>
                  <a:lnTo>
                    <a:pt x="3391" y="23"/>
                  </a:lnTo>
                  <a:lnTo>
                    <a:pt x="3394" y="23"/>
                  </a:lnTo>
                  <a:lnTo>
                    <a:pt x="3398" y="23"/>
                  </a:lnTo>
                  <a:lnTo>
                    <a:pt x="3401" y="23"/>
                  </a:lnTo>
                  <a:lnTo>
                    <a:pt x="3404" y="23"/>
                  </a:lnTo>
                  <a:lnTo>
                    <a:pt x="3408" y="24"/>
                  </a:lnTo>
                  <a:lnTo>
                    <a:pt x="3411" y="24"/>
                  </a:lnTo>
                  <a:lnTo>
                    <a:pt x="3414" y="24"/>
                  </a:lnTo>
                  <a:lnTo>
                    <a:pt x="3417" y="24"/>
                  </a:lnTo>
                  <a:lnTo>
                    <a:pt x="3421" y="24"/>
                  </a:lnTo>
                  <a:lnTo>
                    <a:pt x="3424" y="24"/>
                  </a:lnTo>
                  <a:lnTo>
                    <a:pt x="3427" y="24"/>
                  </a:lnTo>
                  <a:lnTo>
                    <a:pt x="3430" y="24"/>
                  </a:lnTo>
                  <a:lnTo>
                    <a:pt x="3434" y="24"/>
                  </a:lnTo>
                  <a:lnTo>
                    <a:pt x="3437" y="24"/>
                  </a:lnTo>
                  <a:lnTo>
                    <a:pt x="3440" y="24"/>
                  </a:lnTo>
                  <a:lnTo>
                    <a:pt x="3443" y="24"/>
                  </a:lnTo>
                  <a:lnTo>
                    <a:pt x="3447" y="24"/>
                  </a:lnTo>
                  <a:lnTo>
                    <a:pt x="3450" y="24"/>
                  </a:lnTo>
                  <a:lnTo>
                    <a:pt x="3453" y="24"/>
                  </a:lnTo>
                  <a:lnTo>
                    <a:pt x="3456" y="24"/>
                  </a:lnTo>
                  <a:lnTo>
                    <a:pt x="3460" y="25"/>
                  </a:lnTo>
                  <a:lnTo>
                    <a:pt x="3463" y="25"/>
                  </a:lnTo>
                  <a:lnTo>
                    <a:pt x="3466" y="25"/>
                  </a:lnTo>
                  <a:lnTo>
                    <a:pt x="3469" y="25"/>
                  </a:lnTo>
                  <a:lnTo>
                    <a:pt x="3473" y="25"/>
                  </a:lnTo>
                  <a:lnTo>
                    <a:pt x="3476" y="25"/>
                  </a:lnTo>
                  <a:lnTo>
                    <a:pt x="3479" y="25"/>
                  </a:lnTo>
                  <a:lnTo>
                    <a:pt x="3483" y="25"/>
                  </a:lnTo>
                  <a:lnTo>
                    <a:pt x="3486" y="25"/>
                  </a:lnTo>
                  <a:lnTo>
                    <a:pt x="3489" y="25"/>
                  </a:lnTo>
                  <a:lnTo>
                    <a:pt x="3492" y="25"/>
                  </a:lnTo>
                  <a:lnTo>
                    <a:pt x="3496" y="25"/>
                  </a:lnTo>
                  <a:lnTo>
                    <a:pt x="3499" y="25"/>
                  </a:lnTo>
                  <a:lnTo>
                    <a:pt x="3502" y="25"/>
                  </a:lnTo>
                  <a:lnTo>
                    <a:pt x="3505" y="25"/>
                  </a:lnTo>
                  <a:lnTo>
                    <a:pt x="3509" y="25"/>
                  </a:lnTo>
                  <a:lnTo>
                    <a:pt x="3512" y="25"/>
                  </a:lnTo>
                  <a:lnTo>
                    <a:pt x="3515" y="25"/>
                  </a:lnTo>
                  <a:lnTo>
                    <a:pt x="3518" y="25"/>
                  </a:lnTo>
                  <a:lnTo>
                    <a:pt x="3522" y="25"/>
                  </a:lnTo>
                  <a:lnTo>
                    <a:pt x="3525" y="25"/>
                  </a:lnTo>
                  <a:lnTo>
                    <a:pt x="3528" y="26"/>
                  </a:lnTo>
                  <a:lnTo>
                    <a:pt x="3531" y="26"/>
                  </a:lnTo>
                  <a:lnTo>
                    <a:pt x="3535" y="26"/>
                  </a:lnTo>
                  <a:lnTo>
                    <a:pt x="3538" y="26"/>
                  </a:lnTo>
                  <a:lnTo>
                    <a:pt x="3541" y="26"/>
                  </a:lnTo>
                  <a:lnTo>
                    <a:pt x="3544" y="26"/>
                  </a:lnTo>
                  <a:lnTo>
                    <a:pt x="3548" y="26"/>
                  </a:lnTo>
                  <a:lnTo>
                    <a:pt x="3551" y="26"/>
                  </a:lnTo>
                  <a:lnTo>
                    <a:pt x="3554" y="26"/>
                  </a:lnTo>
                  <a:lnTo>
                    <a:pt x="3558" y="26"/>
                  </a:lnTo>
                  <a:lnTo>
                    <a:pt x="3561" y="26"/>
                  </a:lnTo>
                  <a:lnTo>
                    <a:pt x="3564" y="26"/>
                  </a:lnTo>
                  <a:lnTo>
                    <a:pt x="3567" y="26"/>
                  </a:lnTo>
                  <a:lnTo>
                    <a:pt x="3571" y="26"/>
                  </a:lnTo>
                  <a:lnTo>
                    <a:pt x="3574" y="26"/>
                  </a:lnTo>
                  <a:lnTo>
                    <a:pt x="3577" y="26"/>
                  </a:lnTo>
                  <a:lnTo>
                    <a:pt x="3580" y="26"/>
                  </a:lnTo>
                  <a:lnTo>
                    <a:pt x="3584" y="26"/>
                  </a:lnTo>
                  <a:lnTo>
                    <a:pt x="3587" y="26"/>
                  </a:lnTo>
                  <a:lnTo>
                    <a:pt x="3590" y="26"/>
                  </a:lnTo>
                  <a:lnTo>
                    <a:pt x="3593" y="26"/>
                  </a:lnTo>
                  <a:lnTo>
                    <a:pt x="3597" y="26"/>
                  </a:lnTo>
                  <a:lnTo>
                    <a:pt x="3600" y="26"/>
                  </a:lnTo>
                  <a:lnTo>
                    <a:pt x="3603" y="26"/>
                  </a:lnTo>
                  <a:lnTo>
                    <a:pt x="3606" y="26"/>
                  </a:lnTo>
                  <a:lnTo>
                    <a:pt x="3610" y="26"/>
                  </a:lnTo>
                  <a:lnTo>
                    <a:pt x="3613" y="26"/>
                  </a:lnTo>
                  <a:lnTo>
                    <a:pt x="3616" y="26"/>
                  </a:lnTo>
                  <a:lnTo>
                    <a:pt x="3619" y="26"/>
                  </a:lnTo>
                  <a:lnTo>
                    <a:pt x="3623" y="26"/>
                  </a:lnTo>
                  <a:lnTo>
                    <a:pt x="3626" y="26"/>
                  </a:lnTo>
                  <a:lnTo>
                    <a:pt x="3629" y="26"/>
                  </a:lnTo>
                  <a:lnTo>
                    <a:pt x="3633" y="26"/>
                  </a:lnTo>
                  <a:lnTo>
                    <a:pt x="3636" y="26"/>
                  </a:lnTo>
                  <a:lnTo>
                    <a:pt x="3639" y="26"/>
                  </a:lnTo>
                  <a:lnTo>
                    <a:pt x="3642" y="26"/>
                  </a:lnTo>
                  <a:lnTo>
                    <a:pt x="3646" y="26"/>
                  </a:lnTo>
                  <a:lnTo>
                    <a:pt x="3649" y="26"/>
                  </a:lnTo>
                  <a:lnTo>
                    <a:pt x="3652" y="26"/>
                  </a:lnTo>
                  <a:lnTo>
                    <a:pt x="3655" y="26"/>
                  </a:lnTo>
                  <a:lnTo>
                    <a:pt x="3659" y="26"/>
                  </a:lnTo>
                  <a:lnTo>
                    <a:pt x="3662" y="26"/>
                  </a:lnTo>
                  <a:lnTo>
                    <a:pt x="3665" y="26"/>
                  </a:lnTo>
                  <a:lnTo>
                    <a:pt x="3668" y="26"/>
                  </a:lnTo>
                  <a:lnTo>
                    <a:pt x="3672" y="26"/>
                  </a:lnTo>
                  <a:lnTo>
                    <a:pt x="3675" y="26"/>
                  </a:lnTo>
                  <a:lnTo>
                    <a:pt x="3678" y="26"/>
                  </a:lnTo>
                  <a:lnTo>
                    <a:pt x="3681" y="26"/>
                  </a:lnTo>
                  <a:lnTo>
                    <a:pt x="3685" y="26"/>
                  </a:lnTo>
                  <a:lnTo>
                    <a:pt x="3688" y="26"/>
                  </a:lnTo>
                  <a:lnTo>
                    <a:pt x="3691" y="26"/>
                  </a:lnTo>
                  <a:lnTo>
                    <a:pt x="3695" y="26"/>
                  </a:lnTo>
                  <a:lnTo>
                    <a:pt x="3698" y="26"/>
                  </a:lnTo>
                  <a:lnTo>
                    <a:pt x="3701" y="26"/>
                  </a:lnTo>
                  <a:lnTo>
                    <a:pt x="3704" y="26"/>
                  </a:lnTo>
                  <a:lnTo>
                    <a:pt x="3708" y="26"/>
                  </a:lnTo>
                  <a:lnTo>
                    <a:pt x="3711" y="26"/>
                  </a:lnTo>
                  <a:lnTo>
                    <a:pt x="3714" y="26"/>
                  </a:lnTo>
                  <a:lnTo>
                    <a:pt x="3717" y="26"/>
                  </a:lnTo>
                  <a:lnTo>
                    <a:pt x="3721" y="26"/>
                  </a:lnTo>
                  <a:lnTo>
                    <a:pt x="3724" y="26"/>
                  </a:lnTo>
                  <a:lnTo>
                    <a:pt x="3727" y="26"/>
                  </a:lnTo>
                  <a:lnTo>
                    <a:pt x="3730" y="26"/>
                  </a:lnTo>
                  <a:lnTo>
                    <a:pt x="3734" y="26"/>
                  </a:lnTo>
                  <a:lnTo>
                    <a:pt x="3737" y="26"/>
                  </a:lnTo>
                  <a:lnTo>
                    <a:pt x="3740" y="26"/>
                  </a:lnTo>
                  <a:lnTo>
                    <a:pt x="3743" y="26"/>
                  </a:lnTo>
                  <a:lnTo>
                    <a:pt x="3747" y="26"/>
                  </a:lnTo>
                  <a:lnTo>
                    <a:pt x="3750" y="26"/>
                  </a:lnTo>
                  <a:lnTo>
                    <a:pt x="3753" y="26"/>
                  </a:lnTo>
                  <a:lnTo>
                    <a:pt x="3756" y="26"/>
                  </a:lnTo>
                  <a:lnTo>
                    <a:pt x="3760" y="26"/>
                  </a:lnTo>
                  <a:lnTo>
                    <a:pt x="3763" y="26"/>
                  </a:lnTo>
                  <a:lnTo>
                    <a:pt x="3766" y="25"/>
                  </a:lnTo>
                  <a:lnTo>
                    <a:pt x="3770" y="25"/>
                  </a:lnTo>
                  <a:lnTo>
                    <a:pt x="3773" y="25"/>
                  </a:lnTo>
                  <a:lnTo>
                    <a:pt x="3776" y="25"/>
                  </a:lnTo>
                  <a:lnTo>
                    <a:pt x="3779" y="25"/>
                  </a:lnTo>
                  <a:lnTo>
                    <a:pt x="3783" y="25"/>
                  </a:lnTo>
                  <a:lnTo>
                    <a:pt x="3786" y="25"/>
                  </a:lnTo>
                  <a:lnTo>
                    <a:pt x="3789" y="25"/>
                  </a:lnTo>
                  <a:lnTo>
                    <a:pt x="3792" y="25"/>
                  </a:lnTo>
                  <a:lnTo>
                    <a:pt x="3796" y="25"/>
                  </a:lnTo>
                  <a:lnTo>
                    <a:pt x="3799" y="25"/>
                  </a:lnTo>
                  <a:lnTo>
                    <a:pt x="3802" y="24"/>
                  </a:lnTo>
                  <a:lnTo>
                    <a:pt x="3805" y="24"/>
                  </a:lnTo>
                  <a:lnTo>
                    <a:pt x="3809" y="24"/>
                  </a:lnTo>
                  <a:lnTo>
                    <a:pt x="3812" y="24"/>
                  </a:lnTo>
                  <a:lnTo>
                    <a:pt x="3815" y="24"/>
                  </a:lnTo>
                  <a:lnTo>
                    <a:pt x="3818" y="24"/>
                  </a:lnTo>
                  <a:lnTo>
                    <a:pt x="3822" y="24"/>
                  </a:lnTo>
                  <a:lnTo>
                    <a:pt x="3825" y="24"/>
                  </a:lnTo>
                  <a:lnTo>
                    <a:pt x="3828" y="24"/>
                  </a:lnTo>
                  <a:lnTo>
                    <a:pt x="3831" y="23"/>
                  </a:lnTo>
                  <a:lnTo>
                    <a:pt x="3835" y="23"/>
                  </a:lnTo>
                  <a:lnTo>
                    <a:pt x="3838" y="23"/>
                  </a:lnTo>
                  <a:lnTo>
                    <a:pt x="3841" y="23"/>
                  </a:lnTo>
                  <a:lnTo>
                    <a:pt x="3845" y="23"/>
                  </a:lnTo>
                  <a:lnTo>
                    <a:pt x="3848" y="23"/>
                  </a:lnTo>
                  <a:lnTo>
                    <a:pt x="3851" y="22"/>
                  </a:lnTo>
                  <a:lnTo>
                    <a:pt x="3854" y="22"/>
                  </a:lnTo>
                  <a:lnTo>
                    <a:pt x="3858" y="22"/>
                  </a:lnTo>
                  <a:lnTo>
                    <a:pt x="3861" y="22"/>
                  </a:lnTo>
                  <a:lnTo>
                    <a:pt x="3864" y="22"/>
                  </a:lnTo>
                  <a:lnTo>
                    <a:pt x="3867" y="22"/>
                  </a:lnTo>
                  <a:lnTo>
                    <a:pt x="3871" y="21"/>
                  </a:lnTo>
                  <a:lnTo>
                    <a:pt x="3874" y="21"/>
                  </a:lnTo>
                  <a:lnTo>
                    <a:pt x="3877" y="21"/>
                  </a:lnTo>
                  <a:lnTo>
                    <a:pt x="3880" y="21"/>
                  </a:lnTo>
                  <a:lnTo>
                    <a:pt x="3884" y="21"/>
                  </a:lnTo>
                  <a:lnTo>
                    <a:pt x="3887" y="21"/>
                  </a:lnTo>
                  <a:lnTo>
                    <a:pt x="3890" y="20"/>
                  </a:lnTo>
                  <a:lnTo>
                    <a:pt x="3893" y="20"/>
                  </a:lnTo>
                  <a:lnTo>
                    <a:pt x="3897" y="20"/>
                  </a:lnTo>
                  <a:lnTo>
                    <a:pt x="3900" y="20"/>
                  </a:lnTo>
                  <a:lnTo>
                    <a:pt x="3903" y="20"/>
                  </a:lnTo>
                  <a:lnTo>
                    <a:pt x="3906" y="19"/>
                  </a:lnTo>
                  <a:lnTo>
                    <a:pt x="3910" y="19"/>
                  </a:lnTo>
                  <a:lnTo>
                    <a:pt x="3913" y="19"/>
                  </a:lnTo>
                  <a:lnTo>
                    <a:pt x="3916" y="19"/>
                  </a:lnTo>
                  <a:lnTo>
                    <a:pt x="3920" y="18"/>
                  </a:lnTo>
                  <a:lnTo>
                    <a:pt x="3923" y="18"/>
                  </a:lnTo>
                  <a:lnTo>
                    <a:pt x="3926" y="18"/>
                  </a:lnTo>
                  <a:lnTo>
                    <a:pt x="3929" y="18"/>
                  </a:lnTo>
                  <a:lnTo>
                    <a:pt x="3933" y="18"/>
                  </a:lnTo>
                  <a:lnTo>
                    <a:pt x="3936" y="17"/>
                  </a:lnTo>
                  <a:lnTo>
                    <a:pt x="3939" y="17"/>
                  </a:lnTo>
                  <a:lnTo>
                    <a:pt x="3942" y="17"/>
                  </a:lnTo>
                  <a:lnTo>
                    <a:pt x="3946" y="17"/>
                  </a:lnTo>
                  <a:lnTo>
                    <a:pt x="3949" y="16"/>
                  </a:lnTo>
                  <a:lnTo>
                    <a:pt x="3952" y="16"/>
                  </a:lnTo>
                  <a:lnTo>
                    <a:pt x="3955" y="16"/>
                  </a:lnTo>
                  <a:lnTo>
                    <a:pt x="3959" y="16"/>
                  </a:lnTo>
                  <a:lnTo>
                    <a:pt x="3962" y="15"/>
                  </a:lnTo>
                  <a:lnTo>
                    <a:pt x="3965" y="15"/>
                  </a:lnTo>
                  <a:lnTo>
                    <a:pt x="3968" y="15"/>
                  </a:lnTo>
                  <a:lnTo>
                    <a:pt x="3972" y="15"/>
                  </a:lnTo>
                  <a:lnTo>
                    <a:pt x="3975" y="14"/>
                  </a:lnTo>
                  <a:lnTo>
                    <a:pt x="3978" y="14"/>
                  </a:lnTo>
                  <a:lnTo>
                    <a:pt x="3981" y="14"/>
                  </a:lnTo>
                  <a:lnTo>
                    <a:pt x="3985" y="14"/>
                  </a:lnTo>
                  <a:lnTo>
                    <a:pt x="3988" y="13"/>
                  </a:lnTo>
                  <a:lnTo>
                    <a:pt x="3991" y="13"/>
                  </a:lnTo>
                  <a:lnTo>
                    <a:pt x="3995" y="13"/>
                  </a:lnTo>
                  <a:lnTo>
                    <a:pt x="3998" y="13"/>
                  </a:lnTo>
                  <a:lnTo>
                    <a:pt x="4001" y="12"/>
                  </a:lnTo>
                  <a:lnTo>
                    <a:pt x="4004" y="12"/>
                  </a:lnTo>
                  <a:lnTo>
                    <a:pt x="4008" y="12"/>
                  </a:lnTo>
                  <a:lnTo>
                    <a:pt x="4011" y="11"/>
                  </a:lnTo>
                  <a:lnTo>
                    <a:pt x="4014" y="11"/>
                  </a:lnTo>
                  <a:lnTo>
                    <a:pt x="4017" y="11"/>
                  </a:lnTo>
                  <a:lnTo>
                    <a:pt x="4021" y="11"/>
                  </a:lnTo>
                  <a:lnTo>
                    <a:pt x="4024" y="10"/>
                  </a:lnTo>
                  <a:lnTo>
                    <a:pt x="4027" y="10"/>
                  </a:lnTo>
                  <a:lnTo>
                    <a:pt x="4030" y="10"/>
                  </a:lnTo>
                  <a:lnTo>
                    <a:pt x="4034" y="10"/>
                  </a:lnTo>
                  <a:lnTo>
                    <a:pt x="4037" y="9"/>
                  </a:lnTo>
                  <a:lnTo>
                    <a:pt x="4040" y="9"/>
                  </a:lnTo>
                  <a:lnTo>
                    <a:pt x="4043" y="9"/>
                  </a:lnTo>
                  <a:lnTo>
                    <a:pt x="4047" y="9"/>
                  </a:lnTo>
                  <a:lnTo>
                    <a:pt x="4050" y="8"/>
                  </a:lnTo>
                  <a:lnTo>
                    <a:pt x="4053" y="8"/>
                  </a:lnTo>
                  <a:lnTo>
                    <a:pt x="4057" y="8"/>
                  </a:lnTo>
                  <a:lnTo>
                    <a:pt x="4060" y="8"/>
                  </a:lnTo>
                  <a:lnTo>
                    <a:pt x="4063" y="7"/>
                  </a:lnTo>
                  <a:lnTo>
                    <a:pt x="4066" y="7"/>
                  </a:lnTo>
                  <a:lnTo>
                    <a:pt x="4070" y="7"/>
                  </a:lnTo>
                  <a:lnTo>
                    <a:pt x="4073" y="7"/>
                  </a:lnTo>
                  <a:lnTo>
                    <a:pt x="4076" y="6"/>
                  </a:lnTo>
                  <a:lnTo>
                    <a:pt x="4079" y="6"/>
                  </a:lnTo>
                  <a:lnTo>
                    <a:pt x="4083" y="6"/>
                  </a:lnTo>
                  <a:lnTo>
                    <a:pt x="4086" y="6"/>
                  </a:lnTo>
                  <a:lnTo>
                    <a:pt x="4089" y="6"/>
                  </a:lnTo>
                  <a:lnTo>
                    <a:pt x="4092" y="5"/>
                  </a:lnTo>
                  <a:lnTo>
                    <a:pt x="4096" y="5"/>
                  </a:lnTo>
                  <a:lnTo>
                    <a:pt x="4099" y="5"/>
                  </a:lnTo>
                  <a:lnTo>
                    <a:pt x="4102" y="5"/>
                  </a:lnTo>
                  <a:lnTo>
                    <a:pt x="4105" y="4"/>
                  </a:lnTo>
                  <a:lnTo>
                    <a:pt x="4109" y="4"/>
                  </a:lnTo>
                  <a:lnTo>
                    <a:pt x="4112" y="4"/>
                  </a:lnTo>
                  <a:lnTo>
                    <a:pt x="4115" y="4"/>
                  </a:lnTo>
                  <a:lnTo>
                    <a:pt x="4118" y="4"/>
                  </a:lnTo>
                  <a:lnTo>
                    <a:pt x="4122" y="4"/>
                  </a:lnTo>
                  <a:lnTo>
                    <a:pt x="4125" y="3"/>
                  </a:lnTo>
                  <a:lnTo>
                    <a:pt x="4128" y="3"/>
                  </a:lnTo>
                  <a:lnTo>
                    <a:pt x="4132" y="3"/>
                  </a:lnTo>
                  <a:lnTo>
                    <a:pt x="4135" y="3"/>
                  </a:lnTo>
                  <a:lnTo>
                    <a:pt x="4138" y="3"/>
                  </a:lnTo>
                  <a:lnTo>
                    <a:pt x="4141" y="2"/>
                  </a:lnTo>
                  <a:lnTo>
                    <a:pt x="4145" y="2"/>
                  </a:lnTo>
                  <a:lnTo>
                    <a:pt x="4148" y="2"/>
                  </a:lnTo>
                  <a:lnTo>
                    <a:pt x="4151" y="2"/>
                  </a:lnTo>
                  <a:lnTo>
                    <a:pt x="4154" y="2"/>
                  </a:lnTo>
                  <a:lnTo>
                    <a:pt x="4158" y="2"/>
                  </a:lnTo>
                  <a:lnTo>
                    <a:pt x="4161" y="2"/>
                  </a:lnTo>
                  <a:lnTo>
                    <a:pt x="4164" y="1"/>
                  </a:lnTo>
                  <a:lnTo>
                    <a:pt x="4167" y="1"/>
                  </a:lnTo>
                  <a:lnTo>
                    <a:pt x="4171" y="1"/>
                  </a:lnTo>
                  <a:lnTo>
                    <a:pt x="4174" y="1"/>
                  </a:lnTo>
                  <a:lnTo>
                    <a:pt x="4177" y="1"/>
                  </a:lnTo>
                  <a:lnTo>
                    <a:pt x="4180" y="1"/>
                  </a:lnTo>
                  <a:lnTo>
                    <a:pt x="4184" y="1"/>
                  </a:lnTo>
                  <a:lnTo>
                    <a:pt x="4187" y="1"/>
                  </a:lnTo>
                  <a:lnTo>
                    <a:pt x="4190" y="1"/>
                  </a:lnTo>
                  <a:lnTo>
                    <a:pt x="4193" y="1"/>
                  </a:lnTo>
                  <a:lnTo>
                    <a:pt x="4197" y="1"/>
                  </a:lnTo>
                  <a:lnTo>
                    <a:pt x="4200" y="1"/>
                  </a:lnTo>
                  <a:lnTo>
                    <a:pt x="4203" y="1"/>
                  </a:lnTo>
                  <a:lnTo>
                    <a:pt x="4207" y="0"/>
                  </a:lnTo>
                  <a:lnTo>
                    <a:pt x="4210" y="0"/>
                  </a:lnTo>
                  <a:lnTo>
                    <a:pt x="4213" y="0"/>
                  </a:lnTo>
                  <a:lnTo>
                    <a:pt x="4216" y="0"/>
                  </a:lnTo>
                  <a:lnTo>
                    <a:pt x="4220" y="0"/>
                  </a:lnTo>
                  <a:lnTo>
                    <a:pt x="4223" y="0"/>
                  </a:lnTo>
                  <a:lnTo>
                    <a:pt x="4226" y="0"/>
                  </a:lnTo>
                  <a:lnTo>
                    <a:pt x="4229" y="0"/>
                  </a:lnTo>
                  <a:lnTo>
                    <a:pt x="4233" y="0"/>
                  </a:lnTo>
                  <a:lnTo>
                    <a:pt x="4236" y="0"/>
                  </a:lnTo>
                  <a:lnTo>
                    <a:pt x="4239" y="0"/>
                  </a:lnTo>
                  <a:lnTo>
                    <a:pt x="4242" y="0"/>
                  </a:lnTo>
                  <a:lnTo>
                    <a:pt x="4246" y="0"/>
                  </a:lnTo>
                  <a:lnTo>
                    <a:pt x="4249" y="0"/>
                  </a:lnTo>
                  <a:lnTo>
                    <a:pt x="4252" y="0"/>
                  </a:lnTo>
                  <a:lnTo>
                    <a:pt x="4255" y="0"/>
                  </a:lnTo>
                  <a:lnTo>
                    <a:pt x="4259" y="0"/>
                  </a:lnTo>
                  <a:lnTo>
                    <a:pt x="4262" y="1"/>
                  </a:lnTo>
                  <a:lnTo>
                    <a:pt x="4265" y="1"/>
                  </a:lnTo>
                  <a:lnTo>
                    <a:pt x="4268" y="1"/>
                  </a:lnTo>
                  <a:lnTo>
                    <a:pt x="4272" y="1"/>
                  </a:lnTo>
                  <a:lnTo>
                    <a:pt x="4275" y="1"/>
                  </a:lnTo>
                  <a:lnTo>
                    <a:pt x="4278" y="1"/>
                  </a:lnTo>
                  <a:lnTo>
                    <a:pt x="4282" y="1"/>
                  </a:lnTo>
                  <a:lnTo>
                    <a:pt x="4285" y="1"/>
                  </a:lnTo>
                  <a:lnTo>
                    <a:pt x="4288" y="1"/>
                  </a:lnTo>
                  <a:lnTo>
                    <a:pt x="4291" y="1"/>
                  </a:lnTo>
                  <a:lnTo>
                    <a:pt x="4295" y="1"/>
                  </a:lnTo>
                  <a:lnTo>
                    <a:pt x="4298" y="1"/>
                  </a:lnTo>
                  <a:lnTo>
                    <a:pt x="4301" y="2"/>
                  </a:lnTo>
                  <a:lnTo>
                    <a:pt x="4304" y="2"/>
                  </a:lnTo>
                  <a:lnTo>
                    <a:pt x="4308" y="2"/>
                  </a:lnTo>
                  <a:lnTo>
                    <a:pt x="4311" y="2"/>
                  </a:lnTo>
                  <a:lnTo>
                    <a:pt x="4314" y="2"/>
                  </a:lnTo>
                  <a:lnTo>
                    <a:pt x="4317" y="2"/>
                  </a:lnTo>
                  <a:lnTo>
                    <a:pt x="4321" y="2"/>
                  </a:lnTo>
                  <a:lnTo>
                    <a:pt x="4324" y="2"/>
                  </a:lnTo>
                  <a:lnTo>
                    <a:pt x="4327" y="3"/>
                  </a:lnTo>
                  <a:lnTo>
                    <a:pt x="4330" y="3"/>
                  </a:lnTo>
                  <a:lnTo>
                    <a:pt x="4334" y="3"/>
                  </a:lnTo>
                  <a:lnTo>
                    <a:pt x="4337" y="3"/>
                  </a:lnTo>
                  <a:lnTo>
                    <a:pt x="4340" y="3"/>
                  </a:lnTo>
                  <a:lnTo>
                    <a:pt x="4343" y="3"/>
                  </a:lnTo>
                  <a:lnTo>
                    <a:pt x="4347" y="4"/>
                  </a:lnTo>
                  <a:lnTo>
                    <a:pt x="4350" y="4"/>
                  </a:lnTo>
                  <a:lnTo>
                    <a:pt x="4353" y="4"/>
                  </a:lnTo>
                  <a:lnTo>
                    <a:pt x="4357" y="4"/>
                  </a:lnTo>
                  <a:lnTo>
                    <a:pt x="4360" y="4"/>
                  </a:lnTo>
                  <a:lnTo>
                    <a:pt x="4363" y="5"/>
                  </a:lnTo>
                  <a:lnTo>
                    <a:pt x="4366" y="5"/>
                  </a:lnTo>
                  <a:lnTo>
                    <a:pt x="4370" y="5"/>
                  </a:lnTo>
                  <a:lnTo>
                    <a:pt x="4373" y="5"/>
                  </a:lnTo>
                  <a:lnTo>
                    <a:pt x="4376" y="5"/>
                  </a:lnTo>
                  <a:lnTo>
                    <a:pt x="4379" y="6"/>
                  </a:lnTo>
                  <a:lnTo>
                    <a:pt x="4383" y="6"/>
                  </a:lnTo>
                  <a:lnTo>
                    <a:pt x="4386" y="6"/>
                  </a:lnTo>
                  <a:lnTo>
                    <a:pt x="4389" y="6"/>
                  </a:lnTo>
                  <a:lnTo>
                    <a:pt x="4392" y="6"/>
                  </a:lnTo>
                  <a:lnTo>
                    <a:pt x="4396" y="7"/>
                  </a:lnTo>
                  <a:lnTo>
                    <a:pt x="4399" y="7"/>
                  </a:lnTo>
                  <a:lnTo>
                    <a:pt x="4402" y="7"/>
                  </a:lnTo>
                  <a:lnTo>
                    <a:pt x="4405" y="7"/>
                  </a:lnTo>
                  <a:lnTo>
                    <a:pt x="4409" y="8"/>
                  </a:lnTo>
                  <a:lnTo>
                    <a:pt x="4412" y="8"/>
                  </a:lnTo>
                  <a:lnTo>
                    <a:pt x="4415" y="8"/>
                  </a:lnTo>
                  <a:lnTo>
                    <a:pt x="4419" y="8"/>
                  </a:lnTo>
                  <a:lnTo>
                    <a:pt x="4422" y="9"/>
                  </a:lnTo>
                  <a:lnTo>
                    <a:pt x="4425" y="9"/>
                  </a:lnTo>
                  <a:lnTo>
                    <a:pt x="4428" y="9"/>
                  </a:lnTo>
                  <a:lnTo>
                    <a:pt x="4432" y="9"/>
                  </a:lnTo>
                  <a:lnTo>
                    <a:pt x="4435" y="10"/>
                  </a:lnTo>
                  <a:lnTo>
                    <a:pt x="4438" y="10"/>
                  </a:lnTo>
                  <a:lnTo>
                    <a:pt x="4441" y="10"/>
                  </a:lnTo>
                  <a:lnTo>
                    <a:pt x="4445" y="10"/>
                  </a:lnTo>
                  <a:lnTo>
                    <a:pt x="4448" y="10"/>
                  </a:lnTo>
                  <a:lnTo>
                    <a:pt x="4451" y="11"/>
                  </a:lnTo>
                  <a:lnTo>
                    <a:pt x="4454" y="11"/>
                  </a:lnTo>
                  <a:lnTo>
                    <a:pt x="4458" y="11"/>
                  </a:lnTo>
                  <a:lnTo>
                    <a:pt x="4461" y="11"/>
                  </a:lnTo>
                  <a:lnTo>
                    <a:pt x="4464" y="12"/>
                  </a:lnTo>
                  <a:lnTo>
                    <a:pt x="4467" y="12"/>
                  </a:lnTo>
                  <a:lnTo>
                    <a:pt x="4471" y="12"/>
                  </a:lnTo>
                  <a:lnTo>
                    <a:pt x="4474" y="12"/>
                  </a:lnTo>
                  <a:lnTo>
                    <a:pt x="4477" y="13"/>
                  </a:lnTo>
                  <a:lnTo>
                    <a:pt x="4480" y="13"/>
                  </a:lnTo>
                  <a:lnTo>
                    <a:pt x="4484" y="13"/>
                  </a:lnTo>
                  <a:lnTo>
                    <a:pt x="4487" y="13"/>
                  </a:lnTo>
                  <a:lnTo>
                    <a:pt x="4490" y="14"/>
                  </a:lnTo>
                  <a:lnTo>
                    <a:pt x="4494" y="14"/>
                  </a:lnTo>
                  <a:lnTo>
                    <a:pt x="4497" y="14"/>
                  </a:lnTo>
                  <a:lnTo>
                    <a:pt x="4500" y="14"/>
                  </a:lnTo>
                  <a:lnTo>
                    <a:pt x="4503" y="15"/>
                  </a:lnTo>
                  <a:lnTo>
                    <a:pt x="4507" y="15"/>
                  </a:lnTo>
                  <a:lnTo>
                    <a:pt x="4510" y="15"/>
                  </a:lnTo>
                  <a:lnTo>
                    <a:pt x="4513" y="15"/>
                  </a:lnTo>
                  <a:lnTo>
                    <a:pt x="4516" y="16"/>
                  </a:lnTo>
                  <a:lnTo>
                    <a:pt x="4520" y="16"/>
                  </a:lnTo>
                  <a:lnTo>
                    <a:pt x="4523" y="16"/>
                  </a:lnTo>
                  <a:lnTo>
                    <a:pt x="4526" y="16"/>
                  </a:lnTo>
                  <a:lnTo>
                    <a:pt x="4529" y="17"/>
                  </a:lnTo>
                  <a:lnTo>
                    <a:pt x="4533" y="17"/>
                  </a:lnTo>
                  <a:lnTo>
                    <a:pt x="4536" y="17"/>
                  </a:lnTo>
                  <a:lnTo>
                    <a:pt x="4539" y="17"/>
                  </a:lnTo>
                  <a:lnTo>
                    <a:pt x="4542" y="18"/>
                  </a:lnTo>
                  <a:lnTo>
                    <a:pt x="4546" y="18"/>
                  </a:lnTo>
                  <a:lnTo>
                    <a:pt x="4549" y="18"/>
                  </a:lnTo>
                  <a:lnTo>
                    <a:pt x="4552" y="18"/>
                  </a:lnTo>
                  <a:lnTo>
                    <a:pt x="4555" y="19"/>
                  </a:lnTo>
                  <a:lnTo>
                    <a:pt x="4559" y="19"/>
                  </a:lnTo>
                  <a:lnTo>
                    <a:pt x="4562" y="19"/>
                  </a:lnTo>
                  <a:lnTo>
                    <a:pt x="4565" y="19"/>
                  </a:lnTo>
                  <a:lnTo>
                    <a:pt x="4569" y="20"/>
                  </a:lnTo>
                  <a:lnTo>
                    <a:pt x="4572" y="20"/>
                  </a:lnTo>
                  <a:lnTo>
                    <a:pt x="4575" y="20"/>
                  </a:lnTo>
                  <a:lnTo>
                    <a:pt x="4578" y="20"/>
                  </a:lnTo>
                  <a:lnTo>
                    <a:pt x="4582" y="21"/>
                  </a:lnTo>
                  <a:lnTo>
                    <a:pt x="4585" y="21"/>
                  </a:lnTo>
                  <a:lnTo>
                    <a:pt x="4588" y="21"/>
                  </a:lnTo>
                  <a:lnTo>
                    <a:pt x="4591" y="21"/>
                  </a:lnTo>
                  <a:lnTo>
                    <a:pt x="4595" y="22"/>
                  </a:lnTo>
                  <a:lnTo>
                    <a:pt x="4598" y="22"/>
                  </a:lnTo>
                  <a:lnTo>
                    <a:pt x="4601" y="22"/>
                  </a:lnTo>
                  <a:lnTo>
                    <a:pt x="4604" y="22"/>
                  </a:lnTo>
                  <a:lnTo>
                    <a:pt x="4608" y="23"/>
                  </a:lnTo>
                  <a:lnTo>
                    <a:pt x="4611" y="23"/>
                  </a:lnTo>
                  <a:lnTo>
                    <a:pt x="4614" y="23"/>
                  </a:lnTo>
                  <a:lnTo>
                    <a:pt x="4617" y="23"/>
                  </a:lnTo>
                  <a:lnTo>
                    <a:pt x="4621" y="24"/>
                  </a:lnTo>
                  <a:lnTo>
                    <a:pt x="4624" y="24"/>
                  </a:lnTo>
                  <a:lnTo>
                    <a:pt x="4627" y="24"/>
                  </a:lnTo>
                  <a:lnTo>
                    <a:pt x="4630" y="24"/>
                  </a:lnTo>
                  <a:lnTo>
                    <a:pt x="4634" y="25"/>
                  </a:lnTo>
                  <a:lnTo>
                    <a:pt x="4637" y="25"/>
                  </a:lnTo>
                  <a:lnTo>
                    <a:pt x="4640" y="25"/>
                  </a:lnTo>
                  <a:lnTo>
                    <a:pt x="4644" y="25"/>
                  </a:lnTo>
                  <a:lnTo>
                    <a:pt x="4647" y="26"/>
                  </a:lnTo>
                  <a:lnTo>
                    <a:pt x="4650" y="26"/>
                  </a:lnTo>
                  <a:lnTo>
                    <a:pt x="4653" y="26"/>
                  </a:lnTo>
                  <a:lnTo>
                    <a:pt x="4657" y="26"/>
                  </a:lnTo>
                  <a:lnTo>
                    <a:pt x="4660" y="27"/>
                  </a:lnTo>
                  <a:lnTo>
                    <a:pt x="4663" y="27"/>
                  </a:lnTo>
                  <a:lnTo>
                    <a:pt x="4666" y="27"/>
                  </a:lnTo>
                  <a:lnTo>
                    <a:pt x="4670" y="27"/>
                  </a:lnTo>
                  <a:lnTo>
                    <a:pt x="4673" y="28"/>
                  </a:lnTo>
                  <a:lnTo>
                    <a:pt x="4676" y="28"/>
                  </a:lnTo>
                  <a:lnTo>
                    <a:pt x="4679" y="28"/>
                  </a:lnTo>
                  <a:lnTo>
                    <a:pt x="4683" y="28"/>
                  </a:lnTo>
                  <a:lnTo>
                    <a:pt x="4686" y="29"/>
                  </a:lnTo>
                  <a:lnTo>
                    <a:pt x="4689" y="29"/>
                  </a:lnTo>
                  <a:lnTo>
                    <a:pt x="4692" y="29"/>
                  </a:lnTo>
                  <a:lnTo>
                    <a:pt x="4696" y="30"/>
                  </a:lnTo>
                  <a:lnTo>
                    <a:pt x="4699" y="30"/>
                  </a:lnTo>
                  <a:lnTo>
                    <a:pt x="4702" y="30"/>
                  </a:lnTo>
                  <a:lnTo>
                    <a:pt x="4705" y="30"/>
                  </a:lnTo>
                  <a:lnTo>
                    <a:pt x="4709" y="31"/>
                  </a:lnTo>
                  <a:lnTo>
                    <a:pt x="4712" y="31"/>
                  </a:lnTo>
                  <a:lnTo>
                    <a:pt x="4715" y="31"/>
                  </a:lnTo>
                  <a:lnTo>
                    <a:pt x="4719" y="32"/>
                  </a:lnTo>
                  <a:lnTo>
                    <a:pt x="4722" y="32"/>
                  </a:lnTo>
                  <a:lnTo>
                    <a:pt x="4725" y="32"/>
                  </a:lnTo>
                  <a:lnTo>
                    <a:pt x="4728" y="33"/>
                  </a:lnTo>
                  <a:lnTo>
                    <a:pt x="4732" y="33"/>
                  </a:lnTo>
                  <a:lnTo>
                    <a:pt x="4735" y="33"/>
                  </a:lnTo>
                  <a:lnTo>
                    <a:pt x="4738" y="34"/>
                  </a:lnTo>
                  <a:lnTo>
                    <a:pt x="4741" y="34"/>
                  </a:lnTo>
                  <a:lnTo>
                    <a:pt x="4745" y="34"/>
                  </a:lnTo>
                  <a:lnTo>
                    <a:pt x="4748" y="35"/>
                  </a:lnTo>
                  <a:lnTo>
                    <a:pt x="4751" y="35"/>
                  </a:lnTo>
                  <a:lnTo>
                    <a:pt x="4754" y="35"/>
                  </a:lnTo>
                  <a:lnTo>
                    <a:pt x="4758" y="36"/>
                  </a:lnTo>
                  <a:lnTo>
                    <a:pt x="4761" y="36"/>
                  </a:lnTo>
                  <a:lnTo>
                    <a:pt x="4764" y="36"/>
                  </a:lnTo>
                  <a:lnTo>
                    <a:pt x="4767" y="37"/>
                  </a:lnTo>
                  <a:lnTo>
                    <a:pt x="4771" y="37"/>
                  </a:lnTo>
                  <a:lnTo>
                    <a:pt x="4774" y="37"/>
                  </a:lnTo>
                  <a:lnTo>
                    <a:pt x="4777" y="38"/>
                  </a:lnTo>
                  <a:lnTo>
                    <a:pt x="4781" y="38"/>
                  </a:lnTo>
                  <a:lnTo>
                    <a:pt x="4784" y="39"/>
                  </a:lnTo>
                  <a:lnTo>
                    <a:pt x="4787" y="39"/>
                  </a:lnTo>
                  <a:lnTo>
                    <a:pt x="4790" y="39"/>
                  </a:lnTo>
                  <a:lnTo>
                    <a:pt x="4794" y="40"/>
                  </a:lnTo>
                  <a:lnTo>
                    <a:pt x="4797" y="40"/>
                  </a:lnTo>
                  <a:lnTo>
                    <a:pt x="4800" y="41"/>
                  </a:lnTo>
                  <a:lnTo>
                    <a:pt x="4803" y="41"/>
                  </a:lnTo>
                  <a:lnTo>
                    <a:pt x="4807" y="41"/>
                  </a:lnTo>
                  <a:lnTo>
                    <a:pt x="4810" y="42"/>
                  </a:lnTo>
                  <a:lnTo>
                    <a:pt x="4813" y="42"/>
                  </a:lnTo>
                  <a:lnTo>
                    <a:pt x="4816" y="43"/>
                  </a:lnTo>
                  <a:lnTo>
                    <a:pt x="4820" y="43"/>
                  </a:lnTo>
                  <a:lnTo>
                    <a:pt x="4823" y="44"/>
                  </a:lnTo>
                  <a:lnTo>
                    <a:pt x="4826" y="44"/>
                  </a:lnTo>
                  <a:lnTo>
                    <a:pt x="4829" y="45"/>
                  </a:lnTo>
                  <a:lnTo>
                    <a:pt x="4833" y="45"/>
                  </a:lnTo>
                  <a:lnTo>
                    <a:pt x="4836" y="46"/>
                  </a:lnTo>
                  <a:lnTo>
                    <a:pt x="4839" y="46"/>
                  </a:lnTo>
                  <a:lnTo>
                    <a:pt x="4842" y="47"/>
                  </a:lnTo>
                  <a:lnTo>
                    <a:pt x="4846" y="47"/>
                  </a:lnTo>
                  <a:lnTo>
                    <a:pt x="4849" y="48"/>
                  </a:lnTo>
                  <a:lnTo>
                    <a:pt x="4852" y="48"/>
                  </a:lnTo>
                  <a:lnTo>
                    <a:pt x="4856" y="49"/>
                  </a:lnTo>
                  <a:lnTo>
                    <a:pt x="4859" y="49"/>
                  </a:lnTo>
                  <a:lnTo>
                    <a:pt x="4862" y="50"/>
                  </a:lnTo>
                  <a:lnTo>
                    <a:pt x="4865" y="50"/>
                  </a:lnTo>
                  <a:lnTo>
                    <a:pt x="4869" y="51"/>
                  </a:lnTo>
                  <a:lnTo>
                    <a:pt x="4872" y="51"/>
                  </a:lnTo>
                  <a:lnTo>
                    <a:pt x="4875" y="52"/>
                  </a:lnTo>
                  <a:lnTo>
                    <a:pt x="4878" y="52"/>
                  </a:lnTo>
                  <a:lnTo>
                    <a:pt x="4882" y="53"/>
                  </a:lnTo>
                  <a:lnTo>
                    <a:pt x="4885" y="54"/>
                  </a:lnTo>
                  <a:lnTo>
                    <a:pt x="4888" y="54"/>
                  </a:lnTo>
                  <a:lnTo>
                    <a:pt x="4891" y="55"/>
                  </a:lnTo>
                  <a:lnTo>
                    <a:pt x="4895" y="55"/>
                  </a:lnTo>
                  <a:lnTo>
                    <a:pt x="4898" y="56"/>
                  </a:lnTo>
                  <a:lnTo>
                    <a:pt x="4901" y="57"/>
                  </a:lnTo>
                  <a:lnTo>
                    <a:pt x="4904" y="57"/>
                  </a:lnTo>
                  <a:lnTo>
                    <a:pt x="4908" y="58"/>
                  </a:lnTo>
                  <a:lnTo>
                    <a:pt x="4911" y="59"/>
                  </a:lnTo>
                  <a:lnTo>
                    <a:pt x="4914" y="59"/>
                  </a:lnTo>
                  <a:lnTo>
                    <a:pt x="4917" y="60"/>
                  </a:lnTo>
                  <a:lnTo>
                    <a:pt x="4921" y="60"/>
                  </a:lnTo>
                  <a:lnTo>
                    <a:pt x="4924" y="61"/>
                  </a:lnTo>
                  <a:lnTo>
                    <a:pt x="4927" y="62"/>
                  </a:lnTo>
                  <a:lnTo>
                    <a:pt x="4931" y="63"/>
                  </a:lnTo>
                  <a:lnTo>
                    <a:pt x="4934" y="63"/>
                  </a:lnTo>
                  <a:lnTo>
                    <a:pt x="4937" y="64"/>
                  </a:lnTo>
                  <a:lnTo>
                    <a:pt x="4940" y="65"/>
                  </a:lnTo>
                  <a:lnTo>
                    <a:pt x="4944" y="65"/>
                  </a:lnTo>
                  <a:lnTo>
                    <a:pt x="4947" y="66"/>
                  </a:lnTo>
                  <a:lnTo>
                    <a:pt x="4950" y="67"/>
                  </a:lnTo>
                  <a:lnTo>
                    <a:pt x="4953" y="67"/>
                  </a:lnTo>
                  <a:lnTo>
                    <a:pt x="4957" y="68"/>
                  </a:lnTo>
                  <a:lnTo>
                    <a:pt x="4960" y="69"/>
                  </a:lnTo>
                  <a:lnTo>
                    <a:pt x="4963" y="70"/>
                  </a:lnTo>
                  <a:lnTo>
                    <a:pt x="4966" y="70"/>
                  </a:lnTo>
                  <a:lnTo>
                    <a:pt x="4970" y="71"/>
                  </a:lnTo>
                  <a:lnTo>
                    <a:pt x="4973" y="72"/>
                  </a:lnTo>
                  <a:lnTo>
                    <a:pt x="4976" y="72"/>
                  </a:lnTo>
                  <a:lnTo>
                    <a:pt x="4979" y="73"/>
                  </a:lnTo>
                  <a:lnTo>
                    <a:pt x="4983" y="74"/>
                  </a:lnTo>
                  <a:lnTo>
                    <a:pt x="4986" y="75"/>
                  </a:lnTo>
                  <a:lnTo>
                    <a:pt x="4989" y="76"/>
                  </a:lnTo>
                  <a:lnTo>
                    <a:pt x="4992" y="76"/>
                  </a:lnTo>
                  <a:lnTo>
                    <a:pt x="4996" y="77"/>
                  </a:lnTo>
                  <a:lnTo>
                    <a:pt x="4999" y="78"/>
                  </a:lnTo>
                  <a:lnTo>
                    <a:pt x="5002" y="79"/>
                  </a:lnTo>
                  <a:lnTo>
                    <a:pt x="5006" y="80"/>
                  </a:lnTo>
                  <a:lnTo>
                    <a:pt x="5009" y="80"/>
                  </a:lnTo>
                  <a:lnTo>
                    <a:pt x="5012" y="81"/>
                  </a:lnTo>
                  <a:lnTo>
                    <a:pt x="5015" y="82"/>
                  </a:lnTo>
                  <a:lnTo>
                    <a:pt x="5019" y="83"/>
                  </a:lnTo>
                  <a:lnTo>
                    <a:pt x="5022" y="84"/>
                  </a:lnTo>
                  <a:lnTo>
                    <a:pt x="5025" y="85"/>
                  </a:lnTo>
                  <a:lnTo>
                    <a:pt x="5028" y="85"/>
                  </a:lnTo>
                  <a:lnTo>
                    <a:pt x="5032" y="86"/>
                  </a:lnTo>
                  <a:lnTo>
                    <a:pt x="5035" y="87"/>
                  </a:lnTo>
                  <a:lnTo>
                    <a:pt x="5038" y="88"/>
                  </a:lnTo>
                  <a:lnTo>
                    <a:pt x="5041" y="89"/>
                  </a:lnTo>
                  <a:lnTo>
                    <a:pt x="5045" y="90"/>
                  </a:lnTo>
                  <a:lnTo>
                    <a:pt x="5048" y="90"/>
                  </a:lnTo>
                  <a:lnTo>
                    <a:pt x="5051" y="91"/>
                  </a:lnTo>
                  <a:lnTo>
                    <a:pt x="5054" y="92"/>
                  </a:lnTo>
                  <a:lnTo>
                    <a:pt x="5058" y="93"/>
                  </a:lnTo>
                  <a:lnTo>
                    <a:pt x="5061" y="94"/>
                  </a:lnTo>
                  <a:lnTo>
                    <a:pt x="5064" y="95"/>
                  </a:lnTo>
                  <a:lnTo>
                    <a:pt x="5067" y="96"/>
                  </a:lnTo>
                  <a:lnTo>
                    <a:pt x="5071" y="97"/>
                  </a:lnTo>
                  <a:lnTo>
                    <a:pt x="5074" y="98"/>
                  </a:lnTo>
                  <a:lnTo>
                    <a:pt x="5077" y="98"/>
                  </a:lnTo>
                  <a:lnTo>
                    <a:pt x="5081" y="99"/>
                  </a:lnTo>
                  <a:lnTo>
                    <a:pt x="5084" y="100"/>
                  </a:lnTo>
                  <a:lnTo>
                    <a:pt x="5087" y="101"/>
                  </a:lnTo>
                  <a:lnTo>
                    <a:pt x="5090" y="102"/>
                  </a:lnTo>
                  <a:lnTo>
                    <a:pt x="5094" y="103"/>
                  </a:lnTo>
                  <a:lnTo>
                    <a:pt x="5097" y="104"/>
                  </a:lnTo>
                  <a:lnTo>
                    <a:pt x="5100" y="105"/>
                  </a:lnTo>
                  <a:lnTo>
                    <a:pt x="5103" y="106"/>
                  </a:lnTo>
                  <a:lnTo>
                    <a:pt x="5107" y="107"/>
                  </a:lnTo>
                  <a:lnTo>
                    <a:pt x="5110" y="108"/>
                  </a:lnTo>
                  <a:lnTo>
                    <a:pt x="5113" y="108"/>
                  </a:lnTo>
                  <a:lnTo>
                    <a:pt x="5116" y="109"/>
                  </a:lnTo>
                  <a:lnTo>
                    <a:pt x="5120" y="110"/>
                  </a:lnTo>
                  <a:lnTo>
                    <a:pt x="5123" y="111"/>
                  </a:lnTo>
                  <a:lnTo>
                    <a:pt x="5126" y="112"/>
                  </a:lnTo>
                  <a:lnTo>
                    <a:pt x="5129" y="113"/>
                  </a:lnTo>
                  <a:lnTo>
                    <a:pt x="5133" y="114"/>
                  </a:lnTo>
                  <a:lnTo>
                    <a:pt x="5136" y="115"/>
                  </a:lnTo>
                  <a:lnTo>
                    <a:pt x="5139" y="116"/>
                  </a:lnTo>
                  <a:lnTo>
                    <a:pt x="5143" y="117"/>
                  </a:lnTo>
                  <a:lnTo>
                    <a:pt x="5146" y="118"/>
                  </a:lnTo>
                  <a:lnTo>
                    <a:pt x="5149" y="119"/>
                  </a:lnTo>
                  <a:lnTo>
                    <a:pt x="5152" y="120"/>
                  </a:lnTo>
                  <a:lnTo>
                    <a:pt x="5156" y="121"/>
                  </a:lnTo>
                  <a:lnTo>
                    <a:pt x="5159" y="122"/>
                  </a:lnTo>
                  <a:lnTo>
                    <a:pt x="5162" y="123"/>
                  </a:lnTo>
                  <a:lnTo>
                    <a:pt x="5165" y="124"/>
                  </a:lnTo>
                  <a:lnTo>
                    <a:pt x="5169" y="124"/>
                  </a:lnTo>
                  <a:lnTo>
                    <a:pt x="5172" y="125"/>
                  </a:lnTo>
                  <a:lnTo>
                    <a:pt x="5175" y="126"/>
                  </a:lnTo>
                  <a:lnTo>
                    <a:pt x="5178" y="127"/>
                  </a:lnTo>
                  <a:lnTo>
                    <a:pt x="5182" y="128"/>
                  </a:lnTo>
                  <a:lnTo>
                    <a:pt x="5185" y="129"/>
                  </a:lnTo>
                  <a:lnTo>
                    <a:pt x="5188" y="130"/>
                  </a:lnTo>
                  <a:lnTo>
                    <a:pt x="5191" y="131"/>
                  </a:lnTo>
                  <a:lnTo>
                    <a:pt x="5195" y="132"/>
                  </a:lnTo>
                  <a:lnTo>
                    <a:pt x="5198" y="133"/>
                  </a:lnTo>
                  <a:lnTo>
                    <a:pt x="5201" y="134"/>
                  </a:lnTo>
                  <a:lnTo>
                    <a:pt x="5204" y="135"/>
                  </a:lnTo>
                  <a:lnTo>
                    <a:pt x="5208" y="136"/>
                  </a:lnTo>
                  <a:lnTo>
                    <a:pt x="5211" y="137"/>
                  </a:lnTo>
                  <a:lnTo>
                    <a:pt x="5214" y="138"/>
                  </a:lnTo>
                  <a:lnTo>
                    <a:pt x="5218" y="139"/>
                  </a:lnTo>
                  <a:lnTo>
                    <a:pt x="5221" y="140"/>
                  </a:lnTo>
                  <a:lnTo>
                    <a:pt x="5224" y="141"/>
                  </a:lnTo>
                  <a:lnTo>
                    <a:pt x="5227" y="142"/>
                  </a:lnTo>
                  <a:lnTo>
                    <a:pt x="5231" y="143"/>
                  </a:lnTo>
                  <a:lnTo>
                    <a:pt x="5234" y="144"/>
                  </a:lnTo>
                  <a:lnTo>
                    <a:pt x="5237" y="145"/>
                  </a:lnTo>
                  <a:lnTo>
                    <a:pt x="5240" y="146"/>
                  </a:lnTo>
                  <a:lnTo>
                    <a:pt x="5244" y="147"/>
                  </a:lnTo>
                  <a:lnTo>
                    <a:pt x="5247" y="148"/>
                  </a:lnTo>
                  <a:lnTo>
                    <a:pt x="5250" y="148"/>
                  </a:lnTo>
                  <a:lnTo>
                    <a:pt x="5253" y="149"/>
                  </a:lnTo>
                  <a:lnTo>
                    <a:pt x="5257" y="150"/>
                  </a:lnTo>
                  <a:lnTo>
                    <a:pt x="5260" y="151"/>
                  </a:lnTo>
                  <a:lnTo>
                    <a:pt x="5263" y="152"/>
                  </a:lnTo>
                  <a:lnTo>
                    <a:pt x="5266" y="153"/>
                  </a:lnTo>
                  <a:lnTo>
                    <a:pt x="5270" y="154"/>
                  </a:lnTo>
                  <a:lnTo>
                    <a:pt x="5273" y="155"/>
                  </a:lnTo>
                  <a:lnTo>
                    <a:pt x="5276" y="156"/>
                  </a:lnTo>
                  <a:lnTo>
                    <a:pt x="5279" y="157"/>
                  </a:lnTo>
                  <a:lnTo>
                    <a:pt x="5283" y="158"/>
                  </a:lnTo>
                  <a:lnTo>
                    <a:pt x="5286" y="159"/>
                  </a:lnTo>
                  <a:lnTo>
                    <a:pt x="5289" y="160"/>
                  </a:lnTo>
                  <a:lnTo>
                    <a:pt x="5293" y="161"/>
                  </a:lnTo>
                  <a:lnTo>
                    <a:pt x="5296" y="162"/>
                  </a:lnTo>
                  <a:lnTo>
                    <a:pt x="5299" y="163"/>
                  </a:lnTo>
                  <a:lnTo>
                    <a:pt x="5302" y="164"/>
                  </a:lnTo>
                  <a:lnTo>
                    <a:pt x="5306" y="165"/>
                  </a:lnTo>
                  <a:lnTo>
                    <a:pt x="5309" y="166"/>
                  </a:lnTo>
                  <a:lnTo>
                    <a:pt x="5312" y="167"/>
                  </a:lnTo>
                  <a:lnTo>
                    <a:pt x="5315" y="168"/>
                  </a:lnTo>
                  <a:lnTo>
                    <a:pt x="5319" y="169"/>
                  </a:lnTo>
                  <a:lnTo>
                    <a:pt x="5322" y="170"/>
                  </a:lnTo>
                  <a:lnTo>
                    <a:pt x="5325" y="171"/>
                  </a:lnTo>
                  <a:lnTo>
                    <a:pt x="5328" y="171"/>
                  </a:lnTo>
                  <a:lnTo>
                    <a:pt x="5332" y="172"/>
                  </a:lnTo>
                  <a:lnTo>
                    <a:pt x="5335" y="173"/>
                  </a:lnTo>
                  <a:lnTo>
                    <a:pt x="5338" y="174"/>
                  </a:lnTo>
                  <a:lnTo>
                    <a:pt x="5341" y="175"/>
                  </a:lnTo>
                  <a:lnTo>
                    <a:pt x="5345" y="176"/>
                  </a:lnTo>
                  <a:lnTo>
                    <a:pt x="5348" y="177"/>
                  </a:lnTo>
                  <a:lnTo>
                    <a:pt x="5351" y="178"/>
                  </a:lnTo>
                  <a:lnTo>
                    <a:pt x="5354" y="179"/>
                  </a:lnTo>
                  <a:lnTo>
                    <a:pt x="5358" y="180"/>
                  </a:lnTo>
                  <a:lnTo>
                    <a:pt x="5361" y="181"/>
                  </a:lnTo>
                  <a:lnTo>
                    <a:pt x="5364" y="182"/>
                  </a:lnTo>
                  <a:lnTo>
                    <a:pt x="5368" y="183"/>
                  </a:lnTo>
                  <a:lnTo>
                    <a:pt x="5371" y="184"/>
                  </a:lnTo>
                  <a:lnTo>
                    <a:pt x="5374" y="185"/>
                  </a:lnTo>
                  <a:lnTo>
                    <a:pt x="5377" y="186"/>
                  </a:lnTo>
                  <a:lnTo>
                    <a:pt x="5381" y="187"/>
                  </a:lnTo>
                  <a:lnTo>
                    <a:pt x="5384" y="187"/>
                  </a:lnTo>
                  <a:lnTo>
                    <a:pt x="5387" y="188"/>
                  </a:lnTo>
                  <a:lnTo>
                    <a:pt x="5390" y="189"/>
                  </a:lnTo>
                  <a:lnTo>
                    <a:pt x="5394" y="190"/>
                  </a:lnTo>
                  <a:lnTo>
                    <a:pt x="5397" y="191"/>
                  </a:lnTo>
                  <a:lnTo>
                    <a:pt x="5400" y="192"/>
                  </a:lnTo>
                  <a:lnTo>
                    <a:pt x="5403" y="193"/>
                  </a:lnTo>
                  <a:lnTo>
                    <a:pt x="5407" y="194"/>
                  </a:lnTo>
                  <a:lnTo>
                    <a:pt x="5410" y="195"/>
                  </a:lnTo>
                  <a:lnTo>
                    <a:pt x="5413" y="196"/>
                  </a:lnTo>
                  <a:lnTo>
                    <a:pt x="5416" y="197"/>
                  </a:lnTo>
                  <a:lnTo>
                    <a:pt x="5420" y="198"/>
                  </a:lnTo>
                  <a:lnTo>
                    <a:pt x="5423" y="198"/>
                  </a:lnTo>
                  <a:lnTo>
                    <a:pt x="5426" y="199"/>
                  </a:lnTo>
                  <a:lnTo>
                    <a:pt x="5429" y="200"/>
                  </a:lnTo>
                  <a:lnTo>
                    <a:pt x="5433" y="201"/>
                  </a:lnTo>
                  <a:lnTo>
                    <a:pt x="5436" y="202"/>
                  </a:lnTo>
                  <a:lnTo>
                    <a:pt x="5439" y="203"/>
                  </a:lnTo>
                  <a:lnTo>
                    <a:pt x="5443" y="204"/>
                  </a:lnTo>
                  <a:lnTo>
                    <a:pt x="5446" y="205"/>
                  </a:lnTo>
                  <a:lnTo>
                    <a:pt x="5449" y="206"/>
                  </a:lnTo>
                  <a:lnTo>
                    <a:pt x="5452" y="207"/>
                  </a:lnTo>
                  <a:lnTo>
                    <a:pt x="5456" y="207"/>
                  </a:lnTo>
                  <a:lnTo>
                    <a:pt x="5459" y="208"/>
                  </a:lnTo>
                  <a:lnTo>
                    <a:pt x="5462" y="209"/>
                  </a:lnTo>
                  <a:lnTo>
                    <a:pt x="5465" y="210"/>
                  </a:lnTo>
                  <a:lnTo>
                    <a:pt x="5469" y="211"/>
                  </a:lnTo>
                  <a:lnTo>
                    <a:pt x="5472" y="212"/>
                  </a:lnTo>
                  <a:lnTo>
                    <a:pt x="5475" y="213"/>
                  </a:lnTo>
                  <a:lnTo>
                    <a:pt x="5478" y="214"/>
                  </a:lnTo>
                  <a:lnTo>
                    <a:pt x="5482" y="214"/>
                  </a:lnTo>
                  <a:lnTo>
                    <a:pt x="5485" y="215"/>
                  </a:lnTo>
                  <a:lnTo>
                    <a:pt x="5488" y="216"/>
                  </a:lnTo>
                  <a:lnTo>
                    <a:pt x="5491" y="217"/>
                  </a:lnTo>
                  <a:lnTo>
                    <a:pt x="5495" y="218"/>
                  </a:lnTo>
                  <a:lnTo>
                    <a:pt x="5498" y="219"/>
                  </a:lnTo>
                  <a:lnTo>
                    <a:pt x="5501" y="220"/>
                  </a:lnTo>
                  <a:lnTo>
                    <a:pt x="5505" y="220"/>
                  </a:lnTo>
                  <a:lnTo>
                    <a:pt x="5508" y="221"/>
                  </a:lnTo>
                  <a:lnTo>
                    <a:pt x="5511" y="222"/>
                  </a:lnTo>
                  <a:lnTo>
                    <a:pt x="5514" y="223"/>
                  </a:lnTo>
                  <a:lnTo>
                    <a:pt x="5518" y="224"/>
                  </a:lnTo>
                  <a:lnTo>
                    <a:pt x="5521" y="225"/>
                  </a:lnTo>
                  <a:lnTo>
                    <a:pt x="5524" y="226"/>
                  </a:lnTo>
                  <a:lnTo>
                    <a:pt x="5527" y="226"/>
                  </a:lnTo>
                  <a:lnTo>
                    <a:pt x="5531" y="227"/>
                  </a:lnTo>
                  <a:lnTo>
                    <a:pt x="5534" y="228"/>
                  </a:lnTo>
                  <a:lnTo>
                    <a:pt x="5537" y="229"/>
                  </a:lnTo>
                  <a:lnTo>
                    <a:pt x="5540" y="230"/>
                  </a:lnTo>
                  <a:lnTo>
                    <a:pt x="5544" y="231"/>
                  </a:lnTo>
                  <a:lnTo>
                    <a:pt x="5547" y="231"/>
                  </a:lnTo>
                  <a:lnTo>
                    <a:pt x="5550" y="232"/>
                  </a:lnTo>
                  <a:lnTo>
                    <a:pt x="5553" y="233"/>
                  </a:lnTo>
                  <a:lnTo>
                    <a:pt x="5557" y="234"/>
                  </a:lnTo>
                  <a:lnTo>
                    <a:pt x="5560" y="234"/>
                  </a:lnTo>
                  <a:lnTo>
                    <a:pt x="5563" y="235"/>
                  </a:lnTo>
                  <a:lnTo>
                    <a:pt x="5566" y="236"/>
                  </a:lnTo>
                  <a:lnTo>
                    <a:pt x="5570" y="237"/>
                  </a:lnTo>
                  <a:lnTo>
                    <a:pt x="5573" y="238"/>
                  </a:lnTo>
                  <a:lnTo>
                    <a:pt x="5576" y="238"/>
                  </a:lnTo>
                  <a:lnTo>
                    <a:pt x="5580" y="239"/>
                  </a:lnTo>
                  <a:lnTo>
                    <a:pt x="5583" y="240"/>
                  </a:lnTo>
                  <a:lnTo>
                    <a:pt x="5586" y="241"/>
                  </a:lnTo>
                  <a:lnTo>
                    <a:pt x="5589" y="241"/>
                  </a:lnTo>
                  <a:lnTo>
                    <a:pt x="5593" y="242"/>
                  </a:lnTo>
                  <a:lnTo>
                    <a:pt x="5596" y="243"/>
                  </a:lnTo>
                  <a:lnTo>
                    <a:pt x="5599" y="244"/>
                  </a:lnTo>
                  <a:lnTo>
                    <a:pt x="5602" y="244"/>
                  </a:lnTo>
                  <a:lnTo>
                    <a:pt x="5606" y="245"/>
                  </a:lnTo>
                  <a:lnTo>
                    <a:pt x="5609" y="246"/>
                  </a:lnTo>
                  <a:lnTo>
                    <a:pt x="5612" y="247"/>
                  </a:lnTo>
                  <a:lnTo>
                    <a:pt x="5615" y="247"/>
                  </a:lnTo>
                  <a:lnTo>
                    <a:pt x="5619" y="248"/>
                  </a:lnTo>
                  <a:lnTo>
                    <a:pt x="5622" y="249"/>
                  </a:lnTo>
                  <a:lnTo>
                    <a:pt x="5625" y="250"/>
                  </a:lnTo>
                  <a:lnTo>
                    <a:pt x="5628" y="250"/>
                  </a:lnTo>
                  <a:lnTo>
                    <a:pt x="5632" y="251"/>
                  </a:lnTo>
                  <a:lnTo>
                    <a:pt x="5635" y="252"/>
                  </a:lnTo>
                  <a:lnTo>
                    <a:pt x="5638" y="252"/>
                  </a:lnTo>
                  <a:lnTo>
                    <a:pt x="5641" y="253"/>
                  </a:lnTo>
                  <a:lnTo>
                    <a:pt x="5645" y="254"/>
                  </a:lnTo>
                  <a:lnTo>
                    <a:pt x="5648" y="254"/>
                  </a:lnTo>
                  <a:lnTo>
                    <a:pt x="5651" y="255"/>
                  </a:lnTo>
                  <a:lnTo>
                    <a:pt x="5655" y="256"/>
                  </a:lnTo>
                  <a:lnTo>
                    <a:pt x="5658" y="256"/>
                  </a:lnTo>
                  <a:lnTo>
                    <a:pt x="5661" y="257"/>
                  </a:lnTo>
                  <a:lnTo>
                    <a:pt x="5664" y="258"/>
                  </a:lnTo>
                  <a:lnTo>
                    <a:pt x="5668" y="258"/>
                  </a:lnTo>
                  <a:lnTo>
                    <a:pt x="5671" y="259"/>
                  </a:lnTo>
                  <a:lnTo>
                    <a:pt x="5674" y="259"/>
                  </a:lnTo>
                  <a:lnTo>
                    <a:pt x="5677" y="260"/>
                  </a:lnTo>
                  <a:lnTo>
                    <a:pt x="5681" y="261"/>
                  </a:lnTo>
                  <a:lnTo>
                    <a:pt x="5684" y="261"/>
                  </a:lnTo>
                  <a:lnTo>
                    <a:pt x="5687" y="262"/>
                  </a:lnTo>
                  <a:lnTo>
                    <a:pt x="5690" y="263"/>
                  </a:lnTo>
                  <a:lnTo>
                    <a:pt x="5694" y="263"/>
                  </a:lnTo>
                  <a:lnTo>
                    <a:pt x="5697" y="264"/>
                  </a:lnTo>
                  <a:lnTo>
                    <a:pt x="5700" y="264"/>
                  </a:lnTo>
                  <a:lnTo>
                    <a:pt x="5703" y="265"/>
                  </a:lnTo>
                  <a:lnTo>
                    <a:pt x="5707" y="265"/>
                  </a:lnTo>
                  <a:lnTo>
                    <a:pt x="5710" y="266"/>
                  </a:lnTo>
                  <a:lnTo>
                    <a:pt x="5713" y="267"/>
                  </a:lnTo>
                  <a:lnTo>
                    <a:pt x="5716" y="267"/>
                  </a:lnTo>
                  <a:lnTo>
                    <a:pt x="5720" y="268"/>
                  </a:lnTo>
                  <a:lnTo>
                    <a:pt x="5723" y="268"/>
                  </a:lnTo>
                  <a:lnTo>
                    <a:pt x="5726" y="269"/>
                  </a:lnTo>
                  <a:lnTo>
                    <a:pt x="5730" y="269"/>
                  </a:lnTo>
                  <a:lnTo>
                    <a:pt x="5733" y="270"/>
                  </a:lnTo>
                  <a:lnTo>
                    <a:pt x="5736" y="270"/>
                  </a:lnTo>
                  <a:lnTo>
                    <a:pt x="5739" y="271"/>
                  </a:lnTo>
                  <a:lnTo>
                    <a:pt x="5743" y="271"/>
                  </a:lnTo>
                  <a:lnTo>
                    <a:pt x="5746" y="272"/>
                  </a:lnTo>
                  <a:lnTo>
                    <a:pt x="5749" y="272"/>
                  </a:lnTo>
                  <a:lnTo>
                    <a:pt x="5752" y="273"/>
                  </a:lnTo>
                  <a:lnTo>
                    <a:pt x="5756" y="273"/>
                  </a:lnTo>
                  <a:lnTo>
                    <a:pt x="5759" y="274"/>
                  </a:lnTo>
                  <a:lnTo>
                    <a:pt x="5762" y="274"/>
                  </a:lnTo>
                  <a:lnTo>
                    <a:pt x="5765" y="274"/>
                  </a:lnTo>
                  <a:lnTo>
                    <a:pt x="5769" y="275"/>
                  </a:lnTo>
                  <a:lnTo>
                    <a:pt x="5772" y="275"/>
                  </a:lnTo>
                  <a:lnTo>
                    <a:pt x="5775" y="276"/>
                  </a:lnTo>
                  <a:lnTo>
                    <a:pt x="5778" y="276"/>
                  </a:lnTo>
                  <a:lnTo>
                    <a:pt x="5782" y="277"/>
                  </a:lnTo>
                  <a:lnTo>
                    <a:pt x="5785" y="277"/>
                  </a:lnTo>
                  <a:lnTo>
                    <a:pt x="5788" y="278"/>
                  </a:lnTo>
                  <a:lnTo>
                    <a:pt x="5791" y="278"/>
                  </a:lnTo>
                  <a:lnTo>
                    <a:pt x="5795" y="278"/>
                  </a:lnTo>
                  <a:lnTo>
                    <a:pt x="5798" y="279"/>
                  </a:lnTo>
                  <a:lnTo>
                    <a:pt x="5801" y="279"/>
                  </a:lnTo>
                  <a:lnTo>
                    <a:pt x="5805" y="279"/>
                  </a:lnTo>
                  <a:lnTo>
                    <a:pt x="5808" y="280"/>
                  </a:lnTo>
                  <a:lnTo>
                    <a:pt x="5811" y="280"/>
                  </a:lnTo>
                  <a:lnTo>
                    <a:pt x="5814" y="280"/>
                  </a:lnTo>
                  <a:lnTo>
                    <a:pt x="5818" y="281"/>
                  </a:lnTo>
                  <a:lnTo>
                    <a:pt x="5821" y="281"/>
                  </a:lnTo>
                  <a:lnTo>
                    <a:pt x="5824" y="281"/>
                  </a:lnTo>
                  <a:lnTo>
                    <a:pt x="5827" y="282"/>
                  </a:lnTo>
                  <a:lnTo>
                    <a:pt x="5831" y="282"/>
                  </a:lnTo>
                  <a:lnTo>
                    <a:pt x="5834" y="282"/>
                  </a:lnTo>
                  <a:lnTo>
                    <a:pt x="5837" y="283"/>
                  </a:lnTo>
                  <a:lnTo>
                    <a:pt x="5840" y="283"/>
                  </a:lnTo>
                  <a:lnTo>
                    <a:pt x="5844" y="283"/>
                  </a:lnTo>
                  <a:lnTo>
                    <a:pt x="5847" y="284"/>
                  </a:lnTo>
                  <a:lnTo>
                    <a:pt x="5850" y="284"/>
                  </a:lnTo>
                  <a:lnTo>
                    <a:pt x="5853" y="284"/>
                  </a:lnTo>
                  <a:lnTo>
                    <a:pt x="5857" y="284"/>
                  </a:lnTo>
                  <a:lnTo>
                    <a:pt x="5860" y="285"/>
                  </a:lnTo>
                  <a:lnTo>
                    <a:pt x="5863" y="285"/>
                  </a:lnTo>
                  <a:lnTo>
                    <a:pt x="5867" y="285"/>
                  </a:lnTo>
                  <a:lnTo>
                    <a:pt x="5870" y="285"/>
                  </a:lnTo>
                  <a:lnTo>
                    <a:pt x="5873" y="286"/>
                  </a:lnTo>
                  <a:lnTo>
                    <a:pt x="5876" y="286"/>
                  </a:lnTo>
                  <a:lnTo>
                    <a:pt x="5880" y="286"/>
                  </a:lnTo>
                  <a:lnTo>
                    <a:pt x="5883" y="286"/>
                  </a:lnTo>
                  <a:lnTo>
                    <a:pt x="5886" y="286"/>
                  </a:lnTo>
                  <a:lnTo>
                    <a:pt x="5889" y="287"/>
                  </a:lnTo>
                  <a:lnTo>
                    <a:pt x="5893" y="287"/>
                  </a:lnTo>
                  <a:lnTo>
                    <a:pt x="5896" y="287"/>
                  </a:lnTo>
                  <a:lnTo>
                    <a:pt x="5899" y="287"/>
                  </a:lnTo>
                  <a:lnTo>
                    <a:pt x="5902" y="287"/>
                  </a:lnTo>
                  <a:lnTo>
                    <a:pt x="5906" y="287"/>
                  </a:lnTo>
                  <a:lnTo>
                    <a:pt x="5909" y="288"/>
                  </a:lnTo>
                  <a:lnTo>
                    <a:pt x="5912" y="288"/>
                  </a:lnTo>
                  <a:lnTo>
                    <a:pt x="5915" y="288"/>
                  </a:lnTo>
                  <a:lnTo>
                    <a:pt x="5919" y="288"/>
                  </a:lnTo>
                  <a:lnTo>
                    <a:pt x="5922" y="288"/>
                  </a:lnTo>
                  <a:lnTo>
                    <a:pt x="5925" y="288"/>
                  </a:lnTo>
                  <a:lnTo>
                    <a:pt x="5928" y="288"/>
                  </a:lnTo>
                  <a:lnTo>
                    <a:pt x="5932" y="289"/>
                  </a:lnTo>
                  <a:lnTo>
                    <a:pt x="5935" y="289"/>
                  </a:lnTo>
                  <a:lnTo>
                    <a:pt x="5938" y="289"/>
                  </a:lnTo>
                  <a:lnTo>
                    <a:pt x="5942" y="289"/>
                  </a:lnTo>
                  <a:lnTo>
                    <a:pt x="5945" y="289"/>
                  </a:lnTo>
                  <a:lnTo>
                    <a:pt x="5948" y="289"/>
                  </a:lnTo>
                  <a:lnTo>
                    <a:pt x="5951" y="289"/>
                  </a:lnTo>
                  <a:lnTo>
                    <a:pt x="5955" y="289"/>
                  </a:lnTo>
                  <a:lnTo>
                    <a:pt x="5958" y="289"/>
                  </a:lnTo>
                  <a:lnTo>
                    <a:pt x="5961" y="289"/>
                  </a:lnTo>
                  <a:lnTo>
                    <a:pt x="5964" y="289"/>
                  </a:lnTo>
                  <a:lnTo>
                    <a:pt x="5968" y="289"/>
                  </a:lnTo>
                  <a:lnTo>
                    <a:pt x="5971" y="289"/>
                  </a:lnTo>
                  <a:lnTo>
                    <a:pt x="5974" y="289"/>
                  </a:lnTo>
                  <a:lnTo>
                    <a:pt x="5977" y="289"/>
                  </a:lnTo>
                  <a:lnTo>
                    <a:pt x="5981" y="289"/>
                  </a:lnTo>
                  <a:lnTo>
                    <a:pt x="5984" y="289"/>
                  </a:lnTo>
                  <a:lnTo>
                    <a:pt x="5987" y="289"/>
                  </a:lnTo>
                  <a:lnTo>
                    <a:pt x="5990" y="289"/>
                  </a:lnTo>
                  <a:lnTo>
                    <a:pt x="5994" y="289"/>
                  </a:lnTo>
                  <a:lnTo>
                    <a:pt x="5997" y="289"/>
                  </a:lnTo>
                  <a:lnTo>
                    <a:pt x="6000" y="289"/>
                  </a:lnTo>
                  <a:lnTo>
                    <a:pt x="6003" y="289"/>
                  </a:lnTo>
                  <a:lnTo>
                    <a:pt x="6007" y="289"/>
                  </a:lnTo>
                  <a:lnTo>
                    <a:pt x="6010" y="289"/>
                  </a:lnTo>
                  <a:lnTo>
                    <a:pt x="6013" y="289"/>
                  </a:lnTo>
                  <a:lnTo>
                    <a:pt x="6017" y="289"/>
                  </a:lnTo>
                  <a:lnTo>
                    <a:pt x="6020" y="289"/>
                  </a:lnTo>
                  <a:lnTo>
                    <a:pt x="6023" y="289"/>
                  </a:lnTo>
                  <a:lnTo>
                    <a:pt x="6026" y="289"/>
                  </a:lnTo>
                  <a:lnTo>
                    <a:pt x="6030" y="289"/>
                  </a:lnTo>
                  <a:lnTo>
                    <a:pt x="6033" y="289"/>
                  </a:lnTo>
                  <a:lnTo>
                    <a:pt x="6036" y="289"/>
                  </a:lnTo>
                  <a:lnTo>
                    <a:pt x="6039" y="289"/>
                  </a:lnTo>
                  <a:lnTo>
                    <a:pt x="6043" y="289"/>
                  </a:lnTo>
                  <a:lnTo>
                    <a:pt x="6046" y="289"/>
                  </a:lnTo>
                  <a:lnTo>
                    <a:pt x="6049" y="288"/>
                  </a:lnTo>
                  <a:lnTo>
                    <a:pt x="6052" y="288"/>
                  </a:lnTo>
                  <a:lnTo>
                    <a:pt x="6056" y="288"/>
                  </a:lnTo>
                  <a:lnTo>
                    <a:pt x="6059" y="288"/>
                  </a:lnTo>
                  <a:lnTo>
                    <a:pt x="6062" y="288"/>
                  </a:lnTo>
                  <a:lnTo>
                    <a:pt x="6065" y="288"/>
                  </a:lnTo>
                  <a:lnTo>
                    <a:pt x="6069" y="288"/>
                  </a:lnTo>
                  <a:lnTo>
                    <a:pt x="6072" y="288"/>
                  </a:lnTo>
                  <a:lnTo>
                    <a:pt x="6075" y="288"/>
                  </a:lnTo>
                  <a:lnTo>
                    <a:pt x="6078" y="287"/>
                  </a:lnTo>
                  <a:lnTo>
                    <a:pt x="6082" y="287"/>
                  </a:lnTo>
                  <a:lnTo>
                    <a:pt x="6085" y="287"/>
                  </a:lnTo>
                  <a:lnTo>
                    <a:pt x="6088" y="287"/>
                  </a:lnTo>
                  <a:lnTo>
                    <a:pt x="6092" y="287"/>
                  </a:lnTo>
                  <a:lnTo>
                    <a:pt x="6095" y="287"/>
                  </a:lnTo>
                  <a:lnTo>
                    <a:pt x="6098" y="286"/>
                  </a:lnTo>
                  <a:lnTo>
                    <a:pt x="6101" y="286"/>
                  </a:lnTo>
                  <a:lnTo>
                    <a:pt x="6105" y="286"/>
                  </a:lnTo>
                  <a:lnTo>
                    <a:pt x="6108" y="286"/>
                  </a:lnTo>
                  <a:lnTo>
                    <a:pt x="6111" y="286"/>
                  </a:lnTo>
                  <a:lnTo>
                    <a:pt x="6114" y="286"/>
                  </a:lnTo>
                  <a:lnTo>
                    <a:pt x="6118" y="285"/>
                  </a:lnTo>
                  <a:lnTo>
                    <a:pt x="6121" y="285"/>
                  </a:lnTo>
                  <a:lnTo>
                    <a:pt x="6124" y="285"/>
                  </a:lnTo>
                  <a:lnTo>
                    <a:pt x="6127" y="285"/>
                  </a:lnTo>
                  <a:lnTo>
                    <a:pt x="6131" y="285"/>
                  </a:lnTo>
                  <a:lnTo>
                    <a:pt x="6134" y="284"/>
                  </a:lnTo>
                  <a:lnTo>
                    <a:pt x="6137" y="284"/>
                  </a:lnTo>
                  <a:lnTo>
                    <a:pt x="6140" y="284"/>
                  </a:lnTo>
                  <a:lnTo>
                    <a:pt x="6144" y="284"/>
                  </a:lnTo>
                  <a:lnTo>
                    <a:pt x="6147" y="283"/>
                  </a:lnTo>
                  <a:lnTo>
                    <a:pt x="6150" y="283"/>
                  </a:lnTo>
                  <a:lnTo>
                    <a:pt x="6153" y="283"/>
                  </a:lnTo>
                  <a:lnTo>
                    <a:pt x="6157" y="283"/>
                  </a:lnTo>
                  <a:lnTo>
                    <a:pt x="6160" y="282"/>
                  </a:lnTo>
                  <a:lnTo>
                    <a:pt x="6163" y="282"/>
                  </a:lnTo>
                  <a:lnTo>
                    <a:pt x="6167" y="282"/>
                  </a:lnTo>
                  <a:lnTo>
                    <a:pt x="6170" y="282"/>
                  </a:lnTo>
                  <a:lnTo>
                    <a:pt x="6173" y="282"/>
                  </a:lnTo>
                  <a:lnTo>
                    <a:pt x="6176" y="281"/>
                  </a:lnTo>
                  <a:lnTo>
                    <a:pt x="6180" y="281"/>
                  </a:lnTo>
                  <a:lnTo>
                    <a:pt x="6183" y="281"/>
                  </a:lnTo>
                  <a:lnTo>
                    <a:pt x="6186" y="280"/>
                  </a:lnTo>
                  <a:lnTo>
                    <a:pt x="6189" y="280"/>
                  </a:lnTo>
                  <a:lnTo>
                    <a:pt x="6193" y="280"/>
                  </a:lnTo>
                  <a:lnTo>
                    <a:pt x="6196" y="280"/>
                  </a:lnTo>
                  <a:lnTo>
                    <a:pt x="6199" y="279"/>
                  </a:lnTo>
                  <a:lnTo>
                    <a:pt x="6202" y="279"/>
                  </a:lnTo>
                  <a:lnTo>
                    <a:pt x="6206" y="279"/>
                  </a:lnTo>
                  <a:lnTo>
                    <a:pt x="6209" y="279"/>
                  </a:lnTo>
                  <a:lnTo>
                    <a:pt x="6212" y="278"/>
                  </a:lnTo>
                  <a:lnTo>
                    <a:pt x="6215" y="278"/>
                  </a:lnTo>
                  <a:lnTo>
                    <a:pt x="6219" y="278"/>
                  </a:lnTo>
                  <a:lnTo>
                    <a:pt x="6222" y="277"/>
                  </a:lnTo>
                  <a:lnTo>
                    <a:pt x="6225" y="277"/>
                  </a:lnTo>
                  <a:lnTo>
                    <a:pt x="6229" y="277"/>
                  </a:lnTo>
                  <a:lnTo>
                    <a:pt x="6232" y="276"/>
                  </a:lnTo>
                  <a:lnTo>
                    <a:pt x="6235" y="276"/>
                  </a:lnTo>
                  <a:lnTo>
                    <a:pt x="6238" y="276"/>
                  </a:lnTo>
                  <a:lnTo>
                    <a:pt x="6242" y="276"/>
                  </a:lnTo>
                  <a:lnTo>
                    <a:pt x="6245" y="275"/>
                  </a:lnTo>
                  <a:lnTo>
                    <a:pt x="6248" y="275"/>
                  </a:lnTo>
                  <a:lnTo>
                    <a:pt x="6251" y="275"/>
                  </a:lnTo>
                  <a:lnTo>
                    <a:pt x="6255" y="274"/>
                  </a:lnTo>
                  <a:lnTo>
                    <a:pt x="6258" y="274"/>
                  </a:lnTo>
                  <a:lnTo>
                    <a:pt x="6261" y="274"/>
                  </a:lnTo>
                  <a:lnTo>
                    <a:pt x="6264" y="273"/>
                  </a:lnTo>
                  <a:lnTo>
                    <a:pt x="6268" y="273"/>
                  </a:lnTo>
                  <a:lnTo>
                    <a:pt x="6271" y="273"/>
                  </a:lnTo>
                  <a:lnTo>
                    <a:pt x="6274" y="272"/>
                  </a:lnTo>
                  <a:lnTo>
                    <a:pt x="6277" y="272"/>
                  </a:lnTo>
                  <a:lnTo>
                    <a:pt x="6281" y="272"/>
                  </a:lnTo>
                  <a:lnTo>
                    <a:pt x="6284" y="271"/>
                  </a:lnTo>
                  <a:lnTo>
                    <a:pt x="6287" y="271"/>
                  </a:lnTo>
                  <a:lnTo>
                    <a:pt x="6290" y="271"/>
                  </a:lnTo>
                  <a:lnTo>
                    <a:pt x="6294" y="270"/>
                  </a:lnTo>
                  <a:lnTo>
                    <a:pt x="6297" y="270"/>
                  </a:lnTo>
                  <a:lnTo>
                    <a:pt x="6300" y="270"/>
                  </a:lnTo>
                  <a:lnTo>
                    <a:pt x="6304" y="269"/>
                  </a:lnTo>
                  <a:lnTo>
                    <a:pt x="6307" y="269"/>
                  </a:lnTo>
                  <a:lnTo>
                    <a:pt x="6310" y="269"/>
                  </a:lnTo>
                  <a:lnTo>
                    <a:pt x="6313" y="268"/>
                  </a:lnTo>
                  <a:lnTo>
                    <a:pt x="6317" y="268"/>
                  </a:lnTo>
                  <a:lnTo>
                    <a:pt x="6320" y="268"/>
                  </a:lnTo>
                  <a:lnTo>
                    <a:pt x="6323" y="267"/>
                  </a:lnTo>
                  <a:lnTo>
                    <a:pt x="6326" y="267"/>
                  </a:lnTo>
                  <a:lnTo>
                    <a:pt x="6330" y="267"/>
                  </a:lnTo>
                  <a:lnTo>
                    <a:pt x="6333" y="266"/>
                  </a:lnTo>
                  <a:lnTo>
                    <a:pt x="6336" y="266"/>
                  </a:lnTo>
                  <a:lnTo>
                    <a:pt x="6339" y="266"/>
                  </a:lnTo>
                  <a:lnTo>
                    <a:pt x="6343" y="265"/>
                  </a:lnTo>
                  <a:lnTo>
                    <a:pt x="6346" y="265"/>
                  </a:lnTo>
                  <a:lnTo>
                    <a:pt x="6349" y="265"/>
                  </a:lnTo>
                  <a:lnTo>
                    <a:pt x="6352" y="264"/>
                  </a:lnTo>
                  <a:lnTo>
                    <a:pt x="6356" y="264"/>
                  </a:lnTo>
                  <a:lnTo>
                    <a:pt x="6359" y="264"/>
                  </a:lnTo>
                  <a:lnTo>
                    <a:pt x="6362" y="263"/>
                  </a:lnTo>
                  <a:lnTo>
                    <a:pt x="6365" y="263"/>
                  </a:lnTo>
                  <a:lnTo>
                    <a:pt x="6369" y="263"/>
                  </a:lnTo>
                  <a:lnTo>
                    <a:pt x="6372" y="262"/>
                  </a:lnTo>
                  <a:lnTo>
                    <a:pt x="6375" y="262"/>
                  </a:lnTo>
                  <a:lnTo>
                    <a:pt x="6379" y="262"/>
                  </a:lnTo>
                  <a:lnTo>
                    <a:pt x="6382" y="261"/>
                  </a:lnTo>
                  <a:lnTo>
                    <a:pt x="6385" y="261"/>
                  </a:lnTo>
                  <a:lnTo>
                    <a:pt x="6388" y="261"/>
                  </a:lnTo>
                  <a:lnTo>
                    <a:pt x="6392" y="260"/>
                  </a:lnTo>
                  <a:lnTo>
                    <a:pt x="6395" y="260"/>
                  </a:lnTo>
                  <a:lnTo>
                    <a:pt x="6398" y="260"/>
                  </a:lnTo>
                  <a:lnTo>
                    <a:pt x="6401" y="259"/>
                  </a:lnTo>
                  <a:lnTo>
                    <a:pt x="6405" y="259"/>
                  </a:lnTo>
                  <a:lnTo>
                    <a:pt x="6408" y="259"/>
                  </a:lnTo>
                  <a:lnTo>
                    <a:pt x="6411" y="258"/>
                  </a:lnTo>
                  <a:lnTo>
                    <a:pt x="6414" y="258"/>
                  </a:lnTo>
                  <a:lnTo>
                    <a:pt x="6418" y="258"/>
                  </a:lnTo>
                  <a:lnTo>
                    <a:pt x="6421" y="258"/>
                  </a:lnTo>
                  <a:lnTo>
                    <a:pt x="6424" y="257"/>
                  </a:lnTo>
                  <a:lnTo>
                    <a:pt x="6427" y="257"/>
                  </a:lnTo>
                  <a:lnTo>
                    <a:pt x="6431" y="257"/>
                  </a:lnTo>
                  <a:lnTo>
                    <a:pt x="6434" y="256"/>
                  </a:lnTo>
                  <a:lnTo>
                    <a:pt x="6437" y="256"/>
                  </a:lnTo>
                  <a:lnTo>
                    <a:pt x="6440" y="256"/>
                  </a:lnTo>
                  <a:lnTo>
                    <a:pt x="6444" y="255"/>
                  </a:lnTo>
                  <a:lnTo>
                    <a:pt x="6447" y="255"/>
                  </a:lnTo>
                  <a:lnTo>
                    <a:pt x="6450" y="255"/>
                  </a:lnTo>
                  <a:lnTo>
                    <a:pt x="6454" y="255"/>
                  </a:lnTo>
                  <a:lnTo>
                    <a:pt x="6457" y="254"/>
                  </a:lnTo>
                  <a:lnTo>
                    <a:pt x="6460" y="254"/>
                  </a:lnTo>
                  <a:lnTo>
                    <a:pt x="6463" y="254"/>
                  </a:lnTo>
                  <a:lnTo>
                    <a:pt x="6467" y="253"/>
                  </a:lnTo>
                  <a:lnTo>
                    <a:pt x="6470" y="253"/>
                  </a:lnTo>
                  <a:lnTo>
                    <a:pt x="6473" y="253"/>
                  </a:lnTo>
                  <a:lnTo>
                    <a:pt x="6476" y="253"/>
                  </a:lnTo>
                  <a:lnTo>
                    <a:pt x="6480" y="252"/>
                  </a:lnTo>
                  <a:lnTo>
                    <a:pt x="6483" y="252"/>
                  </a:lnTo>
                  <a:lnTo>
                    <a:pt x="6486" y="252"/>
                  </a:lnTo>
                  <a:lnTo>
                    <a:pt x="6489" y="252"/>
                  </a:lnTo>
                  <a:lnTo>
                    <a:pt x="6493" y="251"/>
                  </a:lnTo>
                  <a:lnTo>
                    <a:pt x="6496" y="251"/>
                  </a:lnTo>
                  <a:lnTo>
                    <a:pt x="6499" y="251"/>
                  </a:lnTo>
                  <a:lnTo>
                    <a:pt x="6502" y="251"/>
                  </a:lnTo>
                  <a:lnTo>
                    <a:pt x="6506" y="250"/>
                  </a:lnTo>
                  <a:lnTo>
                    <a:pt x="6509" y="250"/>
                  </a:lnTo>
                  <a:lnTo>
                    <a:pt x="6512" y="250"/>
                  </a:lnTo>
                  <a:lnTo>
                    <a:pt x="6515" y="250"/>
                  </a:lnTo>
                  <a:lnTo>
                    <a:pt x="6519" y="249"/>
                  </a:lnTo>
                  <a:lnTo>
                    <a:pt x="6522" y="249"/>
                  </a:lnTo>
                  <a:lnTo>
                    <a:pt x="6525" y="249"/>
                  </a:lnTo>
                  <a:lnTo>
                    <a:pt x="6529" y="249"/>
                  </a:lnTo>
                  <a:lnTo>
                    <a:pt x="6532" y="249"/>
                  </a:lnTo>
                  <a:lnTo>
                    <a:pt x="6535" y="248"/>
                  </a:lnTo>
                  <a:lnTo>
                    <a:pt x="6538" y="248"/>
                  </a:lnTo>
                  <a:lnTo>
                    <a:pt x="6542" y="248"/>
                  </a:lnTo>
                  <a:lnTo>
                    <a:pt x="6545" y="248"/>
                  </a:lnTo>
                  <a:lnTo>
                    <a:pt x="6548" y="248"/>
                  </a:lnTo>
                  <a:lnTo>
                    <a:pt x="6551" y="247"/>
                  </a:lnTo>
                  <a:lnTo>
                    <a:pt x="6555" y="247"/>
                  </a:lnTo>
                  <a:lnTo>
                    <a:pt x="6558" y="247"/>
                  </a:lnTo>
                  <a:lnTo>
                    <a:pt x="6561" y="247"/>
                  </a:lnTo>
                  <a:lnTo>
                    <a:pt x="6564" y="247"/>
                  </a:lnTo>
                  <a:lnTo>
                    <a:pt x="6568" y="247"/>
                  </a:lnTo>
                  <a:lnTo>
                    <a:pt x="6571" y="246"/>
                  </a:lnTo>
                  <a:lnTo>
                    <a:pt x="6574" y="246"/>
                  </a:lnTo>
                  <a:lnTo>
                    <a:pt x="6577" y="246"/>
                  </a:lnTo>
                  <a:lnTo>
                    <a:pt x="6581" y="246"/>
                  </a:lnTo>
                  <a:lnTo>
                    <a:pt x="6584" y="246"/>
                  </a:lnTo>
                  <a:lnTo>
                    <a:pt x="6587" y="246"/>
                  </a:lnTo>
                  <a:lnTo>
                    <a:pt x="6591" y="246"/>
                  </a:lnTo>
                  <a:lnTo>
                    <a:pt x="6594" y="245"/>
                  </a:lnTo>
                  <a:lnTo>
                    <a:pt x="6597" y="245"/>
                  </a:lnTo>
                  <a:lnTo>
                    <a:pt x="6600" y="245"/>
                  </a:lnTo>
                  <a:lnTo>
                    <a:pt x="6604" y="245"/>
                  </a:lnTo>
                  <a:lnTo>
                    <a:pt x="6607" y="245"/>
                  </a:lnTo>
                  <a:lnTo>
                    <a:pt x="6610" y="245"/>
                  </a:lnTo>
                  <a:lnTo>
                    <a:pt x="6613" y="245"/>
                  </a:lnTo>
                  <a:lnTo>
                    <a:pt x="6617" y="245"/>
                  </a:lnTo>
                  <a:lnTo>
                    <a:pt x="6620" y="245"/>
                  </a:lnTo>
                  <a:lnTo>
                    <a:pt x="6623" y="244"/>
                  </a:lnTo>
                  <a:lnTo>
                    <a:pt x="6626" y="244"/>
                  </a:lnTo>
                  <a:lnTo>
                    <a:pt x="6630" y="244"/>
                  </a:lnTo>
                  <a:lnTo>
                    <a:pt x="6633" y="244"/>
                  </a:lnTo>
                  <a:lnTo>
                    <a:pt x="6636" y="244"/>
                  </a:lnTo>
                  <a:lnTo>
                    <a:pt x="6639" y="244"/>
                  </a:lnTo>
                  <a:lnTo>
                    <a:pt x="6643" y="244"/>
                  </a:lnTo>
                  <a:lnTo>
                    <a:pt x="6646" y="244"/>
                  </a:lnTo>
                  <a:lnTo>
                    <a:pt x="6649" y="244"/>
                  </a:lnTo>
                  <a:lnTo>
                    <a:pt x="6652" y="244"/>
                  </a:lnTo>
                  <a:lnTo>
                    <a:pt x="6656" y="244"/>
                  </a:lnTo>
                  <a:lnTo>
                    <a:pt x="6659" y="244"/>
                  </a:lnTo>
                  <a:lnTo>
                    <a:pt x="6662" y="244"/>
                  </a:lnTo>
                  <a:lnTo>
                    <a:pt x="6666" y="244"/>
                  </a:lnTo>
                  <a:lnTo>
                    <a:pt x="6669" y="244"/>
                  </a:lnTo>
                  <a:lnTo>
                    <a:pt x="6672" y="244"/>
                  </a:lnTo>
                  <a:lnTo>
                    <a:pt x="6675" y="244"/>
                  </a:lnTo>
                  <a:lnTo>
                    <a:pt x="6679" y="244"/>
                  </a:lnTo>
                  <a:lnTo>
                    <a:pt x="6682" y="244"/>
                  </a:lnTo>
                  <a:lnTo>
                    <a:pt x="6685" y="244"/>
                  </a:lnTo>
                  <a:lnTo>
                    <a:pt x="6688" y="244"/>
                  </a:lnTo>
                  <a:lnTo>
                    <a:pt x="6692" y="244"/>
                  </a:lnTo>
                  <a:lnTo>
                    <a:pt x="6695" y="244"/>
                  </a:lnTo>
                  <a:lnTo>
                    <a:pt x="6698" y="244"/>
                  </a:lnTo>
                  <a:lnTo>
                    <a:pt x="6701" y="244"/>
                  </a:lnTo>
                  <a:lnTo>
                    <a:pt x="6705" y="244"/>
                  </a:lnTo>
                  <a:lnTo>
                    <a:pt x="6708" y="244"/>
                  </a:lnTo>
                  <a:lnTo>
                    <a:pt x="6711" y="244"/>
                  </a:lnTo>
                  <a:lnTo>
                    <a:pt x="6714" y="244"/>
                  </a:lnTo>
                  <a:lnTo>
                    <a:pt x="6718" y="244"/>
                  </a:lnTo>
                  <a:lnTo>
                    <a:pt x="6721" y="244"/>
                  </a:lnTo>
                  <a:lnTo>
                    <a:pt x="6724" y="244"/>
                  </a:lnTo>
                  <a:lnTo>
                    <a:pt x="6727" y="244"/>
                  </a:lnTo>
                  <a:lnTo>
                    <a:pt x="6731" y="244"/>
                  </a:lnTo>
                  <a:lnTo>
                    <a:pt x="6734" y="244"/>
                  </a:lnTo>
                  <a:lnTo>
                    <a:pt x="6737" y="244"/>
                  </a:lnTo>
                  <a:lnTo>
                    <a:pt x="6741" y="244"/>
                  </a:lnTo>
                  <a:lnTo>
                    <a:pt x="6744" y="244"/>
                  </a:lnTo>
                  <a:lnTo>
                    <a:pt x="6747" y="244"/>
                  </a:lnTo>
                  <a:lnTo>
                    <a:pt x="6750" y="244"/>
                  </a:lnTo>
                  <a:lnTo>
                    <a:pt x="6754" y="244"/>
                  </a:lnTo>
                  <a:lnTo>
                    <a:pt x="6757" y="244"/>
                  </a:lnTo>
                  <a:lnTo>
                    <a:pt x="6760" y="244"/>
                  </a:lnTo>
                  <a:lnTo>
                    <a:pt x="6763" y="244"/>
                  </a:lnTo>
                  <a:lnTo>
                    <a:pt x="6767" y="244"/>
                  </a:lnTo>
                  <a:lnTo>
                    <a:pt x="6770" y="244"/>
                  </a:lnTo>
                  <a:lnTo>
                    <a:pt x="6773" y="244"/>
                  </a:lnTo>
                  <a:lnTo>
                    <a:pt x="6776" y="244"/>
                  </a:lnTo>
                  <a:lnTo>
                    <a:pt x="6780" y="244"/>
                  </a:lnTo>
                  <a:lnTo>
                    <a:pt x="6783" y="244"/>
                  </a:lnTo>
                  <a:lnTo>
                    <a:pt x="6786" y="245"/>
                  </a:lnTo>
                  <a:lnTo>
                    <a:pt x="6789" y="245"/>
                  </a:lnTo>
                  <a:lnTo>
                    <a:pt x="6793" y="245"/>
                  </a:lnTo>
                  <a:lnTo>
                    <a:pt x="6796" y="245"/>
                  </a:lnTo>
                  <a:lnTo>
                    <a:pt x="6799" y="245"/>
                  </a:lnTo>
                  <a:lnTo>
                    <a:pt x="6802" y="245"/>
                  </a:lnTo>
                  <a:lnTo>
                    <a:pt x="6806" y="245"/>
                  </a:lnTo>
                  <a:lnTo>
                    <a:pt x="6809" y="245"/>
                  </a:lnTo>
                  <a:lnTo>
                    <a:pt x="6812" y="245"/>
                  </a:lnTo>
                  <a:lnTo>
                    <a:pt x="6816" y="245"/>
                  </a:lnTo>
                  <a:lnTo>
                    <a:pt x="6819" y="245"/>
                  </a:lnTo>
                  <a:lnTo>
                    <a:pt x="6822" y="245"/>
                  </a:lnTo>
                  <a:lnTo>
                    <a:pt x="6825" y="245"/>
                  </a:lnTo>
                  <a:lnTo>
                    <a:pt x="6829" y="245"/>
                  </a:lnTo>
                  <a:lnTo>
                    <a:pt x="6832" y="245"/>
                  </a:lnTo>
                  <a:lnTo>
                    <a:pt x="6835" y="245"/>
                  </a:lnTo>
                  <a:lnTo>
                    <a:pt x="6838" y="245"/>
                  </a:lnTo>
                  <a:lnTo>
                    <a:pt x="6842" y="245"/>
                  </a:lnTo>
                  <a:lnTo>
                    <a:pt x="6845" y="245"/>
                  </a:lnTo>
                  <a:lnTo>
                    <a:pt x="6848" y="246"/>
                  </a:lnTo>
                  <a:lnTo>
                    <a:pt x="6851" y="246"/>
                  </a:lnTo>
                  <a:lnTo>
                    <a:pt x="6855" y="246"/>
                  </a:lnTo>
                  <a:lnTo>
                    <a:pt x="6858" y="246"/>
                  </a:lnTo>
                  <a:lnTo>
                    <a:pt x="6861" y="246"/>
                  </a:lnTo>
                  <a:lnTo>
                    <a:pt x="6864" y="246"/>
                  </a:lnTo>
                  <a:lnTo>
                    <a:pt x="6868" y="246"/>
                  </a:lnTo>
                  <a:lnTo>
                    <a:pt x="6871" y="246"/>
                  </a:lnTo>
                  <a:lnTo>
                    <a:pt x="6874" y="246"/>
                  </a:lnTo>
                  <a:lnTo>
                    <a:pt x="6877" y="246"/>
                  </a:lnTo>
                  <a:lnTo>
                    <a:pt x="6881" y="246"/>
                  </a:lnTo>
                  <a:lnTo>
                    <a:pt x="6884" y="246"/>
                  </a:lnTo>
                  <a:lnTo>
                    <a:pt x="6887" y="246"/>
                  </a:lnTo>
                  <a:lnTo>
                    <a:pt x="6891" y="246"/>
                  </a:lnTo>
                  <a:lnTo>
                    <a:pt x="6894" y="246"/>
                  </a:lnTo>
                  <a:lnTo>
                    <a:pt x="6897" y="246"/>
                  </a:lnTo>
                  <a:lnTo>
                    <a:pt x="6900" y="246"/>
                  </a:lnTo>
                  <a:lnTo>
                    <a:pt x="6904" y="246"/>
                  </a:lnTo>
                  <a:lnTo>
                    <a:pt x="6907" y="246"/>
                  </a:lnTo>
                  <a:lnTo>
                    <a:pt x="6910" y="246"/>
                  </a:lnTo>
                  <a:lnTo>
                    <a:pt x="6913" y="246"/>
                  </a:lnTo>
                  <a:lnTo>
                    <a:pt x="6917" y="246"/>
                  </a:lnTo>
                  <a:lnTo>
                    <a:pt x="6920" y="246"/>
                  </a:lnTo>
                  <a:lnTo>
                    <a:pt x="6923" y="246"/>
                  </a:lnTo>
                  <a:lnTo>
                    <a:pt x="6926" y="246"/>
                  </a:lnTo>
                  <a:lnTo>
                    <a:pt x="6930" y="246"/>
                  </a:lnTo>
                  <a:lnTo>
                    <a:pt x="6933" y="246"/>
                  </a:lnTo>
                  <a:lnTo>
                    <a:pt x="6936" y="246"/>
                  </a:lnTo>
                  <a:lnTo>
                    <a:pt x="6939" y="246"/>
                  </a:lnTo>
                  <a:lnTo>
                    <a:pt x="6943" y="246"/>
                  </a:lnTo>
                  <a:lnTo>
                    <a:pt x="6946" y="246"/>
                  </a:lnTo>
                  <a:lnTo>
                    <a:pt x="6949" y="246"/>
                  </a:lnTo>
                  <a:lnTo>
                    <a:pt x="6953" y="246"/>
                  </a:lnTo>
                  <a:lnTo>
                    <a:pt x="6956" y="246"/>
                  </a:lnTo>
                  <a:lnTo>
                    <a:pt x="6959" y="246"/>
                  </a:lnTo>
                  <a:lnTo>
                    <a:pt x="6962" y="245"/>
                  </a:lnTo>
                  <a:lnTo>
                    <a:pt x="6966" y="245"/>
                  </a:lnTo>
                  <a:lnTo>
                    <a:pt x="6969" y="245"/>
                  </a:lnTo>
                  <a:lnTo>
                    <a:pt x="6972" y="245"/>
                  </a:lnTo>
                  <a:lnTo>
                    <a:pt x="6975" y="245"/>
                  </a:lnTo>
                  <a:lnTo>
                    <a:pt x="6979" y="245"/>
                  </a:lnTo>
                  <a:lnTo>
                    <a:pt x="6982" y="245"/>
                  </a:lnTo>
                  <a:lnTo>
                    <a:pt x="6985" y="245"/>
                  </a:lnTo>
                  <a:lnTo>
                    <a:pt x="6988" y="245"/>
                  </a:lnTo>
                  <a:lnTo>
                    <a:pt x="6992" y="245"/>
                  </a:lnTo>
                  <a:lnTo>
                    <a:pt x="6995" y="245"/>
                  </a:lnTo>
                  <a:lnTo>
                    <a:pt x="6998" y="244"/>
                  </a:lnTo>
                  <a:lnTo>
                    <a:pt x="7001" y="244"/>
                  </a:lnTo>
                  <a:lnTo>
                    <a:pt x="7005" y="244"/>
                  </a:lnTo>
                  <a:lnTo>
                    <a:pt x="7008" y="244"/>
                  </a:lnTo>
                  <a:lnTo>
                    <a:pt x="7011" y="244"/>
                  </a:lnTo>
                  <a:lnTo>
                    <a:pt x="7014" y="244"/>
                  </a:lnTo>
                  <a:lnTo>
                    <a:pt x="7018" y="244"/>
                  </a:lnTo>
                  <a:lnTo>
                    <a:pt x="7021" y="244"/>
                  </a:lnTo>
                  <a:lnTo>
                    <a:pt x="7024" y="243"/>
                  </a:lnTo>
                  <a:lnTo>
                    <a:pt x="7028" y="243"/>
                  </a:lnTo>
                  <a:lnTo>
                    <a:pt x="7031" y="243"/>
                  </a:lnTo>
                  <a:lnTo>
                    <a:pt x="7034" y="243"/>
                  </a:lnTo>
                  <a:lnTo>
                    <a:pt x="7037" y="243"/>
                  </a:lnTo>
                  <a:lnTo>
                    <a:pt x="7041" y="242"/>
                  </a:lnTo>
                  <a:lnTo>
                    <a:pt x="7044" y="242"/>
                  </a:lnTo>
                  <a:lnTo>
                    <a:pt x="7047" y="242"/>
                  </a:lnTo>
                  <a:lnTo>
                    <a:pt x="7050" y="242"/>
                  </a:lnTo>
                  <a:lnTo>
                    <a:pt x="7054" y="242"/>
                  </a:lnTo>
                  <a:lnTo>
                    <a:pt x="7057" y="241"/>
                  </a:lnTo>
                  <a:lnTo>
                    <a:pt x="7060" y="241"/>
                  </a:lnTo>
                  <a:lnTo>
                    <a:pt x="7063" y="241"/>
                  </a:lnTo>
                  <a:lnTo>
                    <a:pt x="7067" y="241"/>
                  </a:lnTo>
                  <a:lnTo>
                    <a:pt x="7070" y="241"/>
                  </a:lnTo>
                  <a:lnTo>
                    <a:pt x="7073" y="240"/>
                  </a:lnTo>
                  <a:lnTo>
                    <a:pt x="7076" y="240"/>
                  </a:lnTo>
                  <a:lnTo>
                    <a:pt x="7080" y="240"/>
                  </a:lnTo>
                  <a:lnTo>
                    <a:pt x="7083" y="240"/>
                  </a:lnTo>
                  <a:lnTo>
                    <a:pt x="7086" y="239"/>
                  </a:lnTo>
                  <a:lnTo>
                    <a:pt x="7089" y="239"/>
                  </a:lnTo>
                  <a:lnTo>
                    <a:pt x="7093" y="239"/>
                  </a:lnTo>
                  <a:lnTo>
                    <a:pt x="7096" y="239"/>
                  </a:lnTo>
                  <a:lnTo>
                    <a:pt x="7099" y="238"/>
                  </a:lnTo>
                  <a:lnTo>
                    <a:pt x="7103" y="238"/>
                  </a:lnTo>
                  <a:lnTo>
                    <a:pt x="7106" y="238"/>
                  </a:lnTo>
                  <a:lnTo>
                    <a:pt x="7109" y="237"/>
                  </a:lnTo>
                  <a:lnTo>
                    <a:pt x="7112" y="237"/>
                  </a:lnTo>
                  <a:lnTo>
                    <a:pt x="7116" y="237"/>
                  </a:lnTo>
                  <a:lnTo>
                    <a:pt x="7119" y="237"/>
                  </a:lnTo>
                  <a:lnTo>
                    <a:pt x="7122" y="236"/>
                  </a:lnTo>
                  <a:lnTo>
                    <a:pt x="7125" y="236"/>
                  </a:lnTo>
                  <a:lnTo>
                    <a:pt x="7129" y="236"/>
                  </a:lnTo>
                  <a:lnTo>
                    <a:pt x="7132" y="2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61" name="Line 114"/>
            <p:cNvSpPr>
              <a:spLocks noChangeShapeType="1"/>
            </p:cNvSpPr>
            <p:nvPr/>
          </p:nvSpPr>
          <p:spPr bwMode="auto">
            <a:xfrm>
              <a:off x="4436" y="336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62" name="Freeform 115"/>
            <p:cNvSpPr>
              <a:spLocks/>
            </p:cNvSpPr>
            <p:nvPr/>
          </p:nvSpPr>
          <p:spPr bwMode="auto">
            <a:xfrm flipV="1">
              <a:off x="1405" y="2075"/>
              <a:ext cx="3031" cy="1392"/>
            </a:xfrm>
            <a:custGeom>
              <a:avLst/>
              <a:gdLst>
                <a:gd name="T0" fmla="*/ 110 w 7132"/>
                <a:gd name="T1" fmla="*/ 3312 h 3416"/>
                <a:gd name="T2" fmla="*/ 225 w 7132"/>
                <a:gd name="T3" fmla="*/ 2978 h 3416"/>
                <a:gd name="T4" fmla="*/ 339 w 7132"/>
                <a:gd name="T5" fmla="*/ 2313 h 3416"/>
                <a:gd name="T6" fmla="*/ 453 w 7132"/>
                <a:gd name="T7" fmla="*/ 1105 h 3416"/>
                <a:gd name="T8" fmla="*/ 567 w 7132"/>
                <a:gd name="T9" fmla="*/ 1387 h 3416"/>
                <a:gd name="T10" fmla="*/ 681 w 7132"/>
                <a:gd name="T11" fmla="*/ 1386 h 3416"/>
                <a:gd name="T12" fmla="*/ 795 w 7132"/>
                <a:gd name="T13" fmla="*/ 794 h 3416"/>
                <a:gd name="T14" fmla="*/ 909 w 7132"/>
                <a:gd name="T15" fmla="*/ 333 h 3416"/>
                <a:gd name="T16" fmla="*/ 1024 w 7132"/>
                <a:gd name="T17" fmla="*/ 625 h 3416"/>
                <a:gd name="T18" fmla="*/ 1138 w 7132"/>
                <a:gd name="T19" fmla="*/ 486 h 3416"/>
                <a:gd name="T20" fmla="*/ 1252 w 7132"/>
                <a:gd name="T21" fmla="*/ 315 h 3416"/>
                <a:gd name="T22" fmla="*/ 1366 w 7132"/>
                <a:gd name="T23" fmla="*/ 531 h 3416"/>
                <a:gd name="T24" fmla="*/ 1480 w 7132"/>
                <a:gd name="T25" fmla="*/ 615 h 3416"/>
                <a:gd name="T26" fmla="*/ 1594 w 7132"/>
                <a:gd name="T27" fmla="*/ 426 h 3416"/>
                <a:gd name="T28" fmla="*/ 1708 w 7132"/>
                <a:gd name="T29" fmla="*/ 204 h 3416"/>
                <a:gd name="T30" fmla="*/ 1823 w 7132"/>
                <a:gd name="T31" fmla="*/ 305 h 3416"/>
                <a:gd name="T32" fmla="*/ 1937 w 7132"/>
                <a:gd name="T33" fmla="*/ 414 h 3416"/>
                <a:gd name="T34" fmla="*/ 2051 w 7132"/>
                <a:gd name="T35" fmla="*/ 427 h 3416"/>
                <a:gd name="T36" fmla="*/ 2165 w 7132"/>
                <a:gd name="T37" fmla="*/ 413 h 3416"/>
                <a:gd name="T38" fmla="*/ 2279 w 7132"/>
                <a:gd name="T39" fmla="*/ 377 h 3416"/>
                <a:gd name="T40" fmla="*/ 2393 w 7132"/>
                <a:gd name="T41" fmla="*/ 332 h 3416"/>
                <a:gd name="T42" fmla="*/ 2507 w 7132"/>
                <a:gd name="T43" fmla="*/ 321 h 3416"/>
                <a:gd name="T44" fmla="*/ 2622 w 7132"/>
                <a:gd name="T45" fmla="*/ 307 h 3416"/>
                <a:gd name="T46" fmla="*/ 2736 w 7132"/>
                <a:gd name="T47" fmla="*/ 241 h 3416"/>
                <a:gd name="T48" fmla="*/ 2850 w 7132"/>
                <a:gd name="T49" fmla="*/ 179 h 3416"/>
                <a:gd name="T50" fmla="*/ 2964 w 7132"/>
                <a:gd name="T51" fmla="*/ 170 h 3416"/>
                <a:gd name="T52" fmla="*/ 3078 w 7132"/>
                <a:gd name="T53" fmla="*/ 142 h 3416"/>
                <a:gd name="T54" fmla="*/ 3192 w 7132"/>
                <a:gd name="T55" fmla="*/ 62 h 3416"/>
                <a:gd name="T56" fmla="*/ 3306 w 7132"/>
                <a:gd name="T57" fmla="*/ 4 h 3416"/>
                <a:gd name="T58" fmla="*/ 3421 w 7132"/>
                <a:gd name="T59" fmla="*/ 7 h 3416"/>
                <a:gd name="T60" fmla="*/ 3535 w 7132"/>
                <a:gd name="T61" fmla="*/ 22 h 3416"/>
                <a:gd name="T62" fmla="*/ 3649 w 7132"/>
                <a:gd name="T63" fmla="*/ 13 h 3416"/>
                <a:gd name="T64" fmla="*/ 3763 w 7132"/>
                <a:gd name="T65" fmla="*/ 3 h 3416"/>
                <a:gd name="T66" fmla="*/ 3877 w 7132"/>
                <a:gd name="T67" fmla="*/ 17 h 3416"/>
                <a:gd name="T68" fmla="*/ 3991 w 7132"/>
                <a:gd name="T69" fmla="*/ 27 h 3416"/>
                <a:gd name="T70" fmla="*/ 4105 w 7132"/>
                <a:gd name="T71" fmla="*/ 24 h 3416"/>
                <a:gd name="T72" fmla="*/ 4220 w 7132"/>
                <a:gd name="T73" fmla="*/ 46 h 3416"/>
                <a:gd name="T74" fmla="*/ 4334 w 7132"/>
                <a:gd name="T75" fmla="*/ 86 h 3416"/>
                <a:gd name="T76" fmla="*/ 4448 w 7132"/>
                <a:gd name="T77" fmla="*/ 116 h 3416"/>
                <a:gd name="T78" fmla="*/ 4562 w 7132"/>
                <a:gd name="T79" fmla="*/ 148 h 3416"/>
                <a:gd name="T80" fmla="*/ 4676 w 7132"/>
                <a:gd name="T81" fmla="*/ 176 h 3416"/>
                <a:gd name="T82" fmla="*/ 4790 w 7132"/>
                <a:gd name="T83" fmla="*/ 181 h 3416"/>
                <a:gd name="T84" fmla="*/ 4904 w 7132"/>
                <a:gd name="T85" fmla="*/ 193 h 3416"/>
                <a:gd name="T86" fmla="*/ 5019 w 7132"/>
                <a:gd name="T87" fmla="*/ 243 h 3416"/>
                <a:gd name="T88" fmla="*/ 5133 w 7132"/>
                <a:gd name="T89" fmla="*/ 301 h 3416"/>
                <a:gd name="T90" fmla="*/ 5247 w 7132"/>
                <a:gd name="T91" fmla="*/ 348 h 3416"/>
                <a:gd name="T92" fmla="*/ 5361 w 7132"/>
                <a:gd name="T93" fmla="*/ 376 h 3416"/>
                <a:gd name="T94" fmla="*/ 5475 w 7132"/>
                <a:gd name="T95" fmla="*/ 381 h 3416"/>
                <a:gd name="T96" fmla="*/ 5589 w 7132"/>
                <a:gd name="T97" fmla="*/ 380 h 3416"/>
                <a:gd name="T98" fmla="*/ 5703 w 7132"/>
                <a:gd name="T99" fmla="*/ 398 h 3416"/>
                <a:gd name="T100" fmla="*/ 5818 w 7132"/>
                <a:gd name="T101" fmla="*/ 419 h 3416"/>
                <a:gd name="T102" fmla="*/ 5932 w 7132"/>
                <a:gd name="T103" fmla="*/ 407 h 3416"/>
                <a:gd name="T104" fmla="*/ 6046 w 7132"/>
                <a:gd name="T105" fmla="*/ 362 h 3416"/>
                <a:gd name="T106" fmla="*/ 6160 w 7132"/>
                <a:gd name="T107" fmla="*/ 326 h 3416"/>
                <a:gd name="T108" fmla="*/ 6274 w 7132"/>
                <a:gd name="T109" fmla="*/ 325 h 3416"/>
                <a:gd name="T110" fmla="*/ 6388 w 7132"/>
                <a:gd name="T111" fmla="*/ 334 h 3416"/>
                <a:gd name="T112" fmla="*/ 6502 w 7132"/>
                <a:gd name="T113" fmla="*/ 328 h 3416"/>
                <a:gd name="T114" fmla="*/ 6617 w 7132"/>
                <a:gd name="T115" fmla="*/ 321 h 3416"/>
                <a:gd name="T116" fmla="*/ 6731 w 7132"/>
                <a:gd name="T117" fmla="*/ 316 h 3416"/>
                <a:gd name="T118" fmla="*/ 6845 w 7132"/>
                <a:gd name="T119" fmla="*/ 289 h 3416"/>
                <a:gd name="T120" fmla="*/ 6959 w 7132"/>
                <a:gd name="T121" fmla="*/ 232 h 3416"/>
                <a:gd name="T122" fmla="*/ 7073 w 7132"/>
                <a:gd name="T123" fmla="*/ 177 h 341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416"/>
                <a:gd name="T188" fmla="*/ 7132 w 7132"/>
                <a:gd name="T189" fmla="*/ 3416 h 341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416">
                  <a:moveTo>
                    <a:pt x="0" y="3416"/>
                  </a:moveTo>
                  <a:lnTo>
                    <a:pt x="3" y="3414"/>
                  </a:lnTo>
                  <a:lnTo>
                    <a:pt x="6" y="3413"/>
                  </a:lnTo>
                  <a:lnTo>
                    <a:pt x="9" y="3411"/>
                  </a:lnTo>
                  <a:lnTo>
                    <a:pt x="13" y="3410"/>
                  </a:lnTo>
                  <a:lnTo>
                    <a:pt x="16" y="3408"/>
                  </a:lnTo>
                  <a:lnTo>
                    <a:pt x="19" y="3407"/>
                  </a:lnTo>
                  <a:lnTo>
                    <a:pt x="22" y="3405"/>
                  </a:lnTo>
                  <a:lnTo>
                    <a:pt x="26" y="3403"/>
                  </a:lnTo>
                  <a:lnTo>
                    <a:pt x="29" y="3402"/>
                  </a:lnTo>
                  <a:lnTo>
                    <a:pt x="32" y="3400"/>
                  </a:lnTo>
                  <a:lnTo>
                    <a:pt x="35" y="3398"/>
                  </a:lnTo>
                  <a:lnTo>
                    <a:pt x="39" y="3396"/>
                  </a:lnTo>
                  <a:lnTo>
                    <a:pt x="42" y="3394"/>
                  </a:lnTo>
                  <a:lnTo>
                    <a:pt x="45" y="3392"/>
                  </a:lnTo>
                  <a:lnTo>
                    <a:pt x="48" y="3390"/>
                  </a:lnTo>
                  <a:lnTo>
                    <a:pt x="52" y="3387"/>
                  </a:lnTo>
                  <a:lnTo>
                    <a:pt x="55" y="3385"/>
                  </a:lnTo>
                  <a:lnTo>
                    <a:pt x="58" y="3382"/>
                  </a:lnTo>
                  <a:lnTo>
                    <a:pt x="61" y="3379"/>
                  </a:lnTo>
                  <a:lnTo>
                    <a:pt x="65" y="3377"/>
                  </a:lnTo>
                  <a:lnTo>
                    <a:pt x="68" y="3374"/>
                  </a:lnTo>
                  <a:lnTo>
                    <a:pt x="71" y="3370"/>
                  </a:lnTo>
                  <a:lnTo>
                    <a:pt x="75" y="3367"/>
                  </a:lnTo>
                  <a:lnTo>
                    <a:pt x="78" y="3364"/>
                  </a:lnTo>
                  <a:lnTo>
                    <a:pt x="81" y="3360"/>
                  </a:lnTo>
                  <a:lnTo>
                    <a:pt x="84" y="3355"/>
                  </a:lnTo>
                  <a:lnTo>
                    <a:pt x="88" y="3351"/>
                  </a:lnTo>
                  <a:lnTo>
                    <a:pt x="91" y="3346"/>
                  </a:lnTo>
                  <a:lnTo>
                    <a:pt x="94" y="3341"/>
                  </a:lnTo>
                  <a:lnTo>
                    <a:pt x="97" y="3335"/>
                  </a:lnTo>
                  <a:lnTo>
                    <a:pt x="101" y="3330"/>
                  </a:lnTo>
                  <a:lnTo>
                    <a:pt x="104" y="3324"/>
                  </a:lnTo>
                  <a:lnTo>
                    <a:pt x="107" y="3318"/>
                  </a:lnTo>
                  <a:lnTo>
                    <a:pt x="110" y="3312"/>
                  </a:lnTo>
                  <a:lnTo>
                    <a:pt x="114" y="3306"/>
                  </a:lnTo>
                  <a:lnTo>
                    <a:pt x="117" y="3300"/>
                  </a:lnTo>
                  <a:lnTo>
                    <a:pt x="120" y="3293"/>
                  </a:lnTo>
                  <a:lnTo>
                    <a:pt x="123" y="3287"/>
                  </a:lnTo>
                  <a:lnTo>
                    <a:pt x="127" y="3280"/>
                  </a:lnTo>
                  <a:lnTo>
                    <a:pt x="130" y="3273"/>
                  </a:lnTo>
                  <a:lnTo>
                    <a:pt x="133" y="3266"/>
                  </a:lnTo>
                  <a:lnTo>
                    <a:pt x="136" y="3259"/>
                  </a:lnTo>
                  <a:lnTo>
                    <a:pt x="140" y="3251"/>
                  </a:lnTo>
                  <a:lnTo>
                    <a:pt x="143" y="3244"/>
                  </a:lnTo>
                  <a:lnTo>
                    <a:pt x="146" y="3236"/>
                  </a:lnTo>
                  <a:lnTo>
                    <a:pt x="150" y="3228"/>
                  </a:lnTo>
                  <a:lnTo>
                    <a:pt x="153" y="3220"/>
                  </a:lnTo>
                  <a:lnTo>
                    <a:pt x="156" y="3212"/>
                  </a:lnTo>
                  <a:lnTo>
                    <a:pt x="159" y="3203"/>
                  </a:lnTo>
                  <a:lnTo>
                    <a:pt x="163" y="3195"/>
                  </a:lnTo>
                  <a:lnTo>
                    <a:pt x="166" y="3185"/>
                  </a:lnTo>
                  <a:lnTo>
                    <a:pt x="169" y="3175"/>
                  </a:lnTo>
                  <a:lnTo>
                    <a:pt x="172" y="3164"/>
                  </a:lnTo>
                  <a:lnTo>
                    <a:pt x="176" y="3154"/>
                  </a:lnTo>
                  <a:lnTo>
                    <a:pt x="179" y="3143"/>
                  </a:lnTo>
                  <a:lnTo>
                    <a:pt x="182" y="3132"/>
                  </a:lnTo>
                  <a:lnTo>
                    <a:pt x="185" y="3121"/>
                  </a:lnTo>
                  <a:lnTo>
                    <a:pt x="189" y="3110"/>
                  </a:lnTo>
                  <a:lnTo>
                    <a:pt x="192" y="3099"/>
                  </a:lnTo>
                  <a:lnTo>
                    <a:pt x="195" y="3088"/>
                  </a:lnTo>
                  <a:lnTo>
                    <a:pt x="198" y="3076"/>
                  </a:lnTo>
                  <a:lnTo>
                    <a:pt x="202" y="3064"/>
                  </a:lnTo>
                  <a:lnTo>
                    <a:pt x="205" y="3052"/>
                  </a:lnTo>
                  <a:lnTo>
                    <a:pt x="208" y="3040"/>
                  </a:lnTo>
                  <a:lnTo>
                    <a:pt x="211" y="3028"/>
                  </a:lnTo>
                  <a:lnTo>
                    <a:pt x="215" y="3016"/>
                  </a:lnTo>
                  <a:lnTo>
                    <a:pt x="218" y="3004"/>
                  </a:lnTo>
                  <a:lnTo>
                    <a:pt x="221" y="2991"/>
                  </a:lnTo>
                  <a:lnTo>
                    <a:pt x="225" y="2978"/>
                  </a:lnTo>
                  <a:lnTo>
                    <a:pt x="228" y="2965"/>
                  </a:lnTo>
                  <a:lnTo>
                    <a:pt x="231" y="2952"/>
                  </a:lnTo>
                  <a:lnTo>
                    <a:pt x="234" y="2939"/>
                  </a:lnTo>
                  <a:lnTo>
                    <a:pt x="238" y="2925"/>
                  </a:lnTo>
                  <a:lnTo>
                    <a:pt x="241" y="2912"/>
                  </a:lnTo>
                  <a:lnTo>
                    <a:pt x="244" y="2898"/>
                  </a:lnTo>
                  <a:lnTo>
                    <a:pt x="247" y="2883"/>
                  </a:lnTo>
                  <a:lnTo>
                    <a:pt x="251" y="2868"/>
                  </a:lnTo>
                  <a:lnTo>
                    <a:pt x="254" y="2853"/>
                  </a:lnTo>
                  <a:lnTo>
                    <a:pt x="257" y="2838"/>
                  </a:lnTo>
                  <a:lnTo>
                    <a:pt x="260" y="2822"/>
                  </a:lnTo>
                  <a:lnTo>
                    <a:pt x="264" y="2806"/>
                  </a:lnTo>
                  <a:lnTo>
                    <a:pt x="267" y="2790"/>
                  </a:lnTo>
                  <a:lnTo>
                    <a:pt x="270" y="2773"/>
                  </a:lnTo>
                  <a:lnTo>
                    <a:pt x="273" y="2756"/>
                  </a:lnTo>
                  <a:lnTo>
                    <a:pt x="277" y="2739"/>
                  </a:lnTo>
                  <a:lnTo>
                    <a:pt x="280" y="2721"/>
                  </a:lnTo>
                  <a:lnTo>
                    <a:pt x="283" y="2703"/>
                  </a:lnTo>
                  <a:lnTo>
                    <a:pt x="286" y="2684"/>
                  </a:lnTo>
                  <a:lnTo>
                    <a:pt x="290" y="2665"/>
                  </a:lnTo>
                  <a:lnTo>
                    <a:pt x="293" y="2646"/>
                  </a:lnTo>
                  <a:lnTo>
                    <a:pt x="296" y="2626"/>
                  </a:lnTo>
                  <a:lnTo>
                    <a:pt x="300" y="2605"/>
                  </a:lnTo>
                  <a:lnTo>
                    <a:pt x="303" y="2584"/>
                  </a:lnTo>
                  <a:lnTo>
                    <a:pt x="306" y="2562"/>
                  </a:lnTo>
                  <a:lnTo>
                    <a:pt x="309" y="2540"/>
                  </a:lnTo>
                  <a:lnTo>
                    <a:pt x="313" y="2517"/>
                  </a:lnTo>
                  <a:lnTo>
                    <a:pt x="316" y="2493"/>
                  </a:lnTo>
                  <a:lnTo>
                    <a:pt x="319" y="2469"/>
                  </a:lnTo>
                  <a:lnTo>
                    <a:pt x="322" y="2444"/>
                  </a:lnTo>
                  <a:lnTo>
                    <a:pt x="326" y="2419"/>
                  </a:lnTo>
                  <a:lnTo>
                    <a:pt x="329" y="2393"/>
                  </a:lnTo>
                  <a:lnTo>
                    <a:pt x="332" y="2367"/>
                  </a:lnTo>
                  <a:lnTo>
                    <a:pt x="335" y="2340"/>
                  </a:lnTo>
                  <a:lnTo>
                    <a:pt x="339" y="2313"/>
                  </a:lnTo>
                  <a:lnTo>
                    <a:pt x="342" y="2285"/>
                  </a:lnTo>
                  <a:lnTo>
                    <a:pt x="345" y="2256"/>
                  </a:lnTo>
                  <a:lnTo>
                    <a:pt x="348" y="2226"/>
                  </a:lnTo>
                  <a:lnTo>
                    <a:pt x="352" y="2196"/>
                  </a:lnTo>
                  <a:lnTo>
                    <a:pt x="355" y="2166"/>
                  </a:lnTo>
                  <a:lnTo>
                    <a:pt x="358" y="2134"/>
                  </a:lnTo>
                  <a:lnTo>
                    <a:pt x="361" y="2103"/>
                  </a:lnTo>
                  <a:lnTo>
                    <a:pt x="365" y="2070"/>
                  </a:lnTo>
                  <a:lnTo>
                    <a:pt x="368" y="2038"/>
                  </a:lnTo>
                  <a:lnTo>
                    <a:pt x="371" y="2004"/>
                  </a:lnTo>
                  <a:lnTo>
                    <a:pt x="375" y="1970"/>
                  </a:lnTo>
                  <a:lnTo>
                    <a:pt x="378" y="1936"/>
                  </a:lnTo>
                  <a:lnTo>
                    <a:pt x="381" y="1902"/>
                  </a:lnTo>
                  <a:lnTo>
                    <a:pt x="384" y="1867"/>
                  </a:lnTo>
                  <a:lnTo>
                    <a:pt x="388" y="1831"/>
                  </a:lnTo>
                  <a:lnTo>
                    <a:pt x="391" y="1795"/>
                  </a:lnTo>
                  <a:lnTo>
                    <a:pt x="394" y="1759"/>
                  </a:lnTo>
                  <a:lnTo>
                    <a:pt x="397" y="1722"/>
                  </a:lnTo>
                  <a:lnTo>
                    <a:pt x="401" y="1686"/>
                  </a:lnTo>
                  <a:lnTo>
                    <a:pt x="404" y="1648"/>
                  </a:lnTo>
                  <a:lnTo>
                    <a:pt x="407" y="1611"/>
                  </a:lnTo>
                  <a:lnTo>
                    <a:pt x="410" y="1572"/>
                  </a:lnTo>
                  <a:lnTo>
                    <a:pt x="414" y="1533"/>
                  </a:lnTo>
                  <a:lnTo>
                    <a:pt x="417" y="1494"/>
                  </a:lnTo>
                  <a:lnTo>
                    <a:pt x="420" y="1456"/>
                  </a:lnTo>
                  <a:lnTo>
                    <a:pt x="423" y="1417"/>
                  </a:lnTo>
                  <a:lnTo>
                    <a:pt x="427" y="1379"/>
                  </a:lnTo>
                  <a:lnTo>
                    <a:pt x="430" y="1342"/>
                  </a:lnTo>
                  <a:lnTo>
                    <a:pt x="433" y="1305"/>
                  </a:lnTo>
                  <a:lnTo>
                    <a:pt x="437" y="1269"/>
                  </a:lnTo>
                  <a:lnTo>
                    <a:pt x="440" y="1234"/>
                  </a:lnTo>
                  <a:lnTo>
                    <a:pt x="443" y="1200"/>
                  </a:lnTo>
                  <a:lnTo>
                    <a:pt x="446" y="1167"/>
                  </a:lnTo>
                  <a:lnTo>
                    <a:pt x="450" y="1135"/>
                  </a:lnTo>
                  <a:lnTo>
                    <a:pt x="453" y="1105"/>
                  </a:lnTo>
                  <a:lnTo>
                    <a:pt x="456" y="1077"/>
                  </a:lnTo>
                  <a:lnTo>
                    <a:pt x="459" y="1050"/>
                  </a:lnTo>
                  <a:lnTo>
                    <a:pt x="463" y="1025"/>
                  </a:lnTo>
                  <a:lnTo>
                    <a:pt x="466" y="1003"/>
                  </a:lnTo>
                  <a:lnTo>
                    <a:pt x="469" y="982"/>
                  </a:lnTo>
                  <a:lnTo>
                    <a:pt x="472" y="964"/>
                  </a:lnTo>
                  <a:lnTo>
                    <a:pt x="476" y="948"/>
                  </a:lnTo>
                  <a:lnTo>
                    <a:pt x="479" y="934"/>
                  </a:lnTo>
                  <a:lnTo>
                    <a:pt x="482" y="924"/>
                  </a:lnTo>
                  <a:lnTo>
                    <a:pt x="485" y="916"/>
                  </a:lnTo>
                  <a:lnTo>
                    <a:pt x="489" y="911"/>
                  </a:lnTo>
                  <a:lnTo>
                    <a:pt x="492" y="913"/>
                  </a:lnTo>
                  <a:lnTo>
                    <a:pt x="495" y="919"/>
                  </a:lnTo>
                  <a:lnTo>
                    <a:pt x="498" y="927"/>
                  </a:lnTo>
                  <a:lnTo>
                    <a:pt x="502" y="937"/>
                  </a:lnTo>
                  <a:lnTo>
                    <a:pt x="505" y="950"/>
                  </a:lnTo>
                  <a:lnTo>
                    <a:pt x="508" y="965"/>
                  </a:lnTo>
                  <a:lnTo>
                    <a:pt x="512" y="982"/>
                  </a:lnTo>
                  <a:lnTo>
                    <a:pt x="515" y="1001"/>
                  </a:lnTo>
                  <a:lnTo>
                    <a:pt x="518" y="1021"/>
                  </a:lnTo>
                  <a:lnTo>
                    <a:pt x="521" y="1043"/>
                  </a:lnTo>
                  <a:lnTo>
                    <a:pt x="525" y="1066"/>
                  </a:lnTo>
                  <a:lnTo>
                    <a:pt x="528" y="1090"/>
                  </a:lnTo>
                  <a:lnTo>
                    <a:pt x="531" y="1115"/>
                  </a:lnTo>
                  <a:lnTo>
                    <a:pt x="534" y="1140"/>
                  </a:lnTo>
                  <a:lnTo>
                    <a:pt x="538" y="1166"/>
                  </a:lnTo>
                  <a:lnTo>
                    <a:pt x="541" y="1192"/>
                  </a:lnTo>
                  <a:lnTo>
                    <a:pt x="544" y="1218"/>
                  </a:lnTo>
                  <a:lnTo>
                    <a:pt x="547" y="1244"/>
                  </a:lnTo>
                  <a:lnTo>
                    <a:pt x="551" y="1270"/>
                  </a:lnTo>
                  <a:lnTo>
                    <a:pt x="554" y="1295"/>
                  </a:lnTo>
                  <a:lnTo>
                    <a:pt x="557" y="1320"/>
                  </a:lnTo>
                  <a:lnTo>
                    <a:pt x="560" y="1343"/>
                  </a:lnTo>
                  <a:lnTo>
                    <a:pt x="564" y="1366"/>
                  </a:lnTo>
                  <a:lnTo>
                    <a:pt x="567" y="1387"/>
                  </a:lnTo>
                  <a:lnTo>
                    <a:pt x="570" y="1407"/>
                  </a:lnTo>
                  <a:lnTo>
                    <a:pt x="573" y="1423"/>
                  </a:lnTo>
                  <a:lnTo>
                    <a:pt x="577" y="1437"/>
                  </a:lnTo>
                  <a:lnTo>
                    <a:pt x="580" y="1450"/>
                  </a:lnTo>
                  <a:lnTo>
                    <a:pt x="583" y="1461"/>
                  </a:lnTo>
                  <a:lnTo>
                    <a:pt x="587" y="1471"/>
                  </a:lnTo>
                  <a:lnTo>
                    <a:pt x="590" y="1479"/>
                  </a:lnTo>
                  <a:lnTo>
                    <a:pt x="593" y="1486"/>
                  </a:lnTo>
                  <a:lnTo>
                    <a:pt x="596" y="1492"/>
                  </a:lnTo>
                  <a:lnTo>
                    <a:pt x="600" y="1496"/>
                  </a:lnTo>
                  <a:lnTo>
                    <a:pt x="603" y="1500"/>
                  </a:lnTo>
                  <a:lnTo>
                    <a:pt x="606" y="1502"/>
                  </a:lnTo>
                  <a:lnTo>
                    <a:pt x="609" y="1504"/>
                  </a:lnTo>
                  <a:lnTo>
                    <a:pt x="613" y="1504"/>
                  </a:lnTo>
                  <a:lnTo>
                    <a:pt x="616" y="1503"/>
                  </a:lnTo>
                  <a:lnTo>
                    <a:pt x="619" y="1502"/>
                  </a:lnTo>
                  <a:lnTo>
                    <a:pt x="622" y="1500"/>
                  </a:lnTo>
                  <a:lnTo>
                    <a:pt x="626" y="1497"/>
                  </a:lnTo>
                  <a:lnTo>
                    <a:pt x="629" y="1493"/>
                  </a:lnTo>
                  <a:lnTo>
                    <a:pt x="632" y="1488"/>
                  </a:lnTo>
                  <a:lnTo>
                    <a:pt x="635" y="1483"/>
                  </a:lnTo>
                  <a:lnTo>
                    <a:pt x="639" y="1478"/>
                  </a:lnTo>
                  <a:lnTo>
                    <a:pt x="642" y="1471"/>
                  </a:lnTo>
                  <a:lnTo>
                    <a:pt x="645" y="1465"/>
                  </a:lnTo>
                  <a:lnTo>
                    <a:pt x="648" y="1458"/>
                  </a:lnTo>
                  <a:lnTo>
                    <a:pt x="652" y="1450"/>
                  </a:lnTo>
                  <a:lnTo>
                    <a:pt x="655" y="1444"/>
                  </a:lnTo>
                  <a:lnTo>
                    <a:pt x="658" y="1438"/>
                  </a:lnTo>
                  <a:lnTo>
                    <a:pt x="662" y="1432"/>
                  </a:lnTo>
                  <a:lnTo>
                    <a:pt x="665" y="1425"/>
                  </a:lnTo>
                  <a:lnTo>
                    <a:pt x="668" y="1418"/>
                  </a:lnTo>
                  <a:lnTo>
                    <a:pt x="671" y="1411"/>
                  </a:lnTo>
                  <a:lnTo>
                    <a:pt x="675" y="1403"/>
                  </a:lnTo>
                  <a:lnTo>
                    <a:pt x="678" y="1394"/>
                  </a:lnTo>
                  <a:lnTo>
                    <a:pt x="681" y="1386"/>
                  </a:lnTo>
                  <a:lnTo>
                    <a:pt x="684" y="1377"/>
                  </a:lnTo>
                  <a:lnTo>
                    <a:pt x="688" y="1367"/>
                  </a:lnTo>
                  <a:lnTo>
                    <a:pt x="691" y="1358"/>
                  </a:lnTo>
                  <a:lnTo>
                    <a:pt x="694" y="1347"/>
                  </a:lnTo>
                  <a:lnTo>
                    <a:pt x="697" y="1337"/>
                  </a:lnTo>
                  <a:lnTo>
                    <a:pt x="701" y="1326"/>
                  </a:lnTo>
                  <a:lnTo>
                    <a:pt x="704" y="1314"/>
                  </a:lnTo>
                  <a:lnTo>
                    <a:pt x="707" y="1302"/>
                  </a:lnTo>
                  <a:lnTo>
                    <a:pt x="710" y="1290"/>
                  </a:lnTo>
                  <a:lnTo>
                    <a:pt x="714" y="1277"/>
                  </a:lnTo>
                  <a:lnTo>
                    <a:pt x="717" y="1263"/>
                  </a:lnTo>
                  <a:lnTo>
                    <a:pt x="720" y="1249"/>
                  </a:lnTo>
                  <a:lnTo>
                    <a:pt x="723" y="1235"/>
                  </a:lnTo>
                  <a:lnTo>
                    <a:pt x="727" y="1220"/>
                  </a:lnTo>
                  <a:lnTo>
                    <a:pt x="730" y="1204"/>
                  </a:lnTo>
                  <a:lnTo>
                    <a:pt x="733" y="1188"/>
                  </a:lnTo>
                  <a:lnTo>
                    <a:pt x="737" y="1170"/>
                  </a:lnTo>
                  <a:lnTo>
                    <a:pt x="740" y="1152"/>
                  </a:lnTo>
                  <a:lnTo>
                    <a:pt x="743" y="1133"/>
                  </a:lnTo>
                  <a:lnTo>
                    <a:pt x="746" y="1114"/>
                  </a:lnTo>
                  <a:lnTo>
                    <a:pt x="750" y="1095"/>
                  </a:lnTo>
                  <a:lnTo>
                    <a:pt x="753" y="1075"/>
                  </a:lnTo>
                  <a:lnTo>
                    <a:pt x="756" y="1055"/>
                  </a:lnTo>
                  <a:lnTo>
                    <a:pt x="759" y="1034"/>
                  </a:lnTo>
                  <a:lnTo>
                    <a:pt x="763" y="1013"/>
                  </a:lnTo>
                  <a:lnTo>
                    <a:pt x="766" y="992"/>
                  </a:lnTo>
                  <a:lnTo>
                    <a:pt x="769" y="970"/>
                  </a:lnTo>
                  <a:lnTo>
                    <a:pt x="772" y="949"/>
                  </a:lnTo>
                  <a:lnTo>
                    <a:pt x="776" y="927"/>
                  </a:lnTo>
                  <a:lnTo>
                    <a:pt x="779" y="905"/>
                  </a:lnTo>
                  <a:lnTo>
                    <a:pt x="782" y="883"/>
                  </a:lnTo>
                  <a:lnTo>
                    <a:pt x="785" y="861"/>
                  </a:lnTo>
                  <a:lnTo>
                    <a:pt x="789" y="839"/>
                  </a:lnTo>
                  <a:lnTo>
                    <a:pt x="792" y="817"/>
                  </a:lnTo>
                  <a:lnTo>
                    <a:pt x="795" y="794"/>
                  </a:lnTo>
                  <a:lnTo>
                    <a:pt x="799" y="772"/>
                  </a:lnTo>
                  <a:lnTo>
                    <a:pt x="802" y="750"/>
                  </a:lnTo>
                  <a:lnTo>
                    <a:pt x="805" y="728"/>
                  </a:lnTo>
                  <a:lnTo>
                    <a:pt x="808" y="707"/>
                  </a:lnTo>
                  <a:lnTo>
                    <a:pt x="812" y="685"/>
                  </a:lnTo>
                  <a:lnTo>
                    <a:pt x="815" y="664"/>
                  </a:lnTo>
                  <a:lnTo>
                    <a:pt x="818" y="643"/>
                  </a:lnTo>
                  <a:lnTo>
                    <a:pt x="821" y="622"/>
                  </a:lnTo>
                  <a:lnTo>
                    <a:pt x="825" y="601"/>
                  </a:lnTo>
                  <a:lnTo>
                    <a:pt x="828" y="580"/>
                  </a:lnTo>
                  <a:lnTo>
                    <a:pt x="831" y="561"/>
                  </a:lnTo>
                  <a:lnTo>
                    <a:pt x="834" y="541"/>
                  </a:lnTo>
                  <a:lnTo>
                    <a:pt x="838" y="522"/>
                  </a:lnTo>
                  <a:lnTo>
                    <a:pt x="841" y="504"/>
                  </a:lnTo>
                  <a:lnTo>
                    <a:pt x="844" y="486"/>
                  </a:lnTo>
                  <a:lnTo>
                    <a:pt x="847" y="469"/>
                  </a:lnTo>
                  <a:lnTo>
                    <a:pt x="851" y="453"/>
                  </a:lnTo>
                  <a:lnTo>
                    <a:pt x="854" y="437"/>
                  </a:lnTo>
                  <a:lnTo>
                    <a:pt x="857" y="422"/>
                  </a:lnTo>
                  <a:lnTo>
                    <a:pt x="860" y="408"/>
                  </a:lnTo>
                  <a:lnTo>
                    <a:pt x="864" y="395"/>
                  </a:lnTo>
                  <a:lnTo>
                    <a:pt x="867" y="383"/>
                  </a:lnTo>
                  <a:lnTo>
                    <a:pt x="870" y="371"/>
                  </a:lnTo>
                  <a:lnTo>
                    <a:pt x="874" y="361"/>
                  </a:lnTo>
                  <a:lnTo>
                    <a:pt x="877" y="352"/>
                  </a:lnTo>
                  <a:lnTo>
                    <a:pt x="880" y="344"/>
                  </a:lnTo>
                  <a:lnTo>
                    <a:pt x="883" y="337"/>
                  </a:lnTo>
                  <a:lnTo>
                    <a:pt x="887" y="331"/>
                  </a:lnTo>
                  <a:lnTo>
                    <a:pt x="890" y="326"/>
                  </a:lnTo>
                  <a:lnTo>
                    <a:pt x="893" y="323"/>
                  </a:lnTo>
                  <a:lnTo>
                    <a:pt x="896" y="321"/>
                  </a:lnTo>
                  <a:lnTo>
                    <a:pt x="900" y="322"/>
                  </a:lnTo>
                  <a:lnTo>
                    <a:pt x="903" y="325"/>
                  </a:lnTo>
                  <a:lnTo>
                    <a:pt x="906" y="328"/>
                  </a:lnTo>
                  <a:lnTo>
                    <a:pt x="909" y="333"/>
                  </a:lnTo>
                  <a:lnTo>
                    <a:pt x="913" y="339"/>
                  </a:lnTo>
                  <a:lnTo>
                    <a:pt x="916" y="345"/>
                  </a:lnTo>
                  <a:lnTo>
                    <a:pt x="919" y="353"/>
                  </a:lnTo>
                  <a:lnTo>
                    <a:pt x="922" y="361"/>
                  </a:lnTo>
                  <a:lnTo>
                    <a:pt x="926" y="370"/>
                  </a:lnTo>
                  <a:lnTo>
                    <a:pt x="929" y="380"/>
                  </a:lnTo>
                  <a:lnTo>
                    <a:pt x="932" y="390"/>
                  </a:lnTo>
                  <a:lnTo>
                    <a:pt x="935" y="401"/>
                  </a:lnTo>
                  <a:lnTo>
                    <a:pt x="939" y="413"/>
                  </a:lnTo>
                  <a:lnTo>
                    <a:pt x="942" y="424"/>
                  </a:lnTo>
                  <a:lnTo>
                    <a:pt x="945" y="436"/>
                  </a:lnTo>
                  <a:lnTo>
                    <a:pt x="949" y="448"/>
                  </a:lnTo>
                  <a:lnTo>
                    <a:pt x="952" y="460"/>
                  </a:lnTo>
                  <a:lnTo>
                    <a:pt x="955" y="472"/>
                  </a:lnTo>
                  <a:lnTo>
                    <a:pt x="958" y="484"/>
                  </a:lnTo>
                  <a:lnTo>
                    <a:pt x="962" y="496"/>
                  </a:lnTo>
                  <a:lnTo>
                    <a:pt x="965" y="508"/>
                  </a:lnTo>
                  <a:lnTo>
                    <a:pt x="968" y="519"/>
                  </a:lnTo>
                  <a:lnTo>
                    <a:pt x="971" y="530"/>
                  </a:lnTo>
                  <a:lnTo>
                    <a:pt x="975" y="541"/>
                  </a:lnTo>
                  <a:lnTo>
                    <a:pt x="978" y="551"/>
                  </a:lnTo>
                  <a:lnTo>
                    <a:pt x="981" y="560"/>
                  </a:lnTo>
                  <a:lnTo>
                    <a:pt x="984" y="568"/>
                  </a:lnTo>
                  <a:lnTo>
                    <a:pt x="988" y="576"/>
                  </a:lnTo>
                  <a:lnTo>
                    <a:pt x="991" y="583"/>
                  </a:lnTo>
                  <a:lnTo>
                    <a:pt x="994" y="590"/>
                  </a:lnTo>
                  <a:lnTo>
                    <a:pt x="997" y="596"/>
                  </a:lnTo>
                  <a:lnTo>
                    <a:pt x="1001" y="601"/>
                  </a:lnTo>
                  <a:lnTo>
                    <a:pt x="1004" y="606"/>
                  </a:lnTo>
                  <a:lnTo>
                    <a:pt x="1007" y="610"/>
                  </a:lnTo>
                  <a:lnTo>
                    <a:pt x="1010" y="614"/>
                  </a:lnTo>
                  <a:lnTo>
                    <a:pt x="1014" y="618"/>
                  </a:lnTo>
                  <a:lnTo>
                    <a:pt x="1017" y="620"/>
                  </a:lnTo>
                  <a:lnTo>
                    <a:pt x="1020" y="623"/>
                  </a:lnTo>
                  <a:lnTo>
                    <a:pt x="1024" y="625"/>
                  </a:lnTo>
                  <a:lnTo>
                    <a:pt x="1027" y="626"/>
                  </a:lnTo>
                  <a:lnTo>
                    <a:pt x="1030" y="627"/>
                  </a:lnTo>
                  <a:lnTo>
                    <a:pt x="1033" y="627"/>
                  </a:lnTo>
                  <a:lnTo>
                    <a:pt x="1037" y="627"/>
                  </a:lnTo>
                  <a:lnTo>
                    <a:pt x="1040" y="627"/>
                  </a:lnTo>
                  <a:lnTo>
                    <a:pt x="1043" y="626"/>
                  </a:lnTo>
                  <a:lnTo>
                    <a:pt x="1046" y="625"/>
                  </a:lnTo>
                  <a:lnTo>
                    <a:pt x="1050" y="623"/>
                  </a:lnTo>
                  <a:lnTo>
                    <a:pt x="1053" y="621"/>
                  </a:lnTo>
                  <a:lnTo>
                    <a:pt x="1056" y="618"/>
                  </a:lnTo>
                  <a:lnTo>
                    <a:pt x="1059" y="616"/>
                  </a:lnTo>
                  <a:lnTo>
                    <a:pt x="1063" y="613"/>
                  </a:lnTo>
                  <a:lnTo>
                    <a:pt x="1066" y="611"/>
                  </a:lnTo>
                  <a:lnTo>
                    <a:pt x="1069" y="608"/>
                  </a:lnTo>
                  <a:lnTo>
                    <a:pt x="1072" y="605"/>
                  </a:lnTo>
                  <a:lnTo>
                    <a:pt x="1076" y="601"/>
                  </a:lnTo>
                  <a:lnTo>
                    <a:pt x="1079" y="597"/>
                  </a:lnTo>
                  <a:lnTo>
                    <a:pt x="1082" y="593"/>
                  </a:lnTo>
                  <a:lnTo>
                    <a:pt x="1085" y="589"/>
                  </a:lnTo>
                  <a:lnTo>
                    <a:pt x="1089" y="584"/>
                  </a:lnTo>
                  <a:lnTo>
                    <a:pt x="1092" y="579"/>
                  </a:lnTo>
                  <a:lnTo>
                    <a:pt x="1095" y="574"/>
                  </a:lnTo>
                  <a:lnTo>
                    <a:pt x="1099" y="568"/>
                  </a:lnTo>
                  <a:lnTo>
                    <a:pt x="1102" y="563"/>
                  </a:lnTo>
                  <a:lnTo>
                    <a:pt x="1105" y="557"/>
                  </a:lnTo>
                  <a:lnTo>
                    <a:pt x="1108" y="550"/>
                  </a:lnTo>
                  <a:lnTo>
                    <a:pt x="1112" y="544"/>
                  </a:lnTo>
                  <a:lnTo>
                    <a:pt x="1115" y="537"/>
                  </a:lnTo>
                  <a:lnTo>
                    <a:pt x="1118" y="531"/>
                  </a:lnTo>
                  <a:lnTo>
                    <a:pt x="1121" y="524"/>
                  </a:lnTo>
                  <a:lnTo>
                    <a:pt x="1125" y="516"/>
                  </a:lnTo>
                  <a:lnTo>
                    <a:pt x="1128" y="509"/>
                  </a:lnTo>
                  <a:lnTo>
                    <a:pt x="1131" y="502"/>
                  </a:lnTo>
                  <a:lnTo>
                    <a:pt x="1134" y="494"/>
                  </a:lnTo>
                  <a:lnTo>
                    <a:pt x="1138" y="486"/>
                  </a:lnTo>
                  <a:lnTo>
                    <a:pt x="1141" y="479"/>
                  </a:lnTo>
                  <a:lnTo>
                    <a:pt x="1144" y="470"/>
                  </a:lnTo>
                  <a:lnTo>
                    <a:pt x="1147" y="462"/>
                  </a:lnTo>
                  <a:lnTo>
                    <a:pt x="1151" y="453"/>
                  </a:lnTo>
                  <a:lnTo>
                    <a:pt x="1154" y="445"/>
                  </a:lnTo>
                  <a:lnTo>
                    <a:pt x="1157" y="437"/>
                  </a:lnTo>
                  <a:lnTo>
                    <a:pt x="1161" y="428"/>
                  </a:lnTo>
                  <a:lnTo>
                    <a:pt x="1164" y="420"/>
                  </a:lnTo>
                  <a:lnTo>
                    <a:pt x="1167" y="412"/>
                  </a:lnTo>
                  <a:lnTo>
                    <a:pt x="1170" y="404"/>
                  </a:lnTo>
                  <a:lnTo>
                    <a:pt x="1174" y="396"/>
                  </a:lnTo>
                  <a:lnTo>
                    <a:pt x="1177" y="388"/>
                  </a:lnTo>
                  <a:lnTo>
                    <a:pt x="1180" y="380"/>
                  </a:lnTo>
                  <a:lnTo>
                    <a:pt x="1183" y="373"/>
                  </a:lnTo>
                  <a:lnTo>
                    <a:pt x="1187" y="365"/>
                  </a:lnTo>
                  <a:lnTo>
                    <a:pt x="1190" y="359"/>
                  </a:lnTo>
                  <a:lnTo>
                    <a:pt x="1193" y="352"/>
                  </a:lnTo>
                  <a:lnTo>
                    <a:pt x="1196" y="346"/>
                  </a:lnTo>
                  <a:lnTo>
                    <a:pt x="1200" y="340"/>
                  </a:lnTo>
                  <a:lnTo>
                    <a:pt x="1203" y="334"/>
                  </a:lnTo>
                  <a:lnTo>
                    <a:pt x="1206" y="329"/>
                  </a:lnTo>
                  <a:lnTo>
                    <a:pt x="1209" y="324"/>
                  </a:lnTo>
                  <a:lnTo>
                    <a:pt x="1213" y="320"/>
                  </a:lnTo>
                  <a:lnTo>
                    <a:pt x="1216" y="317"/>
                  </a:lnTo>
                  <a:lnTo>
                    <a:pt x="1219" y="313"/>
                  </a:lnTo>
                  <a:lnTo>
                    <a:pt x="1222" y="311"/>
                  </a:lnTo>
                  <a:lnTo>
                    <a:pt x="1226" y="309"/>
                  </a:lnTo>
                  <a:lnTo>
                    <a:pt x="1229" y="308"/>
                  </a:lnTo>
                  <a:lnTo>
                    <a:pt x="1232" y="308"/>
                  </a:lnTo>
                  <a:lnTo>
                    <a:pt x="1236" y="307"/>
                  </a:lnTo>
                  <a:lnTo>
                    <a:pt x="1239" y="308"/>
                  </a:lnTo>
                  <a:lnTo>
                    <a:pt x="1242" y="309"/>
                  </a:lnTo>
                  <a:lnTo>
                    <a:pt x="1245" y="310"/>
                  </a:lnTo>
                  <a:lnTo>
                    <a:pt x="1249" y="312"/>
                  </a:lnTo>
                  <a:lnTo>
                    <a:pt x="1252" y="315"/>
                  </a:lnTo>
                  <a:lnTo>
                    <a:pt x="1255" y="317"/>
                  </a:lnTo>
                  <a:lnTo>
                    <a:pt x="1258" y="320"/>
                  </a:lnTo>
                  <a:lnTo>
                    <a:pt x="1262" y="324"/>
                  </a:lnTo>
                  <a:lnTo>
                    <a:pt x="1265" y="328"/>
                  </a:lnTo>
                  <a:lnTo>
                    <a:pt x="1268" y="332"/>
                  </a:lnTo>
                  <a:lnTo>
                    <a:pt x="1271" y="337"/>
                  </a:lnTo>
                  <a:lnTo>
                    <a:pt x="1275" y="341"/>
                  </a:lnTo>
                  <a:lnTo>
                    <a:pt x="1278" y="347"/>
                  </a:lnTo>
                  <a:lnTo>
                    <a:pt x="1281" y="352"/>
                  </a:lnTo>
                  <a:lnTo>
                    <a:pt x="1284" y="358"/>
                  </a:lnTo>
                  <a:lnTo>
                    <a:pt x="1288" y="363"/>
                  </a:lnTo>
                  <a:lnTo>
                    <a:pt x="1291" y="370"/>
                  </a:lnTo>
                  <a:lnTo>
                    <a:pt x="1294" y="376"/>
                  </a:lnTo>
                  <a:lnTo>
                    <a:pt x="1297" y="382"/>
                  </a:lnTo>
                  <a:lnTo>
                    <a:pt x="1301" y="389"/>
                  </a:lnTo>
                  <a:lnTo>
                    <a:pt x="1304" y="396"/>
                  </a:lnTo>
                  <a:lnTo>
                    <a:pt x="1307" y="403"/>
                  </a:lnTo>
                  <a:lnTo>
                    <a:pt x="1311" y="410"/>
                  </a:lnTo>
                  <a:lnTo>
                    <a:pt x="1314" y="417"/>
                  </a:lnTo>
                  <a:lnTo>
                    <a:pt x="1317" y="424"/>
                  </a:lnTo>
                  <a:lnTo>
                    <a:pt x="1320" y="431"/>
                  </a:lnTo>
                  <a:lnTo>
                    <a:pt x="1324" y="439"/>
                  </a:lnTo>
                  <a:lnTo>
                    <a:pt x="1327" y="446"/>
                  </a:lnTo>
                  <a:lnTo>
                    <a:pt x="1330" y="453"/>
                  </a:lnTo>
                  <a:lnTo>
                    <a:pt x="1333" y="461"/>
                  </a:lnTo>
                  <a:lnTo>
                    <a:pt x="1337" y="468"/>
                  </a:lnTo>
                  <a:lnTo>
                    <a:pt x="1340" y="475"/>
                  </a:lnTo>
                  <a:lnTo>
                    <a:pt x="1343" y="483"/>
                  </a:lnTo>
                  <a:lnTo>
                    <a:pt x="1346" y="490"/>
                  </a:lnTo>
                  <a:lnTo>
                    <a:pt x="1350" y="497"/>
                  </a:lnTo>
                  <a:lnTo>
                    <a:pt x="1353" y="504"/>
                  </a:lnTo>
                  <a:lnTo>
                    <a:pt x="1356" y="511"/>
                  </a:lnTo>
                  <a:lnTo>
                    <a:pt x="1359" y="518"/>
                  </a:lnTo>
                  <a:lnTo>
                    <a:pt x="1363" y="525"/>
                  </a:lnTo>
                  <a:lnTo>
                    <a:pt x="1366" y="531"/>
                  </a:lnTo>
                  <a:lnTo>
                    <a:pt x="1369" y="538"/>
                  </a:lnTo>
                  <a:lnTo>
                    <a:pt x="1372" y="544"/>
                  </a:lnTo>
                  <a:lnTo>
                    <a:pt x="1376" y="550"/>
                  </a:lnTo>
                  <a:lnTo>
                    <a:pt x="1379" y="556"/>
                  </a:lnTo>
                  <a:lnTo>
                    <a:pt x="1382" y="562"/>
                  </a:lnTo>
                  <a:lnTo>
                    <a:pt x="1386" y="567"/>
                  </a:lnTo>
                  <a:lnTo>
                    <a:pt x="1389" y="572"/>
                  </a:lnTo>
                  <a:lnTo>
                    <a:pt x="1392" y="577"/>
                  </a:lnTo>
                  <a:lnTo>
                    <a:pt x="1395" y="581"/>
                  </a:lnTo>
                  <a:lnTo>
                    <a:pt x="1399" y="586"/>
                  </a:lnTo>
                  <a:lnTo>
                    <a:pt x="1402" y="590"/>
                  </a:lnTo>
                  <a:lnTo>
                    <a:pt x="1405" y="593"/>
                  </a:lnTo>
                  <a:lnTo>
                    <a:pt x="1408" y="597"/>
                  </a:lnTo>
                  <a:lnTo>
                    <a:pt x="1412" y="600"/>
                  </a:lnTo>
                  <a:lnTo>
                    <a:pt x="1415" y="603"/>
                  </a:lnTo>
                  <a:lnTo>
                    <a:pt x="1418" y="606"/>
                  </a:lnTo>
                  <a:lnTo>
                    <a:pt x="1421" y="609"/>
                  </a:lnTo>
                  <a:lnTo>
                    <a:pt x="1425" y="611"/>
                  </a:lnTo>
                  <a:lnTo>
                    <a:pt x="1428" y="613"/>
                  </a:lnTo>
                  <a:lnTo>
                    <a:pt x="1431" y="615"/>
                  </a:lnTo>
                  <a:lnTo>
                    <a:pt x="1434" y="617"/>
                  </a:lnTo>
                  <a:lnTo>
                    <a:pt x="1438" y="618"/>
                  </a:lnTo>
                  <a:lnTo>
                    <a:pt x="1441" y="619"/>
                  </a:lnTo>
                  <a:lnTo>
                    <a:pt x="1444" y="620"/>
                  </a:lnTo>
                  <a:lnTo>
                    <a:pt x="1447" y="621"/>
                  </a:lnTo>
                  <a:lnTo>
                    <a:pt x="1451" y="621"/>
                  </a:lnTo>
                  <a:lnTo>
                    <a:pt x="1454" y="622"/>
                  </a:lnTo>
                  <a:lnTo>
                    <a:pt x="1457" y="622"/>
                  </a:lnTo>
                  <a:lnTo>
                    <a:pt x="1461" y="622"/>
                  </a:lnTo>
                  <a:lnTo>
                    <a:pt x="1464" y="621"/>
                  </a:lnTo>
                  <a:lnTo>
                    <a:pt x="1467" y="621"/>
                  </a:lnTo>
                  <a:lnTo>
                    <a:pt x="1470" y="620"/>
                  </a:lnTo>
                  <a:lnTo>
                    <a:pt x="1474" y="618"/>
                  </a:lnTo>
                  <a:lnTo>
                    <a:pt x="1477" y="617"/>
                  </a:lnTo>
                  <a:lnTo>
                    <a:pt x="1480" y="615"/>
                  </a:lnTo>
                  <a:lnTo>
                    <a:pt x="1483" y="613"/>
                  </a:lnTo>
                  <a:lnTo>
                    <a:pt x="1487" y="611"/>
                  </a:lnTo>
                  <a:lnTo>
                    <a:pt x="1490" y="608"/>
                  </a:lnTo>
                  <a:lnTo>
                    <a:pt x="1493" y="606"/>
                  </a:lnTo>
                  <a:lnTo>
                    <a:pt x="1496" y="603"/>
                  </a:lnTo>
                  <a:lnTo>
                    <a:pt x="1500" y="600"/>
                  </a:lnTo>
                  <a:lnTo>
                    <a:pt x="1503" y="597"/>
                  </a:lnTo>
                  <a:lnTo>
                    <a:pt x="1506" y="593"/>
                  </a:lnTo>
                  <a:lnTo>
                    <a:pt x="1509" y="590"/>
                  </a:lnTo>
                  <a:lnTo>
                    <a:pt x="1513" y="586"/>
                  </a:lnTo>
                  <a:lnTo>
                    <a:pt x="1516" y="582"/>
                  </a:lnTo>
                  <a:lnTo>
                    <a:pt x="1519" y="578"/>
                  </a:lnTo>
                  <a:lnTo>
                    <a:pt x="1523" y="573"/>
                  </a:lnTo>
                  <a:lnTo>
                    <a:pt x="1526" y="568"/>
                  </a:lnTo>
                  <a:lnTo>
                    <a:pt x="1529" y="564"/>
                  </a:lnTo>
                  <a:lnTo>
                    <a:pt x="1532" y="559"/>
                  </a:lnTo>
                  <a:lnTo>
                    <a:pt x="1536" y="553"/>
                  </a:lnTo>
                  <a:lnTo>
                    <a:pt x="1539" y="548"/>
                  </a:lnTo>
                  <a:lnTo>
                    <a:pt x="1542" y="542"/>
                  </a:lnTo>
                  <a:lnTo>
                    <a:pt x="1545" y="536"/>
                  </a:lnTo>
                  <a:lnTo>
                    <a:pt x="1549" y="530"/>
                  </a:lnTo>
                  <a:lnTo>
                    <a:pt x="1552" y="524"/>
                  </a:lnTo>
                  <a:lnTo>
                    <a:pt x="1555" y="517"/>
                  </a:lnTo>
                  <a:lnTo>
                    <a:pt x="1558" y="510"/>
                  </a:lnTo>
                  <a:lnTo>
                    <a:pt x="1562" y="503"/>
                  </a:lnTo>
                  <a:lnTo>
                    <a:pt x="1565" y="496"/>
                  </a:lnTo>
                  <a:lnTo>
                    <a:pt x="1568" y="489"/>
                  </a:lnTo>
                  <a:lnTo>
                    <a:pt x="1571" y="481"/>
                  </a:lnTo>
                  <a:lnTo>
                    <a:pt x="1575" y="474"/>
                  </a:lnTo>
                  <a:lnTo>
                    <a:pt x="1578" y="466"/>
                  </a:lnTo>
                  <a:lnTo>
                    <a:pt x="1581" y="458"/>
                  </a:lnTo>
                  <a:lnTo>
                    <a:pt x="1584" y="450"/>
                  </a:lnTo>
                  <a:lnTo>
                    <a:pt x="1588" y="442"/>
                  </a:lnTo>
                  <a:lnTo>
                    <a:pt x="1591" y="434"/>
                  </a:lnTo>
                  <a:lnTo>
                    <a:pt x="1594" y="426"/>
                  </a:lnTo>
                  <a:lnTo>
                    <a:pt x="1598" y="418"/>
                  </a:lnTo>
                  <a:lnTo>
                    <a:pt x="1601" y="410"/>
                  </a:lnTo>
                  <a:lnTo>
                    <a:pt x="1604" y="402"/>
                  </a:lnTo>
                  <a:lnTo>
                    <a:pt x="1607" y="394"/>
                  </a:lnTo>
                  <a:lnTo>
                    <a:pt x="1611" y="386"/>
                  </a:lnTo>
                  <a:lnTo>
                    <a:pt x="1614" y="378"/>
                  </a:lnTo>
                  <a:lnTo>
                    <a:pt x="1617" y="370"/>
                  </a:lnTo>
                  <a:lnTo>
                    <a:pt x="1620" y="362"/>
                  </a:lnTo>
                  <a:lnTo>
                    <a:pt x="1624" y="354"/>
                  </a:lnTo>
                  <a:lnTo>
                    <a:pt x="1627" y="346"/>
                  </a:lnTo>
                  <a:lnTo>
                    <a:pt x="1630" y="338"/>
                  </a:lnTo>
                  <a:lnTo>
                    <a:pt x="1633" y="330"/>
                  </a:lnTo>
                  <a:lnTo>
                    <a:pt x="1637" y="322"/>
                  </a:lnTo>
                  <a:lnTo>
                    <a:pt x="1640" y="315"/>
                  </a:lnTo>
                  <a:lnTo>
                    <a:pt x="1643" y="307"/>
                  </a:lnTo>
                  <a:lnTo>
                    <a:pt x="1646" y="300"/>
                  </a:lnTo>
                  <a:lnTo>
                    <a:pt x="1650" y="293"/>
                  </a:lnTo>
                  <a:lnTo>
                    <a:pt x="1653" y="286"/>
                  </a:lnTo>
                  <a:lnTo>
                    <a:pt x="1656" y="279"/>
                  </a:lnTo>
                  <a:lnTo>
                    <a:pt x="1659" y="272"/>
                  </a:lnTo>
                  <a:lnTo>
                    <a:pt x="1663" y="266"/>
                  </a:lnTo>
                  <a:lnTo>
                    <a:pt x="1666" y="260"/>
                  </a:lnTo>
                  <a:lnTo>
                    <a:pt x="1669" y="254"/>
                  </a:lnTo>
                  <a:lnTo>
                    <a:pt x="1673" y="248"/>
                  </a:lnTo>
                  <a:lnTo>
                    <a:pt x="1676" y="242"/>
                  </a:lnTo>
                  <a:lnTo>
                    <a:pt x="1679" y="237"/>
                  </a:lnTo>
                  <a:lnTo>
                    <a:pt x="1682" y="232"/>
                  </a:lnTo>
                  <a:lnTo>
                    <a:pt x="1686" y="228"/>
                  </a:lnTo>
                  <a:lnTo>
                    <a:pt x="1689" y="223"/>
                  </a:lnTo>
                  <a:lnTo>
                    <a:pt x="1692" y="219"/>
                  </a:lnTo>
                  <a:lnTo>
                    <a:pt x="1695" y="215"/>
                  </a:lnTo>
                  <a:lnTo>
                    <a:pt x="1699" y="212"/>
                  </a:lnTo>
                  <a:lnTo>
                    <a:pt x="1702" y="209"/>
                  </a:lnTo>
                  <a:lnTo>
                    <a:pt x="1705" y="206"/>
                  </a:lnTo>
                  <a:lnTo>
                    <a:pt x="1708" y="204"/>
                  </a:lnTo>
                  <a:lnTo>
                    <a:pt x="1712" y="202"/>
                  </a:lnTo>
                  <a:lnTo>
                    <a:pt x="1715" y="201"/>
                  </a:lnTo>
                  <a:lnTo>
                    <a:pt x="1718" y="201"/>
                  </a:lnTo>
                  <a:lnTo>
                    <a:pt x="1721" y="201"/>
                  </a:lnTo>
                  <a:lnTo>
                    <a:pt x="1725" y="201"/>
                  </a:lnTo>
                  <a:lnTo>
                    <a:pt x="1728" y="202"/>
                  </a:lnTo>
                  <a:lnTo>
                    <a:pt x="1731" y="203"/>
                  </a:lnTo>
                  <a:lnTo>
                    <a:pt x="1734" y="204"/>
                  </a:lnTo>
                  <a:lnTo>
                    <a:pt x="1738" y="205"/>
                  </a:lnTo>
                  <a:lnTo>
                    <a:pt x="1741" y="207"/>
                  </a:lnTo>
                  <a:lnTo>
                    <a:pt x="1744" y="209"/>
                  </a:lnTo>
                  <a:lnTo>
                    <a:pt x="1748" y="212"/>
                  </a:lnTo>
                  <a:lnTo>
                    <a:pt x="1751" y="214"/>
                  </a:lnTo>
                  <a:lnTo>
                    <a:pt x="1754" y="217"/>
                  </a:lnTo>
                  <a:lnTo>
                    <a:pt x="1757" y="220"/>
                  </a:lnTo>
                  <a:lnTo>
                    <a:pt x="1761" y="224"/>
                  </a:lnTo>
                  <a:lnTo>
                    <a:pt x="1764" y="227"/>
                  </a:lnTo>
                  <a:lnTo>
                    <a:pt x="1767" y="231"/>
                  </a:lnTo>
                  <a:lnTo>
                    <a:pt x="1770" y="234"/>
                  </a:lnTo>
                  <a:lnTo>
                    <a:pt x="1774" y="238"/>
                  </a:lnTo>
                  <a:lnTo>
                    <a:pt x="1777" y="242"/>
                  </a:lnTo>
                  <a:lnTo>
                    <a:pt x="1780" y="246"/>
                  </a:lnTo>
                  <a:lnTo>
                    <a:pt x="1783" y="250"/>
                  </a:lnTo>
                  <a:lnTo>
                    <a:pt x="1787" y="255"/>
                  </a:lnTo>
                  <a:lnTo>
                    <a:pt x="1790" y="259"/>
                  </a:lnTo>
                  <a:lnTo>
                    <a:pt x="1793" y="263"/>
                  </a:lnTo>
                  <a:lnTo>
                    <a:pt x="1796" y="268"/>
                  </a:lnTo>
                  <a:lnTo>
                    <a:pt x="1800" y="272"/>
                  </a:lnTo>
                  <a:lnTo>
                    <a:pt x="1803" y="277"/>
                  </a:lnTo>
                  <a:lnTo>
                    <a:pt x="1806" y="282"/>
                  </a:lnTo>
                  <a:lnTo>
                    <a:pt x="1809" y="286"/>
                  </a:lnTo>
                  <a:lnTo>
                    <a:pt x="1813" y="291"/>
                  </a:lnTo>
                  <a:lnTo>
                    <a:pt x="1816" y="296"/>
                  </a:lnTo>
                  <a:lnTo>
                    <a:pt x="1819" y="300"/>
                  </a:lnTo>
                  <a:lnTo>
                    <a:pt x="1823" y="305"/>
                  </a:lnTo>
                  <a:lnTo>
                    <a:pt x="1826" y="310"/>
                  </a:lnTo>
                  <a:lnTo>
                    <a:pt x="1829" y="314"/>
                  </a:lnTo>
                  <a:lnTo>
                    <a:pt x="1832" y="319"/>
                  </a:lnTo>
                  <a:lnTo>
                    <a:pt x="1836" y="323"/>
                  </a:lnTo>
                  <a:lnTo>
                    <a:pt x="1839" y="327"/>
                  </a:lnTo>
                  <a:lnTo>
                    <a:pt x="1842" y="332"/>
                  </a:lnTo>
                  <a:lnTo>
                    <a:pt x="1845" y="336"/>
                  </a:lnTo>
                  <a:lnTo>
                    <a:pt x="1849" y="340"/>
                  </a:lnTo>
                  <a:lnTo>
                    <a:pt x="1852" y="344"/>
                  </a:lnTo>
                  <a:lnTo>
                    <a:pt x="1855" y="348"/>
                  </a:lnTo>
                  <a:lnTo>
                    <a:pt x="1858" y="352"/>
                  </a:lnTo>
                  <a:lnTo>
                    <a:pt x="1862" y="356"/>
                  </a:lnTo>
                  <a:lnTo>
                    <a:pt x="1865" y="359"/>
                  </a:lnTo>
                  <a:lnTo>
                    <a:pt x="1868" y="363"/>
                  </a:lnTo>
                  <a:lnTo>
                    <a:pt x="1871" y="366"/>
                  </a:lnTo>
                  <a:lnTo>
                    <a:pt x="1875" y="370"/>
                  </a:lnTo>
                  <a:lnTo>
                    <a:pt x="1878" y="373"/>
                  </a:lnTo>
                  <a:lnTo>
                    <a:pt x="1881" y="376"/>
                  </a:lnTo>
                  <a:lnTo>
                    <a:pt x="1885" y="379"/>
                  </a:lnTo>
                  <a:lnTo>
                    <a:pt x="1888" y="382"/>
                  </a:lnTo>
                  <a:lnTo>
                    <a:pt x="1891" y="385"/>
                  </a:lnTo>
                  <a:lnTo>
                    <a:pt x="1894" y="388"/>
                  </a:lnTo>
                  <a:lnTo>
                    <a:pt x="1898" y="391"/>
                  </a:lnTo>
                  <a:lnTo>
                    <a:pt x="1901" y="393"/>
                  </a:lnTo>
                  <a:lnTo>
                    <a:pt x="1904" y="395"/>
                  </a:lnTo>
                  <a:lnTo>
                    <a:pt x="1907" y="398"/>
                  </a:lnTo>
                  <a:lnTo>
                    <a:pt x="1911" y="400"/>
                  </a:lnTo>
                  <a:lnTo>
                    <a:pt x="1914" y="402"/>
                  </a:lnTo>
                  <a:lnTo>
                    <a:pt x="1917" y="404"/>
                  </a:lnTo>
                  <a:lnTo>
                    <a:pt x="1920" y="406"/>
                  </a:lnTo>
                  <a:lnTo>
                    <a:pt x="1924" y="408"/>
                  </a:lnTo>
                  <a:lnTo>
                    <a:pt x="1927" y="409"/>
                  </a:lnTo>
                  <a:lnTo>
                    <a:pt x="1930" y="411"/>
                  </a:lnTo>
                  <a:lnTo>
                    <a:pt x="1933" y="412"/>
                  </a:lnTo>
                  <a:lnTo>
                    <a:pt x="1937" y="414"/>
                  </a:lnTo>
                  <a:lnTo>
                    <a:pt x="1940" y="415"/>
                  </a:lnTo>
                  <a:lnTo>
                    <a:pt x="1943" y="416"/>
                  </a:lnTo>
                  <a:lnTo>
                    <a:pt x="1946" y="418"/>
                  </a:lnTo>
                  <a:lnTo>
                    <a:pt x="1950" y="419"/>
                  </a:lnTo>
                  <a:lnTo>
                    <a:pt x="1953" y="420"/>
                  </a:lnTo>
                  <a:lnTo>
                    <a:pt x="1956" y="421"/>
                  </a:lnTo>
                  <a:lnTo>
                    <a:pt x="1960" y="422"/>
                  </a:lnTo>
                  <a:lnTo>
                    <a:pt x="1963" y="422"/>
                  </a:lnTo>
                  <a:lnTo>
                    <a:pt x="1966" y="423"/>
                  </a:lnTo>
                  <a:lnTo>
                    <a:pt x="1969" y="424"/>
                  </a:lnTo>
                  <a:lnTo>
                    <a:pt x="1973" y="424"/>
                  </a:lnTo>
                  <a:lnTo>
                    <a:pt x="1976" y="425"/>
                  </a:lnTo>
                  <a:lnTo>
                    <a:pt x="1979" y="425"/>
                  </a:lnTo>
                  <a:lnTo>
                    <a:pt x="1982" y="426"/>
                  </a:lnTo>
                  <a:lnTo>
                    <a:pt x="1986" y="426"/>
                  </a:lnTo>
                  <a:lnTo>
                    <a:pt x="1989" y="426"/>
                  </a:lnTo>
                  <a:lnTo>
                    <a:pt x="1992" y="427"/>
                  </a:lnTo>
                  <a:lnTo>
                    <a:pt x="1995" y="427"/>
                  </a:lnTo>
                  <a:lnTo>
                    <a:pt x="1999" y="427"/>
                  </a:lnTo>
                  <a:lnTo>
                    <a:pt x="2002" y="427"/>
                  </a:lnTo>
                  <a:lnTo>
                    <a:pt x="2005" y="428"/>
                  </a:lnTo>
                  <a:lnTo>
                    <a:pt x="2008" y="428"/>
                  </a:lnTo>
                  <a:lnTo>
                    <a:pt x="2012" y="428"/>
                  </a:lnTo>
                  <a:lnTo>
                    <a:pt x="2015" y="428"/>
                  </a:lnTo>
                  <a:lnTo>
                    <a:pt x="2018" y="428"/>
                  </a:lnTo>
                  <a:lnTo>
                    <a:pt x="2021" y="428"/>
                  </a:lnTo>
                  <a:lnTo>
                    <a:pt x="2025" y="428"/>
                  </a:lnTo>
                  <a:lnTo>
                    <a:pt x="2028" y="428"/>
                  </a:lnTo>
                  <a:lnTo>
                    <a:pt x="2031" y="428"/>
                  </a:lnTo>
                  <a:lnTo>
                    <a:pt x="2035" y="428"/>
                  </a:lnTo>
                  <a:lnTo>
                    <a:pt x="2038" y="428"/>
                  </a:lnTo>
                  <a:lnTo>
                    <a:pt x="2041" y="428"/>
                  </a:lnTo>
                  <a:lnTo>
                    <a:pt x="2044" y="428"/>
                  </a:lnTo>
                  <a:lnTo>
                    <a:pt x="2048" y="427"/>
                  </a:lnTo>
                  <a:lnTo>
                    <a:pt x="2051" y="427"/>
                  </a:lnTo>
                  <a:lnTo>
                    <a:pt x="2054" y="427"/>
                  </a:lnTo>
                  <a:lnTo>
                    <a:pt x="2057" y="427"/>
                  </a:lnTo>
                  <a:lnTo>
                    <a:pt x="2061" y="426"/>
                  </a:lnTo>
                  <a:lnTo>
                    <a:pt x="2064" y="426"/>
                  </a:lnTo>
                  <a:lnTo>
                    <a:pt x="2067" y="426"/>
                  </a:lnTo>
                  <a:lnTo>
                    <a:pt x="2070" y="426"/>
                  </a:lnTo>
                  <a:lnTo>
                    <a:pt x="2074" y="425"/>
                  </a:lnTo>
                  <a:lnTo>
                    <a:pt x="2077" y="425"/>
                  </a:lnTo>
                  <a:lnTo>
                    <a:pt x="2080" y="425"/>
                  </a:lnTo>
                  <a:lnTo>
                    <a:pt x="2083" y="424"/>
                  </a:lnTo>
                  <a:lnTo>
                    <a:pt x="2087" y="424"/>
                  </a:lnTo>
                  <a:lnTo>
                    <a:pt x="2090" y="424"/>
                  </a:lnTo>
                  <a:lnTo>
                    <a:pt x="2093" y="423"/>
                  </a:lnTo>
                  <a:lnTo>
                    <a:pt x="2096" y="423"/>
                  </a:lnTo>
                  <a:lnTo>
                    <a:pt x="2100" y="423"/>
                  </a:lnTo>
                  <a:lnTo>
                    <a:pt x="2103" y="423"/>
                  </a:lnTo>
                  <a:lnTo>
                    <a:pt x="2106" y="422"/>
                  </a:lnTo>
                  <a:lnTo>
                    <a:pt x="2110" y="422"/>
                  </a:lnTo>
                  <a:lnTo>
                    <a:pt x="2113" y="422"/>
                  </a:lnTo>
                  <a:lnTo>
                    <a:pt x="2116" y="421"/>
                  </a:lnTo>
                  <a:lnTo>
                    <a:pt x="2119" y="421"/>
                  </a:lnTo>
                  <a:lnTo>
                    <a:pt x="2123" y="420"/>
                  </a:lnTo>
                  <a:lnTo>
                    <a:pt x="2126" y="420"/>
                  </a:lnTo>
                  <a:lnTo>
                    <a:pt x="2129" y="419"/>
                  </a:lnTo>
                  <a:lnTo>
                    <a:pt x="2132" y="419"/>
                  </a:lnTo>
                  <a:lnTo>
                    <a:pt x="2136" y="418"/>
                  </a:lnTo>
                  <a:lnTo>
                    <a:pt x="2139" y="418"/>
                  </a:lnTo>
                  <a:lnTo>
                    <a:pt x="2142" y="417"/>
                  </a:lnTo>
                  <a:lnTo>
                    <a:pt x="2145" y="417"/>
                  </a:lnTo>
                  <a:lnTo>
                    <a:pt x="2149" y="416"/>
                  </a:lnTo>
                  <a:lnTo>
                    <a:pt x="2152" y="416"/>
                  </a:lnTo>
                  <a:lnTo>
                    <a:pt x="2155" y="415"/>
                  </a:lnTo>
                  <a:lnTo>
                    <a:pt x="2158" y="415"/>
                  </a:lnTo>
                  <a:lnTo>
                    <a:pt x="2162" y="414"/>
                  </a:lnTo>
                  <a:lnTo>
                    <a:pt x="2165" y="413"/>
                  </a:lnTo>
                  <a:lnTo>
                    <a:pt x="2168" y="413"/>
                  </a:lnTo>
                  <a:lnTo>
                    <a:pt x="2171" y="412"/>
                  </a:lnTo>
                  <a:lnTo>
                    <a:pt x="2175" y="411"/>
                  </a:lnTo>
                  <a:lnTo>
                    <a:pt x="2178" y="411"/>
                  </a:lnTo>
                  <a:lnTo>
                    <a:pt x="2181" y="410"/>
                  </a:lnTo>
                  <a:lnTo>
                    <a:pt x="2185" y="409"/>
                  </a:lnTo>
                  <a:lnTo>
                    <a:pt x="2188" y="408"/>
                  </a:lnTo>
                  <a:lnTo>
                    <a:pt x="2191" y="408"/>
                  </a:lnTo>
                  <a:lnTo>
                    <a:pt x="2194" y="407"/>
                  </a:lnTo>
                  <a:lnTo>
                    <a:pt x="2198" y="406"/>
                  </a:lnTo>
                  <a:lnTo>
                    <a:pt x="2201" y="405"/>
                  </a:lnTo>
                  <a:lnTo>
                    <a:pt x="2204" y="404"/>
                  </a:lnTo>
                  <a:lnTo>
                    <a:pt x="2207" y="403"/>
                  </a:lnTo>
                  <a:lnTo>
                    <a:pt x="2211" y="402"/>
                  </a:lnTo>
                  <a:lnTo>
                    <a:pt x="2214" y="401"/>
                  </a:lnTo>
                  <a:lnTo>
                    <a:pt x="2217" y="400"/>
                  </a:lnTo>
                  <a:lnTo>
                    <a:pt x="2220" y="399"/>
                  </a:lnTo>
                  <a:lnTo>
                    <a:pt x="2224" y="398"/>
                  </a:lnTo>
                  <a:lnTo>
                    <a:pt x="2227" y="397"/>
                  </a:lnTo>
                  <a:lnTo>
                    <a:pt x="2230" y="396"/>
                  </a:lnTo>
                  <a:lnTo>
                    <a:pt x="2233" y="395"/>
                  </a:lnTo>
                  <a:lnTo>
                    <a:pt x="2237" y="394"/>
                  </a:lnTo>
                  <a:lnTo>
                    <a:pt x="2240" y="393"/>
                  </a:lnTo>
                  <a:lnTo>
                    <a:pt x="2243" y="391"/>
                  </a:lnTo>
                  <a:lnTo>
                    <a:pt x="2247" y="390"/>
                  </a:lnTo>
                  <a:lnTo>
                    <a:pt x="2250" y="389"/>
                  </a:lnTo>
                  <a:lnTo>
                    <a:pt x="2253" y="388"/>
                  </a:lnTo>
                  <a:lnTo>
                    <a:pt x="2256" y="386"/>
                  </a:lnTo>
                  <a:lnTo>
                    <a:pt x="2260" y="385"/>
                  </a:lnTo>
                  <a:lnTo>
                    <a:pt x="2263" y="384"/>
                  </a:lnTo>
                  <a:lnTo>
                    <a:pt x="2266" y="383"/>
                  </a:lnTo>
                  <a:lnTo>
                    <a:pt x="2269" y="381"/>
                  </a:lnTo>
                  <a:lnTo>
                    <a:pt x="2273" y="380"/>
                  </a:lnTo>
                  <a:lnTo>
                    <a:pt x="2276" y="379"/>
                  </a:lnTo>
                  <a:lnTo>
                    <a:pt x="2279" y="377"/>
                  </a:lnTo>
                  <a:lnTo>
                    <a:pt x="2282" y="376"/>
                  </a:lnTo>
                  <a:lnTo>
                    <a:pt x="2286" y="374"/>
                  </a:lnTo>
                  <a:lnTo>
                    <a:pt x="2289" y="373"/>
                  </a:lnTo>
                  <a:lnTo>
                    <a:pt x="2292" y="372"/>
                  </a:lnTo>
                  <a:lnTo>
                    <a:pt x="2295" y="370"/>
                  </a:lnTo>
                  <a:lnTo>
                    <a:pt x="2299" y="369"/>
                  </a:lnTo>
                  <a:lnTo>
                    <a:pt x="2302" y="367"/>
                  </a:lnTo>
                  <a:lnTo>
                    <a:pt x="2305" y="366"/>
                  </a:lnTo>
                  <a:lnTo>
                    <a:pt x="2308" y="364"/>
                  </a:lnTo>
                  <a:lnTo>
                    <a:pt x="2312" y="363"/>
                  </a:lnTo>
                  <a:lnTo>
                    <a:pt x="2315" y="361"/>
                  </a:lnTo>
                  <a:lnTo>
                    <a:pt x="2318" y="360"/>
                  </a:lnTo>
                  <a:lnTo>
                    <a:pt x="2322" y="359"/>
                  </a:lnTo>
                  <a:lnTo>
                    <a:pt x="2325" y="357"/>
                  </a:lnTo>
                  <a:lnTo>
                    <a:pt x="2328" y="356"/>
                  </a:lnTo>
                  <a:lnTo>
                    <a:pt x="2331" y="354"/>
                  </a:lnTo>
                  <a:lnTo>
                    <a:pt x="2335" y="353"/>
                  </a:lnTo>
                  <a:lnTo>
                    <a:pt x="2338" y="352"/>
                  </a:lnTo>
                  <a:lnTo>
                    <a:pt x="2341" y="350"/>
                  </a:lnTo>
                  <a:lnTo>
                    <a:pt x="2344" y="349"/>
                  </a:lnTo>
                  <a:lnTo>
                    <a:pt x="2348" y="348"/>
                  </a:lnTo>
                  <a:lnTo>
                    <a:pt x="2351" y="346"/>
                  </a:lnTo>
                  <a:lnTo>
                    <a:pt x="2354" y="345"/>
                  </a:lnTo>
                  <a:lnTo>
                    <a:pt x="2357" y="344"/>
                  </a:lnTo>
                  <a:lnTo>
                    <a:pt x="2361" y="342"/>
                  </a:lnTo>
                  <a:lnTo>
                    <a:pt x="2364" y="341"/>
                  </a:lnTo>
                  <a:lnTo>
                    <a:pt x="2367" y="340"/>
                  </a:lnTo>
                  <a:lnTo>
                    <a:pt x="2370" y="339"/>
                  </a:lnTo>
                  <a:lnTo>
                    <a:pt x="2374" y="338"/>
                  </a:lnTo>
                  <a:lnTo>
                    <a:pt x="2377" y="337"/>
                  </a:lnTo>
                  <a:lnTo>
                    <a:pt x="2380" y="336"/>
                  </a:lnTo>
                  <a:lnTo>
                    <a:pt x="2383" y="335"/>
                  </a:lnTo>
                  <a:lnTo>
                    <a:pt x="2387" y="334"/>
                  </a:lnTo>
                  <a:lnTo>
                    <a:pt x="2390" y="333"/>
                  </a:lnTo>
                  <a:lnTo>
                    <a:pt x="2393" y="332"/>
                  </a:lnTo>
                  <a:lnTo>
                    <a:pt x="2397" y="331"/>
                  </a:lnTo>
                  <a:lnTo>
                    <a:pt x="2400" y="331"/>
                  </a:lnTo>
                  <a:lnTo>
                    <a:pt x="2403" y="330"/>
                  </a:lnTo>
                  <a:lnTo>
                    <a:pt x="2406" y="329"/>
                  </a:lnTo>
                  <a:lnTo>
                    <a:pt x="2410" y="328"/>
                  </a:lnTo>
                  <a:lnTo>
                    <a:pt x="2413" y="328"/>
                  </a:lnTo>
                  <a:lnTo>
                    <a:pt x="2416" y="327"/>
                  </a:lnTo>
                  <a:lnTo>
                    <a:pt x="2419" y="326"/>
                  </a:lnTo>
                  <a:lnTo>
                    <a:pt x="2423" y="326"/>
                  </a:lnTo>
                  <a:lnTo>
                    <a:pt x="2426" y="325"/>
                  </a:lnTo>
                  <a:lnTo>
                    <a:pt x="2429" y="325"/>
                  </a:lnTo>
                  <a:lnTo>
                    <a:pt x="2432" y="324"/>
                  </a:lnTo>
                  <a:lnTo>
                    <a:pt x="2436" y="324"/>
                  </a:lnTo>
                  <a:lnTo>
                    <a:pt x="2439" y="323"/>
                  </a:lnTo>
                  <a:lnTo>
                    <a:pt x="2442" y="323"/>
                  </a:lnTo>
                  <a:lnTo>
                    <a:pt x="2445" y="323"/>
                  </a:lnTo>
                  <a:lnTo>
                    <a:pt x="2449" y="322"/>
                  </a:lnTo>
                  <a:lnTo>
                    <a:pt x="2452" y="322"/>
                  </a:lnTo>
                  <a:lnTo>
                    <a:pt x="2455" y="322"/>
                  </a:lnTo>
                  <a:lnTo>
                    <a:pt x="2458" y="322"/>
                  </a:lnTo>
                  <a:lnTo>
                    <a:pt x="2462" y="322"/>
                  </a:lnTo>
                  <a:lnTo>
                    <a:pt x="2465" y="321"/>
                  </a:lnTo>
                  <a:lnTo>
                    <a:pt x="2468" y="321"/>
                  </a:lnTo>
                  <a:lnTo>
                    <a:pt x="2472" y="321"/>
                  </a:lnTo>
                  <a:lnTo>
                    <a:pt x="2475" y="321"/>
                  </a:lnTo>
                  <a:lnTo>
                    <a:pt x="2478" y="321"/>
                  </a:lnTo>
                  <a:lnTo>
                    <a:pt x="2481" y="321"/>
                  </a:lnTo>
                  <a:lnTo>
                    <a:pt x="2485" y="321"/>
                  </a:lnTo>
                  <a:lnTo>
                    <a:pt x="2488" y="321"/>
                  </a:lnTo>
                  <a:lnTo>
                    <a:pt x="2491" y="321"/>
                  </a:lnTo>
                  <a:lnTo>
                    <a:pt x="2494" y="321"/>
                  </a:lnTo>
                  <a:lnTo>
                    <a:pt x="2498" y="321"/>
                  </a:lnTo>
                  <a:lnTo>
                    <a:pt x="2501" y="321"/>
                  </a:lnTo>
                  <a:lnTo>
                    <a:pt x="2504" y="321"/>
                  </a:lnTo>
                  <a:lnTo>
                    <a:pt x="2507" y="321"/>
                  </a:lnTo>
                  <a:lnTo>
                    <a:pt x="2511" y="321"/>
                  </a:lnTo>
                  <a:lnTo>
                    <a:pt x="2514" y="321"/>
                  </a:lnTo>
                  <a:lnTo>
                    <a:pt x="2517" y="321"/>
                  </a:lnTo>
                  <a:lnTo>
                    <a:pt x="2520" y="321"/>
                  </a:lnTo>
                  <a:lnTo>
                    <a:pt x="2524" y="321"/>
                  </a:lnTo>
                  <a:lnTo>
                    <a:pt x="2527" y="321"/>
                  </a:lnTo>
                  <a:lnTo>
                    <a:pt x="2530" y="321"/>
                  </a:lnTo>
                  <a:lnTo>
                    <a:pt x="2533" y="321"/>
                  </a:lnTo>
                  <a:lnTo>
                    <a:pt x="2537" y="321"/>
                  </a:lnTo>
                  <a:lnTo>
                    <a:pt x="2540" y="321"/>
                  </a:lnTo>
                  <a:lnTo>
                    <a:pt x="2543" y="321"/>
                  </a:lnTo>
                  <a:lnTo>
                    <a:pt x="2547" y="320"/>
                  </a:lnTo>
                  <a:lnTo>
                    <a:pt x="2550" y="320"/>
                  </a:lnTo>
                  <a:lnTo>
                    <a:pt x="2553" y="320"/>
                  </a:lnTo>
                  <a:lnTo>
                    <a:pt x="2556" y="320"/>
                  </a:lnTo>
                  <a:lnTo>
                    <a:pt x="2560" y="320"/>
                  </a:lnTo>
                  <a:lnTo>
                    <a:pt x="2563" y="319"/>
                  </a:lnTo>
                  <a:lnTo>
                    <a:pt x="2566" y="319"/>
                  </a:lnTo>
                  <a:lnTo>
                    <a:pt x="2569" y="319"/>
                  </a:lnTo>
                  <a:lnTo>
                    <a:pt x="2573" y="318"/>
                  </a:lnTo>
                  <a:lnTo>
                    <a:pt x="2576" y="318"/>
                  </a:lnTo>
                  <a:lnTo>
                    <a:pt x="2579" y="317"/>
                  </a:lnTo>
                  <a:lnTo>
                    <a:pt x="2582" y="317"/>
                  </a:lnTo>
                  <a:lnTo>
                    <a:pt x="2586" y="316"/>
                  </a:lnTo>
                  <a:lnTo>
                    <a:pt x="2589" y="316"/>
                  </a:lnTo>
                  <a:lnTo>
                    <a:pt x="2592" y="315"/>
                  </a:lnTo>
                  <a:lnTo>
                    <a:pt x="2595" y="314"/>
                  </a:lnTo>
                  <a:lnTo>
                    <a:pt x="2599" y="313"/>
                  </a:lnTo>
                  <a:lnTo>
                    <a:pt x="2602" y="313"/>
                  </a:lnTo>
                  <a:lnTo>
                    <a:pt x="2605" y="312"/>
                  </a:lnTo>
                  <a:lnTo>
                    <a:pt x="2609" y="311"/>
                  </a:lnTo>
                  <a:lnTo>
                    <a:pt x="2612" y="310"/>
                  </a:lnTo>
                  <a:lnTo>
                    <a:pt x="2615" y="309"/>
                  </a:lnTo>
                  <a:lnTo>
                    <a:pt x="2618" y="308"/>
                  </a:lnTo>
                  <a:lnTo>
                    <a:pt x="2622" y="307"/>
                  </a:lnTo>
                  <a:lnTo>
                    <a:pt x="2625" y="306"/>
                  </a:lnTo>
                  <a:lnTo>
                    <a:pt x="2628" y="304"/>
                  </a:lnTo>
                  <a:lnTo>
                    <a:pt x="2631" y="303"/>
                  </a:lnTo>
                  <a:lnTo>
                    <a:pt x="2635" y="302"/>
                  </a:lnTo>
                  <a:lnTo>
                    <a:pt x="2638" y="300"/>
                  </a:lnTo>
                  <a:lnTo>
                    <a:pt x="2641" y="299"/>
                  </a:lnTo>
                  <a:lnTo>
                    <a:pt x="2644" y="297"/>
                  </a:lnTo>
                  <a:lnTo>
                    <a:pt x="2648" y="296"/>
                  </a:lnTo>
                  <a:lnTo>
                    <a:pt x="2651" y="294"/>
                  </a:lnTo>
                  <a:lnTo>
                    <a:pt x="2654" y="293"/>
                  </a:lnTo>
                  <a:lnTo>
                    <a:pt x="2657" y="291"/>
                  </a:lnTo>
                  <a:lnTo>
                    <a:pt x="2661" y="289"/>
                  </a:lnTo>
                  <a:lnTo>
                    <a:pt x="2664" y="288"/>
                  </a:lnTo>
                  <a:lnTo>
                    <a:pt x="2667" y="286"/>
                  </a:lnTo>
                  <a:lnTo>
                    <a:pt x="2670" y="284"/>
                  </a:lnTo>
                  <a:lnTo>
                    <a:pt x="2674" y="282"/>
                  </a:lnTo>
                  <a:lnTo>
                    <a:pt x="2677" y="280"/>
                  </a:lnTo>
                  <a:lnTo>
                    <a:pt x="2680" y="278"/>
                  </a:lnTo>
                  <a:lnTo>
                    <a:pt x="2684" y="276"/>
                  </a:lnTo>
                  <a:lnTo>
                    <a:pt x="2687" y="274"/>
                  </a:lnTo>
                  <a:lnTo>
                    <a:pt x="2690" y="272"/>
                  </a:lnTo>
                  <a:lnTo>
                    <a:pt x="2693" y="270"/>
                  </a:lnTo>
                  <a:lnTo>
                    <a:pt x="2697" y="268"/>
                  </a:lnTo>
                  <a:lnTo>
                    <a:pt x="2700" y="266"/>
                  </a:lnTo>
                  <a:lnTo>
                    <a:pt x="2703" y="264"/>
                  </a:lnTo>
                  <a:lnTo>
                    <a:pt x="2706" y="261"/>
                  </a:lnTo>
                  <a:lnTo>
                    <a:pt x="2710" y="259"/>
                  </a:lnTo>
                  <a:lnTo>
                    <a:pt x="2713" y="257"/>
                  </a:lnTo>
                  <a:lnTo>
                    <a:pt x="2716" y="255"/>
                  </a:lnTo>
                  <a:lnTo>
                    <a:pt x="2719" y="252"/>
                  </a:lnTo>
                  <a:lnTo>
                    <a:pt x="2723" y="250"/>
                  </a:lnTo>
                  <a:lnTo>
                    <a:pt x="2726" y="248"/>
                  </a:lnTo>
                  <a:lnTo>
                    <a:pt x="2729" y="245"/>
                  </a:lnTo>
                  <a:lnTo>
                    <a:pt x="2732" y="243"/>
                  </a:lnTo>
                  <a:lnTo>
                    <a:pt x="2736" y="241"/>
                  </a:lnTo>
                  <a:lnTo>
                    <a:pt x="2739" y="238"/>
                  </a:lnTo>
                  <a:lnTo>
                    <a:pt x="2742" y="236"/>
                  </a:lnTo>
                  <a:lnTo>
                    <a:pt x="2745" y="234"/>
                  </a:lnTo>
                  <a:lnTo>
                    <a:pt x="2749" y="231"/>
                  </a:lnTo>
                  <a:lnTo>
                    <a:pt x="2752" y="229"/>
                  </a:lnTo>
                  <a:lnTo>
                    <a:pt x="2755" y="227"/>
                  </a:lnTo>
                  <a:lnTo>
                    <a:pt x="2759" y="225"/>
                  </a:lnTo>
                  <a:lnTo>
                    <a:pt x="2762" y="223"/>
                  </a:lnTo>
                  <a:lnTo>
                    <a:pt x="2765" y="220"/>
                  </a:lnTo>
                  <a:lnTo>
                    <a:pt x="2768" y="218"/>
                  </a:lnTo>
                  <a:lnTo>
                    <a:pt x="2772" y="216"/>
                  </a:lnTo>
                  <a:lnTo>
                    <a:pt x="2775" y="214"/>
                  </a:lnTo>
                  <a:lnTo>
                    <a:pt x="2778" y="212"/>
                  </a:lnTo>
                  <a:lnTo>
                    <a:pt x="2781" y="210"/>
                  </a:lnTo>
                  <a:lnTo>
                    <a:pt x="2785" y="208"/>
                  </a:lnTo>
                  <a:lnTo>
                    <a:pt x="2788" y="206"/>
                  </a:lnTo>
                  <a:lnTo>
                    <a:pt x="2791" y="204"/>
                  </a:lnTo>
                  <a:lnTo>
                    <a:pt x="2794" y="202"/>
                  </a:lnTo>
                  <a:lnTo>
                    <a:pt x="2798" y="201"/>
                  </a:lnTo>
                  <a:lnTo>
                    <a:pt x="2801" y="199"/>
                  </a:lnTo>
                  <a:lnTo>
                    <a:pt x="2804" y="197"/>
                  </a:lnTo>
                  <a:lnTo>
                    <a:pt x="2807" y="195"/>
                  </a:lnTo>
                  <a:lnTo>
                    <a:pt x="2811" y="194"/>
                  </a:lnTo>
                  <a:lnTo>
                    <a:pt x="2814" y="192"/>
                  </a:lnTo>
                  <a:lnTo>
                    <a:pt x="2817" y="191"/>
                  </a:lnTo>
                  <a:lnTo>
                    <a:pt x="2820" y="189"/>
                  </a:lnTo>
                  <a:lnTo>
                    <a:pt x="2824" y="188"/>
                  </a:lnTo>
                  <a:lnTo>
                    <a:pt x="2827" y="186"/>
                  </a:lnTo>
                  <a:lnTo>
                    <a:pt x="2830" y="185"/>
                  </a:lnTo>
                  <a:lnTo>
                    <a:pt x="2834" y="184"/>
                  </a:lnTo>
                  <a:lnTo>
                    <a:pt x="2837" y="183"/>
                  </a:lnTo>
                  <a:lnTo>
                    <a:pt x="2840" y="182"/>
                  </a:lnTo>
                  <a:lnTo>
                    <a:pt x="2843" y="180"/>
                  </a:lnTo>
                  <a:lnTo>
                    <a:pt x="2847" y="179"/>
                  </a:lnTo>
                  <a:lnTo>
                    <a:pt x="2850" y="179"/>
                  </a:lnTo>
                  <a:lnTo>
                    <a:pt x="2853" y="178"/>
                  </a:lnTo>
                  <a:lnTo>
                    <a:pt x="2856" y="177"/>
                  </a:lnTo>
                  <a:lnTo>
                    <a:pt x="2860" y="176"/>
                  </a:lnTo>
                  <a:lnTo>
                    <a:pt x="2863" y="175"/>
                  </a:lnTo>
                  <a:lnTo>
                    <a:pt x="2866" y="175"/>
                  </a:lnTo>
                  <a:lnTo>
                    <a:pt x="2869" y="174"/>
                  </a:lnTo>
                  <a:lnTo>
                    <a:pt x="2873" y="174"/>
                  </a:lnTo>
                  <a:lnTo>
                    <a:pt x="2876" y="173"/>
                  </a:lnTo>
                  <a:lnTo>
                    <a:pt x="2879" y="173"/>
                  </a:lnTo>
                  <a:lnTo>
                    <a:pt x="2882" y="173"/>
                  </a:lnTo>
                  <a:lnTo>
                    <a:pt x="2886" y="172"/>
                  </a:lnTo>
                  <a:lnTo>
                    <a:pt x="2889" y="172"/>
                  </a:lnTo>
                  <a:lnTo>
                    <a:pt x="2892" y="172"/>
                  </a:lnTo>
                  <a:lnTo>
                    <a:pt x="2895" y="171"/>
                  </a:lnTo>
                  <a:lnTo>
                    <a:pt x="2899" y="171"/>
                  </a:lnTo>
                  <a:lnTo>
                    <a:pt x="2902" y="171"/>
                  </a:lnTo>
                  <a:lnTo>
                    <a:pt x="2905" y="171"/>
                  </a:lnTo>
                  <a:lnTo>
                    <a:pt x="2909" y="171"/>
                  </a:lnTo>
                  <a:lnTo>
                    <a:pt x="2912" y="171"/>
                  </a:lnTo>
                  <a:lnTo>
                    <a:pt x="2915" y="171"/>
                  </a:lnTo>
                  <a:lnTo>
                    <a:pt x="2918" y="171"/>
                  </a:lnTo>
                  <a:lnTo>
                    <a:pt x="2922" y="171"/>
                  </a:lnTo>
                  <a:lnTo>
                    <a:pt x="2925" y="171"/>
                  </a:lnTo>
                  <a:lnTo>
                    <a:pt x="2928" y="171"/>
                  </a:lnTo>
                  <a:lnTo>
                    <a:pt x="2931" y="171"/>
                  </a:lnTo>
                  <a:lnTo>
                    <a:pt x="2935" y="171"/>
                  </a:lnTo>
                  <a:lnTo>
                    <a:pt x="2938" y="171"/>
                  </a:lnTo>
                  <a:lnTo>
                    <a:pt x="2941" y="171"/>
                  </a:lnTo>
                  <a:lnTo>
                    <a:pt x="2944" y="171"/>
                  </a:lnTo>
                  <a:lnTo>
                    <a:pt x="2948" y="171"/>
                  </a:lnTo>
                  <a:lnTo>
                    <a:pt x="2951" y="171"/>
                  </a:lnTo>
                  <a:lnTo>
                    <a:pt x="2954" y="171"/>
                  </a:lnTo>
                  <a:lnTo>
                    <a:pt x="2957" y="171"/>
                  </a:lnTo>
                  <a:lnTo>
                    <a:pt x="2961" y="170"/>
                  </a:lnTo>
                  <a:lnTo>
                    <a:pt x="2964" y="170"/>
                  </a:lnTo>
                  <a:lnTo>
                    <a:pt x="2967" y="170"/>
                  </a:lnTo>
                  <a:lnTo>
                    <a:pt x="2971" y="170"/>
                  </a:lnTo>
                  <a:lnTo>
                    <a:pt x="2974" y="170"/>
                  </a:lnTo>
                  <a:lnTo>
                    <a:pt x="2977" y="170"/>
                  </a:lnTo>
                  <a:lnTo>
                    <a:pt x="2980" y="170"/>
                  </a:lnTo>
                  <a:lnTo>
                    <a:pt x="2984" y="169"/>
                  </a:lnTo>
                  <a:lnTo>
                    <a:pt x="2987" y="169"/>
                  </a:lnTo>
                  <a:lnTo>
                    <a:pt x="2990" y="169"/>
                  </a:lnTo>
                  <a:lnTo>
                    <a:pt x="2993" y="169"/>
                  </a:lnTo>
                  <a:lnTo>
                    <a:pt x="2997" y="168"/>
                  </a:lnTo>
                  <a:lnTo>
                    <a:pt x="3000" y="168"/>
                  </a:lnTo>
                  <a:lnTo>
                    <a:pt x="3003" y="167"/>
                  </a:lnTo>
                  <a:lnTo>
                    <a:pt x="3006" y="167"/>
                  </a:lnTo>
                  <a:lnTo>
                    <a:pt x="3010" y="166"/>
                  </a:lnTo>
                  <a:lnTo>
                    <a:pt x="3013" y="166"/>
                  </a:lnTo>
                  <a:lnTo>
                    <a:pt x="3016" y="165"/>
                  </a:lnTo>
                  <a:lnTo>
                    <a:pt x="3019" y="164"/>
                  </a:lnTo>
                  <a:lnTo>
                    <a:pt x="3023" y="163"/>
                  </a:lnTo>
                  <a:lnTo>
                    <a:pt x="3026" y="163"/>
                  </a:lnTo>
                  <a:lnTo>
                    <a:pt x="3029" y="162"/>
                  </a:lnTo>
                  <a:lnTo>
                    <a:pt x="3032" y="161"/>
                  </a:lnTo>
                  <a:lnTo>
                    <a:pt x="3036" y="160"/>
                  </a:lnTo>
                  <a:lnTo>
                    <a:pt x="3039" y="159"/>
                  </a:lnTo>
                  <a:lnTo>
                    <a:pt x="3042" y="158"/>
                  </a:lnTo>
                  <a:lnTo>
                    <a:pt x="3046" y="156"/>
                  </a:lnTo>
                  <a:lnTo>
                    <a:pt x="3049" y="155"/>
                  </a:lnTo>
                  <a:lnTo>
                    <a:pt x="3052" y="154"/>
                  </a:lnTo>
                  <a:lnTo>
                    <a:pt x="3055" y="153"/>
                  </a:lnTo>
                  <a:lnTo>
                    <a:pt x="3059" y="151"/>
                  </a:lnTo>
                  <a:lnTo>
                    <a:pt x="3062" y="150"/>
                  </a:lnTo>
                  <a:lnTo>
                    <a:pt x="3065" y="148"/>
                  </a:lnTo>
                  <a:lnTo>
                    <a:pt x="3068" y="147"/>
                  </a:lnTo>
                  <a:lnTo>
                    <a:pt x="3072" y="145"/>
                  </a:lnTo>
                  <a:lnTo>
                    <a:pt x="3075" y="144"/>
                  </a:lnTo>
                  <a:lnTo>
                    <a:pt x="3078" y="142"/>
                  </a:lnTo>
                  <a:lnTo>
                    <a:pt x="3081" y="140"/>
                  </a:lnTo>
                  <a:lnTo>
                    <a:pt x="3085" y="138"/>
                  </a:lnTo>
                  <a:lnTo>
                    <a:pt x="3088" y="137"/>
                  </a:lnTo>
                  <a:lnTo>
                    <a:pt x="3091" y="135"/>
                  </a:lnTo>
                  <a:lnTo>
                    <a:pt x="3094" y="133"/>
                  </a:lnTo>
                  <a:lnTo>
                    <a:pt x="3098" y="131"/>
                  </a:lnTo>
                  <a:lnTo>
                    <a:pt x="3101" y="129"/>
                  </a:lnTo>
                  <a:lnTo>
                    <a:pt x="3104" y="127"/>
                  </a:lnTo>
                  <a:lnTo>
                    <a:pt x="3107" y="125"/>
                  </a:lnTo>
                  <a:lnTo>
                    <a:pt x="3111" y="122"/>
                  </a:lnTo>
                  <a:lnTo>
                    <a:pt x="3114" y="120"/>
                  </a:lnTo>
                  <a:lnTo>
                    <a:pt x="3117" y="118"/>
                  </a:lnTo>
                  <a:lnTo>
                    <a:pt x="3121" y="116"/>
                  </a:lnTo>
                  <a:lnTo>
                    <a:pt x="3124" y="113"/>
                  </a:lnTo>
                  <a:lnTo>
                    <a:pt x="3127" y="111"/>
                  </a:lnTo>
                  <a:lnTo>
                    <a:pt x="3130" y="109"/>
                  </a:lnTo>
                  <a:lnTo>
                    <a:pt x="3134" y="106"/>
                  </a:lnTo>
                  <a:lnTo>
                    <a:pt x="3137" y="104"/>
                  </a:lnTo>
                  <a:lnTo>
                    <a:pt x="3140" y="101"/>
                  </a:lnTo>
                  <a:lnTo>
                    <a:pt x="3143" y="99"/>
                  </a:lnTo>
                  <a:lnTo>
                    <a:pt x="3147" y="96"/>
                  </a:lnTo>
                  <a:lnTo>
                    <a:pt x="3150" y="94"/>
                  </a:lnTo>
                  <a:lnTo>
                    <a:pt x="3153" y="92"/>
                  </a:lnTo>
                  <a:lnTo>
                    <a:pt x="3156" y="89"/>
                  </a:lnTo>
                  <a:lnTo>
                    <a:pt x="3160" y="87"/>
                  </a:lnTo>
                  <a:lnTo>
                    <a:pt x="3163" y="84"/>
                  </a:lnTo>
                  <a:lnTo>
                    <a:pt x="3166" y="82"/>
                  </a:lnTo>
                  <a:lnTo>
                    <a:pt x="3169" y="79"/>
                  </a:lnTo>
                  <a:lnTo>
                    <a:pt x="3173" y="77"/>
                  </a:lnTo>
                  <a:lnTo>
                    <a:pt x="3176" y="74"/>
                  </a:lnTo>
                  <a:lnTo>
                    <a:pt x="3179" y="72"/>
                  </a:lnTo>
                  <a:lnTo>
                    <a:pt x="3182" y="69"/>
                  </a:lnTo>
                  <a:lnTo>
                    <a:pt x="3186" y="67"/>
                  </a:lnTo>
                  <a:lnTo>
                    <a:pt x="3189" y="64"/>
                  </a:lnTo>
                  <a:lnTo>
                    <a:pt x="3192" y="62"/>
                  </a:lnTo>
                  <a:lnTo>
                    <a:pt x="3196" y="60"/>
                  </a:lnTo>
                  <a:lnTo>
                    <a:pt x="3199" y="57"/>
                  </a:lnTo>
                  <a:lnTo>
                    <a:pt x="3202" y="55"/>
                  </a:lnTo>
                  <a:lnTo>
                    <a:pt x="3205" y="53"/>
                  </a:lnTo>
                  <a:lnTo>
                    <a:pt x="3209" y="50"/>
                  </a:lnTo>
                  <a:lnTo>
                    <a:pt x="3212" y="48"/>
                  </a:lnTo>
                  <a:lnTo>
                    <a:pt x="3215" y="46"/>
                  </a:lnTo>
                  <a:lnTo>
                    <a:pt x="3218" y="44"/>
                  </a:lnTo>
                  <a:lnTo>
                    <a:pt x="3222" y="41"/>
                  </a:lnTo>
                  <a:lnTo>
                    <a:pt x="3225" y="39"/>
                  </a:lnTo>
                  <a:lnTo>
                    <a:pt x="3228" y="37"/>
                  </a:lnTo>
                  <a:lnTo>
                    <a:pt x="3231" y="35"/>
                  </a:lnTo>
                  <a:lnTo>
                    <a:pt x="3235" y="33"/>
                  </a:lnTo>
                  <a:lnTo>
                    <a:pt x="3238" y="31"/>
                  </a:lnTo>
                  <a:lnTo>
                    <a:pt x="3241" y="29"/>
                  </a:lnTo>
                  <a:lnTo>
                    <a:pt x="3244" y="28"/>
                  </a:lnTo>
                  <a:lnTo>
                    <a:pt x="3248" y="26"/>
                  </a:lnTo>
                  <a:lnTo>
                    <a:pt x="3251" y="24"/>
                  </a:lnTo>
                  <a:lnTo>
                    <a:pt x="3254" y="22"/>
                  </a:lnTo>
                  <a:lnTo>
                    <a:pt x="3257" y="21"/>
                  </a:lnTo>
                  <a:lnTo>
                    <a:pt x="3261" y="19"/>
                  </a:lnTo>
                  <a:lnTo>
                    <a:pt x="3264" y="18"/>
                  </a:lnTo>
                  <a:lnTo>
                    <a:pt x="3267" y="16"/>
                  </a:lnTo>
                  <a:lnTo>
                    <a:pt x="3271" y="15"/>
                  </a:lnTo>
                  <a:lnTo>
                    <a:pt x="3274" y="14"/>
                  </a:lnTo>
                  <a:lnTo>
                    <a:pt x="3277" y="13"/>
                  </a:lnTo>
                  <a:lnTo>
                    <a:pt x="3280" y="11"/>
                  </a:lnTo>
                  <a:lnTo>
                    <a:pt x="3284" y="10"/>
                  </a:lnTo>
                  <a:lnTo>
                    <a:pt x="3287" y="9"/>
                  </a:lnTo>
                  <a:lnTo>
                    <a:pt x="3290" y="8"/>
                  </a:lnTo>
                  <a:lnTo>
                    <a:pt x="3293" y="7"/>
                  </a:lnTo>
                  <a:lnTo>
                    <a:pt x="3297" y="7"/>
                  </a:lnTo>
                  <a:lnTo>
                    <a:pt x="3300" y="6"/>
                  </a:lnTo>
                  <a:lnTo>
                    <a:pt x="3303" y="5"/>
                  </a:lnTo>
                  <a:lnTo>
                    <a:pt x="3306" y="4"/>
                  </a:lnTo>
                  <a:lnTo>
                    <a:pt x="3310" y="4"/>
                  </a:lnTo>
                  <a:lnTo>
                    <a:pt x="3313" y="3"/>
                  </a:lnTo>
                  <a:lnTo>
                    <a:pt x="3316" y="2"/>
                  </a:lnTo>
                  <a:lnTo>
                    <a:pt x="3319" y="2"/>
                  </a:lnTo>
                  <a:lnTo>
                    <a:pt x="3323" y="1"/>
                  </a:lnTo>
                  <a:lnTo>
                    <a:pt x="3326" y="1"/>
                  </a:lnTo>
                  <a:lnTo>
                    <a:pt x="3329" y="1"/>
                  </a:lnTo>
                  <a:lnTo>
                    <a:pt x="3333" y="0"/>
                  </a:lnTo>
                  <a:lnTo>
                    <a:pt x="3336" y="0"/>
                  </a:lnTo>
                  <a:lnTo>
                    <a:pt x="3339" y="0"/>
                  </a:lnTo>
                  <a:lnTo>
                    <a:pt x="3342" y="0"/>
                  </a:lnTo>
                  <a:lnTo>
                    <a:pt x="3346" y="0"/>
                  </a:lnTo>
                  <a:lnTo>
                    <a:pt x="3349" y="0"/>
                  </a:lnTo>
                  <a:lnTo>
                    <a:pt x="3352" y="0"/>
                  </a:lnTo>
                  <a:lnTo>
                    <a:pt x="3355" y="0"/>
                  </a:lnTo>
                  <a:lnTo>
                    <a:pt x="3359" y="0"/>
                  </a:lnTo>
                  <a:lnTo>
                    <a:pt x="3362" y="0"/>
                  </a:lnTo>
                  <a:lnTo>
                    <a:pt x="3365" y="0"/>
                  </a:lnTo>
                  <a:lnTo>
                    <a:pt x="3368" y="1"/>
                  </a:lnTo>
                  <a:lnTo>
                    <a:pt x="3372" y="1"/>
                  </a:lnTo>
                  <a:lnTo>
                    <a:pt x="3375" y="1"/>
                  </a:lnTo>
                  <a:lnTo>
                    <a:pt x="3378" y="2"/>
                  </a:lnTo>
                  <a:lnTo>
                    <a:pt x="3381" y="2"/>
                  </a:lnTo>
                  <a:lnTo>
                    <a:pt x="3385" y="2"/>
                  </a:lnTo>
                  <a:lnTo>
                    <a:pt x="3388" y="3"/>
                  </a:lnTo>
                  <a:lnTo>
                    <a:pt x="3391" y="3"/>
                  </a:lnTo>
                  <a:lnTo>
                    <a:pt x="3394" y="4"/>
                  </a:lnTo>
                  <a:lnTo>
                    <a:pt x="3398" y="4"/>
                  </a:lnTo>
                  <a:lnTo>
                    <a:pt x="3401" y="4"/>
                  </a:lnTo>
                  <a:lnTo>
                    <a:pt x="3404" y="5"/>
                  </a:lnTo>
                  <a:lnTo>
                    <a:pt x="3408" y="5"/>
                  </a:lnTo>
                  <a:lnTo>
                    <a:pt x="3411" y="6"/>
                  </a:lnTo>
                  <a:lnTo>
                    <a:pt x="3414" y="6"/>
                  </a:lnTo>
                  <a:lnTo>
                    <a:pt x="3417" y="7"/>
                  </a:lnTo>
                  <a:lnTo>
                    <a:pt x="3421" y="7"/>
                  </a:lnTo>
                  <a:lnTo>
                    <a:pt x="3424" y="8"/>
                  </a:lnTo>
                  <a:lnTo>
                    <a:pt x="3427" y="8"/>
                  </a:lnTo>
                  <a:lnTo>
                    <a:pt x="3430" y="9"/>
                  </a:lnTo>
                  <a:lnTo>
                    <a:pt x="3434" y="10"/>
                  </a:lnTo>
                  <a:lnTo>
                    <a:pt x="3437" y="10"/>
                  </a:lnTo>
                  <a:lnTo>
                    <a:pt x="3440" y="11"/>
                  </a:lnTo>
                  <a:lnTo>
                    <a:pt x="3443" y="11"/>
                  </a:lnTo>
                  <a:lnTo>
                    <a:pt x="3447" y="12"/>
                  </a:lnTo>
                  <a:lnTo>
                    <a:pt x="3450" y="12"/>
                  </a:lnTo>
                  <a:lnTo>
                    <a:pt x="3453" y="13"/>
                  </a:lnTo>
                  <a:lnTo>
                    <a:pt x="3456" y="14"/>
                  </a:lnTo>
                  <a:lnTo>
                    <a:pt x="3460" y="14"/>
                  </a:lnTo>
                  <a:lnTo>
                    <a:pt x="3463" y="15"/>
                  </a:lnTo>
                  <a:lnTo>
                    <a:pt x="3466" y="15"/>
                  </a:lnTo>
                  <a:lnTo>
                    <a:pt x="3469" y="16"/>
                  </a:lnTo>
                  <a:lnTo>
                    <a:pt x="3473" y="16"/>
                  </a:lnTo>
                  <a:lnTo>
                    <a:pt x="3476" y="17"/>
                  </a:lnTo>
                  <a:lnTo>
                    <a:pt x="3479" y="17"/>
                  </a:lnTo>
                  <a:lnTo>
                    <a:pt x="3483" y="17"/>
                  </a:lnTo>
                  <a:lnTo>
                    <a:pt x="3486" y="18"/>
                  </a:lnTo>
                  <a:lnTo>
                    <a:pt x="3489" y="18"/>
                  </a:lnTo>
                  <a:lnTo>
                    <a:pt x="3492" y="19"/>
                  </a:lnTo>
                  <a:lnTo>
                    <a:pt x="3496" y="19"/>
                  </a:lnTo>
                  <a:lnTo>
                    <a:pt x="3499" y="19"/>
                  </a:lnTo>
                  <a:lnTo>
                    <a:pt x="3502" y="20"/>
                  </a:lnTo>
                  <a:lnTo>
                    <a:pt x="3505" y="20"/>
                  </a:lnTo>
                  <a:lnTo>
                    <a:pt x="3509" y="20"/>
                  </a:lnTo>
                  <a:lnTo>
                    <a:pt x="3512" y="21"/>
                  </a:lnTo>
                  <a:lnTo>
                    <a:pt x="3515" y="21"/>
                  </a:lnTo>
                  <a:lnTo>
                    <a:pt x="3518" y="21"/>
                  </a:lnTo>
                  <a:lnTo>
                    <a:pt x="3522" y="21"/>
                  </a:lnTo>
                  <a:lnTo>
                    <a:pt x="3525" y="22"/>
                  </a:lnTo>
                  <a:lnTo>
                    <a:pt x="3528" y="22"/>
                  </a:lnTo>
                  <a:lnTo>
                    <a:pt x="3531" y="22"/>
                  </a:lnTo>
                  <a:lnTo>
                    <a:pt x="3535" y="22"/>
                  </a:lnTo>
                  <a:lnTo>
                    <a:pt x="3538" y="22"/>
                  </a:lnTo>
                  <a:lnTo>
                    <a:pt x="3541" y="22"/>
                  </a:lnTo>
                  <a:lnTo>
                    <a:pt x="3544" y="22"/>
                  </a:lnTo>
                  <a:lnTo>
                    <a:pt x="3548" y="22"/>
                  </a:lnTo>
                  <a:lnTo>
                    <a:pt x="3551" y="22"/>
                  </a:lnTo>
                  <a:lnTo>
                    <a:pt x="3554" y="22"/>
                  </a:lnTo>
                  <a:lnTo>
                    <a:pt x="3558" y="22"/>
                  </a:lnTo>
                  <a:lnTo>
                    <a:pt x="3561" y="22"/>
                  </a:lnTo>
                  <a:lnTo>
                    <a:pt x="3564" y="22"/>
                  </a:lnTo>
                  <a:lnTo>
                    <a:pt x="3567" y="22"/>
                  </a:lnTo>
                  <a:lnTo>
                    <a:pt x="3571" y="22"/>
                  </a:lnTo>
                  <a:lnTo>
                    <a:pt x="3574" y="22"/>
                  </a:lnTo>
                  <a:lnTo>
                    <a:pt x="3577" y="21"/>
                  </a:lnTo>
                  <a:lnTo>
                    <a:pt x="3580" y="21"/>
                  </a:lnTo>
                  <a:lnTo>
                    <a:pt x="3584" y="21"/>
                  </a:lnTo>
                  <a:lnTo>
                    <a:pt x="3587" y="21"/>
                  </a:lnTo>
                  <a:lnTo>
                    <a:pt x="3590" y="20"/>
                  </a:lnTo>
                  <a:lnTo>
                    <a:pt x="3593" y="20"/>
                  </a:lnTo>
                  <a:lnTo>
                    <a:pt x="3597" y="20"/>
                  </a:lnTo>
                  <a:lnTo>
                    <a:pt x="3600" y="20"/>
                  </a:lnTo>
                  <a:lnTo>
                    <a:pt x="3603" y="19"/>
                  </a:lnTo>
                  <a:lnTo>
                    <a:pt x="3606" y="19"/>
                  </a:lnTo>
                  <a:lnTo>
                    <a:pt x="3610" y="18"/>
                  </a:lnTo>
                  <a:lnTo>
                    <a:pt x="3613" y="18"/>
                  </a:lnTo>
                  <a:lnTo>
                    <a:pt x="3616" y="18"/>
                  </a:lnTo>
                  <a:lnTo>
                    <a:pt x="3619" y="17"/>
                  </a:lnTo>
                  <a:lnTo>
                    <a:pt x="3623" y="17"/>
                  </a:lnTo>
                  <a:lnTo>
                    <a:pt x="3626" y="16"/>
                  </a:lnTo>
                  <a:lnTo>
                    <a:pt x="3629" y="16"/>
                  </a:lnTo>
                  <a:lnTo>
                    <a:pt x="3633" y="16"/>
                  </a:lnTo>
                  <a:lnTo>
                    <a:pt x="3636" y="15"/>
                  </a:lnTo>
                  <a:lnTo>
                    <a:pt x="3639" y="15"/>
                  </a:lnTo>
                  <a:lnTo>
                    <a:pt x="3642" y="14"/>
                  </a:lnTo>
                  <a:lnTo>
                    <a:pt x="3646" y="14"/>
                  </a:lnTo>
                  <a:lnTo>
                    <a:pt x="3649" y="13"/>
                  </a:lnTo>
                  <a:lnTo>
                    <a:pt x="3652" y="13"/>
                  </a:lnTo>
                  <a:lnTo>
                    <a:pt x="3655" y="12"/>
                  </a:lnTo>
                  <a:lnTo>
                    <a:pt x="3659" y="12"/>
                  </a:lnTo>
                  <a:lnTo>
                    <a:pt x="3662" y="11"/>
                  </a:lnTo>
                  <a:lnTo>
                    <a:pt x="3665" y="11"/>
                  </a:lnTo>
                  <a:lnTo>
                    <a:pt x="3668" y="10"/>
                  </a:lnTo>
                  <a:lnTo>
                    <a:pt x="3672" y="10"/>
                  </a:lnTo>
                  <a:lnTo>
                    <a:pt x="3675" y="9"/>
                  </a:lnTo>
                  <a:lnTo>
                    <a:pt x="3678" y="9"/>
                  </a:lnTo>
                  <a:lnTo>
                    <a:pt x="3681" y="8"/>
                  </a:lnTo>
                  <a:lnTo>
                    <a:pt x="3685" y="8"/>
                  </a:lnTo>
                  <a:lnTo>
                    <a:pt x="3688" y="8"/>
                  </a:lnTo>
                  <a:lnTo>
                    <a:pt x="3691" y="7"/>
                  </a:lnTo>
                  <a:lnTo>
                    <a:pt x="3695" y="7"/>
                  </a:lnTo>
                  <a:lnTo>
                    <a:pt x="3698" y="6"/>
                  </a:lnTo>
                  <a:lnTo>
                    <a:pt x="3701" y="6"/>
                  </a:lnTo>
                  <a:lnTo>
                    <a:pt x="3704" y="6"/>
                  </a:lnTo>
                  <a:lnTo>
                    <a:pt x="3708" y="5"/>
                  </a:lnTo>
                  <a:lnTo>
                    <a:pt x="3711" y="5"/>
                  </a:lnTo>
                  <a:lnTo>
                    <a:pt x="3714" y="5"/>
                  </a:lnTo>
                  <a:lnTo>
                    <a:pt x="3717" y="4"/>
                  </a:lnTo>
                  <a:lnTo>
                    <a:pt x="3721" y="4"/>
                  </a:lnTo>
                  <a:lnTo>
                    <a:pt x="3724" y="4"/>
                  </a:lnTo>
                  <a:lnTo>
                    <a:pt x="3727" y="4"/>
                  </a:lnTo>
                  <a:lnTo>
                    <a:pt x="3730" y="3"/>
                  </a:lnTo>
                  <a:lnTo>
                    <a:pt x="3734" y="3"/>
                  </a:lnTo>
                  <a:lnTo>
                    <a:pt x="3737" y="3"/>
                  </a:lnTo>
                  <a:lnTo>
                    <a:pt x="3740" y="3"/>
                  </a:lnTo>
                  <a:lnTo>
                    <a:pt x="3743" y="3"/>
                  </a:lnTo>
                  <a:lnTo>
                    <a:pt x="3747" y="3"/>
                  </a:lnTo>
                  <a:lnTo>
                    <a:pt x="3750" y="3"/>
                  </a:lnTo>
                  <a:lnTo>
                    <a:pt x="3753" y="2"/>
                  </a:lnTo>
                  <a:lnTo>
                    <a:pt x="3756" y="2"/>
                  </a:lnTo>
                  <a:lnTo>
                    <a:pt x="3760" y="3"/>
                  </a:lnTo>
                  <a:lnTo>
                    <a:pt x="3763" y="3"/>
                  </a:lnTo>
                  <a:lnTo>
                    <a:pt x="3766" y="3"/>
                  </a:lnTo>
                  <a:lnTo>
                    <a:pt x="3770" y="3"/>
                  </a:lnTo>
                  <a:lnTo>
                    <a:pt x="3773" y="3"/>
                  </a:lnTo>
                  <a:lnTo>
                    <a:pt x="3776" y="3"/>
                  </a:lnTo>
                  <a:lnTo>
                    <a:pt x="3779" y="3"/>
                  </a:lnTo>
                  <a:lnTo>
                    <a:pt x="3783" y="3"/>
                  </a:lnTo>
                  <a:lnTo>
                    <a:pt x="3786" y="4"/>
                  </a:lnTo>
                  <a:lnTo>
                    <a:pt x="3789" y="4"/>
                  </a:lnTo>
                  <a:lnTo>
                    <a:pt x="3792" y="4"/>
                  </a:lnTo>
                  <a:lnTo>
                    <a:pt x="3796" y="5"/>
                  </a:lnTo>
                  <a:lnTo>
                    <a:pt x="3799" y="5"/>
                  </a:lnTo>
                  <a:lnTo>
                    <a:pt x="3802" y="5"/>
                  </a:lnTo>
                  <a:lnTo>
                    <a:pt x="3805" y="6"/>
                  </a:lnTo>
                  <a:lnTo>
                    <a:pt x="3809" y="6"/>
                  </a:lnTo>
                  <a:lnTo>
                    <a:pt x="3812" y="6"/>
                  </a:lnTo>
                  <a:lnTo>
                    <a:pt x="3815" y="7"/>
                  </a:lnTo>
                  <a:lnTo>
                    <a:pt x="3818" y="7"/>
                  </a:lnTo>
                  <a:lnTo>
                    <a:pt x="3822" y="8"/>
                  </a:lnTo>
                  <a:lnTo>
                    <a:pt x="3825" y="8"/>
                  </a:lnTo>
                  <a:lnTo>
                    <a:pt x="3828" y="8"/>
                  </a:lnTo>
                  <a:lnTo>
                    <a:pt x="3831" y="9"/>
                  </a:lnTo>
                  <a:lnTo>
                    <a:pt x="3835" y="9"/>
                  </a:lnTo>
                  <a:lnTo>
                    <a:pt x="3838" y="10"/>
                  </a:lnTo>
                  <a:lnTo>
                    <a:pt x="3841" y="11"/>
                  </a:lnTo>
                  <a:lnTo>
                    <a:pt x="3845" y="11"/>
                  </a:lnTo>
                  <a:lnTo>
                    <a:pt x="3848" y="12"/>
                  </a:lnTo>
                  <a:lnTo>
                    <a:pt x="3851" y="12"/>
                  </a:lnTo>
                  <a:lnTo>
                    <a:pt x="3854" y="13"/>
                  </a:lnTo>
                  <a:lnTo>
                    <a:pt x="3858" y="13"/>
                  </a:lnTo>
                  <a:lnTo>
                    <a:pt x="3861" y="14"/>
                  </a:lnTo>
                  <a:lnTo>
                    <a:pt x="3864" y="14"/>
                  </a:lnTo>
                  <a:lnTo>
                    <a:pt x="3867" y="15"/>
                  </a:lnTo>
                  <a:lnTo>
                    <a:pt x="3871" y="16"/>
                  </a:lnTo>
                  <a:lnTo>
                    <a:pt x="3874" y="16"/>
                  </a:lnTo>
                  <a:lnTo>
                    <a:pt x="3877" y="17"/>
                  </a:lnTo>
                  <a:lnTo>
                    <a:pt x="3880" y="17"/>
                  </a:lnTo>
                  <a:lnTo>
                    <a:pt x="3884" y="18"/>
                  </a:lnTo>
                  <a:lnTo>
                    <a:pt x="3887" y="18"/>
                  </a:lnTo>
                  <a:lnTo>
                    <a:pt x="3890" y="19"/>
                  </a:lnTo>
                  <a:lnTo>
                    <a:pt x="3893" y="19"/>
                  </a:lnTo>
                  <a:lnTo>
                    <a:pt x="3897" y="20"/>
                  </a:lnTo>
                  <a:lnTo>
                    <a:pt x="3900" y="21"/>
                  </a:lnTo>
                  <a:lnTo>
                    <a:pt x="3903" y="21"/>
                  </a:lnTo>
                  <a:lnTo>
                    <a:pt x="3906" y="21"/>
                  </a:lnTo>
                  <a:lnTo>
                    <a:pt x="3910" y="22"/>
                  </a:lnTo>
                  <a:lnTo>
                    <a:pt x="3913" y="22"/>
                  </a:lnTo>
                  <a:lnTo>
                    <a:pt x="3916" y="23"/>
                  </a:lnTo>
                  <a:lnTo>
                    <a:pt x="3920" y="23"/>
                  </a:lnTo>
                  <a:lnTo>
                    <a:pt x="3923" y="24"/>
                  </a:lnTo>
                  <a:lnTo>
                    <a:pt x="3926" y="24"/>
                  </a:lnTo>
                  <a:lnTo>
                    <a:pt x="3929" y="24"/>
                  </a:lnTo>
                  <a:lnTo>
                    <a:pt x="3933" y="25"/>
                  </a:lnTo>
                  <a:lnTo>
                    <a:pt x="3936" y="25"/>
                  </a:lnTo>
                  <a:lnTo>
                    <a:pt x="3939" y="25"/>
                  </a:lnTo>
                  <a:lnTo>
                    <a:pt x="3942" y="26"/>
                  </a:lnTo>
                  <a:lnTo>
                    <a:pt x="3946" y="26"/>
                  </a:lnTo>
                  <a:lnTo>
                    <a:pt x="3949" y="26"/>
                  </a:lnTo>
                  <a:lnTo>
                    <a:pt x="3952" y="26"/>
                  </a:lnTo>
                  <a:lnTo>
                    <a:pt x="3955" y="26"/>
                  </a:lnTo>
                  <a:lnTo>
                    <a:pt x="3959" y="27"/>
                  </a:lnTo>
                  <a:lnTo>
                    <a:pt x="3962" y="27"/>
                  </a:lnTo>
                  <a:lnTo>
                    <a:pt x="3965" y="27"/>
                  </a:lnTo>
                  <a:lnTo>
                    <a:pt x="3968" y="27"/>
                  </a:lnTo>
                  <a:lnTo>
                    <a:pt x="3972" y="27"/>
                  </a:lnTo>
                  <a:lnTo>
                    <a:pt x="3975" y="27"/>
                  </a:lnTo>
                  <a:lnTo>
                    <a:pt x="3978" y="27"/>
                  </a:lnTo>
                  <a:lnTo>
                    <a:pt x="3981" y="27"/>
                  </a:lnTo>
                  <a:lnTo>
                    <a:pt x="3985" y="27"/>
                  </a:lnTo>
                  <a:lnTo>
                    <a:pt x="3988" y="27"/>
                  </a:lnTo>
                  <a:lnTo>
                    <a:pt x="3991" y="27"/>
                  </a:lnTo>
                  <a:lnTo>
                    <a:pt x="3995" y="27"/>
                  </a:lnTo>
                  <a:lnTo>
                    <a:pt x="3998" y="27"/>
                  </a:lnTo>
                  <a:lnTo>
                    <a:pt x="4001" y="27"/>
                  </a:lnTo>
                  <a:lnTo>
                    <a:pt x="4004" y="27"/>
                  </a:lnTo>
                  <a:lnTo>
                    <a:pt x="4008" y="27"/>
                  </a:lnTo>
                  <a:lnTo>
                    <a:pt x="4011" y="27"/>
                  </a:lnTo>
                  <a:lnTo>
                    <a:pt x="4014" y="27"/>
                  </a:lnTo>
                  <a:lnTo>
                    <a:pt x="4017" y="26"/>
                  </a:lnTo>
                  <a:lnTo>
                    <a:pt x="4021" y="26"/>
                  </a:lnTo>
                  <a:lnTo>
                    <a:pt x="4024" y="26"/>
                  </a:lnTo>
                  <a:lnTo>
                    <a:pt x="4027" y="26"/>
                  </a:lnTo>
                  <a:lnTo>
                    <a:pt x="4030" y="26"/>
                  </a:lnTo>
                  <a:lnTo>
                    <a:pt x="4034" y="26"/>
                  </a:lnTo>
                  <a:lnTo>
                    <a:pt x="4037" y="25"/>
                  </a:lnTo>
                  <a:lnTo>
                    <a:pt x="4040" y="25"/>
                  </a:lnTo>
                  <a:lnTo>
                    <a:pt x="4043" y="25"/>
                  </a:lnTo>
                  <a:lnTo>
                    <a:pt x="4047" y="25"/>
                  </a:lnTo>
                  <a:lnTo>
                    <a:pt x="4050" y="25"/>
                  </a:lnTo>
                  <a:lnTo>
                    <a:pt x="4053" y="24"/>
                  </a:lnTo>
                  <a:lnTo>
                    <a:pt x="4057" y="24"/>
                  </a:lnTo>
                  <a:lnTo>
                    <a:pt x="4060" y="24"/>
                  </a:lnTo>
                  <a:lnTo>
                    <a:pt x="4063" y="24"/>
                  </a:lnTo>
                  <a:lnTo>
                    <a:pt x="4066" y="24"/>
                  </a:lnTo>
                  <a:lnTo>
                    <a:pt x="4070" y="24"/>
                  </a:lnTo>
                  <a:lnTo>
                    <a:pt x="4073" y="24"/>
                  </a:lnTo>
                  <a:lnTo>
                    <a:pt x="4076" y="23"/>
                  </a:lnTo>
                  <a:lnTo>
                    <a:pt x="4079" y="23"/>
                  </a:lnTo>
                  <a:lnTo>
                    <a:pt x="4083" y="23"/>
                  </a:lnTo>
                  <a:lnTo>
                    <a:pt x="4086" y="23"/>
                  </a:lnTo>
                  <a:lnTo>
                    <a:pt x="4089" y="23"/>
                  </a:lnTo>
                  <a:lnTo>
                    <a:pt x="4092" y="23"/>
                  </a:lnTo>
                  <a:lnTo>
                    <a:pt x="4096" y="23"/>
                  </a:lnTo>
                  <a:lnTo>
                    <a:pt x="4099" y="23"/>
                  </a:lnTo>
                  <a:lnTo>
                    <a:pt x="4102" y="23"/>
                  </a:lnTo>
                  <a:lnTo>
                    <a:pt x="4105" y="24"/>
                  </a:lnTo>
                  <a:lnTo>
                    <a:pt x="4109" y="24"/>
                  </a:lnTo>
                  <a:lnTo>
                    <a:pt x="4112" y="24"/>
                  </a:lnTo>
                  <a:lnTo>
                    <a:pt x="4115" y="24"/>
                  </a:lnTo>
                  <a:lnTo>
                    <a:pt x="4118" y="24"/>
                  </a:lnTo>
                  <a:lnTo>
                    <a:pt x="4122" y="24"/>
                  </a:lnTo>
                  <a:lnTo>
                    <a:pt x="4125" y="25"/>
                  </a:lnTo>
                  <a:lnTo>
                    <a:pt x="4128" y="25"/>
                  </a:lnTo>
                  <a:lnTo>
                    <a:pt x="4132" y="25"/>
                  </a:lnTo>
                  <a:lnTo>
                    <a:pt x="4135" y="26"/>
                  </a:lnTo>
                  <a:lnTo>
                    <a:pt x="4138" y="26"/>
                  </a:lnTo>
                  <a:lnTo>
                    <a:pt x="4141" y="26"/>
                  </a:lnTo>
                  <a:lnTo>
                    <a:pt x="4145" y="27"/>
                  </a:lnTo>
                  <a:lnTo>
                    <a:pt x="4148" y="27"/>
                  </a:lnTo>
                  <a:lnTo>
                    <a:pt x="4151" y="28"/>
                  </a:lnTo>
                  <a:lnTo>
                    <a:pt x="4154" y="28"/>
                  </a:lnTo>
                  <a:lnTo>
                    <a:pt x="4158" y="29"/>
                  </a:lnTo>
                  <a:lnTo>
                    <a:pt x="4161" y="29"/>
                  </a:lnTo>
                  <a:lnTo>
                    <a:pt x="4164" y="30"/>
                  </a:lnTo>
                  <a:lnTo>
                    <a:pt x="4167" y="31"/>
                  </a:lnTo>
                  <a:lnTo>
                    <a:pt x="4171" y="32"/>
                  </a:lnTo>
                  <a:lnTo>
                    <a:pt x="4174" y="32"/>
                  </a:lnTo>
                  <a:lnTo>
                    <a:pt x="4177" y="33"/>
                  </a:lnTo>
                  <a:lnTo>
                    <a:pt x="4180" y="34"/>
                  </a:lnTo>
                  <a:lnTo>
                    <a:pt x="4184" y="35"/>
                  </a:lnTo>
                  <a:lnTo>
                    <a:pt x="4187" y="36"/>
                  </a:lnTo>
                  <a:lnTo>
                    <a:pt x="4190" y="37"/>
                  </a:lnTo>
                  <a:lnTo>
                    <a:pt x="4193" y="37"/>
                  </a:lnTo>
                  <a:lnTo>
                    <a:pt x="4197" y="38"/>
                  </a:lnTo>
                  <a:lnTo>
                    <a:pt x="4200" y="39"/>
                  </a:lnTo>
                  <a:lnTo>
                    <a:pt x="4203" y="40"/>
                  </a:lnTo>
                  <a:lnTo>
                    <a:pt x="4207" y="41"/>
                  </a:lnTo>
                  <a:lnTo>
                    <a:pt x="4210" y="42"/>
                  </a:lnTo>
                  <a:lnTo>
                    <a:pt x="4213" y="43"/>
                  </a:lnTo>
                  <a:lnTo>
                    <a:pt x="4216" y="45"/>
                  </a:lnTo>
                  <a:lnTo>
                    <a:pt x="4220" y="46"/>
                  </a:lnTo>
                  <a:lnTo>
                    <a:pt x="4223" y="47"/>
                  </a:lnTo>
                  <a:lnTo>
                    <a:pt x="4226" y="48"/>
                  </a:lnTo>
                  <a:lnTo>
                    <a:pt x="4229" y="49"/>
                  </a:lnTo>
                  <a:lnTo>
                    <a:pt x="4233" y="50"/>
                  </a:lnTo>
                  <a:lnTo>
                    <a:pt x="4236" y="51"/>
                  </a:lnTo>
                  <a:lnTo>
                    <a:pt x="4239" y="52"/>
                  </a:lnTo>
                  <a:lnTo>
                    <a:pt x="4242" y="54"/>
                  </a:lnTo>
                  <a:lnTo>
                    <a:pt x="4246" y="55"/>
                  </a:lnTo>
                  <a:lnTo>
                    <a:pt x="4249" y="56"/>
                  </a:lnTo>
                  <a:lnTo>
                    <a:pt x="4252" y="57"/>
                  </a:lnTo>
                  <a:lnTo>
                    <a:pt x="4255" y="58"/>
                  </a:lnTo>
                  <a:lnTo>
                    <a:pt x="4259" y="60"/>
                  </a:lnTo>
                  <a:lnTo>
                    <a:pt x="4262" y="61"/>
                  </a:lnTo>
                  <a:lnTo>
                    <a:pt x="4265" y="62"/>
                  </a:lnTo>
                  <a:lnTo>
                    <a:pt x="4268" y="63"/>
                  </a:lnTo>
                  <a:lnTo>
                    <a:pt x="4272" y="65"/>
                  </a:lnTo>
                  <a:lnTo>
                    <a:pt x="4275" y="66"/>
                  </a:lnTo>
                  <a:lnTo>
                    <a:pt x="4278" y="67"/>
                  </a:lnTo>
                  <a:lnTo>
                    <a:pt x="4282" y="68"/>
                  </a:lnTo>
                  <a:lnTo>
                    <a:pt x="4285" y="69"/>
                  </a:lnTo>
                  <a:lnTo>
                    <a:pt x="4288" y="71"/>
                  </a:lnTo>
                  <a:lnTo>
                    <a:pt x="4291" y="72"/>
                  </a:lnTo>
                  <a:lnTo>
                    <a:pt x="4295" y="73"/>
                  </a:lnTo>
                  <a:lnTo>
                    <a:pt x="4298" y="74"/>
                  </a:lnTo>
                  <a:lnTo>
                    <a:pt x="4301" y="75"/>
                  </a:lnTo>
                  <a:lnTo>
                    <a:pt x="4304" y="76"/>
                  </a:lnTo>
                  <a:lnTo>
                    <a:pt x="4308" y="78"/>
                  </a:lnTo>
                  <a:lnTo>
                    <a:pt x="4311" y="79"/>
                  </a:lnTo>
                  <a:lnTo>
                    <a:pt x="4314" y="80"/>
                  </a:lnTo>
                  <a:lnTo>
                    <a:pt x="4317" y="81"/>
                  </a:lnTo>
                  <a:lnTo>
                    <a:pt x="4321" y="82"/>
                  </a:lnTo>
                  <a:lnTo>
                    <a:pt x="4324" y="83"/>
                  </a:lnTo>
                  <a:lnTo>
                    <a:pt x="4327" y="84"/>
                  </a:lnTo>
                  <a:lnTo>
                    <a:pt x="4330" y="85"/>
                  </a:lnTo>
                  <a:lnTo>
                    <a:pt x="4334" y="86"/>
                  </a:lnTo>
                  <a:lnTo>
                    <a:pt x="4337" y="87"/>
                  </a:lnTo>
                  <a:lnTo>
                    <a:pt x="4340" y="88"/>
                  </a:lnTo>
                  <a:lnTo>
                    <a:pt x="4343" y="89"/>
                  </a:lnTo>
                  <a:lnTo>
                    <a:pt x="4347" y="90"/>
                  </a:lnTo>
                  <a:lnTo>
                    <a:pt x="4350" y="91"/>
                  </a:lnTo>
                  <a:lnTo>
                    <a:pt x="4353" y="92"/>
                  </a:lnTo>
                  <a:lnTo>
                    <a:pt x="4357" y="93"/>
                  </a:lnTo>
                  <a:lnTo>
                    <a:pt x="4360" y="94"/>
                  </a:lnTo>
                  <a:lnTo>
                    <a:pt x="4363" y="95"/>
                  </a:lnTo>
                  <a:lnTo>
                    <a:pt x="4366" y="96"/>
                  </a:lnTo>
                  <a:lnTo>
                    <a:pt x="4370" y="97"/>
                  </a:lnTo>
                  <a:lnTo>
                    <a:pt x="4373" y="98"/>
                  </a:lnTo>
                  <a:lnTo>
                    <a:pt x="4376" y="98"/>
                  </a:lnTo>
                  <a:lnTo>
                    <a:pt x="4379" y="99"/>
                  </a:lnTo>
                  <a:lnTo>
                    <a:pt x="4383" y="100"/>
                  </a:lnTo>
                  <a:lnTo>
                    <a:pt x="4386" y="101"/>
                  </a:lnTo>
                  <a:lnTo>
                    <a:pt x="4389" y="102"/>
                  </a:lnTo>
                  <a:lnTo>
                    <a:pt x="4392" y="103"/>
                  </a:lnTo>
                  <a:lnTo>
                    <a:pt x="4396" y="103"/>
                  </a:lnTo>
                  <a:lnTo>
                    <a:pt x="4399" y="104"/>
                  </a:lnTo>
                  <a:lnTo>
                    <a:pt x="4402" y="105"/>
                  </a:lnTo>
                  <a:lnTo>
                    <a:pt x="4405" y="106"/>
                  </a:lnTo>
                  <a:lnTo>
                    <a:pt x="4409" y="107"/>
                  </a:lnTo>
                  <a:lnTo>
                    <a:pt x="4412" y="107"/>
                  </a:lnTo>
                  <a:lnTo>
                    <a:pt x="4415" y="108"/>
                  </a:lnTo>
                  <a:lnTo>
                    <a:pt x="4419" y="109"/>
                  </a:lnTo>
                  <a:lnTo>
                    <a:pt x="4422" y="110"/>
                  </a:lnTo>
                  <a:lnTo>
                    <a:pt x="4425" y="111"/>
                  </a:lnTo>
                  <a:lnTo>
                    <a:pt x="4428" y="111"/>
                  </a:lnTo>
                  <a:lnTo>
                    <a:pt x="4432" y="112"/>
                  </a:lnTo>
                  <a:lnTo>
                    <a:pt x="4435" y="113"/>
                  </a:lnTo>
                  <a:lnTo>
                    <a:pt x="4438" y="114"/>
                  </a:lnTo>
                  <a:lnTo>
                    <a:pt x="4441" y="114"/>
                  </a:lnTo>
                  <a:lnTo>
                    <a:pt x="4445" y="115"/>
                  </a:lnTo>
                  <a:lnTo>
                    <a:pt x="4448" y="116"/>
                  </a:lnTo>
                  <a:lnTo>
                    <a:pt x="4451" y="117"/>
                  </a:lnTo>
                  <a:lnTo>
                    <a:pt x="4454" y="118"/>
                  </a:lnTo>
                  <a:lnTo>
                    <a:pt x="4458" y="118"/>
                  </a:lnTo>
                  <a:lnTo>
                    <a:pt x="4461" y="119"/>
                  </a:lnTo>
                  <a:lnTo>
                    <a:pt x="4464" y="120"/>
                  </a:lnTo>
                  <a:lnTo>
                    <a:pt x="4467" y="121"/>
                  </a:lnTo>
                  <a:lnTo>
                    <a:pt x="4471" y="122"/>
                  </a:lnTo>
                  <a:lnTo>
                    <a:pt x="4474" y="122"/>
                  </a:lnTo>
                  <a:lnTo>
                    <a:pt x="4477" y="123"/>
                  </a:lnTo>
                  <a:lnTo>
                    <a:pt x="4480" y="124"/>
                  </a:lnTo>
                  <a:lnTo>
                    <a:pt x="4484" y="125"/>
                  </a:lnTo>
                  <a:lnTo>
                    <a:pt x="4487" y="126"/>
                  </a:lnTo>
                  <a:lnTo>
                    <a:pt x="4490" y="127"/>
                  </a:lnTo>
                  <a:lnTo>
                    <a:pt x="4494" y="128"/>
                  </a:lnTo>
                  <a:lnTo>
                    <a:pt x="4497" y="128"/>
                  </a:lnTo>
                  <a:lnTo>
                    <a:pt x="4500" y="129"/>
                  </a:lnTo>
                  <a:lnTo>
                    <a:pt x="4503" y="130"/>
                  </a:lnTo>
                  <a:lnTo>
                    <a:pt x="4507" y="131"/>
                  </a:lnTo>
                  <a:lnTo>
                    <a:pt x="4510" y="132"/>
                  </a:lnTo>
                  <a:lnTo>
                    <a:pt x="4513" y="133"/>
                  </a:lnTo>
                  <a:lnTo>
                    <a:pt x="4516" y="134"/>
                  </a:lnTo>
                  <a:lnTo>
                    <a:pt x="4520" y="135"/>
                  </a:lnTo>
                  <a:lnTo>
                    <a:pt x="4523" y="136"/>
                  </a:lnTo>
                  <a:lnTo>
                    <a:pt x="4526" y="137"/>
                  </a:lnTo>
                  <a:lnTo>
                    <a:pt x="4529" y="138"/>
                  </a:lnTo>
                  <a:lnTo>
                    <a:pt x="4533" y="139"/>
                  </a:lnTo>
                  <a:lnTo>
                    <a:pt x="4536" y="140"/>
                  </a:lnTo>
                  <a:lnTo>
                    <a:pt x="4539" y="141"/>
                  </a:lnTo>
                  <a:lnTo>
                    <a:pt x="4542" y="142"/>
                  </a:lnTo>
                  <a:lnTo>
                    <a:pt x="4546" y="143"/>
                  </a:lnTo>
                  <a:lnTo>
                    <a:pt x="4549" y="144"/>
                  </a:lnTo>
                  <a:lnTo>
                    <a:pt x="4552" y="145"/>
                  </a:lnTo>
                  <a:lnTo>
                    <a:pt x="4555" y="146"/>
                  </a:lnTo>
                  <a:lnTo>
                    <a:pt x="4559" y="147"/>
                  </a:lnTo>
                  <a:lnTo>
                    <a:pt x="4562" y="148"/>
                  </a:lnTo>
                  <a:lnTo>
                    <a:pt x="4565" y="149"/>
                  </a:lnTo>
                  <a:lnTo>
                    <a:pt x="4569" y="150"/>
                  </a:lnTo>
                  <a:lnTo>
                    <a:pt x="4572" y="151"/>
                  </a:lnTo>
                  <a:lnTo>
                    <a:pt x="4575" y="152"/>
                  </a:lnTo>
                  <a:lnTo>
                    <a:pt x="4578" y="153"/>
                  </a:lnTo>
                  <a:lnTo>
                    <a:pt x="4582" y="154"/>
                  </a:lnTo>
                  <a:lnTo>
                    <a:pt x="4585" y="155"/>
                  </a:lnTo>
                  <a:lnTo>
                    <a:pt x="4588" y="156"/>
                  </a:lnTo>
                  <a:lnTo>
                    <a:pt x="4591" y="157"/>
                  </a:lnTo>
                  <a:lnTo>
                    <a:pt x="4595" y="158"/>
                  </a:lnTo>
                  <a:lnTo>
                    <a:pt x="4598" y="159"/>
                  </a:lnTo>
                  <a:lnTo>
                    <a:pt x="4601" y="160"/>
                  </a:lnTo>
                  <a:lnTo>
                    <a:pt x="4604" y="161"/>
                  </a:lnTo>
                  <a:lnTo>
                    <a:pt x="4608" y="161"/>
                  </a:lnTo>
                  <a:lnTo>
                    <a:pt x="4611" y="162"/>
                  </a:lnTo>
                  <a:lnTo>
                    <a:pt x="4614" y="163"/>
                  </a:lnTo>
                  <a:lnTo>
                    <a:pt x="4617" y="164"/>
                  </a:lnTo>
                  <a:lnTo>
                    <a:pt x="4621" y="165"/>
                  </a:lnTo>
                  <a:lnTo>
                    <a:pt x="4624" y="166"/>
                  </a:lnTo>
                  <a:lnTo>
                    <a:pt x="4627" y="167"/>
                  </a:lnTo>
                  <a:lnTo>
                    <a:pt x="4630" y="168"/>
                  </a:lnTo>
                  <a:lnTo>
                    <a:pt x="4634" y="168"/>
                  </a:lnTo>
                  <a:lnTo>
                    <a:pt x="4637" y="169"/>
                  </a:lnTo>
                  <a:lnTo>
                    <a:pt x="4640" y="170"/>
                  </a:lnTo>
                  <a:lnTo>
                    <a:pt x="4644" y="171"/>
                  </a:lnTo>
                  <a:lnTo>
                    <a:pt x="4647" y="171"/>
                  </a:lnTo>
                  <a:lnTo>
                    <a:pt x="4650" y="172"/>
                  </a:lnTo>
                  <a:lnTo>
                    <a:pt x="4653" y="173"/>
                  </a:lnTo>
                  <a:lnTo>
                    <a:pt x="4657" y="173"/>
                  </a:lnTo>
                  <a:lnTo>
                    <a:pt x="4660" y="174"/>
                  </a:lnTo>
                  <a:lnTo>
                    <a:pt x="4663" y="174"/>
                  </a:lnTo>
                  <a:lnTo>
                    <a:pt x="4666" y="175"/>
                  </a:lnTo>
                  <a:lnTo>
                    <a:pt x="4670" y="175"/>
                  </a:lnTo>
                  <a:lnTo>
                    <a:pt x="4673" y="176"/>
                  </a:lnTo>
                  <a:lnTo>
                    <a:pt x="4676" y="176"/>
                  </a:lnTo>
                  <a:lnTo>
                    <a:pt x="4679" y="177"/>
                  </a:lnTo>
                  <a:lnTo>
                    <a:pt x="4683" y="177"/>
                  </a:lnTo>
                  <a:lnTo>
                    <a:pt x="4686" y="178"/>
                  </a:lnTo>
                  <a:lnTo>
                    <a:pt x="4689" y="178"/>
                  </a:lnTo>
                  <a:lnTo>
                    <a:pt x="4692" y="178"/>
                  </a:lnTo>
                  <a:lnTo>
                    <a:pt x="4696" y="179"/>
                  </a:lnTo>
                  <a:lnTo>
                    <a:pt x="4699" y="179"/>
                  </a:lnTo>
                  <a:lnTo>
                    <a:pt x="4702" y="179"/>
                  </a:lnTo>
                  <a:lnTo>
                    <a:pt x="4705" y="180"/>
                  </a:lnTo>
                  <a:lnTo>
                    <a:pt x="4709" y="180"/>
                  </a:lnTo>
                  <a:lnTo>
                    <a:pt x="4712" y="180"/>
                  </a:lnTo>
                  <a:lnTo>
                    <a:pt x="4715" y="180"/>
                  </a:lnTo>
                  <a:lnTo>
                    <a:pt x="4719" y="181"/>
                  </a:lnTo>
                  <a:lnTo>
                    <a:pt x="4722" y="181"/>
                  </a:lnTo>
                  <a:lnTo>
                    <a:pt x="4725" y="181"/>
                  </a:lnTo>
                  <a:lnTo>
                    <a:pt x="4728" y="181"/>
                  </a:lnTo>
                  <a:lnTo>
                    <a:pt x="4732" y="181"/>
                  </a:lnTo>
                  <a:lnTo>
                    <a:pt x="4735" y="181"/>
                  </a:lnTo>
                  <a:lnTo>
                    <a:pt x="4738" y="181"/>
                  </a:lnTo>
                  <a:lnTo>
                    <a:pt x="4741" y="181"/>
                  </a:lnTo>
                  <a:lnTo>
                    <a:pt x="4745" y="181"/>
                  </a:lnTo>
                  <a:lnTo>
                    <a:pt x="4748" y="181"/>
                  </a:lnTo>
                  <a:lnTo>
                    <a:pt x="4751" y="181"/>
                  </a:lnTo>
                  <a:lnTo>
                    <a:pt x="4754" y="181"/>
                  </a:lnTo>
                  <a:lnTo>
                    <a:pt x="4758" y="181"/>
                  </a:lnTo>
                  <a:lnTo>
                    <a:pt x="4761" y="181"/>
                  </a:lnTo>
                  <a:lnTo>
                    <a:pt x="4764" y="181"/>
                  </a:lnTo>
                  <a:lnTo>
                    <a:pt x="4767" y="181"/>
                  </a:lnTo>
                  <a:lnTo>
                    <a:pt x="4771" y="181"/>
                  </a:lnTo>
                  <a:lnTo>
                    <a:pt x="4774" y="181"/>
                  </a:lnTo>
                  <a:lnTo>
                    <a:pt x="4777" y="181"/>
                  </a:lnTo>
                  <a:lnTo>
                    <a:pt x="4781" y="181"/>
                  </a:lnTo>
                  <a:lnTo>
                    <a:pt x="4784" y="181"/>
                  </a:lnTo>
                  <a:lnTo>
                    <a:pt x="4787" y="181"/>
                  </a:lnTo>
                  <a:lnTo>
                    <a:pt x="4790" y="181"/>
                  </a:lnTo>
                  <a:lnTo>
                    <a:pt x="4794" y="181"/>
                  </a:lnTo>
                  <a:lnTo>
                    <a:pt x="4797" y="181"/>
                  </a:lnTo>
                  <a:lnTo>
                    <a:pt x="4800" y="181"/>
                  </a:lnTo>
                  <a:lnTo>
                    <a:pt x="4803" y="181"/>
                  </a:lnTo>
                  <a:lnTo>
                    <a:pt x="4807" y="181"/>
                  </a:lnTo>
                  <a:lnTo>
                    <a:pt x="4810" y="181"/>
                  </a:lnTo>
                  <a:lnTo>
                    <a:pt x="4813" y="181"/>
                  </a:lnTo>
                  <a:lnTo>
                    <a:pt x="4816" y="181"/>
                  </a:lnTo>
                  <a:lnTo>
                    <a:pt x="4820" y="181"/>
                  </a:lnTo>
                  <a:lnTo>
                    <a:pt x="4823" y="182"/>
                  </a:lnTo>
                  <a:lnTo>
                    <a:pt x="4826" y="182"/>
                  </a:lnTo>
                  <a:lnTo>
                    <a:pt x="4829" y="182"/>
                  </a:lnTo>
                  <a:lnTo>
                    <a:pt x="4833" y="182"/>
                  </a:lnTo>
                  <a:lnTo>
                    <a:pt x="4836" y="182"/>
                  </a:lnTo>
                  <a:lnTo>
                    <a:pt x="4839" y="183"/>
                  </a:lnTo>
                  <a:lnTo>
                    <a:pt x="4842" y="183"/>
                  </a:lnTo>
                  <a:lnTo>
                    <a:pt x="4846" y="183"/>
                  </a:lnTo>
                  <a:lnTo>
                    <a:pt x="4849" y="183"/>
                  </a:lnTo>
                  <a:lnTo>
                    <a:pt x="4852" y="184"/>
                  </a:lnTo>
                  <a:lnTo>
                    <a:pt x="4856" y="184"/>
                  </a:lnTo>
                  <a:lnTo>
                    <a:pt x="4859" y="184"/>
                  </a:lnTo>
                  <a:lnTo>
                    <a:pt x="4862" y="185"/>
                  </a:lnTo>
                  <a:lnTo>
                    <a:pt x="4865" y="185"/>
                  </a:lnTo>
                  <a:lnTo>
                    <a:pt x="4869" y="186"/>
                  </a:lnTo>
                  <a:lnTo>
                    <a:pt x="4872" y="186"/>
                  </a:lnTo>
                  <a:lnTo>
                    <a:pt x="4875" y="187"/>
                  </a:lnTo>
                  <a:lnTo>
                    <a:pt x="4878" y="187"/>
                  </a:lnTo>
                  <a:lnTo>
                    <a:pt x="4882" y="188"/>
                  </a:lnTo>
                  <a:lnTo>
                    <a:pt x="4885" y="189"/>
                  </a:lnTo>
                  <a:lnTo>
                    <a:pt x="4888" y="189"/>
                  </a:lnTo>
                  <a:lnTo>
                    <a:pt x="4891" y="190"/>
                  </a:lnTo>
                  <a:lnTo>
                    <a:pt x="4895" y="191"/>
                  </a:lnTo>
                  <a:lnTo>
                    <a:pt x="4898" y="192"/>
                  </a:lnTo>
                  <a:lnTo>
                    <a:pt x="4901" y="192"/>
                  </a:lnTo>
                  <a:lnTo>
                    <a:pt x="4904" y="193"/>
                  </a:lnTo>
                  <a:lnTo>
                    <a:pt x="4908" y="194"/>
                  </a:lnTo>
                  <a:lnTo>
                    <a:pt x="4911" y="195"/>
                  </a:lnTo>
                  <a:lnTo>
                    <a:pt x="4914" y="196"/>
                  </a:lnTo>
                  <a:lnTo>
                    <a:pt x="4917" y="197"/>
                  </a:lnTo>
                  <a:lnTo>
                    <a:pt x="4921" y="198"/>
                  </a:lnTo>
                  <a:lnTo>
                    <a:pt x="4924" y="200"/>
                  </a:lnTo>
                  <a:lnTo>
                    <a:pt x="4927" y="201"/>
                  </a:lnTo>
                  <a:lnTo>
                    <a:pt x="4931" y="202"/>
                  </a:lnTo>
                  <a:lnTo>
                    <a:pt x="4934" y="203"/>
                  </a:lnTo>
                  <a:lnTo>
                    <a:pt x="4937" y="204"/>
                  </a:lnTo>
                  <a:lnTo>
                    <a:pt x="4940" y="206"/>
                  </a:lnTo>
                  <a:lnTo>
                    <a:pt x="4944" y="207"/>
                  </a:lnTo>
                  <a:lnTo>
                    <a:pt x="4947" y="208"/>
                  </a:lnTo>
                  <a:lnTo>
                    <a:pt x="4950" y="209"/>
                  </a:lnTo>
                  <a:lnTo>
                    <a:pt x="4953" y="211"/>
                  </a:lnTo>
                  <a:lnTo>
                    <a:pt x="4957" y="212"/>
                  </a:lnTo>
                  <a:lnTo>
                    <a:pt x="4960" y="214"/>
                  </a:lnTo>
                  <a:lnTo>
                    <a:pt x="4963" y="215"/>
                  </a:lnTo>
                  <a:lnTo>
                    <a:pt x="4966" y="216"/>
                  </a:lnTo>
                  <a:lnTo>
                    <a:pt x="4970" y="218"/>
                  </a:lnTo>
                  <a:lnTo>
                    <a:pt x="4973" y="219"/>
                  </a:lnTo>
                  <a:lnTo>
                    <a:pt x="4976" y="221"/>
                  </a:lnTo>
                  <a:lnTo>
                    <a:pt x="4979" y="223"/>
                  </a:lnTo>
                  <a:lnTo>
                    <a:pt x="4983" y="224"/>
                  </a:lnTo>
                  <a:lnTo>
                    <a:pt x="4986" y="226"/>
                  </a:lnTo>
                  <a:lnTo>
                    <a:pt x="4989" y="227"/>
                  </a:lnTo>
                  <a:lnTo>
                    <a:pt x="4992" y="229"/>
                  </a:lnTo>
                  <a:lnTo>
                    <a:pt x="4996" y="231"/>
                  </a:lnTo>
                  <a:lnTo>
                    <a:pt x="4999" y="232"/>
                  </a:lnTo>
                  <a:lnTo>
                    <a:pt x="5002" y="234"/>
                  </a:lnTo>
                  <a:lnTo>
                    <a:pt x="5006" y="236"/>
                  </a:lnTo>
                  <a:lnTo>
                    <a:pt x="5009" y="237"/>
                  </a:lnTo>
                  <a:lnTo>
                    <a:pt x="5012" y="239"/>
                  </a:lnTo>
                  <a:lnTo>
                    <a:pt x="5015" y="241"/>
                  </a:lnTo>
                  <a:lnTo>
                    <a:pt x="5019" y="243"/>
                  </a:lnTo>
                  <a:lnTo>
                    <a:pt x="5022" y="244"/>
                  </a:lnTo>
                  <a:lnTo>
                    <a:pt x="5025" y="246"/>
                  </a:lnTo>
                  <a:lnTo>
                    <a:pt x="5028" y="248"/>
                  </a:lnTo>
                  <a:lnTo>
                    <a:pt x="5032" y="249"/>
                  </a:lnTo>
                  <a:lnTo>
                    <a:pt x="5035" y="251"/>
                  </a:lnTo>
                  <a:lnTo>
                    <a:pt x="5038" y="253"/>
                  </a:lnTo>
                  <a:lnTo>
                    <a:pt x="5041" y="255"/>
                  </a:lnTo>
                  <a:lnTo>
                    <a:pt x="5045" y="256"/>
                  </a:lnTo>
                  <a:lnTo>
                    <a:pt x="5048" y="258"/>
                  </a:lnTo>
                  <a:lnTo>
                    <a:pt x="5051" y="260"/>
                  </a:lnTo>
                  <a:lnTo>
                    <a:pt x="5054" y="262"/>
                  </a:lnTo>
                  <a:lnTo>
                    <a:pt x="5058" y="263"/>
                  </a:lnTo>
                  <a:lnTo>
                    <a:pt x="5061" y="265"/>
                  </a:lnTo>
                  <a:lnTo>
                    <a:pt x="5064" y="267"/>
                  </a:lnTo>
                  <a:lnTo>
                    <a:pt x="5067" y="268"/>
                  </a:lnTo>
                  <a:lnTo>
                    <a:pt x="5071" y="270"/>
                  </a:lnTo>
                  <a:lnTo>
                    <a:pt x="5074" y="272"/>
                  </a:lnTo>
                  <a:lnTo>
                    <a:pt x="5077" y="274"/>
                  </a:lnTo>
                  <a:lnTo>
                    <a:pt x="5081" y="275"/>
                  </a:lnTo>
                  <a:lnTo>
                    <a:pt x="5084" y="277"/>
                  </a:lnTo>
                  <a:lnTo>
                    <a:pt x="5087" y="279"/>
                  </a:lnTo>
                  <a:lnTo>
                    <a:pt x="5090" y="280"/>
                  </a:lnTo>
                  <a:lnTo>
                    <a:pt x="5094" y="282"/>
                  </a:lnTo>
                  <a:lnTo>
                    <a:pt x="5097" y="284"/>
                  </a:lnTo>
                  <a:lnTo>
                    <a:pt x="5100" y="285"/>
                  </a:lnTo>
                  <a:lnTo>
                    <a:pt x="5103" y="287"/>
                  </a:lnTo>
                  <a:lnTo>
                    <a:pt x="5107" y="289"/>
                  </a:lnTo>
                  <a:lnTo>
                    <a:pt x="5110" y="290"/>
                  </a:lnTo>
                  <a:lnTo>
                    <a:pt x="5113" y="292"/>
                  </a:lnTo>
                  <a:lnTo>
                    <a:pt x="5116" y="293"/>
                  </a:lnTo>
                  <a:lnTo>
                    <a:pt x="5120" y="295"/>
                  </a:lnTo>
                  <a:lnTo>
                    <a:pt x="5123" y="296"/>
                  </a:lnTo>
                  <a:lnTo>
                    <a:pt x="5126" y="298"/>
                  </a:lnTo>
                  <a:lnTo>
                    <a:pt x="5129" y="300"/>
                  </a:lnTo>
                  <a:lnTo>
                    <a:pt x="5133" y="301"/>
                  </a:lnTo>
                  <a:lnTo>
                    <a:pt x="5136" y="303"/>
                  </a:lnTo>
                  <a:lnTo>
                    <a:pt x="5139" y="304"/>
                  </a:lnTo>
                  <a:lnTo>
                    <a:pt x="5143" y="306"/>
                  </a:lnTo>
                  <a:lnTo>
                    <a:pt x="5146" y="307"/>
                  </a:lnTo>
                  <a:lnTo>
                    <a:pt x="5149" y="309"/>
                  </a:lnTo>
                  <a:lnTo>
                    <a:pt x="5152" y="310"/>
                  </a:lnTo>
                  <a:lnTo>
                    <a:pt x="5156" y="312"/>
                  </a:lnTo>
                  <a:lnTo>
                    <a:pt x="5159" y="313"/>
                  </a:lnTo>
                  <a:lnTo>
                    <a:pt x="5162" y="314"/>
                  </a:lnTo>
                  <a:lnTo>
                    <a:pt x="5165" y="316"/>
                  </a:lnTo>
                  <a:lnTo>
                    <a:pt x="5169" y="317"/>
                  </a:lnTo>
                  <a:lnTo>
                    <a:pt x="5172" y="319"/>
                  </a:lnTo>
                  <a:lnTo>
                    <a:pt x="5175" y="320"/>
                  </a:lnTo>
                  <a:lnTo>
                    <a:pt x="5178" y="321"/>
                  </a:lnTo>
                  <a:lnTo>
                    <a:pt x="5182" y="323"/>
                  </a:lnTo>
                  <a:lnTo>
                    <a:pt x="5185" y="324"/>
                  </a:lnTo>
                  <a:lnTo>
                    <a:pt x="5188" y="325"/>
                  </a:lnTo>
                  <a:lnTo>
                    <a:pt x="5191" y="327"/>
                  </a:lnTo>
                  <a:lnTo>
                    <a:pt x="5195" y="328"/>
                  </a:lnTo>
                  <a:lnTo>
                    <a:pt x="5198" y="330"/>
                  </a:lnTo>
                  <a:lnTo>
                    <a:pt x="5201" y="331"/>
                  </a:lnTo>
                  <a:lnTo>
                    <a:pt x="5204" y="332"/>
                  </a:lnTo>
                  <a:lnTo>
                    <a:pt x="5208" y="333"/>
                  </a:lnTo>
                  <a:lnTo>
                    <a:pt x="5211" y="335"/>
                  </a:lnTo>
                  <a:lnTo>
                    <a:pt x="5214" y="336"/>
                  </a:lnTo>
                  <a:lnTo>
                    <a:pt x="5218" y="337"/>
                  </a:lnTo>
                  <a:lnTo>
                    <a:pt x="5221" y="338"/>
                  </a:lnTo>
                  <a:lnTo>
                    <a:pt x="5224" y="340"/>
                  </a:lnTo>
                  <a:lnTo>
                    <a:pt x="5227" y="341"/>
                  </a:lnTo>
                  <a:lnTo>
                    <a:pt x="5231" y="342"/>
                  </a:lnTo>
                  <a:lnTo>
                    <a:pt x="5234" y="343"/>
                  </a:lnTo>
                  <a:lnTo>
                    <a:pt x="5237" y="344"/>
                  </a:lnTo>
                  <a:lnTo>
                    <a:pt x="5240" y="345"/>
                  </a:lnTo>
                  <a:lnTo>
                    <a:pt x="5244" y="347"/>
                  </a:lnTo>
                  <a:lnTo>
                    <a:pt x="5247" y="348"/>
                  </a:lnTo>
                  <a:lnTo>
                    <a:pt x="5250" y="349"/>
                  </a:lnTo>
                  <a:lnTo>
                    <a:pt x="5253" y="350"/>
                  </a:lnTo>
                  <a:lnTo>
                    <a:pt x="5257" y="351"/>
                  </a:lnTo>
                  <a:lnTo>
                    <a:pt x="5260" y="352"/>
                  </a:lnTo>
                  <a:lnTo>
                    <a:pt x="5263" y="353"/>
                  </a:lnTo>
                  <a:lnTo>
                    <a:pt x="5266" y="354"/>
                  </a:lnTo>
                  <a:lnTo>
                    <a:pt x="5270" y="355"/>
                  </a:lnTo>
                  <a:lnTo>
                    <a:pt x="5273" y="356"/>
                  </a:lnTo>
                  <a:lnTo>
                    <a:pt x="5276" y="357"/>
                  </a:lnTo>
                  <a:lnTo>
                    <a:pt x="5279" y="358"/>
                  </a:lnTo>
                  <a:lnTo>
                    <a:pt x="5283" y="359"/>
                  </a:lnTo>
                  <a:lnTo>
                    <a:pt x="5286" y="360"/>
                  </a:lnTo>
                  <a:lnTo>
                    <a:pt x="5289" y="361"/>
                  </a:lnTo>
                  <a:lnTo>
                    <a:pt x="5293" y="362"/>
                  </a:lnTo>
                  <a:lnTo>
                    <a:pt x="5296" y="363"/>
                  </a:lnTo>
                  <a:lnTo>
                    <a:pt x="5299" y="364"/>
                  </a:lnTo>
                  <a:lnTo>
                    <a:pt x="5302" y="365"/>
                  </a:lnTo>
                  <a:lnTo>
                    <a:pt x="5306" y="365"/>
                  </a:lnTo>
                  <a:lnTo>
                    <a:pt x="5309" y="366"/>
                  </a:lnTo>
                  <a:lnTo>
                    <a:pt x="5312" y="367"/>
                  </a:lnTo>
                  <a:lnTo>
                    <a:pt x="5315" y="368"/>
                  </a:lnTo>
                  <a:lnTo>
                    <a:pt x="5319" y="368"/>
                  </a:lnTo>
                  <a:lnTo>
                    <a:pt x="5322" y="369"/>
                  </a:lnTo>
                  <a:lnTo>
                    <a:pt x="5325" y="370"/>
                  </a:lnTo>
                  <a:lnTo>
                    <a:pt x="5328" y="371"/>
                  </a:lnTo>
                  <a:lnTo>
                    <a:pt x="5332" y="371"/>
                  </a:lnTo>
                  <a:lnTo>
                    <a:pt x="5335" y="372"/>
                  </a:lnTo>
                  <a:lnTo>
                    <a:pt x="5338" y="373"/>
                  </a:lnTo>
                  <a:lnTo>
                    <a:pt x="5341" y="373"/>
                  </a:lnTo>
                  <a:lnTo>
                    <a:pt x="5345" y="374"/>
                  </a:lnTo>
                  <a:lnTo>
                    <a:pt x="5348" y="374"/>
                  </a:lnTo>
                  <a:lnTo>
                    <a:pt x="5351" y="375"/>
                  </a:lnTo>
                  <a:lnTo>
                    <a:pt x="5354" y="375"/>
                  </a:lnTo>
                  <a:lnTo>
                    <a:pt x="5358" y="376"/>
                  </a:lnTo>
                  <a:lnTo>
                    <a:pt x="5361" y="376"/>
                  </a:lnTo>
                  <a:lnTo>
                    <a:pt x="5364" y="377"/>
                  </a:lnTo>
                  <a:lnTo>
                    <a:pt x="5368" y="377"/>
                  </a:lnTo>
                  <a:lnTo>
                    <a:pt x="5371" y="378"/>
                  </a:lnTo>
                  <a:lnTo>
                    <a:pt x="5374" y="378"/>
                  </a:lnTo>
                  <a:lnTo>
                    <a:pt x="5377" y="379"/>
                  </a:lnTo>
                  <a:lnTo>
                    <a:pt x="5381" y="379"/>
                  </a:lnTo>
                  <a:lnTo>
                    <a:pt x="5384" y="379"/>
                  </a:lnTo>
                  <a:lnTo>
                    <a:pt x="5387" y="380"/>
                  </a:lnTo>
                  <a:lnTo>
                    <a:pt x="5390" y="380"/>
                  </a:lnTo>
                  <a:lnTo>
                    <a:pt x="5394" y="380"/>
                  </a:lnTo>
                  <a:lnTo>
                    <a:pt x="5397" y="380"/>
                  </a:lnTo>
                  <a:lnTo>
                    <a:pt x="5400" y="381"/>
                  </a:lnTo>
                  <a:lnTo>
                    <a:pt x="5403" y="381"/>
                  </a:lnTo>
                  <a:lnTo>
                    <a:pt x="5407" y="381"/>
                  </a:lnTo>
                  <a:lnTo>
                    <a:pt x="5410" y="381"/>
                  </a:lnTo>
                  <a:lnTo>
                    <a:pt x="5413" y="381"/>
                  </a:lnTo>
                  <a:lnTo>
                    <a:pt x="5416" y="381"/>
                  </a:lnTo>
                  <a:lnTo>
                    <a:pt x="5420" y="382"/>
                  </a:lnTo>
                  <a:lnTo>
                    <a:pt x="5423" y="382"/>
                  </a:lnTo>
                  <a:lnTo>
                    <a:pt x="5426" y="382"/>
                  </a:lnTo>
                  <a:lnTo>
                    <a:pt x="5429" y="382"/>
                  </a:lnTo>
                  <a:lnTo>
                    <a:pt x="5433" y="382"/>
                  </a:lnTo>
                  <a:lnTo>
                    <a:pt x="5436" y="382"/>
                  </a:lnTo>
                  <a:lnTo>
                    <a:pt x="5439" y="382"/>
                  </a:lnTo>
                  <a:lnTo>
                    <a:pt x="5443" y="382"/>
                  </a:lnTo>
                  <a:lnTo>
                    <a:pt x="5446" y="382"/>
                  </a:lnTo>
                  <a:lnTo>
                    <a:pt x="5449" y="382"/>
                  </a:lnTo>
                  <a:lnTo>
                    <a:pt x="5452" y="382"/>
                  </a:lnTo>
                  <a:lnTo>
                    <a:pt x="5456" y="382"/>
                  </a:lnTo>
                  <a:lnTo>
                    <a:pt x="5459" y="382"/>
                  </a:lnTo>
                  <a:lnTo>
                    <a:pt x="5462" y="382"/>
                  </a:lnTo>
                  <a:lnTo>
                    <a:pt x="5465" y="382"/>
                  </a:lnTo>
                  <a:lnTo>
                    <a:pt x="5469" y="382"/>
                  </a:lnTo>
                  <a:lnTo>
                    <a:pt x="5472" y="382"/>
                  </a:lnTo>
                  <a:lnTo>
                    <a:pt x="5475" y="381"/>
                  </a:lnTo>
                  <a:lnTo>
                    <a:pt x="5478" y="381"/>
                  </a:lnTo>
                  <a:lnTo>
                    <a:pt x="5482" y="381"/>
                  </a:lnTo>
                  <a:lnTo>
                    <a:pt x="5485" y="381"/>
                  </a:lnTo>
                  <a:lnTo>
                    <a:pt x="5488" y="381"/>
                  </a:lnTo>
                  <a:lnTo>
                    <a:pt x="5491" y="381"/>
                  </a:lnTo>
                  <a:lnTo>
                    <a:pt x="5495" y="381"/>
                  </a:lnTo>
                  <a:lnTo>
                    <a:pt x="5498" y="381"/>
                  </a:lnTo>
                  <a:lnTo>
                    <a:pt x="5501" y="380"/>
                  </a:lnTo>
                  <a:lnTo>
                    <a:pt x="5505" y="380"/>
                  </a:lnTo>
                  <a:lnTo>
                    <a:pt x="5508" y="380"/>
                  </a:lnTo>
                  <a:lnTo>
                    <a:pt x="5511" y="380"/>
                  </a:lnTo>
                  <a:lnTo>
                    <a:pt x="5514" y="380"/>
                  </a:lnTo>
                  <a:lnTo>
                    <a:pt x="5518" y="380"/>
                  </a:lnTo>
                  <a:lnTo>
                    <a:pt x="5521" y="380"/>
                  </a:lnTo>
                  <a:lnTo>
                    <a:pt x="5524" y="380"/>
                  </a:lnTo>
                  <a:lnTo>
                    <a:pt x="5527" y="379"/>
                  </a:lnTo>
                  <a:lnTo>
                    <a:pt x="5531" y="379"/>
                  </a:lnTo>
                  <a:lnTo>
                    <a:pt x="5534" y="379"/>
                  </a:lnTo>
                  <a:lnTo>
                    <a:pt x="5537" y="379"/>
                  </a:lnTo>
                  <a:lnTo>
                    <a:pt x="5540" y="379"/>
                  </a:lnTo>
                  <a:lnTo>
                    <a:pt x="5544" y="379"/>
                  </a:lnTo>
                  <a:lnTo>
                    <a:pt x="5547" y="379"/>
                  </a:lnTo>
                  <a:lnTo>
                    <a:pt x="5550" y="379"/>
                  </a:lnTo>
                  <a:lnTo>
                    <a:pt x="5553" y="379"/>
                  </a:lnTo>
                  <a:lnTo>
                    <a:pt x="5557" y="379"/>
                  </a:lnTo>
                  <a:lnTo>
                    <a:pt x="5560" y="379"/>
                  </a:lnTo>
                  <a:lnTo>
                    <a:pt x="5563" y="379"/>
                  </a:lnTo>
                  <a:lnTo>
                    <a:pt x="5566" y="379"/>
                  </a:lnTo>
                  <a:lnTo>
                    <a:pt x="5570" y="379"/>
                  </a:lnTo>
                  <a:lnTo>
                    <a:pt x="5573" y="379"/>
                  </a:lnTo>
                  <a:lnTo>
                    <a:pt x="5576" y="380"/>
                  </a:lnTo>
                  <a:lnTo>
                    <a:pt x="5580" y="380"/>
                  </a:lnTo>
                  <a:lnTo>
                    <a:pt x="5583" y="380"/>
                  </a:lnTo>
                  <a:lnTo>
                    <a:pt x="5586" y="380"/>
                  </a:lnTo>
                  <a:lnTo>
                    <a:pt x="5589" y="380"/>
                  </a:lnTo>
                  <a:lnTo>
                    <a:pt x="5593" y="380"/>
                  </a:lnTo>
                  <a:lnTo>
                    <a:pt x="5596" y="381"/>
                  </a:lnTo>
                  <a:lnTo>
                    <a:pt x="5599" y="381"/>
                  </a:lnTo>
                  <a:lnTo>
                    <a:pt x="5602" y="381"/>
                  </a:lnTo>
                  <a:lnTo>
                    <a:pt x="5606" y="381"/>
                  </a:lnTo>
                  <a:lnTo>
                    <a:pt x="5609" y="382"/>
                  </a:lnTo>
                  <a:lnTo>
                    <a:pt x="5612" y="382"/>
                  </a:lnTo>
                  <a:lnTo>
                    <a:pt x="5615" y="382"/>
                  </a:lnTo>
                  <a:lnTo>
                    <a:pt x="5619" y="383"/>
                  </a:lnTo>
                  <a:lnTo>
                    <a:pt x="5622" y="383"/>
                  </a:lnTo>
                  <a:lnTo>
                    <a:pt x="5625" y="383"/>
                  </a:lnTo>
                  <a:lnTo>
                    <a:pt x="5628" y="384"/>
                  </a:lnTo>
                  <a:lnTo>
                    <a:pt x="5632" y="384"/>
                  </a:lnTo>
                  <a:lnTo>
                    <a:pt x="5635" y="385"/>
                  </a:lnTo>
                  <a:lnTo>
                    <a:pt x="5638" y="385"/>
                  </a:lnTo>
                  <a:lnTo>
                    <a:pt x="5641" y="386"/>
                  </a:lnTo>
                  <a:lnTo>
                    <a:pt x="5645" y="386"/>
                  </a:lnTo>
                  <a:lnTo>
                    <a:pt x="5648" y="387"/>
                  </a:lnTo>
                  <a:lnTo>
                    <a:pt x="5651" y="387"/>
                  </a:lnTo>
                  <a:lnTo>
                    <a:pt x="5655" y="388"/>
                  </a:lnTo>
                  <a:lnTo>
                    <a:pt x="5658" y="389"/>
                  </a:lnTo>
                  <a:lnTo>
                    <a:pt x="5661" y="389"/>
                  </a:lnTo>
                  <a:lnTo>
                    <a:pt x="5664" y="390"/>
                  </a:lnTo>
                  <a:lnTo>
                    <a:pt x="5668" y="391"/>
                  </a:lnTo>
                  <a:lnTo>
                    <a:pt x="5671" y="391"/>
                  </a:lnTo>
                  <a:lnTo>
                    <a:pt x="5674" y="392"/>
                  </a:lnTo>
                  <a:lnTo>
                    <a:pt x="5677" y="393"/>
                  </a:lnTo>
                  <a:lnTo>
                    <a:pt x="5681" y="393"/>
                  </a:lnTo>
                  <a:lnTo>
                    <a:pt x="5684" y="394"/>
                  </a:lnTo>
                  <a:lnTo>
                    <a:pt x="5687" y="395"/>
                  </a:lnTo>
                  <a:lnTo>
                    <a:pt x="5690" y="395"/>
                  </a:lnTo>
                  <a:lnTo>
                    <a:pt x="5694" y="396"/>
                  </a:lnTo>
                  <a:lnTo>
                    <a:pt x="5697" y="397"/>
                  </a:lnTo>
                  <a:lnTo>
                    <a:pt x="5700" y="398"/>
                  </a:lnTo>
                  <a:lnTo>
                    <a:pt x="5703" y="398"/>
                  </a:lnTo>
                  <a:lnTo>
                    <a:pt x="5707" y="399"/>
                  </a:lnTo>
                  <a:lnTo>
                    <a:pt x="5710" y="400"/>
                  </a:lnTo>
                  <a:lnTo>
                    <a:pt x="5713" y="401"/>
                  </a:lnTo>
                  <a:lnTo>
                    <a:pt x="5716" y="401"/>
                  </a:lnTo>
                  <a:lnTo>
                    <a:pt x="5720" y="402"/>
                  </a:lnTo>
                  <a:lnTo>
                    <a:pt x="5723" y="403"/>
                  </a:lnTo>
                  <a:lnTo>
                    <a:pt x="5726" y="404"/>
                  </a:lnTo>
                  <a:lnTo>
                    <a:pt x="5730" y="404"/>
                  </a:lnTo>
                  <a:lnTo>
                    <a:pt x="5733" y="405"/>
                  </a:lnTo>
                  <a:lnTo>
                    <a:pt x="5736" y="406"/>
                  </a:lnTo>
                  <a:lnTo>
                    <a:pt x="5739" y="406"/>
                  </a:lnTo>
                  <a:lnTo>
                    <a:pt x="5743" y="407"/>
                  </a:lnTo>
                  <a:lnTo>
                    <a:pt x="5746" y="408"/>
                  </a:lnTo>
                  <a:lnTo>
                    <a:pt x="5749" y="409"/>
                  </a:lnTo>
                  <a:lnTo>
                    <a:pt x="5752" y="409"/>
                  </a:lnTo>
                  <a:lnTo>
                    <a:pt x="5756" y="410"/>
                  </a:lnTo>
                  <a:lnTo>
                    <a:pt x="5759" y="411"/>
                  </a:lnTo>
                  <a:lnTo>
                    <a:pt x="5762" y="411"/>
                  </a:lnTo>
                  <a:lnTo>
                    <a:pt x="5765" y="412"/>
                  </a:lnTo>
                  <a:lnTo>
                    <a:pt x="5769" y="413"/>
                  </a:lnTo>
                  <a:lnTo>
                    <a:pt x="5772" y="413"/>
                  </a:lnTo>
                  <a:lnTo>
                    <a:pt x="5775" y="414"/>
                  </a:lnTo>
                  <a:lnTo>
                    <a:pt x="5778" y="414"/>
                  </a:lnTo>
                  <a:lnTo>
                    <a:pt x="5782" y="415"/>
                  </a:lnTo>
                  <a:lnTo>
                    <a:pt x="5785" y="416"/>
                  </a:lnTo>
                  <a:lnTo>
                    <a:pt x="5788" y="416"/>
                  </a:lnTo>
                  <a:lnTo>
                    <a:pt x="5791" y="416"/>
                  </a:lnTo>
                  <a:lnTo>
                    <a:pt x="5795" y="417"/>
                  </a:lnTo>
                  <a:lnTo>
                    <a:pt x="5798" y="417"/>
                  </a:lnTo>
                  <a:lnTo>
                    <a:pt x="5801" y="418"/>
                  </a:lnTo>
                  <a:lnTo>
                    <a:pt x="5805" y="418"/>
                  </a:lnTo>
                  <a:lnTo>
                    <a:pt x="5808" y="418"/>
                  </a:lnTo>
                  <a:lnTo>
                    <a:pt x="5811" y="419"/>
                  </a:lnTo>
                  <a:lnTo>
                    <a:pt x="5814" y="419"/>
                  </a:lnTo>
                  <a:lnTo>
                    <a:pt x="5818" y="419"/>
                  </a:lnTo>
                  <a:lnTo>
                    <a:pt x="5821" y="419"/>
                  </a:lnTo>
                  <a:lnTo>
                    <a:pt x="5824" y="419"/>
                  </a:lnTo>
                  <a:lnTo>
                    <a:pt x="5827" y="420"/>
                  </a:lnTo>
                  <a:lnTo>
                    <a:pt x="5831" y="420"/>
                  </a:lnTo>
                  <a:lnTo>
                    <a:pt x="5834" y="420"/>
                  </a:lnTo>
                  <a:lnTo>
                    <a:pt x="5837" y="420"/>
                  </a:lnTo>
                  <a:lnTo>
                    <a:pt x="5840" y="420"/>
                  </a:lnTo>
                  <a:lnTo>
                    <a:pt x="5844" y="420"/>
                  </a:lnTo>
                  <a:lnTo>
                    <a:pt x="5847" y="420"/>
                  </a:lnTo>
                  <a:lnTo>
                    <a:pt x="5850" y="420"/>
                  </a:lnTo>
                  <a:lnTo>
                    <a:pt x="5853" y="420"/>
                  </a:lnTo>
                  <a:lnTo>
                    <a:pt x="5857" y="420"/>
                  </a:lnTo>
                  <a:lnTo>
                    <a:pt x="5860" y="420"/>
                  </a:lnTo>
                  <a:lnTo>
                    <a:pt x="5863" y="420"/>
                  </a:lnTo>
                  <a:lnTo>
                    <a:pt x="5867" y="419"/>
                  </a:lnTo>
                  <a:lnTo>
                    <a:pt x="5870" y="419"/>
                  </a:lnTo>
                  <a:lnTo>
                    <a:pt x="5873" y="419"/>
                  </a:lnTo>
                  <a:lnTo>
                    <a:pt x="5876" y="418"/>
                  </a:lnTo>
                  <a:lnTo>
                    <a:pt x="5880" y="418"/>
                  </a:lnTo>
                  <a:lnTo>
                    <a:pt x="5883" y="418"/>
                  </a:lnTo>
                  <a:lnTo>
                    <a:pt x="5886" y="417"/>
                  </a:lnTo>
                  <a:lnTo>
                    <a:pt x="5889" y="417"/>
                  </a:lnTo>
                  <a:lnTo>
                    <a:pt x="5893" y="416"/>
                  </a:lnTo>
                  <a:lnTo>
                    <a:pt x="5896" y="415"/>
                  </a:lnTo>
                  <a:lnTo>
                    <a:pt x="5899" y="415"/>
                  </a:lnTo>
                  <a:lnTo>
                    <a:pt x="5902" y="414"/>
                  </a:lnTo>
                  <a:lnTo>
                    <a:pt x="5906" y="413"/>
                  </a:lnTo>
                  <a:lnTo>
                    <a:pt x="5909" y="413"/>
                  </a:lnTo>
                  <a:lnTo>
                    <a:pt x="5912" y="412"/>
                  </a:lnTo>
                  <a:lnTo>
                    <a:pt x="5915" y="411"/>
                  </a:lnTo>
                  <a:lnTo>
                    <a:pt x="5919" y="411"/>
                  </a:lnTo>
                  <a:lnTo>
                    <a:pt x="5922" y="410"/>
                  </a:lnTo>
                  <a:lnTo>
                    <a:pt x="5925" y="409"/>
                  </a:lnTo>
                  <a:lnTo>
                    <a:pt x="5928" y="408"/>
                  </a:lnTo>
                  <a:lnTo>
                    <a:pt x="5932" y="407"/>
                  </a:lnTo>
                  <a:lnTo>
                    <a:pt x="5935" y="406"/>
                  </a:lnTo>
                  <a:lnTo>
                    <a:pt x="5938" y="405"/>
                  </a:lnTo>
                  <a:lnTo>
                    <a:pt x="5942" y="404"/>
                  </a:lnTo>
                  <a:lnTo>
                    <a:pt x="5945" y="403"/>
                  </a:lnTo>
                  <a:lnTo>
                    <a:pt x="5948" y="402"/>
                  </a:lnTo>
                  <a:lnTo>
                    <a:pt x="5951" y="401"/>
                  </a:lnTo>
                  <a:lnTo>
                    <a:pt x="5955" y="400"/>
                  </a:lnTo>
                  <a:lnTo>
                    <a:pt x="5958" y="399"/>
                  </a:lnTo>
                  <a:lnTo>
                    <a:pt x="5961" y="398"/>
                  </a:lnTo>
                  <a:lnTo>
                    <a:pt x="5964" y="397"/>
                  </a:lnTo>
                  <a:lnTo>
                    <a:pt x="5968" y="395"/>
                  </a:lnTo>
                  <a:lnTo>
                    <a:pt x="5971" y="394"/>
                  </a:lnTo>
                  <a:lnTo>
                    <a:pt x="5974" y="393"/>
                  </a:lnTo>
                  <a:lnTo>
                    <a:pt x="5977" y="391"/>
                  </a:lnTo>
                  <a:lnTo>
                    <a:pt x="5981" y="390"/>
                  </a:lnTo>
                  <a:lnTo>
                    <a:pt x="5984" y="389"/>
                  </a:lnTo>
                  <a:lnTo>
                    <a:pt x="5987" y="388"/>
                  </a:lnTo>
                  <a:lnTo>
                    <a:pt x="5990" y="386"/>
                  </a:lnTo>
                  <a:lnTo>
                    <a:pt x="5994" y="385"/>
                  </a:lnTo>
                  <a:lnTo>
                    <a:pt x="5997" y="383"/>
                  </a:lnTo>
                  <a:lnTo>
                    <a:pt x="6000" y="382"/>
                  </a:lnTo>
                  <a:lnTo>
                    <a:pt x="6003" y="381"/>
                  </a:lnTo>
                  <a:lnTo>
                    <a:pt x="6007" y="379"/>
                  </a:lnTo>
                  <a:lnTo>
                    <a:pt x="6010" y="378"/>
                  </a:lnTo>
                  <a:lnTo>
                    <a:pt x="6013" y="377"/>
                  </a:lnTo>
                  <a:lnTo>
                    <a:pt x="6017" y="375"/>
                  </a:lnTo>
                  <a:lnTo>
                    <a:pt x="6020" y="374"/>
                  </a:lnTo>
                  <a:lnTo>
                    <a:pt x="6023" y="372"/>
                  </a:lnTo>
                  <a:lnTo>
                    <a:pt x="6026" y="371"/>
                  </a:lnTo>
                  <a:lnTo>
                    <a:pt x="6030" y="369"/>
                  </a:lnTo>
                  <a:lnTo>
                    <a:pt x="6033" y="368"/>
                  </a:lnTo>
                  <a:lnTo>
                    <a:pt x="6036" y="367"/>
                  </a:lnTo>
                  <a:lnTo>
                    <a:pt x="6039" y="365"/>
                  </a:lnTo>
                  <a:lnTo>
                    <a:pt x="6043" y="364"/>
                  </a:lnTo>
                  <a:lnTo>
                    <a:pt x="6046" y="362"/>
                  </a:lnTo>
                  <a:lnTo>
                    <a:pt x="6049" y="361"/>
                  </a:lnTo>
                  <a:lnTo>
                    <a:pt x="6052" y="360"/>
                  </a:lnTo>
                  <a:lnTo>
                    <a:pt x="6056" y="358"/>
                  </a:lnTo>
                  <a:lnTo>
                    <a:pt x="6059" y="357"/>
                  </a:lnTo>
                  <a:lnTo>
                    <a:pt x="6062" y="355"/>
                  </a:lnTo>
                  <a:lnTo>
                    <a:pt x="6065" y="354"/>
                  </a:lnTo>
                  <a:lnTo>
                    <a:pt x="6069" y="353"/>
                  </a:lnTo>
                  <a:lnTo>
                    <a:pt x="6072" y="351"/>
                  </a:lnTo>
                  <a:lnTo>
                    <a:pt x="6075" y="350"/>
                  </a:lnTo>
                  <a:lnTo>
                    <a:pt x="6078" y="349"/>
                  </a:lnTo>
                  <a:lnTo>
                    <a:pt x="6082" y="348"/>
                  </a:lnTo>
                  <a:lnTo>
                    <a:pt x="6085" y="346"/>
                  </a:lnTo>
                  <a:lnTo>
                    <a:pt x="6088" y="345"/>
                  </a:lnTo>
                  <a:lnTo>
                    <a:pt x="6092" y="344"/>
                  </a:lnTo>
                  <a:lnTo>
                    <a:pt x="6095" y="343"/>
                  </a:lnTo>
                  <a:lnTo>
                    <a:pt x="6098" y="342"/>
                  </a:lnTo>
                  <a:lnTo>
                    <a:pt x="6101" y="340"/>
                  </a:lnTo>
                  <a:lnTo>
                    <a:pt x="6105" y="339"/>
                  </a:lnTo>
                  <a:lnTo>
                    <a:pt x="6108" y="338"/>
                  </a:lnTo>
                  <a:lnTo>
                    <a:pt x="6111" y="337"/>
                  </a:lnTo>
                  <a:lnTo>
                    <a:pt x="6114" y="336"/>
                  </a:lnTo>
                  <a:lnTo>
                    <a:pt x="6118" y="335"/>
                  </a:lnTo>
                  <a:lnTo>
                    <a:pt x="6121" y="334"/>
                  </a:lnTo>
                  <a:lnTo>
                    <a:pt x="6124" y="333"/>
                  </a:lnTo>
                  <a:lnTo>
                    <a:pt x="6127" y="333"/>
                  </a:lnTo>
                  <a:lnTo>
                    <a:pt x="6131" y="332"/>
                  </a:lnTo>
                  <a:lnTo>
                    <a:pt x="6134" y="331"/>
                  </a:lnTo>
                  <a:lnTo>
                    <a:pt x="6137" y="330"/>
                  </a:lnTo>
                  <a:lnTo>
                    <a:pt x="6140" y="329"/>
                  </a:lnTo>
                  <a:lnTo>
                    <a:pt x="6144" y="329"/>
                  </a:lnTo>
                  <a:lnTo>
                    <a:pt x="6147" y="328"/>
                  </a:lnTo>
                  <a:lnTo>
                    <a:pt x="6150" y="327"/>
                  </a:lnTo>
                  <a:lnTo>
                    <a:pt x="6153" y="327"/>
                  </a:lnTo>
                  <a:lnTo>
                    <a:pt x="6157" y="326"/>
                  </a:lnTo>
                  <a:lnTo>
                    <a:pt x="6160" y="326"/>
                  </a:lnTo>
                  <a:lnTo>
                    <a:pt x="6163" y="325"/>
                  </a:lnTo>
                  <a:lnTo>
                    <a:pt x="6167" y="325"/>
                  </a:lnTo>
                  <a:lnTo>
                    <a:pt x="6170" y="324"/>
                  </a:lnTo>
                  <a:lnTo>
                    <a:pt x="6173" y="324"/>
                  </a:lnTo>
                  <a:lnTo>
                    <a:pt x="6176" y="323"/>
                  </a:lnTo>
                  <a:lnTo>
                    <a:pt x="6180" y="323"/>
                  </a:lnTo>
                  <a:lnTo>
                    <a:pt x="6183" y="323"/>
                  </a:lnTo>
                  <a:lnTo>
                    <a:pt x="6186" y="322"/>
                  </a:lnTo>
                  <a:lnTo>
                    <a:pt x="6189" y="322"/>
                  </a:lnTo>
                  <a:lnTo>
                    <a:pt x="6193" y="322"/>
                  </a:lnTo>
                  <a:lnTo>
                    <a:pt x="6196" y="322"/>
                  </a:lnTo>
                  <a:lnTo>
                    <a:pt x="6199" y="322"/>
                  </a:lnTo>
                  <a:lnTo>
                    <a:pt x="6202" y="321"/>
                  </a:lnTo>
                  <a:lnTo>
                    <a:pt x="6206" y="321"/>
                  </a:lnTo>
                  <a:lnTo>
                    <a:pt x="6209" y="321"/>
                  </a:lnTo>
                  <a:lnTo>
                    <a:pt x="6212" y="321"/>
                  </a:lnTo>
                  <a:lnTo>
                    <a:pt x="6215" y="321"/>
                  </a:lnTo>
                  <a:lnTo>
                    <a:pt x="6219" y="321"/>
                  </a:lnTo>
                  <a:lnTo>
                    <a:pt x="6222" y="322"/>
                  </a:lnTo>
                  <a:lnTo>
                    <a:pt x="6225" y="322"/>
                  </a:lnTo>
                  <a:lnTo>
                    <a:pt x="6229" y="322"/>
                  </a:lnTo>
                  <a:lnTo>
                    <a:pt x="6232" y="322"/>
                  </a:lnTo>
                  <a:lnTo>
                    <a:pt x="6235" y="322"/>
                  </a:lnTo>
                  <a:lnTo>
                    <a:pt x="6238" y="322"/>
                  </a:lnTo>
                  <a:lnTo>
                    <a:pt x="6242" y="322"/>
                  </a:lnTo>
                  <a:lnTo>
                    <a:pt x="6245" y="323"/>
                  </a:lnTo>
                  <a:lnTo>
                    <a:pt x="6248" y="323"/>
                  </a:lnTo>
                  <a:lnTo>
                    <a:pt x="6251" y="323"/>
                  </a:lnTo>
                  <a:lnTo>
                    <a:pt x="6255" y="323"/>
                  </a:lnTo>
                  <a:lnTo>
                    <a:pt x="6258" y="323"/>
                  </a:lnTo>
                  <a:lnTo>
                    <a:pt x="6261" y="324"/>
                  </a:lnTo>
                  <a:lnTo>
                    <a:pt x="6264" y="324"/>
                  </a:lnTo>
                  <a:lnTo>
                    <a:pt x="6268" y="324"/>
                  </a:lnTo>
                  <a:lnTo>
                    <a:pt x="6271" y="324"/>
                  </a:lnTo>
                  <a:lnTo>
                    <a:pt x="6274" y="325"/>
                  </a:lnTo>
                  <a:lnTo>
                    <a:pt x="6277" y="325"/>
                  </a:lnTo>
                  <a:lnTo>
                    <a:pt x="6281" y="325"/>
                  </a:lnTo>
                  <a:lnTo>
                    <a:pt x="6284" y="326"/>
                  </a:lnTo>
                  <a:lnTo>
                    <a:pt x="6287" y="326"/>
                  </a:lnTo>
                  <a:lnTo>
                    <a:pt x="6290" y="326"/>
                  </a:lnTo>
                  <a:lnTo>
                    <a:pt x="6294" y="327"/>
                  </a:lnTo>
                  <a:lnTo>
                    <a:pt x="6297" y="327"/>
                  </a:lnTo>
                  <a:lnTo>
                    <a:pt x="6300" y="327"/>
                  </a:lnTo>
                  <a:lnTo>
                    <a:pt x="6304" y="328"/>
                  </a:lnTo>
                  <a:lnTo>
                    <a:pt x="6307" y="328"/>
                  </a:lnTo>
                  <a:lnTo>
                    <a:pt x="6310" y="328"/>
                  </a:lnTo>
                  <a:lnTo>
                    <a:pt x="6313" y="329"/>
                  </a:lnTo>
                  <a:lnTo>
                    <a:pt x="6317" y="329"/>
                  </a:lnTo>
                  <a:lnTo>
                    <a:pt x="6320" y="329"/>
                  </a:lnTo>
                  <a:lnTo>
                    <a:pt x="6323" y="330"/>
                  </a:lnTo>
                  <a:lnTo>
                    <a:pt x="6326" y="330"/>
                  </a:lnTo>
                  <a:lnTo>
                    <a:pt x="6330" y="330"/>
                  </a:lnTo>
                  <a:lnTo>
                    <a:pt x="6333" y="331"/>
                  </a:lnTo>
                  <a:lnTo>
                    <a:pt x="6336" y="331"/>
                  </a:lnTo>
                  <a:lnTo>
                    <a:pt x="6339" y="331"/>
                  </a:lnTo>
                  <a:lnTo>
                    <a:pt x="6343" y="331"/>
                  </a:lnTo>
                  <a:lnTo>
                    <a:pt x="6346" y="332"/>
                  </a:lnTo>
                  <a:lnTo>
                    <a:pt x="6349" y="332"/>
                  </a:lnTo>
                  <a:lnTo>
                    <a:pt x="6352" y="332"/>
                  </a:lnTo>
                  <a:lnTo>
                    <a:pt x="6356" y="332"/>
                  </a:lnTo>
                  <a:lnTo>
                    <a:pt x="6359" y="332"/>
                  </a:lnTo>
                  <a:lnTo>
                    <a:pt x="6362" y="333"/>
                  </a:lnTo>
                  <a:lnTo>
                    <a:pt x="6365" y="333"/>
                  </a:lnTo>
                  <a:lnTo>
                    <a:pt x="6369" y="333"/>
                  </a:lnTo>
                  <a:lnTo>
                    <a:pt x="6372" y="333"/>
                  </a:lnTo>
                  <a:lnTo>
                    <a:pt x="6375" y="333"/>
                  </a:lnTo>
                  <a:lnTo>
                    <a:pt x="6379" y="333"/>
                  </a:lnTo>
                  <a:lnTo>
                    <a:pt x="6382" y="333"/>
                  </a:lnTo>
                  <a:lnTo>
                    <a:pt x="6385" y="333"/>
                  </a:lnTo>
                  <a:lnTo>
                    <a:pt x="6388" y="334"/>
                  </a:lnTo>
                  <a:lnTo>
                    <a:pt x="6392" y="334"/>
                  </a:lnTo>
                  <a:lnTo>
                    <a:pt x="6395" y="334"/>
                  </a:lnTo>
                  <a:lnTo>
                    <a:pt x="6398" y="334"/>
                  </a:lnTo>
                  <a:lnTo>
                    <a:pt x="6401" y="334"/>
                  </a:lnTo>
                  <a:lnTo>
                    <a:pt x="6405" y="334"/>
                  </a:lnTo>
                  <a:lnTo>
                    <a:pt x="6408" y="334"/>
                  </a:lnTo>
                  <a:lnTo>
                    <a:pt x="6411" y="334"/>
                  </a:lnTo>
                  <a:lnTo>
                    <a:pt x="6414" y="334"/>
                  </a:lnTo>
                  <a:lnTo>
                    <a:pt x="6418" y="334"/>
                  </a:lnTo>
                  <a:lnTo>
                    <a:pt x="6421" y="333"/>
                  </a:lnTo>
                  <a:lnTo>
                    <a:pt x="6424" y="333"/>
                  </a:lnTo>
                  <a:lnTo>
                    <a:pt x="6427" y="333"/>
                  </a:lnTo>
                  <a:lnTo>
                    <a:pt x="6431" y="333"/>
                  </a:lnTo>
                  <a:lnTo>
                    <a:pt x="6434" y="333"/>
                  </a:lnTo>
                  <a:lnTo>
                    <a:pt x="6437" y="333"/>
                  </a:lnTo>
                  <a:lnTo>
                    <a:pt x="6440" y="333"/>
                  </a:lnTo>
                  <a:lnTo>
                    <a:pt x="6444" y="333"/>
                  </a:lnTo>
                  <a:lnTo>
                    <a:pt x="6447" y="332"/>
                  </a:lnTo>
                  <a:lnTo>
                    <a:pt x="6450" y="332"/>
                  </a:lnTo>
                  <a:lnTo>
                    <a:pt x="6454" y="332"/>
                  </a:lnTo>
                  <a:lnTo>
                    <a:pt x="6457" y="332"/>
                  </a:lnTo>
                  <a:lnTo>
                    <a:pt x="6460" y="332"/>
                  </a:lnTo>
                  <a:lnTo>
                    <a:pt x="6463" y="331"/>
                  </a:lnTo>
                  <a:lnTo>
                    <a:pt x="6467" y="331"/>
                  </a:lnTo>
                  <a:lnTo>
                    <a:pt x="6470" y="331"/>
                  </a:lnTo>
                  <a:lnTo>
                    <a:pt x="6473" y="331"/>
                  </a:lnTo>
                  <a:lnTo>
                    <a:pt x="6476" y="331"/>
                  </a:lnTo>
                  <a:lnTo>
                    <a:pt x="6480" y="330"/>
                  </a:lnTo>
                  <a:lnTo>
                    <a:pt x="6483" y="330"/>
                  </a:lnTo>
                  <a:lnTo>
                    <a:pt x="6486" y="330"/>
                  </a:lnTo>
                  <a:lnTo>
                    <a:pt x="6489" y="330"/>
                  </a:lnTo>
                  <a:lnTo>
                    <a:pt x="6493" y="329"/>
                  </a:lnTo>
                  <a:lnTo>
                    <a:pt x="6496" y="329"/>
                  </a:lnTo>
                  <a:lnTo>
                    <a:pt x="6499" y="329"/>
                  </a:lnTo>
                  <a:lnTo>
                    <a:pt x="6502" y="328"/>
                  </a:lnTo>
                  <a:lnTo>
                    <a:pt x="6506" y="328"/>
                  </a:lnTo>
                  <a:lnTo>
                    <a:pt x="6509" y="328"/>
                  </a:lnTo>
                  <a:lnTo>
                    <a:pt x="6512" y="328"/>
                  </a:lnTo>
                  <a:lnTo>
                    <a:pt x="6515" y="327"/>
                  </a:lnTo>
                  <a:lnTo>
                    <a:pt x="6519" y="327"/>
                  </a:lnTo>
                  <a:lnTo>
                    <a:pt x="6522" y="327"/>
                  </a:lnTo>
                  <a:lnTo>
                    <a:pt x="6525" y="327"/>
                  </a:lnTo>
                  <a:lnTo>
                    <a:pt x="6529" y="326"/>
                  </a:lnTo>
                  <a:lnTo>
                    <a:pt x="6532" y="326"/>
                  </a:lnTo>
                  <a:lnTo>
                    <a:pt x="6535" y="326"/>
                  </a:lnTo>
                  <a:lnTo>
                    <a:pt x="6538" y="326"/>
                  </a:lnTo>
                  <a:lnTo>
                    <a:pt x="6542" y="325"/>
                  </a:lnTo>
                  <a:lnTo>
                    <a:pt x="6545" y="325"/>
                  </a:lnTo>
                  <a:lnTo>
                    <a:pt x="6548" y="325"/>
                  </a:lnTo>
                  <a:lnTo>
                    <a:pt x="6551" y="325"/>
                  </a:lnTo>
                  <a:lnTo>
                    <a:pt x="6555" y="324"/>
                  </a:lnTo>
                  <a:lnTo>
                    <a:pt x="6558" y="324"/>
                  </a:lnTo>
                  <a:lnTo>
                    <a:pt x="6561" y="324"/>
                  </a:lnTo>
                  <a:lnTo>
                    <a:pt x="6564" y="324"/>
                  </a:lnTo>
                  <a:lnTo>
                    <a:pt x="6568" y="324"/>
                  </a:lnTo>
                  <a:lnTo>
                    <a:pt x="6571" y="323"/>
                  </a:lnTo>
                  <a:lnTo>
                    <a:pt x="6574" y="323"/>
                  </a:lnTo>
                  <a:lnTo>
                    <a:pt x="6577" y="323"/>
                  </a:lnTo>
                  <a:lnTo>
                    <a:pt x="6581" y="323"/>
                  </a:lnTo>
                  <a:lnTo>
                    <a:pt x="6584" y="323"/>
                  </a:lnTo>
                  <a:lnTo>
                    <a:pt x="6587" y="323"/>
                  </a:lnTo>
                  <a:lnTo>
                    <a:pt x="6591" y="322"/>
                  </a:lnTo>
                  <a:lnTo>
                    <a:pt x="6594" y="322"/>
                  </a:lnTo>
                  <a:lnTo>
                    <a:pt x="6597" y="322"/>
                  </a:lnTo>
                  <a:lnTo>
                    <a:pt x="6600" y="322"/>
                  </a:lnTo>
                  <a:lnTo>
                    <a:pt x="6604" y="322"/>
                  </a:lnTo>
                  <a:lnTo>
                    <a:pt x="6607" y="322"/>
                  </a:lnTo>
                  <a:lnTo>
                    <a:pt x="6610" y="322"/>
                  </a:lnTo>
                  <a:lnTo>
                    <a:pt x="6613" y="321"/>
                  </a:lnTo>
                  <a:lnTo>
                    <a:pt x="6617" y="321"/>
                  </a:lnTo>
                  <a:lnTo>
                    <a:pt x="6620" y="321"/>
                  </a:lnTo>
                  <a:lnTo>
                    <a:pt x="6623" y="321"/>
                  </a:lnTo>
                  <a:lnTo>
                    <a:pt x="6626" y="321"/>
                  </a:lnTo>
                  <a:lnTo>
                    <a:pt x="6630" y="321"/>
                  </a:lnTo>
                  <a:lnTo>
                    <a:pt x="6633" y="321"/>
                  </a:lnTo>
                  <a:lnTo>
                    <a:pt x="6636" y="321"/>
                  </a:lnTo>
                  <a:lnTo>
                    <a:pt x="6639" y="321"/>
                  </a:lnTo>
                  <a:lnTo>
                    <a:pt x="6643" y="320"/>
                  </a:lnTo>
                  <a:lnTo>
                    <a:pt x="6646" y="320"/>
                  </a:lnTo>
                  <a:lnTo>
                    <a:pt x="6649" y="320"/>
                  </a:lnTo>
                  <a:lnTo>
                    <a:pt x="6652" y="320"/>
                  </a:lnTo>
                  <a:lnTo>
                    <a:pt x="6656" y="320"/>
                  </a:lnTo>
                  <a:lnTo>
                    <a:pt x="6659" y="320"/>
                  </a:lnTo>
                  <a:lnTo>
                    <a:pt x="6662" y="320"/>
                  </a:lnTo>
                  <a:lnTo>
                    <a:pt x="6666" y="320"/>
                  </a:lnTo>
                  <a:lnTo>
                    <a:pt x="6669" y="320"/>
                  </a:lnTo>
                  <a:lnTo>
                    <a:pt x="6672" y="320"/>
                  </a:lnTo>
                  <a:lnTo>
                    <a:pt x="6675" y="319"/>
                  </a:lnTo>
                  <a:lnTo>
                    <a:pt x="6679" y="319"/>
                  </a:lnTo>
                  <a:lnTo>
                    <a:pt x="6682" y="319"/>
                  </a:lnTo>
                  <a:lnTo>
                    <a:pt x="6685" y="319"/>
                  </a:lnTo>
                  <a:lnTo>
                    <a:pt x="6688" y="319"/>
                  </a:lnTo>
                  <a:lnTo>
                    <a:pt x="6692" y="319"/>
                  </a:lnTo>
                  <a:lnTo>
                    <a:pt x="6695" y="319"/>
                  </a:lnTo>
                  <a:lnTo>
                    <a:pt x="6698" y="318"/>
                  </a:lnTo>
                  <a:lnTo>
                    <a:pt x="6701" y="318"/>
                  </a:lnTo>
                  <a:lnTo>
                    <a:pt x="6705" y="318"/>
                  </a:lnTo>
                  <a:lnTo>
                    <a:pt x="6708" y="318"/>
                  </a:lnTo>
                  <a:lnTo>
                    <a:pt x="6711" y="317"/>
                  </a:lnTo>
                  <a:lnTo>
                    <a:pt x="6714" y="317"/>
                  </a:lnTo>
                  <a:lnTo>
                    <a:pt x="6718" y="317"/>
                  </a:lnTo>
                  <a:lnTo>
                    <a:pt x="6721" y="317"/>
                  </a:lnTo>
                  <a:lnTo>
                    <a:pt x="6724" y="316"/>
                  </a:lnTo>
                  <a:lnTo>
                    <a:pt x="6727" y="316"/>
                  </a:lnTo>
                  <a:lnTo>
                    <a:pt x="6731" y="316"/>
                  </a:lnTo>
                  <a:lnTo>
                    <a:pt x="6734" y="315"/>
                  </a:lnTo>
                  <a:lnTo>
                    <a:pt x="6737" y="315"/>
                  </a:lnTo>
                  <a:lnTo>
                    <a:pt x="6741" y="315"/>
                  </a:lnTo>
                  <a:lnTo>
                    <a:pt x="6744" y="314"/>
                  </a:lnTo>
                  <a:lnTo>
                    <a:pt x="6747" y="314"/>
                  </a:lnTo>
                  <a:lnTo>
                    <a:pt x="6750" y="314"/>
                  </a:lnTo>
                  <a:lnTo>
                    <a:pt x="6754" y="313"/>
                  </a:lnTo>
                  <a:lnTo>
                    <a:pt x="6757" y="313"/>
                  </a:lnTo>
                  <a:lnTo>
                    <a:pt x="6760" y="312"/>
                  </a:lnTo>
                  <a:lnTo>
                    <a:pt x="6763" y="312"/>
                  </a:lnTo>
                  <a:lnTo>
                    <a:pt x="6767" y="311"/>
                  </a:lnTo>
                  <a:lnTo>
                    <a:pt x="6770" y="310"/>
                  </a:lnTo>
                  <a:lnTo>
                    <a:pt x="6773" y="310"/>
                  </a:lnTo>
                  <a:lnTo>
                    <a:pt x="6776" y="309"/>
                  </a:lnTo>
                  <a:lnTo>
                    <a:pt x="6780" y="308"/>
                  </a:lnTo>
                  <a:lnTo>
                    <a:pt x="6783" y="308"/>
                  </a:lnTo>
                  <a:lnTo>
                    <a:pt x="6786" y="307"/>
                  </a:lnTo>
                  <a:lnTo>
                    <a:pt x="6789" y="306"/>
                  </a:lnTo>
                  <a:lnTo>
                    <a:pt x="6793" y="305"/>
                  </a:lnTo>
                  <a:lnTo>
                    <a:pt x="6796" y="305"/>
                  </a:lnTo>
                  <a:lnTo>
                    <a:pt x="6799" y="304"/>
                  </a:lnTo>
                  <a:lnTo>
                    <a:pt x="6802" y="303"/>
                  </a:lnTo>
                  <a:lnTo>
                    <a:pt x="6806" y="302"/>
                  </a:lnTo>
                  <a:lnTo>
                    <a:pt x="6809" y="301"/>
                  </a:lnTo>
                  <a:lnTo>
                    <a:pt x="6812" y="300"/>
                  </a:lnTo>
                  <a:lnTo>
                    <a:pt x="6816" y="299"/>
                  </a:lnTo>
                  <a:lnTo>
                    <a:pt x="6819" y="298"/>
                  </a:lnTo>
                  <a:lnTo>
                    <a:pt x="6822" y="297"/>
                  </a:lnTo>
                  <a:lnTo>
                    <a:pt x="6825" y="296"/>
                  </a:lnTo>
                  <a:lnTo>
                    <a:pt x="6829" y="295"/>
                  </a:lnTo>
                  <a:lnTo>
                    <a:pt x="6832" y="294"/>
                  </a:lnTo>
                  <a:lnTo>
                    <a:pt x="6835" y="293"/>
                  </a:lnTo>
                  <a:lnTo>
                    <a:pt x="6838" y="292"/>
                  </a:lnTo>
                  <a:lnTo>
                    <a:pt x="6842" y="291"/>
                  </a:lnTo>
                  <a:lnTo>
                    <a:pt x="6845" y="289"/>
                  </a:lnTo>
                  <a:lnTo>
                    <a:pt x="6848" y="288"/>
                  </a:lnTo>
                  <a:lnTo>
                    <a:pt x="6851" y="287"/>
                  </a:lnTo>
                  <a:lnTo>
                    <a:pt x="6855" y="285"/>
                  </a:lnTo>
                  <a:lnTo>
                    <a:pt x="6858" y="284"/>
                  </a:lnTo>
                  <a:lnTo>
                    <a:pt x="6861" y="283"/>
                  </a:lnTo>
                  <a:lnTo>
                    <a:pt x="6864" y="281"/>
                  </a:lnTo>
                  <a:lnTo>
                    <a:pt x="6868" y="280"/>
                  </a:lnTo>
                  <a:lnTo>
                    <a:pt x="6871" y="278"/>
                  </a:lnTo>
                  <a:lnTo>
                    <a:pt x="6874" y="277"/>
                  </a:lnTo>
                  <a:lnTo>
                    <a:pt x="6877" y="275"/>
                  </a:lnTo>
                  <a:lnTo>
                    <a:pt x="6881" y="274"/>
                  </a:lnTo>
                  <a:lnTo>
                    <a:pt x="6884" y="272"/>
                  </a:lnTo>
                  <a:lnTo>
                    <a:pt x="6887" y="271"/>
                  </a:lnTo>
                  <a:lnTo>
                    <a:pt x="6891" y="269"/>
                  </a:lnTo>
                  <a:lnTo>
                    <a:pt x="6894" y="267"/>
                  </a:lnTo>
                  <a:lnTo>
                    <a:pt x="6897" y="266"/>
                  </a:lnTo>
                  <a:lnTo>
                    <a:pt x="6900" y="264"/>
                  </a:lnTo>
                  <a:lnTo>
                    <a:pt x="6904" y="262"/>
                  </a:lnTo>
                  <a:lnTo>
                    <a:pt x="6907" y="261"/>
                  </a:lnTo>
                  <a:lnTo>
                    <a:pt x="6910" y="259"/>
                  </a:lnTo>
                  <a:lnTo>
                    <a:pt x="6913" y="257"/>
                  </a:lnTo>
                  <a:lnTo>
                    <a:pt x="6917" y="256"/>
                  </a:lnTo>
                  <a:lnTo>
                    <a:pt x="6920" y="254"/>
                  </a:lnTo>
                  <a:lnTo>
                    <a:pt x="6923" y="252"/>
                  </a:lnTo>
                  <a:lnTo>
                    <a:pt x="6926" y="250"/>
                  </a:lnTo>
                  <a:lnTo>
                    <a:pt x="6930" y="249"/>
                  </a:lnTo>
                  <a:lnTo>
                    <a:pt x="6933" y="247"/>
                  </a:lnTo>
                  <a:lnTo>
                    <a:pt x="6936" y="245"/>
                  </a:lnTo>
                  <a:lnTo>
                    <a:pt x="6939" y="243"/>
                  </a:lnTo>
                  <a:lnTo>
                    <a:pt x="6943" y="241"/>
                  </a:lnTo>
                  <a:lnTo>
                    <a:pt x="6946" y="239"/>
                  </a:lnTo>
                  <a:lnTo>
                    <a:pt x="6949" y="238"/>
                  </a:lnTo>
                  <a:lnTo>
                    <a:pt x="6953" y="236"/>
                  </a:lnTo>
                  <a:lnTo>
                    <a:pt x="6956" y="234"/>
                  </a:lnTo>
                  <a:lnTo>
                    <a:pt x="6959" y="232"/>
                  </a:lnTo>
                  <a:lnTo>
                    <a:pt x="6962" y="230"/>
                  </a:lnTo>
                  <a:lnTo>
                    <a:pt x="6966" y="228"/>
                  </a:lnTo>
                  <a:lnTo>
                    <a:pt x="6969" y="226"/>
                  </a:lnTo>
                  <a:lnTo>
                    <a:pt x="6972" y="225"/>
                  </a:lnTo>
                  <a:lnTo>
                    <a:pt x="6975" y="223"/>
                  </a:lnTo>
                  <a:lnTo>
                    <a:pt x="6979" y="221"/>
                  </a:lnTo>
                  <a:lnTo>
                    <a:pt x="6982" y="219"/>
                  </a:lnTo>
                  <a:lnTo>
                    <a:pt x="6985" y="217"/>
                  </a:lnTo>
                  <a:lnTo>
                    <a:pt x="6988" y="216"/>
                  </a:lnTo>
                  <a:lnTo>
                    <a:pt x="6992" y="214"/>
                  </a:lnTo>
                  <a:lnTo>
                    <a:pt x="6995" y="212"/>
                  </a:lnTo>
                  <a:lnTo>
                    <a:pt x="6998" y="210"/>
                  </a:lnTo>
                  <a:lnTo>
                    <a:pt x="7001" y="208"/>
                  </a:lnTo>
                  <a:lnTo>
                    <a:pt x="7005" y="207"/>
                  </a:lnTo>
                  <a:lnTo>
                    <a:pt x="7008" y="205"/>
                  </a:lnTo>
                  <a:lnTo>
                    <a:pt x="7011" y="203"/>
                  </a:lnTo>
                  <a:lnTo>
                    <a:pt x="7014" y="202"/>
                  </a:lnTo>
                  <a:lnTo>
                    <a:pt x="7018" y="200"/>
                  </a:lnTo>
                  <a:lnTo>
                    <a:pt x="7021" y="199"/>
                  </a:lnTo>
                  <a:lnTo>
                    <a:pt x="7024" y="197"/>
                  </a:lnTo>
                  <a:lnTo>
                    <a:pt x="7028" y="196"/>
                  </a:lnTo>
                  <a:lnTo>
                    <a:pt x="7031" y="194"/>
                  </a:lnTo>
                  <a:lnTo>
                    <a:pt x="7034" y="193"/>
                  </a:lnTo>
                  <a:lnTo>
                    <a:pt x="7037" y="191"/>
                  </a:lnTo>
                  <a:lnTo>
                    <a:pt x="7041" y="190"/>
                  </a:lnTo>
                  <a:lnTo>
                    <a:pt x="7044" y="188"/>
                  </a:lnTo>
                  <a:lnTo>
                    <a:pt x="7047" y="187"/>
                  </a:lnTo>
                  <a:lnTo>
                    <a:pt x="7050" y="186"/>
                  </a:lnTo>
                  <a:lnTo>
                    <a:pt x="7054" y="184"/>
                  </a:lnTo>
                  <a:lnTo>
                    <a:pt x="7057" y="183"/>
                  </a:lnTo>
                  <a:lnTo>
                    <a:pt x="7060" y="182"/>
                  </a:lnTo>
                  <a:lnTo>
                    <a:pt x="7063" y="181"/>
                  </a:lnTo>
                  <a:lnTo>
                    <a:pt x="7067" y="180"/>
                  </a:lnTo>
                  <a:lnTo>
                    <a:pt x="7070" y="178"/>
                  </a:lnTo>
                  <a:lnTo>
                    <a:pt x="7073" y="177"/>
                  </a:lnTo>
                  <a:lnTo>
                    <a:pt x="7076" y="176"/>
                  </a:lnTo>
                  <a:lnTo>
                    <a:pt x="7080" y="175"/>
                  </a:lnTo>
                  <a:lnTo>
                    <a:pt x="7083" y="174"/>
                  </a:lnTo>
                  <a:lnTo>
                    <a:pt x="7086" y="173"/>
                  </a:lnTo>
                  <a:lnTo>
                    <a:pt x="7089" y="172"/>
                  </a:lnTo>
                  <a:lnTo>
                    <a:pt x="7093" y="172"/>
                  </a:lnTo>
                  <a:lnTo>
                    <a:pt x="7096" y="171"/>
                  </a:lnTo>
                  <a:lnTo>
                    <a:pt x="7099" y="170"/>
                  </a:lnTo>
                  <a:lnTo>
                    <a:pt x="7103" y="169"/>
                  </a:lnTo>
                  <a:lnTo>
                    <a:pt x="7106" y="169"/>
                  </a:lnTo>
                  <a:lnTo>
                    <a:pt x="7109" y="168"/>
                  </a:lnTo>
                  <a:lnTo>
                    <a:pt x="7112" y="168"/>
                  </a:lnTo>
                  <a:lnTo>
                    <a:pt x="7116" y="167"/>
                  </a:lnTo>
                  <a:lnTo>
                    <a:pt x="7119" y="167"/>
                  </a:lnTo>
                  <a:lnTo>
                    <a:pt x="7122" y="166"/>
                  </a:lnTo>
                  <a:lnTo>
                    <a:pt x="7125" y="166"/>
                  </a:lnTo>
                  <a:lnTo>
                    <a:pt x="7129" y="166"/>
                  </a:lnTo>
                  <a:lnTo>
                    <a:pt x="7132" y="16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63" name="Line 116"/>
            <p:cNvSpPr>
              <a:spLocks noChangeShapeType="1"/>
            </p:cNvSpPr>
            <p:nvPr/>
          </p:nvSpPr>
          <p:spPr bwMode="auto">
            <a:xfrm>
              <a:off x="4436" y="3400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64" name="Freeform 117"/>
            <p:cNvSpPr>
              <a:spLocks/>
            </p:cNvSpPr>
            <p:nvPr/>
          </p:nvSpPr>
          <p:spPr bwMode="auto">
            <a:xfrm flipV="1">
              <a:off x="1405" y="1859"/>
              <a:ext cx="3031" cy="1558"/>
            </a:xfrm>
            <a:custGeom>
              <a:avLst/>
              <a:gdLst>
                <a:gd name="T0" fmla="*/ 110 w 7132"/>
                <a:gd name="T1" fmla="*/ 3649 h 3823"/>
                <a:gd name="T2" fmla="*/ 225 w 7132"/>
                <a:gd name="T3" fmla="*/ 3071 h 3823"/>
                <a:gd name="T4" fmla="*/ 339 w 7132"/>
                <a:gd name="T5" fmla="*/ 2129 h 3823"/>
                <a:gd name="T6" fmla="*/ 453 w 7132"/>
                <a:gd name="T7" fmla="*/ 1787 h 3823"/>
                <a:gd name="T8" fmla="*/ 567 w 7132"/>
                <a:gd name="T9" fmla="*/ 1149 h 3823"/>
                <a:gd name="T10" fmla="*/ 681 w 7132"/>
                <a:gd name="T11" fmla="*/ 1088 h 3823"/>
                <a:gd name="T12" fmla="*/ 795 w 7132"/>
                <a:gd name="T13" fmla="*/ 727 h 3823"/>
                <a:gd name="T14" fmla="*/ 909 w 7132"/>
                <a:gd name="T15" fmla="*/ 545 h 3823"/>
                <a:gd name="T16" fmla="*/ 1024 w 7132"/>
                <a:gd name="T17" fmla="*/ 552 h 3823"/>
                <a:gd name="T18" fmla="*/ 1138 w 7132"/>
                <a:gd name="T19" fmla="*/ 568 h 3823"/>
                <a:gd name="T20" fmla="*/ 1252 w 7132"/>
                <a:gd name="T21" fmla="*/ 551 h 3823"/>
                <a:gd name="T22" fmla="*/ 1366 w 7132"/>
                <a:gd name="T23" fmla="*/ 474 h 3823"/>
                <a:gd name="T24" fmla="*/ 1480 w 7132"/>
                <a:gd name="T25" fmla="*/ 530 h 3823"/>
                <a:gd name="T26" fmla="*/ 1594 w 7132"/>
                <a:gd name="T27" fmla="*/ 436 h 3823"/>
                <a:gd name="T28" fmla="*/ 1708 w 7132"/>
                <a:gd name="T29" fmla="*/ 391 h 3823"/>
                <a:gd name="T30" fmla="*/ 1823 w 7132"/>
                <a:gd name="T31" fmla="*/ 404 h 3823"/>
                <a:gd name="T32" fmla="*/ 1937 w 7132"/>
                <a:gd name="T33" fmla="*/ 342 h 3823"/>
                <a:gd name="T34" fmla="*/ 2051 w 7132"/>
                <a:gd name="T35" fmla="*/ 330 h 3823"/>
                <a:gd name="T36" fmla="*/ 2165 w 7132"/>
                <a:gd name="T37" fmla="*/ 386 h 3823"/>
                <a:gd name="T38" fmla="*/ 2279 w 7132"/>
                <a:gd name="T39" fmla="*/ 386 h 3823"/>
                <a:gd name="T40" fmla="*/ 2393 w 7132"/>
                <a:gd name="T41" fmla="*/ 382 h 3823"/>
                <a:gd name="T42" fmla="*/ 2507 w 7132"/>
                <a:gd name="T43" fmla="*/ 391 h 3823"/>
                <a:gd name="T44" fmla="*/ 2622 w 7132"/>
                <a:gd name="T45" fmla="*/ 323 h 3823"/>
                <a:gd name="T46" fmla="*/ 2736 w 7132"/>
                <a:gd name="T47" fmla="*/ 289 h 3823"/>
                <a:gd name="T48" fmla="*/ 2850 w 7132"/>
                <a:gd name="T49" fmla="*/ 328 h 3823"/>
                <a:gd name="T50" fmla="*/ 2964 w 7132"/>
                <a:gd name="T51" fmla="*/ 289 h 3823"/>
                <a:gd name="T52" fmla="*/ 3078 w 7132"/>
                <a:gd name="T53" fmla="*/ 206 h 3823"/>
                <a:gd name="T54" fmla="*/ 3192 w 7132"/>
                <a:gd name="T55" fmla="*/ 213 h 3823"/>
                <a:gd name="T56" fmla="*/ 3306 w 7132"/>
                <a:gd name="T57" fmla="*/ 220 h 3823"/>
                <a:gd name="T58" fmla="*/ 3421 w 7132"/>
                <a:gd name="T59" fmla="*/ 195 h 3823"/>
                <a:gd name="T60" fmla="*/ 3535 w 7132"/>
                <a:gd name="T61" fmla="*/ 157 h 3823"/>
                <a:gd name="T62" fmla="*/ 3649 w 7132"/>
                <a:gd name="T63" fmla="*/ 82 h 3823"/>
                <a:gd name="T64" fmla="*/ 3763 w 7132"/>
                <a:gd name="T65" fmla="*/ 53 h 3823"/>
                <a:gd name="T66" fmla="*/ 3877 w 7132"/>
                <a:gd name="T67" fmla="*/ 54 h 3823"/>
                <a:gd name="T68" fmla="*/ 3991 w 7132"/>
                <a:gd name="T69" fmla="*/ 48 h 3823"/>
                <a:gd name="T70" fmla="*/ 4105 w 7132"/>
                <a:gd name="T71" fmla="*/ 43 h 3823"/>
                <a:gd name="T72" fmla="*/ 4220 w 7132"/>
                <a:gd name="T73" fmla="*/ 6 h 3823"/>
                <a:gd name="T74" fmla="*/ 4334 w 7132"/>
                <a:gd name="T75" fmla="*/ 12 h 3823"/>
                <a:gd name="T76" fmla="*/ 4448 w 7132"/>
                <a:gd name="T77" fmla="*/ 45 h 3823"/>
                <a:gd name="T78" fmla="*/ 4562 w 7132"/>
                <a:gd name="T79" fmla="*/ 50 h 3823"/>
                <a:gd name="T80" fmla="*/ 4676 w 7132"/>
                <a:gd name="T81" fmla="*/ 66 h 3823"/>
                <a:gd name="T82" fmla="*/ 4790 w 7132"/>
                <a:gd name="T83" fmla="*/ 118 h 3823"/>
                <a:gd name="T84" fmla="*/ 4904 w 7132"/>
                <a:gd name="T85" fmla="*/ 159 h 3823"/>
                <a:gd name="T86" fmla="*/ 5019 w 7132"/>
                <a:gd name="T87" fmla="*/ 172 h 3823"/>
                <a:gd name="T88" fmla="*/ 5133 w 7132"/>
                <a:gd name="T89" fmla="*/ 189 h 3823"/>
                <a:gd name="T90" fmla="*/ 5247 w 7132"/>
                <a:gd name="T91" fmla="*/ 217 h 3823"/>
                <a:gd name="T92" fmla="*/ 5361 w 7132"/>
                <a:gd name="T93" fmla="*/ 247 h 3823"/>
                <a:gd name="T94" fmla="*/ 5475 w 7132"/>
                <a:gd name="T95" fmla="*/ 279 h 3823"/>
                <a:gd name="T96" fmla="*/ 5589 w 7132"/>
                <a:gd name="T97" fmla="*/ 297 h 3823"/>
                <a:gd name="T98" fmla="*/ 5703 w 7132"/>
                <a:gd name="T99" fmla="*/ 292 h 3823"/>
                <a:gd name="T100" fmla="*/ 5818 w 7132"/>
                <a:gd name="T101" fmla="*/ 300 h 3823"/>
                <a:gd name="T102" fmla="*/ 5932 w 7132"/>
                <a:gd name="T103" fmla="*/ 267 h 3823"/>
                <a:gd name="T104" fmla="*/ 6046 w 7132"/>
                <a:gd name="T105" fmla="*/ 215 h 3823"/>
                <a:gd name="T106" fmla="*/ 6160 w 7132"/>
                <a:gd name="T107" fmla="*/ 227 h 3823"/>
                <a:gd name="T108" fmla="*/ 6274 w 7132"/>
                <a:gd name="T109" fmla="*/ 234 h 3823"/>
                <a:gd name="T110" fmla="*/ 6388 w 7132"/>
                <a:gd name="T111" fmla="*/ 227 h 3823"/>
                <a:gd name="T112" fmla="*/ 6502 w 7132"/>
                <a:gd name="T113" fmla="*/ 206 h 3823"/>
                <a:gd name="T114" fmla="*/ 6617 w 7132"/>
                <a:gd name="T115" fmla="*/ 168 h 3823"/>
                <a:gd name="T116" fmla="*/ 6731 w 7132"/>
                <a:gd name="T117" fmla="*/ 126 h 3823"/>
                <a:gd name="T118" fmla="*/ 6845 w 7132"/>
                <a:gd name="T119" fmla="*/ 122 h 3823"/>
                <a:gd name="T120" fmla="*/ 6959 w 7132"/>
                <a:gd name="T121" fmla="*/ 125 h 3823"/>
                <a:gd name="T122" fmla="*/ 7073 w 7132"/>
                <a:gd name="T123" fmla="*/ 102 h 382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823"/>
                <a:gd name="T188" fmla="*/ 7132 w 7132"/>
                <a:gd name="T189" fmla="*/ 3823 h 382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823">
                  <a:moveTo>
                    <a:pt x="0" y="3823"/>
                  </a:moveTo>
                  <a:lnTo>
                    <a:pt x="3" y="3821"/>
                  </a:lnTo>
                  <a:lnTo>
                    <a:pt x="6" y="3818"/>
                  </a:lnTo>
                  <a:lnTo>
                    <a:pt x="9" y="3816"/>
                  </a:lnTo>
                  <a:lnTo>
                    <a:pt x="13" y="3813"/>
                  </a:lnTo>
                  <a:lnTo>
                    <a:pt x="16" y="3811"/>
                  </a:lnTo>
                  <a:lnTo>
                    <a:pt x="19" y="3808"/>
                  </a:lnTo>
                  <a:lnTo>
                    <a:pt x="22" y="3805"/>
                  </a:lnTo>
                  <a:lnTo>
                    <a:pt x="26" y="3803"/>
                  </a:lnTo>
                  <a:lnTo>
                    <a:pt x="29" y="3800"/>
                  </a:lnTo>
                  <a:lnTo>
                    <a:pt x="32" y="3797"/>
                  </a:lnTo>
                  <a:lnTo>
                    <a:pt x="35" y="3794"/>
                  </a:lnTo>
                  <a:lnTo>
                    <a:pt x="39" y="3791"/>
                  </a:lnTo>
                  <a:lnTo>
                    <a:pt x="42" y="3787"/>
                  </a:lnTo>
                  <a:lnTo>
                    <a:pt x="45" y="3784"/>
                  </a:lnTo>
                  <a:lnTo>
                    <a:pt x="48" y="3780"/>
                  </a:lnTo>
                  <a:lnTo>
                    <a:pt x="52" y="3776"/>
                  </a:lnTo>
                  <a:lnTo>
                    <a:pt x="55" y="3772"/>
                  </a:lnTo>
                  <a:lnTo>
                    <a:pt x="58" y="3767"/>
                  </a:lnTo>
                  <a:lnTo>
                    <a:pt x="61" y="3763"/>
                  </a:lnTo>
                  <a:lnTo>
                    <a:pt x="65" y="3758"/>
                  </a:lnTo>
                  <a:lnTo>
                    <a:pt x="68" y="3753"/>
                  </a:lnTo>
                  <a:lnTo>
                    <a:pt x="71" y="3747"/>
                  </a:lnTo>
                  <a:lnTo>
                    <a:pt x="75" y="3741"/>
                  </a:lnTo>
                  <a:lnTo>
                    <a:pt x="78" y="3735"/>
                  </a:lnTo>
                  <a:lnTo>
                    <a:pt x="81" y="3729"/>
                  </a:lnTo>
                  <a:lnTo>
                    <a:pt x="84" y="3721"/>
                  </a:lnTo>
                  <a:lnTo>
                    <a:pt x="88" y="3714"/>
                  </a:lnTo>
                  <a:lnTo>
                    <a:pt x="91" y="3705"/>
                  </a:lnTo>
                  <a:lnTo>
                    <a:pt x="94" y="3697"/>
                  </a:lnTo>
                  <a:lnTo>
                    <a:pt x="97" y="3688"/>
                  </a:lnTo>
                  <a:lnTo>
                    <a:pt x="101" y="3678"/>
                  </a:lnTo>
                  <a:lnTo>
                    <a:pt x="104" y="3669"/>
                  </a:lnTo>
                  <a:lnTo>
                    <a:pt x="107" y="3659"/>
                  </a:lnTo>
                  <a:lnTo>
                    <a:pt x="110" y="3649"/>
                  </a:lnTo>
                  <a:lnTo>
                    <a:pt x="114" y="3638"/>
                  </a:lnTo>
                  <a:lnTo>
                    <a:pt x="117" y="3627"/>
                  </a:lnTo>
                  <a:lnTo>
                    <a:pt x="120" y="3616"/>
                  </a:lnTo>
                  <a:lnTo>
                    <a:pt x="123" y="3604"/>
                  </a:lnTo>
                  <a:lnTo>
                    <a:pt x="127" y="3593"/>
                  </a:lnTo>
                  <a:lnTo>
                    <a:pt x="130" y="3580"/>
                  </a:lnTo>
                  <a:lnTo>
                    <a:pt x="133" y="3568"/>
                  </a:lnTo>
                  <a:lnTo>
                    <a:pt x="136" y="3555"/>
                  </a:lnTo>
                  <a:lnTo>
                    <a:pt x="140" y="3542"/>
                  </a:lnTo>
                  <a:lnTo>
                    <a:pt x="143" y="3528"/>
                  </a:lnTo>
                  <a:lnTo>
                    <a:pt x="146" y="3514"/>
                  </a:lnTo>
                  <a:lnTo>
                    <a:pt x="150" y="3500"/>
                  </a:lnTo>
                  <a:lnTo>
                    <a:pt x="153" y="3486"/>
                  </a:lnTo>
                  <a:lnTo>
                    <a:pt x="156" y="3471"/>
                  </a:lnTo>
                  <a:lnTo>
                    <a:pt x="159" y="3456"/>
                  </a:lnTo>
                  <a:lnTo>
                    <a:pt x="163" y="3440"/>
                  </a:lnTo>
                  <a:lnTo>
                    <a:pt x="166" y="3424"/>
                  </a:lnTo>
                  <a:lnTo>
                    <a:pt x="169" y="3408"/>
                  </a:lnTo>
                  <a:lnTo>
                    <a:pt x="172" y="3391"/>
                  </a:lnTo>
                  <a:lnTo>
                    <a:pt x="176" y="3374"/>
                  </a:lnTo>
                  <a:lnTo>
                    <a:pt x="179" y="3357"/>
                  </a:lnTo>
                  <a:lnTo>
                    <a:pt x="182" y="3339"/>
                  </a:lnTo>
                  <a:lnTo>
                    <a:pt x="185" y="3321"/>
                  </a:lnTo>
                  <a:lnTo>
                    <a:pt x="189" y="3303"/>
                  </a:lnTo>
                  <a:lnTo>
                    <a:pt x="192" y="3284"/>
                  </a:lnTo>
                  <a:lnTo>
                    <a:pt x="195" y="3264"/>
                  </a:lnTo>
                  <a:lnTo>
                    <a:pt x="198" y="3245"/>
                  </a:lnTo>
                  <a:lnTo>
                    <a:pt x="202" y="3224"/>
                  </a:lnTo>
                  <a:lnTo>
                    <a:pt x="205" y="3204"/>
                  </a:lnTo>
                  <a:lnTo>
                    <a:pt x="208" y="3183"/>
                  </a:lnTo>
                  <a:lnTo>
                    <a:pt x="211" y="3161"/>
                  </a:lnTo>
                  <a:lnTo>
                    <a:pt x="215" y="3139"/>
                  </a:lnTo>
                  <a:lnTo>
                    <a:pt x="218" y="3117"/>
                  </a:lnTo>
                  <a:lnTo>
                    <a:pt x="221" y="3094"/>
                  </a:lnTo>
                  <a:lnTo>
                    <a:pt x="225" y="3071"/>
                  </a:lnTo>
                  <a:lnTo>
                    <a:pt x="228" y="3047"/>
                  </a:lnTo>
                  <a:lnTo>
                    <a:pt x="231" y="3022"/>
                  </a:lnTo>
                  <a:lnTo>
                    <a:pt x="234" y="2997"/>
                  </a:lnTo>
                  <a:lnTo>
                    <a:pt x="238" y="2972"/>
                  </a:lnTo>
                  <a:lnTo>
                    <a:pt x="241" y="2946"/>
                  </a:lnTo>
                  <a:lnTo>
                    <a:pt x="244" y="2920"/>
                  </a:lnTo>
                  <a:lnTo>
                    <a:pt x="247" y="2891"/>
                  </a:lnTo>
                  <a:lnTo>
                    <a:pt x="251" y="2863"/>
                  </a:lnTo>
                  <a:lnTo>
                    <a:pt x="254" y="2833"/>
                  </a:lnTo>
                  <a:lnTo>
                    <a:pt x="257" y="2804"/>
                  </a:lnTo>
                  <a:lnTo>
                    <a:pt x="260" y="2774"/>
                  </a:lnTo>
                  <a:lnTo>
                    <a:pt x="264" y="2744"/>
                  </a:lnTo>
                  <a:lnTo>
                    <a:pt x="267" y="2714"/>
                  </a:lnTo>
                  <a:lnTo>
                    <a:pt x="270" y="2683"/>
                  </a:lnTo>
                  <a:lnTo>
                    <a:pt x="273" y="2653"/>
                  </a:lnTo>
                  <a:lnTo>
                    <a:pt x="277" y="2623"/>
                  </a:lnTo>
                  <a:lnTo>
                    <a:pt x="280" y="2592"/>
                  </a:lnTo>
                  <a:lnTo>
                    <a:pt x="283" y="2562"/>
                  </a:lnTo>
                  <a:lnTo>
                    <a:pt x="286" y="2532"/>
                  </a:lnTo>
                  <a:lnTo>
                    <a:pt x="290" y="2502"/>
                  </a:lnTo>
                  <a:lnTo>
                    <a:pt x="293" y="2473"/>
                  </a:lnTo>
                  <a:lnTo>
                    <a:pt x="296" y="2444"/>
                  </a:lnTo>
                  <a:lnTo>
                    <a:pt x="300" y="2415"/>
                  </a:lnTo>
                  <a:lnTo>
                    <a:pt x="303" y="2387"/>
                  </a:lnTo>
                  <a:lnTo>
                    <a:pt x="306" y="2359"/>
                  </a:lnTo>
                  <a:lnTo>
                    <a:pt x="309" y="2332"/>
                  </a:lnTo>
                  <a:lnTo>
                    <a:pt x="313" y="2306"/>
                  </a:lnTo>
                  <a:lnTo>
                    <a:pt x="316" y="2280"/>
                  </a:lnTo>
                  <a:lnTo>
                    <a:pt x="319" y="2256"/>
                  </a:lnTo>
                  <a:lnTo>
                    <a:pt x="322" y="2232"/>
                  </a:lnTo>
                  <a:lnTo>
                    <a:pt x="326" y="2209"/>
                  </a:lnTo>
                  <a:lnTo>
                    <a:pt x="329" y="2188"/>
                  </a:lnTo>
                  <a:lnTo>
                    <a:pt x="332" y="2167"/>
                  </a:lnTo>
                  <a:lnTo>
                    <a:pt x="335" y="2148"/>
                  </a:lnTo>
                  <a:lnTo>
                    <a:pt x="339" y="2129"/>
                  </a:lnTo>
                  <a:lnTo>
                    <a:pt x="342" y="2112"/>
                  </a:lnTo>
                  <a:lnTo>
                    <a:pt x="345" y="2095"/>
                  </a:lnTo>
                  <a:lnTo>
                    <a:pt x="348" y="2079"/>
                  </a:lnTo>
                  <a:lnTo>
                    <a:pt x="352" y="2064"/>
                  </a:lnTo>
                  <a:lnTo>
                    <a:pt x="355" y="2049"/>
                  </a:lnTo>
                  <a:lnTo>
                    <a:pt x="358" y="2035"/>
                  </a:lnTo>
                  <a:lnTo>
                    <a:pt x="361" y="2022"/>
                  </a:lnTo>
                  <a:lnTo>
                    <a:pt x="365" y="2009"/>
                  </a:lnTo>
                  <a:lnTo>
                    <a:pt x="368" y="1997"/>
                  </a:lnTo>
                  <a:lnTo>
                    <a:pt x="371" y="1986"/>
                  </a:lnTo>
                  <a:lnTo>
                    <a:pt x="375" y="1975"/>
                  </a:lnTo>
                  <a:lnTo>
                    <a:pt x="378" y="1964"/>
                  </a:lnTo>
                  <a:lnTo>
                    <a:pt x="381" y="1954"/>
                  </a:lnTo>
                  <a:lnTo>
                    <a:pt x="384" y="1945"/>
                  </a:lnTo>
                  <a:lnTo>
                    <a:pt x="388" y="1935"/>
                  </a:lnTo>
                  <a:lnTo>
                    <a:pt x="391" y="1926"/>
                  </a:lnTo>
                  <a:lnTo>
                    <a:pt x="394" y="1918"/>
                  </a:lnTo>
                  <a:lnTo>
                    <a:pt x="397" y="1909"/>
                  </a:lnTo>
                  <a:lnTo>
                    <a:pt x="401" y="1901"/>
                  </a:lnTo>
                  <a:lnTo>
                    <a:pt x="404" y="1893"/>
                  </a:lnTo>
                  <a:lnTo>
                    <a:pt x="407" y="1886"/>
                  </a:lnTo>
                  <a:lnTo>
                    <a:pt x="410" y="1879"/>
                  </a:lnTo>
                  <a:lnTo>
                    <a:pt x="414" y="1873"/>
                  </a:lnTo>
                  <a:lnTo>
                    <a:pt x="417" y="1867"/>
                  </a:lnTo>
                  <a:lnTo>
                    <a:pt x="420" y="1860"/>
                  </a:lnTo>
                  <a:lnTo>
                    <a:pt x="423" y="1854"/>
                  </a:lnTo>
                  <a:lnTo>
                    <a:pt x="427" y="1847"/>
                  </a:lnTo>
                  <a:lnTo>
                    <a:pt x="430" y="1841"/>
                  </a:lnTo>
                  <a:lnTo>
                    <a:pt x="433" y="1834"/>
                  </a:lnTo>
                  <a:lnTo>
                    <a:pt x="437" y="1827"/>
                  </a:lnTo>
                  <a:lnTo>
                    <a:pt x="440" y="1820"/>
                  </a:lnTo>
                  <a:lnTo>
                    <a:pt x="443" y="1812"/>
                  </a:lnTo>
                  <a:lnTo>
                    <a:pt x="446" y="1804"/>
                  </a:lnTo>
                  <a:lnTo>
                    <a:pt x="450" y="1796"/>
                  </a:lnTo>
                  <a:lnTo>
                    <a:pt x="453" y="1787"/>
                  </a:lnTo>
                  <a:lnTo>
                    <a:pt x="456" y="1778"/>
                  </a:lnTo>
                  <a:lnTo>
                    <a:pt x="459" y="1768"/>
                  </a:lnTo>
                  <a:lnTo>
                    <a:pt x="463" y="1757"/>
                  </a:lnTo>
                  <a:lnTo>
                    <a:pt x="466" y="1746"/>
                  </a:lnTo>
                  <a:lnTo>
                    <a:pt x="469" y="1735"/>
                  </a:lnTo>
                  <a:lnTo>
                    <a:pt x="472" y="1722"/>
                  </a:lnTo>
                  <a:lnTo>
                    <a:pt x="476" y="1709"/>
                  </a:lnTo>
                  <a:lnTo>
                    <a:pt x="479" y="1695"/>
                  </a:lnTo>
                  <a:lnTo>
                    <a:pt x="482" y="1680"/>
                  </a:lnTo>
                  <a:lnTo>
                    <a:pt x="485" y="1664"/>
                  </a:lnTo>
                  <a:lnTo>
                    <a:pt x="489" y="1648"/>
                  </a:lnTo>
                  <a:lnTo>
                    <a:pt x="492" y="1630"/>
                  </a:lnTo>
                  <a:lnTo>
                    <a:pt x="495" y="1611"/>
                  </a:lnTo>
                  <a:lnTo>
                    <a:pt x="498" y="1591"/>
                  </a:lnTo>
                  <a:lnTo>
                    <a:pt x="502" y="1571"/>
                  </a:lnTo>
                  <a:lnTo>
                    <a:pt x="505" y="1549"/>
                  </a:lnTo>
                  <a:lnTo>
                    <a:pt x="508" y="1528"/>
                  </a:lnTo>
                  <a:lnTo>
                    <a:pt x="512" y="1506"/>
                  </a:lnTo>
                  <a:lnTo>
                    <a:pt x="515" y="1483"/>
                  </a:lnTo>
                  <a:lnTo>
                    <a:pt x="518" y="1460"/>
                  </a:lnTo>
                  <a:lnTo>
                    <a:pt x="521" y="1438"/>
                  </a:lnTo>
                  <a:lnTo>
                    <a:pt x="525" y="1415"/>
                  </a:lnTo>
                  <a:lnTo>
                    <a:pt x="528" y="1392"/>
                  </a:lnTo>
                  <a:lnTo>
                    <a:pt x="531" y="1369"/>
                  </a:lnTo>
                  <a:lnTo>
                    <a:pt x="534" y="1346"/>
                  </a:lnTo>
                  <a:lnTo>
                    <a:pt x="538" y="1324"/>
                  </a:lnTo>
                  <a:lnTo>
                    <a:pt x="541" y="1301"/>
                  </a:lnTo>
                  <a:lnTo>
                    <a:pt x="544" y="1280"/>
                  </a:lnTo>
                  <a:lnTo>
                    <a:pt x="547" y="1259"/>
                  </a:lnTo>
                  <a:lnTo>
                    <a:pt x="551" y="1238"/>
                  </a:lnTo>
                  <a:lnTo>
                    <a:pt x="554" y="1218"/>
                  </a:lnTo>
                  <a:lnTo>
                    <a:pt x="557" y="1200"/>
                  </a:lnTo>
                  <a:lnTo>
                    <a:pt x="560" y="1182"/>
                  </a:lnTo>
                  <a:lnTo>
                    <a:pt x="564" y="1164"/>
                  </a:lnTo>
                  <a:lnTo>
                    <a:pt x="567" y="1149"/>
                  </a:lnTo>
                  <a:lnTo>
                    <a:pt x="570" y="1134"/>
                  </a:lnTo>
                  <a:lnTo>
                    <a:pt x="573" y="1122"/>
                  </a:lnTo>
                  <a:lnTo>
                    <a:pt x="577" y="1111"/>
                  </a:lnTo>
                  <a:lnTo>
                    <a:pt x="580" y="1102"/>
                  </a:lnTo>
                  <a:lnTo>
                    <a:pt x="583" y="1093"/>
                  </a:lnTo>
                  <a:lnTo>
                    <a:pt x="587" y="1086"/>
                  </a:lnTo>
                  <a:lnTo>
                    <a:pt x="590" y="1080"/>
                  </a:lnTo>
                  <a:lnTo>
                    <a:pt x="593" y="1074"/>
                  </a:lnTo>
                  <a:lnTo>
                    <a:pt x="596" y="1070"/>
                  </a:lnTo>
                  <a:lnTo>
                    <a:pt x="600" y="1066"/>
                  </a:lnTo>
                  <a:lnTo>
                    <a:pt x="603" y="1063"/>
                  </a:lnTo>
                  <a:lnTo>
                    <a:pt x="606" y="1061"/>
                  </a:lnTo>
                  <a:lnTo>
                    <a:pt x="609" y="1059"/>
                  </a:lnTo>
                  <a:lnTo>
                    <a:pt x="613" y="1058"/>
                  </a:lnTo>
                  <a:lnTo>
                    <a:pt x="616" y="1058"/>
                  </a:lnTo>
                  <a:lnTo>
                    <a:pt x="619" y="1058"/>
                  </a:lnTo>
                  <a:lnTo>
                    <a:pt x="622" y="1059"/>
                  </a:lnTo>
                  <a:lnTo>
                    <a:pt x="626" y="1060"/>
                  </a:lnTo>
                  <a:lnTo>
                    <a:pt x="629" y="1061"/>
                  </a:lnTo>
                  <a:lnTo>
                    <a:pt x="632" y="1063"/>
                  </a:lnTo>
                  <a:lnTo>
                    <a:pt x="635" y="1065"/>
                  </a:lnTo>
                  <a:lnTo>
                    <a:pt x="639" y="1067"/>
                  </a:lnTo>
                  <a:lnTo>
                    <a:pt x="642" y="1069"/>
                  </a:lnTo>
                  <a:lnTo>
                    <a:pt x="645" y="1071"/>
                  </a:lnTo>
                  <a:lnTo>
                    <a:pt x="648" y="1073"/>
                  </a:lnTo>
                  <a:lnTo>
                    <a:pt x="652" y="1076"/>
                  </a:lnTo>
                  <a:lnTo>
                    <a:pt x="655" y="1078"/>
                  </a:lnTo>
                  <a:lnTo>
                    <a:pt x="658" y="1080"/>
                  </a:lnTo>
                  <a:lnTo>
                    <a:pt x="662" y="1082"/>
                  </a:lnTo>
                  <a:lnTo>
                    <a:pt x="665" y="1084"/>
                  </a:lnTo>
                  <a:lnTo>
                    <a:pt x="668" y="1085"/>
                  </a:lnTo>
                  <a:lnTo>
                    <a:pt x="671" y="1086"/>
                  </a:lnTo>
                  <a:lnTo>
                    <a:pt x="675" y="1087"/>
                  </a:lnTo>
                  <a:lnTo>
                    <a:pt x="678" y="1088"/>
                  </a:lnTo>
                  <a:lnTo>
                    <a:pt x="681" y="1088"/>
                  </a:lnTo>
                  <a:lnTo>
                    <a:pt x="684" y="1088"/>
                  </a:lnTo>
                  <a:lnTo>
                    <a:pt x="688" y="1088"/>
                  </a:lnTo>
                  <a:lnTo>
                    <a:pt x="691" y="1087"/>
                  </a:lnTo>
                  <a:lnTo>
                    <a:pt x="694" y="1086"/>
                  </a:lnTo>
                  <a:lnTo>
                    <a:pt x="697" y="1084"/>
                  </a:lnTo>
                  <a:lnTo>
                    <a:pt x="701" y="1081"/>
                  </a:lnTo>
                  <a:lnTo>
                    <a:pt x="704" y="1078"/>
                  </a:lnTo>
                  <a:lnTo>
                    <a:pt x="707" y="1074"/>
                  </a:lnTo>
                  <a:lnTo>
                    <a:pt x="710" y="1070"/>
                  </a:lnTo>
                  <a:lnTo>
                    <a:pt x="714" y="1065"/>
                  </a:lnTo>
                  <a:lnTo>
                    <a:pt x="717" y="1059"/>
                  </a:lnTo>
                  <a:lnTo>
                    <a:pt x="720" y="1052"/>
                  </a:lnTo>
                  <a:lnTo>
                    <a:pt x="723" y="1045"/>
                  </a:lnTo>
                  <a:lnTo>
                    <a:pt x="727" y="1037"/>
                  </a:lnTo>
                  <a:lnTo>
                    <a:pt x="730" y="1028"/>
                  </a:lnTo>
                  <a:lnTo>
                    <a:pt x="733" y="1018"/>
                  </a:lnTo>
                  <a:lnTo>
                    <a:pt x="737" y="1007"/>
                  </a:lnTo>
                  <a:lnTo>
                    <a:pt x="740" y="995"/>
                  </a:lnTo>
                  <a:lnTo>
                    <a:pt x="743" y="982"/>
                  </a:lnTo>
                  <a:lnTo>
                    <a:pt x="746" y="969"/>
                  </a:lnTo>
                  <a:lnTo>
                    <a:pt x="750" y="955"/>
                  </a:lnTo>
                  <a:lnTo>
                    <a:pt x="753" y="940"/>
                  </a:lnTo>
                  <a:lnTo>
                    <a:pt x="756" y="925"/>
                  </a:lnTo>
                  <a:lnTo>
                    <a:pt x="759" y="910"/>
                  </a:lnTo>
                  <a:lnTo>
                    <a:pt x="763" y="894"/>
                  </a:lnTo>
                  <a:lnTo>
                    <a:pt x="766" y="877"/>
                  </a:lnTo>
                  <a:lnTo>
                    <a:pt x="769" y="861"/>
                  </a:lnTo>
                  <a:lnTo>
                    <a:pt x="772" y="844"/>
                  </a:lnTo>
                  <a:lnTo>
                    <a:pt x="776" y="827"/>
                  </a:lnTo>
                  <a:lnTo>
                    <a:pt x="779" y="810"/>
                  </a:lnTo>
                  <a:lnTo>
                    <a:pt x="782" y="793"/>
                  </a:lnTo>
                  <a:lnTo>
                    <a:pt x="785" y="777"/>
                  </a:lnTo>
                  <a:lnTo>
                    <a:pt x="789" y="760"/>
                  </a:lnTo>
                  <a:lnTo>
                    <a:pt x="792" y="743"/>
                  </a:lnTo>
                  <a:lnTo>
                    <a:pt x="795" y="727"/>
                  </a:lnTo>
                  <a:lnTo>
                    <a:pt x="799" y="711"/>
                  </a:lnTo>
                  <a:lnTo>
                    <a:pt x="802" y="696"/>
                  </a:lnTo>
                  <a:lnTo>
                    <a:pt x="805" y="681"/>
                  </a:lnTo>
                  <a:lnTo>
                    <a:pt x="808" y="667"/>
                  </a:lnTo>
                  <a:lnTo>
                    <a:pt x="812" y="653"/>
                  </a:lnTo>
                  <a:lnTo>
                    <a:pt x="815" y="640"/>
                  </a:lnTo>
                  <a:lnTo>
                    <a:pt x="818" y="629"/>
                  </a:lnTo>
                  <a:lnTo>
                    <a:pt x="821" y="618"/>
                  </a:lnTo>
                  <a:lnTo>
                    <a:pt x="825" y="609"/>
                  </a:lnTo>
                  <a:lnTo>
                    <a:pt x="828" y="600"/>
                  </a:lnTo>
                  <a:lnTo>
                    <a:pt x="831" y="591"/>
                  </a:lnTo>
                  <a:lnTo>
                    <a:pt x="834" y="584"/>
                  </a:lnTo>
                  <a:lnTo>
                    <a:pt x="838" y="576"/>
                  </a:lnTo>
                  <a:lnTo>
                    <a:pt x="841" y="570"/>
                  </a:lnTo>
                  <a:lnTo>
                    <a:pt x="844" y="564"/>
                  </a:lnTo>
                  <a:lnTo>
                    <a:pt x="847" y="559"/>
                  </a:lnTo>
                  <a:lnTo>
                    <a:pt x="851" y="554"/>
                  </a:lnTo>
                  <a:lnTo>
                    <a:pt x="854" y="550"/>
                  </a:lnTo>
                  <a:lnTo>
                    <a:pt x="857" y="546"/>
                  </a:lnTo>
                  <a:lnTo>
                    <a:pt x="860" y="543"/>
                  </a:lnTo>
                  <a:lnTo>
                    <a:pt x="864" y="541"/>
                  </a:lnTo>
                  <a:lnTo>
                    <a:pt x="867" y="539"/>
                  </a:lnTo>
                  <a:lnTo>
                    <a:pt x="870" y="537"/>
                  </a:lnTo>
                  <a:lnTo>
                    <a:pt x="874" y="536"/>
                  </a:lnTo>
                  <a:lnTo>
                    <a:pt x="877" y="535"/>
                  </a:lnTo>
                  <a:lnTo>
                    <a:pt x="880" y="534"/>
                  </a:lnTo>
                  <a:lnTo>
                    <a:pt x="883" y="534"/>
                  </a:lnTo>
                  <a:lnTo>
                    <a:pt x="887" y="534"/>
                  </a:lnTo>
                  <a:lnTo>
                    <a:pt x="890" y="535"/>
                  </a:lnTo>
                  <a:lnTo>
                    <a:pt x="893" y="536"/>
                  </a:lnTo>
                  <a:lnTo>
                    <a:pt x="896" y="537"/>
                  </a:lnTo>
                  <a:lnTo>
                    <a:pt x="900" y="538"/>
                  </a:lnTo>
                  <a:lnTo>
                    <a:pt x="903" y="540"/>
                  </a:lnTo>
                  <a:lnTo>
                    <a:pt x="906" y="542"/>
                  </a:lnTo>
                  <a:lnTo>
                    <a:pt x="909" y="545"/>
                  </a:lnTo>
                  <a:lnTo>
                    <a:pt x="913" y="547"/>
                  </a:lnTo>
                  <a:lnTo>
                    <a:pt x="916" y="550"/>
                  </a:lnTo>
                  <a:lnTo>
                    <a:pt x="919" y="552"/>
                  </a:lnTo>
                  <a:lnTo>
                    <a:pt x="922" y="555"/>
                  </a:lnTo>
                  <a:lnTo>
                    <a:pt x="926" y="558"/>
                  </a:lnTo>
                  <a:lnTo>
                    <a:pt x="929" y="561"/>
                  </a:lnTo>
                  <a:lnTo>
                    <a:pt x="932" y="564"/>
                  </a:lnTo>
                  <a:lnTo>
                    <a:pt x="935" y="566"/>
                  </a:lnTo>
                  <a:lnTo>
                    <a:pt x="939" y="569"/>
                  </a:lnTo>
                  <a:lnTo>
                    <a:pt x="942" y="572"/>
                  </a:lnTo>
                  <a:lnTo>
                    <a:pt x="945" y="574"/>
                  </a:lnTo>
                  <a:lnTo>
                    <a:pt x="949" y="577"/>
                  </a:lnTo>
                  <a:lnTo>
                    <a:pt x="952" y="579"/>
                  </a:lnTo>
                  <a:lnTo>
                    <a:pt x="955" y="581"/>
                  </a:lnTo>
                  <a:lnTo>
                    <a:pt x="958" y="582"/>
                  </a:lnTo>
                  <a:lnTo>
                    <a:pt x="962" y="584"/>
                  </a:lnTo>
                  <a:lnTo>
                    <a:pt x="965" y="585"/>
                  </a:lnTo>
                  <a:lnTo>
                    <a:pt x="968" y="586"/>
                  </a:lnTo>
                  <a:lnTo>
                    <a:pt x="971" y="586"/>
                  </a:lnTo>
                  <a:lnTo>
                    <a:pt x="975" y="586"/>
                  </a:lnTo>
                  <a:lnTo>
                    <a:pt x="978" y="586"/>
                  </a:lnTo>
                  <a:lnTo>
                    <a:pt x="981" y="586"/>
                  </a:lnTo>
                  <a:lnTo>
                    <a:pt x="984" y="584"/>
                  </a:lnTo>
                  <a:lnTo>
                    <a:pt x="988" y="583"/>
                  </a:lnTo>
                  <a:lnTo>
                    <a:pt x="991" y="581"/>
                  </a:lnTo>
                  <a:lnTo>
                    <a:pt x="994" y="579"/>
                  </a:lnTo>
                  <a:lnTo>
                    <a:pt x="997" y="577"/>
                  </a:lnTo>
                  <a:lnTo>
                    <a:pt x="1001" y="574"/>
                  </a:lnTo>
                  <a:lnTo>
                    <a:pt x="1004" y="571"/>
                  </a:lnTo>
                  <a:lnTo>
                    <a:pt x="1007" y="568"/>
                  </a:lnTo>
                  <a:lnTo>
                    <a:pt x="1010" y="565"/>
                  </a:lnTo>
                  <a:lnTo>
                    <a:pt x="1014" y="562"/>
                  </a:lnTo>
                  <a:lnTo>
                    <a:pt x="1017" y="559"/>
                  </a:lnTo>
                  <a:lnTo>
                    <a:pt x="1020" y="555"/>
                  </a:lnTo>
                  <a:lnTo>
                    <a:pt x="1024" y="552"/>
                  </a:lnTo>
                  <a:lnTo>
                    <a:pt x="1027" y="548"/>
                  </a:lnTo>
                  <a:lnTo>
                    <a:pt x="1030" y="545"/>
                  </a:lnTo>
                  <a:lnTo>
                    <a:pt x="1033" y="542"/>
                  </a:lnTo>
                  <a:lnTo>
                    <a:pt x="1037" y="539"/>
                  </a:lnTo>
                  <a:lnTo>
                    <a:pt x="1040" y="536"/>
                  </a:lnTo>
                  <a:lnTo>
                    <a:pt x="1043" y="533"/>
                  </a:lnTo>
                  <a:lnTo>
                    <a:pt x="1046" y="530"/>
                  </a:lnTo>
                  <a:lnTo>
                    <a:pt x="1050" y="528"/>
                  </a:lnTo>
                  <a:lnTo>
                    <a:pt x="1053" y="526"/>
                  </a:lnTo>
                  <a:lnTo>
                    <a:pt x="1056" y="524"/>
                  </a:lnTo>
                  <a:lnTo>
                    <a:pt x="1059" y="522"/>
                  </a:lnTo>
                  <a:lnTo>
                    <a:pt x="1063" y="522"/>
                  </a:lnTo>
                  <a:lnTo>
                    <a:pt x="1066" y="521"/>
                  </a:lnTo>
                  <a:lnTo>
                    <a:pt x="1069" y="522"/>
                  </a:lnTo>
                  <a:lnTo>
                    <a:pt x="1072" y="522"/>
                  </a:lnTo>
                  <a:lnTo>
                    <a:pt x="1076" y="523"/>
                  </a:lnTo>
                  <a:lnTo>
                    <a:pt x="1079" y="524"/>
                  </a:lnTo>
                  <a:lnTo>
                    <a:pt x="1082" y="525"/>
                  </a:lnTo>
                  <a:lnTo>
                    <a:pt x="1085" y="527"/>
                  </a:lnTo>
                  <a:lnTo>
                    <a:pt x="1089" y="528"/>
                  </a:lnTo>
                  <a:lnTo>
                    <a:pt x="1092" y="530"/>
                  </a:lnTo>
                  <a:lnTo>
                    <a:pt x="1095" y="532"/>
                  </a:lnTo>
                  <a:lnTo>
                    <a:pt x="1099" y="535"/>
                  </a:lnTo>
                  <a:lnTo>
                    <a:pt x="1102" y="537"/>
                  </a:lnTo>
                  <a:lnTo>
                    <a:pt x="1105" y="540"/>
                  </a:lnTo>
                  <a:lnTo>
                    <a:pt x="1108" y="542"/>
                  </a:lnTo>
                  <a:lnTo>
                    <a:pt x="1112" y="545"/>
                  </a:lnTo>
                  <a:lnTo>
                    <a:pt x="1115" y="548"/>
                  </a:lnTo>
                  <a:lnTo>
                    <a:pt x="1118" y="551"/>
                  </a:lnTo>
                  <a:lnTo>
                    <a:pt x="1121" y="553"/>
                  </a:lnTo>
                  <a:lnTo>
                    <a:pt x="1125" y="556"/>
                  </a:lnTo>
                  <a:lnTo>
                    <a:pt x="1128" y="559"/>
                  </a:lnTo>
                  <a:lnTo>
                    <a:pt x="1131" y="562"/>
                  </a:lnTo>
                  <a:lnTo>
                    <a:pt x="1134" y="565"/>
                  </a:lnTo>
                  <a:lnTo>
                    <a:pt x="1138" y="568"/>
                  </a:lnTo>
                  <a:lnTo>
                    <a:pt x="1141" y="570"/>
                  </a:lnTo>
                  <a:lnTo>
                    <a:pt x="1144" y="573"/>
                  </a:lnTo>
                  <a:lnTo>
                    <a:pt x="1147" y="575"/>
                  </a:lnTo>
                  <a:lnTo>
                    <a:pt x="1151" y="577"/>
                  </a:lnTo>
                  <a:lnTo>
                    <a:pt x="1154" y="579"/>
                  </a:lnTo>
                  <a:lnTo>
                    <a:pt x="1157" y="581"/>
                  </a:lnTo>
                  <a:lnTo>
                    <a:pt x="1161" y="582"/>
                  </a:lnTo>
                  <a:lnTo>
                    <a:pt x="1164" y="584"/>
                  </a:lnTo>
                  <a:lnTo>
                    <a:pt x="1167" y="585"/>
                  </a:lnTo>
                  <a:lnTo>
                    <a:pt x="1170" y="587"/>
                  </a:lnTo>
                  <a:lnTo>
                    <a:pt x="1174" y="588"/>
                  </a:lnTo>
                  <a:lnTo>
                    <a:pt x="1177" y="589"/>
                  </a:lnTo>
                  <a:lnTo>
                    <a:pt x="1180" y="590"/>
                  </a:lnTo>
                  <a:lnTo>
                    <a:pt x="1183" y="590"/>
                  </a:lnTo>
                  <a:lnTo>
                    <a:pt x="1187" y="591"/>
                  </a:lnTo>
                  <a:lnTo>
                    <a:pt x="1190" y="591"/>
                  </a:lnTo>
                  <a:lnTo>
                    <a:pt x="1193" y="591"/>
                  </a:lnTo>
                  <a:lnTo>
                    <a:pt x="1196" y="591"/>
                  </a:lnTo>
                  <a:lnTo>
                    <a:pt x="1200" y="590"/>
                  </a:lnTo>
                  <a:lnTo>
                    <a:pt x="1203" y="590"/>
                  </a:lnTo>
                  <a:lnTo>
                    <a:pt x="1206" y="589"/>
                  </a:lnTo>
                  <a:lnTo>
                    <a:pt x="1209" y="588"/>
                  </a:lnTo>
                  <a:lnTo>
                    <a:pt x="1213" y="586"/>
                  </a:lnTo>
                  <a:lnTo>
                    <a:pt x="1216" y="585"/>
                  </a:lnTo>
                  <a:lnTo>
                    <a:pt x="1219" y="583"/>
                  </a:lnTo>
                  <a:lnTo>
                    <a:pt x="1222" y="581"/>
                  </a:lnTo>
                  <a:lnTo>
                    <a:pt x="1226" y="578"/>
                  </a:lnTo>
                  <a:lnTo>
                    <a:pt x="1229" y="576"/>
                  </a:lnTo>
                  <a:lnTo>
                    <a:pt x="1232" y="573"/>
                  </a:lnTo>
                  <a:lnTo>
                    <a:pt x="1236" y="570"/>
                  </a:lnTo>
                  <a:lnTo>
                    <a:pt x="1239" y="566"/>
                  </a:lnTo>
                  <a:lnTo>
                    <a:pt x="1242" y="563"/>
                  </a:lnTo>
                  <a:lnTo>
                    <a:pt x="1245" y="559"/>
                  </a:lnTo>
                  <a:lnTo>
                    <a:pt x="1249" y="555"/>
                  </a:lnTo>
                  <a:lnTo>
                    <a:pt x="1252" y="551"/>
                  </a:lnTo>
                  <a:lnTo>
                    <a:pt x="1255" y="547"/>
                  </a:lnTo>
                  <a:lnTo>
                    <a:pt x="1258" y="543"/>
                  </a:lnTo>
                  <a:lnTo>
                    <a:pt x="1262" y="539"/>
                  </a:lnTo>
                  <a:lnTo>
                    <a:pt x="1265" y="535"/>
                  </a:lnTo>
                  <a:lnTo>
                    <a:pt x="1268" y="531"/>
                  </a:lnTo>
                  <a:lnTo>
                    <a:pt x="1271" y="526"/>
                  </a:lnTo>
                  <a:lnTo>
                    <a:pt x="1275" y="522"/>
                  </a:lnTo>
                  <a:lnTo>
                    <a:pt x="1278" y="518"/>
                  </a:lnTo>
                  <a:lnTo>
                    <a:pt x="1281" y="514"/>
                  </a:lnTo>
                  <a:lnTo>
                    <a:pt x="1284" y="510"/>
                  </a:lnTo>
                  <a:lnTo>
                    <a:pt x="1288" y="506"/>
                  </a:lnTo>
                  <a:lnTo>
                    <a:pt x="1291" y="503"/>
                  </a:lnTo>
                  <a:lnTo>
                    <a:pt x="1294" y="499"/>
                  </a:lnTo>
                  <a:lnTo>
                    <a:pt x="1297" y="496"/>
                  </a:lnTo>
                  <a:lnTo>
                    <a:pt x="1301" y="492"/>
                  </a:lnTo>
                  <a:lnTo>
                    <a:pt x="1304" y="489"/>
                  </a:lnTo>
                  <a:lnTo>
                    <a:pt x="1307" y="487"/>
                  </a:lnTo>
                  <a:lnTo>
                    <a:pt x="1311" y="484"/>
                  </a:lnTo>
                  <a:lnTo>
                    <a:pt x="1314" y="482"/>
                  </a:lnTo>
                  <a:lnTo>
                    <a:pt x="1317" y="480"/>
                  </a:lnTo>
                  <a:lnTo>
                    <a:pt x="1320" y="478"/>
                  </a:lnTo>
                  <a:lnTo>
                    <a:pt x="1324" y="477"/>
                  </a:lnTo>
                  <a:lnTo>
                    <a:pt x="1327" y="475"/>
                  </a:lnTo>
                  <a:lnTo>
                    <a:pt x="1330" y="474"/>
                  </a:lnTo>
                  <a:lnTo>
                    <a:pt x="1333" y="473"/>
                  </a:lnTo>
                  <a:lnTo>
                    <a:pt x="1337" y="472"/>
                  </a:lnTo>
                  <a:lnTo>
                    <a:pt x="1340" y="472"/>
                  </a:lnTo>
                  <a:lnTo>
                    <a:pt x="1343" y="471"/>
                  </a:lnTo>
                  <a:lnTo>
                    <a:pt x="1346" y="471"/>
                  </a:lnTo>
                  <a:lnTo>
                    <a:pt x="1350" y="471"/>
                  </a:lnTo>
                  <a:lnTo>
                    <a:pt x="1353" y="471"/>
                  </a:lnTo>
                  <a:lnTo>
                    <a:pt x="1356" y="472"/>
                  </a:lnTo>
                  <a:lnTo>
                    <a:pt x="1359" y="472"/>
                  </a:lnTo>
                  <a:lnTo>
                    <a:pt x="1363" y="473"/>
                  </a:lnTo>
                  <a:lnTo>
                    <a:pt x="1366" y="474"/>
                  </a:lnTo>
                  <a:lnTo>
                    <a:pt x="1369" y="475"/>
                  </a:lnTo>
                  <a:lnTo>
                    <a:pt x="1372" y="476"/>
                  </a:lnTo>
                  <a:lnTo>
                    <a:pt x="1376" y="477"/>
                  </a:lnTo>
                  <a:lnTo>
                    <a:pt x="1379" y="479"/>
                  </a:lnTo>
                  <a:lnTo>
                    <a:pt x="1382" y="480"/>
                  </a:lnTo>
                  <a:lnTo>
                    <a:pt x="1386" y="482"/>
                  </a:lnTo>
                  <a:lnTo>
                    <a:pt x="1389" y="484"/>
                  </a:lnTo>
                  <a:lnTo>
                    <a:pt x="1392" y="486"/>
                  </a:lnTo>
                  <a:lnTo>
                    <a:pt x="1395" y="488"/>
                  </a:lnTo>
                  <a:lnTo>
                    <a:pt x="1399" y="490"/>
                  </a:lnTo>
                  <a:lnTo>
                    <a:pt x="1402" y="492"/>
                  </a:lnTo>
                  <a:lnTo>
                    <a:pt x="1405" y="494"/>
                  </a:lnTo>
                  <a:lnTo>
                    <a:pt x="1408" y="496"/>
                  </a:lnTo>
                  <a:lnTo>
                    <a:pt x="1412" y="499"/>
                  </a:lnTo>
                  <a:lnTo>
                    <a:pt x="1415" y="501"/>
                  </a:lnTo>
                  <a:lnTo>
                    <a:pt x="1418" y="503"/>
                  </a:lnTo>
                  <a:lnTo>
                    <a:pt x="1421" y="506"/>
                  </a:lnTo>
                  <a:lnTo>
                    <a:pt x="1425" y="508"/>
                  </a:lnTo>
                  <a:lnTo>
                    <a:pt x="1428" y="510"/>
                  </a:lnTo>
                  <a:lnTo>
                    <a:pt x="1431" y="513"/>
                  </a:lnTo>
                  <a:lnTo>
                    <a:pt x="1434" y="515"/>
                  </a:lnTo>
                  <a:lnTo>
                    <a:pt x="1438" y="517"/>
                  </a:lnTo>
                  <a:lnTo>
                    <a:pt x="1441" y="519"/>
                  </a:lnTo>
                  <a:lnTo>
                    <a:pt x="1444" y="521"/>
                  </a:lnTo>
                  <a:lnTo>
                    <a:pt x="1447" y="523"/>
                  </a:lnTo>
                  <a:lnTo>
                    <a:pt x="1451" y="524"/>
                  </a:lnTo>
                  <a:lnTo>
                    <a:pt x="1454" y="526"/>
                  </a:lnTo>
                  <a:lnTo>
                    <a:pt x="1457" y="527"/>
                  </a:lnTo>
                  <a:lnTo>
                    <a:pt x="1461" y="528"/>
                  </a:lnTo>
                  <a:lnTo>
                    <a:pt x="1464" y="529"/>
                  </a:lnTo>
                  <a:lnTo>
                    <a:pt x="1467" y="530"/>
                  </a:lnTo>
                  <a:lnTo>
                    <a:pt x="1470" y="530"/>
                  </a:lnTo>
                  <a:lnTo>
                    <a:pt x="1474" y="530"/>
                  </a:lnTo>
                  <a:lnTo>
                    <a:pt x="1477" y="530"/>
                  </a:lnTo>
                  <a:lnTo>
                    <a:pt x="1480" y="530"/>
                  </a:lnTo>
                  <a:lnTo>
                    <a:pt x="1483" y="530"/>
                  </a:lnTo>
                  <a:lnTo>
                    <a:pt x="1487" y="529"/>
                  </a:lnTo>
                  <a:lnTo>
                    <a:pt x="1490" y="528"/>
                  </a:lnTo>
                  <a:lnTo>
                    <a:pt x="1493" y="527"/>
                  </a:lnTo>
                  <a:lnTo>
                    <a:pt x="1496" y="526"/>
                  </a:lnTo>
                  <a:lnTo>
                    <a:pt x="1500" y="525"/>
                  </a:lnTo>
                  <a:lnTo>
                    <a:pt x="1503" y="523"/>
                  </a:lnTo>
                  <a:lnTo>
                    <a:pt x="1506" y="522"/>
                  </a:lnTo>
                  <a:lnTo>
                    <a:pt x="1509" y="520"/>
                  </a:lnTo>
                  <a:lnTo>
                    <a:pt x="1513" y="518"/>
                  </a:lnTo>
                  <a:lnTo>
                    <a:pt x="1516" y="516"/>
                  </a:lnTo>
                  <a:lnTo>
                    <a:pt x="1519" y="513"/>
                  </a:lnTo>
                  <a:lnTo>
                    <a:pt x="1523" y="511"/>
                  </a:lnTo>
                  <a:lnTo>
                    <a:pt x="1526" y="508"/>
                  </a:lnTo>
                  <a:lnTo>
                    <a:pt x="1529" y="506"/>
                  </a:lnTo>
                  <a:lnTo>
                    <a:pt x="1532" y="503"/>
                  </a:lnTo>
                  <a:lnTo>
                    <a:pt x="1536" y="500"/>
                  </a:lnTo>
                  <a:lnTo>
                    <a:pt x="1539" y="497"/>
                  </a:lnTo>
                  <a:lnTo>
                    <a:pt x="1542" y="494"/>
                  </a:lnTo>
                  <a:lnTo>
                    <a:pt x="1545" y="490"/>
                  </a:lnTo>
                  <a:lnTo>
                    <a:pt x="1549" y="487"/>
                  </a:lnTo>
                  <a:lnTo>
                    <a:pt x="1552" y="484"/>
                  </a:lnTo>
                  <a:lnTo>
                    <a:pt x="1555" y="480"/>
                  </a:lnTo>
                  <a:lnTo>
                    <a:pt x="1558" y="476"/>
                  </a:lnTo>
                  <a:lnTo>
                    <a:pt x="1562" y="473"/>
                  </a:lnTo>
                  <a:lnTo>
                    <a:pt x="1565" y="469"/>
                  </a:lnTo>
                  <a:lnTo>
                    <a:pt x="1568" y="465"/>
                  </a:lnTo>
                  <a:lnTo>
                    <a:pt x="1571" y="462"/>
                  </a:lnTo>
                  <a:lnTo>
                    <a:pt x="1575" y="458"/>
                  </a:lnTo>
                  <a:lnTo>
                    <a:pt x="1578" y="454"/>
                  </a:lnTo>
                  <a:lnTo>
                    <a:pt x="1581" y="450"/>
                  </a:lnTo>
                  <a:lnTo>
                    <a:pt x="1584" y="447"/>
                  </a:lnTo>
                  <a:lnTo>
                    <a:pt x="1588" y="443"/>
                  </a:lnTo>
                  <a:lnTo>
                    <a:pt x="1591" y="439"/>
                  </a:lnTo>
                  <a:lnTo>
                    <a:pt x="1594" y="436"/>
                  </a:lnTo>
                  <a:lnTo>
                    <a:pt x="1598" y="432"/>
                  </a:lnTo>
                  <a:lnTo>
                    <a:pt x="1601" y="429"/>
                  </a:lnTo>
                  <a:lnTo>
                    <a:pt x="1604" y="425"/>
                  </a:lnTo>
                  <a:lnTo>
                    <a:pt x="1607" y="422"/>
                  </a:lnTo>
                  <a:lnTo>
                    <a:pt x="1611" y="419"/>
                  </a:lnTo>
                  <a:lnTo>
                    <a:pt x="1614" y="416"/>
                  </a:lnTo>
                  <a:lnTo>
                    <a:pt x="1617" y="413"/>
                  </a:lnTo>
                  <a:lnTo>
                    <a:pt x="1620" y="410"/>
                  </a:lnTo>
                  <a:lnTo>
                    <a:pt x="1624" y="407"/>
                  </a:lnTo>
                  <a:lnTo>
                    <a:pt x="1627" y="405"/>
                  </a:lnTo>
                  <a:lnTo>
                    <a:pt x="1630" y="403"/>
                  </a:lnTo>
                  <a:lnTo>
                    <a:pt x="1633" y="400"/>
                  </a:lnTo>
                  <a:lnTo>
                    <a:pt x="1637" y="399"/>
                  </a:lnTo>
                  <a:lnTo>
                    <a:pt x="1640" y="397"/>
                  </a:lnTo>
                  <a:lnTo>
                    <a:pt x="1643" y="395"/>
                  </a:lnTo>
                  <a:lnTo>
                    <a:pt x="1646" y="394"/>
                  </a:lnTo>
                  <a:lnTo>
                    <a:pt x="1650" y="393"/>
                  </a:lnTo>
                  <a:lnTo>
                    <a:pt x="1653" y="391"/>
                  </a:lnTo>
                  <a:lnTo>
                    <a:pt x="1656" y="391"/>
                  </a:lnTo>
                  <a:lnTo>
                    <a:pt x="1659" y="390"/>
                  </a:lnTo>
                  <a:lnTo>
                    <a:pt x="1663" y="389"/>
                  </a:lnTo>
                  <a:lnTo>
                    <a:pt x="1666" y="388"/>
                  </a:lnTo>
                  <a:lnTo>
                    <a:pt x="1669" y="388"/>
                  </a:lnTo>
                  <a:lnTo>
                    <a:pt x="1673" y="388"/>
                  </a:lnTo>
                  <a:lnTo>
                    <a:pt x="1676" y="388"/>
                  </a:lnTo>
                  <a:lnTo>
                    <a:pt x="1679" y="387"/>
                  </a:lnTo>
                  <a:lnTo>
                    <a:pt x="1682" y="387"/>
                  </a:lnTo>
                  <a:lnTo>
                    <a:pt x="1686" y="388"/>
                  </a:lnTo>
                  <a:lnTo>
                    <a:pt x="1689" y="388"/>
                  </a:lnTo>
                  <a:lnTo>
                    <a:pt x="1692" y="388"/>
                  </a:lnTo>
                  <a:lnTo>
                    <a:pt x="1695" y="388"/>
                  </a:lnTo>
                  <a:lnTo>
                    <a:pt x="1699" y="389"/>
                  </a:lnTo>
                  <a:lnTo>
                    <a:pt x="1702" y="389"/>
                  </a:lnTo>
                  <a:lnTo>
                    <a:pt x="1705" y="390"/>
                  </a:lnTo>
                  <a:lnTo>
                    <a:pt x="1708" y="391"/>
                  </a:lnTo>
                  <a:lnTo>
                    <a:pt x="1712" y="391"/>
                  </a:lnTo>
                  <a:lnTo>
                    <a:pt x="1715" y="392"/>
                  </a:lnTo>
                  <a:lnTo>
                    <a:pt x="1718" y="393"/>
                  </a:lnTo>
                  <a:lnTo>
                    <a:pt x="1721" y="394"/>
                  </a:lnTo>
                  <a:lnTo>
                    <a:pt x="1725" y="395"/>
                  </a:lnTo>
                  <a:lnTo>
                    <a:pt x="1728" y="395"/>
                  </a:lnTo>
                  <a:lnTo>
                    <a:pt x="1731" y="396"/>
                  </a:lnTo>
                  <a:lnTo>
                    <a:pt x="1734" y="397"/>
                  </a:lnTo>
                  <a:lnTo>
                    <a:pt x="1738" y="398"/>
                  </a:lnTo>
                  <a:lnTo>
                    <a:pt x="1741" y="399"/>
                  </a:lnTo>
                  <a:lnTo>
                    <a:pt x="1744" y="400"/>
                  </a:lnTo>
                  <a:lnTo>
                    <a:pt x="1748" y="401"/>
                  </a:lnTo>
                  <a:lnTo>
                    <a:pt x="1751" y="402"/>
                  </a:lnTo>
                  <a:lnTo>
                    <a:pt x="1754" y="402"/>
                  </a:lnTo>
                  <a:lnTo>
                    <a:pt x="1757" y="403"/>
                  </a:lnTo>
                  <a:lnTo>
                    <a:pt x="1761" y="404"/>
                  </a:lnTo>
                  <a:lnTo>
                    <a:pt x="1764" y="405"/>
                  </a:lnTo>
                  <a:lnTo>
                    <a:pt x="1767" y="405"/>
                  </a:lnTo>
                  <a:lnTo>
                    <a:pt x="1770" y="406"/>
                  </a:lnTo>
                  <a:lnTo>
                    <a:pt x="1774" y="407"/>
                  </a:lnTo>
                  <a:lnTo>
                    <a:pt x="1777" y="407"/>
                  </a:lnTo>
                  <a:lnTo>
                    <a:pt x="1780" y="407"/>
                  </a:lnTo>
                  <a:lnTo>
                    <a:pt x="1783" y="408"/>
                  </a:lnTo>
                  <a:lnTo>
                    <a:pt x="1787" y="408"/>
                  </a:lnTo>
                  <a:lnTo>
                    <a:pt x="1790" y="408"/>
                  </a:lnTo>
                  <a:lnTo>
                    <a:pt x="1793" y="408"/>
                  </a:lnTo>
                  <a:lnTo>
                    <a:pt x="1796" y="408"/>
                  </a:lnTo>
                  <a:lnTo>
                    <a:pt x="1800" y="408"/>
                  </a:lnTo>
                  <a:lnTo>
                    <a:pt x="1803" y="407"/>
                  </a:lnTo>
                  <a:lnTo>
                    <a:pt x="1806" y="407"/>
                  </a:lnTo>
                  <a:lnTo>
                    <a:pt x="1809" y="407"/>
                  </a:lnTo>
                  <a:lnTo>
                    <a:pt x="1813" y="406"/>
                  </a:lnTo>
                  <a:lnTo>
                    <a:pt x="1816" y="405"/>
                  </a:lnTo>
                  <a:lnTo>
                    <a:pt x="1819" y="405"/>
                  </a:lnTo>
                  <a:lnTo>
                    <a:pt x="1823" y="404"/>
                  </a:lnTo>
                  <a:lnTo>
                    <a:pt x="1826" y="403"/>
                  </a:lnTo>
                  <a:lnTo>
                    <a:pt x="1829" y="402"/>
                  </a:lnTo>
                  <a:lnTo>
                    <a:pt x="1832" y="401"/>
                  </a:lnTo>
                  <a:lnTo>
                    <a:pt x="1836" y="400"/>
                  </a:lnTo>
                  <a:lnTo>
                    <a:pt x="1839" y="398"/>
                  </a:lnTo>
                  <a:lnTo>
                    <a:pt x="1842" y="397"/>
                  </a:lnTo>
                  <a:lnTo>
                    <a:pt x="1845" y="396"/>
                  </a:lnTo>
                  <a:lnTo>
                    <a:pt x="1849" y="394"/>
                  </a:lnTo>
                  <a:lnTo>
                    <a:pt x="1852" y="393"/>
                  </a:lnTo>
                  <a:lnTo>
                    <a:pt x="1855" y="391"/>
                  </a:lnTo>
                  <a:lnTo>
                    <a:pt x="1858" y="389"/>
                  </a:lnTo>
                  <a:lnTo>
                    <a:pt x="1862" y="388"/>
                  </a:lnTo>
                  <a:lnTo>
                    <a:pt x="1865" y="386"/>
                  </a:lnTo>
                  <a:lnTo>
                    <a:pt x="1868" y="384"/>
                  </a:lnTo>
                  <a:lnTo>
                    <a:pt x="1871" y="382"/>
                  </a:lnTo>
                  <a:lnTo>
                    <a:pt x="1875" y="380"/>
                  </a:lnTo>
                  <a:lnTo>
                    <a:pt x="1878" y="378"/>
                  </a:lnTo>
                  <a:lnTo>
                    <a:pt x="1881" y="376"/>
                  </a:lnTo>
                  <a:lnTo>
                    <a:pt x="1885" y="374"/>
                  </a:lnTo>
                  <a:lnTo>
                    <a:pt x="1888" y="372"/>
                  </a:lnTo>
                  <a:lnTo>
                    <a:pt x="1891" y="370"/>
                  </a:lnTo>
                  <a:lnTo>
                    <a:pt x="1894" y="368"/>
                  </a:lnTo>
                  <a:lnTo>
                    <a:pt x="1898" y="366"/>
                  </a:lnTo>
                  <a:lnTo>
                    <a:pt x="1901" y="364"/>
                  </a:lnTo>
                  <a:lnTo>
                    <a:pt x="1904" y="362"/>
                  </a:lnTo>
                  <a:lnTo>
                    <a:pt x="1907" y="360"/>
                  </a:lnTo>
                  <a:lnTo>
                    <a:pt x="1911" y="358"/>
                  </a:lnTo>
                  <a:lnTo>
                    <a:pt x="1914" y="356"/>
                  </a:lnTo>
                  <a:lnTo>
                    <a:pt x="1917" y="354"/>
                  </a:lnTo>
                  <a:lnTo>
                    <a:pt x="1920" y="352"/>
                  </a:lnTo>
                  <a:lnTo>
                    <a:pt x="1924" y="350"/>
                  </a:lnTo>
                  <a:lnTo>
                    <a:pt x="1927" y="348"/>
                  </a:lnTo>
                  <a:lnTo>
                    <a:pt x="1930" y="346"/>
                  </a:lnTo>
                  <a:lnTo>
                    <a:pt x="1933" y="344"/>
                  </a:lnTo>
                  <a:lnTo>
                    <a:pt x="1937" y="342"/>
                  </a:lnTo>
                  <a:lnTo>
                    <a:pt x="1940" y="340"/>
                  </a:lnTo>
                  <a:lnTo>
                    <a:pt x="1943" y="338"/>
                  </a:lnTo>
                  <a:lnTo>
                    <a:pt x="1946" y="337"/>
                  </a:lnTo>
                  <a:lnTo>
                    <a:pt x="1950" y="335"/>
                  </a:lnTo>
                  <a:lnTo>
                    <a:pt x="1953" y="333"/>
                  </a:lnTo>
                  <a:lnTo>
                    <a:pt x="1956" y="332"/>
                  </a:lnTo>
                  <a:lnTo>
                    <a:pt x="1960" y="331"/>
                  </a:lnTo>
                  <a:lnTo>
                    <a:pt x="1963" y="329"/>
                  </a:lnTo>
                  <a:lnTo>
                    <a:pt x="1966" y="328"/>
                  </a:lnTo>
                  <a:lnTo>
                    <a:pt x="1969" y="327"/>
                  </a:lnTo>
                  <a:lnTo>
                    <a:pt x="1973" y="326"/>
                  </a:lnTo>
                  <a:lnTo>
                    <a:pt x="1976" y="325"/>
                  </a:lnTo>
                  <a:lnTo>
                    <a:pt x="1979" y="325"/>
                  </a:lnTo>
                  <a:lnTo>
                    <a:pt x="1982" y="324"/>
                  </a:lnTo>
                  <a:lnTo>
                    <a:pt x="1986" y="323"/>
                  </a:lnTo>
                  <a:lnTo>
                    <a:pt x="1989" y="323"/>
                  </a:lnTo>
                  <a:lnTo>
                    <a:pt x="1992" y="322"/>
                  </a:lnTo>
                  <a:lnTo>
                    <a:pt x="1995" y="322"/>
                  </a:lnTo>
                  <a:lnTo>
                    <a:pt x="1999" y="322"/>
                  </a:lnTo>
                  <a:lnTo>
                    <a:pt x="2002" y="321"/>
                  </a:lnTo>
                  <a:lnTo>
                    <a:pt x="2005" y="321"/>
                  </a:lnTo>
                  <a:lnTo>
                    <a:pt x="2008" y="321"/>
                  </a:lnTo>
                  <a:lnTo>
                    <a:pt x="2012" y="321"/>
                  </a:lnTo>
                  <a:lnTo>
                    <a:pt x="2015" y="321"/>
                  </a:lnTo>
                  <a:lnTo>
                    <a:pt x="2018" y="322"/>
                  </a:lnTo>
                  <a:lnTo>
                    <a:pt x="2021" y="322"/>
                  </a:lnTo>
                  <a:lnTo>
                    <a:pt x="2025" y="322"/>
                  </a:lnTo>
                  <a:lnTo>
                    <a:pt x="2028" y="323"/>
                  </a:lnTo>
                  <a:lnTo>
                    <a:pt x="2031" y="324"/>
                  </a:lnTo>
                  <a:lnTo>
                    <a:pt x="2035" y="324"/>
                  </a:lnTo>
                  <a:lnTo>
                    <a:pt x="2038" y="325"/>
                  </a:lnTo>
                  <a:lnTo>
                    <a:pt x="2041" y="326"/>
                  </a:lnTo>
                  <a:lnTo>
                    <a:pt x="2044" y="327"/>
                  </a:lnTo>
                  <a:lnTo>
                    <a:pt x="2048" y="328"/>
                  </a:lnTo>
                  <a:lnTo>
                    <a:pt x="2051" y="330"/>
                  </a:lnTo>
                  <a:lnTo>
                    <a:pt x="2054" y="331"/>
                  </a:lnTo>
                  <a:lnTo>
                    <a:pt x="2057" y="332"/>
                  </a:lnTo>
                  <a:lnTo>
                    <a:pt x="2061" y="334"/>
                  </a:lnTo>
                  <a:lnTo>
                    <a:pt x="2064" y="335"/>
                  </a:lnTo>
                  <a:lnTo>
                    <a:pt x="2067" y="337"/>
                  </a:lnTo>
                  <a:lnTo>
                    <a:pt x="2070" y="339"/>
                  </a:lnTo>
                  <a:lnTo>
                    <a:pt x="2074" y="340"/>
                  </a:lnTo>
                  <a:lnTo>
                    <a:pt x="2077" y="342"/>
                  </a:lnTo>
                  <a:lnTo>
                    <a:pt x="2080" y="344"/>
                  </a:lnTo>
                  <a:lnTo>
                    <a:pt x="2083" y="345"/>
                  </a:lnTo>
                  <a:lnTo>
                    <a:pt x="2087" y="347"/>
                  </a:lnTo>
                  <a:lnTo>
                    <a:pt x="2090" y="349"/>
                  </a:lnTo>
                  <a:lnTo>
                    <a:pt x="2093" y="351"/>
                  </a:lnTo>
                  <a:lnTo>
                    <a:pt x="2096" y="353"/>
                  </a:lnTo>
                  <a:lnTo>
                    <a:pt x="2100" y="354"/>
                  </a:lnTo>
                  <a:lnTo>
                    <a:pt x="2103" y="356"/>
                  </a:lnTo>
                  <a:lnTo>
                    <a:pt x="2106" y="358"/>
                  </a:lnTo>
                  <a:lnTo>
                    <a:pt x="2110" y="360"/>
                  </a:lnTo>
                  <a:lnTo>
                    <a:pt x="2113" y="362"/>
                  </a:lnTo>
                  <a:lnTo>
                    <a:pt x="2116" y="363"/>
                  </a:lnTo>
                  <a:lnTo>
                    <a:pt x="2119" y="365"/>
                  </a:lnTo>
                  <a:lnTo>
                    <a:pt x="2123" y="367"/>
                  </a:lnTo>
                  <a:lnTo>
                    <a:pt x="2126" y="369"/>
                  </a:lnTo>
                  <a:lnTo>
                    <a:pt x="2129" y="370"/>
                  </a:lnTo>
                  <a:lnTo>
                    <a:pt x="2132" y="372"/>
                  </a:lnTo>
                  <a:lnTo>
                    <a:pt x="2136" y="373"/>
                  </a:lnTo>
                  <a:lnTo>
                    <a:pt x="2139" y="375"/>
                  </a:lnTo>
                  <a:lnTo>
                    <a:pt x="2142" y="377"/>
                  </a:lnTo>
                  <a:lnTo>
                    <a:pt x="2145" y="378"/>
                  </a:lnTo>
                  <a:lnTo>
                    <a:pt x="2149" y="379"/>
                  </a:lnTo>
                  <a:lnTo>
                    <a:pt x="2152" y="381"/>
                  </a:lnTo>
                  <a:lnTo>
                    <a:pt x="2155" y="382"/>
                  </a:lnTo>
                  <a:lnTo>
                    <a:pt x="2158" y="383"/>
                  </a:lnTo>
                  <a:lnTo>
                    <a:pt x="2162" y="385"/>
                  </a:lnTo>
                  <a:lnTo>
                    <a:pt x="2165" y="386"/>
                  </a:lnTo>
                  <a:lnTo>
                    <a:pt x="2168" y="387"/>
                  </a:lnTo>
                  <a:lnTo>
                    <a:pt x="2171" y="388"/>
                  </a:lnTo>
                  <a:lnTo>
                    <a:pt x="2175" y="389"/>
                  </a:lnTo>
                  <a:lnTo>
                    <a:pt x="2178" y="390"/>
                  </a:lnTo>
                  <a:lnTo>
                    <a:pt x="2181" y="390"/>
                  </a:lnTo>
                  <a:lnTo>
                    <a:pt x="2185" y="391"/>
                  </a:lnTo>
                  <a:lnTo>
                    <a:pt x="2188" y="392"/>
                  </a:lnTo>
                  <a:lnTo>
                    <a:pt x="2191" y="392"/>
                  </a:lnTo>
                  <a:lnTo>
                    <a:pt x="2194" y="393"/>
                  </a:lnTo>
                  <a:lnTo>
                    <a:pt x="2198" y="393"/>
                  </a:lnTo>
                  <a:lnTo>
                    <a:pt x="2201" y="394"/>
                  </a:lnTo>
                  <a:lnTo>
                    <a:pt x="2204" y="394"/>
                  </a:lnTo>
                  <a:lnTo>
                    <a:pt x="2207" y="394"/>
                  </a:lnTo>
                  <a:lnTo>
                    <a:pt x="2211" y="394"/>
                  </a:lnTo>
                  <a:lnTo>
                    <a:pt x="2214" y="394"/>
                  </a:lnTo>
                  <a:lnTo>
                    <a:pt x="2217" y="394"/>
                  </a:lnTo>
                  <a:lnTo>
                    <a:pt x="2220" y="394"/>
                  </a:lnTo>
                  <a:lnTo>
                    <a:pt x="2224" y="394"/>
                  </a:lnTo>
                  <a:lnTo>
                    <a:pt x="2227" y="394"/>
                  </a:lnTo>
                  <a:lnTo>
                    <a:pt x="2230" y="393"/>
                  </a:lnTo>
                  <a:lnTo>
                    <a:pt x="2233" y="393"/>
                  </a:lnTo>
                  <a:lnTo>
                    <a:pt x="2237" y="393"/>
                  </a:lnTo>
                  <a:lnTo>
                    <a:pt x="2240" y="392"/>
                  </a:lnTo>
                  <a:lnTo>
                    <a:pt x="2243" y="392"/>
                  </a:lnTo>
                  <a:lnTo>
                    <a:pt x="2247" y="391"/>
                  </a:lnTo>
                  <a:lnTo>
                    <a:pt x="2250" y="391"/>
                  </a:lnTo>
                  <a:lnTo>
                    <a:pt x="2253" y="390"/>
                  </a:lnTo>
                  <a:lnTo>
                    <a:pt x="2256" y="390"/>
                  </a:lnTo>
                  <a:lnTo>
                    <a:pt x="2260" y="389"/>
                  </a:lnTo>
                  <a:lnTo>
                    <a:pt x="2263" y="389"/>
                  </a:lnTo>
                  <a:lnTo>
                    <a:pt x="2266" y="388"/>
                  </a:lnTo>
                  <a:lnTo>
                    <a:pt x="2269" y="387"/>
                  </a:lnTo>
                  <a:lnTo>
                    <a:pt x="2273" y="387"/>
                  </a:lnTo>
                  <a:lnTo>
                    <a:pt x="2276" y="386"/>
                  </a:lnTo>
                  <a:lnTo>
                    <a:pt x="2279" y="386"/>
                  </a:lnTo>
                  <a:lnTo>
                    <a:pt x="2282" y="385"/>
                  </a:lnTo>
                  <a:lnTo>
                    <a:pt x="2286" y="384"/>
                  </a:lnTo>
                  <a:lnTo>
                    <a:pt x="2289" y="384"/>
                  </a:lnTo>
                  <a:lnTo>
                    <a:pt x="2292" y="383"/>
                  </a:lnTo>
                  <a:lnTo>
                    <a:pt x="2295" y="382"/>
                  </a:lnTo>
                  <a:lnTo>
                    <a:pt x="2299" y="382"/>
                  </a:lnTo>
                  <a:lnTo>
                    <a:pt x="2302" y="381"/>
                  </a:lnTo>
                  <a:lnTo>
                    <a:pt x="2305" y="381"/>
                  </a:lnTo>
                  <a:lnTo>
                    <a:pt x="2308" y="380"/>
                  </a:lnTo>
                  <a:lnTo>
                    <a:pt x="2312" y="380"/>
                  </a:lnTo>
                  <a:lnTo>
                    <a:pt x="2315" y="379"/>
                  </a:lnTo>
                  <a:lnTo>
                    <a:pt x="2318" y="379"/>
                  </a:lnTo>
                  <a:lnTo>
                    <a:pt x="2322" y="378"/>
                  </a:lnTo>
                  <a:lnTo>
                    <a:pt x="2325" y="378"/>
                  </a:lnTo>
                  <a:lnTo>
                    <a:pt x="2328" y="378"/>
                  </a:lnTo>
                  <a:lnTo>
                    <a:pt x="2331" y="377"/>
                  </a:lnTo>
                  <a:lnTo>
                    <a:pt x="2335" y="377"/>
                  </a:lnTo>
                  <a:lnTo>
                    <a:pt x="2338" y="377"/>
                  </a:lnTo>
                  <a:lnTo>
                    <a:pt x="2341" y="377"/>
                  </a:lnTo>
                  <a:lnTo>
                    <a:pt x="2344" y="377"/>
                  </a:lnTo>
                  <a:lnTo>
                    <a:pt x="2348" y="377"/>
                  </a:lnTo>
                  <a:lnTo>
                    <a:pt x="2351" y="377"/>
                  </a:lnTo>
                  <a:lnTo>
                    <a:pt x="2354" y="377"/>
                  </a:lnTo>
                  <a:lnTo>
                    <a:pt x="2357" y="377"/>
                  </a:lnTo>
                  <a:lnTo>
                    <a:pt x="2361" y="377"/>
                  </a:lnTo>
                  <a:lnTo>
                    <a:pt x="2364" y="378"/>
                  </a:lnTo>
                  <a:lnTo>
                    <a:pt x="2367" y="378"/>
                  </a:lnTo>
                  <a:lnTo>
                    <a:pt x="2370" y="378"/>
                  </a:lnTo>
                  <a:lnTo>
                    <a:pt x="2374" y="379"/>
                  </a:lnTo>
                  <a:lnTo>
                    <a:pt x="2377" y="379"/>
                  </a:lnTo>
                  <a:lnTo>
                    <a:pt x="2380" y="380"/>
                  </a:lnTo>
                  <a:lnTo>
                    <a:pt x="2383" y="380"/>
                  </a:lnTo>
                  <a:lnTo>
                    <a:pt x="2387" y="381"/>
                  </a:lnTo>
                  <a:lnTo>
                    <a:pt x="2390" y="381"/>
                  </a:lnTo>
                  <a:lnTo>
                    <a:pt x="2393" y="382"/>
                  </a:lnTo>
                  <a:lnTo>
                    <a:pt x="2397" y="383"/>
                  </a:lnTo>
                  <a:lnTo>
                    <a:pt x="2400" y="383"/>
                  </a:lnTo>
                  <a:lnTo>
                    <a:pt x="2403" y="384"/>
                  </a:lnTo>
                  <a:lnTo>
                    <a:pt x="2406" y="385"/>
                  </a:lnTo>
                  <a:lnTo>
                    <a:pt x="2410" y="385"/>
                  </a:lnTo>
                  <a:lnTo>
                    <a:pt x="2413" y="386"/>
                  </a:lnTo>
                  <a:lnTo>
                    <a:pt x="2416" y="387"/>
                  </a:lnTo>
                  <a:lnTo>
                    <a:pt x="2419" y="388"/>
                  </a:lnTo>
                  <a:lnTo>
                    <a:pt x="2423" y="388"/>
                  </a:lnTo>
                  <a:lnTo>
                    <a:pt x="2426" y="389"/>
                  </a:lnTo>
                  <a:lnTo>
                    <a:pt x="2429" y="390"/>
                  </a:lnTo>
                  <a:lnTo>
                    <a:pt x="2432" y="390"/>
                  </a:lnTo>
                  <a:lnTo>
                    <a:pt x="2436" y="391"/>
                  </a:lnTo>
                  <a:lnTo>
                    <a:pt x="2439" y="392"/>
                  </a:lnTo>
                  <a:lnTo>
                    <a:pt x="2442" y="392"/>
                  </a:lnTo>
                  <a:lnTo>
                    <a:pt x="2445" y="393"/>
                  </a:lnTo>
                  <a:lnTo>
                    <a:pt x="2449" y="393"/>
                  </a:lnTo>
                  <a:lnTo>
                    <a:pt x="2452" y="394"/>
                  </a:lnTo>
                  <a:lnTo>
                    <a:pt x="2455" y="394"/>
                  </a:lnTo>
                  <a:lnTo>
                    <a:pt x="2458" y="394"/>
                  </a:lnTo>
                  <a:lnTo>
                    <a:pt x="2462" y="395"/>
                  </a:lnTo>
                  <a:lnTo>
                    <a:pt x="2465" y="395"/>
                  </a:lnTo>
                  <a:lnTo>
                    <a:pt x="2468" y="395"/>
                  </a:lnTo>
                  <a:lnTo>
                    <a:pt x="2472" y="395"/>
                  </a:lnTo>
                  <a:lnTo>
                    <a:pt x="2475" y="395"/>
                  </a:lnTo>
                  <a:lnTo>
                    <a:pt x="2478" y="395"/>
                  </a:lnTo>
                  <a:lnTo>
                    <a:pt x="2481" y="395"/>
                  </a:lnTo>
                  <a:lnTo>
                    <a:pt x="2485" y="395"/>
                  </a:lnTo>
                  <a:lnTo>
                    <a:pt x="2488" y="394"/>
                  </a:lnTo>
                  <a:lnTo>
                    <a:pt x="2491" y="394"/>
                  </a:lnTo>
                  <a:lnTo>
                    <a:pt x="2494" y="394"/>
                  </a:lnTo>
                  <a:lnTo>
                    <a:pt x="2498" y="393"/>
                  </a:lnTo>
                  <a:lnTo>
                    <a:pt x="2501" y="393"/>
                  </a:lnTo>
                  <a:lnTo>
                    <a:pt x="2504" y="392"/>
                  </a:lnTo>
                  <a:lnTo>
                    <a:pt x="2507" y="391"/>
                  </a:lnTo>
                  <a:lnTo>
                    <a:pt x="2511" y="390"/>
                  </a:lnTo>
                  <a:lnTo>
                    <a:pt x="2514" y="390"/>
                  </a:lnTo>
                  <a:lnTo>
                    <a:pt x="2517" y="389"/>
                  </a:lnTo>
                  <a:lnTo>
                    <a:pt x="2520" y="387"/>
                  </a:lnTo>
                  <a:lnTo>
                    <a:pt x="2524" y="386"/>
                  </a:lnTo>
                  <a:lnTo>
                    <a:pt x="2527" y="385"/>
                  </a:lnTo>
                  <a:lnTo>
                    <a:pt x="2530" y="384"/>
                  </a:lnTo>
                  <a:lnTo>
                    <a:pt x="2533" y="382"/>
                  </a:lnTo>
                  <a:lnTo>
                    <a:pt x="2537" y="381"/>
                  </a:lnTo>
                  <a:lnTo>
                    <a:pt x="2540" y="379"/>
                  </a:lnTo>
                  <a:lnTo>
                    <a:pt x="2543" y="377"/>
                  </a:lnTo>
                  <a:lnTo>
                    <a:pt x="2547" y="375"/>
                  </a:lnTo>
                  <a:lnTo>
                    <a:pt x="2550" y="374"/>
                  </a:lnTo>
                  <a:lnTo>
                    <a:pt x="2553" y="372"/>
                  </a:lnTo>
                  <a:lnTo>
                    <a:pt x="2556" y="370"/>
                  </a:lnTo>
                  <a:lnTo>
                    <a:pt x="2560" y="368"/>
                  </a:lnTo>
                  <a:lnTo>
                    <a:pt x="2563" y="366"/>
                  </a:lnTo>
                  <a:lnTo>
                    <a:pt x="2566" y="363"/>
                  </a:lnTo>
                  <a:lnTo>
                    <a:pt x="2569" y="361"/>
                  </a:lnTo>
                  <a:lnTo>
                    <a:pt x="2573" y="359"/>
                  </a:lnTo>
                  <a:lnTo>
                    <a:pt x="2576" y="357"/>
                  </a:lnTo>
                  <a:lnTo>
                    <a:pt x="2579" y="354"/>
                  </a:lnTo>
                  <a:lnTo>
                    <a:pt x="2582" y="352"/>
                  </a:lnTo>
                  <a:lnTo>
                    <a:pt x="2586" y="350"/>
                  </a:lnTo>
                  <a:lnTo>
                    <a:pt x="2589" y="347"/>
                  </a:lnTo>
                  <a:lnTo>
                    <a:pt x="2592" y="345"/>
                  </a:lnTo>
                  <a:lnTo>
                    <a:pt x="2595" y="342"/>
                  </a:lnTo>
                  <a:lnTo>
                    <a:pt x="2599" y="340"/>
                  </a:lnTo>
                  <a:lnTo>
                    <a:pt x="2602" y="337"/>
                  </a:lnTo>
                  <a:lnTo>
                    <a:pt x="2605" y="335"/>
                  </a:lnTo>
                  <a:lnTo>
                    <a:pt x="2609" y="333"/>
                  </a:lnTo>
                  <a:lnTo>
                    <a:pt x="2612" y="330"/>
                  </a:lnTo>
                  <a:lnTo>
                    <a:pt x="2615" y="328"/>
                  </a:lnTo>
                  <a:lnTo>
                    <a:pt x="2618" y="325"/>
                  </a:lnTo>
                  <a:lnTo>
                    <a:pt x="2622" y="323"/>
                  </a:lnTo>
                  <a:lnTo>
                    <a:pt x="2625" y="321"/>
                  </a:lnTo>
                  <a:lnTo>
                    <a:pt x="2628" y="318"/>
                  </a:lnTo>
                  <a:lnTo>
                    <a:pt x="2631" y="316"/>
                  </a:lnTo>
                  <a:lnTo>
                    <a:pt x="2635" y="314"/>
                  </a:lnTo>
                  <a:lnTo>
                    <a:pt x="2638" y="312"/>
                  </a:lnTo>
                  <a:lnTo>
                    <a:pt x="2641" y="310"/>
                  </a:lnTo>
                  <a:lnTo>
                    <a:pt x="2644" y="308"/>
                  </a:lnTo>
                  <a:lnTo>
                    <a:pt x="2648" y="306"/>
                  </a:lnTo>
                  <a:lnTo>
                    <a:pt x="2651" y="304"/>
                  </a:lnTo>
                  <a:lnTo>
                    <a:pt x="2654" y="302"/>
                  </a:lnTo>
                  <a:lnTo>
                    <a:pt x="2657" y="300"/>
                  </a:lnTo>
                  <a:lnTo>
                    <a:pt x="2661" y="298"/>
                  </a:lnTo>
                  <a:lnTo>
                    <a:pt x="2664" y="297"/>
                  </a:lnTo>
                  <a:lnTo>
                    <a:pt x="2667" y="295"/>
                  </a:lnTo>
                  <a:lnTo>
                    <a:pt x="2670" y="294"/>
                  </a:lnTo>
                  <a:lnTo>
                    <a:pt x="2674" y="292"/>
                  </a:lnTo>
                  <a:lnTo>
                    <a:pt x="2677" y="291"/>
                  </a:lnTo>
                  <a:lnTo>
                    <a:pt x="2680" y="290"/>
                  </a:lnTo>
                  <a:lnTo>
                    <a:pt x="2684" y="289"/>
                  </a:lnTo>
                  <a:lnTo>
                    <a:pt x="2687" y="288"/>
                  </a:lnTo>
                  <a:lnTo>
                    <a:pt x="2690" y="287"/>
                  </a:lnTo>
                  <a:lnTo>
                    <a:pt x="2693" y="287"/>
                  </a:lnTo>
                  <a:lnTo>
                    <a:pt x="2697" y="286"/>
                  </a:lnTo>
                  <a:lnTo>
                    <a:pt x="2700" y="286"/>
                  </a:lnTo>
                  <a:lnTo>
                    <a:pt x="2703" y="286"/>
                  </a:lnTo>
                  <a:lnTo>
                    <a:pt x="2706" y="286"/>
                  </a:lnTo>
                  <a:lnTo>
                    <a:pt x="2710" y="286"/>
                  </a:lnTo>
                  <a:lnTo>
                    <a:pt x="2713" y="286"/>
                  </a:lnTo>
                  <a:lnTo>
                    <a:pt x="2716" y="286"/>
                  </a:lnTo>
                  <a:lnTo>
                    <a:pt x="2719" y="286"/>
                  </a:lnTo>
                  <a:lnTo>
                    <a:pt x="2723" y="286"/>
                  </a:lnTo>
                  <a:lnTo>
                    <a:pt x="2726" y="287"/>
                  </a:lnTo>
                  <a:lnTo>
                    <a:pt x="2729" y="287"/>
                  </a:lnTo>
                  <a:lnTo>
                    <a:pt x="2732" y="288"/>
                  </a:lnTo>
                  <a:lnTo>
                    <a:pt x="2736" y="289"/>
                  </a:lnTo>
                  <a:lnTo>
                    <a:pt x="2739" y="289"/>
                  </a:lnTo>
                  <a:lnTo>
                    <a:pt x="2742" y="290"/>
                  </a:lnTo>
                  <a:lnTo>
                    <a:pt x="2745" y="291"/>
                  </a:lnTo>
                  <a:lnTo>
                    <a:pt x="2749" y="292"/>
                  </a:lnTo>
                  <a:lnTo>
                    <a:pt x="2752" y="293"/>
                  </a:lnTo>
                  <a:lnTo>
                    <a:pt x="2755" y="294"/>
                  </a:lnTo>
                  <a:lnTo>
                    <a:pt x="2759" y="295"/>
                  </a:lnTo>
                  <a:lnTo>
                    <a:pt x="2762" y="296"/>
                  </a:lnTo>
                  <a:lnTo>
                    <a:pt x="2765" y="298"/>
                  </a:lnTo>
                  <a:lnTo>
                    <a:pt x="2768" y="299"/>
                  </a:lnTo>
                  <a:lnTo>
                    <a:pt x="2772" y="300"/>
                  </a:lnTo>
                  <a:lnTo>
                    <a:pt x="2775" y="301"/>
                  </a:lnTo>
                  <a:lnTo>
                    <a:pt x="2778" y="303"/>
                  </a:lnTo>
                  <a:lnTo>
                    <a:pt x="2781" y="304"/>
                  </a:lnTo>
                  <a:lnTo>
                    <a:pt x="2785" y="305"/>
                  </a:lnTo>
                  <a:lnTo>
                    <a:pt x="2788" y="307"/>
                  </a:lnTo>
                  <a:lnTo>
                    <a:pt x="2791" y="308"/>
                  </a:lnTo>
                  <a:lnTo>
                    <a:pt x="2794" y="309"/>
                  </a:lnTo>
                  <a:lnTo>
                    <a:pt x="2798" y="311"/>
                  </a:lnTo>
                  <a:lnTo>
                    <a:pt x="2801" y="312"/>
                  </a:lnTo>
                  <a:lnTo>
                    <a:pt x="2804" y="313"/>
                  </a:lnTo>
                  <a:lnTo>
                    <a:pt x="2807" y="315"/>
                  </a:lnTo>
                  <a:lnTo>
                    <a:pt x="2811" y="316"/>
                  </a:lnTo>
                  <a:lnTo>
                    <a:pt x="2814" y="317"/>
                  </a:lnTo>
                  <a:lnTo>
                    <a:pt x="2817" y="318"/>
                  </a:lnTo>
                  <a:lnTo>
                    <a:pt x="2820" y="320"/>
                  </a:lnTo>
                  <a:lnTo>
                    <a:pt x="2824" y="321"/>
                  </a:lnTo>
                  <a:lnTo>
                    <a:pt x="2827" y="322"/>
                  </a:lnTo>
                  <a:lnTo>
                    <a:pt x="2830" y="323"/>
                  </a:lnTo>
                  <a:lnTo>
                    <a:pt x="2834" y="324"/>
                  </a:lnTo>
                  <a:lnTo>
                    <a:pt x="2837" y="325"/>
                  </a:lnTo>
                  <a:lnTo>
                    <a:pt x="2840" y="326"/>
                  </a:lnTo>
                  <a:lnTo>
                    <a:pt x="2843" y="326"/>
                  </a:lnTo>
                  <a:lnTo>
                    <a:pt x="2847" y="327"/>
                  </a:lnTo>
                  <a:lnTo>
                    <a:pt x="2850" y="328"/>
                  </a:lnTo>
                  <a:lnTo>
                    <a:pt x="2853" y="328"/>
                  </a:lnTo>
                  <a:lnTo>
                    <a:pt x="2856" y="328"/>
                  </a:lnTo>
                  <a:lnTo>
                    <a:pt x="2860" y="329"/>
                  </a:lnTo>
                  <a:lnTo>
                    <a:pt x="2863" y="329"/>
                  </a:lnTo>
                  <a:lnTo>
                    <a:pt x="2866" y="329"/>
                  </a:lnTo>
                  <a:lnTo>
                    <a:pt x="2869" y="329"/>
                  </a:lnTo>
                  <a:lnTo>
                    <a:pt x="2873" y="329"/>
                  </a:lnTo>
                  <a:lnTo>
                    <a:pt x="2876" y="329"/>
                  </a:lnTo>
                  <a:lnTo>
                    <a:pt x="2879" y="329"/>
                  </a:lnTo>
                  <a:lnTo>
                    <a:pt x="2882" y="328"/>
                  </a:lnTo>
                  <a:lnTo>
                    <a:pt x="2886" y="328"/>
                  </a:lnTo>
                  <a:lnTo>
                    <a:pt x="2889" y="327"/>
                  </a:lnTo>
                  <a:lnTo>
                    <a:pt x="2892" y="327"/>
                  </a:lnTo>
                  <a:lnTo>
                    <a:pt x="2895" y="326"/>
                  </a:lnTo>
                  <a:lnTo>
                    <a:pt x="2899" y="325"/>
                  </a:lnTo>
                  <a:lnTo>
                    <a:pt x="2902" y="324"/>
                  </a:lnTo>
                  <a:lnTo>
                    <a:pt x="2905" y="323"/>
                  </a:lnTo>
                  <a:lnTo>
                    <a:pt x="2909" y="322"/>
                  </a:lnTo>
                  <a:lnTo>
                    <a:pt x="2912" y="321"/>
                  </a:lnTo>
                  <a:lnTo>
                    <a:pt x="2915" y="319"/>
                  </a:lnTo>
                  <a:lnTo>
                    <a:pt x="2918" y="318"/>
                  </a:lnTo>
                  <a:lnTo>
                    <a:pt x="2922" y="317"/>
                  </a:lnTo>
                  <a:lnTo>
                    <a:pt x="2925" y="315"/>
                  </a:lnTo>
                  <a:lnTo>
                    <a:pt x="2928" y="313"/>
                  </a:lnTo>
                  <a:lnTo>
                    <a:pt x="2931" y="312"/>
                  </a:lnTo>
                  <a:lnTo>
                    <a:pt x="2935" y="310"/>
                  </a:lnTo>
                  <a:lnTo>
                    <a:pt x="2938" y="308"/>
                  </a:lnTo>
                  <a:lnTo>
                    <a:pt x="2941" y="306"/>
                  </a:lnTo>
                  <a:lnTo>
                    <a:pt x="2944" y="303"/>
                  </a:lnTo>
                  <a:lnTo>
                    <a:pt x="2948" y="301"/>
                  </a:lnTo>
                  <a:lnTo>
                    <a:pt x="2951" y="299"/>
                  </a:lnTo>
                  <a:lnTo>
                    <a:pt x="2954" y="297"/>
                  </a:lnTo>
                  <a:lnTo>
                    <a:pt x="2957" y="294"/>
                  </a:lnTo>
                  <a:lnTo>
                    <a:pt x="2961" y="292"/>
                  </a:lnTo>
                  <a:lnTo>
                    <a:pt x="2964" y="289"/>
                  </a:lnTo>
                  <a:lnTo>
                    <a:pt x="2967" y="286"/>
                  </a:lnTo>
                  <a:lnTo>
                    <a:pt x="2971" y="284"/>
                  </a:lnTo>
                  <a:lnTo>
                    <a:pt x="2974" y="281"/>
                  </a:lnTo>
                  <a:lnTo>
                    <a:pt x="2977" y="278"/>
                  </a:lnTo>
                  <a:lnTo>
                    <a:pt x="2980" y="276"/>
                  </a:lnTo>
                  <a:lnTo>
                    <a:pt x="2984" y="273"/>
                  </a:lnTo>
                  <a:lnTo>
                    <a:pt x="2987" y="270"/>
                  </a:lnTo>
                  <a:lnTo>
                    <a:pt x="2990" y="267"/>
                  </a:lnTo>
                  <a:lnTo>
                    <a:pt x="2993" y="265"/>
                  </a:lnTo>
                  <a:lnTo>
                    <a:pt x="2997" y="262"/>
                  </a:lnTo>
                  <a:lnTo>
                    <a:pt x="3000" y="259"/>
                  </a:lnTo>
                  <a:lnTo>
                    <a:pt x="3003" y="256"/>
                  </a:lnTo>
                  <a:lnTo>
                    <a:pt x="3006" y="254"/>
                  </a:lnTo>
                  <a:lnTo>
                    <a:pt x="3010" y="251"/>
                  </a:lnTo>
                  <a:lnTo>
                    <a:pt x="3013" y="248"/>
                  </a:lnTo>
                  <a:lnTo>
                    <a:pt x="3016" y="246"/>
                  </a:lnTo>
                  <a:lnTo>
                    <a:pt x="3019" y="243"/>
                  </a:lnTo>
                  <a:lnTo>
                    <a:pt x="3023" y="240"/>
                  </a:lnTo>
                  <a:lnTo>
                    <a:pt x="3026" y="238"/>
                  </a:lnTo>
                  <a:lnTo>
                    <a:pt x="3029" y="235"/>
                  </a:lnTo>
                  <a:lnTo>
                    <a:pt x="3032" y="233"/>
                  </a:lnTo>
                  <a:lnTo>
                    <a:pt x="3036" y="231"/>
                  </a:lnTo>
                  <a:lnTo>
                    <a:pt x="3039" y="228"/>
                  </a:lnTo>
                  <a:lnTo>
                    <a:pt x="3042" y="226"/>
                  </a:lnTo>
                  <a:lnTo>
                    <a:pt x="3046" y="224"/>
                  </a:lnTo>
                  <a:lnTo>
                    <a:pt x="3049" y="222"/>
                  </a:lnTo>
                  <a:lnTo>
                    <a:pt x="3052" y="220"/>
                  </a:lnTo>
                  <a:lnTo>
                    <a:pt x="3055" y="218"/>
                  </a:lnTo>
                  <a:lnTo>
                    <a:pt x="3059" y="216"/>
                  </a:lnTo>
                  <a:lnTo>
                    <a:pt x="3062" y="214"/>
                  </a:lnTo>
                  <a:lnTo>
                    <a:pt x="3065" y="212"/>
                  </a:lnTo>
                  <a:lnTo>
                    <a:pt x="3068" y="211"/>
                  </a:lnTo>
                  <a:lnTo>
                    <a:pt x="3072" y="209"/>
                  </a:lnTo>
                  <a:lnTo>
                    <a:pt x="3075" y="208"/>
                  </a:lnTo>
                  <a:lnTo>
                    <a:pt x="3078" y="206"/>
                  </a:lnTo>
                  <a:lnTo>
                    <a:pt x="3081" y="205"/>
                  </a:lnTo>
                  <a:lnTo>
                    <a:pt x="3085" y="204"/>
                  </a:lnTo>
                  <a:lnTo>
                    <a:pt x="3088" y="203"/>
                  </a:lnTo>
                  <a:lnTo>
                    <a:pt x="3091" y="202"/>
                  </a:lnTo>
                  <a:lnTo>
                    <a:pt x="3094" y="201"/>
                  </a:lnTo>
                  <a:lnTo>
                    <a:pt x="3098" y="200"/>
                  </a:lnTo>
                  <a:lnTo>
                    <a:pt x="3101" y="200"/>
                  </a:lnTo>
                  <a:lnTo>
                    <a:pt x="3104" y="199"/>
                  </a:lnTo>
                  <a:lnTo>
                    <a:pt x="3107" y="199"/>
                  </a:lnTo>
                  <a:lnTo>
                    <a:pt x="3111" y="199"/>
                  </a:lnTo>
                  <a:lnTo>
                    <a:pt x="3114" y="199"/>
                  </a:lnTo>
                  <a:lnTo>
                    <a:pt x="3117" y="199"/>
                  </a:lnTo>
                  <a:lnTo>
                    <a:pt x="3121" y="199"/>
                  </a:lnTo>
                  <a:lnTo>
                    <a:pt x="3124" y="199"/>
                  </a:lnTo>
                  <a:lnTo>
                    <a:pt x="3127" y="199"/>
                  </a:lnTo>
                  <a:lnTo>
                    <a:pt x="3130" y="200"/>
                  </a:lnTo>
                  <a:lnTo>
                    <a:pt x="3134" y="200"/>
                  </a:lnTo>
                  <a:lnTo>
                    <a:pt x="3137" y="200"/>
                  </a:lnTo>
                  <a:lnTo>
                    <a:pt x="3140" y="201"/>
                  </a:lnTo>
                  <a:lnTo>
                    <a:pt x="3143" y="202"/>
                  </a:lnTo>
                  <a:lnTo>
                    <a:pt x="3147" y="202"/>
                  </a:lnTo>
                  <a:lnTo>
                    <a:pt x="3150" y="203"/>
                  </a:lnTo>
                  <a:lnTo>
                    <a:pt x="3153" y="203"/>
                  </a:lnTo>
                  <a:lnTo>
                    <a:pt x="3156" y="204"/>
                  </a:lnTo>
                  <a:lnTo>
                    <a:pt x="3160" y="205"/>
                  </a:lnTo>
                  <a:lnTo>
                    <a:pt x="3163" y="206"/>
                  </a:lnTo>
                  <a:lnTo>
                    <a:pt x="3166" y="207"/>
                  </a:lnTo>
                  <a:lnTo>
                    <a:pt x="3169" y="207"/>
                  </a:lnTo>
                  <a:lnTo>
                    <a:pt x="3173" y="208"/>
                  </a:lnTo>
                  <a:lnTo>
                    <a:pt x="3176" y="209"/>
                  </a:lnTo>
                  <a:lnTo>
                    <a:pt x="3179" y="210"/>
                  </a:lnTo>
                  <a:lnTo>
                    <a:pt x="3182" y="211"/>
                  </a:lnTo>
                  <a:lnTo>
                    <a:pt x="3186" y="212"/>
                  </a:lnTo>
                  <a:lnTo>
                    <a:pt x="3189" y="212"/>
                  </a:lnTo>
                  <a:lnTo>
                    <a:pt x="3192" y="213"/>
                  </a:lnTo>
                  <a:lnTo>
                    <a:pt x="3196" y="214"/>
                  </a:lnTo>
                  <a:lnTo>
                    <a:pt x="3199" y="215"/>
                  </a:lnTo>
                  <a:lnTo>
                    <a:pt x="3202" y="216"/>
                  </a:lnTo>
                  <a:lnTo>
                    <a:pt x="3205" y="216"/>
                  </a:lnTo>
                  <a:lnTo>
                    <a:pt x="3209" y="217"/>
                  </a:lnTo>
                  <a:lnTo>
                    <a:pt x="3212" y="218"/>
                  </a:lnTo>
                  <a:lnTo>
                    <a:pt x="3215" y="219"/>
                  </a:lnTo>
                  <a:lnTo>
                    <a:pt x="3218" y="219"/>
                  </a:lnTo>
                  <a:lnTo>
                    <a:pt x="3222" y="220"/>
                  </a:lnTo>
                  <a:lnTo>
                    <a:pt x="3225" y="220"/>
                  </a:lnTo>
                  <a:lnTo>
                    <a:pt x="3228" y="221"/>
                  </a:lnTo>
                  <a:lnTo>
                    <a:pt x="3231" y="221"/>
                  </a:lnTo>
                  <a:lnTo>
                    <a:pt x="3235" y="222"/>
                  </a:lnTo>
                  <a:lnTo>
                    <a:pt x="3238" y="222"/>
                  </a:lnTo>
                  <a:lnTo>
                    <a:pt x="3241" y="223"/>
                  </a:lnTo>
                  <a:lnTo>
                    <a:pt x="3244" y="223"/>
                  </a:lnTo>
                  <a:lnTo>
                    <a:pt x="3248" y="223"/>
                  </a:lnTo>
                  <a:lnTo>
                    <a:pt x="3251" y="224"/>
                  </a:lnTo>
                  <a:lnTo>
                    <a:pt x="3254" y="224"/>
                  </a:lnTo>
                  <a:lnTo>
                    <a:pt x="3257" y="224"/>
                  </a:lnTo>
                  <a:lnTo>
                    <a:pt x="3261" y="224"/>
                  </a:lnTo>
                  <a:lnTo>
                    <a:pt x="3264" y="224"/>
                  </a:lnTo>
                  <a:lnTo>
                    <a:pt x="3267" y="224"/>
                  </a:lnTo>
                  <a:lnTo>
                    <a:pt x="3271" y="224"/>
                  </a:lnTo>
                  <a:lnTo>
                    <a:pt x="3274" y="224"/>
                  </a:lnTo>
                  <a:lnTo>
                    <a:pt x="3277" y="224"/>
                  </a:lnTo>
                  <a:lnTo>
                    <a:pt x="3280" y="223"/>
                  </a:lnTo>
                  <a:lnTo>
                    <a:pt x="3284" y="223"/>
                  </a:lnTo>
                  <a:lnTo>
                    <a:pt x="3287" y="223"/>
                  </a:lnTo>
                  <a:lnTo>
                    <a:pt x="3290" y="222"/>
                  </a:lnTo>
                  <a:lnTo>
                    <a:pt x="3293" y="222"/>
                  </a:lnTo>
                  <a:lnTo>
                    <a:pt x="3297" y="221"/>
                  </a:lnTo>
                  <a:lnTo>
                    <a:pt x="3300" y="221"/>
                  </a:lnTo>
                  <a:lnTo>
                    <a:pt x="3303" y="220"/>
                  </a:lnTo>
                  <a:lnTo>
                    <a:pt x="3306" y="220"/>
                  </a:lnTo>
                  <a:lnTo>
                    <a:pt x="3310" y="219"/>
                  </a:lnTo>
                  <a:lnTo>
                    <a:pt x="3313" y="219"/>
                  </a:lnTo>
                  <a:lnTo>
                    <a:pt x="3316" y="218"/>
                  </a:lnTo>
                  <a:lnTo>
                    <a:pt x="3319" y="218"/>
                  </a:lnTo>
                  <a:lnTo>
                    <a:pt x="3323" y="217"/>
                  </a:lnTo>
                  <a:lnTo>
                    <a:pt x="3326" y="216"/>
                  </a:lnTo>
                  <a:lnTo>
                    <a:pt x="3329" y="216"/>
                  </a:lnTo>
                  <a:lnTo>
                    <a:pt x="3333" y="215"/>
                  </a:lnTo>
                  <a:lnTo>
                    <a:pt x="3336" y="214"/>
                  </a:lnTo>
                  <a:lnTo>
                    <a:pt x="3339" y="214"/>
                  </a:lnTo>
                  <a:lnTo>
                    <a:pt x="3342" y="213"/>
                  </a:lnTo>
                  <a:lnTo>
                    <a:pt x="3346" y="212"/>
                  </a:lnTo>
                  <a:lnTo>
                    <a:pt x="3349" y="211"/>
                  </a:lnTo>
                  <a:lnTo>
                    <a:pt x="3352" y="211"/>
                  </a:lnTo>
                  <a:lnTo>
                    <a:pt x="3355" y="210"/>
                  </a:lnTo>
                  <a:lnTo>
                    <a:pt x="3359" y="209"/>
                  </a:lnTo>
                  <a:lnTo>
                    <a:pt x="3362" y="208"/>
                  </a:lnTo>
                  <a:lnTo>
                    <a:pt x="3365" y="207"/>
                  </a:lnTo>
                  <a:lnTo>
                    <a:pt x="3368" y="207"/>
                  </a:lnTo>
                  <a:lnTo>
                    <a:pt x="3372" y="206"/>
                  </a:lnTo>
                  <a:lnTo>
                    <a:pt x="3375" y="205"/>
                  </a:lnTo>
                  <a:lnTo>
                    <a:pt x="3378" y="205"/>
                  </a:lnTo>
                  <a:lnTo>
                    <a:pt x="3381" y="204"/>
                  </a:lnTo>
                  <a:lnTo>
                    <a:pt x="3385" y="203"/>
                  </a:lnTo>
                  <a:lnTo>
                    <a:pt x="3388" y="202"/>
                  </a:lnTo>
                  <a:lnTo>
                    <a:pt x="3391" y="202"/>
                  </a:lnTo>
                  <a:lnTo>
                    <a:pt x="3394" y="201"/>
                  </a:lnTo>
                  <a:lnTo>
                    <a:pt x="3398" y="200"/>
                  </a:lnTo>
                  <a:lnTo>
                    <a:pt x="3401" y="199"/>
                  </a:lnTo>
                  <a:lnTo>
                    <a:pt x="3404" y="199"/>
                  </a:lnTo>
                  <a:lnTo>
                    <a:pt x="3408" y="198"/>
                  </a:lnTo>
                  <a:lnTo>
                    <a:pt x="3411" y="197"/>
                  </a:lnTo>
                  <a:lnTo>
                    <a:pt x="3414" y="197"/>
                  </a:lnTo>
                  <a:lnTo>
                    <a:pt x="3417" y="196"/>
                  </a:lnTo>
                  <a:lnTo>
                    <a:pt x="3421" y="195"/>
                  </a:lnTo>
                  <a:lnTo>
                    <a:pt x="3424" y="195"/>
                  </a:lnTo>
                  <a:lnTo>
                    <a:pt x="3427" y="194"/>
                  </a:lnTo>
                  <a:lnTo>
                    <a:pt x="3430" y="193"/>
                  </a:lnTo>
                  <a:lnTo>
                    <a:pt x="3434" y="192"/>
                  </a:lnTo>
                  <a:lnTo>
                    <a:pt x="3437" y="192"/>
                  </a:lnTo>
                  <a:lnTo>
                    <a:pt x="3440" y="191"/>
                  </a:lnTo>
                  <a:lnTo>
                    <a:pt x="3443" y="190"/>
                  </a:lnTo>
                  <a:lnTo>
                    <a:pt x="3447" y="189"/>
                  </a:lnTo>
                  <a:lnTo>
                    <a:pt x="3450" y="189"/>
                  </a:lnTo>
                  <a:lnTo>
                    <a:pt x="3453" y="188"/>
                  </a:lnTo>
                  <a:lnTo>
                    <a:pt x="3456" y="187"/>
                  </a:lnTo>
                  <a:lnTo>
                    <a:pt x="3460" y="186"/>
                  </a:lnTo>
                  <a:lnTo>
                    <a:pt x="3463" y="185"/>
                  </a:lnTo>
                  <a:lnTo>
                    <a:pt x="3466" y="184"/>
                  </a:lnTo>
                  <a:lnTo>
                    <a:pt x="3469" y="184"/>
                  </a:lnTo>
                  <a:lnTo>
                    <a:pt x="3473" y="183"/>
                  </a:lnTo>
                  <a:lnTo>
                    <a:pt x="3476" y="182"/>
                  </a:lnTo>
                  <a:lnTo>
                    <a:pt x="3479" y="181"/>
                  </a:lnTo>
                  <a:lnTo>
                    <a:pt x="3483" y="180"/>
                  </a:lnTo>
                  <a:lnTo>
                    <a:pt x="3486" y="179"/>
                  </a:lnTo>
                  <a:lnTo>
                    <a:pt x="3489" y="178"/>
                  </a:lnTo>
                  <a:lnTo>
                    <a:pt x="3492" y="177"/>
                  </a:lnTo>
                  <a:lnTo>
                    <a:pt x="3496" y="175"/>
                  </a:lnTo>
                  <a:lnTo>
                    <a:pt x="3499" y="174"/>
                  </a:lnTo>
                  <a:lnTo>
                    <a:pt x="3502" y="173"/>
                  </a:lnTo>
                  <a:lnTo>
                    <a:pt x="3505" y="172"/>
                  </a:lnTo>
                  <a:lnTo>
                    <a:pt x="3509" y="170"/>
                  </a:lnTo>
                  <a:lnTo>
                    <a:pt x="3512" y="169"/>
                  </a:lnTo>
                  <a:lnTo>
                    <a:pt x="3515" y="167"/>
                  </a:lnTo>
                  <a:lnTo>
                    <a:pt x="3518" y="166"/>
                  </a:lnTo>
                  <a:lnTo>
                    <a:pt x="3522" y="164"/>
                  </a:lnTo>
                  <a:lnTo>
                    <a:pt x="3525" y="163"/>
                  </a:lnTo>
                  <a:lnTo>
                    <a:pt x="3528" y="161"/>
                  </a:lnTo>
                  <a:lnTo>
                    <a:pt x="3531" y="159"/>
                  </a:lnTo>
                  <a:lnTo>
                    <a:pt x="3535" y="157"/>
                  </a:lnTo>
                  <a:lnTo>
                    <a:pt x="3538" y="156"/>
                  </a:lnTo>
                  <a:lnTo>
                    <a:pt x="3541" y="154"/>
                  </a:lnTo>
                  <a:lnTo>
                    <a:pt x="3544" y="152"/>
                  </a:lnTo>
                  <a:lnTo>
                    <a:pt x="3548" y="150"/>
                  </a:lnTo>
                  <a:lnTo>
                    <a:pt x="3551" y="148"/>
                  </a:lnTo>
                  <a:lnTo>
                    <a:pt x="3554" y="146"/>
                  </a:lnTo>
                  <a:lnTo>
                    <a:pt x="3558" y="144"/>
                  </a:lnTo>
                  <a:lnTo>
                    <a:pt x="3561" y="142"/>
                  </a:lnTo>
                  <a:lnTo>
                    <a:pt x="3564" y="140"/>
                  </a:lnTo>
                  <a:lnTo>
                    <a:pt x="3567" y="138"/>
                  </a:lnTo>
                  <a:lnTo>
                    <a:pt x="3571" y="136"/>
                  </a:lnTo>
                  <a:lnTo>
                    <a:pt x="3574" y="134"/>
                  </a:lnTo>
                  <a:lnTo>
                    <a:pt x="3577" y="131"/>
                  </a:lnTo>
                  <a:lnTo>
                    <a:pt x="3580" y="129"/>
                  </a:lnTo>
                  <a:lnTo>
                    <a:pt x="3584" y="127"/>
                  </a:lnTo>
                  <a:lnTo>
                    <a:pt x="3587" y="125"/>
                  </a:lnTo>
                  <a:lnTo>
                    <a:pt x="3590" y="122"/>
                  </a:lnTo>
                  <a:lnTo>
                    <a:pt x="3593" y="120"/>
                  </a:lnTo>
                  <a:lnTo>
                    <a:pt x="3597" y="118"/>
                  </a:lnTo>
                  <a:lnTo>
                    <a:pt x="3600" y="115"/>
                  </a:lnTo>
                  <a:lnTo>
                    <a:pt x="3603" y="113"/>
                  </a:lnTo>
                  <a:lnTo>
                    <a:pt x="3606" y="111"/>
                  </a:lnTo>
                  <a:lnTo>
                    <a:pt x="3610" y="108"/>
                  </a:lnTo>
                  <a:lnTo>
                    <a:pt x="3613" y="106"/>
                  </a:lnTo>
                  <a:lnTo>
                    <a:pt x="3616" y="104"/>
                  </a:lnTo>
                  <a:lnTo>
                    <a:pt x="3619" y="102"/>
                  </a:lnTo>
                  <a:lnTo>
                    <a:pt x="3623" y="99"/>
                  </a:lnTo>
                  <a:lnTo>
                    <a:pt x="3626" y="97"/>
                  </a:lnTo>
                  <a:lnTo>
                    <a:pt x="3629" y="95"/>
                  </a:lnTo>
                  <a:lnTo>
                    <a:pt x="3633" y="93"/>
                  </a:lnTo>
                  <a:lnTo>
                    <a:pt x="3636" y="90"/>
                  </a:lnTo>
                  <a:lnTo>
                    <a:pt x="3639" y="88"/>
                  </a:lnTo>
                  <a:lnTo>
                    <a:pt x="3642" y="86"/>
                  </a:lnTo>
                  <a:lnTo>
                    <a:pt x="3646" y="84"/>
                  </a:lnTo>
                  <a:lnTo>
                    <a:pt x="3649" y="82"/>
                  </a:lnTo>
                  <a:lnTo>
                    <a:pt x="3652" y="80"/>
                  </a:lnTo>
                  <a:lnTo>
                    <a:pt x="3655" y="78"/>
                  </a:lnTo>
                  <a:lnTo>
                    <a:pt x="3659" y="76"/>
                  </a:lnTo>
                  <a:lnTo>
                    <a:pt x="3662" y="75"/>
                  </a:lnTo>
                  <a:lnTo>
                    <a:pt x="3665" y="73"/>
                  </a:lnTo>
                  <a:lnTo>
                    <a:pt x="3668" y="71"/>
                  </a:lnTo>
                  <a:lnTo>
                    <a:pt x="3672" y="70"/>
                  </a:lnTo>
                  <a:lnTo>
                    <a:pt x="3675" y="68"/>
                  </a:lnTo>
                  <a:lnTo>
                    <a:pt x="3678" y="67"/>
                  </a:lnTo>
                  <a:lnTo>
                    <a:pt x="3681" y="66"/>
                  </a:lnTo>
                  <a:lnTo>
                    <a:pt x="3685" y="65"/>
                  </a:lnTo>
                  <a:lnTo>
                    <a:pt x="3688" y="64"/>
                  </a:lnTo>
                  <a:lnTo>
                    <a:pt x="3691" y="62"/>
                  </a:lnTo>
                  <a:lnTo>
                    <a:pt x="3695" y="61"/>
                  </a:lnTo>
                  <a:lnTo>
                    <a:pt x="3698" y="61"/>
                  </a:lnTo>
                  <a:lnTo>
                    <a:pt x="3701" y="60"/>
                  </a:lnTo>
                  <a:lnTo>
                    <a:pt x="3704" y="59"/>
                  </a:lnTo>
                  <a:lnTo>
                    <a:pt x="3708" y="58"/>
                  </a:lnTo>
                  <a:lnTo>
                    <a:pt x="3711" y="57"/>
                  </a:lnTo>
                  <a:lnTo>
                    <a:pt x="3714" y="57"/>
                  </a:lnTo>
                  <a:lnTo>
                    <a:pt x="3717" y="56"/>
                  </a:lnTo>
                  <a:lnTo>
                    <a:pt x="3721" y="56"/>
                  </a:lnTo>
                  <a:lnTo>
                    <a:pt x="3724" y="55"/>
                  </a:lnTo>
                  <a:lnTo>
                    <a:pt x="3727" y="55"/>
                  </a:lnTo>
                  <a:lnTo>
                    <a:pt x="3730" y="54"/>
                  </a:lnTo>
                  <a:lnTo>
                    <a:pt x="3734" y="54"/>
                  </a:lnTo>
                  <a:lnTo>
                    <a:pt x="3737" y="54"/>
                  </a:lnTo>
                  <a:lnTo>
                    <a:pt x="3740" y="53"/>
                  </a:lnTo>
                  <a:lnTo>
                    <a:pt x="3743" y="53"/>
                  </a:lnTo>
                  <a:lnTo>
                    <a:pt x="3747" y="53"/>
                  </a:lnTo>
                  <a:lnTo>
                    <a:pt x="3750" y="53"/>
                  </a:lnTo>
                  <a:lnTo>
                    <a:pt x="3753" y="53"/>
                  </a:lnTo>
                  <a:lnTo>
                    <a:pt x="3756" y="53"/>
                  </a:lnTo>
                  <a:lnTo>
                    <a:pt x="3760" y="53"/>
                  </a:lnTo>
                  <a:lnTo>
                    <a:pt x="3763" y="53"/>
                  </a:lnTo>
                  <a:lnTo>
                    <a:pt x="3766" y="53"/>
                  </a:lnTo>
                  <a:lnTo>
                    <a:pt x="3770" y="53"/>
                  </a:lnTo>
                  <a:lnTo>
                    <a:pt x="3773" y="54"/>
                  </a:lnTo>
                  <a:lnTo>
                    <a:pt x="3776" y="54"/>
                  </a:lnTo>
                  <a:lnTo>
                    <a:pt x="3779" y="54"/>
                  </a:lnTo>
                  <a:lnTo>
                    <a:pt x="3783" y="54"/>
                  </a:lnTo>
                  <a:lnTo>
                    <a:pt x="3786" y="54"/>
                  </a:lnTo>
                  <a:lnTo>
                    <a:pt x="3789" y="55"/>
                  </a:lnTo>
                  <a:lnTo>
                    <a:pt x="3792" y="55"/>
                  </a:lnTo>
                  <a:lnTo>
                    <a:pt x="3796" y="55"/>
                  </a:lnTo>
                  <a:lnTo>
                    <a:pt x="3799" y="55"/>
                  </a:lnTo>
                  <a:lnTo>
                    <a:pt x="3802" y="55"/>
                  </a:lnTo>
                  <a:lnTo>
                    <a:pt x="3805" y="56"/>
                  </a:lnTo>
                  <a:lnTo>
                    <a:pt x="3809" y="56"/>
                  </a:lnTo>
                  <a:lnTo>
                    <a:pt x="3812" y="56"/>
                  </a:lnTo>
                  <a:lnTo>
                    <a:pt x="3815" y="56"/>
                  </a:lnTo>
                  <a:lnTo>
                    <a:pt x="3818" y="56"/>
                  </a:lnTo>
                  <a:lnTo>
                    <a:pt x="3822" y="56"/>
                  </a:lnTo>
                  <a:lnTo>
                    <a:pt x="3825" y="56"/>
                  </a:lnTo>
                  <a:lnTo>
                    <a:pt x="3828" y="56"/>
                  </a:lnTo>
                  <a:lnTo>
                    <a:pt x="3831" y="56"/>
                  </a:lnTo>
                  <a:lnTo>
                    <a:pt x="3835" y="56"/>
                  </a:lnTo>
                  <a:lnTo>
                    <a:pt x="3838" y="56"/>
                  </a:lnTo>
                  <a:lnTo>
                    <a:pt x="3841" y="56"/>
                  </a:lnTo>
                  <a:lnTo>
                    <a:pt x="3845" y="56"/>
                  </a:lnTo>
                  <a:lnTo>
                    <a:pt x="3848" y="56"/>
                  </a:lnTo>
                  <a:lnTo>
                    <a:pt x="3851" y="56"/>
                  </a:lnTo>
                  <a:lnTo>
                    <a:pt x="3854" y="56"/>
                  </a:lnTo>
                  <a:lnTo>
                    <a:pt x="3858" y="56"/>
                  </a:lnTo>
                  <a:lnTo>
                    <a:pt x="3861" y="56"/>
                  </a:lnTo>
                  <a:lnTo>
                    <a:pt x="3864" y="55"/>
                  </a:lnTo>
                  <a:lnTo>
                    <a:pt x="3867" y="55"/>
                  </a:lnTo>
                  <a:lnTo>
                    <a:pt x="3871" y="55"/>
                  </a:lnTo>
                  <a:lnTo>
                    <a:pt x="3874" y="55"/>
                  </a:lnTo>
                  <a:lnTo>
                    <a:pt x="3877" y="54"/>
                  </a:lnTo>
                  <a:lnTo>
                    <a:pt x="3880" y="54"/>
                  </a:lnTo>
                  <a:lnTo>
                    <a:pt x="3884" y="54"/>
                  </a:lnTo>
                  <a:lnTo>
                    <a:pt x="3887" y="54"/>
                  </a:lnTo>
                  <a:lnTo>
                    <a:pt x="3890" y="53"/>
                  </a:lnTo>
                  <a:lnTo>
                    <a:pt x="3893" y="53"/>
                  </a:lnTo>
                  <a:lnTo>
                    <a:pt x="3897" y="53"/>
                  </a:lnTo>
                  <a:lnTo>
                    <a:pt x="3900" y="52"/>
                  </a:lnTo>
                  <a:lnTo>
                    <a:pt x="3903" y="52"/>
                  </a:lnTo>
                  <a:lnTo>
                    <a:pt x="3906" y="52"/>
                  </a:lnTo>
                  <a:lnTo>
                    <a:pt x="3910" y="51"/>
                  </a:lnTo>
                  <a:lnTo>
                    <a:pt x="3913" y="51"/>
                  </a:lnTo>
                  <a:lnTo>
                    <a:pt x="3916" y="51"/>
                  </a:lnTo>
                  <a:lnTo>
                    <a:pt x="3920" y="51"/>
                  </a:lnTo>
                  <a:lnTo>
                    <a:pt x="3923" y="50"/>
                  </a:lnTo>
                  <a:lnTo>
                    <a:pt x="3926" y="50"/>
                  </a:lnTo>
                  <a:lnTo>
                    <a:pt x="3929" y="50"/>
                  </a:lnTo>
                  <a:lnTo>
                    <a:pt x="3933" y="50"/>
                  </a:lnTo>
                  <a:lnTo>
                    <a:pt x="3936" y="50"/>
                  </a:lnTo>
                  <a:lnTo>
                    <a:pt x="3939" y="49"/>
                  </a:lnTo>
                  <a:lnTo>
                    <a:pt x="3942" y="49"/>
                  </a:lnTo>
                  <a:lnTo>
                    <a:pt x="3946" y="49"/>
                  </a:lnTo>
                  <a:lnTo>
                    <a:pt x="3949" y="49"/>
                  </a:lnTo>
                  <a:lnTo>
                    <a:pt x="3952" y="49"/>
                  </a:lnTo>
                  <a:lnTo>
                    <a:pt x="3955" y="49"/>
                  </a:lnTo>
                  <a:lnTo>
                    <a:pt x="3959" y="49"/>
                  </a:lnTo>
                  <a:lnTo>
                    <a:pt x="3962" y="48"/>
                  </a:lnTo>
                  <a:lnTo>
                    <a:pt x="3965" y="48"/>
                  </a:lnTo>
                  <a:lnTo>
                    <a:pt x="3968" y="48"/>
                  </a:lnTo>
                  <a:lnTo>
                    <a:pt x="3972" y="48"/>
                  </a:lnTo>
                  <a:lnTo>
                    <a:pt x="3975" y="48"/>
                  </a:lnTo>
                  <a:lnTo>
                    <a:pt x="3978" y="48"/>
                  </a:lnTo>
                  <a:lnTo>
                    <a:pt x="3981" y="48"/>
                  </a:lnTo>
                  <a:lnTo>
                    <a:pt x="3985" y="48"/>
                  </a:lnTo>
                  <a:lnTo>
                    <a:pt x="3988" y="48"/>
                  </a:lnTo>
                  <a:lnTo>
                    <a:pt x="3991" y="48"/>
                  </a:lnTo>
                  <a:lnTo>
                    <a:pt x="3995" y="48"/>
                  </a:lnTo>
                  <a:lnTo>
                    <a:pt x="3998" y="48"/>
                  </a:lnTo>
                  <a:lnTo>
                    <a:pt x="4001" y="49"/>
                  </a:lnTo>
                  <a:lnTo>
                    <a:pt x="4004" y="49"/>
                  </a:lnTo>
                  <a:lnTo>
                    <a:pt x="4008" y="49"/>
                  </a:lnTo>
                  <a:lnTo>
                    <a:pt x="4011" y="49"/>
                  </a:lnTo>
                  <a:lnTo>
                    <a:pt x="4014" y="49"/>
                  </a:lnTo>
                  <a:lnTo>
                    <a:pt x="4017" y="49"/>
                  </a:lnTo>
                  <a:lnTo>
                    <a:pt x="4021" y="49"/>
                  </a:lnTo>
                  <a:lnTo>
                    <a:pt x="4024" y="49"/>
                  </a:lnTo>
                  <a:lnTo>
                    <a:pt x="4027" y="49"/>
                  </a:lnTo>
                  <a:lnTo>
                    <a:pt x="4030" y="49"/>
                  </a:lnTo>
                  <a:lnTo>
                    <a:pt x="4034" y="49"/>
                  </a:lnTo>
                  <a:lnTo>
                    <a:pt x="4037" y="50"/>
                  </a:lnTo>
                  <a:lnTo>
                    <a:pt x="4040" y="50"/>
                  </a:lnTo>
                  <a:lnTo>
                    <a:pt x="4043" y="50"/>
                  </a:lnTo>
                  <a:lnTo>
                    <a:pt x="4047" y="50"/>
                  </a:lnTo>
                  <a:lnTo>
                    <a:pt x="4050" y="50"/>
                  </a:lnTo>
                  <a:lnTo>
                    <a:pt x="4053" y="50"/>
                  </a:lnTo>
                  <a:lnTo>
                    <a:pt x="4057" y="49"/>
                  </a:lnTo>
                  <a:lnTo>
                    <a:pt x="4060" y="49"/>
                  </a:lnTo>
                  <a:lnTo>
                    <a:pt x="4063" y="49"/>
                  </a:lnTo>
                  <a:lnTo>
                    <a:pt x="4066" y="49"/>
                  </a:lnTo>
                  <a:lnTo>
                    <a:pt x="4070" y="49"/>
                  </a:lnTo>
                  <a:lnTo>
                    <a:pt x="4073" y="49"/>
                  </a:lnTo>
                  <a:lnTo>
                    <a:pt x="4076" y="48"/>
                  </a:lnTo>
                  <a:lnTo>
                    <a:pt x="4079" y="48"/>
                  </a:lnTo>
                  <a:lnTo>
                    <a:pt x="4083" y="47"/>
                  </a:lnTo>
                  <a:lnTo>
                    <a:pt x="4086" y="47"/>
                  </a:lnTo>
                  <a:lnTo>
                    <a:pt x="4089" y="46"/>
                  </a:lnTo>
                  <a:lnTo>
                    <a:pt x="4092" y="46"/>
                  </a:lnTo>
                  <a:lnTo>
                    <a:pt x="4096" y="45"/>
                  </a:lnTo>
                  <a:lnTo>
                    <a:pt x="4099" y="45"/>
                  </a:lnTo>
                  <a:lnTo>
                    <a:pt x="4102" y="44"/>
                  </a:lnTo>
                  <a:lnTo>
                    <a:pt x="4105" y="43"/>
                  </a:lnTo>
                  <a:lnTo>
                    <a:pt x="4109" y="43"/>
                  </a:lnTo>
                  <a:lnTo>
                    <a:pt x="4112" y="42"/>
                  </a:lnTo>
                  <a:lnTo>
                    <a:pt x="4115" y="41"/>
                  </a:lnTo>
                  <a:lnTo>
                    <a:pt x="4118" y="40"/>
                  </a:lnTo>
                  <a:lnTo>
                    <a:pt x="4122" y="39"/>
                  </a:lnTo>
                  <a:lnTo>
                    <a:pt x="4125" y="38"/>
                  </a:lnTo>
                  <a:lnTo>
                    <a:pt x="4128" y="37"/>
                  </a:lnTo>
                  <a:lnTo>
                    <a:pt x="4132" y="36"/>
                  </a:lnTo>
                  <a:lnTo>
                    <a:pt x="4135" y="35"/>
                  </a:lnTo>
                  <a:lnTo>
                    <a:pt x="4138" y="34"/>
                  </a:lnTo>
                  <a:lnTo>
                    <a:pt x="4141" y="33"/>
                  </a:lnTo>
                  <a:lnTo>
                    <a:pt x="4145" y="32"/>
                  </a:lnTo>
                  <a:lnTo>
                    <a:pt x="4148" y="31"/>
                  </a:lnTo>
                  <a:lnTo>
                    <a:pt x="4151" y="30"/>
                  </a:lnTo>
                  <a:lnTo>
                    <a:pt x="4154" y="29"/>
                  </a:lnTo>
                  <a:lnTo>
                    <a:pt x="4158" y="28"/>
                  </a:lnTo>
                  <a:lnTo>
                    <a:pt x="4161" y="27"/>
                  </a:lnTo>
                  <a:lnTo>
                    <a:pt x="4164" y="25"/>
                  </a:lnTo>
                  <a:lnTo>
                    <a:pt x="4167" y="24"/>
                  </a:lnTo>
                  <a:lnTo>
                    <a:pt x="4171" y="23"/>
                  </a:lnTo>
                  <a:lnTo>
                    <a:pt x="4174" y="22"/>
                  </a:lnTo>
                  <a:lnTo>
                    <a:pt x="4177" y="21"/>
                  </a:lnTo>
                  <a:lnTo>
                    <a:pt x="4180" y="19"/>
                  </a:lnTo>
                  <a:lnTo>
                    <a:pt x="4184" y="18"/>
                  </a:lnTo>
                  <a:lnTo>
                    <a:pt x="4187" y="17"/>
                  </a:lnTo>
                  <a:lnTo>
                    <a:pt x="4190" y="16"/>
                  </a:lnTo>
                  <a:lnTo>
                    <a:pt x="4193" y="15"/>
                  </a:lnTo>
                  <a:lnTo>
                    <a:pt x="4197" y="13"/>
                  </a:lnTo>
                  <a:lnTo>
                    <a:pt x="4200" y="12"/>
                  </a:lnTo>
                  <a:lnTo>
                    <a:pt x="4203" y="11"/>
                  </a:lnTo>
                  <a:lnTo>
                    <a:pt x="4207" y="10"/>
                  </a:lnTo>
                  <a:lnTo>
                    <a:pt x="4210" y="9"/>
                  </a:lnTo>
                  <a:lnTo>
                    <a:pt x="4213" y="8"/>
                  </a:lnTo>
                  <a:lnTo>
                    <a:pt x="4216" y="7"/>
                  </a:lnTo>
                  <a:lnTo>
                    <a:pt x="4220" y="6"/>
                  </a:lnTo>
                  <a:lnTo>
                    <a:pt x="4223" y="5"/>
                  </a:lnTo>
                  <a:lnTo>
                    <a:pt x="4226" y="4"/>
                  </a:lnTo>
                  <a:lnTo>
                    <a:pt x="4229" y="4"/>
                  </a:lnTo>
                  <a:lnTo>
                    <a:pt x="4233" y="3"/>
                  </a:lnTo>
                  <a:lnTo>
                    <a:pt x="4236" y="2"/>
                  </a:lnTo>
                  <a:lnTo>
                    <a:pt x="4239" y="2"/>
                  </a:lnTo>
                  <a:lnTo>
                    <a:pt x="4242" y="1"/>
                  </a:lnTo>
                  <a:lnTo>
                    <a:pt x="4246" y="1"/>
                  </a:lnTo>
                  <a:lnTo>
                    <a:pt x="4249" y="1"/>
                  </a:lnTo>
                  <a:lnTo>
                    <a:pt x="4252" y="0"/>
                  </a:lnTo>
                  <a:lnTo>
                    <a:pt x="4255" y="0"/>
                  </a:lnTo>
                  <a:lnTo>
                    <a:pt x="4259" y="0"/>
                  </a:lnTo>
                  <a:lnTo>
                    <a:pt x="4262" y="0"/>
                  </a:lnTo>
                  <a:lnTo>
                    <a:pt x="4265" y="0"/>
                  </a:lnTo>
                  <a:lnTo>
                    <a:pt x="4268" y="0"/>
                  </a:lnTo>
                  <a:lnTo>
                    <a:pt x="4272" y="0"/>
                  </a:lnTo>
                  <a:lnTo>
                    <a:pt x="4275" y="0"/>
                  </a:lnTo>
                  <a:lnTo>
                    <a:pt x="4278" y="1"/>
                  </a:lnTo>
                  <a:lnTo>
                    <a:pt x="4282" y="1"/>
                  </a:lnTo>
                  <a:lnTo>
                    <a:pt x="4285" y="1"/>
                  </a:lnTo>
                  <a:lnTo>
                    <a:pt x="4288" y="2"/>
                  </a:lnTo>
                  <a:lnTo>
                    <a:pt x="4291" y="2"/>
                  </a:lnTo>
                  <a:lnTo>
                    <a:pt x="4295" y="2"/>
                  </a:lnTo>
                  <a:lnTo>
                    <a:pt x="4298" y="3"/>
                  </a:lnTo>
                  <a:lnTo>
                    <a:pt x="4301" y="4"/>
                  </a:lnTo>
                  <a:lnTo>
                    <a:pt x="4304" y="4"/>
                  </a:lnTo>
                  <a:lnTo>
                    <a:pt x="4308" y="5"/>
                  </a:lnTo>
                  <a:lnTo>
                    <a:pt x="4311" y="6"/>
                  </a:lnTo>
                  <a:lnTo>
                    <a:pt x="4314" y="6"/>
                  </a:lnTo>
                  <a:lnTo>
                    <a:pt x="4317" y="7"/>
                  </a:lnTo>
                  <a:lnTo>
                    <a:pt x="4321" y="8"/>
                  </a:lnTo>
                  <a:lnTo>
                    <a:pt x="4324" y="9"/>
                  </a:lnTo>
                  <a:lnTo>
                    <a:pt x="4327" y="10"/>
                  </a:lnTo>
                  <a:lnTo>
                    <a:pt x="4330" y="11"/>
                  </a:lnTo>
                  <a:lnTo>
                    <a:pt x="4334" y="12"/>
                  </a:lnTo>
                  <a:lnTo>
                    <a:pt x="4337" y="13"/>
                  </a:lnTo>
                  <a:lnTo>
                    <a:pt x="4340" y="14"/>
                  </a:lnTo>
                  <a:lnTo>
                    <a:pt x="4343" y="15"/>
                  </a:lnTo>
                  <a:lnTo>
                    <a:pt x="4347" y="16"/>
                  </a:lnTo>
                  <a:lnTo>
                    <a:pt x="4350" y="17"/>
                  </a:lnTo>
                  <a:lnTo>
                    <a:pt x="4353" y="18"/>
                  </a:lnTo>
                  <a:lnTo>
                    <a:pt x="4357" y="19"/>
                  </a:lnTo>
                  <a:lnTo>
                    <a:pt x="4360" y="21"/>
                  </a:lnTo>
                  <a:lnTo>
                    <a:pt x="4363" y="22"/>
                  </a:lnTo>
                  <a:lnTo>
                    <a:pt x="4366" y="23"/>
                  </a:lnTo>
                  <a:lnTo>
                    <a:pt x="4370" y="24"/>
                  </a:lnTo>
                  <a:lnTo>
                    <a:pt x="4373" y="25"/>
                  </a:lnTo>
                  <a:lnTo>
                    <a:pt x="4376" y="26"/>
                  </a:lnTo>
                  <a:lnTo>
                    <a:pt x="4379" y="27"/>
                  </a:lnTo>
                  <a:lnTo>
                    <a:pt x="4383" y="29"/>
                  </a:lnTo>
                  <a:lnTo>
                    <a:pt x="4386" y="30"/>
                  </a:lnTo>
                  <a:lnTo>
                    <a:pt x="4389" y="31"/>
                  </a:lnTo>
                  <a:lnTo>
                    <a:pt x="4392" y="32"/>
                  </a:lnTo>
                  <a:lnTo>
                    <a:pt x="4396" y="33"/>
                  </a:lnTo>
                  <a:lnTo>
                    <a:pt x="4399" y="34"/>
                  </a:lnTo>
                  <a:lnTo>
                    <a:pt x="4402" y="35"/>
                  </a:lnTo>
                  <a:lnTo>
                    <a:pt x="4405" y="36"/>
                  </a:lnTo>
                  <a:lnTo>
                    <a:pt x="4409" y="37"/>
                  </a:lnTo>
                  <a:lnTo>
                    <a:pt x="4412" y="38"/>
                  </a:lnTo>
                  <a:lnTo>
                    <a:pt x="4415" y="38"/>
                  </a:lnTo>
                  <a:lnTo>
                    <a:pt x="4419" y="39"/>
                  </a:lnTo>
                  <a:lnTo>
                    <a:pt x="4422" y="40"/>
                  </a:lnTo>
                  <a:lnTo>
                    <a:pt x="4425" y="41"/>
                  </a:lnTo>
                  <a:lnTo>
                    <a:pt x="4428" y="42"/>
                  </a:lnTo>
                  <a:lnTo>
                    <a:pt x="4432" y="42"/>
                  </a:lnTo>
                  <a:lnTo>
                    <a:pt x="4435" y="43"/>
                  </a:lnTo>
                  <a:lnTo>
                    <a:pt x="4438" y="44"/>
                  </a:lnTo>
                  <a:lnTo>
                    <a:pt x="4441" y="44"/>
                  </a:lnTo>
                  <a:lnTo>
                    <a:pt x="4445" y="45"/>
                  </a:lnTo>
                  <a:lnTo>
                    <a:pt x="4448" y="45"/>
                  </a:lnTo>
                  <a:lnTo>
                    <a:pt x="4451" y="46"/>
                  </a:lnTo>
                  <a:lnTo>
                    <a:pt x="4454" y="46"/>
                  </a:lnTo>
                  <a:lnTo>
                    <a:pt x="4458" y="47"/>
                  </a:lnTo>
                  <a:lnTo>
                    <a:pt x="4461" y="47"/>
                  </a:lnTo>
                  <a:lnTo>
                    <a:pt x="4464" y="48"/>
                  </a:lnTo>
                  <a:lnTo>
                    <a:pt x="4467" y="48"/>
                  </a:lnTo>
                  <a:lnTo>
                    <a:pt x="4471" y="48"/>
                  </a:lnTo>
                  <a:lnTo>
                    <a:pt x="4474" y="49"/>
                  </a:lnTo>
                  <a:lnTo>
                    <a:pt x="4477" y="49"/>
                  </a:lnTo>
                  <a:lnTo>
                    <a:pt x="4480" y="49"/>
                  </a:lnTo>
                  <a:lnTo>
                    <a:pt x="4484" y="49"/>
                  </a:lnTo>
                  <a:lnTo>
                    <a:pt x="4487" y="50"/>
                  </a:lnTo>
                  <a:lnTo>
                    <a:pt x="4490" y="50"/>
                  </a:lnTo>
                  <a:lnTo>
                    <a:pt x="4494" y="50"/>
                  </a:lnTo>
                  <a:lnTo>
                    <a:pt x="4497" y="50"/>
                  </a:lnTo>
                  <a:lnTo>
                    <a:pt x="4500" y="50"/>
                  </a:lnTo>
                  <a:lnTo>
                    <a:pt x="4503" y="50"/>
                  </a:lnTo>
                  <a:lnTo>
                    <a:pt x="4507" y="50"/>
                  </a:lnTo>
                  <a:lnTo>
                    <a:pt x="4510" y="50"/>
                  </a:lnTo>
                  <a:lnTo>
                    <a:pt x="4513" y="50"/>
                  </a:lnTo>
                  <a:lnTo>
                    <a:pt x="4516" y="50"/>
                  </a:lnTo>
                  <a:lnTo>
                    <a:pt x="4520" y="50"/>
                  </a:lnTo>
                  <a:lnTo>
                    <a:pt x="4523" y="50"/>
                  </a:lnTo>
                  <a:lnTo>
                    <a:pt x="4526" y="50"/>
                  </a:lnTo>
                  <a:lnTo>
                    <a:pt x="4529" y="50"/>
                  </a:lnTo>
                  <a:lnTo>
                    <a:pt x="4533" y="50"/>
                  </a:lnTo>
                  <a:lnTo>
                    <a:pt x="4536" y="50"/>
                  </a:lnTo>
                  <a:lnTo>
                    <a:pt x="4539" y="50"/>
                  </a:lnTo>
                  <a:lnTo>
                    <a:pt x="4542" y="50"/>
                  </a:lnTo>
                  <a:lnTo>
                    <a:pt x="4546" y="50"/>
                  </a:lnTo>
                  <a:lnTo>
                    <a:pt x="4549" y="50"/>
                  </a:lnTo>
                  <a:lnTo>
                    <a:pt x="4552" y="50"/>
                  </a:lnTo>
                  <a:lnTo>
                    <a:pt x="4555" y="50"/>
                  </a:lnTo>
                  <a:lnTo>
                    <a:pt x="4559" y="50"/>
                  </a:lnTo>
                  <a:lnTo>
                    <a:pt x="4562" y="50"/>
                  </a:lnTo>
                  <a:lnTo>
                    <a:pt x="4565" y="50"/>
                  </a:lnTo>
                  <a:lnTo>
                    <a:pt x="4569" y="50"/>
                  </a:lnTo>
                  <a:lnTo>
                    <a:pt x="4572" y="50"/>
                  </a:lnTo>
                  <a:lnTo>
                    <a:pt x="4575" y="50"/>
                  </a:lnTo>
                  <a:lnTo>
                    <a:pt x="4578" y="50"/>
                  </a:lnTo>
                  <a:lnTo>
                    <a:pt x="4582" y="50"/>
                  </a:lnTo>
                  <a:lnTo>
                    <a:pt x="4585" y="50"/>
                  </a:lnTo>
                  <a:lnTo>
                    <a:pt x="4588" y="51"/>
                  </a:lnTo>
                  <a:lnTo>
                    <a:pt x="4591" y="51"/>
                  </a:lnTo>
                  <a:lnTo>
                    <a:pt x="4595" y="51"/>
                  </a:lnTo>
                  <a:lnTo>
                    <a:pt x="4598" y="51"/>
                  </a:lnTo>
                  <a:lnTo>
                    <a:pt x="4601" y="51"/>
                  </a:lnTo>
                  <a:lnTo>
                    <a:pt x="4604" y="52"/>
                  </a:lnTo>
                  <a:lnTo>
                    <a:pt x="4608" y="52"/>
                  </a:lnTo>
                  <a:lnTo>
                    <a:pt x="4611" y="52"/>
                  </a:lnTo>
                  <a:lnTo>
                    <a:pt x="4614" y="53"/>
                  </a:lnTo>
                  <a:lnTo>
                    <a:pt x="4617" y="53"/>
                  </a:lnTo>
                  <a:lnTo>
                    <a:pt x="4621" y="53"/>
                  </a:lnTo>
                  <a:lnTo>
                    <a:pt x="4624" y="54"/>
                  </a:lnTo>
                  <a:lnTo>
                    <a:pt x="4627" y="54"/>
                  </a:lnTo>
                  <a:lnTo>
                    <a:pt x="4630" y="55"/>
                  </a:lnTo>
                  <a:lnTo>
                    <a:pt x="4634" y="55"/>
                  </a:lnTo>
                  <a:lnTo>
                    <a:pt x="4637" y="56"/>
                  </a:lnTo>
                  <a:lnTo>
                    <a:pt x="4640" y="56"/>
                  </a:lnTo>
                  <a:lnTo>
                    <a:pt x="4644" y="57"/>
                  </a:lnTo>
                  <a:lnTo>
                    <a:pt x="4647" y="58"/>
                  </a:lnTo>
                  <a:lnTo>
                    <a:pt x="4650" y="59"/>
                  </a:lnTo>
                  <a:lnTo>
                    <a:pt x="4653" y="59"/>
                  </a:lnTo>
                  <a:lnTo>
                    <a:pt x="4657" y="60"/>
                  </a:lnTo>
                  <a:lnTo>
                    <a:pt x="4660" y="61"/>
                  </a:lnTo>
                  <a:lnTo>
                    <a:pt x="4663" y="62"/>
                  </a:lnTo>
                  <a:lnTo>
                    <a:pt x="4666" y="63"/>
                  </a:lnTo>
                  <a:lnTo>
                    <a:pt x="4670" y="64"/>
                  </a:lnTo>
                  <a:lnTo>
                    <a:pt x="4673" y="65"/>
                  </a:lnTo>
                  <a:lnTo>
                    <a:pt x="4676" y="66"/>
                  </a:lnTo>
                  <a:lnTo>
                    <a:pt x="4679" y="67"/>
                  </a:lnTo>
                  <a:lnTo>
                    <a:pt x="4683" y="68"/>
                  </a:lnTo>
                  <a:lnTo>
                    <a:pt x="4686" y="70"/>
                  </a:lnTo>
                  <a:lnTo>
                    <a:pt x="4689" y="71"/>
                  </a:lnTo>
                  <a:lnTo>
                    <a:pt x="4692" y="72"/>
                  </a:lnTo>
                  <a:lnTo>
                    <a:pt x="4696" y="73"/>
                  </a:lnTo>
                  <a:lnTo>
                    <a:pt x="4699" y="75"/>
                  </a:lnTo>
                  <a:lnTo>
                    <a:pt x="4702" y="76"/>
                  </a:lnTo>
                  <a:lnTo>
                    <a:pt x="4705" y="77"/>
                  </a:lnTo>
                  <a:lnTo>
                    <a:pt x="4709" y="79"/>
                  </a:lnTo>
                  <a:lnTo>
                    <a:pt x="4712" y="80"/>
                  </a:lnTo>
                  <a:lnTo>
                    <a:pt x="4715" y="82"/>
                  </a:lnTo>
                  <a:lnTo>
                    <a:pt x="4719" y="83"/>
                  </a:lnTo>
                  <a:lnTo>
                    <a:pt x="4722" y="84"/>
                  </a:lnTo>
                  <a:lnTo>
                    <a:pt x="4725" y="86"/>
                  </a:lnTo>
                  <a:lnTo>
                    <a:pt x="4728" y="87"/>
                  </a:lnTo>
                  <a:lnTo>
                    <a:pt x="4732" y="89"/>
                  </a:lnTo>
                  <a:lnTo>
                    <a:pt x="4735" y="91"/>
                  </a:lnTo>
                  <a:lnTo>
                    <a:pt x="4738" y="92"/>
                  </a:lnTo>
                  <a:lnTo>
                    <a:pt x="4741" y="94"/>
                  </a:lnTo>
                  <a:lnTo>
                    <a:pt x="4745" y="95"/>
                  </a:lnTo>
                  <a:lnTo>
                    <a:pt x="4748" y="97"/>
                  </a:lnTo>
                  <a:lnTo>
                    <a:pt x="4751" y="99"/>
                  </a:lnTo>
                  <a:lnTo>
                    <a:pt x="4754" y="100"/>
                  </a:lnTo>
                  <a:lnTo>
                    <a:pt x="4758" y="102"/>
                  </a:lnTo>
                  <a:lnTo>
                    <a:pt x="4761" y="103"/>
                  </a:lnTo>
                  <a:lnTo>
                    <a:pt x="4764" y="105"/>
                  </a:lnTo>
                  <a:lnTo>
                    <a:pt x="4767" y="107"/>
                  </a:lnTo>
                  <a:lnTo>
                    <a:pt x="4771" y="108"/>
                  </a:lnTo>
                  <a:lnTo>
                    <a:pt x="4774" y="110"/>
                  </a:lnTo>
                  <a:lnTo>
                    <a:pt x="4777" y="112"/>
                  </a:lnTo>
                  <a:lnTo>
                    <a:pt x="4781" y="113"/>
                  </a:lnTo>
                  <a:lnTo>
                    <a:pt x="4784" y="115"/>
                  </a:lnTo>
                  <a:lnTo>
                    <a:pt x="4787" y="116"/>
                  </a:lnTo>
                  <a:lnTo>
                    <a:pt x="4790" y="118"/>
                  </a:lnTo>
                  <a:lnTo>
                    <a:pt x="4794" y="120"/>
                  </a:lnTo>
                  <a:lnTo>
                    <a:pt x="4797" y="121"/>
                  </a:lnTo>
                  <a:lnTo>
                    <a:pt x="4800" y="123"/>
                  </a:lnTo>
                  <a:lnTo>
                    <a:pt x="4803" y="124"/>
                  </a:lnTo>
                  <a:lnTo>
                    <a:pt x="4807" y="126"/>
                  </a:lnTo>
                  <a:lnTo>
                    <a:pt x="4810" y="127"/>
                  </a:lnTo>
                  <a:lnTo>
                    <a:pt x="4813" y="129"/>
                  </a:lnTo>
                  <a:lnTo>
                    <a:pt x="4816" y="130"/>
                  </a:lnTo>
                  <a:lnTo>
                    <a:pt x="4820" y="132"/>
                  </a:lnTo>
                  <a:lnTo>
                    <a:pt x="4823" y="133"/>
                  </a:lnTo>
                  <a:lnTo>
                    <a:pt x="4826" y="134"/>
                  </a:lnTo>
                  <a:lnTo>
                    <a:pt x="4829" y="136"/>
                  </a:lnTo>
                  <a:lnTo>
                    <a:pt x="4833" y="137"/>
                  </a:lnTo>
                  <a:lnTo>
                    <a:pt x="4836" y="138"/>
                  </a:lnTo>
                  <a:lnTo>
                    <a:pt x="4839" y="139"/>
                  </a:lnTo>
                  <a:lnTo>
                    <a:pt x="4842" y="141"/>
                  </a:lnTo>
                  <a:lnTo>
                    <a:pt x="4846" y="142"/>
                  </a:lnTo>
                  <a:lnTo>
                    <a:pt x="4849" y="143"/>
                  </a:lnTo>
                  <a:lnTo>
                    <a:pt x="4852" y="144"/>
                  </a:lnTo>
                  <a:lnTo>
                    <a:pt x="4856" y="145"/>
                  </a:lnTo>
                  <a:lnTo>
                    <a:pt x="4859" y="146"/>
                  </a:lnTo>
                  <a:lnTo>
                    <a:pt x="4862" y="147"/>
                  </a:lnTo>
                  <a:lnTo>
                    <a:pt x="4865" y="148"/>
                  </a:lnTo>
                  <a:lnTo>
                    <a:pt x="4869" y="149"/>
                  </a:lnTo>
                  <a:lnTo>
                    <a:pt x="4872" y="150"/>
                  </a:lnTo>
                  <a:lnTo>
                    <a:pt x="4875" y="151"/>
                  </a:lnTo>
                  <a:lnTo>
                    <a:pt x="4878" y="152"/>
                  </a:lnTo>
                  <a:lnTo>
                    <a:pt x="4882" y="153"/>
                  </a:lnTo>
                  <a:lnTo>
                    <a:pt x="4885" y="154"/>
                  </a:lnTo>
                  <a:lnTo>
                    <a:pt x="4888" y="155"/>
                  </a:lnTo>
                  <a:lnTo>
                    <a:pt x="4891" y="156"/>
                  </a:lnTo>
                  <a:lnTo>
                    <a:pt x="4895" y="156"/>
                  </a:lnTo>
                  <a:lnTo>
                    <a:pt x="4898" y="157"/>
                  </a:lnTo>
                  <a:lnTo>
                    <a:pt x="4901" y="158"/>
                  </a:lnTo>
                  <a:lnTo>
                    <a:pt x="4904" y="159"/>
                  </a:lnTo>
                  <a:lnTo>
                    <a:pt x="4908" y="159"/>
                  </a:lnTo>
                  <a:lnTo>
                    <a:pt x="4911" y="160"/>
                  </a:lnTo>
                  <a:lnTo>
                    <a:pt x="4914" y="160"/>
                  </a:lnTo>
                  <a:lnTo>
                    <a:pt x="4917" y="161"/>
                  </a:lnTo>
                  <a:lnTo>
                    <a:pt x="4921" y="161"/>
                  </a:lnTo>
                  <a:lnTo>
                    <a:pt x="4924" y="162"/>
                  </a:lnTo>
                  <a:lnTo>
                    <a:pt x="4927" y="162"/>
                  </a:lnTo>
                  <a:lnTo>
                    <a:pt x="4931" y="163"/>
                  </a:lnTo>
                  <a:lnTo>
                    <a:pt x="4934" y="163"/>
                  </a:lnTo>
                  <a:lnTo>
                    <a:pt x="4937" y="164"/>
                  </a:lnTo>
                  <a:lnTo>
                    <a:pt x="4940" y="164"/>
                  </a:lnTo>
                  <a:lnTo>
                    <a:pt x="4944" y="165"/>
                  </a:lnTo>
                  <a:lnTo>
                    <a:pt x="4947" y="165"/>
                  </a:lnTo>
                  <a:lnTo>
                    <a:pt x="4950" y="165"/>
                  </a:lnTo>
                  <a:lnTo>
                    <a:pt x="4953" y="166"/>
                  </a:lnTo>
                  <a:lnTo>
                    <a:pt x="4957" y="166"/>
                  </a:lnTo>
                  <a:lnTo>
                    <a:pt x="4960" y="167"/>
                  </a:lnTo>
                  <a:lnTo>
                    <a:pt x="4963" y="167"/>
                  </a:lnTo>
                  <a:lnTo>
                    <a:pt x="4966" y="167"/>
                  </a:lnTo>
                  <a:lnTo>
                    <a:pt x="4970" y="168"/>
                  </a:lnTo>
                  <a:lnTo>
                    <a:pt x="4973" y="168"/>
                  </a:lnTo>
                  <a:lnTo>
                    <a:pt x="4976" y="168"/>
                  </a:lnTo>
                  <a:lnTo>
                    <a:pt x="4979" y="169"/>
                  </a:lnTo>
                  <a:lnTo>
                    <a:pt x="4983" y="169"/>
                  </a:lnTo>
                  <a:lnTo>
                    <a:pt x="4986" y="169"/>
                  </a:lnTo>
                  <a:lnTo>
                    <a:pt x="4989" y="169"/>
                  </a:lnTo>
                  <a:lnTo>
                    <a:pt x="4992" y="170"/>
                  </a:lnTo>
                  <a:lnTo>
                    <a:pt x="4996" y="170"/>
                  </a:lnTo>
                  <a:lnTo>
                    <a:pt x="4999" y="170"/>
                  </a:lnTo>
                  <a:lnTo>
                    <a:pt x="5002" y="171"/>
                  </a:lnTo>
                  <a:lnTo>
                    <a:pt x="5006" y="171"/>
                  </a:lnTo>
                  <a:lnTo>
                    <a:pt x="5009" y="171"/>
                  </a:lnTo>
                  <a:lnTo>
                    <a:pt x="5012" y="171"/>
                  </a:lnTo>
                  <a:lnTo>
                    <a:pt x="5015" y="172"/>
                  </a:lnTo>
                  <a:lnTo>
                    <a:pt x="5019" y="172"/>
                  </a:lnTo>
                  <a:lnTo>
                    <a:pt x="5022" y="172"/>
                  </a:lnTo>
                  <a:lnTo>
                    <a:pt x="5025" y="173"/>
                  </a:lnTo>
                  <a:lnTo>
                    <a:pt x="5028" y="173"/>
                  </a:lnTo>
                  <a:lnTo>
                    <a:pt x="5032" y="173"/>
                  </a:lnTo>
                  <a:lnTo>
                    <a:pt x="5035" y="174"/>
                  </a:lnTo>
                  <a:lnTo>
                    <a:pt x="5038" y="174"/>
                  </a:lnTo>
                  <a:lnTo>
                    <a:pt x="5041" y="174"/>
                  </a:lnTo>
                  <a:lnTo>
                    <a:pt x="5045" y="175"/>
                  </a:lnTo>
                  <a:lnTo>
                    <a:pt x="5048" y="175"/>
                  </a:lnTo>
                  <a:lnTo>
                    <a:pt x="5051" y="176"/>
                  </a:lnTo>
                  <a:lnTo>
                    <a:pt x="5054" y="176"/>
                  </a:lnTo>
                  <a:lnTo>
                    <a:pt x="5058" y="176"/>
                  </a:lnTo>
                  <a:lnTo>
                    <a:pt x="5061" y="177"/>
                  </a:lnTo>
                  <a:lnTo>
                    <a:pt x="5064" y="177"/>
                  </a:lnTo>
                  <a:lnTo>
                    <a:pt x="5067" y="178"/>
                  </a:lnTo>
                  <a:lnTo>
                    <a:pt x="5071" y="178"/>
                  </a:lnTo>
                  <a:lnTo>
                    <a:pt x="5074" y="179"/>
                  </a:lnTo>
                  <a:lnTo>
                    <a:pt x="5077" y="179"/>
                  </a:lnTo>
                  <a:lnTo>
                    <a:pt x="5081" y="180"/>
                  </a:lnTo>
                  <a:lnTo>
                    <a:pt x="5084" y="180"/>
                  </a:lnTo>
                  <a:lnTo>
                    <a:pt x="5087" y="181"/>
                  </a:lnTo>
                  <a:lnTo>
                    <a:pt x="5090" y="181"/>
                  </a:lnTo>
                  <a:lnTo>
                    <a:pt x="5094" y="182"/>
                  </a:lnTo>
                  <a:lnTo>
                    <a:pt x="5097" y="182"/>
                  </a:lnTo>
                  <a:lnTo>
                    <a:pt x="5100" y="183"/>
                  </a:lnTo>
                  <a:lnTo>
                    <a:pt x="5103" y="183"/>
                  </a:lnTo>
                  <a:lnTo>
                    <a:pt x="5107" y="184"/>
                  </a:lnTo>
                  <a:lnTo>
                    <a:pt x="5110" y="185"/>
                  </a:lnTo>
                  <a:lnTo>
                    <a:pt x="5113" y="185"/>
                  </a:lnTo>
                  <a:lnTo>
                    <a:pt x="5116" y="186"/>
                  </a:lnTo>
                  <a:lnTo>
                    <a:pt x="5120" y="187"/>
                  </a:lnTo>
                  <a:lnTo>
                    <a:pt x="5123" y="187"/>
                  </a:lnTo>
                  <a:lnTo>
                    <a:pt x="5126" y="188"/>
                  </a:lnTo>
                  <a:lnTo>
                    <a:pt x="5129" y="189"/>
                  </a:lnTo>
                  <a:lnTo>
                    <a:pt x="5133" y="189"/>
                  </a:lnTo>
                  <a:lnTo>
                    <a:pt x="5136" y="190"/>
                  </a:lnTo>
                  <a:lnTo>
                    <a:pt x="5139" y="191"/>
                  </a:lnTo>
                  <a:lnTo>
                    <a:pt x="5143" y="191"/>
                  </a:lnTo>
                  <a:lnTo>
                    <a:pt x="5146" y="192"/>
                  </a:lnTo>
                  <a:lnTo>
                    <a:pt x="5149" y="193"/>
                  </a:lnTo>
                  <a:lnTo>
                    <a:pt x="5152" y="194"/>
                  </a:lnTo>
                  <a:lnTo>
                    <a:pt x="5156" y="194"/>
                  </a:lnTo>
                  <a:lnTo>
                    <a:pt x="5159" y="195"/>
                  </a:lnTo>
                  <a:lnTo>
                    <a:pt x="5162" y="196"/>
                  </a:lnTo>
                  <a:lnTo>
                    <a:pt x="5165" y="197"/>
                  </a:lnTo>
                  <a:lnTo>
                    <a:pt x="5169" y="197"/>
                  </a:lnTo>
                  <a:lnTo>
                    <a:pt x="5172" y="198"/>
                  </a:lnTo>
                  <a:lnTo>
                    <a:pt x="5175" y="199"/>
                  </a:lnTo>
                  <a:lnTo>
                    <a:pt x="5178" y="200"/>
                  </a:lnTo>
                  <a:lnTo>
                    <a:pt x="5182" y="201"/>
                  </a:lnTo>
                  <a:lnTo>
                    <a:pt x="5185" y="201"/>
                  </a:lnTo>
                  <a:lnTo>
                    <a:pt x="5188" y="202"/>
                  </a:lnTo>
                  <a:lnTo>
                    <a:pt x="5191" y="203"/>
                  </a:lnTo>
                  <a:lnTo>
                    <a:pt x="5195" y="204"/>
                  </a:lnTo>
                  <a:lnTo>
                    <a:pt x="5198" y="205"/>
                  </a:lnTo>
                  <a:lnTo>
                    <a:pt x="5201" y="205"/>
                  </a:lnTo>
                  <a:lnTo>
                    <a:pt x="5204" y="206"/>
                  </a:lnTo>
                  <a:lnTo>
                    <a:pt x="5208" y="207"/>
                  </a:lnTo>
                  <a:lnTo>
                    <a:pt x="5211" y="208"/>
                  </a:lnTo>
                  <a:lnTo>
                    <a:pt x="5214" y="209"/>
                  </a:lnTo>
                  <a:lnTo>
                    <a:pt x="5218" y="209"/>
                  </a:lnTo>
                  <a:lnTo>
                    <a:pt x="5221" y="210"/>
                  </a:lnTo>
                  <a:lnTo>
                    <a:pt x="5224" y="211"/>
                  </a:lnTo>
                  <a:lnTo>
                    <a:pt x="5227" y="212"/>
                  </a:lnTo>
                  <a:lnTo>
                    <a:pt x="5231" y="213"/>
                  </a:lnTo>
                  <a:lnTo>
                    <a:pt x="5234" y="214"/>
                  </a:lnTo>
                  <a:lnTo>
                    <a:pt x="5237" y="215"/>
                  </a:lnTo>
                  <a:lnTo>
                    <a:pt x="5240" y="215"/>
                  </a:lnTo>
                  <a:lnTo>
                    <a:pt x="5244" y="216"/>
                  </a:lnTo>
                  <a:lnTo>
                    <a:pt x="5247" y="217"/>
                  </a:lnTo>
                  <a:lnTo>
                    <a:pt x="5250" y="218"/>
                  </a:lnTo>
                  <a:lnTo>
                    <a:pt x="5253" y="219"/>
                  </a:lnTo>
                  <a:lnTo>
                    <a:pt x="5257" y="220"/>
                  </a:lnTo>
                  <a:lnTo>
                    <a:pt x="5260" y="220"/>
                  </a:lnTo>
                  <a:lnTo>
                    <a:pt x="5263" y="221"/>
                  </a:lnTo>
                  <a:lnTo>
                    <a:pt x="5266" y="222"/>
                  </a:lnTo>
                  <a:lnTo>
                    <a:pt x="5270" y="223"/>
                  </a:lnTo>
                  <a:lnTo>
                    <a:pt x="5273" y="224"/>
                  </a:lnTo>
                  <a:lnTo>
                    <a:pt x="5276" y="225"/>
                  </a:lnTo>
                  <a:lnTo>
                    <a:pt x="5279" y="226"/>
                  </a:lnTo>
                  <a:lnTo>
                    <a:pt x="5283" y="226"/>
                  </a:lnTo>
                  <a:lnTo>
                    <a:pt x="5286" y="227"/>
                  </a:lnTo>
                  <a:lnTo>
                    <a:pt x="5289" y="228"/>
                  </a:lnTo>
                  <a:lnTo>
                    <a:pt x="5293" y="229"/>
                  </a:lnTo>
                  <a:lnTo>
                    <a:pt x="5296" y="230"/>
                  </a:lnTo>
                  <a:lnTo>
                    <a:pt x="5299" y="231"/>
                  </a:lnTo>
                  <a:lnTo>
                    <a:pt x="5302" y="231"/>
                  </a:lnTo>
                  <a:lnTo>
                    <a:pt x="5306" y="232"/>
                  </a:lnTo>
                  <a:lnTo>
                    <a:pt x="5309" y="233"/>
                  </a:lnTo>
                  <a:lnTo>
                    <a:pt x="5312" y="234"/>
                  </a:lnTo>
                  <a:lnTo>
                    <a:pt x="5315" y="235"/>
                  </a:lnTo>
                  <a:lnTo>
                    <a:pt x="5319" y="236"/>
                  </a:lnTo>
                  <a:lnTo>
                    <a:pt x="5322" y="236"/>
                  </a:lnTo>
                  <a:lnTo>
                    <a:pt x="5325" y="237"/>
                  </a:lnTo>
                  <a:lnTo>
                    <a:pt x="5328" y="238"/>
                  </a:lnTo>
                  <a:lnTo>
                    <a:pt x="5332" y="239"/>
                  </a:lnTo>
                  <a:lnTo>
                    <a:pt x="5335" y="240"/>
                  </a:lnTo>
                  <a:lnTo>
                    <a:pt x="5338" y="241"/>
                  </a:lnTo>
                  <a:lnTo>
                    <a:pt x="5341" y="242"/>
                  </a:lnTo>
                  <a:lnTo>
                    <a:pt x="5345" y="242"/>
                  </a:lnTo>
                  <a:lnTo>
                    <a:pt x="5348" y="243"/>
                  </a:lnTo>
                  <a:lnTo>
                    <a:pt x="5351" y="244"/>
                  </a:lnTo>
                  <a:lnTo>
                    <a:pt x="5354" y="245"/>
                  </a:lnTo>
                  <a:lnTo>
                    <a:pt x="5358" y="246"/>
                  </a:lnTo>
                  <a:lnTo>
                    <a:pt x="5361" y="247"/>
                  </a:lnTo>
                  <a:lnTo>
                    <a:pt x="5364" y="248"/>
                  </a:lnTo>
                  <a:lnTo>
                    <a:pt x="5368" y="248"/>
                  </a:lnTo>
                  <a:lnTo>
                    <a:pt x="5371" y="249"/>
                  </a:lnTo>
                  <a:lnTo>
                    <a:pt x="5374" y="250"/>
                  </a:lnTo>
                  <a:lnTo>
                    <a:pt x="5377" y="251"/>
                  </a:lnTo>
                  <a:lnTo>
                    <a:pt x="5381" y="252"/>
                  </a:lnTo>
                  <a:lnTo>
                    <a:pt x="5384" y="253"/>
                  </a:lnTo>
                  <a:lnTo>
                    <a:pt x="5387" y="254"/>
                  </a:lnTo>
                  <a:lnTo>
                    <a:pt x="5390" y="255"/>
                  </a:lnTo>
                  <a:lnTo>
                    <a:pt x="5394" y="256"/>
                  </a:lnTo>
                  <a:lnTo>
                    <a:pt x="5397" y="257"/>
                  </a:lnTo>
                  <a:lnTo>
                    <a:pt x="5400" y="258"/>
                  </a:lnTo>
                  <a:lnTo>
                    <a:pt x="5403" y="259"/>
                  </a:lnTo>
                  <a:lnTo>
                    <a:pt x="5407" y="259"/>
                  </a:lnTo>
                  <a:lnTo>
                    <a:pt x="5410" y="260"/>
                  </a:lnTo>
                  <a:lnTo>
                    <a:pt x="5413" y="261"/>
                  </a:lnTo>
                  <a:lnTo>
                    <a:pt x="5416" y="262"/>
                  </a:lnTo>
                  <a:lnTo>
                    <a:pt x="5420" y="263"/>
                  </a:lnTo>
                  <a:lnTo>
                    <a:pt x="5423" y="264"/>
                  </a:lnTo>
                  <a:lnTo>
                    <a:pt x="5426" y="265"/>
                  </a:lnTo>
                  <a:lnTo>
                    <a:pt x="5429" y="266"/>
                  </a:lnTo>
                  <a:lnTo>
                    <a:pt x="5433" y="267"/>
                  </a:lnTo>
                  <a:lnTo>
                    <a:pt x="5436" y="268"/>
                  </a:lnTo>
                  <a:lnTo>
                    <a:pt x="5439" y="269"/>
                  </a:lnTo>
                  <a:lnTo>
                    <a:pt x="5443" y="270"/>
                  </a:lnTo>
                  <a:lnTo>
                    <a:pt x="5446" y="271"/>
                  </a:lnTo>
                  <a:lnTo>
                    <a:pt x="5449" y="272"/>
                  </a:lnTo>
                  <a:lnTo>
                    <a:pt x="5452" y="273"/>
                  </a:lnTo>
                  <a:lnTo>
                    <a:pt x="5456" y="274"/>
                  </a:lnTo>
                  <a:lnTo>
                    <a:pt x="5459" y="275"/>
                  </a:lnTo>
                  <a:lnTo>
                    <a:pt x="5462" y="276"/>
                  </a:lnTo>
                  <a:lnTo>
                    <a:pt x="5465" y="277"/>
                  </a:lnTo>
                  <a:lnTo>
                    <a:pt x="5469" y="277"/>
                  </a:lnTo>
                  <a:lnTo>
                    <a:pt x="5472" y="278"/>
                  </a:lnTo>
                  <a:lnTo>
                    <a:pt x="5475" y="279"/>
                  </a:lnTo>
                  <a:lnTo>
                    <a:pt x="5478" y="280"/>
                  </a:lnTo>
                  <a:lnTo>
                    <a:pt x="5482" y="281"/>
                  </a:lnTo>
                  <a:lnTo>
                    <a:pt x="5485" y="282"/>
                  </a:lnTo>
                  <a:lnTo>
                    <a:pt x="5488" y="283"/>
                  </a:lnTo>
                  <a:lnTo>
                    <a:pt x="5491" y="283"/>
                  </a:lnTo>
                  <a:lnTo>
                    <a:pt x="5495" y="284"/>
                  </a:lnTo>
                  <a:lnTo>
                    <a:pt x="5498" y="285"/>
                  </a:lnTo>
                  <a:lnTo>
                    <a:pt x="5501" y="286"/>
                  </a:lnTo>
                  <a:lnTo>
                    <a:pt x="5505" y="287"/>
                  </a:lnTo>
                  <a:lnTo>
                    <a:pt x="5508" y="287"/>
                  </a:lnTo>
                  <a:lnTo>
                    <a:pt x="5511" y="288"/>
                  </a:lnTo>
                  <a:lnTo>
                    <a:pt x="5514" y="289"/>
                  </a:lnTo>
                  <a:lnTo>
                    <a:pt x="5518" y="289"/>
                  </a:lnTo>
                  <a:lnTo>
                    <a:pt x="5521" y="290"/>
                  </a:lnTo>
                  <a:lnTo>
                    <a:pt x="5524" y="291"/>
                  </a:lnTo>
                  <a:lnTo>
                    <a:pt x="5527" y="291"/>
                  </a:lnTo>
                  <a:lnTo>
                    <a:pt x="5531" y="292"/>
                  </a:lnTo>
                  <a:lnTo>
                    <a:pt x="5534" y="292"/>
                  </a:lnTo>
                  <a:lnTo>
                    <a:pt x="5537" y="293"/>
                  </a:lnTo>
                  <a:lnTo>
                    <a:pt x="5540" y="293"/>
                  </a:lnTo>
                  <a:lnTo>
                    <a:pt x="5544" y="294"/>
                  </a:lnTo>
                  <a:lnTo>
                    <a:pt x="5547" y="294"/>
                  </a:lnTo>
                  <a:lnTo>
                    <a:pt x="5550" y="295"/>
                  </a:lnTo>
                  <a:lnTo>
                    <a:pt x="5553" y="295"/>
                  </a:lnTo>
                  <a:lnTo>
                    <a:pt x="5557" y="295"/>
                  </a:lnTo>
                  <a:lnTo>
                    <a:pt x="5560" y="295"/>
                  </a:lnTo>
                  <a:lnTo>
                    <a:pt x="5563" y="296"/>
                  </a:lnTo>
                  <a:lnTo>
                    <a:pt x="5566" y="296"/>
                  </a:lnTo>
                  <a:lnTo>
                    <a:pt x="5570" y="296"/>
                  </a:lnTo>
                  <a:lnTo>
                    <a:pt x="5573" y="296"/>
                  </a:lnTo>
                  <a:lnTo>
                    <a:pt x="5576" y="296"/>
                  </a:lnTo>
                  <a:lnTo>
                    <a:pt x="5580" y="296"/>
                  </a:lnTo>
                  <a:lnTo>
                    <a:pt x="5583" y="296"/>
                  </a:lnTo>
                  <a:lnTo>
                    <a:pt x="5586" y="297"/>
                  </a:lnTo>
                  <a:lnTo>
                    <a:pt x="5589" y="297"/>
                  </a:lnTo>
                  <a:lnTo>
                    <a:pt x="5593" y="297"/>
                  </a:lnTo>
                  <a:lnTo>
                    <a:pt x="5596" y="297"/>
                  </a:lnTo>
                  <a:lnTo>
                    <a:pt x="5599" y="297"/>
                  </a:lnTo>
                  <a:lnTo>
                    <a:pt x="5602" y="296"/>
                  </a:lnTo>
                  <a:lnTo>
                    <a:pt x="5606" y="296"/>
                  </a:lnTo>
                  <a:lnTo>
                    <a:pt x="5609" y="296"/>
                  </a:lnTo>
                  <a:lnTo>
                    <a:pt x="5612" y="296"/>
                  </a:lnTo>
                  <a:lnTo>
                    <a:pt x="5615" y="296"/>
                  </a:lnTo>
                  <a:lnTo>
                    <a:pt x="5619" y="296"/>
                  </a:lnTo>
                  <a:lnTo>
                    <a:pt x="5622" y="296"/>
                  </a:lnTo>
                  <a:lnTo>
                    <a:pt x="5625" y="296"/>
                  </a:lnTo>
                  <a:lnTo>
                    <a:pt x="5628" y="296"/>
                  </a:lnTo>
                  <a:lnTo>
                    <a:pt x="5632" y="295"/>
                  </a:lnTo>
                  <a:lnTo>
                    <a:pt x="5635" y="295"/>
                  </a:lnTo>
                  <a:lnTo>
                    <a:pt x="5638" y="295"/>
                  </a:lnTo>
                  <a:lnTo>
                    <a:pt x="5641" y="295"/>
                  </a:lnTo>
                  <a:lnTo>
                    <a:pt x="5645" y="295"/>
                  </a:lnTo>
                  <a:lnTo>
                    <a:pt x="5648" y="294"/>
                  </a:lnTo>
                  <a:lnTo>
                    <a:pt x="5651" y="294"/>
                  </a:lnTo>
                  <a:lnTo>
                    <a:pt x="5655" y="294"/>
                  </a:lnTo>
                  <a:lnTo>
                    <a:pt x="5658" y="294"/>
                  </a:lnTo>
                  <a:lnTo>
                    <a:pt x="5661" y="293"/>
                  </a:lnTo>
                  <a:lnTo>
                    <a:pt x="5664" y="293"/>
                  </a:lnTo>
                  <a:lnTo>
                    <a:pt x="5668" y="293"/>
                  </a:lnTo>
                  <a:lnTo>
                    <a:pt x="5671" y="293"/>
                  </a:lnTo>
                  <a:lnTo>
                    <a:pt x="5674" y="293"/>
                  </a:lnTo>
                  <a:lnTo>
                    <a:pt x="5677" y="293"/>
                  </a:lnTo>
                  <a:lnTo>
                    <a:pt x="5681" y="293"/>
                  </a:lnTo>
                  <a:lnTo>
                    <a:pt x="5684" y="292"/>
                  </a:lnTo>
                  <a:lnTo>
                    <a:pt x="5687" y="292"/>
                  </a:lnTo>
                  <a:lnTo>
                    <a:pt x="5690" y="292"/>
                  </a:lnTo>
                  <a:lnTo>
                    <a:pt x="5694" y="292"/>
                  </a:lnTo>
                  <a:lnTo>
                    <a:pt x="5697" y="292"/>
                  </a:lnTo>
                  <a:lnTo>
                    <a:pt x="5700" y="292"/>
                  </a:lnTo>
                  <a:lnTo>
                    <a:pt x="5703" y="292"/>
                  </a:lnTo>
                  <a:lnTo>
                    <a:pt x="5707" y="292"/>
                  </a:lnTo>
                  <a:lnTo>
                    <a:pt x="5710" y="292"/>
                  </a:lnTo>
                  <a:lnTo>
                    <a:pt x="5713" y="293"/>
                  </a:lnTo>
                  <a:lnTo>
                    <a:pt x="5716" y="293"/>
                  </a:lnTo>
                  <a:lnTo>
                    <a:pt x="5720" y="293"/>
                  </a:lnTo>
                  <a:lnTo>
                    <a:pt x="5723" y="293"/>
                  </a:lnTo>
                  <a:lnTo>
                    <a:pt x="5726" y="293"/>
                  </a:lnTo>
                  <a:lnTo>
                    <a:pt x="5730" y="293"/>
                  </a:lnTo>
                  <a:lnTo>
                    <a:pt x="5733" y="294"/>
                  </a:lnTo>
                  <a:lnTo>
                    <a:pt x="5736" y="294"/>
                  </a:lnTo>
                  <a:lnTo>
                    <a:pt x="5739" y="294"/>
                  </a:lnTo>
                  <a:lnTo>
                    <a:pt x="5743" y="295"/>
                  </a:lnTo>
                  <a:lnTo>
                    <a:pt x="5746" y="295"/>
                  </a:lnTo>
                  <a:lnTo>
                    <a:pt x="5749" y="295"/>
                  </a:lnTo>
                  <a:lnTo>
                    <a:pt x="5752" y="295"/>
                  </a:lnTo>
                  <a:lnTo>
                    <a:pt x="5756" y="296"/>
                  </a:lnTo>
                  <a:lnTo>
                    <a:pt x="5759" y="296"/>
                  </a:lnTo>
                  <a:lnTo>
                    <a:pt x="5762" y="296"/>
                  </a:lnTo>
                  <a:lnTo>
                    <a:pt x="5765" y="297"/>
                  </a:lnTo>
                  <a:lnTo>
                    <a:pt x="5769" y="297"/>
                  </a:lnTo>
                  <a:lnTo>
                    <a:pt x="5772" y="297"/>
                  </a:lnTo>
                  <a:lnTo>
                    <a:pt x="5775" y="298"/>
                  </a:lnTo>
                  <a:lnTo>
                    <a:pt x="5778" y="298"/>
                  </a:lnTo>
                  <a:lnTo>
                    <a:pt x="5782" y="298"/>
                  </a:lnTo>
                  <a:lnTo>
                    <a:pt x="5785" y="299"/>
                  </a:lnTo>
                  <a:lnTo>
                    <a:pt x="5788" y="299"/>
                  </a:lnTo>
                  <a:lnTo>
                    <a:pt x="5791" y="299"/>
                  </a:lnTo>
                  <a:lnTo>
                    <a:pt x="5795" y="299"/>
                  </a:lnTo>
                  <a:lnTo>
                    <a:pt x="5798" y="300"/>
                  </a:lnTo>
                  <a:lnTo>
                    <a:pt x="5801" y="300"/>
                  </a:lnTo>
                  <a:lnTo>
                    <a:pt x="5805" y="300"/>
                  </a:lnTo>
                  <a:lnTo>
                    <a:pt x="5808" y="300"/>
                  </a:lnTo>
                  <a:lnTo>
                    <a:pt x="5811" y="300"/>
                  </a:lnTo>
                  <a:lnTo>
                    <a:pt x="5814" y="300"/>
                  </a:lnTo>
                  <a:lnTo>
                    <a:pt x="5818" y="300"/>
                  </a:lnTo>
                  <a:lnTo>
                    <a:pt x="5821" y="300"/>
                  </a:lnTo>
                  <a:lnTo>
                    <a:pt x="5824" y="300"/>
                  </a:lnTo>
                  <a:lnTo>
                    <a:pt x="5827" y="300"/>
                  </a:lnTo>
                  <a:lnTo>
                    <a:pt x="5831" y="300"/>
                  </a:lnTo>
                  <a:lnTo>
                    <a:pt x="5834" y="300"/>
                  </a:lnTo>
                  <a:lnTo>
                    <a:pt x="5837" y="299"/>
                  </a:lnTo>
                  <a:lnTo>
                    <a:pt x="5840" y="299"/>
                  </a:lnTo>
                  <a:lnTo>
                    <a:pt x="5844" y="299"/>
                  </a:lnTo>
                  <a:lnTo>
                    <a:pt x="5847" y="298"/>
                  </a:lnTo>
                  <a:lnTo>
                    <a:pt x="5850" y="298"/>
                  </a:lnTo>
                  <a:lnTo>
                    <a:pt x="5853" y="297"/>
                  </a:lnTo>
                  <a:lnTo>
                    <a:pt x="5857" y="297"/>
                  </a:lnTo>
                  <a:lnTo>
                    <a:pt x="5860" y="296"/>
                  </a:lnTo>
                  <a:lnTo>
                    <a:pt x="5863" y="296"/>
                  </a:lnTo>
                  <a:lnTo>
                    <a:pt x="5867" y="295"/>
                  </a:lnTo>
                  <a:lnTo>
                    <a:pt x="5870" y="294"/>
                  </a:lnTo>
                  <a:lnTo>
                    <a:pt x="5873" y="293"/>
                  </a:lnTo>
                  <a:lnTo>
                    <a:pt x="5876" y="292"/>
                  </a:lnTo>
                  <a:lnTo>
                    <a:pt x="5880" y="291"/>
                  </a:lnTo>
                  <a:lnTo>
                    <a:pt x="5883" y="290"/>
                  </a:lnTo>
                  <a:lnTo>
                    <a:pt x="5886" y="289"/>
                  </a:lnTo>
                  <a:lnTo>
                    <a:pt x="5889" y="287"/>
                  </a:lnTo>
                  <a:lnTo>
                    <a:pt x="5893" y="286"/>
                  </a:lnTo>
                  <a:lnTo>
                    <a:pt x="5896" y="285"/>
                  </a:lnTo>
                  <a:lnTo>
                    <a:pt x="5899" y="283"/>
                  </a:lnTo>
                  <a:lnTo>
                    <a:pt x="5902" y="282"/>
                  </a:lnTo>
                  <a:lnTo>
                    <a:pt x="5906" y="280"/>
                  </a:lnTo>
                  <a:lnTo>
                    <a:pt x="5909" y="278"/>
                  </a:lnTo>
                  <a:lnTo>
                    <a:pt x="5912" y="277"/>
                  </a:lnTo>
                  <a:lnTo>
                    <a:pt x="5915" y="275"/>
                  </a:lnTo>
                  <a:lnTo>
                    <a:pt x="5919" y="274"/>
                  </a:lnTo>
                  <a:lnTo>
                    <a:pt x="5922" y="272"/>
                  </a:lnTo>
                  <a:lnTo>
                    <a:pt x="5925" y="270"/>
                  </a:lnTo>
                  <a:lnTo>
                    <a:pt x="5928" y="268"/>
                  </a:lnTo>
                  <a:lnTo>
                    <a:pt x="5932" y="267"/>
                  </a:lnTo>
                  <a:lnTo>
                    <a:pt x="5935" y="265"/>
                  </a:lnTo>
                  <a:lnTo>
                    <a:pt x="5938" y="263"/>
                  </a:lnTo>
                  <a:lnTo>
                    <a:pt x="5942" y="261"/>
                  </a:lnTo>
                  <a:lnTo>
                    <a:pt x="5945" y="259"/>
                  </a:lnTo>
                  <a:lnTo>
                    <a:pt x="5948" y="257"/>
                  </a:lnTo>
                  <a:lnTo>
                    <a:pt x="5951" y="255"/>
                  </a:lnTo>
                  <a:lnTo>
                    <a:pt x="5955" y="254"/>
                  </a:lnTo>
                  <a:lnTo>
                    <a:pt x="5958" y="252"/>
                  </a:lnTo>
                  <a:lnTo>
                    <a:pt x="5961" y="250"/>
                  </a:lnTo>
                  <a:lnTo>
                    <a:pt x="5964" y="248"/>
                  </a:lnTo>
                  <a:lnTo>
                    <a:pt x="5968" y="246"/>
                  </a:lnTo>
                  <a:lnTo>
                    <a:pt x="5971" y="244"/>
                  </a:lnTo>
                  <a:lnTo>
                    <a:pt x="5974" y="242"/>
                  </a:lnTo>
                  <a:lnTo>
                    <a:pt x="5977" y="241"/>
                  </a:lnTo>
                  <a:lnTo>
                    <a:pt x="5981" y="239"/>
                  </a:lnTo>
                  <a:lnTo>
                    <a:pt x="5984" y="237"/>
                  </a:lnTo>
                  <a:lnTo>
                    <a:pt x="5987" y="235"/>
                  </a:lnTo>
                  <a:lnTo>
                    <a:pt x="5990" y="234"/>
                  </a:lnTo>
                  <a:lnTo>
                    <a:pt x="5994" y="232"/>
                  </a:lnTo>
                  <a:lnTo>
                    <a:pt x="5997" y="231"/>
                  </a:lnTo>
                  <a:lnTo>
                    <a:pt x="6000" y="229"/>
                  </a:lnTo>
                  <a:lnTo>
                    <a:pt x="6003" y="228"/>
                  </a:lnTo>
                  <a:lnTo>
                    <a:pt x="6007" y="226"/>
                  </a:lnTo>
                  <a:lnTo>
                    <a:pt x="6010" y="225"/>
                  </a:lnTo>
                  <a:lnTo>
                    <a:pt x="6013" y="223"/>
                  </a:lnTo>
                  <a:lnTo>
                    <a:pt x="6017" y="222"/>
                  </a:lnTo>
                  <a:lnTo>
                    <a:pt x="6020" y="221"/>
                  </a:lnTo>
                  <a:lnTo>
                    <a:pt x="6023" y="220"/>
                  </a:lnTo>
                  <a:lnTo>
                    <a:pt x="6026" y="219"/>
                  </a:lnTo>
                  <a:lnTo>
                    <a:pt x="6030" y="218"/>
                  </a:lnTo>
                  <a:lnTo>
                    <a:pt x="6033" y="217"/>
                  </a:lnTo>
                  <a:lnTo>
                    <a:pt x="6036" y="216"/>
                  </a:lnTo>
                  <a:lnTo>
                    <a:pt x="6039" y="216"/>
                  </a:lnTo>
                  <a:lnTo>
                    <a:pt x="6043" y="215"/>
                  </a:lnTo>
                  <a:lnTo>
                    <a:pt x="6046" y="215"/>
                  </a:lnTo>
                  <a:lnTo>
                    <a:pt x="6049" y="214"/>
                  </a:lnTo>
                  <a:lnTo>
                    <a:pt x="6052" y="214"/>
                  </a:lnTo>
                  <a:lnTo>
                    <a:pt x="6056" y="214"/>
                  </a:lnTo>
                  <a:lnTo>
                    <a:pt x="6059" y="214"/>
                  </a:lnTo>
                  <a:lnTo>
                    <a:pt x="6062" y="213"/>
                  </a:lnTo>
                  <a:lnTo>
                    <a:pt x="6065" y="213"/>
                  </a:lnTo>
                  <a:lnTo>
                    <a:pt x="6069" y="213"/>
                  </a:lnTo>
                  <a:lnTo>
                    <a:pt x="6072" y="213"/>
                  </a:lnTo>
                  <a:lnTo>
                    <a:pt x="6075" y="214"/>
                  </a:lnTo>
                  <a:lnTo>
                    <a:pt x="6078" y="214"/>
                  </a:lnTo>
                  <a:lnTo>
                    <a:pt x="6082" y="214"/>
                  </a:lnTo>
                  <a:lnTo>
                    <a:pt x="6085" y="214"/>
                  </a:lnTo>
                  <a:lnTo>
                    <a:pt x="6088" y="214"/>
                  </a:lnTo>
                  <a:lnTo>
                    <a:pt x="6092" y="215"/>
                  </a:lnTo>
                  <a:lnTo>
                    <a:pt x="6095" y="215"/>
                  </a:lnTo>
                  <a:lnTo>
                    <a:pt x="6098" y="216"/>
                  </a:lnTo>
                  <a:lnTo>
                    <a:pt x="6101" y="216"/>
                  </a:lnTo>
                  <a:lnTo>
                    <a:pt x="6105" y="216"/>
                  </a:lnTo>
                  <a:lnTo>
                    <a:pt x="6108" y="217"/>
                  </a:lnTo>
                  <a:lnTo>
                    <a:pt x="6111" y="217"/>
                  </a:lnTo>
                  <a:lnTo>
                    <a:pt x="6114" y="218"/>
                  </a:lnTo>
                  <a:lnTo>
                    <a:pt x="6118" y="219"/>
                  </a:lnTo>
                  <a:lnTo>
                    <a:pt x="6121" y="219"/>
                  </a:lnTo>
                  <a:lnTo>
                    <a:pt x="6124" y="220"/>
                  </a:lnTo>
                  <a:lnTo>
                    <a:pt x="6127" y="220"/>
                  </a:lnTo>
                  <a:lnTo>
                    <a:pt x="6131" y="221"/>
                  </a:lnTo>
                  <a:lnTo>
                    <a:pt x="6134" y="222"/>
                  </a:lnTo>
                  <a:lnTo>
                    <a:pt x="6137" y="222"/>
                  </a:lnTo>
                  <a:lnTo>
                    <a:pt x="6140" y="223"/>
                  </a:lnTo>
                  <a:lnTo>
                    <a:pt x="6144" y="224"/>
                  </a:lnTo>
                  <a:lnTo>
                    <a:pt x="6147" y="224"/>
                  </a:lnTo>
                  <a:lnTo>
                    <a:pt x="6150" y="225"/>
                  </a:lnTo>
                  <a:lnTo>
                    <a:pt x="6153" y="226"/>
                  </a:lnTo>
                  <a:lnTo>
                    <a:pt x="6157" y="226"/>
                  </a:lnTo>
                  <a:lnTo>
                    <a:pt x="6160" y="227"/>
                  </a:lnTo>
                  <a:lnTo>
                    <a:pt x="6163" y="227"/>
                  </a:lnTo>
                  <a:lnTo>
                    <a:pt x="6167" y="228"/>
                  </a:lnTo>
                  <a:lnTo>
                    <a:pt x="6170" y="229"/>
                  </a:lnTo>
                  <a:lnTo>
                    <a:pt x="6173" y="229"/>
                  </a:lnTo>
                  <a:lnTo>
                    <a:pt x="6176" y="230"/>
                  </a:lnTo>
                  <a:lnTo>
                    <a:pt x="6180" y="230"/>
                  </a:lnTo>
                  <a:lnTo>
                    <a:pt x="6183" y="231"/>
                  </a:lnTo>
                  <a:lnTo>
                    <a:pt x="6186" y="231"/>
                  </a:lnTo>
                  <a:lnTo>
                    <a:pt x="6189" y="232"/>
                  </a:lnTo>
                  <a:lnTo>
                    <a:pt x="6193" y="232"/>
                  </a:lnTo>
                  <a:lnTo>
                    <a:pt x="6196" y="232"/>
                  </a:lnTo>
                  <a:lnTo>
                    <a:pt x="6199" y="233"/>
                  </a:lnTo>
                  <a:lnTo>
                    <a:pt x="6202" y="233"/>
                  </a:lnTo>
                  <a:lnTo>
                    <a:pt x="6206" y="233"/>
                  </a:lnTo>
                  <a:lnTo>
                    <a:pt x="6209" y="233"/>
                  </a:lnTo>
                  <a:lnTo>
                    <a:pt x="6212" y="234"/>
                  </a:lnTo>
                  <a:lnTo>
                    <a:pt x="6215" y="234"/>
                  </a:lnTo>
                  <a:lnTo>
                    <a:pt x="6219" y="234"/>
                  </a:lnTo>
                  <a:lnTo>
                    <a:pt x="6222" y="234"/>
                  </a:lnTo>
                  <a:lnTo>
                    <a:pt x="6225" y="234"/>
                  </a:lnTo>
                  <a:lnTo>
                    <a:pt x="6229" y="234"/>
                  </a:lnTo>
                  <a:lnTo>
                    <a:pt x="6232" y="234"/>
                  </a:lnTo>
                  <a:lnTo>
                    <a:pt x="6235" y="235"/>
                  </a:lnTo>
                  <a:lnTo>
                    <a:pt x="6238" y="235"/>
                  </a:lnTo>
                  <a:lnTo>
                    <a:pt x="6242" y="235"/>
                  </a:lnTo>
                  <a:lnTo>
                    <a:pt x="6245" y="235"/>
                  </a:lnTo>
                  <a:lnTo>
                    <a:pt x="6248" y="235"/>
                  </a:lnTo>
                  <a:lnTo>
                    <a:pt x="6251" y="235"/>
                  </a:lnTo>
                  <a:lnTo>
                    <a:pt x="6255" y="234"/>
                  </a:lnTo>
                  <a:lnTo>
                    <a:pt x="6258" y="234"/>
                  </a:lnTo>
                  <a:lnTo>
                    <a:pt x="6261" y="234"/>
                  </a:lnTo>
                  <a:lnTo>
                    <a:pt x="6264" y="234"/>
                  </a:lnTo>
                  <a:lnTo>
                    <a:pt x="6268" y="234"/>
                  </a:lnTo>
                  <a:lnTo>
                    <a:pt x="6271" y="234"/>
                  </a:lnTo>
                  <a:lnTo>
                    <a:pt x="6274" y="234"/>
                  </a:lnTo>
                  <a:lnTo>
                    <a:pt x="6277" y="234"/>
                  </a:lnTo>
                  <a:lnTo>
                    <a:pt x="6281" y="234"/>
                  </a:lnTo>
                  <a:lnTo>
                    <a:pt x="6284" y="234"/>
                  </a:lnTo>
                  <a:lnTo>
                    <a:pt x="6287" y="234"/>
                  </a:lnTo>
                  <a:lnTo>
                    <a:pt x="6290" y="233"/>
                  </a:lnTo>
                  <a:lnTo>
                    <a:pt x="6294" y="233"/>
                  </a:lnTo>
                  <a:lnTo>
                    <a:pt x="6297" y="233"/>
                  </a:lnTo>
                  <a:lnTo>
                    <a:pt x="6300" y="233"/>
                  </a:lnTo>
                  <a:lnTo>
                    <a:pt x="6304" y="233"/>
                  </a:lnTo>
                  <a:lnTo>
                    <a:pt x="6307" y="233"/>
                  </a:lnTo>
                  <a:lnTo>
                    <a:pt x="6310" y="233"/>
                  </a:lnTo>
                  <a:lnTo>
                    <a:pt x="6313" y="232"/>
                  </a:lnTo>
                  <a:lnTo>
                    <a:pt x="6317" y="232"/>
                  </a:lnTo>
                  <a:lnTo>
                    <a:pt x="6320" y="232"/>
                  </a:lnTo>
                  <a:lnTo>
                    <a:pt x="6323" y="232"/>
                  </a:lnTo>
                  <a:lnTo>
                    <a:pt x="6326" y="232"/>
                  </a:lnTo>
                  <a:lnTo>
                    <a:pt x="6330" y="232"/>
                  </a:lnTo>
                  <a:lnTo>
                    <a:pt x="6333" y="231"/>
                  </a:lnTo>
                  <a:lnTo>
                    <a:pt x="6336" y="231"/>
                  </a:lnTo>
                  <a:lnTo>
                    <a:pt x="6339" y="231"/>
                  </a:lnTo>
                  <a:lnTo>
                    <a:pt x="6343" y="231"/>
                  </a:lnTo>
                  <a:lnTo>
                    <a:pt x="6346" y="231"/>
                  </a:lnTo>
                  <a:lnTo>
                    <a:pt x="6349" y="231"/>
                  </a:lnTo>
                  <a:lnTo>
                    <a:pt x="6352" y="230"/>
                  </a:lnTo>
                  <a:lnTo>
                    <a:pt x="6356" y="230"/>
                  </a:lnTo>
                  <a:lnTo>
                    <a:pt x="6359" y="230"/>
                  </a:lnTo>
                  <a:lnTo>
                    <a:pt x="6362" y="230"/>
                  </a:lnTo>
                  <a:lnTo>
                    <a:pt x="6365" y="230"/>
                  </a:lnTo>
                  <a:lnTo>
                    <a:pt x="6369" y="229"/>
                  </a:lnTo>
                  <a:lnTo>
                    <a:pt x="6372" y="229"/>
                  </a:lnTo>
                  <a:lnTo>
                    <a:pt x="6375" y="229"/>
                  </a:lnTo>
                  <a:lnTo>
                    <a:pt x="6379" y="228"/>
                  </a:lnTo>
                  <a:lnTo>
                    <a:pt x="6382" y="228"/>
                  </a:lnTo>
                  <a:lnTo>
                    <a:pt x="6385" y="228"/>
                  </a:lnTo>
                  <a:lnTo>
                    <a:pt x="6388" y="227"/>
                  </a:lnTo>
                  <a:lnTo>
                    <a:pt x="6392" y="227"/>
                  </a:lnTo>
                  <a:lnTo>
                    <a:pt x="6395" y="227"/>
                  </a:lnTo>
                  <a:lnTo>
                    <a:pt x="6398" y="226"/>
                  </a:lnTo>
                  <a:lnTo>
                    <a:pt x="6401" y="226"/>
                  </a:lnTo>
                  <a:lnTo>
                    <a:pt x="6405" y="226"/>
                  </a:lnTo>
                  <a:lnTo>
                    <a:pt x="6408" y="225"/>
                  </a:lnTo>
                  <a:lnTo>
                    <a:pt x="6411" y="225"/>
                  </a:lnTo>
                  <a:lnTo>
                    <a:pt x="6414" y="224"/>
                  </a:lnTo>
                  <a:lnTo>
                    <a:pt x="6418" y="224"/>
                  </a:lnTo>
                  <a:lnTo>
                    <a:pt x="6421" y="224"/>
                  </a:lnTo>
                  <a:lnTo>
                    <a:pt x="6424" y="223"/>
                  </a:lnTo>
                  <a:lnTo>
                    <a:pt x="6427" y="223"/>
                  </a:lnTo>
                  <a:lnTo>
                    <a:pt x="6431" y="222"/>
                  </a:lnTo>
                  <a:lnTo>
                    <a:pt x="6434" y="222"/>
                  </a:lnTo>
                  <a:lnTo>
                    <a:pt x="6437" y="221"/>
                  </a:lnTo>
                  <a:lnTo>
                    <a:pt x="6440" y="221"/>
                  </a:lnTo>
                  <a:lnTo>
                    <a:pt x="6444" y="220"/>
                  </a:lnTo>
                  <a:lnTo>
                    <a:pt x="6447" y="219"/>
                  </a:lnTo>
                  <a:lnTo>
                    <a:pt x="6450" y="219"/>
                  </a:lnTo>
                  <a:lnTo>
                    <a:pt x="6454" y="218"/>
                  </a:lnTo>
                  <a:lnTo>
                    <a:pt x="6457" y="217"/>
                  </a:lnTo>
                  <a:lnTo>
                    <a:pt x="6460" y="216"/>
                  </a:lnTo>
                  <a:lnTo>
                    <a:pt x="6463" y="216"/>
                  </a:lnTo>
                  <a:lnTo>
                    <a:pt x="6467" y="215"/>
                  </a:lnTo>
                  <a:lnTo>
                    <a:pt x="6470" y="214"/>
                  </a:lnTo>
                  <a:lnTo>
                    <a:pt x="6473" y="213"/>
                  </a:lnTo>
                  <a:lnTo>
                    <a:pt x="6476" y="212"/>
                  </a:lnTo>
                  <a:lnTo>
                    <a:pt x="6480" y="212"/>
                  </a:lnTo>
                  <a:lnTo>
                    <a:pt x="6483" y="211"/>
                  </a:lnTo>
                  <a:lnTo>
                    <a:pt x="6486" y="210"/>
                  </a:lnTo>
                  <a:lnTo>
                    <a:pt x="6489" y="209"/>
                  </a:lnTo>
                  <a:lnTo>
                    <a:pt x="6493" y="208"/>
                  </a:lnTo>
                  <a:lnTo>
                    <a:pt x="6496" y="207"/>
                  </a:lnTo>
                  <a:lnTo>
                    <a:pt x="6499" y="206"/>
                  </a:lnTo>
                  <a:lnTo>
                    <a:pt x="6502" y="206"/>
                  </a:lnTo>
                  <a:lnTo>
                    <a:pt x="6506" y="205"/>
                  </a:lnTo>
                  <a:lnTo>
                    <a:pt x="6509" y="204"/>
                  </a:lnTo>
                  <a:lnTo>
                    <a:pt x="6512" y="203"/>
                  </a:lnTo>
                  <a:lnTo>
                    <a:pt x="6515" y="202"/>
                  </a:lnTo>
                  <a:lnTo>
                    <a:pt x="6519" y="201"/>
                  </a:lnTo>
                  <a:lnTo>
                    <a:pt x="6522" y="200"/>
                  </a:lnTo>
                  <a:lnTo>
                    <a:pt x="6525" y="199"/>
                  </a:lnTo>
                  <a:lnTo>
                    <a:pt x="6529" y="198"/>
                  </a:lnTo>
                  <a:lnTo>
                    <a:pt x="6532" y="197"/>
                  </a:lnTo>
                  <a:lnTo>
                    <a:pt x="6535" y="196"/>
                  </a:lnTo>
                  <a:lnTo>
                    <a:pt x="6538" y="195"/>
                  </a:lnTo>
                  <a:lnTo>
                    <a:pt x="6542" y="194"/>
                  </a:lnTo>
                  <a:lnTo>
                    <a:pt x="6545" y="193"/>
                  </a:lnTo>
                  <a:lnTo>
                    <a:pt x="6548" y="192"/>
                  </a:lnTo>
                  <a:lnTo>
                    <a:pt x="6551" y="191"/>
                  </a:lnTo>
                  <a:lnTo>
                    <a:pt x="6555" y="190"/>
                  </a:lnTo>
                  <a:lnTo>
                    <a:pt x="6558" y="189"/>
                  </a:lnTo>
                  <a:lnTo>
                    <a:pt x="6561" y="188"/>
                  </a:lnTo>
                  <a:lnTo>
                    <a:pt x="6564" y="187"/>
                  </a:lnTo>
                  <a:lnTo>
                    <a:pt x="6568" y="186"/>
                  </a:lnTo>
                  <a:lnTo>
                    <a:pt x="6571" y="185"/>
                  </a:lnTo>
                  <a:lnTo>
                    <a:pt x="6574" y="183"/>
                  </a:lnTo>
                  <a:lnTo>
                    <a:pt x="6577" y="182"/>
                  </a:lnTo>
                  <a:lnTo>
                    <a:pt x="6581" y="181"/>
                  </a:lnTo>
                  <a:lnTo>
                    <a:pt x="6584" y="180"/>
                  </a:lnTo>
                  <a:lnTo>
                    <a:pt x="6587" y="179"/>
                  </a:lnTo>
                  <a:lnTo>
                    <a:pt x="6591" y="178"/>
                  </a:lnTo>
                  <a:lnTo>
                    <a:pt x="6594" y="177"/>
                  </a:lnTo>
                  <a:lnTo>
                    <a:pt x="6597" y="175"/>
                  </a:lnTo>
                  <a:lnTo>
                    <a:pt x="6600" y="174"/>
                  </a:lnTo>
                  <a:lnTo>
                    <a:pt x="6604" y="173"/>
                  </a:lnTo>
                  <a:lnTo>
                    <a:pt x="6607" y="172"/>
                  </a:lnTo>
                  <a:lnTo>
                    <a:pt x="6610" y="171"/>
                  </a:lnTo>
                  <a:lnTo>
                    <a:pt x="6613" y="170"/>
                  </a:lnTo>
                  <a:lnTo>
                    <a:pt x="6617" y="168"/>
                  </a:lnTo>
                  <a:lnTo>
                    <a:pt x="6620" y="167"/>
                  </a:lnTo>
                  <a:lnTo>
                    <a:pt x="6623" y="166"/>
                  </a:lnTo>
                  <a:lnTo>
                    <a:pt x="6626" y="165"/>
                  </a:lnTo>
                  <a:lnTo>
                    <a:pt x="6630" y="163"/>
                  </a:lnTo>
                  <a:lnTo>
                    <a:pt x="6633" y="162"/>
                  </a:lnTo>
                  <a:lnTo>
                    <a:pt x="6636" y="161"/>
                  </a:lnTo>
                  <a:lnTo>
                    <a:pt x="6639" y="160"/>
                  </a:lnTo>
                  <a:lnTo>
                    <a:pt x="6643" y="158"/>
                  </a:lnTo>
                  <a:lnTo>
                    <a:pt x="6646" y="157"/>
                  </a:lnTo>
                  <a:lnTo>
                    <a:pt x="6649" y="156"/>
                  </a:lnTo>
                  <a:lnTo>
                    <a:pt x="6652" y="154"/>
                  </a:lnTo>
                  <a:lnTo>
                    <a:pt x="6656" y="153"/>
                  </a:lnTo>
                  <a:lnTo>
                    <a:pt x="6659" y="152"/>
                  </a:lnTo>
                  <a:lnTo>
                    <a:pt x="6662" y="151"/>
                  </a:lnTo>
                  <a:lnTo>
                    <a:pt x="6666" y="149"/>
                  </a:lnTo>
                  <a:lnTo>
                    <a:pt x="6669" y="148"/>
                  </a:lnTo>
                  <a:lnTo>
                    <a:pt x="6672" y="147"/>
                  </a:lnTo>
                  <a:lnTo>
                    <a:pt x="6675" y="145"/>
                  </a:lnTo>
                  <a:lnTo>
                    <a:pt x="6679" y="144"/>
                  </a:lnTo>
                  <a:lnTo>
                    <a:pt x="6682" y="143"/>
                  </a:lnTo>
                  <a:lnTo>
                    <a:pt x="6685" y="142"/>
                  </a:lnTo>
                  <a:lnTo>
                    <a:pt x="6688" y="140"/>
                  </a:lnTo>
                  <a:lnTo>
                    <a:pt x="6692" y="139"/>
                  </a:lnTo>
                  <a:lnTo>
                    <a:pt x="6695" y="138"/>
                  </a:lnTo>
                  <a:lnTo>
                    <a:pt x="6698" y="137"/>
                  </a:lnTo>
                  <a:lnTo>
                    <a:pt x="6701" y="136"/>
                  </a:lnTo>
                  <a:lnTo>
                    <a:pt x="6705" y="135"/>
                  </a:lnTo>
                  <a:lnTo>
                    <a:pt x="6708" y="133"/>
                  </a:lnTo>
                  <a:lnTo>
                    <a:pt x="6711" y="132"/>
                  </a:lnTo>
                  <a:lnTo>
                    <a:pt x="6714" y="131"/>
                  </a:lnTo>
                  <a:lnTo>
                    <a:pt x="6718" y="130"/>
                  </a:lnTo>
                  <a:lnTo>
                    <a:pt x="6721" y="129"/>
                  </a:lnTo>
                  <a:lnTo>
                    <a:pt x="6724" y="128"/>
                  </a:lnTo>
                  <a:lnTo>
                    <a:pt x="6727" y="127"/>
                  </a:lnTo>
                  <a:lnTo>
                    <a:pt x="6731" y="126"/>
                  </a:lnTo>
                  <a:lnTo>
                    <a:pt x="6734" y="125"/>
                  </a:lnTo>
                  <a:lnTo>
                    <a:pt x="6737" y="124"/>
                  </a:lnTo>
                  <a:lnTo>
                    <a:pt x="6741" y="124"/>
                  </a:lnTo>
                  <a:lnTo>
                    <a:pt x="6744" y="123"/>
                  </a:lnTo>
                  <a:lnTo>
                    <a:pt x="6747" y="122"/>
                  </a:lnTo>
                  <a:lnTo>
                    <a:pt x="6750" y="121"/>
                  </a:lnTo>
                  <a:lnTo>
                    <a:pt x="6754" y="121"/>
                  </a:lnTo>
                  <a:lnTo>
                    <a:pt x="6757" y="120"/>
                  </a:lnTo>
                  <a:lnTo>
                    <a:pt x="6760" y="120"/>
                  </a:lnTo>
                  <a:lnTo>
                    <a:pt x="6763" y="119"/>
                  </a:lnTo>
                  <a:lnTo>
                    <a:pt x="6767" y="119"/>
                  </a:lnTo>
                  <a:lnTo>
                    <a:pt x="6770" y="118"/>
                  </a:lnTo>
                  <a:lnTo>
                    <a:pt x="6773" y="118"/>
                  </a:lnTo>
                  <a:lnTo>
                    <a:pt x="6776" y="118"/>
                  </a:lnTo>
                  <a:lnTo>
                    <a:pt x="6780" y="118"/>
                  </a:lnTo>
                  <a:lnTo>
                    <a:pt x="6783" y="118"/>
                  </a:lnTo>
                  <a:lnTo>
                    <a:pt x="6786" y="118"/>
                  </a:lnTo>
                  <a:lnTo>
                    <a:pt x="6789" y="118"/>
                  </a:lnTo>
                  <a:lnTo>
                    <a:pt x="6793" y="118"/>
                  </a:lnTo>
                  <a:lnTo>
                    <a:pt x="6796" y="118"/>
                  </a:lnTo>
                  <a:lnTo>
                    <a:pt x="6799" y="118"/>
                  </a:lnTo>
                  <a:lnTo>
                    <a:pt x="6802" y="118"/>
                  </a:lnTo>
                  <a:lnTo>
                    <a:pt x="6806" y="118"/>
                  </a:lnTo>
                  <a:lnTo>
                    <a:pt x="6809" y="118"/>
                  </a:lnTo>
                  <a:lnTo>
                    <a:pt x="6812" y="119"/>
                  </a:lnTo>
                  <a:lnTo>
                    <a:pt x="6816" y="119"/>
                  </a:lnTo>
                  <a:lnTo>
                    <a:pt x="6819" y="119"/>
                  </a:lnTo>
                  <a:lnTo>
                    <a:pt x="6822" y="120"/>
                  </a:lnTo>
                  <a:lnTo>
                    <a:pt x="6825" y="120"/>
                  </a:lnTo>
                  <a:lnTo>
                    <a:pt x="6829" y="120"/>
                  </a:lnTo>
                  <a:lnTo>
                    <a:pt x="6832" y="121"/>
                  </a:lnTo>
                  <a:lnTo>
                    <a:pt x="6835" y="121"/>
                  </a:lnTo>
                  <a:lnTo>
                    <a:pt x="6838" y="121"/>
                  </a:lnTo>
                  <a:lnTo>
                    <a:pt x="6842" y="122"/>
                  </a:lnTo>
                  <a:lnTo>
                    <a:pt x="6845" y="122"/>
                  </a:lnTo>
                  <a:lnTo>
                    <a:pt x="6848" y="123"/>
                  </a:lnTo>
                  <a:lnTo>
                    <a:pt x="6851" y="123"/>
                  </a:lnTo>
                  <a:lnTo>
                    <a:pt x="6855" y="124"/>
                  </a:lnTo>
                  <a:lnTo>
                    <a:pt x="6858" y="124"/>
                  </a:lnTo>
                  <a:lnTo>
                    <a:pt x="6861" y="125"/>
                  </a:lnTo>
                  <a:lnTo>
                    <a:pt x="6864" y="125"/>
                  </a:lnTo>
                  <a:lnTo>
                    <a:pt x="6868" y="125"/>
                  </a:lnTo>
                  <a:lnTo>
                    <a:pt x="6871" y="126"/>
                  </a:lnTo>
                  <a:lnTo>
                    <a:pt x="6874" y="126"/>
                  </a:lnTo>
                  <a:lnTo>
                    <a:pt x="6877" y="127"/>
                  </a:lnTo>
                  <a:lnTo>
                    <a:pt x="6881" y="127"/>
                  </a:lnTo>
                  <a:lnTo>
                    <a:pt x="6884" y="127"/>
                  </a:lnTo>
                  <a:lnTo>
                    <a:pt x="6887" y="128"/>
                  </a:lnTo>
                  <a:lnTo>
                    <a:pt x="6891" y="128"/>
                  </a:lnTo>
                  <a:lnTo>
                    <a:pt x="6894" y="128"/>
                  </a:lnTo>
                  <a:lnTo>
                    <a:pt x="6897" y="129"/>
                  </a:lnTo>
                  <a:lnTo>
                    <a:pt x="6900" y="129"/>
                  </a:lnTo>
                  <a:lnTo>
                    <a:pt x="6904" y="129"/>
                  </a:lnTo>
                  <a:lnTo>
                    <a:pt x="6907" y="129"/>
                  </a:lnTo>
                  <a:lnTo>
                    <a:pt x="6910" y="129"/>
                  </a:lnTo>
                  <a:lnTo>
                    <a:pt x="6913" y="129"/>
                  </a:lnTo>
                  <a:lnTo>
                    <a:pt x="6917" y="129"/>
                  </a:lnTo>
                  <a:lnTo>
                    <a:pt x="6920" y="129"/>
                  </a:lnTo>
                  <a:lnTo>
                    <a:pt x="6923" y="129"/>
                  </a:lnTo>
                  <a:lnTo>
                    <a:pt x="6926" y="129"/>
                  </a:lnTo>
                  <a:lnTo>
                    <a:pt x="6930" y="129"/>
                  </a:lnTo>
                  <a:lnTo>
                    <a:pt x="6933" y="128"/>
                  </a:lnTo>
                  <a:lnTo>
                    <a:pt x="6936" y="128"/>
                  </a:lnTo>
                  <a:lnTo>
                    <a:pt x="6939" y="128"/>
                  </a:lnTo>
                  <a:lnTo>
                    <a:pt x="6943" y="127"/>
                  </a:lnTo>
                  <a:lnTo>
                    <a:pt x="6946" y="127"/>
                  </a:lnTo>
                  <a:lnTo>
                    <a:pt x="6949" y="126"/>
                  </a:lnTo>
                  <a:lnTo>
                    <a:pt x="6953" y="126"/>
                  </a:lnTo>
                  <a:lnTo>
                    <a:pt x="6956" y="125"/>
                  </a:lnTo>
                  <a:lnTo>
                    <a:pt x="6959" y="125"/>
                  </a:lnTo>
                  <a:lnTo>
                    <a:pt x="6962" y="124"/>
                  </a:lnTo>
                  <a:lnTo>
                    <a:pt x="6966" y="123"/>
                  </a:lnTo>
                  <a:lnTo>
                    <a:pt x="6969" y="123"/>
                  </a:lnTo>
                  <a:lnTo>
                    <a:pt x="6972" y="122"/>
                  </a:lnTo>
                  <a:lnTo>
                    <a:pt x="6975" y="121"/>
                  </a:lnTo>
                  <a:lnTo>
                    <a:pt x="6979" y="120"/>
                  </a:lnTo>
                  <a:lnTo>
                    <a:pt x="6982" y="119"/>
                  </a:lnTo>
                  <a:lnTo>
                    <a:pt x="6985" y="119"/>
                  </a:lnTo>
                  <a:lnTo>
                    <a:pt x="6988" y="118"/>
                  </a:lnTo>
                  <a:lnTo>
                    <a:pt x="6992" y="117"/>
                  </a:lnTo>
                  <a:lnTo>
                    <a:pt x="6995" y="116"/>
                  </a:lnTo>
                  <a:lnTo>
                    <a:pt x="6998" y="115"/>
                  </a:lnTo>
                  <a:lnTo>
                    <a:pt x="7001" y="115"/>
                  </a:lnTo>
                  <a:lnTo>
                    <a:pt x="7005" y="114"/>
                  </a:lnTo>
                  <a:lnTo>
                    <a:pt x="7008" y="113"/>
                  </a:lnTo>
                  <a:lnTo>
                    <a:pt x="7011" y="112"/>
                  </a:lnTo>
                  <a:lnTo>
                    <a:pt x="7014" y="112"/>
                  </a:lnTo>
                  <a:lnTo>
                    <a:pt x="7018" y="111"/>
                  </a:lnTo>
                  <a:lnTo>
                    <a:pt x="7021" y="110"/>
                  </a:lnTo>
                  <a:lnTo>
                    <a:pt x="7024" y="109"/>
                  </a:lnTo>
                  <a:lnTo>
                    <a:pt x="7028" y="109"/>
                  </a:lnTo>
                  <a:lnTo>
                    <a:pt x="7031" y="108"/>
                  </a:lnTo>
                  <a:lnTo>
                    <a:pt x="7034" y="107"/>
                  </a:lnTo>
                  <a:lnTo>
                    <a:pt x="7037" y="107"/>
                  </a:lnTo>
                  <a:lnTo>
                    <a:pt x="7041" y="106"/>
                  </a:lnTo>
                  <a:lnTo>
                    <a:pt x="7044" y="106"/>
                  </a:lnTo>
                  <a:lnTo>
                    <a:pt x="7047" y="105"/>
                  </a:lnTo>
                  <a:lnTo>
                    <a:pt x="7050" y="105"/>
                  </a:lnTo>
                  <a:lnTo>
                    <a:pt x="7054" y="104"/>
                  </a:lnTo>
                  <a:lnTo>
                    <a:pt x="7057" y="104"/>
                  </a:lnTo>
                  <a:lnTo>
                    <a:pt x="7060" y="103"/>
                  </a:lnTo>
                  <a:lnTo>
                    <a:pt x="7063" y="103"/>
                  </a:lnTo>
                  <a:lnTo>
                    <a:pt x="7067" y="103"/>
                  </a:lnTo>
                  <a:lnTo>
                    <a:pt x="7070" y="103"/>
                  </a:lnTo>
                  <a:lnTo>
                    <a:pt x="7073" y="102"/>
                  </a:lnTo>
                  <a:lnTo>
                    <a:pt x="7076" y="102"/>
                  </a:lnTo>
                  <a:lnTo>
                    <a:pt x="7080" y="102"/>
                  </a:lnTo>
                  <a:lnTo>
                    <a:pt x="7083" y="102"/>
                  </a:lnTo>
                  <a:lnTo>
                    <a:pt x="7086" y="102"/>
                  </a:lnTo>
                  <a:lnTo>
                    <a:pt x="7089" y="102"/>
                  </a:lnTo>
                  <a:lnTo>
                    <a:pt x="7093" y="102"/>
                  </a:lnTo>
                  <a:lnTo>
                    <a:pt x="7096" y="103"/>
                  </a:lnTo>
                  <a:lnTo>
                    <a:pt x="7099" y="103"/>
                  </a:lnTo>
                  <a:lnTo>
                    <a:pt x="7103" y="103"/>
                  </a:lnTo>
                  <a:lnTo>
                    <a:pt x="7106" y="104"/>
                  </a:lnTo>
                  <a:lnTo>
                    <a:pt x="7109" y="104"/>
                  </a:lnTo>
                  <a:lnTo>
                    <a:pt x="7112" y="104"/>
                  </a:lnTo>
                  <a:lnTo>
                    <a:pt x="7116" y="105"/>
                  </a:lnTo>
                  <a:lnTo>
                    <a:pt x="7119" y="105"/>
                  </a:lnTo>
                  <a:lnTo>
                    <a:pt x="7122" y="106"/>
                  </a:lnTo>
                  <a:lnTo>
                    <a:pt x="7125" y="107"/>
                  </a:lnTo>
                  <a:lnTo>
                    <a:pt x="7129" y="107"/>
                  </a:lnTo>
                  <a:lnTo>
                    <a:pt x="7132" y="10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65" name="Line 118"/>
            <p:cNvSpPr>
              <a:spLocks noChangeShapeType="1"/>
            </p:cNvSpPr>
            <p:nvPr/>
          </p:nvSpPr>
          <p:spPr bwMode="auto">
            <a:xfrm>
              <a:off x="4436" y="337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66" name="Freeform 119"/>
            <p:cNvSpPr>
              <a:spLocks/>
            </p:cNvSpPr>
            <p:nvPr/>
          </p:nvSpPr>
          <p:spPr bwMode="auto">
            <a:xfrm flipV="1">
              <a:off x="1405" y="1958"/>
              <a:ext cx="3031" cy="1490"/>
            </a:xfrm>
            <a:custGeom>
              <a:avLst/>
              <a:gdLst>
                <a:gd name="T0" fmla="*/ 110 w 7132"/>
                <a:gd name="T1" fmla="*/ 3529 h 3656"/>
                <a:gd name="T2" fmla="*/ 225 w 7132"/>
                <a:gd name="T3" fmla="*/ 3115 h 3656"/>
                <a:gd name="T4" fmla="*/ 339 w 7132"/>
                <a:gd name="T5" fmla="*/ 2259 h 3656"/>
                <a:gd name="T6" fmla="*/ 453 w 7132"/>
                <a:gd name="T7" fmla="*/ 1223 h 3656"/>
                <a:gd name="T8" fmla="*/ 567 w 7132"/>
                <a:gd name="T9" fmla="*/ 1338 h 3656"/>
                <a:gd name="T10" fmla="*/ 681 w 7132"/>
                <a:gd name="T11" fmla="*/ 1006 h 3656"/>
                <a:gd name="T12" fmla="*/ 795 w 7132"/>
                <a:gd name="T13" fmla="*/ 755 h 3656"/>
                <a:gd name="T14" fmla="*/ 909 w 7132"/>
                <a:gd name="T15" fmla="*/ 374 h 3656"/>
                <a:gd name="T16" fmla="*/ 1024 w 7132"/>
                <a:gd name="T17" fmla="*/ 190 h 3656"/>
                <a:gd name="T18" fmla="*/ 1138 w 7132"/>
                <a:gd name="T19" fmla="*/ 395 h 3656"/>
                <a:gd name="T20" fmla="*/ 1252 w 7132"/>
                <a:gd name="T21" fmla="*/ 340 h 3656"/>
                <a:gd name="T22" fmla="*/ 1366 w 7132"/>
                <a:gd name="T23" fmla="*/ 411 h 3656"/>
                <a:gd name="T24" fmla="*/ 1480 w 7132"/>
                <a:gd name="T25" fmla="*/ 427 h 3656"/>
                <a:gd name="T26" fmla="*/ 1594 w 7132"/>
                <a:gd name="T27" fmla="*/ 331 h 3656"/>
                <a:gd name="T28" fmla="*/ 1708 w 7132"/>
                <a:gd name="T29" fmla="*/ 323 h 3656"/>
                <a:gd name="T30" fmla="*/ 1823 w 7132"/>
                <a:gd name="T31" fmla="*/ 334 h 3656"/>
                <a:gd name="T32" fmla="*/ 1937 w 7132"/>
                <a:gd name="T33" fmla="*/ 298 h 3656"/>
                <a:gd name="T34" fmla="*/ 2051 w 7132"/>
                <a:gd name="T35" fmla="*/ 251 h 3656"/>
                <a:gd name="T36" fmla="*/ 2165 w 7132"/>
                <a:gd name="T37" fmla="*/ 219 h 3656"/>
                <a:gd name="T38" fmla="*/ 2279 w 7132"/>
                <a:gd name="T39" fmla="*/ 278 h 3656"/>
                <a:gd name="T40" fmla="*/ 2393 w 7132"/>
                <a:gd name="T41" fmla="*/ 352 h 3656"/>
                <a:gd name="T42" fmla="*/ 2507 w 7132"/>
                <a:gd name="T43" fmla="*/ 323 h 3656"/>
                <a:gd name="T44" fmla="*/ 2622 w 7132"/>
                <a:gd name="T45" fmla="*/ 275 h 3656"/>
                <a:gd name="T46" fmla="*/ 2736 w 7132"/>
                <a:gd name="T47" fmla="*/ 326 h 3656"/>
                <a:gd name="T48" fmla="*/ 2850 w 7132"/>
                <a:gd name="T49" fmla="*/ 366 h 3656"/>
                <a:gd name="T50" fmla="*/ 2964 w 7132"/>
                <a:gd name="T51" fmla="*/ 315 h 3656"/>
                <a:gd name="T52" fmla="*/ 3078 w 7132"/>
                <a:gd name="T53" fmla="*/ 229 h 3656"/>
                <a:gd name="T54" fmla="*/ 3192 w 7132"/>
                <a:gd name="T55" fmla="*/ 202 h 3656"/>
                <a:gd name="T56" fmla="*/ 3306 w 7132"/>
                <a:gd name="T57" fmla="*/ 212 h 3656"/>
                <a:gd name="T58" fmla="*/ 3421 w 7132"/>
                <a:gd name="T59" fmla="*/ 170 h 3656"/>
                <a:gd name="T60" fmla="*/ 3535 w 7132"/>
                <a:gd name="T61" fmla="*/ 102 h 3656"/>
                <a:gd name="T62" fmla="*/ 3649 w 7132"/>
                <a:gd name="T63" fmla="*/ 96 h 3656"/>
                <a:gd name="T64" fmla="*/ 3763 w 7132"/>
                <a:gd name="T65" fmla="*/ 108 h 3656"/>
                <a:gd name="T66" fmla="*/ 3877 w 7132"/>
                <a:gd name="T67" fmla="*/ 86 h 3656"/>
                <a:gd name="T68" fmla="*/ 3991 w 7132"/>
                <a:gd name="T69" fmla="*/ 75 h 3656"/>
                <a:gd name="T70" fmla="*/ 4105 w 7132"/>
                <a:gd name="T71" fmla="*/ 77 h 3656"/>
                <a:gd name="T72" fmla="*/ 4220 w 7132"/>
                <a:gd name="T73" fmla="*/ 54 h 3656"/>
                <a:gd name="T74" fmla="*/ 4334 w 7132"/>
                <a:gd name="T75" fmla="*/ 10 h 3656"/>
                <a:gd name="T76" fmla="*/ 4448 w 7132"/>
                <a:gd name="T77" fmla="*/ 12 h 3656"/>
                <a:gd name="T78" fmla="*/ 4562 w 7132"/>
                <a:gd name="T79" fmla="*/ 77 h 3656"/>
                <a:gd name="T80" fmla="*/ 4676 w 7132"/>
                <a:gd name="T81" fmla="*/ 134 h 3656"/>
                <a:gd name="T82" fmla="*/ 4790 w 7132"/>
                <a:gd name="T83" fmla="*/ 165 h 3656"/>
                <a:gd name="T84" fmla="*/ 4904 w 7132"/>
                <a:gd name="T85" fmla="*/ 187 h 3656"/>
                <a:gd name="T86" fmla="*/ 5019 w 7132"/>
                <a:gd name="T87" fmla="*/ 213 h 3656"/>
                <a:gd name="T88" fmla="*/ 5133 w 7132"/>
                <a:gd name="T89" fmla="*/ 257 h 3656"/>
                <a:gd name="T90" fmla="*/ 5247 w 7132"/>
                <a:gd name="T91" fmla="*/ 281 h 3656"/>
                <a:gd name="T92" fmla="*/ 5361 w 7132"/>
                <a:gd name="T93" fmla="*/ 270 h 3656"/>
                <a:gd name="T94" fmla="*/ 5475 w 7132"/>
                <a:gd name="T95" fmla="*/ 272 h 3656"/>
                <a:gd name="T96" fmla="*/ 5589 w 7132"/>
                <a:gd name="T97" fmla="*/ 293 h 3656"/>
                <a:gd name="T98" fmla="*/ 5703 w 7132"/>
                <a:gd name="T99" fmla="*/ 317 h 3656"/>
                <a:gd name="T100" fmla="*/ 5818 w 7132"/>
                <a:gd name="T101" fmla="*/ 341 h 3656"/>
                <a:gd name="T102" fmla="*/ 5932 w 7132"/>
                <a:gd name="T103" fmla="*/ 343 h 3656"/>
                <a:gd name="T104" fmla="*/ 6046 w 7132"/>
                <a:gd name="T105" fmla="*/ 334 h 3656"/>
                <a:gd name="T106" fmla="*/ 6160 w 7132"/>
                <a:gd name="T107" fmla="*/ 329 h 3656"/>
                <a:gd name="T108" fmla="*/ 6274 w 7132"/>
                <a:gd name="T109" fmla="*/ 299 h 3656"/>
                <a:gd name="T110" fmla="*/ 6388 w 7132"/>
                <a:gd name="T111" fmla="*/ 255 h 3656"/>
                <a:gd name="T112" fmla="*/ 6502 w 7132"/>
                <a:gd name="T113" fmla="*/ 252 h 3656"/>
                <a:gd name="T114" fmla="*/ 6617 w 7132"/>
                <a:gd name="T115" fmla="*/ 255 h 3656"/>
                <a:gd name="T116" fmla="*/ 6731 w 7132"/>
                <a:gd name="T117" fmla="*/ 243 h 3656"/>
                <a:gd name="T118" fmla="*/ 6845 w 7132"/>
                <a:gd name="T119" fmla="*/ 239 h 3656"/>
                <a:gd name="T120" fmla="*/ 6959 w 7132"/>
                <a:gd name="T121" fmla="*/ 228 h 3656"/>
                <a:gd name="T122" fmla="*/ 7073 w 7132"/>
                <a:gd name="T123" fmla="*/ 191 h 365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656"/>
                <a:gd name="T188" fmla="*/ 7132 w 7132"/>
                <a:gd name="T189" fmla="*/ 3656 h 365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656">
                  <a:moveTo>
                    <a:pt x="0" y="3656"/>
                  </a:moveTo>
                  <a:lnTo>
                    <a:pt x="3" y="3654"/>
                  </a:lnTo>
                  <a:lnTo>
                    <a:pt x="6" y="3652"/>
                  </a:lnTo>
                  <a:lnTo>
                    <a:pt x="9" y="3650"/>
                  </a:lnTo>
                  <a:lnTo>
                    <a:pt x="13" y="3649"/>
                  </a:lnTo>
                  <a:lnTo>
                    <a:pt x="16" y="3647"/>
                  </a:lnTo>
                  <a:lnTo>
                    <a:pt x="19" y="3645"/>
                  </a:lnTo>
                  <a:lnTo>
                    <a:pt x="22" y="3643"/>
                  </a:lnTo>
                  <a:lnTo>
                    <a:pt x="26" y="3641"/>
                  </a:lnTo>
                  <a:lnTo>
                    <a:pt x="29" y="3639"/>
                  </a:lnTo>
                  <a:lnTo>
                    <a:pt x="32" y="3637"/>
                  </a:lnTo>
                  <a:lnTo>
                    <a:pt x="35" y="3634"/>
                  </a:lnTo>
                  <a:lnTo>
                    <a:pt x="39" y="3632"/>
                  </a:lnTo>
                  <a:lnTo>
                    <a:pt x="42" y="3630"/>
                  </a:lnTo>
                  <a:lnTo>
                    <a:pt x="45" y="3627"/>
                  </a:lnTo>
                  <a:lnTo>
                    <a:pt x="48" y="3624"/>
                  </a:lnTo>
                  <a:lnTo>
                    <a:pt x="52" y="3621"/>
                  </a:lnTo>
                  <a:lnTo>
                    <a:pt x="55" y="3618"/>
                  </a:lnTo>
                  <a:lnTo>
                    <a:pt x="58" y="3615"/>
                  </a:lnTo>
                  <a:lnTo>
                    <a:pt x="61" y="3612"/>
                  </a:lnTo>
                  <a:lnTo>
                    <a:pt x="65" y="3609"/>
                  </a:lnTo>
                  <a:lnTo>
                    <a:pt x="68" y="3605"/>
                  </a:lnTo>
                  <a:lnTo>
                    <a:pt x="71" y="3601"/>
                  </a:lnTo>
                  <a:lnTo>
                    <a:pt x="75" y="3597"/>
                  </a:lnTo>
                  <a:lnTo>
                    <a:pt x="78" y="3593"/>
                  </a:lnTo>
                  <a:lnTo>
                    <a:pt x="81" y="3588"/>
                  </a:lnTo>
                  <a:lnTo>
                    <a:pt x="84" y="3582"/>
                  </a:lnTo>
                  <a:lnTo>
                    <a:pt x="88" y="3577"/>
                  </a:lnTo>
                  <a:lnTo>
                    <a:pt x="91" y="3570"/>
                  </a:lnTo>
                  <a:lnTo>
                    <a:pt x="94" y="3564"/>
                  </a:lnTo>
                  <a:lnTo>
                    <a:pt x="97" y="3558"/>
                  </a:lnTo>
                  <a:lnTo>
                    <a:pt x="101" y="3551"/>
                  </a:lnTo>
                  <a:lnTo>
                    <a:pt x="104" y="3544"/>
                  </a:lnTo>
                  <a:lnTo>
                    <a:pt x="107" y="3537"/>
                  </a:lnTo>
                  <a:lnTo>
                    <a:pt x="110" y="3529"/>
                  </a:lnTo>
                  <a:lnTo>
                    <a:pt x="114" y="3522"/>
                  </a:lnTo>
                  <a:lnTo>
                    <a:pt x="117" y="3514"/>
                  </a:lnTo>
                  <a:lnTo>
                    <a:pt x="120" y="3506"/>
                  </a:lnTo>
                  <a:lnTo>
                    <a:pt x="123" y="3498"/>
                  </a:lnTo>
                  <a:lnTo>
                    <a:pt x="127" y="3489"/>
                  </a:lnTo>
                  <a:lnTo>
                    <a:pt x="130" y="3481"/>
                  </a:lnTo>
                  <a:lnTo>
                    <a:pt x="133" y="3472"/>
                  </a:lnTo>
                  <a:lnTo>
                    <a:pt x="136" y="3463"/>
                  </a:lnTo>
                  <a:lnTo>
                    <a:pt x="140" y="3453"/>
                  </a:lnTo>
                  <a:lnTo>
                    <a:pt x="143" y="3444"/>
                  </a:lnTo>
                  <a:lnTo>
                    <a:pt x="146" y="3434"/>
                  </a:lnTo>
                  <a:lnTo>
                    <a:pt x="150" y="3425"/>
                  </a:lnTo>
                  <a:lnTo>
                    <a:pt x="153" y="3415"/>
                  </a:lnTo>
                  <a:lnTo>
                    <a:pt x="156" y="3405"/>
                  </a:lnTo>
                  <a:lnTo>
                    <a:pt x="159" y="3394"/>
                  </a:lnTo>
                  <a:lnTo>
                    <a:pt x="163" y="3384"/>
                  </a:lnTo>
                  <a:lnTo>
                    <a:pt x="166" y="3371"/>
                  </a:lnTo>
                  <a:lnTo>
                    <a:pt x="169" y="3359"/>
                  </a:lnTo>
                  <a:lnTo>
                    <a:pt x="172" y="3346"/>
                  </a:lnTo>
                  <a:lnTo>
                    <a:pt x="176" y="3333"/>
                  </a:lnTo>
                  <a:lnTo>
                    <a:pt x="179" y="3320"/>
                  </a:lnTo>
                  <a:lnTo>
                    <a:pt x="182" y="3307"/>
                  </a:lnTo>
                  <a:lnTo>
                    <a:pt x="185" y="3293"/>
                  </a:lnTo>
                  <a:lnTo>
                    <a:pt x="189" y="3279"/>
                  </a:lnTo>
                  <a:lnTo>
                    <a:pt x="192" y="3265"/>
                  </a:lnTo>
                  <a:lnTo>
                    <a:pt x="195" y="3251"/>
                  </a:lnTo>
                  <a:lnTo>
                    <a:pt x="198" y="3237"/>
                  </a:lnTo>
                  <a:lnTo>
                    <a:pt x="202" y="3222"/>
                  </a:lnTo>
                  <a:lnTo>
                    <a:pt x="205" y="3208"/>
                  </a:lnTo>
                  <a:lnTo>
                    <a:pt x="208" y="3193"/>
                  </a:lnTo>
                  <a:lnTo>
                    <a:pt x="211" y="3178"/>
                  </a:lnTo>
                  <a:lnTo>
                    <a:pt x="215" y="3162"/>
                  </a:lnTo>
                  <a:lnTo>
                    <a:pt x="218" y="3147"/>
                  </a:lnTo>
                  <a:lnTo>
                    <a:pt x="221" y="3131"/>
                  </a:lnTo>
                  <a:lnTo>
                    <a:pt x="225" y="3115"/>
                  </a:lnTo>
                  <a:lnTo>
                    <a:pt x="228" y="3099"/>
                  </a:lnTo>
                  <a:lnTo>
                    <a:pt x="231" y="3082"/>
                  </a:lnTo>
                  <a:lnTo>
                    <a:pt x="234" y="3066"/>
                  </a:lnTo>
                  <a:lnTo>
                    <a:pt x="238" y="3049"/>
                  </a:lnTo>
                  <a:lnTo>
                    <a:pt x="241" y="3032"/>
                  </a:lnTo>
                  <a:lnTo>
                    <a:pt x="244" y="3014"/>
                  </a:lnTo>
                  <a:lnTo>
                    <a:pt x="247" y="2997"/>
                  </a:lnTo>
                  <a:lnTo>
                    <a:pt x="251" y="2979"/>
                  </a:lnTo>
                  <a:lnTo>
                    <a:pt x="254" y="2961"/>
                  </a:lnTo>
                  <a:lnTo>
                    <a:pt x="257" y="2943"/>
                  </a:lnTo>
                  <a:lnTo>
                    <a:pt x="260" y="2924"/>
                  </a:lnTo>
                  <a:lnTo>
                    <a:pt x="264" y="2905"/>
                  </a:lnTo>
                  <a:lnTo>
                    <a:pt x="267" y="2886"/>
                  </a:lnTo>
                  <a:lnTo>
                    <a:pt x="270" y="2866"/>
                  </a:lnTo>
                  <a:lnTo>
                    <a:pt x="273" y="2845"/>
                  </a:lnTo>
                  <a:lnTo>
                    <a:pt x="277" y="2824"/>
                  </a:lnTo>
                  <a:lnTo>
                    <a:pt x="280" y="2802"/>
                  </a:lnTo>
                  <a:lnTo>
                    <a:pt x="283" y="2780"/>
                  </a:lnTo>
                  <a:lnTo>
                    <a:pt x="286" y="2757"/>
                  </a:lnTo>
                  <a:lnTo>
                    <a:pt x="290" y="2733"/>
                  </a:lnTo>
                  <a:lnTo>
                    <a:pt x="293" y="2708"/>
                  </a:lnTo>
                  <a:lnTo>
                    <a:pt x="296" y="2683"/>
                  </a:lnTo>
                  <a:lnTo>
                    <a:pt x="300" y="2657"/>
                  </a:lnTo>
                  <a:lnTo>
                    <a:pt x="303" y="2629"/>
                  </a:lnTo>
                  <a:lnTo>
                    <a:pt x="306" y="2601"/>
                  </a:lnTo>
                  <a:lnTo>
                    <a:pt x="309" y="2572"/>
                  </a:lnTo>
                  <a:lnTo>
                    <a:pt x="313" y="2542"/>
                  </a:lnTo>
                  <a:lnTo>
                    <a:pt x="316" y="2511"/>
                  </a:lnTo>
                  <a:lnTo>
                    <a:pt x="319" y="2479"/>
                  </a:lnTo>
                  <a:lnTo>
                    <a:pt x="322" y="2446"/>
                  </a:lnTo>
                  <a:lnTo>
                    <a:pt x="326" y="2412"/>
                  </a:lnTo>
                  <a:lnTo>
                    <a:pt x="329" y="2375"/>
                  </a:lnTo>
                  <a:lnTo>
                    <a:pt x="332" y="2337"/>
                  </a:lnTo>
                  <a:lnTo>
                    <a:pt x="335" y="2298"/>
                  </a:lnTo>
                  <a:lnTo>
                    <a:pt x="339" y="2259"/>
                  </a:lnTo>
                  <a:lnTo>
                    <a:pt x="342" y="2218"/>
                  </a:lnTo>
                  <a:lnTo>
                    <a:pt x="345" y="2177"/>
                  </a:lnTo>
                  <a:lnTo>
                    <a:pt x="348" y="2136"/>
                  </a:lnTo>
                  <a:lnTo>
                    <a:pt x="352" y="2094"/>
                  </a:lnTo>
                  <a:lnTo>
                    <a:pt x="355" y="2052"/>
                  </a:lnTo>
                  <a:lnTo>
                    <a:pt x="358" y="2010"/>
                  </a:lnTo>
                  <a:lnTo>
                    <a:pt x="361" y="1968"/>
                  </a:lnTo>
                  <a:lnTo>
                    <a:pt x="365" y="1926"/>
                  </a:lnTo>
                  <a:lnTo>
                    <a:pt x="368" y="1884"/>
                  </a:lnTo>
                  <a:lnTo>
                    <a:pt x="371" y="1843"/>
                  </a:lnTo>
                  <a:lnTo>
                    <a:pt x="375" y="1802"/>
                  </a:lnTo>
                  <a:lnTo>
                    <a:pt x="378" y="1761"/>
                  </a:lnTo>
                  <a:lnTo>
                    <a:pt x="381" y="1722"/>
                  </a:lnTo>
                  <a:lnTo>
                    <a:pt x="384" y="1683"/>
                  </a:lnTo>
                  <a:lnTo>
                    <a:pt x="388" y="1645"/>
                  </a:lnTo>
                  <a:lnTo>
                    <a:pt x="391" y="1608"/>
                  </a:lnTo>
                  <a:lnTo>
                    <a:pt x="394" y="1572"/>
                  </a:lnTo>
                  <a:lnTo>
                    <a:pt x="397" y="1538"/>
                  </a:lnTo>
                  <a:lnTo>
                    <a:pt x="401" y="1505"/>
                  </a:lnTo>
                  <a:lnTo>
                    <a:pt x="404" y="1474"/>
                  </a:lnTo>
                  <a:lnTo>
                    <a:pt x="407" y="1444"/>
                  </a:lnTo>
                  <a:lnTo>
                    <a:pt x="410" y="1418"/>
                  </a:lnTo>
                  <a:lnTo>
                    <a:pt x="414" y="1394"/>
                  </a:lnTo>
                  <a:lnTo>
                    <a:pt x="417" y="1372"/>
                  </a:lnTo>
                  <a:lnTo>
                    <a:pt x="420" y="1351"/>
                  </a:lnTo>
                  <a:lnTo>
                    <a:pt x="423" y="1332"/>
                  </a:lnTo>
                  <a:lnTo>
                    <a:pt x="427" y="1314"/>
                  </a:lnTo>
                  <a:lnTo>
                    <a:pt x="430" y="1298"/>
                  </a:lnTo>
                  <a:lnTo>
                    <a:pt x="433" y="1283"/>
                  </a:lnTo>
                  <a:lnTo>
                    <a:pt x="437" y="1270"/>
                  </a:lnTo>
                  <a:lnTo>
                    <a:pt x="440" y="1258"/>
                  </a:lnTo>
                  <a:lnTo>
                    <a:pt x="443" y="1247"/>
                  </a:lnTo>
                  <a:lnTo>
                    <a:pt x="446" y="1238"/>
                  </a:lnTo>
                  <a:lnTo>
                    <a:pt x="450" y="1229"/>
                  </a:lnTo>
                  <a:lnTo>
                    <a:pt x="453" y="1223"/>
                  </a:lnTo>
                  <a:lnTo>
                    <a:pt x="456" y="1217"/>
                  </a:lnTo>
                  <a:lnTo>
                    <a:pt x="459" y="1212"/>
                  </a:lnTo>
                  <a:lnTo>
                    <a:pt x="463" y="1208"/>
                  </a:lnTo>
                  <a:lnTo>
                    <a:pt x="466" y="1205"/>
                  </a:lnTo>
                  <a:lnTo>
                    <a:pt x="469" y="1204"/>
                  </a:lnTo>
                  <a:lnTo>
                    <a:pt x="472" y="1203"/>
                  </a:lnTo>
                  <a:lnTo>
                    <a:pt x="476" y="1203"/>
                  </a:lnTo>
                  <a:lnTo>
                    <a:pt x="479" y="1204"/>
                  </a:lnTo>
                  <a:lnTo>
                    <a:pt x="482" y="1205"/>
                  </a:lnTo>
                  <a:lnTo>
                    <a:pt x="485" y="1208"/>
                  </a:lnTo>
                  <a:lnTo>
                    <a:pt x="489" y="1211"/>
                  </a:lnTo>
                  <a:lnTo>
                    <a:pt x="492" y="1215"/>
                  </a:lnTo>
                  <a:lnTo>
                    <a:pt x="495" y="1220"/>
                  </a:lnTo>
                  <a:lnTo>
                    <a:pt x="498" y="1225"/>
                  </a:lnTo>
                  <a:lnTo>
                    <a:pt x="502" y="1231"/>
                  </a:lnTo>
                  <a:lnTo>
                    <a:pt x="505" y="1238"/>
                  </a:lnTo>
                  <a:lnTo>
                    <a:pt x="508" y="1244"/>
                  </a:lnTo>
                  <a:lnTo>
                    <a:pt x="512" y="1251"/>
                  </a:lnTo>
                  <a:lnTo>
                    <a:pt x="515" y="1258"/>
                  </a:lnTo>
                  <a:lnTo>
                    <a:pt x="518" y="1265"/>
                  </a:lnTo>
                  <a:lnTo>
                    <a:pt x="521" y="1272"/>
                  </a:lnTo>
                  <a:lnTo>
                    <a:pt x="525" y="1280"/>
                  </a:lnTo>
                  <a:lnTo>
                    <a:pt x="528" y="1287"/>
                  </a:lnTo>
                  <a:lnTo>
                    <a:pt x="531" y="1293"/>
                  </a:lnTo>
                  <a:lnTo>
                    <a:pt x="534" y="1300"/>
                  </a:lnTo>
                  <a:lnTo>
                    <a:pt x="538" y="1306"/>
                  </a:lnTo>
                  <a:lnTo>
                    <a:pt x="541" y="1312"/>
                  </a:lnTo>
                  <a:lnTo>
                    <a:pt x="544" y="1318"/>
                  </a:lnTo>
                  <a:lnTo>
                    <a:pt x="547" y="1323"/>
                  </a:lnTo>
                  <a:lnTo>
                    <a:pt x="551" y="1327"/>
                  </a:lnTo>
                  <a:lnTo>
                    <a:pt x="554" y="1331"/>
                  </a:lnTo>
                  <a:lnTo>
                    <a:pt x="557" y="1334"/>
                  </a:lnTo>
                  <a:lnTo>
                    <a:pt x="560" y="1336"/>
                  </a:lnTo>
                  <a:lnTo>
                    <a:pt x="564" y="1338"/>
                  </a:lnTo>
                  <a:lnTo>
                    <a:pt x="567" y="1338"/>
                  </a:lnTo>
                  <a:lnTo>
                    <a:pt x="570" y="1338"/>
                  </a:lnTo>
                  <a:lnTo>
                    <a:pt x="573" y="1337"/>
                  </a:lnTo>
                  <a:lnTo>
                    <a:pt x="577" y="1335"/>
                  </a:lnTo>
                  <a:lnTo>
                    <a:pt x="580" y="1332"/>
                  </a:lnTo>
                  <a:lnTo>
                    <a:pt x="583" y="1328"/>
                  </a:lnTo>
                  <a:lnTo>
                    <a:pt x="587" y="1323"/>
                  </a:lnTo>
                  <a:lnTo>
                    <a:pt x="590" y="1317"/>
                  </a:lnTo>
                  <a:lnTo>
                    <a:pt x="593" y="1311"/>
                  </a:lnTo>
                  <a:lnTo>
                    <a:pt x="596" y="1304"/>
                  </a:lnTo>
                  <a:lnTo>
                    <a:pt x="600" y="1296"/>
                  </a:lnTo>
                  <a:lnTo>
                    <a:pt x="603" y="1288"/>
                  </a:lnTo>
                  <a:lnTo>
                    <a:pt x="606" y="1279"/>
                  </a:lnTo>
                  <a:lnTo>
                    <a:pt x="609" y="1269"/>
                  </a:lnTo>
                  <a:lnTo>
                    <a:pt x="613" y="1259"/>
                  </a:lnTo>
                  <a:lnTo>
                    <a:pt x="616" y="1248"/>
                  </a:lnTo>
                  <a:lnTo>
                    <a:pt x="619" y="1237"/>
                  </a:lnTo>
                  <a:lnTo>
                    <a:pt x="622" y="1226"/>
                  </a:lnTo>
                  <a:lnTo>
                    <a:pt x="626" y="1214"/>
                  </a:lnTo>
                  <a:lnTo>
                    <a:pt x="629" y="1202"/>
                  </a:lnTo>
                  <a:lnTo>
                    <a:pt x="632" y="1190"/>
                  </a:lnTo>
                  <a:lnTo>
                    <a:pt x="635" y="1177"/>
                  </a:lnTo>
                  <a:lnTo>
                    <a:pt x="639" y="1165"/>
                  </a:lnTo>
                  <a:lnTo>
                    <a:pt x="642" y="1152"/>
                  </a:lnTo>
                  <a:lnTo>
                    <a:pt x="645" y="1139"/>
                  </a:lnTo>
                  <a:lnTo>
                    <a:pt x="648" y="1126"/>
                  </a:lnTo>
                  <a:lnTo>
                    <a:pt x="652" y="1113"/>
                  </a:lnTo>
                  <a:lnTo>
                    <a:pt x="655" y="1101"/>
                  </a:lnTo>
                  <a:lnTo>
                    <a:pt x="658" y="1089"/>
                  </a:lnTo>
                  <a:lnTo>
                    <a:pt x="662" y="1076"/>
                  </a:lnTo>
                  <a:lnTo>
                    <a:pt x="665" y="1064"/>
                  </a:lnTo>
                  <a:lnTo>
                    <a:pt x="668" y="1052"/>
                  </a:lnTo>
                  <a:lnTo>
                    <a:pt x="671" y="1040"/>
                  </a:lnTo>
                  <a:lnTo>
                    <a:pt x="675" y="1029"/>
                  </a:lnTo>
                  <a:lnTo>
                    <a:pt x="678" y="1017"/>
                  </a:lnTo>
                  <a:lnTo>
                    <a:pt x="681" y="1006"/>
                  </a:lnTo>
                  <a:lnTo>
                    <a:pt x="684" y="994"/>
                  </a:lnTo>
                  <a:lnTo>
                    <a:pt x="688" y="983"/>
                  </a:lnTo>
                  <a:lnTo>
                    <a:pt x="691" y="972"/>
                  </a:lnTo>
                  <a:lnTo>
                    <a:pt x="694" y="962"/>
                  </a:lnTo>
                  <a:lnTo>
                    <a:pt x="697" y="951"/>
                  </a:lnTo>
                  <a:lnTo>
                    <a:pt x="701" y="941"/>
                  </a:lnTo>
                  <a:lnTo>
                    <a:pt x="704" y="931"/>
                  </a:lnTo>
                  <a:lnTo>
                    <a:pt x="707" y="922"/>
                  </a:lnTo>
                  <a:lnTo>
                    <a:pt x="710" y="912"/>
                  </a:lnTo>
                  <a:lnTo>
                    <a:pt x="714" y="903"/>
                  </a:lnTo>
                  <a:lnTo>
                    <a:pt x="717" y="894"/>
                  </a:lnTo>
                  <a:lnTo>
                    <a:pt x="720" y="886"/>
                  </a:lnTo>
                  <a:lnTo>
                    <a:pt x="723" y="878"/>
                  </a:lnTo>
                  <a:lnTo>
                    <a:pt x="727" y="870"/>
                  </a:lnTo>
                  <a:lnTo>
                    <a:pt x="730" y="863"/>
                  </a:lnTo>
                  <a:lnTo>
                    <a:pt x="733" y="856"/>
                  </a:lnTo>
                  <a:lnTo>
                    <a:pt x="737" y="849"/>
                  </a:lnTo>
                  <a:lnTo>
                    <a:pt x="740" y="842"/>
                  </a:lnTo>
                  <a:lnTo>
                    <a:pt x="743" y="836"/>
                  </a:lnTo>
                  <a:lnTo>
                    <a:pt x="746" y="830"/>
                  </a:lnTo>
                  <a:lnTo>
                    <a:pt x="750" y="824"/>
                  </a:lnTo>
                  <a:lnTo>
                    <a:pt x="753" y="819"/>
                  </a:lnTo>
                  <a:lnTo>
                    <a:pt x="756" y="814"/>
                  </a:lnTo>
                  <a:lnTo>
                    <a:pt x="759" y="809"/>
                  </a:lnTo>
                  <a:lnTo>
                    <a:pt x="763" y="804"/>
                  </a:lnTo>
                  <a:lnTo>
                    <a:pt x="766" y="799"/>
                  </a:lnTo>
                  <a:lnTo>
                    <a:pt x="769" y="794"/>
                  </a:lnTo>
                  <a:lnTo>
                    <a:pt x="772" y="789"/>
                  </a:lnTo>
                  <a:lnTo>
                    <a:pt x="776" y="785"/>
                  </a:lnTo>
                  <a:lnTo>
                    <a:pt x="779" y="780"/>
                  </a:lnTo>
                  <a:lnTo>
                    <a:pt x="782" y="775"/>
                  </a:lnTo>
                  <a:lnTo>
                    <a:pt x="785" y="770"/>
                  </a:lnTo>
                  <a:lnTo>
                    <a:pt x="789" y="765"/>
                  </a:lnTo>
                  <a:lnTo>
                    <a:pt x="792" y="760"/>
                  </a:lnTo>
                  <a:lnTo>
                    <a:pt x="795" y="755"/>
                  </a:lnTo>
                  <a:lnTo>
                    <a:pt x="799" y="749"/>
                  </a:lnTo>
                  <a:lnTo>
                    <a:pt x="802" y="744"/>
                  </a:lnTo>
                  <a:lnTo>
                    <a:pt x="805" y="737"/>
                  </a:lnTo>
                  <a:lnTo>
                    <a:pt x="808" y="731"/>
                  </a:lnTo>
                  <a:lnTo>
                    <a:pt x="812" y="724"/>
                  </a:lnTo>
                  <a:lnTo>
                    <a:pt x="815" y="717"/>
                  </a:lnTo>
                  <a:lnTo>
                    <a:pt x="818" y="710"/>
                  </a:lnTo>
                  <a:lnTo>
                    <a:pt x="821" y="703"/>
                  </a:lnTo>
                  <a:lnTo>
                    <a:pt x="825" y="695"/>
                  </a:lnTo>
                  <a:lnTo>
                    <a:pt x="828" y="687"/>
                  </a:lnTo>
                  <a:lnTo>
                    <a:pt x="831" y="678"/>
                  </a:lnTo>
                  <a:lnTo>
                    <a:pt x="834" y="669"/>
                  </a:lnTo>
                  <a:lnTo>
                    <a:pt x="838" y="660"/>
                  </a:lnTo>
                  <a:lnTo>
                    <a:pt x="841" y="650"/>
                  </a:lnTo>
                  <a:lnTo>
                    <a:pt x="844" y="640"/>
                  </a:lnTo>
                  <a:lnTo>
                    <a:pt x="847" y="630"/>
                  </a:lnTo>
                  <a:lnTo>
                    <a:pt x="851" y="619"/>
                  </a:lnTo>
                  <a:lnTo>
                    <a:pt x="854" y="608"/>
                  </a:lnTo>
                  <a:lnTo>
                    <a:pt x="857" y="597"/>
                  </a:lnTo>
                  <a:lnTo>
                    <a:pt x="860" y="585"/>
                  </a:lnTo>
                  <a:lnTo>
                    <a:pt x="864" y="573"/>
                  </a:lnTo>
                  <a:lnTo>
                    <a:pt x="867" y="560"/>
                  </a:lnTo>
                  <a:lnTo>
                    <a:pt x="870" y="548"/>
                  </a:lnTo>
                  <a:lnTo>
                    <a:pt x="874" y="535"/>
                  </a:lnTo>
                  <a:lnTo>
                    <a:pt x="877" y="522"/>
                  </a:lnTo>
                  <a:lnTo>
                    <a:pt x="880" y="508"/>
                  </a:lnTo>
                  <a:lnTo>
                    <a:pt x="883" y="494"/>
                  </a:lnTo>
                  <a:lnTo>
                    <a:pt x="887" y="480"/>
                  </a:lnTo>
                  <a:lnTo>
                    <a:pt x="890" y="466"/>
                  </a:lnTo>
                  <a:lnTo>
                    <a:pt x="893" y="451"/>
                  </a:lnTo>
                  <a:lnTo>
                    <a:pt x="896" y="436"/>
                  </a:lnTo>
                  <a:lnTo>
                    <a:pt x="900" y="421"/>
                  </a:lnTo>
                  <a:lnTo>
                    <a:pt x="903" y="406"/>
                  </a:lnTo>
                  <a:lnTo>
                    <a:pt x="906" y="390"/>
                  </a:lnTo>
                  <a:lnTo>
                    <a:pt x="909" y="374"/>
                  </a:lnTo>
                  <a:lnTo>
                    <a:pt x="913" y="359"/>
                  </a:lnTo>
                  <a:lnTo>
                    <a:pt x="916" y="343"/>
                  </a:lnTo>
                  <a:lnTo>
                    <a:pt x="919" y="328"/>
                  </a:lnTo>
                  <a:lnTo>
                    <a:pt x="922" y="313"/>
                  </a:lnTo>
                  <a:lnTo>
                    <a:pt x="926" y="297"/>
                  </a:lnTo>
                  <a:lnTo>
                    <a:pt x="929" y="283"/>
                  </a:lnTo>
                  <a:lnTo>
                    <a:pt x="932" y="268"/>
                  </a:lnTo>
                  <a:lnTo>
                    <a:pt x="935" y="254"/>
                  </a:lnTo>
                  <a:lnTo>
                    <a:pt x="939" y="240"/>
                  </a:lnTo>
                  <a:lnTo>
                    <a:pt x="942" y="227"/>
                  </a:lnTo>
                  <a:lnTo>
                    <a:pt x="945" y="214"/>
                  </a:lnTo>
                  <a:lnTo>
                    <a:pt x="949" y="202"/>
                  </a:lnTo>
                  <a:lnTo>
                    <a:pt x="952" y="190"/>
                  </a:lnTo>
                  <a:lnTo>
                    <a:pt x="955" y="180"/>
                  </a:lnTo>
                  <a:lnTo>
                    <a:pt x="958" y="170"/>
                  </a:lnTo>
                  <a:lnTo>
                    <a:pt x="962" y="161"/>
                  </a:lnTo>
                  <a:lnTo>
                    <a:pt x="965" y="152"/>
                  </a:lnTo>
                  <a:lnTo>
                    <a:pt x="968" y="145"/>
                  </a:lnTo>
                  <a:lnTo>
                    <a:pt x="971" y="139"/>
                  </a:lnTo>
                  <a:lnTo>
                    <a:pt x="975" y="133"/>
                  </a:lnTo>
                  <a:lnTo>
                    <a:pt x="978" y="129"/>
                  </a:lnTo>
                  <a:lnTo>
                    <a:pt x="981" y="128"/>
                  </a:lnTo>
                  <a:lnTo>
                    <a:pt x="984" y="128"/>
                  </a:lnTo>
                  <a:lnTo>
                    <a:pt x="988" y="128"/>
                  </a:lnTo>
                  <a:lnTo>
                    <a:pt x="991" y="130"/>
                  </a:lnTo>
                  <a:lnTo>
                    <a:pt x="994" y="133"/>
                  </a:lnTo>
                  <a:lnTo>
                    <a:pt x="997" y="137"/>
                  </a:lnTo>
                  <a:lnTo>
                    <a:pt x="1001" y="141"/>
                  </a:lnTo>
                  <a:lnTo>
                    <a:pt x="1004" y="146"/>
                  </a:lnTo>
                  <a:lnTo>
                    <a:pt x="1007" y="152"/>
                  </a:lnTo>
                  <a:lnTo>
                    <a:pt x="1010" y="159"/>
                  </a:lnTo>
                  <a:lnTo>
                    <a:pt x="1014" y="166"/>
                  </a:lnTo>
                  <a:lnTo>
                    <a:pt x="1017" y="173"/>
                  </a:lnTo>
                  <a:lnTo>
                    <a:pt x="1020" y="181"/>
                  </a:lnTo>
                  <a:lnTo>
                    <a:pt x="1024" y="190"/>
                  </a:lnTo>
                  <a:lnTo>
                    <a:pt x="1027" y="198"/>
                  </a:lnTo>
                  <a:lnTo>
                    <a:pt x="1030" y="207"/>
                  </a:lnTo>
                  <a:lnTo>
                    <a:pt x="1033" y="217"/>
                  </a:lnTo>
                  <a:lnTo>
                    <a:pt x="1037" y="226"/>
                  </a:lnTo>
                  <a:lnTo>
                    <a:pt x="1040" y="236"/>
                  </a:lnTo>
                  <a:lnTo>
                    <a:pt x="1043" y="245"/>
                  </a:lnTo>
                  <a:lnTo>
                    <a:pt x="1046" y="255"/>
                  </a:lnTo>
                  <a:lnTo>
                    <a:pt x="1050" y="264"/>
                  </a:lnTo>
                  <a:lnTo>
                    <a:pt x="1053" y="273"/>
                  </a:lnTo>
                  <a:lnTo>
                    <a:pt x="1056" y="282"/>
                  </a:lnTo>
                  <a:lnTo>
                    <a:pt x="1059" y="291"/>
                  </a:lnTo>
                  <a:lnTo>
                    <a:pt x="1063" y="299"/>
                  </a:lnTo>
                  <a:lnTo>
                    <a:pt x="1066" y="307"/>
                  </a:lnTo>
                  <a:lnTo>
                    <a:pt x="1069" y="315"/>
                  </a:lnTo>
                  <a:lnTo>
                    <a:pt x="1072" y="322"/>
                  </a:lnTo>
                  <a:lnTo>
                    <a:pt x="1076" y="329"/>
                  </a:lnTo>
                  <a:lnTo>
                    <a:pt x="1079" y="335"/>
                  </a:lnTo>
                  <a:lnTo>
                    <a:pt x="1082" y="342"/>
                  </a:lnTo>
                  <a:lnTo>
                    <a:pt x="1085" y="348"/>
                  </a:lnTo>
                  <a:lnTo>
                    <a:pt x="1089" y="353"/>
                  </a:lnTo>
                  <a:lnTo>
                    <a:pt x="1092" y="358"/>
                  </a:lnTo>
                  <a:lnTo>
                    <a:pt x="1095" y="363"/>
                  </a:lnTo>
                  <a:lnTo>
                    <a:pt x="1099" y="368"/>
                  </a:lnTo>
                  <a:lnTo>
                    <a:pt x="1102" y="372"/>
                  </a:lnTo>
                  <a:lnTo>
                    <a:pt x="1105" y="376"/>
                  </a:lnTo>
                  <a:lnTo>
                    <a:pt x="1108" y="379"/>
                  </a:lnTo>
                  <a:lnTo>
                    <a:pt x="1112" y="383"/>
                  </a:lnTo>
                  <a:lnTo>
                    <a:pt x="1115" y="385"/>
                  </a:lnTo>
                  <a:lnTo>
                    <a:pt x="1118" y="388"/>
                  </a:lnTo>
                  <a:lnTo>
                    <a:pt x="1121" y="390"/>
                  </a:lnTo>
                  <a:lnTo>
                    <a:pt x="1125" y="392"/>
                  </a:lnTo>
                  <a:lnTo>
                    <a:pt x="1128" y="393"/>
                  </a:lnTo>
                  <a:lnTo>
                    <a:pt x="1131" y="394"/>
                  </a:lnTo>
                  <a:lnTo>
                    <a:pt x="1134" y="395"/>
                  </a:lnTo>
                  <a:lnTo>
                    <a:pt x="1138" y="395"/>
                  </a:lnTo>
                  <a:lnTo>
                    <a:pt x="1141" y="396"/>
                  </a:lnTo>
                  <a:lnTo>
                    <a:pt x="1144" y="396"/>
                  </a:lnTo>
                  <a:lnTo>
                    <a:pt x="1147" y="396"/>
                  </a:lnTo>
                  <a:lnTo>
                    <a:pt x="1151" y="395"/>
                  </a:lnTo>
                  <a:lnTo>
                    <a:pt x="1154" y="395"/>
                  </a:lnTo>
                  <a:lnTo>
                    <a:pt x="1157" y="394"/>
                  </a:lnTo>
                  <a:lnTo>
                    <a:pt x="1161" y="393"/>
                  </a:lnTo>
                  <a:lnTo>
                    <a:pt x="1164" y="391"/>
                  </a:lnTo>
                  <a:lnTo>
                    <a:pt x="1167" y="390"/>
                  </a:lnTo>
                  <a:lnTo>
                    <a:pt x="1170" y="388"/>
                  </a:lnTo>
                  <a:lnTo>
                    <a:pt x="1174" y="386"/>
                  </a:lnTo>
                  <a:lnTo>
                    <a:pt x="1177" y="384"/>
                  </a:lnTo>
                  <a:lnTo>
                    <a:pt x="1180" y="381"/>
                  </a:lnTo>
                  <a:lnTo>
                    <a:pt x="1183" y="379"/>
                  </a:lnTo>
                  <a:lnTo>
                    <a:pt x="1187" y="377"/>
                  </a:lnTo>
                  <a:lnTo>
                    <a:pt x="1190" y="374"/>
                  </a:lnTo>
                  <a:lnTo>
                    <a:pt x="1193" y="372"/>
                  </a:lnTo>
                  <a:lnTo>
                    <a:pt x="1196" y="369"/>
                  </a:lnTo>
                  <a:lnTo>
                    <a:pt x="1200" y="367"/>
                  </a:lnTo>
                  <a:lnTo>
                    <a:pt x="1203" y="364"/>
                  </a:lnTo>
                  <a:lnTo>
                    <a:pt x="1206" y="361"/>
                  </a:lnTo>
                  <a:lnTo>
                    <a:pt x="1209" y="359"/>
                  </a:lnTo>
                  <a:lnTo>
                    <a:pt x="1213" y="357"/>
                  </a:lnTo>
                  <a:lnTo>
                    <a:pt x="1216" y="354"/>
                  </a:lnTo>
                  <a:lnTo>
                    <a:pt x="1219" y="352"/>
                  </a:lnTo>
                  <a:lnTo>
                    <a:pt x="1222" y="350"/>
                  </a:lnTo>
                  <a:lnTo>
                    <a:pt x="1226" y="348"/>
                  </a:lnTo>
                  <a:lnTo>
                    <a:pt x="1229" y="347"/>
                  </a:lnTo>
                  <a:lnTo>
                    <a:pt x="1232" y="345"/>
                  </a:lnTo>
                  <a:lnTo>
                    <a:pt x="1236" y="344"/>
                  </a:lnTo>
                  <a:lnTo>
                    <a:pt x="1239" y="343"/>
                  </a:lnTo>
                  <a:lnTo>
                    <a:pt x="1242" y="342"/>
                  </a:lnTo>
                  <a:lnTo>
                    <a:pt x="1245" y="341"/>
                  </a:lnTo>
                  <a:lnTo>
                    <a:pt x="1249" y="340"/>
                  </a:lnTo>
                  <a:lnTo>
                    <a:pt x="1252" y="340"/>
                  </a:lnTo>
                  <a:lnTo>
                    <a:pt x="1255" y="339"/>
                  </a:lnTo>
                  <a:lnTo>
                    <a:pt x="1258" y="339"/>
                  </a:lnTo>
                  <a:lnTo>
                    <a:pt x="1262" y="339"/>
                  </a:lnTo>
                  <a:lnTo>
                    <a:pt x="1265" y="339"/>
                  </a:lnTo>
                  <a:lnTo>
                    <a:pt x="1268" y="339"/>
                  </a:lnTo>
                  <a:lnTo>
                    <a:pt x="1271" y="340"/>
                  </a:lnTo>
                  <a:lnTo>
                    <a:pt x="1275" y="341"/>
                  </a:lnTo>
                  <a:lnTo>
                    <a:pt x="1278" y="341"/>
                  </a:lnTo>
                  <a:lnTo>
                    <a:pt x="1281" y="342"/>
                  </a:lnTo>
                  <a:lnTo>
                    <a:pt x="1284" y="344"/>
                  </a:lnTo>
                  <a:lnTo>
                    <a:pt x="1288" y="345"/>
                  </a:lnTo>
                  <a:lnTo>
                    <a:pt x="1291" y="347"/>
                  </a:lnTo>
                  <a:lnTo>
                    <a:pt x="1294" y="348"/>
                  </a:lnTo>
                  <a:lnTo>
                    <a:pt x="1297" y="350"/>
                  </a:lnTo>
                  <a:lnTo>
                    <a:pt x="1301" y="352"/>
                  </a:lnTo>
                  <a:lnTo>
                    <a:pt x="1304" y="354"/>
                  </a:lnTo>
                  <a:lnTo>
                    <a:pt x="1307" y="357"/>
                  </a:lnTo>
                  <a:lnTo>
                    <a:pt x="1311" y="359"/>
                  </a:lnTo>
                  <a:lnTo>
                    <a:pt x="1314" y="362"/>
                  </a:lnTo>
                  <a:lnTo>
                    <a:pt x="1317" y="364"/>
                  </a:lnTo>
                  <a:lnTo>
                    <a:pt x="1320" y="367"/>
                  </a:lnTo>
                  <a:lnTo>
                    <a:pt x="1324" y="370"/>
                  </a:lnTo>
                  <a:lnTo>
                    <a:pt x="1327" y="373"/>
                  </a:lnTo>
                  <a:lnTo>
                    <a:pt x="1330" y="376"/>
                  </a:lnTo>
                  <a:lnTo>
                    <a:pt x="1333" y="379"/>
                  </a:lnTo>
                  <a:lnTo>
                    <a:pt x="1337" y="382"/>
                  </a:lnTo>
                  <a:lnTo>
                    <a:pt x="1340" y="385"/>
                  </a:lnTo>
                  <a:lnTo>
                    <a:pt x="1343" y="389"/>
                  </a:lnTo>
                  <a:lnTo>
                    <a:pt x="1346" y="392"/>
                  </a:lnTo>
                  <a:lnTo>
                    <a:pt x="1350" y="395"/>
                  </a:lnTo>
                  <a:lnTo>
                    <a:pt x="1353" y="398"/>
                  </a:lnTo>
                  <a:lnTo>
                    <a:pt x="1356" y="402"/>
                  </a:lnTo>
                  <a:lnTo>
                    <a:pt x="1359" y="405"/>
                  </a:lnTo>
                  <a:lnTo>
                    <a:pt x="1363" y="408"/>
                  </a:lnTo>
                  <a:lnTo>
                    <a:pt x="1366" y="411"/>
                  </a:lnTo>
                  <a:lnTo>
                    <a:pt x="1369" y="414"/>
                  </a:lnTo>
                  <a:lnTo>
                    <a:pt x="1372" y="417"/>
                  </a:lnTo>
                  <a:lnTo>
                    <a:pt x="1376" y="420"/>
                  </a:lnTo>
                  <a:lnTo>
                    <a:pt x="1379" y="423"/>
                  </a:lnTo>
                  <a:lnTo>
                    <a:pt x="1382" y="425"/>
                  </a:lnTo>
                  <a:lnTo>
                    <a:pt x="1386" y="428"/>
                  </a:lnTo>
                  <a:lnTo>
                    <a:pt x="1389" y="430"/>
                  </a:lnTo>
                  <a:lnTo>
                    <a:pt x="1392" y="432"/>
                  </a:lnTo>
                  <a:lnTo>
                    <a:pt x="1395" y="433"/>
                  </a:lnTo>
                  <a:lnTo>
                    <a:pt x="1399" y="435"/>
                  </a:lnTo>
                  <a:lnTo>
                    <a:pt x="1402" y="437"/>
                  </a:lnTo>
                  <a:lnTo>
                    <a:pt x="1405" y="438"/>
                  </a:lnTo>
                  <a:lnTo>
                    <a:pt x="1408" y="439"/>
                  </a:lnTo>
                  <a:lnTo>
                    <a:pt x="1412" y="440"/>
                  </a:lnTo>
                  <a:lnTo>
                    <a:pt x="1415" y="441"/>
                  </a:lnTo>
                  <a:lnTo>
                    <a:pt x="1418" y="442"/>
                  </a:lnTo>
                  <a:lnTo>
                    <a:pt x="1421" y="442"/>
                  </a:lnTo>
                  <a:lnTo>
                    <a:pt x="1425" y="443"/>
                  </a:lnTo>
                  <a:lnTo>
                    <a:pt x="1428" y="443"/>
                  </a:lnTo>
                  <a:lnTo>
                    <a:pt x="1431" y="443"/>
                  </a:lnTo>
                  <a:lnTo>
                    <a:pt x="1434" y="443"/>
                  </a:lnTo>
                  <a:lnTo>
                    <a:pt x="1438" y="443"/>
                  </a:lnTo>
                  <a:lnTo>
                    <a:pt x="1441" y="443"/>
                  </a:lnTo>
                  <a:lnTo>
                    <a:pt x="1444" y="442"/>
                  </a:lnTo>
                  <a:lnTo>
                    <a:pt x="1447" y="442"/>
                  </a:lnTo>
                  <a:lnTo>
                    <a:pt x="1451" y="441"/>
                  </a:lnTo>
                  <a:lnTo>
                    <a:pt x="1454" y="440"/>
                  </a:lnTo>
                  <a:lnTo>
                    <a:pt x="1457" y="439"/>
                  </a:lnTo>
                  <a:lnTo>
                    <a:pt x="1461" y="438"/>
                  </a:lnTo>
                  <a:lnTo>
                    <a:pt x="1464" y="436"/>
                  </a:lnTo>
                  <a:lnTo>
                    <a:pt x="1467" y="435"/>
                  </a:lnTo>
                  <a:lnTo>
                    <a:pt x="1470" y="433"/>
                  </a:lnTo>
                  <a:lnTo>
                    <a:pt x="1474" y="431"/>
                  </a:lnTo>
                  <a:lnTo>
                    <a:pt x="1477" y="429"/>
                  </a:lnTo>
                  <a:lnTo>
                    <a:pt x="1480" y="427"/>
                  </a:lnTo>
                  <a:lnTo>
                    <a:pt x="1483" y="425"/>
                  </a:lnTo>
                  <a:lnTo>
                    <a:pt x="1487" y="422"/>
                  </a:lnTo>
                  <a:lnTo>
                    <a:pt x="1490" y="420"/>
                  </a:lnTo>
                  <a:lnTo>
                    <a:pt x="1493" y="418"/>
                  </a:lnTo>
                  <a:lnTo>
                    <a:pt x="1496" y="415"/>
                  </a:lnTo>
                  <a:lnTo>
                    <a:pt x="1500" y="412"/>
                  </a:lnTo>
                  <a:lnTo>
                    <a:pt x="1503" y="409"/>
                  </a:lnTo>
                  <a:lnTo>
                    <a:pt x="1506" y="407"/>
                  </a:lnTo>
                  <a:lnTo>
                    <a:pt x="1509" y="404"/>
                  </a:lnTo>
                  <a:lnTo>
                    <a:pt x="1513" y="401"/>
                  </a:lnTo>
                  <a:lnTo>
                    <a:pt x="1516" y="398"/>
                  </a:lnTo>
                  <a:lnTo>
                    <a:pt x="1519" y="395"/>
                  </a:lnTo>
                  <a:lnTo>
                    <a:pt x="1523" y="392"/>
                  </a:lnTo>
                  <a:lnTo>
                    <a:pt x="1526" y="389"/>
                  </a:lnTo>
                  <a:lnTo>
                    <a:pt x="1529" y="386"/>
                  </a:lnTo>
                  <a:lnTo>
                    <a:pt x="1532" y="383"/>
                  </a:lnTo>
                  <a:lnTo>
                    <a:pt x="1536" y="380"/>
                  </a:lnTo>
                  <a:lnTo>
                    <a:pt x="1539" y="377"/>
                  </a:lnTo>
                  <a:lnTo>
                    <a:pt x="1542" y="374"/>
                  </a:lnTo>
                  <a:lnTo>
                    <a:pt x="1545" y="371"/>
                  </a:lnTo>
                  <a:lnTo>
                    <a:pt x="1549" y="368"/>
                  </a:lnTo>
                  <a:lnTo>
                    <a:pt x="1552" y="365"/>
                  </a:lnTo>
                  <a:lnTo>
                    <a:pt x="1555" y="362"/>
                  </a:lnTo>
                  <a:lnTo>
                    <a:pt x="1558" y="359"/>
                  </a:lnTo>
                  <a:lnTo>
                    <a:pt x="1562" y="356"/>
                  </a:lnTo>
                  <a:lnTo>
                    <a:pt x="1565" y="353"/>
                  </a:lnTo>
                  <a:lnTo>
                    <a:pt x="1568" y="350"/>
                  </a:lnTo>
                  <a:lnTo>
                    <a:pt x="1571" y="348"/>
                  </a:lnTo>
                  <a:lnTo>
                    <a:pt x="1575" y="345"/>
                  </a:lnTo>
                  <a:lnTo>
                    <a:pt x="1578" y="343"/>
                  </a:lnTo>
                  <a:lnTo>
                    <a:pt x="1581" y="340"/>
                  </a:lnTo>
                  <a:lnTo>
                    <a:pt x="1584" y="338"/>
                  </a:lnTo>
                  <a:lnTo>
                    <a:pt x="1588" y="336"/>
                  </a:lnTo>
                  <a:lnTo>
                    <a:pt x="1591" y="334"/>
                  </a:lnTo>
                  <a:lnTo>
                    <a:pt x="1594" y="331"/>
                  </a:lnTo>
                  <a:lnTo>
                    <a:pt x="1598" y="329"/>
                  </a:lnTo>
                  <a:lnTo>
                    <a:pt x="1601" y="328"/>
                  </a:lnTo>
                  <a:lnTo>
                    <a:pt x="1604" y="326"/>
                  </a:lnTo>
                  <a:lnTo>
                    <a:pt x="1607" y="324"/>
                  </a:lnTo>
                  <a:lnTo>
                    <a:pt x="1611" y="323"/>
                  </a:lnTo>
                  <a:lnTo>
                    <a:pt x="1614" y="321"/>
                  </a:lnTo>
                  <a:lnTo>
                    <a:pt x="1617" y="320"/>
                  </a:lnTo>
                  <a:lnTo>
                    <a:pt x="1620" y="318"/>
                  </a:lnTo>
                  <a:lnTo>
                    <a:pt x="1624" y="317"/>
                  </a:lnTo>
                  <a:lnTo>
                    <a:pt x="1627" y="316"/>
                  </a:lnTo>
                  <a:lnTo>
                    <a:pt x="1630" y="315"/>
                  </a:lnTo>
                  <a:lnTo>
                    <a:pt x="1633" y="315"/>
                  </a:lnTo>
                  <a:lnTo>
                    <a:pt x="1637" y="314"/>
                  </a:lnTo>
                  <a:lnTo>
                    <a:pt x="1640" y="314"/>
                  </a:lnTo>
                  <a:lnTo>
                    <a:pt x="1643" y="313"/>
                  </a:lnTo>
                  <a:lnTo>
                    <a:pt x="1646" y="313"/>
                  </a:lnTo>
                  <a:lnTo>
                    <a:pt x="1650" y="313"/>
                  </a:lnTo>
                  <a:lnTo>
                    <a:pt x="1653" y="313"/>
                  </a:lnTo>
                  <a:lnTo>
                    <a:pt x="1656" y="313"/>
                  </a:lnTo>
                  <a:lnTo>
                    <a:pt x="1659" y="313"/>
                  </a:lnTo>
                  <a:lnTo>
                    <a:pt x="1663" y="314"/>
                  </a:lnTo>
                  <a:lnTo>
                    <a:pt x="1666" y="314"/>
                  </a:lnTo>
                  <a:lnTo>
                    <a:pt x="1669" y="314"/>
                  </a:lnTo>
                  <a:lnTo>
                    <a:pt x="1673" y="315"/>
                  </a:lnTo>
                  <a:lnTo>
                    <a:pt x="1676" y="315"/>
                  </a:lnTo>
                  <a:lnTo>
                    <a:pt x="1679" y="316"/>
                  </a:lnTo>
                  <a:lnTo>
                    <a:pt x="1682" y="316"/>
                  </a:lnTo>
                  <a:lnTo>
                    <a:pt x="1686" y="317"/>
                  </a:lnTo>
                  <a:lnTo>
                    <a:pt x="1689" y="318"/>
                  </a:lnTo>
                  <a:lnTo>
                    <a:pt x="1692" y="319"/>
                  </a:lnTo>
                  <a:lnTo>
                    <a:pt x="1695" y="319"/>
                  </a:lnTo>
                  <a:lnTo>
                    <a:pt x="1699" y="320"/>
                  </a:lnTo>
                  <a:lnTo>
                    <a:pt x="1702" y="321"/>
                  </a:lnTo>
                  <a:lnTo>
                    <a:pt x="1705" y="322"/>
                  </a:lnTo>
                  <a:lnTo>
                    <a:pt x="1708" y="323"/>
                  </a:lnTo>
                  <a:lnTo>
                    <a:pt x="1712" y="323"/>
                  </a:lnTo>
                  <a:lnTo>
                    <a:pt x="1715" y="324"/>
                  </a:lnTo>
                  <a:lnTo>
                    <a:pt x="1718" y="325"/>
                  </a:lnTo>
                  <a:lnTo>
                    <a:pt x="1721" y="326"/>
                  </a:lnTo>
                  <a:lnTo>
                    <a:pt x="1725" y="327"/>
                  </a:lnTo>
                  <a:lnTo>
                    <a:pt x="1728" y="327"/>
                  </a:lnTo>
                  <a:lnTo>
                    <a:pt x="1731" y="328"/>
                  </a:lnTo>
                  <a:lnTo>
                    <a:pt x="1734" y="329"/>
                  </a:lnTo>
                  <a:lnTo>
                    <a:pt x="1738" y="330"/>
                  </a:lnTo>
                  <a:lnTo>
                    <a:pt x="1741" y="330"/>
                  </a:lnTo>
                  <a:lnTo>
                    <a:pt x="1744" y="331"/>
                  </a:lnTo>
                  <a:lnTo>
                    <a:pt x="1748" y="332"/>
                  </a:lnTo>
                  <a:lnTo>
                    <a:pt x="1751" y="332"/>
                  </a:lnTo>
                  <a:lnTo>
                    <a:pt x="1754" y="333"/>
                  </a:lnTo>
                  <a:lnTo>
                    <a:pt x="1757" y="333"/>
                  </a:lnTo>
                  <a:lnTo>
                    <a:pt x="1761" y="334"/>
                  </a:lnTo>
                  <a:lnTo>
                    <a:pt x="1764" y="334"/>
                  </a:lnTo>
                  <a:lnTo>
                    <a:pt x="1767" y="335"/>
                  </a:lnTo>
                  <a:lnTo>
                    <a:pt x="1770" y="335"/>
                  </a:lnTo>
                  <a:lnTo>
                    <a:pt x="1774" y="335"/>
                  </a:lnTo>
                  <a:lnTo>
                    <a:pt x="1777" y="336"/>
                  </a:lnTo>
                  <a:lnTo>
                    <a:pt x="1780" y="336"/>
                  </a:lnTo>
                  <a:lnTo>
                    <a:pt x="1783" y="336"/>
                  </a:lnTo>
                  <a:lnTo>
                    <a:pt x="1787" y="336"/>
                  </a:lnTo>
                  <a:lnTo>
                    <a:pt x="1790" y="336"/>
                  </a:lnTo>
                  <a:lnTo>
                    <a:pt x="1793" y="336"/>
                  </a:lnTo>
                  <a:lnTo>
                    <a:pt x="1796" y="336"/>
                  </a:lnTo>
                  <a:lnTo>
                    <a:pt x="1800" y="336"/>
                  </a:lnTo>
                  <a:lnTo>
                    <a:pt x="1803" y="336"/>
                  </a:lnTo>
                  <a:lnTo>
                    <a:pt x="1806" y="336"/>
                  </a:lnTo>
                  <a:lnTo>
                    <a:pt x="1809" y="335"/>
                  </a:lnTo>
                  <a:lnTo>
                    <a:pt x="1813" y="335"/>
                  </a:lnTo>
                  <a:lnTo>
                    <a:pt x="1816" y="335"/>
                  </a:lnTo>
                  <a:lnTo>
                    <a:pt x="1819" y="334"/>
                  </a:lnTo>
                  <a:lnTo>
                    <a:pt x="1823" y="334"/>
                  </a:lnTo>
                  <a:lnTo>
                    <a:pt x="1826" y="333"/>
                  </a:lnTo>
                  <a:lnTo>
                    <a:pt x="1829" y="333"/>
                  </a:lnTo>
                  <a:lnTo>
                    <a:pt x="1832" y="332"/>
                  </a:lnTo>
                  <a:lnTo>
                    <a:pt x="1836" y="331"/>
                  </a:lnTo>
                  <a:lnTo>
                    <a:pt x="1839" y="331"/>
                  </a:lnTo>
                  <a:lnTo>
                    <a:pt x="1842" y="330"/>
                  </a:lnTo>
                  <a:lnTo>
                    <a:pt x="1845" y="329"/>
                  </a:lnTo>
                  <a:lnTo>
                    <a:pt x="1849" y="328"/>
                  </a:lnTo>
                  <a:lnTo>
                    <a:pt x="1852" y="328"/>
                  </a:lnTo>
                  <a:lnTo>
                    <a:pt x="1855" y="327"/>
                  </a:lnTo>
                  <a:lnTo>
                    <a:pt x="1858" y="326"/>
                  </a:lnTo>
                  <a:lnTo>
                    <a:pt x="1862" y="325"/>
                  </a:lnTo>
                  <a:lnTo>
                    <a:pt x="1865" y="324"/>
                  </a:lnTo>
                  <a:lnTo>
                    <a:pt x="1868" y="323"/>
                  </a:lnTo>
                  <a:lnTo>
                    <a:pt x="1871" y="322"/>
                  </a:lnTo>
                  <a:lnTo>
                    <a:pt x="1875" y="321"/>
                  </a:lnTo>
                  <a:lnTo>
                    <a:pt x="1878" y="320"/>
                  </a:lnTo>
                  <a:lnTo>
                    <a:pt x="1881" y="319"/>
                  </a:lnTo>
                  <a:lnTo>
                    <a:pt x="1885" y="318"/>
                  </a:lnTo>
                  <a:lnTo>
                    <a:pt x="1888" y="317"/>
                  </a:lnTo>
                  <a:lnTo>
                    <a:pt x="1891" y="315"/>
                  </a:lnTo>
                  <a:lnTo>
                    <a:pt x="1894" y="314"/>
                  </a:lnTo>
                  <a:lnTo>
                    <a:pt x="1898" y="313"/>
                  </a:lnTo>
                  <a:lnTo>
                    <a:pt x="1901" y="312"/>
                  </a:lnTo>
                  <a:lnTo>
                    <a:pt x="1904" y="311"/>
                  </a:lnTo>
                  <a:lnTo>
                    <a:pt x="1907" y="310"/>
                  </a:lnTo>
                  <a:lnTo>
                    <a:pt x="1911" y="308"/>
                  </a:lnTo>
                  <a:lnTo>
                    <a:pt x="1914" y="307"/>
                  </a:lnTo>
                  <a:lnTo>
                    <a:pt x="1917" y="306"/>
                  </a:lnTo>
                  <a:lnTo>
                    <a:pt x="1920" y="305"/>
                  </a:lnTo>
                  <a:lnTo>
                    <a:pt x="1924" y="303"/>
                  </a:lnTo>
                  <a:lnTo>
                    <a:pt x="1927" y="302"/>
                  </a:lnTo>
                  <a:lnTo>
                    <a:pt x="1930" y="301"/>
                  </a:lnTo>
                  <a:lnTo>
                    <a:pt x="1933" y="300"/>
                  </a:lnTo>
                  <a:lnTo>
                    <a:pt x="1937" y="298"/>
                  </a:lnTo>
                  <a:lnTo>
                    <a:pt x="1940" y="297"/>
                  </a:lnTo>
                  <a:lnTo>
                    <a:pt x="1943" y="296"/>
                  </a:lnTo>
                  <a:lnTo>
                    <a:pt x="1946" y="294"/>
                  </a:lnTo>
                  <a:lnTo>
                    <a:pt x="1950" y="293"/>
                  </a:lnTo>
                  <a:lnTo>
                    <a:pt x="1953" y="292"/>
                  </a:lnTo>
                  <a:lnTo>
                    <a:pt x="1956" y="291"/>
                  </a:lnTo>
                  <a:lnTo>
                    <a:pt x="1960" y="289"/>
                  </a:lnTo>
                  <a:lnTo>
                    <a:pt x="1963" y="288"/>
                  </a:lnTo>
                  <a:lnTo>
                    <a:pt x="1966" y="287"/>
                  </a:lnTo>
                  <a:lnTo>
                    <a:pt x="1969" y="285"/>
                  </a:lnTo>
                  <a:lnTo>
                    <a:pt x="1973" y="284"/>
                  </a:lnTo>
                  <a:lnTo>
                    <a:pt x="1976" y="283"/>
                  </a:lnTo>
                  <a:lnTo>
                    <a:pt x="1979" y="281"/>
                  </a:lnTo>
                  <a:lnTo>
                    <a:pt x="1982" y="280"/>
                  </a:lnTo>
                  <a:lnTo>
                    <a:pt x="1986" y="279"/>
                  </a:lnTo>
                  <a:lnTo>
                    <a:pt x="1989" y="278"/>
                  </a:lnTo>
                  <a:lnTo>
                    <a:pt x="1992" y="276"/>
                  </a:lnTo>
                  <a:lnTo>
                    <a:pt x="1995" y="275"/>
                  </a:lnTo>
                  <a:lnTo>
                    <a:pt x="1999" y="274"/>
                  </a:lnTo>
                  <a:lnTo>
                    <a:pt x="2002" y="272"/>
                  </a:lnTo>
                  <a:lnTo>
                    <a:pt x="2005" y="271"/>
                  </a:lnTo>
                  <a:lnTo>
                    <a:pt x="2008" y="269"/>
                  </a:lnTo>
                  <a:lnTo>
                    <a:pt x="2012" y="268"/>
                  </a:lnTo>
                  <a:lnTo>
                    <a:pt x="2015" y="267"/>
                  </a:lnTo>
                  <a:lnTo>
                    <a:pt x="2018" y="265"/>
                  </a:lnTo>
                  <a:lnTo>
                    <a:pt x="2021" y="264"/>
                  </a:lnTo>
                  <a:lnTo>
                    <a:pt x="2025" y="262"/>
                  </a:lnTo>
                  <a:lnTo>
                    <a:pt x="2028" y="261"/>
                  </a:lnTo>
                  <a:lnTo>
                    <a:pt x="2031" y="260"/>
                  </a:lnTo>
                  <a:lnTo>
                    <a:pt x="2035" y="258"/>
                  </a:lnTo>
                  <a:lnTo>
                    <a:pt x="2038" y="257"/>
                  </a:lnTo>
                  <a:lnTo>
                    <a:pt x="2041" y="255"/>
                  </a:lnTo>
                  <a:lnTo>
                    <a:pt x="2044" y="254"/>
                  </a:lnTo>
                  <a:lnTo>
                    <a:pt x="2048" y="252"/>
                  </a:lnTo>
                  <a:lnTo>
                    <a:pt x="2051" y="251"/>
                  </a:lnTo>
                  <a:lnTo>
                    <a:pt x="2054" y="250"/>
                  </a:lnTo>
                  <a:lnTo>
                    <a:pt x="2057" y="248"/>
                  </a:lnTo>
                  <a:lnTo>
                    <a:pt x="2061" y="247"/>
                  </a:lnTo>
                  <a:lnTo>
                    <a:pt x="2064" y="245"/>
                  </a:lnTo>
                  <a:lnTo>
                    <a:pt x="2067" y="244"/>
                  </a:lnTo>
                  <a:lnTo>
                    <a:pt x="2070" y="243"/>
                  </a:lnTo>
                  <a:lnTo>
                    <a:pt x="2074" y="241"/>
                  </a:lnTo>
                  <a:lnTo>
                    <a:pt x="2077" y="240"/>
                  </a:lnTo>
                  <a:lnTo>
                    <a:pt x="2080" y="239"/>
                  </a:lnTo>
                  <a:lnTo>
                    <a:pt x="2083" y="237"/>
                  </a:lnTo>
                  <a:lnTo>
                    <a:pt x="2087" y="236"/>
                  </a:lnTo>
                  <a:lnTo>
                    <a:pt x="2090" y="235"/>
                  </a:lnTo>
                  <a:lnTo>
                    <a:pt x="2093" y="233"/>
                  </a:lnTo>
                  <a:lnTo>
                    <a:pt x="2096" y="232"/>
                  </a:lnTo>
                  <a:lnTo>
                    <a:pt x="2100" y="231"/>
                  </a:lnTo>
                  <a:lnTo>
                    <a:pt x="2103" y="230"/>
                  </a:lnTo>
                  <a:lnTo>
                    <a:pt x="2106" y="228"/>
                  </a:lnTo>
                  <a:lnTo>
                    <a:pt x="2110" y="227"/>
                  </a:lnTo>
                  <a:lnTo>
                    <a:pt x="2113" y="226"/>
                  </a:lnTo>
                  <a:lnTo>
                    <a:pt x="2116" y="225"/>
                  </a:lnTo>
                  <a:lnTo>
                    <a:pt x="2119" y="224"/>
                  </a:lnTo>
                  <a:lnTo>
                    <a:pt x="2123" y="224"/>
                  </a:lnTo>
                  <a:lnTo>
                    <a:pt x="2126" y="223"/>
                  </a:lnTo>
                  <a:lnTo>
                    <a:pt x="2129" y="222"/>
                  </a:lnTo>
                  <a:lnTo>
                    <a:pt x="2132" y="221"/>
                  </a:lnTo>
                  <a:lnTo>
                    <a:pt x="2136" y="221"/>
                  </a:lnTo>
                  <a:lnTo>
                    <a:pt x="2139" y="220"/>
                  </a:lnTo>
                  <a:lnTo>
                    <a:pt x="2142" y="220"/>
                  </a:lnTo>
                  <a:lnTo>
                    <a:pt x="2145" y="220"/>
                  </a:lnTo>
                  <a:lnTo>
                    <a:pt x="2149" y="219"/>
                  </a:lnTo>
                  <a:lnTo>
                    <a:pt x="2152" y="219"/>
                  </a:lnTo>
                  <a:lnTo>
                    <a:pt x="2155" y="219"/>
                  </a:lnTo>
                  <a:lnTo>
                    <a:pt x="2158" y="219"/>
                  </a:lnTo>
                  <a:lnTo>
                    <a:pt x="2162" y="219"/>
                  </a:lnTo>
                  <a:lnTo>
                    <a:pt x="2165" y="219"/>
                  </a:lnTo>
                  <a:lnTo>
                    <a:pt x="2168" y="219"/>
                  </a:lnTo>
                  <a:lnTo>
                    <a:pt x="2171" y="219"/>
                  </a:lnTo>
                  <a:lnTo>
                    <a:pt x="2175" y="219"/>
                  </a:lnTo>
                  <a:lnTo>
                    <a:pt x="2178" y="220"/>
                  </a:lnTo>
                  <a:lnTo>
                    <a:pt x="2181" y="220"/>
                  </a:lnTo>
                  <a:lnTo>
                    <a:pt x="2185" y="221"/>
                  </a:lnTo>
                  <a:lnTo>
                    <a:pt x="2188" y="222"/>
                  </a:lnTo>
                  <a:lnTo>
                    <a:pt x="2191" y="222"/>
                  </a:lnTo>
                  <a:lnTo>
                    <a:pt x="2194" y="223"/>
                  </a:lnTo>
                  <a:lnTo>
                    <a:pt x="2198" y="224"/>
                  </a:lnTo>
                  <a:lnTo>
                    <a:pt x="2201" y="225"/>
                  </a:lnTo>
                  <a:lnTo>
                    <a:pt x="2204" y="227"/>
                  </a:lnTo>
                  <a:lnTo>
                    <a:pt x="2207" y="228"/>
                  </a:lnTo>
                  <a:lnTo>
                    <a:pt x="2211" y="230"/>
                  </a:lnTo>
                  <a:lnTo>
                    <a:pt x="2214" y="231"/>
                  </a:lnTo>
                  <a:lnTo>
                    <a:pt x="2217" y="233"/>
                  </a:lnTo>
                  <a:lnTo>
                    <a:pt x="2220" y="235"/>
                  </a:lnTo>
                  <a:lnTo>
                    <a:pt x="2224" y="237"/>
                  </a:lnTo>
                  <a:lnTo>
                    <a:pt x="2227" y="239"/>
                  </a:lnTo>
                  <a:lnTo>
                    <a:pt x="2230" y="241"/>
                  </a:lnTo>
                  <a:lnTo>
                    <a:pt x="2233" y="243"/>
                  </a:lnTo>
                  <a:lnTo>
                    <a:pt x="2237" y="245"/>
                  </a:lnTo>
                  <a:lnTo>
                    <a:pt x="2240" y="247"/>
                  </a:lnTo>
                  <a:lnTo>
                    <a:pt x="2243" y="250"/>
                  </a:lnTo>
                  <a:lnTo>
                    <a:pt x="2247" y="252"/>
                  </a:lnTo>
                  <a:lnTo>
                    <a:pt x="2250" y="254"/>
                  </a:lnTo>
                  <a:lnTo>
                    <a:pt x="2253" y="257"/>
                  </a:lnTo>
                  <a:lnTo>
                    <a:pt x="2256" y="259"/>
                  </a:lnTo>
                  <a:lnTo>
                    <a:pt x="2260" y="262"/>
                  </a:lnTo>
                  <a:lnTo>
                    <a:pt x="2263" y="265"/>
                  </a:lnTo>
                  <a:lnTo>
                    <a:pt x="2266" y="267"/>
                  </a:lnTo>
                  <a:lnTo>
                    <a:pt x="2269" y="270"/>
                  </a:lnTo>
                  <a:lnTo>
                    <a:pt x="2273" y="273"/>
                  </a:lnTo>
                  <a:lnTo>
                    <a:pt x="2276" y="275"/>
                  </a:lnTo>
                  <a:lnTo>
                    <a:pt x="2279" y="278"/>
                  </a:lnTo>
                  <a:lnTo>
                    <a:pt x="2282" y="281"/>
                  </a:lnTo>
                  <a:lnTo>
                    <a:pt x="2286" y="284"/>
                  </a:lnTo>
                  <a:lnTo>
                    <a:pt x="2289" y="286"/>
                  </a:lnTo>
                  <a:lnTo>
                    <a:pt x="2292" y="289"/>
                  </a:lnTo>
                  <a:lnTo>
                    <a:pt x="2295" y="292"/>
                  </a:lnTo>
                  <a:lnTo>
                    <a:pt x="2299" y="294"/>
                  </a:lnTo>
                  <a:lnTo>
                    <a:pt x="2302" y="297"/>
                  </a:lnTo>
                  <a:lnTo>
                    <a:pt x="2305" y="300"/>
                  </a:lnTo>
                  <a:lnTo>
                    <a:pt x="2308" y="303"/>
                  </a:lnTo>
                  <a:lnTo>
                    <a:pt x="2312" y="305"/>
                  </a:lnTo>
                  <a:lnTo>
                    <a:pt x="2315" y="308"/>
                  </a:lnTo>
                  <a:lnTo>
                    <a:pt x="2318" y="311"/>
                  </a:lnTo>
                  <a:lnTo>
                    <a:pt x="2322" y="313"/>
                  </a:lnTo>
                  <a:lnTo>
                    <a:pt x="2325" y="316"/>
                  </a:lnTo>
                  <a:lnTo>
                    <a:pt x="2328" y="318"/>
                  </a:lnTo>
                  <a:lnTo>
                    <a:pt x="2331" y="321"/>
                  </a:lnTo>
                  <a:lnTo>
                    <a:pt x="2335" y="323"/>
                  </a:lnTo>
                  <a:lnTo>
                    <a:pt x="2338" y="325"/>
                  </a:lnTo>
                  <a:lnTo>
                    <a:pt x="2341" y="328"/>
                  </a:lnTo>
                  <a:lnTo>
                    <a:pt x="2344" y="330"/>
                  </a:lnTo>
                  <a:lnTo>
                    <a:pt x="2348" y="332"/>
                  </a:lnTo>
                  <a:lnTo>
                    <a:pt x="2351" y="334"/>
                  </a:lnTo>
                  <a:lnTo>
                    <a:pt x="2354" y="336"/>
                  </a:lnTo>
                  <a:lnTo>
                    <a:pt x="2357" y="338"/>
                  </a:lnTo>
                  <a:lnTo>
                    <a:pt x="2361" y="340"/>
                  </a:lnTo>
                  <a:lnTo>
                    <a:pt x="2364" y="341"/>
                  </a:lnTo>
                  <a:lnTo>
                    <a:pt x="2367" y="343"/>
                  </a:lnTo>
                  <a:lnTo>
                    <a:pt x="2370" y="344"/>
                  </a:lnTo>
                  <a:lnTo>
                    <a:pt x="2374" y="346"/>
                  </a:lnTo>
                  <a:lnTo>
                    <a:pt x="2377" y="347"/>
                  </a:lnTo>
                  <a:lnTo>
                    <a:pt x="2380" y="348"/>
                  </a:lnTo>
                  <a:lnTo>
                    <a:pt x="2383" y="349"/>
                  </a:lnTo>
                  <a:lnTo>
                    <a:pt x="2387" y="350"/>
                  </a:lnTo>
                  <a:lnTo>
                    <a:pt x="2390" y="351"/>
                  </a:lnTo>
                  <a:lnTo>
                    <a:pt x="2393" y="352"/>
                  </a:lnTo>
                  <a:lnTo>
                    <a:pt x="2397" y="353"/>
                  </a:lnTo>
                  <a:lnTo>
                    <a:pt x="2400" y="353"/>
                  </a:lnTo>
                  <a:lnTo>
                    <a:pt x="2403" y="354"/>
                  </a:lnTo>
                  <a:lnTo>
                    <a:pt x="2406" y="354"/>
                  </a:lnTo>
                  <a:lnTo>
                    <a:pt x="2410" y="355"/>
                  </a:lnTo>
                  <a:lnTo>
                    <a:pt x="2413" y="355"/>
                  </a:lnTo>
                  <a:lnTo>
                    <a:pt x="2416" y="355"/>
                  </a:lnTo>
                  <a:lnTo>
                    <a:pt x="2419" y="355"/>
                  </a:lnTo>
                  <a:lnTo>
                    <a:pt x="2423" y="355"/>
                  </a:lnTo>
                  <a:lnTo>
                    <a:pt x="2426" y="355"/>
                  </a:lnTo>
                  <a:lnTo>
                    <a:pt x="2429" y="354"/>
                  </a:lnTo>
                  <a:lnTo>
                    <a:pt x="2432" y="354"/>
                  </a:lnTo>
                  <a:lnTo>
                    <a:pt x="2436" y="354"/>
                  </a:lnTo>
                  <a:lnTo>
                    <a:pt x="2439" y="353"/>
                  </a:lnTo>
                  <a:lnTo>
                    <a:pt x="2442" y="352"/>
                  </a:lnTo>
                  <a:lnTo>
                    <a:pt x="2445" y="352"/>
                  </a:lnTo>
                  <a:lnTo>
                    <a:pt x="2449" y="351"/>
                  </a:lnTo>
                  <a:lnTo>
                    <a:pt x="2452" y="350"/>
                  </a:lnTo>
                  <a:lnTo>
                    <a:pt x="2455" y="349"/>
                  </a:lnTo>
                  <a:lnTo>
                    <a:pt x="2458" y="348"/>
                  </a:lnTo>
                  <a:lnTo>
                    <a:pt x="2462" y="346"/>
                  </a:lnTo>
                  <a:lnTo>
                    <a:pt x="2465" y="345"/>
                  </a:lnTo>
                  <a:lnTo>
                    <a:pt x="2468" y="344"/>
                  </a:lnTo>
                  <a:lnTo>
                    <a:pt x="2472" y="342"/>
                  </a:lnTo>
                  <a:lnTo>
                    <a:pt x="2475" y="341"/>
                  </a:lnTo>
                  <a:lnTo>
                    <a:pt x="2478" y="339"/>
                  </a:lnTo>
                  <a:lnTo>
                    <a:pt x="2481" y="337"/>
                  </a:lnTo>
                  <a:lnTo>
                    <a:pt x="2485" y="336"/>
                  </a:lnTo>
                  <a:lnTo>
                    <a:pt x="2488" y="334"/>
                  </a:lnTo>
                  <a:lnTo>
                    <a:pt x="2491" y="332"/>
                  </a:lnTo>
                  <a:lnTo>
                    <a:pt x="2494" y="330"/>
                  </a:lnTo>
                  <a:lnTo>
                    <a:pt x="2498" y="328"/>
                  </a:lnTo>
                  <a:lnTo>
                    <a:pt x="2501" y="326"/>
                  </a:lnTo>
                  <a:lnTo>
                    <a:pt x="2504" y="325"/>
                  </a:lnTo>
                  <a:lnTo>
                    <a:pt x="2507" y="323"/>
                  </a:lnTo>
                  <a:lnTo>
                    <a:pt x="2511" y="321"/>
                  </a:lnTo>
                  <a:lnTo>
                    <a:pt x="2514" y="319"/>
                  </a:lnTo>
                  <a:lnTo>
                    <a:pt x="2517" y="317"/>
                  </a:lnTo>
                  <a:lnTo>
                    <a:pt x="2520" y="315"/>
                  </a:lnTo>
                  <a:lnTo>
                    <a:pt x="2524" y="313"/>
                  </a:lnTo>
                  <a:lnTo>
                    <a:pt x="2527" y="311"/>
                  </a:lnTo>
                  <a:lnTo>
                    <a:pt x="2530" y="309"/>
                  </a:lnTo>
                  <a:lnTo>
                    <a:pt x="2533" y="307"/>
                  </a:lnTo>
                  <a:lnTo>
                    <a:pt x="2537" y="305"/>
                  </a:lnTo>
                  <a:lnTo>
                    <a:pt x="2540" y="303"/>
                  </a:lnTo>
                  <a:lnTo>
                    <a:pt x="2543" y="301"/>
                  </a:lnTo>
                  <a:lnTo>
                    <a:pt x="2547" y="299"/>
                  </a:lnTo>
                  <a:lnTo>
                    <a:pt x="2550" y="297"/>
                  </a:lnTo>
                  <a:lnTo>
                    <a:pt x="2553" y="296"/>
                  </a:lnTo>
                  <a:lnTo>
                    <a:pt x="2556" y="294"/>
                  </a:lnTo>
                  <a:lnTo>
                    <a:pt x="2560" y="292"/>
                  </a:lnTo>
                  <a:lnTo>
                    <a:pt x="2563" y="290"/>
                  </a:lnTo>
                  <a:lnTo>
                    <a:pt x="2566" y="289"/>
                  </a:lnTo>
                  <a:lnTo>
                    <a:pt x="2569" y="287"/>
                  </a:lnTo>
                  <a:lnTo>
                    <a:pt x="2573" y="286"/>
                  </a:lnTo>
                  <a:lnTo>
                    <a:pt x="2576" y="284"/>
                  </a:lnTo>
                  <a:lnTo>
                    <a:pt x="2579" y="283"/>
                  </a:lnTo>
                  <a:lnTo>
                    <a:pt x="2582" y="282"/>
                  </a:lnTo>
                  <a:lnTo>
                    <a:pt x="2586" y="281"/>
                  </a:lnTo>
                  <a:lnTo>
                    <a:pt x="2589" y="280"/>
                  </a:lnTo>
                  <a:lnTo>
                    <a:pt x="2592" y="279"/>
                  </a:lnTo>
                  <a:lnTo>
                    <a:pt x="2595" y="278"/>
                  </a:lnTo>
                  <a:lnTo>
                    <a:pt x="2599" y="277"/>
                  </a:lnTo>
                  <a:lnTo>
                    <a:pt x="2602" y="276"/>
                  </a:lnTo>
                  <a:lnTo>
                    <a:pt x="2605" y="276"/>
                  </a:lnTo>
                  <a:lnTo>
                    <a:pt x="2609" y="275"/>
                  </a:lnTo>
                  <a:lnTo>
                    <a:pt x="2612" y="275"/>
                  </a:lnTo>
                  <a:lnTo>
                    <a:pt x="2615" y="275"/>
                  </a:lnTo>
                  <a:lnTo>
                    <a:pt x="2618" y="275"/>
                  </a:lnTo>
                  <a:lnTo>
                    <a:pt x="2622" y="275"/>
                  </a:lnTo>
                  <a:lnTo>
                    <a:pt x="2625" y="275"/>
                  </a:lnTo>
                  <a:lnTo>
                    <a:pt x="2628" y="276"/>
                  </a:lnTo>
                  <a:lnTo>
                    <a:pt x="2631" y="276"/>
                  </a:lnTo>
                  <a:lnTo>
                    <a:pt x="2635" y="277"/>
                  </a:lnTo>
                  <a:lnTo>
                    <a:pt x="2638" y="277"/>
                  </a:lnTo>
                  <a:lnTo>
                    <a:pt x="2641" y="278"/>
                  </a:lnTo>
                  <a:lnTo>
                    <a:pt x="2644" y="279"/>
                  </a:lnTo>
                  <a:lnTo>
                    <a:pt x="2648" y="280"/>
                  </a:lnTo>
                  <a:lnTo>
                    <a:pt x="2651" y="281"/>
                  </a:lnTo>
                  <a:lnTo>
                    <a:pt x="2654" y="282"/>
                  </a:lnTo>
                  <a:lnTo>
                    <a:pt x="2657" y="283"/>
                  </a:lnTo>
                  <a:lnTo>
                    <a:pt x="2661" y="284"/>
                  </a:lnTo>
                  <a:lnTo>
                    <a:pt x="2664" y="285"/>
                  </a:lnTo>
                  <a:lnTo>
                    <a:pt x="2667" y="287"/>
                  </a:lnTo>
                  <a:lnTo>
                    <a:pt x="2670" y="288"/>
                  </a:lnTo>
                  <a:lnTo>
                    <a:pt x="2674" y="290"/>
                  </a:lnTo>
                  <a:lnTo>
                    <a:pt x="2677" y="291"/>
                  </a:lnTo>
                  <a:lnTo>
                    <a:pt x="2680" y="293"/>
                  </a:lnTo>
                  <a:lnTo>
                    <a:pt x="2684" y="295"/>
                  </a:lnTo>
                  <a:lnTo>
                    <a:pt x="2687" y="296"/>
                  </a:lnTo>
                  <a:lnTo>
                    <a:pt x="2690" y="298"/>
                  </a:lnTo>
                  <a:lnTo>
                    <a:pt x="2693" y="300"/>
                  </a:lnTo>
                  <a:lnTo>
                    <a:pt x="2697" y="302"/>
                  </a:lnTo>
                  <a:lnTo>
                    <a:pt x="2700" y="304"/>
                  </a:lnTo>
                  <a:lnTo>
                    <a:pt x="2703" y="306"/>
                  </a:lnTo>
                  <a:lnTo>
                    <a:pt x="2706" y="308"/>
                  </a:lnTo>
                  <a:lnTo>
                    <a:pt x="2710" y="310"/>
                  </a:lnTo>
                  <a:lnTo>
                    <a:pt x="2713" y="312"/>
                  </a:lnTo>
                  <a:lnTo>
                    <a:pt x="2716" y="314"/>
                  </a:lnTo>
                  <a:lnTo>
                    <a:pt x="2719" y="316"/>
                  </a:lnTo>
                  <a:lnTo>
                    <a:pt x="2723" y="318"/>
                  </a:lnTo>
                  <a:lnTo>
                    <a:pt x="2726" y="320"/>
                  </a:lnTo>
                  <a:lnTo>
                    <a:pt x="2729" y="322"/>
                  </a:lnTo>
                  <a:lnTo>
                    <a:pt x="2732" y="324"/>
                  </a:lnTo>
                  <a:lnTo>
                    <a:pt x="2736" y="326"/>
                  </a:lnTo>
                  <a:lnTo>
                    <a:pt x="2739" y="329"/>
                  </a:lnTo>
                  <a:lnTo>
                    <a:pt x="2742" y="331"/>
                  </a:lnTo>
                  <a:lnTo>
                    <a:pt x="2745" y="333"/>
                  </a:lnTo>
                  <a:lnTo>
                    <a:pt x="2749" y="335"/>
                  </a:lnTo>
                  <a:lnTo>
                    <a:pt x="2752" y="337"/>
                  </a:lnTo>
                  <a:lnTo>
                    <a:pt x="2755" y="339"/>
                  </a:lnTo>
                  <a:lnTo>
                    <a:pt x="2759" y="340"/>
                  </a:lnTo>
                  <a:lnTo>
                    <a:pt x="2762" y="342"/>
                  </a:lnTo>
                  <a:lnTo>
                    <a:pt x="2765" y="344"/>
                  </a:lnTo>
                  <a:lnTo>
                    <a:pt x="2768" y="346"/>
                  </a:lnTo>
                  <a:lnTo>
                    <a:pt x="2772" y="348"/>
                  </a:lnTo>
                  <a:lnTo>
                    <a:pt x="2775" y="349"/>
                  </a:lnTo>
                  <a:lnTo>
                    <a:pt x="2778" y="351"/>
                  </a:lnTo>
                  <a:lnTo>
                    <a:pt x="2781" y="352"/>
                  </a:lnTo>
                  <a:lnTo>
                    <a:pt x="2785" y="353"/>
                  </a:lnTo>
                  <a:lnTo>
                    <a:pt x="2788" y="355"/>
                  </a:lnTo>
                  <a:lnTo>
                    <a:pt x="2791" y="356"/>
                  </a:lnTo>
                  <a:lnTo>
                    <a:pt x="2794" y="357"/>
                  </a:lnTo>
                  <a:lnTo>
                    <a:pt x="2798" y="358"/>
                  </a:lnTo>
                  <a:lnTo>
                    <a:pt x="2801" y="359"/>
                  </a:lnTo>
                  <a:lnTo>
                    <a:pt x="2804" y="360"/>
                  </a:lnTo>
                  <a:lnTo>
                    <a:pt x="2807" y="361"/>
                  </a:lnTo>
                  <a:lnTo>
                    <a:pt x="2811" y="362"/>
                  </a:lnTo>
                  <a:lnTo>
                    <a:pt x="2814" y="363"/>
                  </a:lnTo>
                  <a:lnTo>
                    <a:pt x="2817" y="363"/>
                  </a:lnTo>
                  <a:lnTo>
                    <a:pt x="2820" y="364"/>
                  </a:lnTo>
                  <a:lnTo>
                    <a:pt x="2824" y="365"/>
                  </a:lnTo>
                  <a:lnTo>
                    <a:pt x="2827" y="365"/>
                  </a:lnTo>
                  <a:lnTo>
                    <a:pt x="2830" y="366"/>
                  </a:lnTo>
                  <a:lnTo>
                    <a:pt x="2834" y="366"/>
                  </a:lnTo>
                  <a:lnTo>
                    <a:pt x="2837" y="366"/>
                  </a:lnTo>
                  <a:lnTo>
                    <a:pt x="2840" y="366"/>
                  </a:lnTo>
                  <a:lnTo>
                    <a:pt x="2843" y="366"/>
                  </a:lnTo>
                  <a:lnTo>
                    <a:pt x="2847" y="366"/>
                  </a:lnTo>
                  <a:lnTo>
                    <a:pt x="2850" y="366"/>
                  </a:lnTo>
                  <a:lnTo>
                    <a:pt x="2853" y="366"/>
                  </a:lnTo>
                  <a:lnTo>
                    <a:pt x="2856" y="366"/>
                  </a:lnTo>
                  <a:lnTo>
                    <a:pt x="2860" y="365"/>
                  </a:lnTo>
                  <a:lnTo>
                    <a:pt x="2863" y="365"/>
                  </a:lnTo>
                  <a:lnTo>
                    <a:pt x="2866" y="364"/>
                  </a:lnTo>
                  <a:lnTo>
                    <a:pt x="2869" y="364"/>
                  </a:lnTo>
                  <a:lnTo>
                    <a:pt x="2873" y="363"/>
                  </a:lnTo>
                  <a:lnTo>
                    <a:pt x="2876" y="362"/>
                  </a:lnTo>
                  <a:lnTo>
                    <a:pt x="2879" y="361"/>
                  </a:lnTo>
                  <a:lnTo>
                    <a:pt x="2882" y="360"/>
                  </a:lnTo>
                  <a:lnTo>
                    <a:pt x="2886" y="359"/>
                  </a:lnTo>
                  <a:lnTo>
                    <a:pt x="2889" y="358"/>
                  </a:lnTo>
                  <a:lnTo>
                    <a:pt x="2892" y="357"/>
                  </a:lnTo>
                  <a:lnTo>
                    <a:pt x="2895" y="356"/>
                  </a:lnTo>
                  <a:lnTo>
                    <a:pt x="2899" y="354"/>
                  </a:lnTo>
                  <a:lnTo>
                    <a:pt x="2902" y="353"/>
                  </a:lnTo>
                  <a:lnTo>
                    <a:pt x="2905" y="352"/>
                  </a:lnTo>
                  <a:lnTo>
                    <a:pt x="2909" y="350"/>
                  </a:lnTo>
                  <a:lnTo>
                    <a:pt x="2912" y="348"/>
                  </a:lnTo>
                  <a:lnTo>
                    <a:pt x="2915" y="347"/>
                  </a:lnTo>
                  <a:lnTo>
                    <a:pt x="2918" y="345"/>
                  </a:lnTo>
                  <a:lnTo>
                    <a:pt x="2922" y="343"/>
                  </a:lnTo>
                  <a:lnTo>
                    <a:pt x="2925" y="342"/>
                  </a:lnTo>
                  <a:lnTo>
                    <a:pt x="2928" y="340"/>
                  </a:lnTo>
                  <a:lnTo>
                    <a:pt x="2931" y="338"/>
                  </a:lnTo>
                  <a:lnTo>
                    <a:pt x="2935" y="336"/>
                  </a:lnTo>
                  <a:lnTo>
                    <a:pt x="2938" y="334"/>
                  </a:lnTo>
                  <a:lnTo>
                    <a:pt x="2941" y="332"/>
                  </a:lnTo>
                  <a:lnTo>
                    <a:pt x="2944" y="329"/>
                  </a:lnTo>
                  <a:lnTo>
                    <a:pt x="2948" y="327"/>
                  </a:lnTo>
                  <a:lnTo>
                    <a:pt x="2951" y="325"/>
                  </a:lnTo>
                  <a:lnTo>
                    <a:pt x="2954" y="322"/>
                  </a:lnTo>
                  <a:lnTo>
                    <a:pt x="2957" y="320"/>
                  </a:lnTo>
                  <a:lnTo>
                    <a:pt x="2961" y="318"/>
                  </a:lnTo>
                  <a:lnTo>
                    <a:pt x="2964" y="315"/>
                  </a:lnTo>
                  <a:lnTo>
                    <a:pt x="2967" y="313"/>
                  </a:lnTo>
                  <a:lnTo>
                    <a:pt x="2971" y="310"/>
                  </a:lnTo>
                  <a:lnTo>
                    <a:pt x="2974" y="308"/>
                  </a:lnTo>
                  <a:lnTo>
                    <a:pt x="2977" y="305"/>
                  </a:lnTo>
                  <a:lnTo>
                    <a:pt x="2980" y="303"/>
                  </a:lnTo>
                  <a:lnTo>
                    <a:pt x="2984" y="300"/>
                  </a:lnTo>
                  <a:lnTo>
                    <a:pt x="2987" y="297"/>
                  </a:lnTo>
                  <a:lnTo>
                    <a:pt x="2990" y="295"/>
                  </a:lnTo>
                  <a:lnTo>
                    <a:pt x="2993" y="292"/>
                  </a:lnTo>
                  <a:lnTo>
                    <a:pt x="2997" y="289"/>
                  </a:lnTo>
                  <a:lnTo>
                    <a:pt x="3000" y="287"/>
                  </a:lnTo>
                  <a:lnTo>
                    <a:pt x="3003" y="284"/>
                  </a:lnTo>
                  <a:lnTo>
                    <a:pt x="3006" y="282"/>
                  </a:lnTo>
                  <a:lnTo>
                    <a:pt x="3010" y="279"/>
                  </a:lnTo>
                  <a:lnTo>
                    <a:pt x="3013" y="276"/>
                  </a:lnTo>
                  <a:lnTo>
                    <a:pt x="3016" y="274"/>
                  </a:lnTo>
                  <a:lnTo>
                    <a:pt x="3019" y="271"/>
                  </a:lnTo>
                  <a:lnTo>
                    <a:pt x="3023" y="269"/>
                  </a:lnTo>
                  <a:lnTo>
                    <a:pt x="3026" y="266"/>
                  </a:lnTo>
                  <a:lnTo>
                    <a:pt x="3029" y="263"/>
                  </a:lnTo>
                  <a:lnTo>
                    <a:pt x="3032" y="261"/>
                  </a:lnTo>
                  <a:lnTo>
                    <a:pt x="3036" y="258"/>
                  </a:lnTo>
                  <a:lnTo>
                    <a:pt x="3039" y="256"/>
                  </a:lnTo>
                  <a:lnTo>
                    <a:pt x="3042" y="253"/>
                  </a:lnTo>
                  <a:lnTo>
                    <a:pt x="3046" y="251"/>
                  </a:lnTo>
                  <a:lnTo>
                    <a:pt x="3049" y="249"/>
                  </a:lnTo>
                  <a:lnTo>
                    <a:pt x="3052" y="246"/>
                  </a:lnTo>
                  <a:lnTo>
                    <a:pt x="3055" y="244"/>
                  </a:lnTo>
                  <a:lnTo>
                    <a:pt x="3059" y="242"/>
                  </a:lnTo>
                  <a:lnTo>
                    <a:pt x="3062" y="239"/>
                  </a:lnTo>
                  <a:lnTo>
                    <a:pt x="3065" y="237"/>
                  </a:lnTo>
                  <a:lnTo>
                    <a:pt x="3068" y="235"/>
                  </a:lnTo>
                  <a:lnTo>
                    <a:pt x="3072" y="233"/>
                  </a:lnTo>
                  <a:lnTo>
                    <a:pt x="3075" y="231"/>
                  </a:lnTo>
                  <a:lnTo>
                    <a:pt x="3078" y="229"/>
                  </a:lnTo>
                  <a:lnTo>
                    <a:pt x="3081" y="227"/>
                  </a:lnTo>
                  <a:lnTo>
                    <a:pt x="3085" y="225"/>
                  </a:lnTo>
                  <a:lnTo>
                    <a:pt x="3088" y="223"/>
                  </a:lnTo>
                  <a:lnTo>
                    <a:pt x="3091" y="222"/>
                  </a:lnTo>
                  <a:lnTo>
                    <a:pt x="3094" y="220"/>
                  </a:lnTo>
                  <a:lnTo>
                    <a:pt x="3098" y="218"/>
                  </a:lnTo>
                  <a:lnTo>
                    <a:pt x="3101" y="217"/>
                  </a:lnTo>
                  <a:lnTo>
                    <a:pt x="3104" y="216"/>
                  </a:lnTo>
                  <a:lnTo>
                    <a:pt x="3107" y="214"/>
                  </a:lnTo>
                  <a:lnTo>
                    <a:pt x="3111" y="213"/>
                  </a:lnTo>
                  <a:lnTo>
                    <a:pt x="3114" y="212"/>
                  </a:lnTo>
                  <a:lnTo>
                    <a:pt x="3117" y="211"/>
                  </a:lnTo>
                  <a:lnTo>
                    <a:pt x="3121" y="210"/>
                  </a:lnTo>
                  <a:lnTo>
                    <a:pt x="3124" y="209"/>
                  </a:lnTo>
                  <a:lnTo>
                    <a:pt x="3127" y="208"/>
                  </a:lnTo>
                  <a:lnTo>
                    <a:pt x="3130" y="207"/>
                  </a:lnTo>
                  <a:lnTo>
                    <a:pt x="3134" y="206"/>
                  </a:lnTo>
                  <a:lnTo>
                    <a:pt x="3137" y="206"/>
                  </a:lnTo>
                  <a:lnTo>
                    <a:pt x="3140" y="205"/>
                  </a:lnTo>
                  <a:lnTo>
                    <a:pt x="3143" y="204"/>
                  </a:lnTo>
                  <a:lnTo>
                    <a:pt x="3147" y="204"/>
                  </a:lnTo>
                  <a:lnTo>
                    <a:pt x="3150" y="203"/>
                  </a:lnTo>
                  <a:lnTo>
                    <a:pt x="3153" y="203"/>
                  </a:lnTo>
                  <a:lnTo>
                    <a:pt x="3156" y="203"/>
                  </a:lnTo>
                  <a:lnTo>
                    <a:pt x="3160" y="202"/>
                  </a:lnTo>
                  <a:lnTo>
                    <a:pt x="3163" y="202"/>
                  </a:lnTo>
                  <a:lnTo>
                    <a:pt x="3166" y="202"/>
                  </a:lnTo>
                  <a:lnTo>
                    <a:pt x="3169" y="202"/>
                  </a:lnTo>
                  <a:lnTo>
                    <a:pt x="3173" y="202"/>
                  </a:lnTo>
                  <a:lnTo>
                    <a:pt x="3176" y="202"/>
                  </a:lnTo>
                  <a:lnTo>
                    <a:pt x="3179" y="202"/>
                  </a:lnTo>
                  <a:lnTo>
                    <a:pt x="3182" y="202"/>
                  </a:lnTo>
                  <a:lnTo>
                    <a:pt x="3186" y="202"/>
                  </a:lnTo>
                  <a:lnTo>
                    <a:pt x="3189" y="202"/>
                  </a:lnTo>
                  <a:lnTo>
                    <a:pt x="3192" y="202"/>
                  </a:lnTo>
                  <a:lnTo>
                    <a:pt x="3196" y="203"/>
                  </a:lnTo>
                  <a:lnTo>
                    <a:pt x="3199" y="203"/>
                  </a:lnTo>
                  <a:lnTo>
                    <a:pt x="3202" y="203"/>
                  </a:lnTo>
                  <a:lnTo>
                    <a:pt x="3205" y="204"/>
                  </a:lnTo>
                  <a:lnTo>
                    <a:pt x="3209" y="204"/>
                  </a:lnTo>
                  <a:lnTo>
                    <a:pt x="3212" y="204"/>
                  </a:lnTo>
                  <a:lnTo>
                    <a:pt x="3215" y="205"/>
                  </a:lnTo>
                  <a:lnTo>
                    <a:pt x="3218" y="205"/>
                  </a:lnTo>
                  <a:lnTo>
                    <a:pt x="3222" y="206"/>
                  </a:lnTo>
                  <a:lnTo>
                    <a:pt x="3225" y="206"/>
                  </a:lnTo>
                  <a:lnTo>
                    <a:pt x="3228" y="207"/>
                  </a:lnTo>
                  <a:lnTo>
                    <a:pt x="3231" y="207"/>
                  </a:lnTo>
                  <a:lnTo>
                    <a:pt x="3235" y="208"/>
                  </a:lnTo>
                  <a:lnTo>
                    <a:pt x="3238" y="208"/>
                  </a:lnTo>
                  <a:lnTo>
                    <a:pt x="3241" y="209"/>
                  </a:lnTo>
                  <a:lnTo>
                    <a:pt x="3244" y="209"/>
                  </a:lnTo>
                  <a:lnTo>
                    <a:pt x="3248" y="210"/>
                  </a:lnTo>
                  <a:lnTo>
                    <a:pt x="3251" y="210"/>
                  </a:lnTo>
                  <a:lnTo>
                    <a:pt x="3254" y="210"/>
                  </a:lnTo>
                  <a:lnTo>
                    <a:pt x="3257" y="211"/>
                  </a:lnTo>
                  <a:lnTo>
                    <a:pt x="3261" y="211"/>
                  </a:lnTo>
                  <a:lnTo>
                    <a:pt x="3264" y="211"/>
                  </a:lnTo>
                  <a:lnTo>
                    <a:pt x="3267" y="212"/>
                  </a:lnTo>
                  <a:lnTo>
                    <a:pt x="3271" y="212"/>
                  </a:lnTo>
                  <a:lnTo>
                    <a:pt x="3274" y="212"/>
                  </a:lnTo>
                  <a:lnTo>
                    <a:pt x="3277" y="212"/>
                  </a:lnTo>
                  <a:lnTo>
                    <a:pt x="3280" y="212"/>
                  </a:lnTo>
                  <a:lnTo>
                    <a:pt x="3284" y="213"/>
                  </a:lnTo>
                  <a:lnTo>
                    <a:pt x="3287" y="213"/>
                  </a:lnTo>
                  <a:lnTo>
                    <a:pt x="3290" y="213"/>
                  </a:lnTo>
                  <a:lnTo>
                    <a:pt x="3293" y="213"/>
                  </a:lnTo>
                  <a:lnTo>
                    <a:pt x="3297" y="213"/>
                  </a:lnTo>
                  <a:lnTo>
                    <a:pt x="3300" y="213"/>
                  </a:lnTo>
                  <a:lnTo>
                    <a:pt x="3303" y="212"/>
                  </a:lnTo>
                  <a:lnTo>
                    <a:pt x="3306" y="212"/>
                  </a:lnTo>
                  <a:lnTo>
                    <a:pt x="3310" y="212"/>
                  </a:lnTo>
                  <a:lnTo>
                    <a:pt x="3313" y="212"/>
                  </a:lnTo>
                  <a:lnTo>
                    <a:pt x="3316" y="211"/>
                  </a:lnTo>
                  <a:lnTo>
                    <a:pt x="3319" y="211"/>
                  </a:lnTo>
                  <a:lnTo>
                    <a:pt x="3323" y="210"/>
                  </a:lnTo>
                  <a:lnTo>
                    <a:pt x="3326" y="210"/>
                  </a:lnTo>
                  <a:lnTo>
                    <a:pt x="3329" y="209"/>
                  </a:lnTo>
                  <a:lnTo>
                    <a:pt x="3333" y="209"/>
                  </a:lnTo>
                  <a:lnTo>
                    <a:pt x="3336" y="208"/>
                  </a:lnTo>
                  <a:lnTo>
                    <a:pt x="3339" y="207"/>
                  </a:lnTo>
                  <a:lnTo>
                    <a:pt x="3342" y="207"/>
                  </a:lnTo>
                  <a:lnTo>
                    <a:pt x="3346" y="206"/>
                  </a:lnTo>
                  <a:lnTo>
                    <a:pt x="3349" y="205"/>
                  </a:lnTo>
                  <a:lnTo>
                    <a:pt x="3352" y="204"/>
                  </a:lnTo>
                  <a:lnTo>
                    <a:pt x="3355" y="203"/>
                  </a:lnTo>
                  <a:lnTo>
                    <a:pt x="3359" y="201"/>
                  </a:lnTo>
                  <a:lnTo>
                    <a:pt x="3362" y="200"/>
                  </a:lnTo>
                  <a:lnTo>
                    <a:pt x="3365" y="199"/>
                  </a:lnTo>
                  <a:lnTo>
                    <a:pt x="3368" y="198"/>
                  </a:lnTo>
                  <a:lnTo>
                    <a:pt x="3372" y="196"/>
                  </a:lnTo>
                  <a:lnTo>
                    <a:pt x="3375" y="195"/>
                  </a:lnTo>
                  <a:lnTo>
                    <a:pt x="3378" y="193"/>
                  </a:lnTo>
                  <a:lnTo>
                    <a:pt x="3381" y="192"/>
                  </a:lnTo>
                  <a:lnTo>
                    <a:pt x="3385" y="190"/>
                  </a:lnTo>
                  <a:lnTo>
                    <a:pt x="3388" y="189"/>
                  </a:lnTo>
                  <a:lnTo>
                    <a:pt x="3391" y="187"/>
                  </a:lnTo>
                  <a:lnTo>
                    <a:pt x="3394" y="185"/>
                  </a:lnTo>
                  <a:lnTo>
                    <a:pt x="3398" y="183"/>
                  </a:lnTo>
                  <a:lnTo>
                    <a:pt x="3401" y="182"/>
                  </a:lnTo>
                  <a:lnTo>
                    <a:pt x="3404" y="180"/>
                  </a:lnTo>
                  <a:lnTo>
                    <a:pt x="3408" y="178"/>
                  </a:lnTo>
                  <a:lnTo>
                    <a:pt x="3411" y="176"/>
                  </a:lnTo>
                  <a:lnTo>
                    <a:pt x="3414" y="174"/>
                  </a:lnTo>
                  <a:lnTo>
                    <a:pt x="3417" y="172"/>
                  </a:lnTo>
                  <a:lnTo>
                    <a:pt x="3421" y="170"/>
                  </a:lnTo>
                  <a:lnTo>
                    <a:pt x="3424" y="168"/>
                  </a:lnTo>
                  <a:lnTo>
                    <a:pt x="3427" y="166"/>
                  </a:lnTo>
                  <a:lnTo>
                    <a:pt x="3430" y="164"/>
                  </a:lnTo>
                  <a:lnTo>
                    <a:pt x="3434" y="162"/>
                  </a:lnTo>
                  <a:lnTo>
                    <a:pt x="3437" y="160"/>
                  </a:lnTo>
                  <a:lnTo>
                    <a:pt x="3440" y="157"/>
                  </a:lnTo>
                  <a:lnTo>
                    <a:pt x="3443" y="155"/>
                  </a:lnTo>
                  <a:lnTo>
                    <a:pt x="3447" y="153"/>
                  </a:lnTo>
                  <a:lnTo>
                    <a:pt x="3450" y="151"/>
                  </a:lnTo>
                  <a:lnTo>
                    <a:pt x="3453" y="149"/>
                  </a:lnTo>
                  <a:lnTo>
                    <a:pt x="3456" y="146"/>
                  </a:lnTo>
                  <a:lnTo>
                    <a:pt x="3460" y="144"/>
                  </a:lnTo>
                  <a:lnTo>
                    <a:pt x="3463" y="142"/>
                  </a:lnTo>
                  <a:lnTo>
                    <a:pt x="3466" y="140"/>
                  </a:lnTo>
                  <a:lnTo>
                    <a:pt x="3469" y="138"/>
                  </a:lnTo>
                  <a:lnTo>
                    <a:pt x="3473" y="135"/>
                  </a:lnTo>
                  <a:lnTo>
                    <a:pt x="3476" y="133"/>
                  </a:lnTo>
                  <a:lnTo>
                    <a:pt x="3479" y="131"/>
                  </a:lnTo>
                  <a:lnTo>
                    <a:pt x="3483" y="129"/>
                  </a:lnTo>
                  <a:lnTo>
                    <a:pt x="3486" y="127"/>
                  </a:lnTo>
                  <a:lnTo>
                    <a:pt x="3489" y="125"/>
                  </a:lnTo>
                  <a:lnTo>
                    <a:pt x="3492" y="123"/>
                  </a:lnTo>
                  <a:lnTo>
                    <a:pt x="3496" y="121"/>
                  </a:lnTo>
                  <a:lnTo>
                    <a:pt x="3499" y="119"/>
                  </a:lnTo>
                  <a:lnTo>
                    <a:pt x="3502" y="117"/>
                  </a:lnTo>
                  <a:lnTo>
                    <a:pt x="3505" y="116"/>
                  </a:lnTo>
                  <a:lnTo>
                    <a:pt x="3509" y="114"/>
                  </a:lnTo>
                  <a:lnTo>
                    <a:pt x="3512" y="112"/>
                  </a:lnTo>
                  <a:lnTo>
                    <a:pt x="3515" y="111"/>
                  </a:lnTo>
                  <a:lnTo>
                    <a:pt x="3518" y="109"/>
                  </a:lnTo>
                  <a:lnTo>
                    <a:pt x="3522" y="108"/>
                  </a:lnTo>
                  <a:lnTo>
                    <a:pt x="3525" y="106"/>
                  </a:lnTo>
                  <a:lnTo>
                    <a:pt x="3528" y="105"/>
                  </a:lnTo>
                  <a:lnTo>
                    <a:pt x="3531" y="104"/>
                  </a:lnTo>
                  <a:lnTo>
                    <a:pt x="3535" y="102"/>
                  </a:lnTo>
                  <a:lnTo>
                    <a:pt x="3538" y="101"/>
                  </a:lnTo>
                  <a:lnTo>
                    <a:pt x="3541" y="100"/>
                  </a:lnTo>
                  <a:lnTo>
                    <a:pt x="3544" y="99"/>
                  </a:lnTo>
                  <a:lnTo>
                    <a:pt x="3548" y="98"/>
                  </a:lnTo>
                  <a:lnTo>
                    <a:pt x="3551" y="97"/>
                  </a:lnTo>
                  <a:lnTo>
                    <a:pt x="3554" y="96"/>
                  </a:lnTo>
                  <a:lnTo>
                    <a:pt x="3558" y="95"/>
                  </a:lnTo>
                  <a:lnTo>
                    <a:pt x="3561" y="94"/>
                  </a:lnTo>
                  <a:lnTo>
                    <a:pt x="3564" y="94"/>
                  </a:lnTo>
                  <a:lnTo>
                    <a:pt x="3567" y="93"/>
                  </a:lnTo>
                  <a:lnTo>
                    <a:pt x="3571" y="93"/>
                  </a:lnTo>
                  <a:lnTo>
                    <a:pt x="3574" y="92"/>
                  </a:lnTo>
                  <a:lnTo>
                    <a:pt x="3577" y="92"/>
                  </a:lnTo>
                  <a:lnTo>
                    <a:pt x="3580" y="91"/>
                  </a:lnTo>
                  <a:lnTo>
                    <a:pt x="3584" y="91"/>
                  </a:lnTo>
                  <a:lnTo>
                    <a:pt x="3587" y="91"/>
                  </a:lnTo>
                  <a:lnTo>
                    <a:pt x="3590" y="90"/>
                  </a:lnTo>
                  <a:lnTo>
                    <a:pt x="3593" y="90"/>
                  </a:lnTo>
                  <a:lnTo>
                    <a:pt x="3597" y="90"/>
                  </a:lnTo>
                  <a:lnTo>
                    <a:pt x="3600" y="91"/>
                  </a:lnTo>
                  <a:lnTo>
                    <a:pt x="3603" y="91"/>
                  </a:lnTo>
                  <a:lnTo>
                    <a:pt x="3606" y="91"/>
                  </a:lnTo>
                  <a:lnTo>
                    <a:pt x="3610" y="91"/>
                  </a:lnTo>
                  <a:lnTo>
                    <a:pt x="3613" y="91"/>
                  </a:lnTo>
                  <a:lnTo>
                    <a:pt x="3616" y="92"/>
                  </a:lnTo>
                  <a:lnTo>
                    <a:pt x="3619" y="92"/>
                  </a:lnTo>
                  <a:lnTo>
                    <a:pt x="3623" y="92"/>
                  </a:lnTo>
                  <a:lnTo>
                    <a:pt x="3626" y="93"/>
                  </a:lnTo>
                  <a:lnTo>
                    <a:pt x="3629" y="93"/>
                  </a:lnTo>
                  <a:lnTo>
                    <a:pt x="3633" y="94"/>
                  </a:lnTo>
                  <a:lnTo>
                    <a:pt x="3636" y="94"/>
                  </a:lnTo>
                  <a:lnTo>
                    <a:pt x="3639" y="95"/>
                  </a:lnTo>
                  <a:lnTo>
                    <a:pt x="3642" y="95"/>
                  </a:lnTo>
                  <a:lnTo>
                    <a:pt x="3646" y="96"/>
                  </a:lnTo>
                  <a:lnTo>
                    <a:pt x="3649" y="96"/>
                  </a:lnTo>
                  <a:lnTo>
                    <a:pt x="3652" y="97"/>
                  </a:lnTo>
                  <a:lnTo>
                    <a:pt x="3655" y="97"/>
                  </a:lnTo>
                  <a:lnTo>
                    <a:pt x="3659" y="98"/>
                  </a:lnTo>
                  <a:lnTo>
                    <a:pt x="3662" y="99"/>
                  </a:lnTo>
                  <a:lnTo>
                    <a:pt x="3665" y="99"/>
                  </a:lnTo>
                  <a:lnTo>
                    <a:pt x="3668" y="100"/>
                  </a:lnTo>
                  <a:lnTo>
                    <a:pt x="3672" y="100"/>
                  </a:lnTo>
                  <a:lnTo>
                    <a:pt x="3675" y="101"/>
                  </a:lnTo>
                  <a:lnTo>
                    <a:pt x="3678" y="101"/>
                  </a:lnTo>
                  <a:lnTo>
                    <a:pt x="3681" y="102"/>
                  </a:lnTo>
                  <a:lnTo>
                    <a:pt x="3685" y="102"/>
                  </a:lnTo>
                  <a:lnTo>
                    <a:pt x="3688" y="103"/>
                  </a:lnTo>
                  <a:lnTo>
                    <a:pt x="3691" y="104"/>
                  </a:lnTo>
                  <a:lnTo>
                    <a:pt x="3695" y="104"/>
                  </a:lnTo>
                  <a:lnTo>
                    <a:pt x="3698" y="104"/>
                  </a:lnTo>
                  <a:lnTo>
                    <a:pt x="3701" y="105"/>
                  </a:lnTo>
                  <a:lnTo>
                    <a:pt x="3704" y="105"/>
                  </a:lnTo>
                  <a:lnTo>
                    <a:pt x="3708" y="106"/>
                  </a:lnTo>
                  <a:lnTo>
                    <a:pt x="3711" y="106"/>
                  </a:lnTo>
                  <a:lnTo>
                    <a:pt x="3714" y="106"/>
                  </a:lnTo>
                  <a:lnTo>
                    <a:pt x="3717" y="107"/>
                  </a:lnTo>
                  <a:lnTo>
                    <a:pt x="3721" y="107"/>
                  </a:lnTo>
                  <a:lnTo>
                    <a:pt x="3724" y="107"/>
                  </a:lnTo>
                  <a:lnTo>
                    <a:pt x="3727" y="108"/>
                  </a:lnTo>
                  <a:lnTo>
                    <a:pt x="3730" y="108"/>
                  </a:lnTo>
                  <a:lnTo>
                    <a:pt x="3734" y="108"/>
                  </a:lnTo>
                  <a:lnTo>
                    <a:pt x="3737" y="108"/>
                  </a:lnTo>
                  <a:lnTo>
                    <a:pt x="3740" y="108"/>
                  </a:lnTo>
                  <a:lnTo>
                    <a:pt x="3743" y="108"/>
                  </a:lnTo>
                  <a:lnTo>
                    <a:pt x="3747" y="108"/>
                  </a:lnTo>
                  <a:lnTo>
                    <a:pt x="3750" y="108"/>
                  </a:lnTo>
                  <a:lnTo>
                    <a:pt x="3753" y="108"/>
                  </a:lnTo>
                  <a:lnTo>
                    <a:pt x="3756" y="108"/>
                  </a:lnTo>
                  <a:lnTo>
                    <a:pt x="3760" y="108"/>
                  </a:lnTo>
                  <a:lnTo>
                    <a:pt x="3763" y="108"/>
                  </a:lnTo>
                  <a:lnTo>
                    <a:pt x="3766" y="107"/>
                  </a:lnTo>
                  <a:lnTo>
                    <a:pt x="3770" y="107"/>
                  </a:lnTo>
                  <a:lnTo>
                    <a:pt x="3773" y="107"/>
                  </a:lnTo>
                  <a:lnTo>
                    <a:pt x="3776" y="106"/>
                  </a:lnTo>
                  <a:lnTo>
                    <a:pt x="3779" y="106"/>
                  </a:lnTo>
                  <a:lnTo>
                    <a:pt x="3783" y="106"/>
                  </a:lnTo>
                  <a:lnTo>
                    <a:pt x="3786" y="105"/>
                  </a:lnTo>
                  <a:lnTo>
                    <a:pt x="3789" y="105"/>
                  </a:lnTo>
                  <a:lnTo>
                    <a:pt x="3792" y="104"/>
                  </a:lnTo>
                  <a:lnTo>
                    <a:pt x="3796" y="104"/>
                  </a:lnTo>
                  <a:lnTo>
                    <a:pt x="3799" y="103"/>
                  </a:lnTo>
                  <a:lnTo>
                    <a:pt x="3802" y="103"/>
                  </a:lnTo>
                  <a:lnTo>
                    <a:pt x="3805" y="102"/>
                  </a:lnTo>
                  <a:lnTo>
                    <a:pt x="3809" y="101"/>
                  </a:lnTo>
                  <a:lnTo>
                    <a:pt x="3812" y="101"/>
                  </a:lnTo>
                  <a:lnTo>
                    <a:pt x="3815" y="100"/>
                  </a:lnTo>
                  <a:lnTo>
                    <a:pt x="3818" y="99"/>
                  </a:lnTo>
                  <a:lnTo>
                    <a:pt x="3822" y="99"/>
                  </a:lnTo>
                  <a:lnTo>
                    <a:pt x="3825" y="98"/>
                  </a:lnTo>
                  <a:lnTo>
                    <a:pt x="3828" y="97"/>
                  </a:lnTo>
                  <a:lnTo>
                    <a:pt x="3831" y="97"/>
                  </a:lnTo>
                  <a:lnTo>
                    <a:pt x="3835" y="96"/>
                  </a:lnTo>
                  <a:lnTo>
                    <a:pt x="3838" y="95"/>
                  </a:lnTo>
                  <a:lnTo>
                    <a:pt x="3841" y="95"/>
                  </a:lnTo>
                  <a:lnTo>
                    <a:pt x="3845" y="94"/>
                  </a:lnTo>
                  <a:lnTo>
                    <a:pt x="3848" y="93"/>
                  </a:lnTo>
                  <a:lnTo>
                    <a:pt x="3851" y="92"/>
                  </a:lnTo>
                  <a:lnTo>
                    <a:pt x="3854" y="92"/>
                  </a:lnTo>
                  <a:lnTo>
                    <a:pt x="3858" y="91"/>
                  </a:lnTo>
                  <a:lnTo>
                    <a:pt x="3861" y="90"/>
                  </a:lnTo>
                  <a:lnTo>
                    <a:pt x="3864" y="89"/>
                  </a:lnTo>
                  <a:lnTo>
                    <a:pt x="3867" y="89"/>
                  </a:lnTo>
                  <a:lnTo>
                    <a:pt x="3871" y="88"/>
                  </a:lnTo>
                  <a:lnTo>
                    <a:pt x="3874" y="87"/>
                  </a:lnTo>
                  <a:lnTo>
                    <a:pt x="3877" y="86"/>
                  </a:lnTo>
                  <a:lnTo>
                    <a:pt x="3880" y="86"/>
                  </a:lnTo>
                  <a:lnTo>
                    <a:pt x="3884" y="85"/>
                  </a:lnTo>
                  <a:lnTo>
                    <a:pt x="3887" y="84"/>
                  </a:lnTo>
                  <a:lnTo>
                    <a:pt x="3890" y="84"/>
                  </a:lnTo>
                  <a:lnTo>
                    <a:pt x="3893" y="83"/>
                  </a:lnTo>
                  <a:lnTo>
                    <a:pt x="3897" y="83"/>
                  </a:lnTo>
                  <a:lnTo>
                    <a:pt x="3900" y="82"/>
                  </a:lnTo>
                  <a:lnTo>
                    <a:pt x="3903" y="81"/>
                  </a:lnTo>
                  <a:lnTo>
                    <a:pt x="3906" y="81"/>
                  </a:lnTo>
                  <a:lnTo>
                    <a:pt x="3910" y="80"/>
                  </a:lnTo>
                  <a:lnTo>
                    <a:pt x="3913" y="80"/>
                  </a:lnTo>
                  <a:lnTo>
                    <a:pt x="3916" y="79"/>
                  </a:lnTo>
                  <a:lnTo>
                    <a:pt x="3920" y="79"/>
                  </a:lnTo>
                  <a:lnTo>
                    <a:pt x="3923" y="78"/>
                  </a:lnTo>
                  <a:lnTo>
                    <a:pt x="3926" y="78"/>
                  </a:lnTo>
                  <a:lnTo>
                    <a:pt x="3929" y="78"/>
                  </a:lnTo>
                  <a:lnTo>
                    <a:pt x="3933" y="77"/>
                  </a:lnTo>
                  <a:lnTo>
                    <a:pt x="3936" y="77"/>
                  </a:lnTo>
                  <a:lnTo>
                    <a:pt x="3939" y="77"/>
                  </a:lnTo>
                  <a:lnTo>
                    <a:pt x="3942" y="76"/>
                  </a:lnTo>
                  <a:lnTo>
                    <a:pt x="3946" y="76"/>
                  </a:lnTo>
                  <a:lnTo>
                    <a:pt x="3949" y="76"/>
                  </a:lnTo>
                  <a:lnTo>
                    <a:pt x="3952" y="76"/>
                  </a:lnTo>
                  <a:lnTo>
                    <a:pt x="3955" y="76"/>
                  </a:lnTo>
                  <a:lnTo>
                    <a:pt x="3959" y="75"/>
                  </a:lnTo>
                  <a:lnTo>
                    <a:pt x="3962" y="75"/>
                  </a:lnTo>
                  <a:lnTo>
                    <a:pt x="3965" y="75"/>
                  </a:lnTo>
                  <a:lnTo>
                    <a:pt x="3968" y="75"/>
                  </a:lnTo>
                  <a:lnTo>
                    <a:pt x="3972" y="75"/>
                  </a:lnTo>
                  <a:lnTo>
                    <a:pt x="3975" y="75"/>
                  </a:lnTo>
                  <a:lnTo>
                    <a:pt x="3978" y="75"/>
                  </a:lnTo>
                  <a:lnTo>
                    <a:pt x="3981" y="75"/>
                  </a:lnTo>
                  <a:lnTo>
                    <a:pt x="3985" y="75"/>
                  </a:lnTo>
                  <a:lnTo>
                    <a:pt x="3988" y="75"/>
                  </a:lnTo>
                  <a:lnTo>
                    <a:pt x="3991" y="75"/>
                  </a:lnTo>
                  <a:lnTo>
                    <a:pt x="3995" y="75"/>
                  </a:lnTo>
                  <a:lnTo>
                    <a:pt x="3998" y="75"/>
                  </a:lnTo>
                  <a:lnTo>
                    <a:pt x="4001" y="75"/>
                  </a:lnTo>
                  <a:lnTo>
                    <a:pt x="4004" y="75"/>
                  </a:lnTo>
                  <a:lnTo>
                    <a:pt x="4008" y="75"/>
                  </a:lnTo>
                  <a:lnTo>
                    <a:pt x="4011" y="75"/>
                  </a:lnTo>
                  <a:lnTo>
                    <a:pt x="4014" y="75"/>
                  </a:lnTo>
                  <a:lnTo>
                    <a:pt x="4017" y="76"/>
                  </a:lnTo>
                  <a:lnTo>
                    <a:pt x="4021" y="76"/>
                  </a:lnTo>
                  <a:lnTo>
                    <a:pt x="4024" y="76"/>
                  </a:lnTo>
                  <a:lnTo>
                    <a:pt x="4027" y="76"/>
                  </a:lnTo>
                  <a:lnTo>
                    <a:pt x="4030" y="76"/>
                  </a:lnTo>
                  <a:lnTo>
                    <a:pt x="4034" y="76"/>
                  </a:lnTo>
                  <a:lnTo>
                    <a:pt x="4037" y="76"/>
                  </a:lnTo>
                  <a:lnTo>
                    <a:pt x="4040" y="76"/>
                  </a:lnTo>
                  <a:lnTo>
                    <a:pt x="4043" y="77"/>
                  </a:lnTo>
                  <a:lnTo>
                    <a:pt x="4047" y="77"/>
                  </a:lnTo>
                  <a:lnTo>
                    <a:pt x="4050" y="77"/>
                  </a:lnTo>
                  <a:lnTo>
                    <a:pt x="4053" y="77"/>
                  </a:lnTo>
                  <a:lnTo>
                    <a:pt x="4057" y="77"/>
                  </a:lnTo>
                  <a:lnTo>
                    <a:pt x="4060" y="77"/>
                  </a:lnTo>
                  <a:lnTo>
                    <a:pt x="4063" y="77"/>
                  </a:lnTo>
                  <a:lnTo>
                    <a:pt x="4066" y="77"/>
                  </a:lnTo>
                  <a:lnTo>
                    <a:pt x="4070" y="78"/>
                  </a:lnTo>
                  <a:lnTo>
                    <a:pt x="4073" y="78"/>
                  </a:lnTo>
                  <a:lnTo>
                    <a:pt x="4076" y="78"/>
                  </a:lnTo>
                  <a:lnTo>
                    <a:pt x="4079" y="78"/>
                  </a:lnTo>
                  <a:lnTo>
                    <a:pt x="4083" y="78"/>
                  </a:lnTo>
                  <a:lnTo>
                    <a:pt x="4086" y="78"/>
                  </a:lnTo>
                  <a:lnTo>
                    <a:pt x="4089" y="78"/>
                  </a:lnTo>
                  <a:lnTo>
                    <a:pt x="4092" y="77"/>
                  </a:lnTo>
                  <a:lnTo>
                    <a:pt x="4096" y="77"/>
                  </a:lnTo>
                  <a:lnTo>
                    <a:pt x="4099" y="77"/>
                  </a:lnTo>
                  <a:lnTo>
                    <a:pt x="4102" y="77"/>
                  </a:lnTo>
                  <a:lnTo>
                    <a:pt x="4105" y="77"/>
                  </a:lnTo>
                  <a:lnTo>
                    <a:pt x="4109" y="77"/>
                  </a:lnTo>
                  <a:lnTo>
                    <a:pt x="4112" y="77"/>
                  </a:lnTo>
                  <a:lnTo>
                    <a:pt x="4115" y="76"/>
                  </a:lnTo>
                  <a:lnTo>
                    <a:pt x="4118" y="76"/>
                  </a:lnTo>
                  <a:lnTo>
                    <a:pt x="4122" y="76"/>
                  </a:lnTo>
                  <a:lnTo>
                    <a:pt x="4125" y="76"/>
                  </a:lnTo>
                  <a:lnTo>
                    <a:pt x="4128" y="75"/>
                  </a:lnTo>
                  <a:lnTo>
                    <a:pt x="4132" y="75"/>
                  </a:lnTo>
                  <a:lnTo>
                    <a:pt x="4135" y="75"/>
                  </a:lnTo>
                  <a:lnTo>
                    <a:pt x="4138" y="74"/>
                  </a:lnTo>
                  <a:lnTo>
                    <a:pt x="4141" y="74"/>
                  </a:lnTo>
                  <a:lnTo>
                    <a:pt x="4145" y="73"/>
                  </a:lnTo>
                  <a:lnTo>
                    <a:pt x="4148" y="73"/>
                  </a:lnTo>
                  <a:lnTo>
                    <a:pt x="4151" y="72"/>
                  </a:lnTo>
                  <a:lnTo>
                    <a:pt x="4154" y="72"/>
                  </a:lnTo>
                  <a:lnTo>
                    <a:pt x="4158" y="71"/>
                  </a:lnTo>
                  <a:lnTo>
                    <a:pt x="4161" y="71"/>
                  </a:lnTo>
                  <a:lnTo>
                    <a:pt x="4164" y="70"/>
                  </a:lnTo>
                  <a:lnTo>
                    <a:pt x="4167" y="69"/>
                  </a:lnTo>
                  <a:lnTo>
                    <a:pt x="4171" y="69"/>
                  </a:lnTo>
                  <a:lnTo>
                    <a:pt x="4174" y="68"/>
                  </a:lnTo>
                  <a:lnTo>
                    <a:pt x="4177" y="67"/>
                  </a:lnTo>
                  <a:lnTo>
                    <a:pt x="4180" y="66"/>
                  </a:lnTo>
                  <a:lnTo>
                    <a:pt x="4184" y="65"/>
                  </a:lnTo>
                  <a:lnTo>
                    <a:pt x="4187" y="65"/>
                  </a:lnTo>
                  <a:lnTo>
                    <a:pt x="4190" y="64"/>
                  </a:lnTo>
                  <a:lnTo>
                    <a:pt x="4193" y="63"/>
                  </a:lnTo>
                  <a:lnTo>
                    <a:pt x="4197" y="62"/>
                  </a:lnTo>
                  <a:lnTo>
                    <a:pt x="4200" y="61"/>
                  </a:lnTo>
                  <a:lnTo>
                    <a:pt x="4203" y="60"/>
                  </a:lnTo>
                  <a:lnTo>
                    <a:pt x="4207" y="59"/>
                  </a:lnTo>
                  <a:lnTo>
                    <a:pt x="4210" y="58"/>
                  </a:lnTo>
                  <a:lnTo>
                    <a:pt x="4213" y="57"/>
                  </a:lnTo>
                  <a:lnTo>
                    <a:pt x="4216" y="56"/>
                  </a:lnTo>
                  <a:lnTo>
                    <a:pt x="4220" y="54"/>
                  </a:lnTo>
                  <a:lnTo>
                    <a:pt x="4223" y="53"/>
                  </a:lnTo>
                  <a:lnTo>
                    <a:pt x="4226" y="52"/>
                  </a:lnTo>
                  <a:lnTo>
                    <a:pt x="4229" y="51"/>
                  </a:lnTo>
                  <a:lnTo>
                    <a:pt x="4233" y="50"/>
                  </a:lnTo>
                  <a:lnTo>
                    <a:pt x="4236" y="48"/>
                  </a:lnTo>
                  <a:lnTo>
                    <a:pt x="4239" y="47"/>
                  </a:lnTo>
                  <a:lnTo>
                    <a:pt x="4242" y="46"/>
                  </a:lnTo>
                  <a:lnTo>
                    <a:pt x="4246" y="45"/>
                  </a:lnTo>
                  <a:lnTo>
                    <a:pt x="4249" y="43"/>
                  </a:lnTo>
                  <a:lnTo>
                    <a:pt x="4252" y="42"/>
                  </a:lnTo>
                  <a:lnTo>
                    <a:pt x="4255" y="41"/>
                  </a:lnTo>
                  <a:lnTo>
                    <a:pt x="4259" y="39"/>
                  </a:lnTo>
                  <a:lnTo>
                    <a:pt x="4262" y="38"/>
                  </a:lnTo>
                  <a:lnTo>
                    <a:pt x="4265" y="37"/>
                  </a:lnTo>
                  <a:lnTo>
                    <a:pt x="4268" y="35"/>
                  </a:lnTo>
                  <a:lnTo>
                    <a:pt x="4272" y="34"/>
                  </a:lnTo>
                  <a:lnTo>
                    <a:pt x="4275" y="32"/>
                  </a:lnTo>
                  <a:lnTo>
                    <a:pt x="4278" y="31"/>
                  </a:lnTo>
                  <a:lnTo>
                    <a:pt x="4282" y="30"/>
                  </a:lnTo>
                  <a:lnTo>
                    <a:pt x="4285" y="28"/>
                  </a:lnTo>
                  <a:lnTo>
                    <a:pt x="4288" y="27"/>
                  </a:lnTo>
                  <a:lnTo>
                    <a:pt x="4291" y="26"/>
                  </a:lnTo>
                  <a:lnTo>
                    <a:pt x="4295" y="24"/>
                  </a:lnTo>
                  <a:lnTo>
                    <a:pt x="4298" y="23"/>
                  </a:lnTo>
                  <a:lnTo>
                    <a:pt x="4301" y="22"/>
                  </a:lnTo>
                  <a:lnTo>
                    <a:pt x="4304" y="20"/>
                  </a:lnTo>
                  <a:lnTo>
                    <a:pt x="4308" y="19"/>
                  </a:lnTo>
                  <a:lnTo>
                    <a:pt x="4311" y="18"/>
                  </a:lnTo>
                  <a:lnTo>
                    <a:pt x="4314" y="17"/>
                  </a:lnTo>
                  <a:lnTo>
                    <a:pt x="4317" y="15"/>
                  </a:lnTo>
                  <a:lnTo>
                    <a:pt x="4321" y="14"/>
                  </a:lnTo>
                  <a:lnTo>
                    <a:pt x="4324" y="13"/>
                  </a:lnTo>
                  <a:lnTo>
                    <a:pt x="4327" y="12"/>
                  </a:lnTo>
                  <a:lnTo>
                    <a:pt x="4330" y="11"/>
                  </a:lnTo>
                  <a:lnTo>
                    <a:pt x="4334" y="10"/>
                  </a:lnTo>
                  <a:lnTo>
                    <a:pt x="4337" y="9"/>
                  </a:lnTo>
                  <a:lnTo>
                    <a:pt x="4340" y="8"/>
                  </a:lnTo>
                  <a:lnTo>
                    <a:pt x="4343" y="7"/>
                  </a:lnTo>
                  <a:lnTo>
                    <a:pt x="4347" y="7"/>
                  </a:lnTo>
                  <a:lnTo>
                    <a:pt x="4350" y="6"/>
                  </a:lnTo>
                  <a:lnTo>
                    <a:pt x="4353" y="5"/>
                  </a:lnTo>
                  <a:lnTo>
                    <a:pt x="4357" y="4"/>
                  </a:lnTo>
                  <a:lnTo>
                    <a:pt x="4360" y="4"/>
                  </a:lnTo>
                  <a:lnTo>
                    <a:pt x="4363" y="3"/>
                  </a:lnTo>
                  <a:lnTo>
                    <a:pt x="4366" y="3"/>
                  </a:lnTo>
                  <a:lnTo>
                    <a:pt x="4370" y="2"/>
                  </a:lnTo>
                  <a:lnTo>
                    <a:pt x="4373" y="2"/>
                  </a:lnTo>
                  <a:lnTo>
                    <a:pt x="4376" y="1"/>
                  </a:lnTo>
                  <a:lnTo>
                    <a:pt x="4379" y="1"/>
                  </a:lnTo>
                  <a:lnTo>
                    <a:pt x="4383" y="1"/>
                  </a:lnTo>
                  <a:lnTo>
                    <a:pt x="4386" y="0"/>
                  </a:lnTo>
                  <a:lnTo>
                    <a:pt x="4389" y="0"/>
                  </a:lnTo>
                  <a:lnTo>
                    <a:pt x="4392" y="0"/>
                  </a:lnTo>
                  <a:lnTo>
                    <a:pt x="4396" y="0"/>
                  </a:lnTo>
                  <a:lnTo>
                    <a:pt x="4399" y="0"/>
                  </a:lnTo>
                  <a:lnTo>
                    <a:pt x="4402" y="0"/>
                  </a:lnTo>
                  <a:lnTo>
                    <a:pt x="4405" y="1"/>
                  </a:lnTo>
                  <a:lnTo>
                    <a:pt x="4409" y="1"/>
                  </a:lnTo>
                  <a:lnTo>
                    <a:pt x="4412" y="2"/>
                  </a:lnTo>
                  <a:lnTo>
                    <a:pt x="4415" y="2"/>
                  </a:lnTo>
                  <a:lnTo>
                    <a:pt x="4419" y="3"/>
                  </a:lnTo>
                  <a:lnTo>
                    <a:pt x="4422" y="4"/>
                  </a:lnTo>
                  <a:lnTo>
                    <a:pt x="4425" y="5"/>
                  </a:lnTo>
                  <a:lnTo>
                    <a:pt x="4428" y="5"/>
                  </a:lnTo>
                  <a:lnTo>
                    <a:pt x="4432" y="6"/>
                  </a:lnTo>
                  <a:lnTo>
                    <a:pt x="4435" y="7"/>
                  </a:lnTo>
                  <a:lnTo>
                    <a:pt x="4438" y="8"/>
                  </a:lnTo>
                  <a:lnTo>
                    <a:pt x="4441" y="9"/>
                  </a:lnTo>
                  <a:lnTo>
                    <a:pt x="4445" y="10"/>
                  </a:lnTo>
                  <a:lnTo>
                    <a:pt x="4448" y="12"/>
                  </a:lnTo>
                  <a:lnTo>
                    <a:pt x="4451" y="13"/>
                  </a:lnTo>
                  <a:lnTo>
                    <a:pt x="4454" y="14"/>
                  </a:lnTo>
                  <a:lnTo>
                    <a:pt x="4458" y="16"/>
                  </a:lnTo>
                  <a:lnTo>
                    <a:pt x="4461" y="17"/>
                  </a:lnTo>
                  <a:lnTo>
                    <a:pt x="4464" y="18"/>
                  </a:lnTo>
                  <a:lnTo>
                    <a:pt x="4467" y="20"/>
                  </a:lnTo>
                  <a:lnTo>
                    <a:pt x="4471" y="21"/>
                  </a:lnTo>
                  <a:lnTo>
                    <a:pt x="4474" y="23"/>
                  </a:lnTo>
                  <a:lnTo>
                    <a:pt x="4477" y="24"/>
                  </a:lnTo>
                  <a:lnTo>
                    <a:pt x="4480" y="26"/>
                  </a:lnTo>
                  <a:lnTo>
                    <a:pt x="4484" y="28"/>
                  </a:lnTo>
                  <a:lnTo>
                    <a:pt x="4487" y="30"/>
                  </a:lnTo>
                  <a:lnTo>
                    <a:pt x="4490" y="31"/>
                  </a:lnTo>
                  <a:lnTo>
                    <a:pt x="4494" y="33"/>
                  </a:lnTo>
                  <a:lnTo>
                    <a:pt x="4497" y="35"/>
                  </a:lnTo>
                  <a:lnTo>
                    <a:pt x="4500" y="37"/>
                  </a:lnTo>
                  <a:lnTo>
                    <a:pt x="4503" y="39"/>
                  </a:lnTo>
                  <a:lnTo>
                    <a:pt x="4507" y="41"/>
                  </a:lnTo>
                  <a:lnTo>
                    <a:pt x="4510" y="43"/>
                  </a:lnTo>
                  <a:lnTo>
                    <a:pt x="4513" y="45"/>
                  </a:lnTo>
                  <a:lnTo>
                    <a:pt x="4516" y="47"/>
                  </a:lnTo>
                  <a:lnTo>
                    <a:pt x="4520" y="49"/>
                  </a:lnTo>
                  <a:lnTo>
                    <a:pt x="4523" y="52"/>
                  </a:lnTo>
                  <a:lnTo>
                    <a:pt x="4526" y="54"/>
                  </a:lnTo>
                  <a:lnTo>
                    <a:pt x="4529" y="56"/>
                  </a:lnTo>
                  <a:lnTo>
                    <a:pt x="4533" y="58"/>
                  </a:lnTo>
                  <a:lnTo>
                    <a:pt x="4536" y="60"/>
                  </a:lnTo>
                  <a:lnTo>
                    <a:pt x="4539" y="62"/>
                  </a:lnTo>
                  <a:lnTo>
                    <a:pt x="4542" y="64"/>
                  </a:lnTo>
                  <a:lnTo>
                    <a:pt x="4546" y="66"/>
                  </a:lnTo>
                  <a:lnTo>
                    <a:pt x="4549" y="68"/>
                  </a:lnTo>
                  <a:lnTo>
                    <a:pt x="4552" y="70"/>
                  </a:lnTo>
                  <a:lnTo>
                    <a:pt x="4555" y="72"/>
                  </a:lnTo>
                  <a:lnTo>
                    <a:pt x="4559" y="74"/>
                  </a:lnTo>
                  <a:lnTo>
                    <a:pt x="4562" y="77"/>
                  </a:lnTo>
                  <a:lnTo>
                    <a:pt x="4565" y="79"/>
                  </a:lnTo>
                  <a:lnTo>
                    <a:pt x="4569" y="81"/>
                  </a:lnTo>
                  <a:lnTo>
                    <a:pt x="4572" y="83"/>
                  </a:lnTo>
                  <a:lnTo>
                    <a:pt x="4575" y="85"/>
                  </a:lnTo>
                  <a:lnTo>
                    <a:pt x="4578" y="87"/>
                  </a:lnTo>
                  <a:lnTo>
                    <a:pt x="4582" y="88"/>
                  </a:lnTo>
                  <a:lnTo>
                    <a:pt x="4585" y="90"/>
                  </a:lnTo>
                  <a:lnTo>
                    <a:pt x="4588" y="92"/>
                  </a:lnTo>
                  <a:lnTo>
                    <a:pt x="4591" y="94"/>
                  </a:lnTo>
                  <a:lnTo>
                    <a:pt x="4595" y="96"/>
                  </a:lnTo>
                  <a:lnTo>
                    <a:pt x="4598" y="98"/>
                  </a:lnTo>
                  <a:lnTo>
                    <a:pt x="4601" y="100"/>
                  </a:lnTo>
                  <a:lnTo>
                    <a:pt x="4604" y="102"/>
                  </a:lnTo>
                  <a:lnTo>
                    <a:pt x="4608" y="103"/>
                  </a:lnTo>
                  <a:lnTo>
                    <a:pt x="4611" y="105"/>
                  </a:lnTo>
                  <a:lnTo>
                    <a:pt x="4614" y="107"/>
                  </a:lnTo>
                  <a:lnTo>
                    <a:pt x="4617" y="108"/>
                  </a:lnTo>
                  <a:lnTo>
                    <a:pt x="4621" y="110"/>
                  </a:lnTo>
                  <a:lnTo>
                    <a:pt x="4624" y="112"/>
                  </a:lnTo>
                  <a:lnTo>
                    <a:pt x="4627" y="113"/>
                  </a:lnTo>
                  <a:lnTo>
                    <a:pt x="4630" y="115"/>
                  </a:lnTo>
                  <a:lnTo>
                    <a:pt x="4634" y="116"/>
                  </a:lnTo>
                  <a:lnTo>
                    <a:pt x="4637" y="118"/>
                  </a:lnTo>
                  <a:lnTo>
                    <a:pt x="4640" y="119"/>
                  </a:lnTo>
                  <a:lnTo>
                    <a:pt x="4644" y="121"/>
                  </a:lnTo>
                  <a:lnTo>
                    <a:pt x="4647" y="122"/>
                  </a:lnTo>
                  <a:lnTo>
                    <a:pt x="4650" y="124"/>
                  </a:lnTo>
                  <a:lnTo>
                    <a:pt x="4653" y="125"/>
                  </a:lnTo>
                  <a:lnTo>
                    <a:pt x="4657" y="126"/>
                  </a:lnTo>
                  <a:lnTo>
                    <a:pt x="4660" y="128"/>
                  </a:lnTo>
                  <a:lnTo>
                    <a:pt x="4663" y="129"/>
                  </a:lnTo>
                  <a:lnTo>
                    <a:pt x="4666" y="130"/>
                  </a:lnTo>
                  <a:lnTo>
                    <a:pt x="4670" y="132"/>
                  </a:lnTo>
                  <a:lnTo>
                    <a:pt x="4673" y="133"/>
                  </a:lnTo>
                  <a:lnTo>
                    <a:pt x="4676" y="134"/>
                  </a:lnTo>
                  <a:lnTo>
                    <a:pt x="4679" y="135"/>
                  </a:lnTo>
                  <a:lnTo>
                    <a:pt x="4683" y="136"/>
                  </a:lnTo>
                  <a:lnTo>
                    <a:pt x="4686" y="137"/>
                  </a:lnTo>
                  <a:lnTo>
                    <a:pt x="4689" y="139"/>
                  </a:lnTo>
                  <a:lnTo>
                    <a:pt x="4692" y="140"/>
                  </a:lnTo>
                  <a:lnTo>
                    <a:pt x="4696" y="141"/>
                  </a:lnTo>
                  <a:lnTo>
                    <a:pt x="4699" y="142"/>
                  </a:lnTo>
                  <a:lnTo>
                    <a:pt x="4702" y="143"/>
                  </a:lnTo>
                  <a:lnTo>
                    <a:pt x="4705" y="144"/>
                  </a:lnTo>
                  <a:lnTo>
                    <a:pt x="4709" y="145"/>
                  </a:lnTo>
                  <a:lnTo>
                    <a:pt x="4712" y="146"/>
                  </a:lnTo>
                  <a:lnTo>
                    <a:pt x="4715" y="147"/>
                  </a:lnTo>
                  <a:lnTo>
                    <a:pt x="4719" y="148"/>
                  </a:lnTo>
                  <a:lnTo>
                    <a:pt x="4722" y="149"/>
                  </a:lnTo>
                  <a:lnTo>
                    <a:pt x="4725" y="150"/>
                  </a:lnTo>
                  <a:lnTo>
                    <a:pt x="4728" y="151"/>
                  </a:lnTo>
                  <a:lnTo>
                    <a:pt x="4732" y="151"/>
                  </a:lnTo>
                  <a:lnTo>
                    <a:pt x="4735" y="152"/>
                  </a:lnTo>
                  <a:lnTo>
                    <a:pt x="4738" y="153"/>
                  </a:lnTo>
                  <a:lnTo>
                    <a:pt x="4741" y="154"/>
                  </a:lnTo>
                  <a:lnTo>
                    <a:pt x="4745" y="155"/>
                  </a:lnTo>
                  <a:lnTo>
                    <a:pt x="4748" y="156"/>
                  </a:lnTo>
                  <a:lnTo>
                    <a:pt x="4751" y="156"/>
                  </a:lnTo>
                  <a:lnTo>
                    <a:pt x="4754" y="157"/>
                  </a:lnTo>
                  <a:lnTo>
                    <a:pt x="4758" y="158"/>
                  </a:lnTo>
                  <a:lnTo>
                    <a:pt x="4761" y="159"/>
                  </a:lnTo>
                  <a:lnTo>
                    <a:pt x="4764" y="159"/>
                  </a:lnTo>
                  <a:lnTo>
                    <a:pt x="4767" y="160"/>
                  </a:lnTo>
                  <a:lnTo>
                    <a:pt x="4771" y="161"/>
                  </a:lnTo>
                  <a:lnTo>
                    <a:pt x="4774" y="162"/>
                  </a:lnTo>
                  <a:lnTo>
                    <a:pt x="4777" y="162"/>
                  </a:lnTo>
                  <a:lnTo>
                    <a:pt x="4781" y="163"/>
                  </a:lnTo>
                  <a:lnTo>
                    <a:pt x="4784" y="164"/>
                  </a:lnTo>
                  <a:lnTo>
                    <a:pt x="4787" y="165"/>
                  </a:lnTo>
                  <a:lnTo>
                    <a:pt x="4790" y="165"/>
                  </a:lnTo>
                  <a:lnTo>
                    <a:pt x="4794" y="166"/>
                  </a:lnTo>
                  <a:lnTo>
                    <a:pt x="4797" y="167"/>
                  </a:lnTo>
                  <a:lnTo>
                    <a:pt x="4800" y="167"/>
                  </a:lnTo>
                  <a:lnTo>
                    <a:pt x="4803" y="168"/>
                  </a:lnTo>
                  <a:lnTo>
                    <a:pt x="4807" y="169"/>
                  </a:lnTo>
                  <a:lnTo>
                    <a:pt x="4810" y="170"/>
                  </a:lnTo>
                  <a:lnTo>
                    <a:pt x="4813" y="170"/>
                  </a:lnTo>
                  <a:lnTo>
                    <a:pt x="4816" y="171"/>
                  </a:lnTo>
                  <a:lnTo>
                    <a:pt x="4820" y="171"/>
                  </a:lnTo>
                  <a:lnTo>
                    <a:pt x="4823" y="172"/>
                  </a:lnTo>
                  <a:lnTo>
                    <a:pt x="4826" y="173"/>
                  </a:lnTo>
                  <a:lnTo>
                    <a:pt x="4829" y="173"/>
                  </a:lnTo>
                  <a:lnTo>
                    <a:pt x="4833" y="174"/>
                  </a:lnTo>
                  <a:lnTo>
                    <a:pt x="4836" y="175"/>
                  </a:lnTo>
                  <a:lnTo>
                    <a:pt x="4839" y="175"/>
                  </a:lnTo>
                  <a:lnTo>
                    <a:pt x="4842" y="176"/>
                  </a:lnTo>
                  <a:lnTo>
                    <a:pt x="4846" y="176"/>
                  </a:lnTo>
                  <a:lnTo>
                    <a:pt x="4849" y="177"/>
                  </a:lnTo>
                  <a:lnTo>
                    <a:pt x="4852" y="178"/>
                  </a:lnTo>
                  <a:lnTo>
                    <a:pt x="4856" y="178"/>
                  </a:lnTo>
                  <a:lnTo>
                    <a:pt x="4859" y="179"/>
                  </a:lnTo>
                  <a:lnTo>
                    <a:pt x="4862" y="179"/>
                  </a:lnTo>
                  <a:lnTo>
                    <a:pt x="4865" y="180"/>
                  </a:lnTo>
                  <a:lnTo>
                    <a:pt x="4869" y="181"/>
                  </a:lnTo>
                  <a:lnTo>
                    <a:pt x="4872" y="181"/>
                  </a:lnTo>
                  <a:lnTo>
                    <a:pt x="4875" y="182"/>
                  </a:lnTo>
                  <a:lnTo>
                    <a:pt x="4878" y="182"/>
                  </a:lnTo>
                  <a:lnTo>
                    <a:pt x="4882" y="183"/>
                  </a:lnTo>
                  <a:lnTo>
                    <a:pt x="4885" y="183"/>
                  </a:lnTo>
                  <a:lnTo>
                    <a:pt x="4888" y="184"/>
                  </a:lnTo>
                  <a:lnTo>
                    <a:pt x="4891" y="185"/>
                  </a:lnTo>
                  <a:lnTo>
                    <a:pt x="4895" y="185"/>
                  </a:lnTo>
                  <a:lnTo>
                    <a:pt x="4898" y="186"/>
                  </a:lnTo>
                  <a:lnTo>
                    <a:pt x="4901" y="186"/>
                  </a:lnTo>
                  <a:lnTo>
                    <a:pt x="4904" y="187"/>
                  </a:lnTo>
                  <a:lnTo>
                    <a:pt x="4908" y="187"/>
                  </a:lnTo>
                  <a:lnTo>
                    <a:pt x="4911" y="188"/>
                  </a:lnTo>
                  <a:lnTo>
                    <a:pt x="4914" y="189"/>
                  </a:lnTo>
                  <a:lnTo>
                    <a:pt x="4917" y="189"/>
                  </a:lnTo>
                  <a:lnTo>
                    <a:pt x="4921" y="190"/>
                  </a:lnTo>
                  <a:lnTo>
                    <a:pt x="4924" y="190"/>
                  </a:lnTo>
                  <a:lnTo>
                    <a:pt x="4927" y="191"/>
                  </a:lnTo>
                  <a:lnTo>
                    <a:pt x="4931" y="192"/>
                  </a:lnTo>
                  <a:lnTo>
                    <a:pt x="4934" y="192"/>
                  </a:lnTo>
                  <a:lnTo>
                    <a:pt x="4937" y="193"/>
                  </a:lnTo>
                  <a:lnTo>
                    <a:pt x="4940" y="193"/>
                  </a:lnTo>
                  <a:lnTo>
                    <a:pt x="4944" y="194"/>
                  </a:lnTo>
                  <a:lnTo>
                    <a:pt x="4947" y="195"/>
                  </a:lnTo>
                  <a:lnTo>
                    <a:pt x="4950" y="195"/>
                  </a:lnTo>
                  <a:lnTo>
                    <a:pt x="4953" y="196"/>
                  </a:lnTo>
                  <a:lnTo>
                    <a:pt x="4957" y="197"/>
                  </a:lnTo>
                  <a:lnTo>
                    <a:pt x="4960" y="197"/>
                  </a:lnTo>
                  <a:lnTo>
                    <a:pt x="4963" y="198"/>
                  </a:lnTo>
                  <a:lnTo>
                    <a:pt x="4966" y="199"/>
                  </a:lnTo>
                  <a:lnTo>
                    <a:pt x="4970" y="200"/>
                  </a:lnTo>
                  <a:lnTo>
                    <a:pt x="4973" y="200"/>
                  </a:lnTo>
                  <a:lnTo>
                    <a:pt x="4976" y="201"/>
                  </a:lnTo>
                  <a:lnTo>
                    <a:pt x="4979" y="202"/>
                  </a:lnTo>
                  <a:lnTo>
                    <a:pt x="4983" y="203"/>
                  </a:lnTo>
                  <a:lnTo>
                    <a:pt x="4986" y="204"/>
                  </a:lnTo>
                  <a:lnTo>
                    <a:pt x="4989" y="205"/>
                  </a:lnTo>
                  <a:lnTo>
                    <a:pt x="4992" y="205"/>
                  </a:lnTo>
                  <a:lnTo>
                    <a:pt x="4996" y="206"/>
                  </a:lnTo>
                  <a:lnTo>
                    <a:pt x="4999" y="207"/>
                  </a:lnTo>
                  <a:lnTo>
                    <a:pt x="5002" y="208"/>
                  </a:lnTo>
                  <a:lnTo>
                    <a:pt x="5006" y="209"/>
                  </a:lnTo>
                  <a:lnTo>
                    <a:pt x="5009" y="210"/>
                  </a:lnTo>
                  <a:lnTo>
                    <a:pt x="5012" y="211"/>
                  </a:lnTo>
                  <a:lnTo>
                    <a:pt x="5015" y="212"/>
                  </a:lnTo>
                  <a:lnTo>
                    <a:pt x="5019" y="213"/>
                  </a:lnTo>
                  <a:lnTo>
                    <a:pt x="5022" y="214"/>
                  </a:lnTo>
                  <a:lnTo>
                    <a:pt x="5025" y="215"/>
                  </a:lnTo>
                  <a:lnTo>
                    <a:pt x="5028" y="216"/>
                  </a:lnTo>
                  <a:lnTo>
                    <a:pt x="5032" y="217"/>
                  </a:lnTo>
                  <a:lnTo>
                    <a:pt x="5035" y="219"/>
                  </a:lnTo>
                  <a:lnTo>
                    <a:pt x="5038" y="220"/>
                  </a:lnTo>
                  <a:lnTo>
                    <a:pt x="5041" y="221"/>
                  </a:lnTo>
                  <a:lnTo>
                    <a:pt x="5045" y="222"/>
                  </a:lnTo>
                  <a:lnTo>
                    <a:pt x="5048" y="223"/>
                  </a:lnTo>
                  <a:lnTo>
                    <a:pt x="5051" y="224"/>
                  </a:lnTo>
                  <a:lnTo>
                    <a:pt x="5054" y="226"/>
                  </a:lnTo>
                  <a:lnTo>
                    <a:pt x="5058" y="227"/>
                  </a:lnTo>
                  <a:lnTo>
                    <a:pt x="5061" y="228"/>
                  </a:lnTo>
                  <a:lnTo>
                    <a:pt x="5064" y="229"/>
                  </a:lnTo>
                  <a:lnTo>
                    <a:pt x="5067" y="231"/>
                  </a:lnTo>
                  <a:lnTo>
                    <a:pt x="5071" y="232"/>
                  </a:lnTo>
                  <a:lnTo>
                    <a:pt x="5074" y="233"/>
                  </a:lnTo>
                  <a:lnTo>
                    <a:pt x="5077" y="235"/>
                  </a:lnTo>
                  <a:lnTo>
                    <a:pt x="5081" y="236"/>
                  </a:lnTo>
                  <a:lnTo>
                    <a:pt x="5084" y="237"/>
                  </a:lnTo>
                  <a:lnTo>
                    <a:pt x="5087" y="238"/>
                  </a:lnTo>
                  <a:lnTo>
                    <a:pt x="5090" y="240"/>
                  </a:lnTo>
                  <a:lnTo>
                    <a:pt x="5094" y="241"/>
                  </a:lnTo>
                  <a:lnTo>
                    <a:pt x="5097" y="242"/>
                  </a:lnTo>
                  <a:lnTo>
                    <a:pt x="5100" y="244"/>
                  </a:lnTo>
                  <a:lnTo>
                    <a:pt x="5103" y="245"/>
                  </a:lnTo>
                  <a:lnTo>
                    <a:pt x="5107" y="246"/>
                  </a:lnTo>
                  <a:lnTo>
                    <a:pt x="5110" y="248"/>
                  </a:lnTo>
                  <a:lnTo>
                    <a:pt x="5113" y="249"/>
                  </a:lnTo>
                  <a:lnTo>
                    <a:pt x="5116" y="250"/>
                  </a:lnTo>
                  <a:lnTo>
                    <a:pt x="5120" y="252"/>
                  </a:lnTo>
                  <a:lnTo>
                    <a:pt x="5123" y="253"/>
                  </a:lnTo>
                  <a:lnTo>
                    <a:pt x="5126" y="254"/>
                  </a:lnTo>
                  <a:lnTo>
                    <a:pt x="5129" y="255"/>
                  </a:lnTo>
                  <a:lnTo>
                    <a:pt x="5133" y="257"/>
                  </a:lnTo>
                  <a:lnTo>
                    <a:pt x="5136" y="258"/>
                  </a:lnTo>
                  <a:lnTo>
                    <a:pt x="5139" y="259"/>
                  </a:lnTo>
                  <a:lnTo>
                    <a:pt x="5143" y="260"/>
                  </a:lnTo>
                  <a:lnTo>
                    <a:pt x="5146" y="261"/>
                  </a:lnTo>
                  <a:lnTo>
                    <a:pt x="5149" y="262"/>
                  </a:lnTo>
                  <a:lnTo>
                    <a:pt x="5152" y="264"/>
                  </a:lnTo>
                  <a:lnTo>
                    <a:pt x="5156" y="265"/>
                  </a:lnTo>
                  <a:lnTo>
                    <a:pt x="5159" y="266"/>
                  </a:lnTo>
                  <a:lnTo>
                    <a:pt x="5162" y="267"/>
                  </a:lnTo>
                  <a:lnTo>
                    <a:pt x="5165" y="268"/>
                  </a:lnTo>
                  <a:lnTo>
                    <a:pt x="5169" y="269"/>
                  </a:lnTo>
                  <a:lnTo>
                    <a:pt x="5172" y="269"/>
                  </a:lnTo>
                  <a:lnTo>
                    <a:pt x="5175" y="270"/>
                  </a:lnTo>
                  <a:lnTo>
                    <a:pt x="5178" y="271"/>
                  </a:lnTo>
                  <a:lnTo>
                    <a:pt x="5182" y="272"/>
                  </a:lnTo>
                  <a:lnTo>
                    <a:pt x="5185" y="273"/>
                  </a:lnTo>
                  <a:lnTo>
                    <a:pt x="5188" y="274"/>
                  </a:lnTo>
                  <a:lnTo>
                    <a:pt x="5191" y="274"/>
                  </a:lnTo>
                  <a:lnTo>
                    <a:pt x="5195" y="275"/>
                  </a:lnTo>
                  <a:lnTo>
                    <a:pt x="5198" y="276"/>
                  </a:lnTo>
                  <a:lnTo>
                    <a:pt x="5201" y="276"/>
                  </a:lnTo>
                  <a:lnTo>
                    <a:pt x="5204" y="277"/>
                  </a:lnTo>
                  <a:lnTo>
                    <a:pt x="5208" y="278"/>
                  </a:lnTo>
                  <a:lnTo>
                    <a:pt x="5211" y="278"/>
                  </a:lnTo>
                  <a:lnTo>
                    <a:pt x="5214" y="279"/>
                  </a:lnTo>
                  <a:lnTo>
                    <a:pt x="5218" y="279"/>
                  </a:lnTo>
                  <a:lnTo>
                    <a:pt x="5221" y="279"/>
                  </a:lnTo>
                  <a:lnTo>
                    <a:pt x="5224" y="280"/>
                  </a:lnTo>
                  <a:lnTo>
                    <a:pt x="5227" y="280"/>
                  </a:lnTo>
                  <a:lnTo>
                    <a:pt x="5231" y="280"/>
                  </a:lnTo>
                  <a:lnTo>
                    <a:pt x="5234" y="280"/>
                  </a:lnTo>
                  <a:lnTo>
                    <a:pt x="5237" y="281"/>
                  </a:lnTo>
                  <a:lnTo>
                    <a:pt x="5240" y="281"/>
                  </a:lnTo>
                  <a:lnTo>
                    <a:pt x="5244" y="281"/>
                  </a:lnTo>
                  <a:lnTo>
                    <a:pt x="5247" y="281"/>
                  </a:lnTo>
                  <a:lnTo>
                    <a:pt x="5250" y="281"/>
                  </a:lnTo>
                  <a:lnTo>
                    <a:pt x="5253" y="281"/>
                  </a:lnTo>
                  <a:lnTo>
                    <a:pt x="5257" y="281"/>
                  </a:lnTo>
                  <a:lnTo>
                    <a:pt x="5260" y="281"/>
                  </a:lnTo>
                  <a:lnTo>
                    <a:pt x="5263" y="281"/>
                  </a:lnTo>
                  <a:lnTo>
                    <a:pt x="5266" y="281"/>
                  </a:lnTo>
                  <a:lnTo>
                    <a:pt x="5270" y="280"/>
                  </a:lnTo>
                  <a:lnTo>
                    <a:pt x="5273" y="280"/>
                  </a:lnTo>
                  <a:lnTo>
                    <a:pt x="5276" y="280"/>
                  </a:lnTo>
                  <a:lnTo>
                    <a:pt x="5279" y="280"/>
                  </a:lnTo>
                  <a:lnTo>
                    <a:pt x="5283" y="280"/>
                  </a:lnTo>
                  <a:lnTo>
                    <a:pt x="5286" y="279"/>
                  </a:lnTo>
                  <a:lnTo>
                    <a:pt x="5289" y="279"/>
                  </a:lnTo>
                  <a:lnTo>
                    <a:pt x="5293" y="279"/>
                  </a:lnTo>
                  <a:lnTo>
                    <a:pt x="5296" y="279"/>
                  </a:lnTo>
                  <a:lnTo>
                    <a:pt x="5299" y="278"/>
                  </a:lnTo>
                  <a:lnTo>
                    <a:pt x="5302" y="278"/>
                  </a:lnTo>
                  <a:lnTo>
                    <a:pt x="5306" y="278"/>
                  </a:lnTo>
                  <a:lnTo>
                    <a:pt x="5309" y="277"/>
                  </a:lnTo>
                  <a:lnTo>
                    <a:pt x="5312" y="277"/>
                  </a:lnTo>
                  <a:lnTo>
                    <a:pt x="5315" y="276"/>
                  </a:lnTo>
                  <a:lnTo>
                    <a:pt x="5319" y="276"/>
                  </a:lnTo>
                  <a:lnTo>
                    <a:pt x="5322" y="275"/>
                  </a:lnTo>
                  <a:lnTo>
                    <a:pt x="5325" y="275"/>
                  </a:lnTo>
                  <a:lnTo>
                    <a:pt x="5328" y="275"/>
                  </a:lnTo>
                  <a:lnTo>
                    <a:pt x="5332" y="274"/>
                  </a:lnTo>
                  <a:lnTo>
                    <a:pt x="5335" y="274"/>
                  </a:lnTo>
                  <a:lnTo>
                    <a:pt x="5338" y="273"/>
                  </a:lnTo>
                  <a:lnTo>
                    <a:pt x="5341" y="273"/>
                  </a:lnTo>
                  <a:lnTo>
                    <a:pt x="5345" y="272"/>
                  </a:lnTo>
                  <a:lnTo>
                    <a:pt x="5348" y="272"/>
                  </a:lnTo>
                  <a:lnTo>
                    <a:pt x="5351" y="272"/>
                  </a:lnTo>
                  <a:lnTo>
                    <a:pt x="5354" y="271"/>
                  </a:lnTo>
                  <a:lnTo>
                    <a:pt x="5358" y="271"/>
                  </a:lnTo>
                  <a:lnTo>
                    <a:pt x="5361" y="270"/>
                  </a:lnTo>
                  <a:lnTo>
                    <a:pt x="5364" y="270"/>
                  </a:lnTo>
                  <a:lnTo>
                    <a:pt x="5368" y="270"/>
                  </a:lnTo>
                  <a:lnTo>
                    <a:pt x="5371" y="269"/>
                  </a:lnTo>
                  <a:lnTo>
                    <a:pt x="5374" y="269"/>
                  </a:lnTo>
                  <a:lnTo>
                    <a:pt x="5377" y="269"/>
                  </a:lnTo>
                  <a:lnTo>
                    <a:pt x="5381" y="269"/>
                  </a:lnTo>
                  <a:lnTo>
                    <a:pt x="5384" y="268"/>
                  </a:lnTo>
                  <a:lnTo>
                    <a:pt x="5387" y="268"/>
                  </a:lnTo>
                  <a:lnTo>
                    <a:pt x="5390" y="268"/>
                  </a:lnTo>
                  <a:lnTo>
                    <a:pt x="5394" y="268"/>
                  </a:lnTo>
                  <a:lnTo>
                    <a:pt x="5397" y="268"/>
                  </a:lnTo>
                  <a:lnTo>
                    <a:pt x="5400" y="268"/>
                  </a:lnTo>
                  <a:lnTo>
                    <a:pt x="5403" y="268"/>
                  </a:lnTo>
                  <a:lnTo>
                    <a:pt x="5407" y="268"/>
                  </a:lnTo>
                  <a:lnTo>
                    <a:pt x="5410" y="268"/>
                  </a:lnTo>
                  <a:lnTo>
                    <a:pt x="5413" y="268"/>
                  </a:lnTo>
                  <a:lnTo>
                    <a:pt x="5416" y="268"/>
                  </a:lnTo>
                  <a:lnTo>
                    <a:pt x="5420" y="268"/>
                  </a:lnTo>
                  <a:lnTo>
                    <a:pt x="5423" y="268"/>
                  </a:lnTo>
                  <a:lnTo>
                    <a:pt x="5426" y="268"/>
                  </a:lnTo>
                  <a:lnTo>
                    <a:pt x="5429" y="268"/>
                  </a:lnTo>
                  <a:lnTo>
                    <a:pt x="5433" y="268"/>
                  </a:lnTo>
                  <a:lnTo>
                    <a:pt x="5436" y="268"/>
                  </a:lnTo>
                  <a:lnTo>
                    <a:pt x="5439" y="269"/>
                  </a:lnTo>
                  <a:lnTo>
                    <a:pt x="5443" y="269"/>
                  </a:lnTo>
                  <a:lnTo>
                    <a:pt x="5446" y="269"/>
                  </a:lnTo>
                  <a:lnTo>
                    <a:pt x="5449" y="269"/>
                  </a:lnTo>
                  <a:lnTo>
                    <a:pt x="5452" y="269"/>
                  </a:lnTo>
                  <a:lnTo>
                    <a:pt x="5456" y="270"/>
                  </a:lnTo>
                  <a:lnTo>
                    <a:pt x="5459" y="270"/>
                  </a:lnTo>
                  <a:lnTo>
                    <a:pt x="5462" y="270"/>
                  </a:lnTo>
                  <a:lnTo>
                    <a:pt x="5465" y="271"/>
                  </a:lnTo>
                  <a:lnTo>
                    <a:pt x="5469" y="271"/>
                  </a:lnTo>
                  <a:lnTo>
                    <a:pt x="5472" y="272"/>
                  </a:lnTo>
                  <a:lnTo>
                    <a:pt x="5475" y="272"/>
                  </a:lnTo>
                  <a:lnTo>
                    <a:pt x="5478" y="273"/>
                  </a:lnTo>
                  <a:lnTo>
                    <a:pt x="5482" y="273"/>
                  </a:lnTo>
                  <a:lnTo>
                    <a:pt x="5485" y="274"/>
                  </a:lnTo>
                  <a:lnTo>
                    <a:pt x="5488" y="274"/>
                  </a:lnTo>
                  <a:lnTo>
                    <a:pt x="5491" y="275"/>
                  </a:lnTo>
                  <a:lnTo>
                    <a:pt x="5495" y="275"/>
                  </a:lnTo>
                  <a:lnTo>
                    <a:pt x="5498" y="276"/>
                  </a:lnTo>
                  <a:lnTo>
                    <a:pt x="5501" y="276"/>
                  </a:lnTo>
                  <a:lnTo>
                    <a:pt x="5505" y="277"/>
                  </a:lnTo>
                  <a:lnTo>
                    <a:pt x="5508" y="277"/>
                  </a:lnTo>
                  <a:lnTo>
                    <a:pt x="5511" y="278"/>
                  </a:lnTo>
                  <a:lnTo>
                    <a:pt x="5514" y="279"/>
                  </a:lnTo>
                  <a:lnTo>
                    <a:pt x="5518" y="279"/>
                  </a:lnTo>
                  <a:lnTo>
                    <a:pt x="5521" y="280"/>
                  </a:lnTo>
                  <a:lnTo>
                    <a:pt x="5524" y="280"/>
                  </a:lnTo>
                  <a:lnTo>
                    <a:pt x="5527" y="281"/>
                  </a:lnTo>
                  <a:lnTo>
                    <a:pt x="5531" y="282"/>
                  </a:lnTo>
                  <a:lnTo>
                    <a:pt x="5534" y="282"/>
                  </a:lnTo>
                  <a:lnTo>
                    <a:pt x="5537" y="283"/>
                  </a:lnTo>
                  <a:lnTo>
                    <a:pt x="5540" y="284"/>
                  </a:lnTo>
                  <a:lnTo>
                    <a:pt x="5544" y="284"/>
                  </a:lnTo>
                  <a:lnTo>
                    <a:pt x="5547" y="285"/>
                  </a:lnTo>
                  <a:lnTo>
                    <a:pt x="5550" y="285"/>
                  </a:lnTo>
                  <a:lnTo>
                    <a:pt x="5553" y="286"/>
                  </a:lnTo>
                  <a:lnTo>
                    <a:pt x="5557" y="287"/>
                  </a:lnTo>
                  <a:lnTo>
                    <a:pt x="5560" y="287"/>
                  </a:lnTo>
                  <a:lnTo>
                    <a:pt x="5563" y="288"/>
                  </a:lnTo>
                  <a:lnTo>
                    <a:pt x="5566" y="289"/>
                  </a:lnTo>
                  <a:lnTo>
                    <a:pt x="5570" y="289"/>
                  </a:lnTo>
                  <a:lnTo>
                    <a:pt x="5573" y="290"/>
                  </a:lnTo>
                  <a:lnTo>
                    <a:pt x="5576" y="291"/>
                  </a:lnTo>
                  <a:lnTo>
                    <a:pt x="5580" y="291"/>
                  </a:lnTo>
                  <a:lnTo>
                    <a:pt x="5583" y="292"/>
                  </a:lnTo>
                  <a:lnTo>
                    <a:pt x="5586" y="292"/>
                  </a:lnTo>
                  <a:lnTo>
                    <a:pt x="5589" y="293"/>
                  </a:lnTo>
                  <a:lnTo>
                    <a:pt x="5593" y="294"/>
                  </a:lnTo>
                  <a:lnTo>
                    <a:pt x="5596" y="294"/>
                  </a:lnTo>
                  <a:lnTo>
                    <a:pt x="5599" y="295"/>
                  </a:lnTo>
                  <a:lnTo>
                    <a:pt x="5602" y="296"/>
                  </a:lnTo>
                  <a:lnTo>
                    <a:pt x="5606" y="296"/>
                  </a:lnTo>
                  <a:lnTo>
                    <a:pt x="5609" y="297"/>
                  </a:lnTo>
                  <a:lnTo>
                    <a:pt x="5612" y="298"/>
                  </a:lnTo>
                  <a:lnTo>
                    <a:pt x="5615" y="298"/>
                  </a:lnTo>
                  <a:lnTo>
                    <a:pt x="5619" y="299"/>
                  </a:lnTo>
                  <a:lnTo>
                    <a:pt x="5622" y="299"/>
                  </a:lnTo>
                  <a:lnTo>
                    <a:pt x="5625" y="300"/>
                  </a:lnTo>
                  <a:lnTo>
                    <a:pt x="5628" y="301"/>
                  </a:lnTo>
                  <a:lnTo>
                    <a:pt x="5632" y="301"/>
                  </a:lnTo>
                  <a:lnTo>
                    <a:pt x="5635" y="302"/>
                  </a:lnTo>
                  <a:lnTo>
                    <a:pt x="5638" y="303"/>
                  </a:lnTo>
                  <a:lnTo>
                    <a:pt x="5641" y="303"/>
                  </a:lnTo>
                  <a:lnTo>
                    <a:pt x="5645" y="304"/>
                  </a:lnTo>
                  <a:lnTo>
                    <a:pt x="5648" y="305"/>
                  </a:lnTo>
                  <a:lnTo>
                    <a:pt x="5651" y="305"/>
                  </a:lnTo>
                  <a:lnTo>
                    <a:pt x="5655" y="306"/>
                  </a:lnTo>
                  <a:lnTo>
                    <a:pt x="5658" y="307"/>
                  </a:lnTo>
                  <a:lnTo>
                    <a:pt x="5661" y="307"/>
                  </a:lnTo>
                  <a:lnTo>
                    <a:pt x="5664" y="308"/>
                  </a:lnTo>
                  <a:lnTo>
                    <a:pt x="5668" y="309"/>
                  </a:lnTo>
                  <a:lnTo>
                    <a:pt x="5671" y="310"/>
                  </a:lnTo>
                  <a:lnTo>
                    <a:pt x="5674" y="310"/>
                  </a:lnTo>
                  <a:lnTo>
                    <a:pt x="5677" y="311"/>
                  </a:lnTo>
                  <a:lnTo>
                    <a:pt x="5681" y="312"/>
                  </a:lnTo>
                  <a:lnTo>
                    <a:pt x="5684" y="312"/>
                  </a:lnTo>
                  <a:lnTo>
                    <a:pt x="5687" y="313"/>
                  </a:lnTo>
                  <a:lnTo>
                    <a:pt x="5690" y="314"/>
                  </a:lnTo>
                  <a:lnTo>
                    <a:pt x="5694" y="315"/>
                  </a:lnTo>
                  <a:lnTo>
                    <a:pt x="5697" y="315"/>
                  </a:lnTo>
                  <a:lnTo>
                    <a:pt x="5700" y="316"/>
                  </a:lnTo>
                  <a:lnTo>
                    <a:pt x="5703" y="317"/>
                  </a:lnTo>
                  <a:lnTo>
                    <a:pt x="5707" y="318"/>
                  </a:lnTo>
                  <a:lnTo>
                    <a:pt x="5710" y="318"/>
                  </a:lnTo>
                  <a:lnTo>
                    <a:pt x="5713" y="319"/>
                  </a:lnTo>
                  <a:lnTo>
                    <a:pt x="5716" y="320"/>
                  </a:lnTo>
                  <a:lnTo>
                    <a:pt x="5720" y="320"/>
                  </a:lnTo>
                  <a:lnTo>
                    <a:pt x="5723" y="321"/>
                  </a:lnTo>
                  <a:lnTo>
                    <a:pt x="5726" y="322"/>
                  </a:lnTo>
                  <a:lnTo>
                    <a:pt x="5730" y="323"/>
                  </a:lnTo>
                  <a:lnTo>
                    <a:pt x="5733" y="324"/>
                  </a:lnTo>
                  <a:lnTo>
                    <a:pt x="5736" y="324"/>
                  </a:lnTo>
                  <a:lnTo>
                    <a:pt x="5739" y="325"/>
                  </a:lnTo>
                  <a:lnTo>
                    <a:pt x="5743" y="326"/>
                  </a:lnTo>
                  <a:lnTo>
                    <a:pt x="5746" y="327"/>
                  </a:lnTo>
                  <a:lnTo>
                    <a:pt x="5749" y="327"/>
                  </a:lnTo>
                  <a:lnTo>
                    <a:pt x="5752" y="328"/>
                  </a:lnTo>
                  <a:lnTo>
                    <a:pt x="5756" y="329"/>
                  </a:lnTo>
                  <a:lnTo>
                    <a:pt x="5759" y="330"/>
                  </a:lnTo>
                  <a:lnTo>
                    <a:pt x="5762" y="330"/>
                  </a:lnTo>
                  <a:lnTo>
                    <a:pt x="5765" y="331"/>
                  </a:lnTo>
                  <a:lnTo>
                    <a:pt x="5769" y="332"/>
                  </a:lnTo>
                  <a:lnTo>
                    <a:pt x="5772" y="332"/>
                  </a:lnTo>
                  <a:lnTo>
                    <a:pt x="5775" y="333"/>
                  </a:lnTo>
                  <a:lnTo>
                    <a:pt x="5778" y="334"/>
                  </a:lnTo>
                  <a:lnTo>
                    <a:pt x="5782" y="335"/>
                  </a:lnTo>
                  <a:lnTo>
                    <a:pt x="5785" y="335"/>
                  </a:lnTo>
                  <a:lnTo>
                    <a:pt x="5788" y="336"/>
                  </a:lnTo>
                  <a:lnTo>
                    <a:pt x="5791" y="336"/>
                  </a:lnTo>
                  <a:lnTo>
                    <a:pt x="5795" y="337"/>
                  </a:lnTo>
                  <a:lnTo>
                    <a:pt x="5798" y="338"/>
                  </a:lnTo>
                  <a:lnTo>
                    <a:pt x="5801" y="338"/>
                  </a:lnTo>
                  <a:lnTo>
                    <a:pt x="5805" y="339"/>
                  </a:lnTo>
                  <a:lnTo>
                    <a:pt x="5808" y="339"/>
                  </a:lnTo>
                  <a:lnTo>
                    <a:pt x="5811" y="340"/>
                  </a:lnTo>
                  <a:lnTo>
                    <a:pt x="5814" y="340"/>
                  </a:lnTo>
                  <a:lnTo>
                    <a:pt x="5818" y="341"/>
                  </a:lnTo>
                  <a:lnTo>
                    <a:pt x="5821" y="341"/>
                  </a:lnTo>
                  <a:lnTo>
                    <a:pt x="5824" y="342"/>
                  </a:lnTo>
                  <a:lnTo>
                    <a:pt x="5827" y="342"/>
                  </a:lnTo>
                  <a:lnTo>
                    <a:pt x="5831" y="342"/>
                  </a:lnTo>
                  <a:lnTo>
                    <a:pt x="5834" y="343"/>
                  </a:lnTo>
                  <a:lnTo>
                    <a:pt x="5837" y="343"/>
                  </a:lnTo>
                  <a:lnTo>
                    <a:pt x="5840" y="343"/>
                  </a:lnTo>
                  <a:lnTo>
                    <a:pt x="5844" y="344"/>
                  </a:lnTo>
                  <a:lnTo>
                    <a:pt x="5847" y="344"/>
                  </a:lnTo>
                  <a:lnTo>
                    <a:pt x="5850" y="344"/>
                  </a:lnTo>
                  <a:lnTo>
                    <a:pt x="5853" y="345"/>
                  </a:lnTo>
                  <a:lnTo>
                    <a:pt x="5857" y="345"/>
                  </a:lnTo>
                  <a:lnTo>
                    <a:pt x="5860" y="345"/>
                  </a:lnTo>
                  <a:lnTo>
                    <a:pt x="5863" y="345"/>
                  </a:lnTo>
                  <a:lnTo>
                    <a:pt x="5867" y="345"/>
                  </a:lnTo>
                  <a:lnTo>
                    <a:pt x="5870" y="345"/>
                  </a:lnTo>
                  <a:lnTo>
                    <a:pt x="5873" y="345"/>
                  </a:lnTo>
                  <a:lnTo>
                    <a:pt x="5876" y="346"/>
                  </a:lnTo>
                  <a:lnTo>
                    <a:pt x="5880" y="346"/>
                  </a:lnTo>
                  <a:lnTo>
                    <a:pt x="5883" y="346"/>
                  </a:lnTo>
                  <a:lnTo>
                    <a:pt x="5886" y="345"/>
                  </a:lnTo>
                  <a:lnTo>
                    <a:pt x="5889" y="345"/>
                  </a:lnTo>
                  <a:lnTo>
                    <a:pt x="5893" y="345"/>
                  </a:lnTo>
                  <a:lnTo>
                    <a:pt x="5896" y="345"/>
                  </a:lnTo>
                  <a:lnTo>
                    <a:pt x="5899" y="345"/>
                  </a:lnTo>
                  <a:lnTo>
                    <a:pt x="5902" y="345"/>
                  </a:lnTo>
                  <a:lnTo>
                    <a:pt x="5906" y="345"/>
                  </a:lnTo>
                  <a:lnTo>
                    <a:pt x="5909" y="345"/>
                  </a:lnTo>
                  <a:lnTo>
                    <a:pt x="5912" y="345"/>
                  </a:lnTo>
                  <a:lnTo>
                    <a:pt x="5915" y="344"/>
                  </a:lnTo>
                  <a:lnTo>
                    <a:pt x="5919" y="344"/>
                  </a:lnTo>
                  <a:lnTo>
                    <a:pt x="5922" y="344"/>
                  </a:lnTo>
                  <a:lnTo>
                    <a:pt x="5925" y="344"/>
                  </a:lnTo>
                  <a:lnTo>
                    <a:pt x="5928" y="343"/>
                  </a:lnTo>
                  <a:lnTo>
                    <a:pt x="5932" y="343"/>
                  </a:lnTo>
                  <a:lnTo>
                    <a:pt x="5935" y="343"/>
                  </a:lnTo>
                  <a:lnTo>
                    <a:pt x="5938" y="343"/>
                  </a:lnTo>
                  <a:lnTo>
                    <a:pt x="5942" y="342"/>
                  </a:lnTo>
                  <a:lnTo>
                    <a:pt x="5945" y="342"/>
                  </a:lnTo>
                  <a:lnTo>
                    <a:pt x="5948" y="342"/>
                  </a:lnTo>
                  <a:lnTo>
                    <a:pt x="5951" y="342"/>
                  </a:lnTo>
                  <a:lnTo>
                    <a:pt x="5955" y="341"/>
                  </a:lnTo>
                  <a:lnTo>
                    <a:pt x="5958" y="341"/>
                  </a:lnTo>
                  <a:lnTo>
                    <a:pt x="5961" y="341"/>
                  </a:lnTo>
                  <a:lnTo>
                    <a:pt x="5964" y="340"/>
                  </a:lnTo>
                  <a:lnTo>
                    <a:pt x="5968" y="340"/>
                  </a:lnTo>
                  <a:lnTo>
                    <a:pt x="5971" y="339"/>
                  </a:lnTo>
                  <a:lnTo>
                    <a:pt x="5974" y="339"/>
                  </a:lnTo>
                  <a:lnTo>
                    <a:pt x="5977" y="339"/>
                  </a:lnTo>
                  <a:lnTo>
                    <a:pt x="5981" y="338"/>
                  </a:lnTo>
                  <a:lnTo>
                    <a:pt x="5984" y="338"/>
                  </a:lnTo>
                  <a:lnTo>
                    <a:pt x="5987" y="338"/>
                  </a:lnTo>
                  <a:lnTo>
                    <a:pt x="5990" y="338"/>
                  </a:lnTo>
                  <a:lnTo>
                    <a:pt x="5994" y="337"/>
                  </a:lnTo>
                  <a:lnTo>
                    <a:pt x="5997" y="337"/>
                  </a:lnTo>
                  <a:lnTo>
                    <a:pt x="6000" y="337"/>
                  </a:lnTo>
                  <a:lnTo>
                    <a:pt x="6003" y="336"/>
                  </a:lnTo>
                  <a:lnTo>
                    <a:pt x="6007" y="336"/>
                  </a:lnTo>
                  <a:lnTo>
                    <a:pt x="6010" y="336"/>
                  </a:lnTo>
                  <a:lnTo>
                    <a:pt x="6013" y="336"/>
                  </a:lnTo>
                  <a:lnTo>
                    <a:pt x="6017" y="335"/>
                  </a:lnTo>
                  <a:lnTo>
                    <a:pt x="6020" y="335"/>
                  </a:lnTo>
                  <a:lnTo>
                    <a:pt x="6023" y="335"/>
                  </a:lnTo>
                  <a:lnTo>
                    <a:pt x="6026" y="335"/>
                  </a:lnTo>
                  <a:lnTo>
                    <a:pt x="6030" y="334"/>
                  </a:lnTo>
                  <a:lnTo>
                    <a:pt x="6033" y="334"/>
                  </a:lnTo>
                  <a:lnTo>
                    <a:pt x="6036" y="334"/>
                  </a:lnTo>
                  <a:lnTo>
                    <a:pt x="6039" y="334"/>
                  </a:lnTo>
                  <a:lnTo>
                    <a:pt x="6043" y="334"/>
                  </a:lnTo>
                  <a:lnTo>
                    <a:pt x="6046" y="334"/>
                  </a:lnTo>
                  <a:lnTo>
                    <a:pt x="6049" y="333"/>
                  </a:lnTo>
                  <a:lnTo>
                    <a:pt x="6052" y="333"/>
                  </a:lnTo>
                  <a:lnTo>
                    <a:pt x="6056" y="333"/>
                  </a:lnTo>
                  <a:lnTo>
                    <a:pt x="6059" y="333"/>
                  </a:lnTo>
                  <a:lnTo>
                    <a:pt x="6062" y="333"/>
                  </a:lnTo>
                  <a:lnTo>
                    <a:pt x="6065" y="333"/>
                  </a:lnTo>
                  <a:lnTo>
                    <a:pt x="6069" y="333"/>
                  </a:lnTo>
                  <a:lnTo>
                    <a:pt x="6072" y="333"/>
                  </a:lnTo>
                  <a:lnTo>
                    <a:pt x="6075" y="333"/>
                  </a:lnTo>
                  <a:lnTo>
                    <a:pt x="6078" y="333"/>
                  </a:lnTo>
                  <a:lnTo>
                    <a:pt x="6082" y="333"/>
                  </a:lnTo>
                  <a:lnTo>
                    <a:pt x="6085" y="333"/>
                  </a:lnTo>
                  <a:lnTo>
                    <a:pt x="6088" y="332"/>
                  </a:lnTo>
                  <a:lnTo>
                    <a:pt x="6092" y="332"/>
                  </a:lnTo>
                  <a:lnTo>
                    <a:pt x="6095" y="332"/>
                  </a:lnTo>
                  <a:lnTo>
                    <a:pt x="6098" y="332"/>
                  </a:lnTo>
                  <a:lnTo>
                    <a:pt x="6101" y="332"/>
                  </a:lnTo>
                  <a:lnTo>
                    <a:pt x="6105" y="332"/>
                  </a:lnTo>
                  <a:lnTo>
                    <a:pt x="6108" y="332"/>
                  </a:lnTo>
                  <a:lnTo>
                    <a:pt x="6111" y="332"/>
                  </a:lnTo>
                  <a:lnTo>
                    <a:pt x="6114" y="332"/>
                  </a:lnTo>
                  <a:lnTo>
                    <a:pt x="6118" y="332"/>
                  </a:lnTo>
                  <a:lnTo>
                    <a:pt x="6121" y="332"/>
                  </a:lnTo>
                  <a:lnTo>
                    <a:pt x="6124" y="332"/>
                  </a:lnTo>
                  <a:lnTo>
                    <a:pt x="6127" y="332"/>
                  </a:lnTo>
                  <a:lnTo>
                    <a:pt x="6131" y="331"/>
                  </a:lnTo>
                  <a:lnTo>
                    <a:pt x="6134" y="331"/>
                  </a:lnTo>
                  <a:lnTo>
                    <a:pt x="6137" y="331"/>
                  </a:lnTo>
                  <a:lnTo>
                    <a:pt x="6140" y="331"/>
                  </a:lnTo>
                  <a:lnTo>
                    <a:pt x="6144" y="331"/>
                  </a:lnTo>
                  <a:lnTo>
                    <a:pt x="6147" y="330"/>
                  </a:lnTo>
                  <a:lnTo>
                    <a:pt x="6150" y="330"/>
                  </a:lnTo>
                  <a:lnTo>
                    <a:pt x="6153" y="330"/>
                  </a:lnTo>
                  <a:lnTo>
                    <a:pt x="6157" y="330"/>
                  </a:lnTo>
                  <a:lnTo>
                    <a:pt x="6160" y="329"/>
                  </a:lnTo>
                  <a:lnTo>
                    <a:pt x="6163" y="329"/>
                  </a:lnTo>
                  <a:lnTo>
                    <a:pt x="6167" y="329"/>
                  </a:lnTo>
                  <a:lnTo>
                    <a:pt x="6170" y="328"/>
                  </a:lnTo>
                  <a:lnTo>
                    <a:pt x="6173" y="328"/>
                  </a:lnTo>
                  <a:lnTo>
                    <a:pt x="6176" y="327"/>
                  </a:lnTo>
                  <a:lnTo>
                    <a:pt x="6180" y="327"/>
                  </a:lnTo>
                  <a:lnTo>
                    <a:pt x="6183" y="326"/>
                  </a:lnTo>
                  <a:lnTo>
                    <a:pt x="6186" y="326"/>
                  </a:lnTo>
                  <a:lnTo>
                    <a:pt x="6189" y="325"/>
                  </a:lnTo>
                  <a:lnTo>
                    <a:pt x="6193" y="325"/>
                  </a:lnTo>
                  <a:lnTo>
                    <a:pt x="6196" y="324"/>
                  </a:lnTo>
                  <a:lnTo>
                    <a:pt x="6199" y="323"/>
                  </a:lnTo>
                  <a:lnTo>
                    <a:pt x="6202" y="323"/>
                  </a:lnTo>
                  <a:lnTo>
                    <a:pt x="6206" y="322"/>
                  </a:lnTo>
                  <a:lnTo>
                    <a:pt x="6209" y="321"/>
                  </a:lnTo>
                  <a:lnTo>
                    <a:pt x="6212" y="320"/>
                  </a:lnTo>
                  <a:lnTo>
                    <a:pt x="6215" y="319"/>
                  </a:lnTo>
                  <a:lnTo>
                    <a:pt x="6219" y="318"/>
                  </a:lnTo>
                  <a:lnTo>
                    <a:pt x="6222" y="317"/>
                  </a:lnTo>
                  <a:lnTo>
                    <a:pt x="6225" y="316"/>
                  </a:lnTo>
                  <a:lnTo>
                    <a:pt x="6229" y="315"/>
                  </a:lnTo>
                  <a:lnTo>
                    <a:pt x="6232" y="314"/>
                  </a:lnTo>
                  <a:lnTo>
                    <a:pt x="6235" y="313"/>
                  </a:lnTo>
                  <a:lnTo>
                    <a:pt x="6238" y="312"/>
                  </a:lnTo>
                  <a:lnTo>
                    <a:pt x="6242" y="311"/>
                  </a:lnTo>
                  <a:lnTo>
                    <a:pt x="6245" y="310"/>
                  </a:lnTo>
                  <a:lnTo>
                    <a:pt x="6248" y="309"/>
                  </a:lnTo>
                  <a:lnTo>
                    <a:pt x="6251" y="308"/>
                  </a:lnTo>
                  <a:lnTo>
                    <a:pt x="6255" y="306"/>
                  </a:lnTo>
                  <a:lnTo>
                    <a:pt x="6258" y="305"/>
                  </a:lnTo>
                  <a:lnTo>
                    <a:pt x="6261" y="304"/>
                  </a:lnTo>
                  <a:lnTo>
                    <a:pt x="6264" y="303"/>
                  </a:lnTo>
                  <a:lnTo>
                    <a:pt x="6268" y="301"/>
                  </a:lnTo>
                  <a:lnTo>
                    <a:pt x="6271" y="300"/>
                  </a:lnTo>
                  <a:lnTo>
                    <a:pt x="6274" y="299"/>
                  </a:lnTo>
                  <a:lnTo>
                    <a:pt x="6277" y="297"/>
                  </a:lnTo>
                  <a:lnTo>
                    <a:pt x="6281" y="296"/>
                  </a:lnTo>
                  <a:lnTo>
                    <a:pt x="6284" y="294"/>
                  </a:lnTo>
                  <a:lnTo>
                    <a:pt x="6287" y="293"/>
                  </a:lnTo>
                  <a:lnTo>
                    <a:pt x="6290" y="292"/>
                  </a:lnTo>
                  <a:lnTo>
                    <a:pt x="6294" y="290"/>
                  </a:lnTo>
                  <a:lnTo>
                    <a:pt x="6297" y="289"/>
                  </a:lnTo>
                  <a:lnTo>
                    <a:pt x="6300" y="287"/>
                  </a:lnTo>
                  <a:lnTo>
                    <a:pt x="6304" y="286"/>
                  </a:lnTo>
                  <a:lnTo>
                    <a:pt x="6307" y="284"/>
                  </a:lnTo>
                  <a:lnTo>
                    <a:pt x="6310" y="283"/>
                  </a:lnTo>
                  <a:lnTo>
                    <a:pt x="6313" y="281"/>
                  </a:lnTo>
                  <a:lnTo>
                    <a:pt x="6317" y="280"/>
                  </a:lnTo>
                  <a:lnTo>
                    <a:pt x="6320" y="279"/>
                  </a:lnTo>
                  <a:lnTo>
                    <a:pt x="6323" y="277"/>
                  </a:lnTo>
                  <a:lnTo>
                    <a:pt x="6326" y="276"/>
                  </a:lnTo>
                  <a:lnTo>
                    <a:pt x="6330" y="274"/>
                  </a:lnTo>
                  <a:lnTo>
                    <a:pt x="6333" y="273"/>
                  </a:lnTo>
                  <a:lnTo>
                    <a:pt x="6336" y="272"/>
                  </a:lnTo>
                  <a:lnTo>
                    <a:pt x="6339" y="270"/>
                  </a:lnTo>
                  <a:lnTo>
                    <a:pt x="6343" y="269"/>
                  </a:lnTo>
                  <a:lnTo>
                    <a:pt x="6346" y="268"/>
                  </a:lnTo>
                  <a:lnTo>
                    <a:pt x="6349" y="267"/>
                  </a:lnTo>
                  <a:lnTo>
                    <a:pt x="6352" y="265"/>
                  </a:lnTo>
                  <a:lnTo>
                    <a:pt x="6356" y="264"/>
                  </a:lnTo>
                  <a:lnTo>
                    <a:pt x="6359" y="263"/>
                  </a:lnTo>
                  <a:lnTo>
                    <a:pt x="6362" y="262"/>
                  </a:lnTo>
                  <a:lnTo>
                    <a:pt x="6365" y="261"/>
                  </a:lnTo>
                  <a:lnTo>
                    <a:pt x="6369" y="260"/>
                  </a:lnTo>
                  <a:lnTo>
                    <a:pt x="6372" y="259"/>
                  </a:lnTo>
                  <a:lnTo>
                    <a:pt x="6375" y="258"/>
                  </a:lnTo>
                  <a:lnTo>
                    <a:pt x="6379" y="257"/>
                  </a:lnTo>
                  <a:lnTo>
                    <a:pt x="6382" y="256"/>
                  </a:lnTo>
                  <a:lnTo>
                    <a:pt x="6385" y="256"/>
                  </a:lnTo>
                  <a:lnTo>
                    <a:pt x="6388" y="255"/>
                  </a:lnTo>
                  <a:lnTo>
                    <a:pt x="6392" y="254"/>
                  </a:lnTo>
                  <a:lnTo>
                    <a:pt x="6395" y="254"/>
                  </a:lnTo>
                  <a:lnTo>
                    <a:pt x="6398" y="253"/>
                  </a:lnTo>
                  <a:lnTo>
                    <a:pt x="6401" y="252"/>
                  </a:lnTo>
                  <a:lnTo>
                    <a:pt x="6405" y="252"/>
                  </a:lnTo>
                  <a:lnTo>
                    <a:pt x="6408" y="251"/>
                  </a:lnTo>
                  <a:lnTo>
                    <a:pt x="6411" y="251"/>
                  </a:lnTo>
                  <a:lnTo>
                    <a:pt x="6414" y="250"/>
                  </a:lnTo>
                  <a:lnTo>
                    <a:pt x="6418" y="250"/>
                  </a:lnTo>
                  <a:lnTo>
                    <a:pt x="6421" y="250"/>
                  </a:lnTo>
                  <a:lnTo>
                    <a:pt x="6424" y="249"/>
                  </a:lnTo>
                  <a:lnTo>
                    <a:pt x="6427" y="249"/>
                  </a:lnTo>
                  <a:lnTo>
                    <a:pt x="6431" y="249"/>
                  </a:lnTo>
                  <a:lnTo>
                    <a:pt x="6434" y="248"/>
                  </a:lnTo>
                  <a:lnTo>
                    <a:pt x="6437" y="248"/>
                  </a:lnTo>
                  <a:lnTo>
                    <a:pt x="6440" y="248"/>
                  </a:lnTo>
                  <a:lnTo>
                    <a:pt x="6444" y="248"/>
                  </a:lnTo>
                  <a:lnTo>
                    <a:pt x="6447" y="248"/>
                  </a:lnTo>
                  <a:lnTo>
                    <a:pt x="6450" y="248"/>
                  </a:lnTo>
                  <a:lnTo>
                    <a:pt x="6454" y="248"/>
                  </a:lnTo>
                  <a:lnTo>
                    <a:pt x="6457" y="248"/>
                  </a:lnTo>
                  <a:lnTo>
                    <a:pt x="6460" y="248"/>
                  </a:lnTo>
                  <a:lnTo>
                    <a:pt x="6463" y="249"/>
                  </a:lnTo>
                  <a:lnTo>
                    <a:pt x="6467" y="249"/>
                  </a:lnTo>
                  <a:lnTo>
                    <a:pt x="6470" y="249"/>
                  </a:lnTo>
                  <a:lnTo>
                    <a:pt x="6473" y="249"/>
                  </a:lnTo>
                  <a:lnTo>
                    <a:pt x="6476" y="249"/>
                  </a:lnTo>
                  <a:lnTo>
                    <a:pt x="6480" y="250"/>
                  </a:lnTo>
                  <a:lnTo>
                    <a:pt x="6483" y="250"/>
                  </a:lnTo>
                  <a:lnTo>
                    <a:pt x="6486" y="250"/>
                  </a:lnTo>
                  <a:lnTo>
                    <a:pt x="6489" y="251"/>
                  </a:lnTo>
                  <a:lnTo>
                    <a:pt x="6493" y="251"/>
                  </a:lnTo>
                  <a:lnTo>
                    <a:pt x="6496" y="251"/>
                  </a:lnTo>
                  <a:lnTo>
                    <a:pt x="6499" y="251"/>
                  </a:lnTo>
                  <a:lnTo>
                    <a:pt x="6502" y="252"/>
                  </a:lnTo>
                  <a:lnTo>
                    <a:pt x="6506" y="252"/>
                  </a:lnTo>
                  <a:lnTo>
                    <a:pt x="6509" y="252"/>
                  </a:lnTo>
                  <a:lnTo>
                    <a:pt x="6512" y="253"/>
                  </a:lnTo>
                  <a:lnTo>
                    <a:pt x="6515" y="253"/>
                  </a:lnTo>
                  <a:lnTo>
                    <a:pt x="6519" y="253"/>
                  </a:lnTo>
                  <a:lnTo>
                    <a:pt x="6522" y="253"/>
                  </a:lnTo>
                  <a:lnTo>
                    <a:pt x="6525" y="254"/>
                  </a:lnTo>
                  <a:lnTo>
                    <a:pt x="6529" y="254"/>
                  </a:lnTo>
                  <a:lnTo>
                    <a:pt x="6532" y="254"/>
                  </a:lnTo>
                  <a:lnTo>
                    <a:pt x="6535" y="255"/>
                  </a:lnTo>
                  <a:lnTo>
                    <a:pt x="6538" y="255"/>
                  </a:lnTo>
                  <a:lnTo>
                    <a:pt x="6542" y="255"/>
                  </a:lnTo>
                  <a:lnTo>
                    <a:pt x="6545" y="255"/>
                  </a:lnTo>
                  <a:lnTo>
                    <a:pt x="6548" y="255"/>
                  </a:lnTo>
                  <a:lnTo>
                    <a:pt x="6551" y="256"/>
                  </a:lnTo>
                  <a:lnTo>
                    <a:pt x="6555" y="256"/>
                  </a:lnTo>
                  <a:lnTo>
                    <a:pt x="6558" y="256"/>
                  </a:lnTo>
                  <a:lnTo>
                    <a:pt x="6561" y="256"/>
                  </a:lnTo>
                  <a:lnTo>
                    <a:pt x="6564" y="256"/>
                  </a:lnTo>
                  <a:lnTo>
                    <a:pt x="6568" y="256"/>
                  </a:lnTo>
                  <a:lnTo>
                    <a:pt x="6571" y="256"/>
                  </a:lnTo>
                  <a:lnTo>
                    <a:pt x="6574" y="256"/>
                  </a:lnTo>
                  <a:lnTo>
                    <a:pt x="6577" y="256"/>
                  </a:lnTo>
                  <a:lnTo>
                    <a:pt x="6581" y="256"/>
                  </a:lnTo>
                  <a:lnTo>
                    <a:pt x="6584" y="256"/>
                  </a:lnTo>
                  <a:lnTo>
                    <a:pt x="6587" y="256"/>
                  </a:lnTo>
                  <a:lnTo>
                    <a:pt x="6591" y="256"/>
                  </a:lnTo>
                  <a:lnTo>
                    <a:pt x="6594" y="256"/>
                  </a:lnTo>
                  <a:lnTo>
                    <a:pt x="6597" y="256"/>
                  </a:lnTo>
                  <a:lnTo>
                    <a:pt x="6600" y="256"/>
                  </a:lnTo>
                  <a:lnTo>
                    <a:pt x="6604" y="256"/>
                  </a:lnTo>
                  <a:lnTo>
                    <a:pt x="6607" y="255"/>
                  </a:lnTo>
                  <a:lnTo>
                    <a:pt x="6610" y="255"/>
                  </a:lnTo>
                  <a:lnTo>
                    <a:pt x="6613" y="255"/>
                  </a:lnTo>
                  <a:lnTo>
                    <a:pt x="6617" y="255"/>
                  </a:lnTo>
                  <a:lnTo>
                    <a:pt x="6620" y="255"/>
                  </a:lnTo>
                  <a:lnTo>
                    <a:pt x="6623" y="254"/>
                  </a:lnTo>
                  <a:lnTo>
                    <a:pt x="6626" y="254"/>
                  </a:lnTo>
                  <a:lnTo>
                    <a:pt x="6630" y="254"/>
                  </a:lnTo>
                  <a:lnTo>
                    <a:pt x="6633" y="253"/>
                  </a:lnTo>
                  <a:lnTo>
                    <a:pt x="6636" y="253"/>
                  </a:lnTo>
                  <a:lnTo>
                    <a:pt x="6639" y="253"/>
                  </a:lnTo>
                  <a:lnTo>
                    <a:pt x="6643" y="252"/>
                  </a:lnTo>
                  <a:lnTo>
                    <a:pt x="6646" y="252"/>
                  </a:lnTo>
                  <a:lnTo>
                    <a:pt x="6649" y="252"/>
                  </a:lnTo>
                  <a:lnTo>
                    <a:pt x="6652" y="251"/>
                  </a:lnTo>
                  <a:lnTo>
                    <a:pt x="6656" y="251"/>
                  </a:lnTo>
                  <a:lnTo>
                    <a:pt x="6659" y="250"/>
                  </a:lnTo>
                  <a:lnTo>
                    <a:pt x="6662" y="250"/>
                  </a:lnTo>
                  <a:lnTo>
                    <a:pt x="6666" y="250"/>
                  </a:lnTo>
                  <a:lnTo>
                    <a:pt x="6669" y="249"/>
                  </a:lnTo>
                  <a:lnTo>
                    <a:pt x="6672" y="249"/>
                  </a:lnTo>
                  <a:lnTo>
                    <a:pt x="6675" y="248"/>
                  </a:lnTo>
                  <a:lnTo>
                    <a:pt x="6679" y="248"/>
                  </a:lnTo>
                  <a:lnTo>
                    <a:pt x="6682" y="248"/>
                  </a:lnTo>
                  <a:lnTo>
                    <a:pt x="6685" y="247"/>
                  </a:lnTo>
                  <a:lnTo>
                    <a:pt x="6688" y="247"/>
                  </a:lnTo>
                  <a:lnTo>
                    <a:pt x="6692" y="247"/>
                  </a:lnTo>
                  <a:lnTo>
                    <a:pt x="6695" y="246"/>
                  </a:lnTo>
                  <a:lnTo>
                    <a:pt x="6698" y="246"/>
                  </a:lnTo>
                  <a:lnTo>
                    <a:pt x="6701" y="245"/>
                  </a:lnTo>
                  <a:lnTo>
                    <a:pt x="6705" y="245"/>
                  </a:lnTo>
                  <a:lnTo>
                    <a:pt x="6708" y="245"/>
                  </a:lnTo>
                  <a:lnTo>
                    <a:pt x="6711" y="244"/>
                  </a:lnTo>
                  <a:lnTo>
                    <a:pt x="6714" y="244"/>
                  </a:lnTo>
                  <a:lnTo>
                    <a:pt x="6718" y="244"/>
                  </a:lnTo>
                  <a:lnTo>
                    <a:pt x="6721" y="243"/>
                  </a:lnTo>
                  <a:lnTo>
                    <a:pt x="6724" y="243"/>
                  </a:lnTo>
                  <a:lnTo>
                    <a:pt x="6727" y="243"/>
                  </a:lnTo>
                  <a:lnTo>
                    <a:pt x="6731" y="243"/>
                  </a:lnTo>
                  <a:lnTo>
                    <a:pt x="6734" y="242"/>
                  </a:lnTo>
                  <a:lnTo>
                    <a:pt x="6737" y="242"/>
                  </a:lnTo>
                  <a:lnTo>
                    <a:pt x="6741" y="242"/>
                  </a:lnTo>
                  <a:lnTo>
                    <a:pt x="6744" y="242"/>
                  </a:lnTo>
                  <a:lnTo>
                    <a:pt x="6747" y="241"/>
                  </a:lnTo>
                  <a:lnTo>
                    <a:pt x="6750" y="241"/>
                  </a:lnTo>
                  <a:lnTo>
                    <a:pt x="6754" y="241"/>
                  </a:lnTo>
                  <a:lnTo>
                    <a:pt x="6757" y="241"/>
                  </a:lnTo>
                  <a:lnTo>
                    <a:pt x="6760" y="241"/>
                  </a:lnTo>
                  <a:lnTo>
                    <a:pt x="6763" y="241"/>
                  </a:lnTo>
                  <a:lnTo>
                    <a:pt x="6767" y="240"/>
                  </a:lnTo>
                  <a:lnTo>
                    <a:pt x="6770" y="240"/>
                  </a:lnTo>
                  <a:lnTo>
                    <a:pt x="6773" y="240"/>
                  </a:lnTo>
                  <a:lnTo>
                    <a:pt x="6776" y="240"/>
                  </a:lnTo>
                  <a:lnTo>
                    <a:pt x="6780" y="240"/>
                  </a:lnTo>
                  <a:lnTo>
                    <a:pt x="6783" y="240"/>
                  </a:lnTo>
                  <a:lnTo>
                    <a:pt x="6786" y="240"/>
                  </a:lnTo>
                  <a:lnTo>
                    <a:pt x="6789" y="240"/>
                  </a:lnTo>
                  <a:lnTo>
                    <a:pt x="6793" y="240"/>
                  </a:lnTo>
                  <a:lnTo>
                    <a:pt x="6796" y="240"/>
                  </a:lnTo>
                  <a:lnTo>
                    <a:pt x="6799" y="240"/>
                  </a:lnTo>
                  <a:lnTo>
                    <a:pt x="6802" y="240"/>
                  </a:lnTo>
                  <a:lnTo>
                    <a:pt x="6806" y="240"/>
                  </a:lnTo>
                  <a:lnTo>
                    <a:pt x="6809" y="240"/>
                  </a:lnTo>
                  <a:lnTo>
                    <a:pt x="6812" y="240"/>
                  </a:lnTo>
                  <a:lnTo>
                    <a:pt x="6816" y="240"/>
                  </a:lnTo>
                  <a:lnTo>
                    <a:pt x="6819" y="240"/>
                  </a:lnTo>
                  <a:lnTo>
                    <a:pt x="6822" y="240"/>
                  </a:lnTo>
                  <a:lnTo>
                    <a:pt x="6825" y="239"/>
                  </a:lnTo>
                  <a:lnTo>
                    <a:pt x="6829" y="239"/>
                  </a:lnTo>
                  <a:lnTo>
                    <a:pt x="6832" y="239"/>
                  </a:lnTo>
                  <a:lnTo>
                    <a:pt x="6835" y="239"/>
                  </a:lnTo>
                  <a:lnTo>
                    <a:pt x="6838" y="239"/>
                  </a:lnTo>
                  <a:lnTo>
                    <a:pt x="6842" y="239"/>
                  </a:lnTo>
                  <a:lnTo>
                    <a:pt x="6845" y="239"/>
                  </a:lnTo>
                  <a:lnTo>
                    <a:pt x="6848" y="239"/>
                  </a:lnTo>
                  <a:lnTo>
                    <a:pt x="6851" y="239"/>
                  </a:lnTo>
                  <a:lnTo>
                    <a:pt x="6855" y="239"/>
                  </a:lnTo>
                  <a:lnTo>
                    <a:pt x="6858" y="239"/>
                  </a:lnTo>
                  <a:lnTo>
                    <a:pt x="6861" y="239"/>
                  </a:lnTo>
                  <a:lnTo>
                    <a:pt x="6864" y="239"/>
                  </a:lnTo>
                  <a:lnTo>
                    <a:pt x="6868" y="239"/>
                  </a:lnTo>
                  <a:lnTo>
                    <a:pt x="6871" y="239"/>
                  </a:lnTo>
                  <a:lnTo>
                    <a:pt x="6874" y="238"/>
                  </a:lnTo>
                  <a:lnTo>
                    <a:pt x="6877" y="238"/>
                  </a:lnTo>
                  <a:lnTo>
                    <a:pt x="6881" y="238"/>
                  </a:lnTo>
                  <a:lnTo>
                    <a:pt x="6884" y="238"/>
                  </a:lnTo>
                  <a:lnTo>
                    <a:pt x="6887" y="238"/>
                  </a:lnTo>
                  <a:lnTo>
                    <a:pt x="6891" y="237"/>
                  </a:lnTo>
                  <a:lnTo>
                    <a:pt x="6894" y="237"/>
                  </a:lnTo>
                  <a:lnTo>
                    <a:pt x="6897" y="237"/>
                  </a:lnTo>
                  <a:lnTo>
                    <a:pt x="6900" y="237"/>
                  </a:lnTo>
                  <a:lnTo>
                    <a:pt x="6904" y="236"/>
                  </a:lnTo>
                  <a:lnTo>
                    <a:pt x="6907" y="236"/>
                  </a:lnTo>
                  <a:lnTo>
                    <a:pt x="6910" y="236"/>
                  </a:lnTo>
                  <a:lnTo>
                    <a:pt x="6913" y="235"/>
                  </a:lnTo>
                  <a:lnTo>
                    <a:pt x="6917" y="235"/>
                  </a:lnTo>
                  <a:lnTo>
                    <a:pt x="6920" y="235"/>
                  </a:lnTo>
                  <a:lnTo>
                    <a:pt x="6923" y="234"/>
                  </a:lnTo>
                  <a:lnTo>
                    <a:pt x="6926" y="234"/>
                  </a:lnTo>
                  <a:lnTo>
                    <a:pt x="6930" y="233"/>
                  </a:lnTo>
                  <a:lnTo>
                    <a:pt x="6933" y="233"/>
                  </a:lnTo>
                  <a:lnTo>
                    <a:pt x="6936" y="232"/>
                  </a:lnTo>
                  <a:lnTo>
                    <a:pt x="6939" y="232"/>
                  </a:lnTo>
                  <a:lnTo>
                    <a:pt x="6943" y="231"/>
                  </a:lnTo>
                  <a:lnTo>
                    <a:pt x="6946" y="231"/>
                  </a:lnTo>
                  <a:lnTo>
                    <a:pt x="6949" y="230"/>
                  </a:lnTo>
                  <a:lnTo>
                    <a:pt x="6953" y="229"/>
                  </a:lnTo>
                  <a:lnTo>
                    <a:pt x="6956" y="229"/>
                  </a:lnTo>
                  <a:lnTo>
                    <a:pt x="6959" y="228"/>
                  </a:lnTo>
                  <a:lnTo>
                    <a:pt x="6962" y="227"/>
                  </a:lnTo>
                  <a:lnTo>
                    <a:pt x="6966" y="226"/>
                  </a:lnTo>
                  <a:lnTo>
                    <a:pt x="6969" y="226"/>
                  </a:lnTo>
                  <a:lnTo>
                    <a:pt x="6972" y="225"/>
                  </a:lnTo>
                  <a:lnTo>
                    <a:pt x="6975" y="224"/>
                  </a:lnTo>
                  <a:lnTo>
                    <a:pt x="6979" y="223"/>
                  </a:lnTo>
                  <a:lnTo>
                    <a:pt x="6982" y="222"/>
                  </a:lnTo>
                  <a:lnTo>
                    <a:pt x="6985" y="221"/>
                  </a:lnTo>
                  <a:lnTo>
                    <a:pt x="6988" y="221"/>
                  </a:lnTo>
                  <a:lnTo>
                    <a:pt x="6992" y="220"/>
                  </a:lnTo>
                  <a:lnTo>
                    <a:pt x="6995" y="219"/>
                  </a:lnTo>
                  <a:lnTo>
                    <a:pt x="6998" y="218"/>
                  </a:lnTo>
                  <a:lnTo>
                    <a:pt x="7001" y="217"/>
                  </a:lnTo>
                  <a:lnTo>
                    <a:pt x="7005" y="216"/>
                  </a:lnTo>
                  <a:lnTo>
                    <a:pt x="7008" y="215"/>
                  </a:lnTo>
                  <a:lnTo>
                    <a:pt x="7011" y="214"/>
                  </a:lnTo>
                  <a:lnTo>
                    <a:pt x="7014" y="213"/>
                  </a:lnTo>
                  <a:lnTo>
                    <a:pt x="7018" y="212"/>
                  </a:lnTo>
                  <a:lnTo>
                    <a:pt x="7021" y="210"/>
                  </a:lnTo>
                  <a:lnTo>
                    <a:pt x="7024" y="209"/>
                  </a:lnTo>
                  <a:lnTo>
                    <a:pt x="7028" y="208"/>
                  </a:lnTo>
                  <a:lnTo>
                    <a:pt x="7031" y="207"/>
                  </a:lnTo>
                  <a:lnTo>
                    <a:pt x="7034" y="206"/>
                  </a:lnTo>
                  <a:lnTo>
                    <a:pt x="7037" y="205"/>
                  </a:lnTo>
                  <a:lnTo>
                    <a:pt x="7041" y="203"/>
                  </a:lnTo>
                  <a:lnTo>
                    <a:pt x="7044" y="202"/>
                  </a:lnTo>
                  <a:lnTo>
                    <a:pt x="7047" y="201"/>
                  </a:lnTo>
                  <a:lnTo>
                    <a:pt x="7050" y="200"/>
                  </a:lnTo>
                  <a:lnTo>
                    <a:pt x="7054" y="198"/>
                  </a:lnTo>
                  <a:lnTo>
                    <a:pt x="7057" y="197"/>
                  </a:lnTo>
                  <a:lnTo>
                    <a:pt x="7060" y="196"/>
                  </a:lnTo>
                  <a:lnTo>
                    <a:pt x="7063" y="195"/>
                  </a:lnTo>
                  <a:lnTo>
                    <a:pt x="7067" y="193"/>
                  </a:lnTo>
                  <a:lnTo>
                    <a:pt x="7070" y="192"/>
                  </a:lnTo>
                  <a:lnTo>
                    <a:pt x="7073" y="191"/>
                  </a:lnTo>
                  <a:lnTo>
                    <a:pt x="7076" y="189"/>
                  </a:lnTo>
                  <a:lnTo>
                    <a:pt x="7080" y="188"/>
                  </a:lnTo>
                  <a:lnTo>
                    <a:pt x="7083" y="187"/>
                  </a:lnTo>
                  <a:lnTo>
                    <a:pt x="7086" y="186"/>
                  </a:lnTo>
                  <a:lnTo>
                    <a:pt x="7089" y="184"/>
                  </a:lnTo>
                  <a:lnTo>
                    <a:pt x="7093" y="183"/>
                  </a:lnTo>
                  <a:lnTo>
                    <a:pt x="7096" y="182"/>
                  </a:lnTo>
                  <a:lnTo>
                    <a:pt x="7099" y="180"/>
                  </a:lnTo>
                  <a:lnTo>
                    <a:pt x="7103" y="179"/>
                  </a:lnTo>
                  <a:lnTo>
                    <a:pt x="7106" y="178"/>
                  </a:lnTo>
                  <a:lnTo>
                    <a:pt x="7109" y="176"/>
                  </a:lnTo>
                  <a:lnTo>
                    <a:pt x="7112" y="175"/>
                  </a:lnTo>
                  <a:lnTo>
                    <a:pt x="7116" y="174"/>
                  </a:lnTo>
                  <a:lnTo>
                    <a:pt x="7119" y="173"/>
                  </a:lnTo>
                  <a:lnTo>
                    <a:pt x="7122" y="171"/>
                  </a:lnTo>
                  <a:lnTo>
                    <a:pt x="7125" y="170"/>
                  </a:lnTo>
                  <a:lnTo>
                    <a:pt x="7129" y="169"/>
                  </a:lnTo>
                  <a:lnTo>
                    <a:pt x="7132" y="16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67" name="Line 120"/>
            <p:cNvSpPr>
              <a:spLocks noChangeShapeType="1"/>
            </p:cNvSpPr>
            <p:nvPr/>
          </p:nvSpPr>
          <p:spPr bwMode="auto">
            <a:xfrm>
              <a:off x="4436" y="3380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68" name="Freeform 121"/>
            <p:cNvSpPr>
              <a:spLocks/>
            </p:cNvSpPr>
            <p:nvPr/>
          </p:nvSpPr>
          <p:spPr bwMode="auto">
            <a:xfrm flipV="1">
              <a:off x="1405" y="1881"/>
              <a:ext cx="3031" cy="1529"/>
            </a:xfrm>
            <a:custGeom>
              <a:avLst/>
              <a:gdLst>
                <a:gd name="T0" fmla="*/ 110 w 7132"/>
                <a:gd name="T1" fmla="*/ 3586 h 3751"/>
                <a:gd name="T2" fmla="*/ 225 w 7132"/>
                <a:gd name="T3" fmla="*/ 3049 h 3751"/>
                <a:gd name="T4" fmla="*/ 339 w 7132"/>
                <a:gd name="T5" fmla="*/ 2118 h 3751"/>
                <a:gd name="T6" fmla="*/ 453 w 7132"/>
                <a:gd name="T7" fmla="*/ 1703 h 3751"/>
                <a:gd name="T8" fmla="*/ 567 w 7132"/>
                <a:gd name="T9" fmla="*/ 1260 h 3751"/>
                <a:gd name="T10" fmla="*/ 681 w 7132"/>
                <a:gd name="T11" fmla="*/ 957 h 3751"/>
                <a:gd name="T12" fmla="*/ 795 w 7132"/>
                <a:gd name="T13" fmla="*/ 834 h 3751"/>
                <a:gd name="T14" fmla="*/ 909 w 7132"/>
                <a:gd name="T15" fmla="*/ 569 h 3751"/>
                <a:gd name="T16" fmla="*/ 1024 w 7132"/>
                <a:gd name="T17" fmla="*/ 656 h 3751"/>
                <a:gd name="T18" fmla="*/ 1138 w 7132"/>
                <a:gd name="T19" fmla="*/ 552 h 3751"/>
                <a:gd name="T20" fmla="*/ 1252 w 7132"/>
                <a:gd name="T21" fmla="*/ 387 h 3751"/>
                <a:gd name="T22" fmla="*/ 1366 w 7132"/>
                <a:gd name="T23" fmla="*/ 388 h 3751"/>
                <a:gd name="T24" fmla="*/ 1480 w 7132"/>
                <a:gd name="T25" fmla="*/ 393 h 3751"/>
                <a:gd name="T26" fmla="*/ 1594 w 7132"/>
                <a:gd name="T27" fmla="*/ 385 h 3751"/>
                <a:gd name="T28" fmla="*/ 1708 w 7132"/>
                <a:gd name="T29" fmla="*/ 290 h 3751"/>
                <a:gd name="T30" fmla="*/ 1823 w 7132"/>
                <a:gd name="T31" fmla="*/ 223 h 3751"/>
                <a:gd name="T32" fmla="*/ 1937 w 7132"/>
                <a:gd name="T33" fmla="*/ 289 h 3751"/>
                <a:gd name="T34" fmla="*/ 2051 w 7132"/>
                <a:gd name="T35" fmla="*/ 322 h 3751"/>
                <a:gd name="T36" fmla="*/ 2165 w 7132"/>
                <a:gd name="T37" fmla="*/ 316 h 3751"/>
                <a:gd name="T38" fmla="*/ 2279 w 7132"/>
                <a:gd name="T39" fmla="*/ 299 h 3751"/>
                <a:gd name="T40" fmla="*/ 2393 w 7132"/>
                <a:gd name="T41" fmla="*/ 302 h 3751"/>
                <a:gd name="T42" fmla="*/ 2507 w 7132"/>
                <a:gd name="T43" fmla="*/ 338 h 3751"/>
                <a:gd name="T44" fmla="*/ 2622 w 7132"/>
                <a:gd name="T45" fmla="*/ 363 h 3751"/>
                <a:gd name="T46" fmla="*/ 2736 w 7132"/>
                <a:gd name="T47" fmla="*/ 329 h 3751"/>
                <a:gd name="T48" fmla="*/ 2850 w 7132"/>
                <a:gd name="T49" fmla="*/ 248 h 3751"/>
                <a:gd name="T50" fmla="*/ 2964 w 7132"/>
                <a:gd name="T51" fmla="*/ 223 h 3751"/>
                <a:gd name="T52" fmla="*/ 3078 w 7132"/>
                <a:gd name="T53" fmla="*/ 230 h 3751"/>
                <a:gd name="T54" fmla="*/ 3192 w 7132"/>
                <a:gd name="T55" fmla="*/ 216 h 3751"/>
                <a:gd name="T56" fmla="*/ 3306 w 7132"/>
                <a:gd name="T57" fmla="*/ 184 h 3751"/>
                <a:gd name="T58" fmla="*/ 3421 w 7132"/>
                <a:gd name="T59" fmla="*/ 154 h 3751"/>
                <a:gd name="T60" fmla="*/ 3535 w 7132"/>
                <a:gd name="T61" fmla="*/ 133 h 3751"/>
                <a:gd name="T62" fmla="*/ 3649 w 7132"/>
                <a:gd name="T63" fmla="*/ 82 h 3751"/>
                <a:gd name="T64" fmla="*/ 3763 w 7132"/>
                <a:gd name="T65" fmla="*/ 39 h 3751"/>
                <a:gd name="T66" fmla="*/ 3877 w 7132"/>
                <a:gd name="T67" fmla="*/ 16 h 3751"/>
                <a:gd name="T68" fmla="*/ 3991 w 7132"/>
                <a:gd name="T69" fmla="*/ 5 h 3751"/>
                <a:gd name="T70" fmla="*/ 4105 w 7132"/>
                <a:gd name="T71" fmla="*/ 0 h 3751"/>
                <a:gd name="T72" fmla="*/ 4220 w 7132"/>
                <a:gd name="T73" fmla="*/ 15 h 3751"/>
                <a:gd name="T74" fmla="*/ 4334 w 7132"/>
                <a:gd name="T75" fmla="*/ 44 h 3751"/>
                <a:gd name="T76" fmla="*/ 4448 w 7132"/>
                <a:gd name="T77" fmla="*/ 40 h 3751"/>
                <a:gd name="T78" fmla="*/ 4562 w 7132"/>
                <a:gd name="T79" fmla="*/ 35 h 3751"/>
                <a:gd name="T80" fmla="*/ 4676 w 7132"/>
                <a:gd name="T81" fmla="*/ 54 h 3751"/>
                <a:gd name="T82" fmla="*/ 4790 w 7132"/>
                <a:gd name="T83" fmla="*/ 89 h 3751"/>
                <a:gd name="T84" fmla="*/ 4904 w 7132"/>
                <a:gd name="T85" fmla="*/ 111 h 3751"/>
                <a:gd name="T86" fmla="*/ 5019 w 7132"/>
                <a:gd name="T87" fmla="*/ 122 h 3751"/>
                <a:gd name="T88" fmla="*/ 5133 w 7132"/>
                <a:gd name="T89" fmla="*/ 171 h 3751"/>
                <a:gd name="T90" fmla="*/ 5247 w 7132"/>
                <a:gd name="T91" fmla="*/ 213 h 3751"/>
                <a:gd name="T92" fmla="*/ 5361 w 7132"/>
                <a:gd name="T93" fmla="*/ 221 h 3751"/>
                <a:gd name="T94" fmla="*/ 5475 w 7132"/>
                <a:gd name="T95" fmla="*/ 279 h 3751"/>
                <a:gd name="T96" fmla="*/ 5589 w 7132"/>
                <a:gd name="T97" fmla="*/ 315 h 3751"/>
                <a:gd name="T98" fmla="*/ 5703 w 7132"/>
                <a:gd name="T99" fmla="*/ 279 h 3751"/>
                <a:gd name="T100" fmla="*/ 5818 w 7132"/>
                <a:gd name="T101" fmla="*/ 267 h 3751"/>
                <a:gd name="T102" fmla="*/ 5932 w 7132"/>
                <a:gd name="T103" fmla="*/ 255 h 3751"/>
                <a:gd name="T104" fmla="*/ 6046 w 7132"/>
                <a:gd name="T105" fmla="*/ 219 h 3751"/>
                <a:gd name="T106" fmla="*/ 6160 w 7132"/>
                <a:gd name="T107" fmla="*/ 213 h 3751"/>
                <a:gd name="T108" fmla="*/ 6274 w 7132"/>
                <a:gd name="T109" fmla="*/ 210 h 3751"/>
                <a:gd name="T110" fmla="*/ 6388 w 7132"/>
                <a:gd name="T111" fmla="*/ 183 h 3751"/>
                <a:gd name="T112" fmla="*/ 6502 w 7132"/>
                <a:gd name="T113" fmla="*/ 162 h 3751"/>
                <a:gd name="T114" fmla="*/ 6617 w 7132"/>
                <a:gd name="T115" fmla="*/ 170 h 3751"/>
                <a:gd name="T116" fmla="*/ 6731 w 7132"/>
                <a:gd name="T117" fmla="*/ 159 h 3751"/>
                <a:gd name="T118" fmla="*/ 6845 w 7132"/>
                <a:gd name="T119" fmla="*/ 123 h 3751"/>
                <a:gd name="T120" fmla="*/ 6959 w 7132"/>
                <a:gd name="T121" fmla="*/ 119 h 3751"/>
                <a:gd name="T122" fmla="*/ 7073 w 7132"/>
                <a:gd name="T123" fmla="*/ 95 h 375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751"/>
                <a:gd name="T188" fmla="*/ 7132 w 7132"/>
                <a:gd name="T189" fmla="*/ 3751 h 375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751">
                  <a:moveTo>
                    <a:pt x="0" y="3751"/>
                  </a:moveTo>
                  <a:lnTo>
                    <a:pt x="3" y="3749"/>
                  </a:lnTo>
                  <a:lnTo>
                    <a:pt x="6" y="3746"/>
                  </a:lnTo>
                  <a:lnTo>
                    <a:pt x="9" y="3744"/>
                  </a:lnTo>
                  <a:lnTo>
                    <a:pt x="13" y="3742"/>
                  </a:lnTo>
                  <a:lnTo>
                    <a:pt x="16" y="3739"/>
                  </a:lnTo>
                  <a:lnTo>
                    <a:pt x="19" y="3737"/>
                  </a:lnTo>
                  <a:lnTo>
                    <a:pt x="22" y="3734"/>
                  </a:lnTo>
                  <a:lnTo>
                    <a:pt x="26" y="3732"/>
                  </a:lnTo>
                  <a:lnTo>
                    <a:pt x="29" y="3729"/>
                  </a:lnTo>
                  <a:lnTo>
                    <a:pt x="32" y="3726"/>
                  </a:lnTo>
                  <a:lnTo>
                    <a:pt x="35" y="3723"/>
                  </a:lnTo>
                  <a:lnTo>
                    <a:pt x="39" y="3720"/>
                  </a:lnTo>
                  <a:lnTo>
                    <a:pt x="42" y="3717"/>
                  </a:lnTo>
                  <a:lnTo>
                    <a:pt x="45" y="3714"/>
                  </a:lnTo>
                  <a:lnTo>
                    <a:pt x="48" y="3710"/>
                  </a:lnTo>
                  <a:lnTo>
                    <a:pt x="52" y="3706"/>
                  </a:lnTo>
                  <a:lnTo>
                    <a:pt x="55" y="3702"/>
                  </a:lnTo>
                  <a:lnTo>
                    <a:pt x="58" y="3698"/>
                  </a:lnTo>
                  <a:lnTo>
                    <a:pt x="61" y="3694"/>
                  </a:lnTo>
                  <a:lnTo>
                    <a:pt x="65" y="3689"/>
                  </a:lnTo>
                  <a:lnTo>
                    <a:pt x="68" y="3685"/>
                  </a:lnTo>
                  <a:lnTo>
                    <a:pt x="71" y="3679"/>
                  </a:lnTo>
                  <a:lnTo>
                    <a:pt x="75" y="3674"/>
                  </a:lnTo>
                  <a:lnTo>
                    <a:pt x="78" y="3668"/>
                  </a:lnTo>
                  <a:lnTo>
                    <a:pt x="81" y="3662"/>
                  </a:lnTo>
                  <a:lnTo>
                    <a:pt x="84" y="3655"/>
                  </a:lnTo>
                  <a:lnTo>
                    <a:pt x="88" y="3648"/>
                  </a:lnTo>
                  <a:lnTo>
                    <a:pt x="91" y="3640"/>
                  </a:lnTo>
                  <a:lnTo>
                    <a:pt x="94" y="3632"/>
                  </a:lnTo>
                  <a:lnTo>
                    <a:pt x="97" y="3623"/>
                  </a:lnTo>
                  <a:lnTo>
                    <a:pt x="101" y="3614"/>
                  </a:lnTo>
                  <a:lnTo>
                    <a:pt x="104" y="3605"/>
                  </a:lnTo>
                  <a:lnTo>
                    <a:pt x="107" y="3596"/>
                  </a:lnTo>
                  <a:lnTo>
                    <a:pt x="110" y="3586"/>
                  </a:lnTo>
                  <a:lnTo>
                    <a:pt x="114" y="3576"/>
                  </a:lnTo>
                  <a:lnTo>
                    <a:pt x="117" y="3566"/>
                  </a:lnTo>
                  <a:lnTo>
                    <a:pt x="120" y="3556"/>
                  </a:lnTo>
                  <a:lnTo>
                    <a:pt x="123" y="3545"/>
                  </a:lnTo>
                  <a:lnTo>
                    <a:pt x="127" y="3534"/>
                  </a:lnTo>
                  <a:lnTo>
                    <a:pt x="130" y="3522"/>
                  </a:lnTo>
                  <a:lnTo>
                    <a:pt x="133" y="3510"/>
                  </a:lnTo>
                  <a:lnTo>
                    <a:pt x="136" y="3498"/>
                  </a:lnTo>
                  <a:lnTo>
                    <a:pt x="140" y="3486"/>
                  </a:lnTo>
                  <a:lnTo>
                    <a:pt x="143" y="3474"/>
                  </a:lnTo>
                  <a:lnTo>
                    <a:pt x="146" y="3461"/>
                  </a:lnTo>
                  <a:lnTo>
                    <a:pt x="150" y="3448"/>
                  </a:lnTo>
                  <a:lnTo>
                    <a:pt x="153" y="3434"/>
                  </a:lnTo>
                  <a:lnTo>
                    <a:pt x="156" y="3420"/>
                  </a:lnTo>
                  <a:lnTo>
                    <a:pt x="159" y="3406"/>
                  </a:lnTo>
                  <a:lnTo>
                    <a:pt x="163" y="3392"/>
                  </a:lnTo>
                  <a:lnTo>
                    <a:pt x="166" y="3377"/>
                  </a:lnTo>
                  <a:lnTo>
                    <a:pt x="169" y="3362"/>
                  </a:lnTo>
                  <a:lnTo>
                    <a:pt x="172" y="3346"/>
                  </a:lnTo>
                  <a:lnTo>
                    <a:pt x="176" y="3331"/>
                  </a:lnTo>
                  <a:lnTo>
                    <a:pt x="179" y="3314"/>
                  </a:lnTo>
                  <a:lnTo>
                    <a:pt x="182" y="3298"/>
                  </a:lnTo>
                  <a:lnTo>
                    <a:pt x="185" y="3281"/>
                  </a:lnTo>
                  <a:lnTo>
                    <a:pt x="189" y="3264"/>
                  </a:lnTo>
                  <a:lnTo>
                    <a:pt x="192" y="3246"/>
                  </a:lnTo>
                  <a:lnTo>
                    <a:pt x="195" y="3228"/>
                  </a:lnTo>
                  <a:lnTo>
                    <a:pt x="198" y="3210"/>
                  </a:lnTo>
                  <a:lnTo>
                    <a:pt x="202" y="3191"/>
                  </a:lnTo>
                  <a:lnTo>
                    <a:pt x="205" y="3172"/>
                  </a:lnTo>
                  <a:lnTo>
                    <a:pt x="208" y="3153"/>
                  </a:lnTo>
                  <a:lnTo>
                    <a:pt x="211" y="3133"/>
                  </a:lnTo>
                  <a:lnTo>
                    <a:pt x="215" y="3113"/>
                  </a:lnTo>
                  <a:lnTo>
                    <a:pt x="218" y="3092"/>
                  </a:lnTo>
                  <a:lnTo>
                    <a:pt x="221" y="3070"/>
                  </a:lnTo>
                  <a:lnTo>
                    <a:pt x="225" y="3049"/>
                  </a:lnTo>
                  <a:lnTo>
                    <a:pt x="228" y="3027"/>
                  </a:lnTo>
                  <a:lnTo>
                    <a:pt x="231" y="3004"/>
                  </a:lnTo>
                  <a:lnTo>
                    <a:pt x="234" y="2981"/>
                  </a:lnTo>
                  <a:lnTo>
                    <a:pt x="238" y="2957"/>
                  </a:lnTo>
                  <a:lnTo>
                    <a:pt x="241" y="2933"/>
                  </a:lnTo>
                  <a:lnTo>
                    <a:pt x="244" y="2908"/>
                  </a:lnTo>
                  <a:lnTo>
                    <a:pt x="247" y="2882"/>
                  </a:lnTo>
                  <a:lnTo>
                    <a:pt x="251" y="2856"/>
                  </a:lnTo>
                  <a:lnTo>
                    <a:pt x="254" y="2829"/>
                  </a:lnTo>
                  <a:lnTo>
                    <a:pt x="257" y="2801"/>
                  </a:lnTo>
                  <a:lnTo>
                    <a:pt x="260" y="2774"/>
                  </a:lnTo>
                  <a:lnTo>
                    <a:pt x="264" y="2745"/>
                  </a:lnTo>
                  <a:lnTo>
                    <a:pt x="267" y="2717"/>
                  </a:lnTo>
                  <a:lnTo>
                    <a:pt x="270" y="2689"/>
                  </a:lnTo>
                  <a:lnTo>
                    <a:pt x="273" y="2660"/>
                  </a:lnTo>
                  <a:lnTo>
                    <a:pt x="277" y="2631"/>
                  </a:lnTo>
                  <a:lnTo>
                    <a:pt x="280" y="2602"/>
                  </a:lnTo>
                  <a:lnTo>
                    <a:pt x="283" y="2573"/>
                  </a:lnTo>
                  <a:lnTo>
                    <a:pt x="286" y="2544"/>
                  </a:lnTo>
                  <a:lnTo>
                    <a:pt x="290" y="2515"/>
                  </a:lnTo>
                  <a:lnTo>
                    <a:pt x="293" y="2487"/>
                  </a:lnTo>
                  <a:lnTo>
                    <a:pt x="296" y="2458"/>
                  </a:lnTo>
                  <a:lnTo>
                    <a:pt x="300" y="2429"/>
                  </a:lnTo>
                  <a:lnTo>
                    <a:pt x="303" y="2401"/>
                  </a:lnTo>
                  <a:lnTo>
                    <a:pt x="306" y="2373"/>
                  </a:lnTo>
                  <a:lnTo>
                    <a:pt x="309" y="2345"/>
                  </a:lnTo>
                  <a:lnTo>
                    <a:pt x="313" y="2318"/>
                  </a:lnTo>
                  <a:lnTo>
                    <a:pt x="316" y="2291"/>
                  </a:lnTo>
                  <a:lnTo>
                    <a:pt x="319" y="2265"/>
                  </a:lnTo>
                  <a:lnTo>
                    <a:pt x="322" y="2239"/>
                  </a:lnTo>
                  <a:lnTo>
                    <a:pt x="326" y="2213"/>
                  </a:lnTo>
                  <a:lnTo>
                    <a:pt x="329" y="2189"/>
                  </a:lnTo>
                  <a:lnTo>
                    <a:pt x="332" y="2165"/>
                  </a:lnTo>
                  <a:lnTo>
                    <a:pt x="335" y="2141"/>
                  </a:lnTo>
                  <a:lnTo>
                    <a:pt x="339" y="2118"/>
                  </a:lnTo>
                  <a:lnTo>
                    <a:pt x="342" y="2096"/>
                  </a:lnTo>
                  <a:lnTo>
                    <a:pt x="345" y="2075"/>
                  </a:lnTo>
                  <a:lnTo>
                    <a:pt x="348" y="2054"/>
                  </a:lnTo>
                  <a:lnTo>
                    <a:pt x="352" y="2033"/>
                  </a:lnTo>
                  <a:lnTo>
                    <a:pt x="355" y="2013"/>
                  </a:lnTo>
                  <a:lnTo>
                    <a:pt x="358" y="1994"/>
                  </a:lnTo>
                  <a:lnTo>
                    <a:pt x="361" y="1975"/>
                  </a:lnTo>
                  <a:lnTo>
                    <a:pt x="365" y="1957"/>
                  </a:lnTo>
                  <a:lnTo>
                    <a:pt x="368" y="1940"/>
                  </a:lnTo>
                  <a:lnTo>
                    <a:pt x="371" y="1923"/>
                  </a:lnTo>
                  <a:lnTo>
                    <a:pt x="375" y="1907"/>
                  </a:lnTo>
                  <a:lnTo>
                    <a:pt x="378" y="1892"/>
                  </a:lnTo>
                  <a:lnTo>
                    <a:pt x="381" y="1877"/>
                  </a:lnTo>
                  <a:lnTo>
                    <a:pt x="384" y="1863"/>
                  </a:lnTo>
                  <a:lnTo>
                    <a:pt x="388" y="1849"/>
                  </a:lnTo>
                  <a:lnTo>
                    <a:pt x="391" y="1836"/>
                  </a:lnTo>
                  <a:lnTo>
                    <a:pt x="394" y="1824"/>
                  </a:lnTo>
                  <a:lnTo>
                    <a:pt x="397" y="1812"/>
                  </a:lnTo>
                  <a:lnTo>
                    <a:pt x="401" y="1801"/>
                  </a:lnTo>
                  <a:lnTo>
                    <a:pt x="404" y="1791"/>
                  </a:lnTo>
                  <a:lnTo>
                    <a:pt x="407" y="1781"/>
                  </a:lnTo>
                  <a:lnTo>
                    <a:pt x="410" y="1773"/>
                  </a:lnTo>
                  <a:lnTo>
                    <a:pt x="414" y="1766"/>
                  </a:lnTo>
                  <a:lnTo>
                    <a:pt x="417" y="1759"/>
                  </a:lnTo>
                  <a:lnTo>
                    <a:pt x="420" y="1752"/>
                  </a:lnTo>
                  <a:lnTo>
                    <a:pt x="423" y="1746"/>
                  </a:lnTo>
                  <a:lnTo>
                    <a:pt x="427" y="1741"/>
                  </a:lnTo>
                  <a:lnTo>
                    <a:pt x="430" y="1736"/>
                  </a:lnTo>
                  <a:lnTo>
                    <a:pt x="433" y="1731"/>
                  </a:lnTo>
                  <a:lnTo>
                    <a:pt x="437" y="1726"/>
                  </a:lnTo>
                  <a:lnTo>
                    <a:pt x="440" y="1721"/>
                  </a:lnTo>
                  <a:lnTo>
                    <a:pt x="443" y="1717"/>
                  </a:lnTo>
                  <a:lnTo>
                    <a:pt x="446" y="1712"/>
                  </a:lnTo>
                  <a:lnTo>
                    <a:pt x="450" y="1708"/>
                  </a:lnTo>
                  <a:lnTo>
                    <a:pt x="453" y="1703"/>
                  </a:lnTo>
                  <a:lnTo>
                    <a:pt x="456" y="1698"/>
                  </a:lnTo>
                  <a:lnTo>
                    <a:pt x="459" y="1693"/>
                  </a:lnTo>
                  <a:lnTo>
                    <a:pt x="463" y="1688"/>
                  </a:lnTo>
                  <a:lnTo>
                    <a:pt x="466" y="1682"/>
                  </a:lnTo>
                  <a:lnTo>
                    <a:pt x="469" y="1676"/>
                  </a:lnTo>
                  <a:lnTo>
                    <a:pt x="472" y="1669"/>
                  </a:lnTo>
                  <a:lnTo>
                    <a:pt x="476" y="1662"/>
                  </a:lnTo>
                  <a:lnTo>
                    <a:pt x="479" y="1655"/>
                  </a:lnTo>
                  <a:lnTo>
                    <a:pt x="482" y="1647"/>
                  </a:lnTo>
                  <a:lnTo>
                    <a:pt x="485" y="1638"/>
                  </a:lnTo>
                  <a:lnTo>
                    <a:pt x="489" y="1628"/>
                  </a:lnTo>
                  <a:lnTo>
                    <a:pt x="492" y="1618"/>
                  </a:lnTo>
                  <a:lnTo>
                    <a:pt x="495" y="1607"/>
                  </a:lnTo>
                  <a:lnTo>
                    <a:pt x="498" y="1595"/>
                  </a:lnTo>
                  <a:lnTo>
                    <a:pt x="502" y="1583"/>
                  </a:lnTo>
                  <a:lnTo>
                    <a:pt x="505" y="1570"/>
                  </a:lnTo>
                  <a:lnTo>
                    <a:pt x="508" y="1556"/>
                  </a:lnTo>
                  <a:lnTo>
                    <a:pt x="512" y="1542"/>
                  </a:lnTo>
                  <a:lnTo>
                    <a:pt x="515" y="1528"/>
                  </a:lnTo>
                  <a:lnTo>
                    <a:pt x="518" y="1512"/>
                  </a:lnTo>
                  <a:lnTo>
                    <a:pt x="521" y="1497"/>
                  </a:lnTo>
                  <a:lnTo>
                    <a:pt x="525" y="1481"/>
                  </a:lnTo>
                  <a:lnTo>
                    <a:pt x="528" y="1465"/>
                  </a:lnTo>
                  <a:lnTo>
                    <a:pt x="531" y="1448"/>
                  </a:lnTo>
                  <a:lnTo>
                    <a:pt x="534" y="1432"/>
                  </a:lnTo>
                  <a:lnTo>
                    <a:pt x="538" y="1415"/>
                  </a:lnTo>
                  <a:lnTo>
                    <a:pt x="541" y="1398"/>
                  </a:lnTo>
                  <a:lnTo>
                    <a:pt x="544" y="1380"/>
                  </a:lnTo>
                  <a:lnTo>
                    <a:pt x="547" y="1363"/>
                  </a:lnTo>
                  <a:lnTo>
                    <a:pt x="551" y="1346"/>
                  </a:lnTo>
                  <a:lnTo>
                    <a:pt x="554" y="1328"/>
                  </a:lnTo>
                  <a:lnTo>
                    <a:pt x="557" y="1311"/>
                  </a:lnTo>
                  <a:lnTo>
                    <a:pt x="560" y="1294"/>
                  </a:lnTo>
                  <a:lnTo>
                    <a:pt x="564" y="1277"/>
                  </a:lnTo>
                  <a:lnTo>
                    <a:pt x="567" y="1260"/>
                  </a:lnTo>
                  <a:lnTo>
                    <a:pt x="570" y="1243"/>
                  </a:lnTo>
                  <a:lnTo>
                    <a:pt x="573" y="1228"/>
                  </a:lnTo>
                  <a:lnTo>
                    <a:pt x="577" y="1212"/>
                  </a:lnTo>
                  <a:lnTo>
                    <a:pt x="580" y="1197"/>
                  </a:lnTo>
                  <a:lnTo>
                    <a:pt x="583" y="1182"/>
                  </a:lnTo>
                  <a:lnTo>
                    <a:pt x="587" y="1168"/>
                  </a:lnTo>
                  <a:lnTo>
                    <a:pt x="590" y="1154"/>
                  </a:lnTo>
                  <a:lnTo>
                    <a:pt x="593" y="1140"/>
                  </a:lnTo>
                  <a:lnTo>
                    <a:pt x="596" y="1127"/>
                  </a:lnTo>
                  <a:lnTo>
                    <a:pt x="600" y="1114"/>
                  </a:lnTo>
                  <a:lnTo>
                    <a:pt x="603" y="1101"/>
                  </a:lnTo>
                  <a:lnTo>
                    <a:pt x="606" y="1089"/>
                  </a:lnTo>
                  <a:lnTo>
                    <a:pt x="609" y="1077"/>
                  </a:lnTo>
                  <a:lnTo>
                    <a:pt x="613" y="1066"/>
                  </a:lnTo>
                  <a:lnTo>
                    <a:pt x="616" y="1055"/>
                  </a:lnTo>
                  <a:lnTo>
                    <a:pt x="619" y="1044"/>
                  </a:lnTo>
                  <a:lnTo>
                    <a:pt x="622" y="1034"/>
                  </a:lnTo>
                  <a:lnTo>
                    <a:pt x="626" y="1025"/>
                  </a:lnTo>
                  <a:lnTo>
                    <a:pt x="629" y="1016"/>
                  </a:lnTo>
                  <a:lnTo>
                    <a:pt x="632" y="1008"/>
                  </a:lnTo>
                  <a:lnTo>
                    <a:pt x="635" y="1000"/>
                  </a:lnTo>
                  <a:lnTo>
                    <a:pt x="639" y="993"/>
                  </a:lnTo>
                  <a:lnTo>
                    <a:pt x="642" y="986"/>
                  </a:lnTo>
                  <a:lnTo>
                    <a:pt x="645" y="980"/>
                  </a:lnTo>
                  <a:lnTo>
                    <a:pt x="648" y="975"/>
                  </a:lnTo>
                  <a:lnTo>
                    <a:pt x="652" y="970"/>
                  </a:lnTo>
                  <a:lnTo>
                    <a:pt x="655" y="966"/>
                  </a:lnTo>
                  <a:lnTo>
                    <a:pt x="658" y="964"/>
                  </a:lnTo>
                  <a:lnTo>
                    <a:pt x="662" y="961"/>
                  </a:lnTo>
                  <a:lnTo>
                    <a:pt x="665" y="960"/>
                  </a:lnTo>
                  <a:lnTo>
                    <a:pt x="668" y="958"/>
                  </a:lnTo>
                  <a:lnTo>
                    <a:pt x="671" y="957"/>
                  </a:lnTo>
                  <a:lnTo>
                    <a:pt x="675" y="957"/>
                  </a:lnTo>
                  <a:lnTo>
                    <a:pt x="678" y="957"/>
                  </a:lnTo>
                  <a:lnTo>
                    <a:pt x="681" y="957"/>
                  </a:lnTo>
                  <a:lnTo>
                    <a:pt x="684" y="957"/>
                  </a:lnTo>
                  <a:lnTo>
                    <a:pt x="688" y="957"/>
                  </a:lnTo>
                  <a:lnTo>
                    <a:pt x="691" y="958"/>
                  </a:lnTo>
                  <a:lnTo>
                    <a:pt x="694" y="959"/>
                  </a:lnTo>
                  <a:lnTo>
                    <a:pt x="697" y="959"/>
                  </a:lnTo>
                  <a:lnTo>
                    <a:pt x="701" y="960"/>
                  </a:lnTo>
                  <a:lnTo>
                    <a:pt x="704" y="961"/>
                  </a:lnTo>
                  <a:lnTo>
                    <a:pt x="707" y="961"/>
                  </a:lnTo>
                  <a:lnTo>
                    <a:pt x="710" y="962"/>
                  </a:lnTo>
                  <a:lnTo>
                    <a:pt x="714" y="962"/>
                  </a:lnTo>
                  <a:lnTo>
                    <a:pt x="717" y="962"/>
                  </a:lnTo>
                  <a:lnTo>
                    <a:pt x="720" y="961"/>
                  </a:lnTo>
                  <a:lnTo>
                    <a:pt x="723" y="960"/>
                  </a:lnTo>
                  <a:lnTo>
                    <a:pt x="727" y="959"/>
                  </a:lnTo>
                  <a:lnTo>
                    <a:pt x="730" y="958"/>
                  </a:lnTo>
                  <a:lnTo>
                    <a:pt x="733" y="956"/>
                  </a:lnTo>
                  <a:lnTo>
                    <a:pt x="737" y="953"/>
                  </a:lnTo>
                  <a:lnTo>
                    <a:pt x="740" y="950"/>
                  </a:lnTo>
                  <a:lnTo>
                    <a:pt x="743" y="946"/>
                  </a:lnTo>
                  <a:lnTo>
                    <a:pt x="746" y="942"/>
                  </a:lnTo>
                  <a:lnTo>
                    <a:pt x="750" y="938"/>
                  </a:lnTo>
                  <a:lnTo>
                    <a:pt x="753" y="933"/>
                  </a:lnTo>
                  <a:lnTo>
                    <a:pt x="756" y="927"/>
                  </a:lnTo>
                  <a:lnTo>
                    <a:pt x="759" y="921"/>
                  </a:lnTo>
                  <a:lnTo>
                    <a:pt x="763" y="915"/>
                  </a:lnTo>
                  <a:lnTo>
                    <a:pt x="766" y="908"/>
                  </a:lnTo>
                  <a:lnTo>
                    <a:pt x="769" y="901"/>
                  </a:lnTo>
                  <a:lnTo>
                    <a:pt x="772" y="894"/>
                  </a:lnTo>
                  <a:lnTo>
                    <a:pt x="776" y="886"/>
                  </a:lnTo>
                  <a:lnTo>
                    <a:pt x="779" y="878"/>
                  </a:lnTo>
                  <a:lnTo>
                    <a:pt x="782" y="870"/>
                  </a:lnTo>
                  <a:lnTo>
                    <a:pt x="785" y="861"/>
                  </a:lnTo>
                  <a:lnTo>
                    <a:pt x="789" y="853"/>
                  </a:lnTo>
                  <a:lnTo>
                    <a:pt x="792" y="844"/>
                  </a:lnTo>
                  <a:lnTo>
                    <a:pt x="795" y="834"/>
                  </a:lnTo>
                  <a:lnTo>
                    <a:pt x="799" y="825"/>
                  </a:lnTo>
                  <a:lnTo>
                    <a:pt x="802" y="815"/>
                  </a:lnTo>
                  <a:lnTo>
                    <a:pt x="805" y="805"/>
                  </a:lnTo>
                  <a:lnTo>
                    <a:pt x="808" y="795"/>
                  </a:lnTo>
                  <a:lnTo>
                    <a:pt x="812" y="785"/>
                  </a:lnTo>
                  <a:lnTo>
                    <a:pt x="815" y="775"/>
                  </a:lnTo>
                  <a:lnTo>
                    <a:pt x="818" y="765"/>
                  </a:lnTo>
                  <a:lnTo>
                    <a:pt x="821" y="755"/>
                  </a:lnTo>
                  <a:lnTo>
                    <a:pt x="825" y="745"/>
                  </a:lnTo>
                  <a:lnTo>
                    <a:pt x="828" y="736"/>
                  </a:lnTo>
                  <a:lnTo>
                    <a:pt x="831" y="726"/>
                  </a:lnTo>
                  <a:lnTo>
                    <a:pt x="834" y="716"/>
                  </a:lnTo>
                  <a:lnTo>
                    <a:pt x="838" y="706"/>
                  </a:lnTo>
                  <a:lnTo>
                    <a:pt x="841" y="696"/>
                  </a:lnTo>
                  <a:lnTo>
                    <a:pt x="844" y="687"/>
                  </a:lnTo>
                  <a:lnTo>
                    <a:pt x="847" y="677"/>
                  </a:lnTo>
                  <a:lnTo>
                    <a:pt x="851" y="668"/>
                  </a:lnTo>
                  <a:lnTo>
                    <a:pt x="854" y="659"/>
                  </a:lnTo>
                  <a:lnTo>
                    <a:pt x="857" y="650"/>
                  </a:lnTo>
                  <a:lnTo>
                    <a:pt x="860" y="642"/>
                  </a:lnTo>
                  <a:lnTo>
                    <a:pt x="864" y="634"/>
                  </a:lnTo>
                  <a:lnTo>
                    <a:pt x="867" y="626"/>
                  </a:lnTo>
                  <a:lnTo>
                    <a:pt x="870" y="619"/>
                  </a:lnTo>
                  <a:lnTo>
                    <a:pt x="874" y="612"/>
                  </a:lnTo>
                  <a:lnTo>
                    <a:pt x="877" y="605"/>
                  </a:lnTo>
                  <a:lnTo>
                    <a:pt x="880" y="599"/>
                  </a:lnTo>
                  <a:lnTo>
                    <a:pt x="883" y="593"/>
                  </a:lnTo>
                  <a:lnTo>
                    <a:pt x="887" y="588"/>
                  </a:lnTo>
                  <a:lnTo>
                    <a:pt x="890" y="583"/>
                  </a:lnTo>
                  <a:lnTo>
                    <a:pt x="893" y="579"/>
                  </a:lnTo>
                  <a:lnTo>
                    <a:pt x="896" y="575"/>
                  </a:lnTo>
                  <a:lnTo>
                    <a:pt x="900" y="573"/>
                  </a:lnTo>
                  <a:lnTo>
                    <a:pt x="903" y="571"/>
                  </a:lnTo>
                  <a:lnTo>
                    <a:pt x="906" y="570"/>
                  </a:lnTo>
                  <a:lnTo>
                    <a:pt x="909" y="569"/>
                  </a:lnTo>
                  <a:lnTo>
                    <a:pt x="913" y="569"/>
                  </a:lnTo>
                  <a:lnTo>
                    <a:pt x="916" y="569"/>
                  </a:lnTo>
                  <a:lnTo>
                    <a:pt x="919" y="570"/>
                  </a:lnTo>
                  <a:lnTo>
                    <a:pt x="922" y="571"/>
                  </a:lnTo>
                  <a:lnTo>
                    <a:pt x="926" y="572"/>
                  </a:lnTo>
                  <a:lnTo>
                    <a:pt x="929" y="574"/>
                  </a:lnTo>
                  <a:lnTo>
                    <a:pt x="932" y="576"/>
                  </a:lnTo>
                  <a:lnTo>
                    <a:pt x="935" y="578"/>
                  </a:lnTo>
                  <a:lnTo>
                    <a:pt x="939" y="581"/>
                  </a:lnTo>
                  <a:lnTo>
                    <a:pt x="942" y="584"/>
                  </a:lnTo>
                  <a:lnTo>
                    <a:pt x="945" y="587"/>
                  </a:lnTo>
                  <a:lnTo>
                    <a:pt x="949" y="590"/>
                  </a:lnTo>
                  <a:lnTo>
                    <a:pt x="952" y="594"/>
                  </a:lnTo>
                  <a:lnTo>
                    <a:pt x="955" y="597"/>
                  </a:lnTo>
                  <a:lnTo>
                    <a:pt x="958" y="601"/>
                  </a:lnTo>
                  <a:lnTo>
                    <a:pt x="962" y="605"/>
                  </a:lnTo>
                  <a:lnTo>
                    <a:pt x="965" y="609"/>
                  </a:lnTo>
                  <a:lnTo>
                    <a:pt x="968" y="612"/>
                  </a:lnTo>
                  <a:lnTo>
                    <a:pt x="971" y="616"/>
                  </a:lnTo>
                  <a:lnTo>
                    <a:pt x="975" y="620"/>
                  </a:lnTo>
                  <a:lnTo>
                    <a:pt x="978" y="623"/>
                  </a:lnTo>
                  <a:lnTo>
                    <a:pt x="981" y="627"/>
                  </a:lnTo>
                  <a:lnTo>
                    <a:pt x="984" y="630"/>
                  </a:lnTo>
                  <a:lnTo>
                    <a:pt x="988" y="633"/>
                  </a:lnTo>
                  <a:lnTo>
                    <a:pt x="991" y="636"/>
                  </a:lnTo>
                  <a:lnTo>
                    <a:pt x="994" y="639"/>
                  </a:lnTo>
                  <a:lnTo>
                    <a:pt x="997" y="641"/>
                  </a:lnTo>
                  <a:lnTo>
                    <a:pt x="1001" y="644"/>
                  </a:lnTo>
                  <a:lnTo>
                    <a:pt x="1004" y="646"/>
                  </a:lnTo>
                  <a:lnTo>
                    <a:pt x="1007" y="648"/>
                  </a:lnTo>
                  <a:lnTo>
                    <a:pt x="1010" y="650"/>
                  </a:lnTo>
                  <a:lnTo>
                    <a:pt x="1014" y="652"/>
                  </a:lnTo>
                  <a:lnTo>
                    <a:pt x="1017" y="654"/>
                  </a:lnTo>
                  <a:lnTo>
                    <a:pt x="1020" y="655"/>
                  </a:lnTo>
                  <a:lnTo>
                    <a:pt x="1024" y="656"/>
                  </a:lnTo>
                  <a:lnTo>
                    <a:pt x="1027" y="657"/>
                  </a:lnTo>
                  <a:lnTo>
                    <a:pt x="1030" y="658"/>
                  </a:lnTo>
                  <a:lnTo>
                    <a:pt x="1033" y="658"/>
                  </a:lnTo>
                  <a:lnTo>
                    <a:pt x="1037" y="658"/>
                  </a:lnTo>
                  <a:lnTo>
                    <a:pt x="1040" y="658"/>
                  </a:lnTo>
                  <a:lnTo>
                    <a:pt x="1043" y="658"/>
                  </a:lnTo>
                  <a:lnTo>
                    <a:pt x="1046" y="658"/>
                  </a:lnTo>
                  <a:lnTo>
                    <a:pt x="1050" y="657"/>
                  </a:lnTo>
                  <a:lnTo>
                    <a:pt x="1053" y="656"/>
                  </a:lnTo>
                  <a:lnTo>
                    <a:pt x="1056" y="654"/>
                  </a:lnTo>
                  <a:lnTo>
                    <a:pt x="1059" y="653"/>
                  </a:lnTo>
                  <a:lnTo>
                    <a:pt x="1063" y="651"/>
                  </a:lnTo>
                  <a:lnTo>
                    <a:pt x="1066" y="649"/>
                  </a:lnTo>
                  <a:lnTo>
                    <a:pt x="1069" y="647"/>
                  </a:lnTo>
                  <a:lnTo>
                    <a:pt x="1072" y="644"/>
                  </a:lnTo>
                  <a:lnTo>
                    <a:pt x="1076" y="641"/>
                  </a:lnTo>
                  <a:lnTo>
                    <a:pt x="1079" y="638"/>
                  </a:lnTo>
                  <a:lnTo>
                    <a:pt x="1082" y="635"/>
                  </a:lnTo>
                  <a:lnTo>
                    <a:pt x="1085" y="631"/>
                  </a:lnTo>
                  <a:lnTo>
                    <a:pt x="1089" y="628"/>
                  </a:lnTo>
                  <a:lnTo>
                    <a:pt x="1092" y="624"/>
                  </a:lnTo>
                  <a:lnTo>
                    <a:pt x="1095" y="619"/>
                  </a:lnTo>
                  <a:lnTo>
                    <a:pt x="1099" y="615"/>
                  </a:lnTo>
                  <a:lnTo>
                    <a:pt x="1102" y="611"/>
                  </a:lnTo>
                  <a:lnTo>
                    <a:pt x="1105" y="606"/>
                  </a:lnTo>
                  <a:lnTo>
                    <a:pt x="1108" y="601"/>
                  </a:lnTo>
                  <a:lnTo>
                    <a:pt x="1112" y="596"/>
                  </a:lnTo>
                  <a:lnTo>
                    <a:pt x="1115" y="591"/>
                  </a:lnTo>
                  <a:lnTo>
                    <a:pt x="1118" y="585"/>
                  </a:lnTo>
                  <a:lnTo>
                    <a:pt x="1121" y="580"/>
                  </a:lnTo>
                  <a:lnTo>
                    <a:pt x="1125" y="575"/>
                  </a:lnTo>
                  <a:lnTo>
                    <a:pt x="1128" y="569"/>
                  </a:lnTo>
                  <a:lnTo>
                    <a:pt x="1131" y="563"/>
                  </a:lnTo>
                  <a:lnTo>
                    <a:pt x="1134" y="557"/>
                  </a:lnTo>
                  <a:lnTo>
                    <a:pt x="1138" y="552"/>
                  </a:lnTo>
                  <a:lnTo>
                    <a:pt x="1141" y="546"/>
                  </a:lnTo>
                  <a:lnTo>
                    <a:pt x="1144" y="540"/>
                  </a:lnTo>
                  <a:lnTo>
                    <a:pt x="1147" y="533"/>
                  </a:lnTo>
                  <a:lnTo>
                    <a:pt x="1151" y="527"/>
                  </a:lnTo>
                  <a:lnTo>
                    <a:pt x="1154" y="521"/>
                  </a:lnTo>
                  <a:lnTo>
                    <a:pt x="1157" y="515"/>
                  </a:lnTo>
                  <a:lnTo>
                    <a:pt x="1161" y="509"/>
                  </a:lnTo>
                  <a:lnTo>
                    <a:pt x="1164" y="503"/>
                  </a:lnTo>
                  <a:lnTo>
                    <a:pt x="1167" y="497"/>
                  </a:lnTo>
                  <a:lnTo>
                    <a:pt x="1170" y="491"/>
                  </a:lnTo>
                  <a:lnTo>
                    <a:pt x="1174" y="485"/>
                  </a:lnTo>
                  <a:lnTo>
                    <a:pt x="1177" y="479"/>
                  </a:lnTo>
                  <a:lnTo>
                    <a:pt x="1180" y="473"/>
                  </a:lnTo>
                  <a:lnTo>
                    <a:pt x="1183" y="467"/>
                  </a:lnTo>
                  <a:lnTo>
                    <a:pt x="1187" y="462"/>
                  </a:lnTo>
                  <a:lnTo>
                    <a:pt x="1190" y="456"/>
                  </a:lnTo>
                  <a:lnTo>
                    <a:pt x="1193" y="451"/>
                  </a:lnTo>
                  <a:lnTo>
                    <a:pt x="1196" y="446"/>
                  </a:lnTo>
                  <a:lnTo>
                    <a:pt x="1200" y="440"/>
                  </a:lnTo>
                  <a:lnTo>
                    <a:pt x="1203" y="435"/>
                  </a:lnTo>
                  <a:lnTo>
                    <a:pt x="1206" y="431"/>
                  </a:lnTo>
                  <a:lnTo>
                    <a:pt x="1209" y="426"/>
                  </a:lnTo>
                  <a:lnTo>
                    <a:pt x="1213" y="422"/>
                  </a:lnTo>
                  <a:lnTo>
                    <a:pt x="1216" y="417"/>
                  </a:lnTo>
                  <a:lnTo>
                    <a:pt x="1219" y="414"/>
                  </a:lnTo>
                  <a:lnTo>
                    <a:pt x="1222" y="410"/>
                  </a:lnTo>
                  <a:lnTo>
                    <a:pt x="1226" y="406"/>
                  </a:lnTo>
                  <a:lnTo>
                    <a:pt x="1229" y="403"/>
                  </a:lnTo>
                  <a:lnTo>
                    <a:pt x="1232" y="400"/>
                  </a:lnTo>
                  <a:lnTo>
                    <a:pt x="1236" y="398"/>
                  </a:lnTo>
                  <a:lnTo>
                    <a:pt x="1239" y="395"/>
                  </a:lnTo>
                  <a:lnTo>
                    <a:pt x="1242" y="393"/>
                  </a:lnTo>
                  <a:lnTo>
                    <a:pt x="1245" y="391"/>
                  </a:lnTo>
                  <a:lnTo>
                    <a:pt x="1249" y="389"/>
                  </a:lnTo>
                  <a:lnTo>
                    <a:pt x="1252" y="387"/>
                  </a:lnTo>
                  <a:lnTo>
                    <a:pt x="1255" y="386"/>
                  </a:lnTo>
                  <a:lnTo>
                    <a:pt x="1258" y="384"/>
                  </a:lnTo>
                  <a:lnTo>
                    <a:pt x="1262" y="383"/>
                  </a:lnTo>
                  <a:lnTo>
                    <a:pt x="1265" y="382"/>
                  </a:lnTo>
                  <a:lnTo>
                    <a:pt x="1268" y="381"/>
                  </a:lnTo>
                  <a:lnTo>
                    <a:pt x="1271" y="380"/>
                  </a:lnTo>
                  <a:lnTo>
                    <a:pt x="1275" y="380"/>
                  </a:lnTo>
                  <a:lnTo>
                    <a:pt x="1278" y="379"/>
                  </a:lnTo>
                  <a:lnTo>
                    <a:pt x="1281" y="379"/>
                  </a:lnTo>
                  <a:lnTo>
                    <a:pt x="1284" y="378"/>
                  </a:lnTo>
                  <a:lnTo>
                    <a:pt x="1288" y="378"/>
                  </a:lnTo>
                  <a:lnTo>
                    <a:pt x="1291" y="378"/>
                  </a:lnTo>
                  <a:lnTo>
                    <a:pt x="1294" y="378"/>
                  </a:lnTo>
                  <a:lnTo>
                    <a:pt x="1297" y="378"/>
                  </a:lnTo>
                  <a:lnTo>
                    <a:pt x="1301" y="378"/>
                  </a:lnTo>
                  <a:lnTo>
                    <a:pt x="1304" y="378"/>
                  </a:lnTo>
                  <a:lnTo>
                    <a:pt x="1307" y="378"/>
                  </a:lnTo>
                  <a:lnTo>
                    <a:pt x="1311" y="379"/>
                  </a:lnTo>
                  <a:lnTo>
                    <a:pt x="1314" y="379"/>
                  </a:lnTo>
                  <a:lnTo>
                    <a:pt x="1317" y="380"/>
                  </a:lnTo>
                  <a:lnTo>
                    <a:pt x="1320" y="380"/>
                  </a:lnTo>
                  <a:lnTo>
                    <a:pt x="1324" y="381"/>
                  </a:lnTo>
                  <a:lnTo>
                    <a:pt x="1327" y="381"/>
                  </a:lnTo>
                  <a:lnTo>
                    <a:pt x="1330" y="382"/>
                  </a:lnTo>
                  <a:lnTo>
                    <a:pt x="1333" y="382"/>
                  </a:lnTo>
                  <a:lnTo>
                    <a:pt x="1337" y="383"/>
                  </a:lnTo>
                  <a:lnTo>
                    <a:pt x="1340" y="384"/>
                  </a:lnTo>
                  <a:lnTo>
                    <a:pt x="1343" y="384"/>
                  </a:lnTo>
                  <a:lnTo>
                    <a:pt x="1346" y="385"/>
                  </a:lnTo>
                  <a:lnTo>
                    <a:pt x="1350" y="385"/>
                  </a:lnTo>
                  <a:lnTo>
                    <a:pt x="1353" y="386"/>
                  </a:lnTo>
                  <a:lnTo>
                    <a:pt x="1356" y="386"/>
                  </a:lnTo>
                  <a:lnTo>
                    <a:pt x="1359" y="387"/>
                  </a:lnTo>
                  <a:lnTo>
                    <a:pt x="1363" y="388"/>
                  </a:lnTo>
                  <a:lnTo>
                    <a:pt x="1366" y="388"/>
                  </a:lnTo>
                  <a:lnTo>
                    <a:pt x="1369" y="389"/>
                  </a:lnTo>
                  <a:lnTo>
                    <a:pt x="1372" y="389"/>
                  </a:lnTo>
                  <a:lnTo>
                    <a:pt x="1376" y="389"/>
                  </a:lnTo>
                  <a:lnTo>
                    <a:pt x="1379" y="390"/>
                  </a:lnTo>
                  <a:lnTo>
                    <a:pt x="1382" y="390"/>
                  </a:lnTo>
                  <a:lnTo>
                    <a:pt x="1386" y="390"/>
                  </a:lnTo>
                  <a:lnTo>
                    <a:pt x="1389" y="391"/>
                  </a:lnTo>
                  <a:lnTo>
                    <a:pt x="1392" y="391"/>
                  </a:lnTo>
                  <a:lnTo>
                    <a:pt x="1395" y="391"/>
                  </a:lnTo>
                  <a:lnTo>
                    <a:pt x="1399" y="392"/>
                  </a:lnTo>
                  <a:lnTo>
                    <a:pt x="1402" y="392"/>
                  </a:lnTo>
                  <a:lnTo>
                    <a:pt x="1405" y="392"/>
                  </a:lnTo>
                  <a:lnTo>
                    <a:pt x="1408" y="392"/>
                  </a:lnTo>
                  <a:lnTo>
                    <a:pt x="1412" y="392"/>
                  </a:lnTo>
                  <a:lnTo>
                    <a:pt x="1415" y="392"/>
                  </a:lnTo>
                  <a:lnTo>
                    <a:pt x="1418" y="392"/>
                  </a:lnTo>
                  <a:lnTo>
                    <a:pt x="1421" y="392"/>
                  </a:lnTo>
                  <a:lnTo>
                    <a:pt x="1425" y="392"/>
                  </a:lnTo>
                  <a:lnTo>
                    <a:pt x="1428" y="392"/>
                  </a:lnTo>
                  <a:lnTo>
                    <a:pt x="1431" y="392"/>
                  </a:lnTo>
                  <a:lnTo>
                    <a:pt x="1434" y="392"/>
                  </a:lnTo>
                  <a:lnTo>
                    <a:pt x="1438" y="392"/>
                  </a:lnTo>
                  <a:lnTo>
                    <a:pt x="1441" y="392"/>
                  </a:lnTo>
                  <a:lnTo>
                    <a:pt x="1444" y="392"/>
                  </a:lnTo>
                  <a:lnTo>
                    <a:pt x="1447" y="392"/>
                  </a:lnTo>
                  <a:lnTo>
                    <a:pt x="1451" y="392"/>
                  </a:lnTo>
                  <a:lnTo>
                    <a:pt x="1454" y="392"/>
                  </a:lnTo>
                  <a:lnTo>
                    <a:pt x="1457" y="392"/>
                  </a:lnTo>
                  <a:lnTo>
                    <a:pt x="1461" y="392"/>
                  </a:lnTo>
                  <a:lnTo>
                    <a:pt x="1464" y="392"/>
                  </a:lnTo>
                  <a:lnTo>
                    <a:pt x="1467" y="392"/>
                  </a:lnTo>
                  <a:lnTo>
                    <a:pt x="1470" y="392"/>
                  </a:lnTo>
                  <a:lnTo>
                    <a:pt x="1474" y="392"/>
                  </a:lnTo>
                  <a:lnTo>
                    <a:pt x="1477" y="392"/>
                  </a:lnTo>
                  <a:lnTo>
                    <a:pt x="1480" y="393"/>
                  </a:lnTo>
                  <a:lnTo>
                    <a:pt x="1483" y="393"/>
                  </a:lnTo>
                  <a:lnTo>
                    <a:pt x="1487" y="393"/>
                  </a:lnTo>
                  <a:lnTo>
                    <a:pt x="1490" y="393"/>
                  </a:lnTo>
                  <a:lnTo>
                    <a:pt x="1493" y="393"/>
                  </a:lnTo>
                  <a:lnTo>
                    <a:pt x="1496" y="393"/>
                  </a:lnTo>
                  <a:lnTo>
                    <a:pt x="1500" y="394"/>
                  </a:lnTo>
                  <a:lnTo>
                    <a:pt x="1503" y="394"/>
                  </a:lnTo>
                  <a:lnTo>
                    <a:pt x="1506" y="394"/>
                  </a:lnTo>
                  <a:lnTo>
                    <a:pt x="1509" y="394"/>
                  </a:lnTo>
                  <a:lnTo>
                    <a:pt x="1513" y="394"/>
                  </a:lnTo>
                  <a:lnTo>
                    <a:pt x="1516" y="394"/>
                  </a:lnTo>
                  <a:lnTo>
                    <a:pt x="1519" y="394"/>
                  </a:lnTo>
                  <a:lnTo>
                    <a:pt x="1523" y="394"/>
                  </a:lnTo>
                  <a:lnTo>
                    <a:pt x="1526" y="395"/>
                  </a:lnTo>
                  <a:lnTo>
                    <a:pt x="1529" y="395"/>
                  </a:lnTo>
                  <a:lnTo>
                    <a:pt x="1532" y="395"/>
                  </a:lnTo>
                  <a:lnTo>
                    <a:pt x="1536" y="395"/>
                  </a:lnTo>
                  <a:lnTo>
                    <a:pt x="1539" y="395"/>
                  </a:lnTo>
                  <a:lnTo>
                    <a:pt x="1542" y="395"/>
                  </a:lnTo>
                  <a:lnTo>
                    <a:pt x="1545" y="394"/>
                  </a:lnTo>
                  <a:lnTo>
                    <a:pt x="1549" y="394"/>
                  </a:lnTo>
                  <a:lnTo>
                    <a:pt x="1552" y="394"/>
                  </a:lnTo>
                  <a:lnTo>
                    <a:pt x="1555" y="394"/>
                  </a:lnTo>
                  <a:lnTo>
                    <a:pt x="1558" y="393"/>
                  </a:lnTo>
                  <a:lnTo>
                    <a:pt x="1562" y="393"/>
                  </a:lnTo>
                  <a:lnTo>
                    <a:pt x="1565" y="392"/>
                  </a:lnTo>
                  <a:lnTo>
                    <a:pt x="1568" y="392"/>
                  </a:lnTo>
                  <a:lnTo>
                    <a:pt x="1571" y="391"/>
                  </a:lnTo>
                  <a:lnTo>
                    <a:pt x="1575" y="390"/>
                  </a:lnTo>
                  <a:lnTo>
                    <a:pt x="1578" y="390"/>
                  </a:lnTo>
                  <a:lnTo>
                    <a:pt x="1581" y="389"/>
                  </a:lnTo>
                  <a:lnTo>
                    <a:pt x="1584" y="388"/>
                  </a:lnTo>
                  <a:lnTo>
                    <a:pt x="1588" y="387"/>
                  </a:lnTo>
                  <a:lnTo>
                    <a:pt x="1591" y="386"/>
                  </a:lnTo>
                  <a:lnTo>
                    <a:pt x="1594" y="385"/>
                  </a:lnTo>
                  <a:lnTo>
                    <a:pt x="1598" y="383"/>
                  </a:lnTo>
                  <a:lnTo>
                    <a:pt x="1601" y="382"/>
                  </a:lnTo>
                  <a:lnTo>
                    <a:pt x="1604" y="381"/>
                  </a:lnTo>
                  <a:lnTo>
                    <a:pt x="1607" y="379"/>
                  </a:lnTo>
                  <a:lnTo>
                    <a:pt x="1611" y="378"/>
                  </a:lnTo>
                  <a:lnTo>
                    <a:pt x="1614" y="376"/>
                  </a:lnTo>
                  <a:lnTo>
                    <a:pt x="1617" y="374"/>
                  </a:lnTo>
                  <a:lnTo>
                    <a:pt x="1620" y="372"/>
                  </a:lnTo>
                  <a:lnTo>
                    <a:pt x="1624" y="370"/>
                  </a:lnTo>
                  <a:lnTo>
                    <a:pt x="1627" y="368"/>
                  </a:lnTo>
                  <a:lnTo>
                    <a:pt x="1630" y="366"/>
                  </a:lnTo>
                  <a:lnTo>
                    <a:pt x="1633" y="364"/>
                  </a:lnTo>
                  <a:lnTo>
                    <a:pt x="1637" y="361"/>
                  </a:lnTo>
                  <a:lnTo>
                    <a:pt x="1640" y="359"/>
                  </a:lnTo>
                  <a:lnTo>
                    <a:pt x="1643" y="356"/>
                  </a:lnTo>
                  <a:lnTo>
                    <a:pt x="1646" y="353"/>
                  </a:lnTo>
                  <a:lnTo>
                    <a:pt x="1650" y="350"/>
                  </a:lnTo>
                  <a:lnTo>
                    <a:pt x="1653" y="347"/>
                  </a:lnTo>
                  <a:lnTo>
                    <a:pt x="1656" y="344"/>
                  </a:lnTo>
                  <a:lnTo>
                    <a:pt x="1659" y="341"/>
                  </a:lnTo>
                  <a:lnTo>
                    <a:pt x="1663" y="338"/>
                  </a:lnTo>
                  <a:lnTo>
                    <a:pt x="1666" y="335"/>
                  </a:lnTo>
                  <a:lnTo>
                    <a:pt x="1669" y="332"/>
                  </a:lnTo>
                  <a:lnTo>
                    <a:pt x="1673" y="328"/>
                  </a:lnTo>
                  <a:lnTo>
                    <a:pt x="1676" y="325"/>
                  </a:lnTo>
                  <a:lnTo>
                    <a:pt x="1679" y="322"/>
                  </a:lnTo>
                  <a:lnTo>
                    <a:pt x="1682" y="318"/>
                  </a:lnTo>
                  <a:lnTo>
                    <a:pt x="1686" y="315"/>
                  </a:lnTo>
                  <a:lnTo>
                    <a:pt x="1689" y="311"/>
                  </a:lnTo>
                  <a:lnTo>
                    <a:pt x="1692" y="308"/>
                  </a:lnTo>
                  <a:lnTo>
                    <a:pt x="1695" y="304"/>
                  </a:lnTo>
                  <a:lnTo>
                    <a:pt x="1699" y="300"/>
                  </a:lnTo>
                  <a:lnTo>
                    <a:pt x="1702" y="297"/>
                  </a:lnTo>
                  <a:lnTo>
                    <a:pt x="1705" y="293"/>
                  </a:lnTo>
                  <a:lnTo>
                    <a:pt x="1708" y="290"/>
                  </a:lnTo>
                  <a:lnTo>
                    <a:pt x="1712" y="286"/>
                  </a:lnTo>
                  <a:lnTo>
                    <a:pt x="1715" y="283"/>
                  </a:lnTo>
                  <a:lnTo>
                    <a:pt x="1718" y="279"/>
                  </a:lnTo>
                  <a:lnTo>
                    <a:pt x="1721" y="276"/>
                  </a:lnTo>
                  <a:lnTo>
                    <a:pt x="1725" y="272"/>
                  </a:lnTo>
                  <a:lnTo>
                    <a:pt x="1728" y="269"/>
                  </a:lnTo>
                  <a:lnTo>
                    <a:pt x="1731" y="266"/>
                  </a:lnTo>
                  <a:lnTo>
                    <a:pt x="1734" y="263"/>
                  </a:lnTo>
                  <a:lnTo>
                    <a:pt x="1738" y="260"/>
                  </a:lnTo>
                  <a:lnTo>
                    <a:pt x="1741" y="256"/>
                  </a:lnTo>
                  <a:lnTo>
                    <a:pt x="1744" y="253"/>
                  </a:lnTo>
                  <a:lnTo>
                    <a:pt x="1748" y="251"/>
                  </a:lnTo>
                  <a:lnTo>
                    <a:pt x="1751" y="248"/>
                  </a:lnTo>
                  <a:lnTo>
                    <a:pt x="1754" y="245"/>
                  </a:lnTo>
                  <a:lnTo>
                    <a:pt x="1757" y="242"/>
                  </a:lnTo>
                  <a:lnTo>
                    <a:pt x="1761" y="240"/>
                  </a:lnTo>
                  <a:lnTo>
                    <a:pt x="1764" y="237"/>
                  </a:lnTo>
                  <a:lnTo>
                    <a:pt x="1767" y="235"/>
                  </a:lnTo>
                  <a:lnTo>
                    <a:pt x="1770" y="233"/>
                  </a:lnTo>
                  <a:lnTo>
                    <a:pt x="1774" y="231"/>
                  </a:lnTo>
                  <a:lnTo>
                    <a:pt x="1777" y="229"/>
                  </a:lnTo>
                  <a:lnTo>
                    <a:pt x="1780" y="227"/>
                  </a:lnTo>
                  <a:lnTo>
                    <a:pt x="1783" y="226"/>
                  </a:lnTo>
                  <a:lnTo>
                    <a:pt x="1787" y="225"/>
                  </a:lnTo>
                  <a:lnTo>
                    <a:pt x="1790" y="223"/>
                  </a:lnTo>
                  <a:lnTo>
                    <a:pt x="1793" y="222"/>
                  </a:lnTo>
                  <a:lnTo>
                    <a:pt x="1796" y="222"/>
                  </a:lnTo>
                  <a:lnTo>
                    <a:pt x="1800" y="221"/>
                  </a:lnTo>
                  <a:lnTo>
                    <a:pt x="1803" y="221"/>
                  </a:lnTo>
                  <a:lnTo>
                    <a:pt x="1806" y="221"/>
                  </a:lnTo>
                  <a:lnTo>
                    <a:pt x="1809" y="221"/>
                  </a:lnTo>
                  <a:lnTo>
                    <a:pt x="1813" y="221"/>
                  </a:lnTo>
                  <a:lnTo>
                    <a:pt x="1816" y="222"/>
                  </a:lnTo>
                  <a:lnTo>
                    <a:pt x="1819" y="222"/>
                  </a:lnTo>
                  <a:lnTo>
                    <a:pt x="1823" y="223"/>
                  </a:lnTo>
                  <a:lnTo>
                    <a:pt x="1826" y="224"/>
                  </a:lnTo>
                  <a:lnTo>
                    <a:pt x="1829" y="224"/>
                  </a:lnTo>
                  <a:lnTo>
                    <a:pt x="1832" y="225"/>
                  </a:lnTo>
                  <a:lnTo>
                    <a:pt x="1836" y="227"/>
                  </a:lnTo>
                  <a:lnTo>
                    <a:pt x="1839" y="228"/>
                  </a:lnTo>
                  <a:lnTo>
                    <a:pt x="1842" y="229"/>
                  </a:lnTo>
                  <a:lnTo>
                    <a:pt x="1845" y="231"/>
                  </a:lnTo>
                  <a:lnTo>
                    <a:pt x="1849" y="232"/>
                  </a:lnTo>
                  <a:lnTo>
                    <a:pt x="1852" y="234"/>
                  </a:lnTo>
                  <a:lnTo>
                    <a:pt x="1855" y="235"/>
                  </a:lnTo>
                  <a:lnTo>
                    <a:pt x="1858" y="237"/>
                  </a:lnTo>
                  <a:lnTo>
                    <a:pt x="1862" y="239"/>
                  </a:lnTo>
                  <a:lnTo>
                    <a:pt x="1865" y="241"/>
                  </a:lnTo>
                  <a:lnTo>
                    <a:pt x="1868" y="243"/>
                  </a:lnTo>
                  <a:lnTo>
                    <a:pt x="1871" y="245"/>
                  </a:lnTo>
                  <a:lnTo>
                    <a:pt x="1875" y="247"/>
                  </a:lnTo>
                  <a:lnTo>
                    <a:pt x="1878" y="249"/>
                  </a:lnTo>
                  <a:lnTo>
                    <a:pt x="1881" y="251"/>
                  </a:lnTo>
                  <a:lnTo>
                    <a:pt x="1885" y="253"/>
                  </a:lnTo>
                  <a:lnTo>
                    <a:pt x="1888" y="256"/>
                  </a:lnTo>
                  <a:lnTo>
                    <a:pt x="1891" y="258"/>
                  </a:lnTo>
                  <a:lnTo>
                    <a:pt x="1894" y="260"/>
                  </a:lnTo>
                  <a:lnTo>
                    <a:pt x="1898" y="262"/>
                  </a:lnTo>
                  <a:lnTo>
                    <a:pt x="1901" y="265"/>
                  </a:lnTo>
                  <a:lnTo>
                    <a:pt x="1904" y="267"/>
                  </a:lnTo>
                  <a:lnTo>
                    <a:pt x="1907" y="269"/>
                  </a:lnTo>
                  <a:lnTo>
                    <a:pt x="1911" y="272"/>
                  </a:lnTo>
                  <a:lnTo>
                    <a:pt x="1914" y="274"/>
                  </a:lnTo>
                  <a:lnTo>
                    <a:pt x="1917" y="276"/>
                  </a:lnTo>
                  <a:lnTo>
                    <a:pt x="1920" y="278"/>
                  </a:lnTo>
                  <a:lnTo>
                    <a:pt x="1924" y="280"/>
                  </a:lnTo>
                  <a:lnTo>
                    <a:pt x="1927" y="283"/>
                  </a:lnTo>
                  <a:lnTo>
                    <a:pt x="1930" y="285"/>
                  </a:lnTo>
                  <a:lnTo>
                    <a:pt x="1933" y="287"/>
                  </a:lnTo>
                  <a:lnTo>
                    <a:pt x="1937" y="289"/>
                  </a:lnTo>
                  <a:lnTo>
                    <a:pt x="1940" y="291"/>
                  </a:lnTo>
                  <a:lnTo>
                    <a:pt x="1943" y="293"/>
                  </a:lnTo>
                  <a:lnTo>
                    <a:pt x="1946" y="294"/>
                  </a:lnTo>
                  <a:lnTo>
                    <a:pt x="1950" y="296"/>
                  </a:lnTo>
                  <a:lnTo>
                    <a:pt x="1953" y="298"/>
                  </a:lnTo>
                  <a:lnTo>
                    <a:pt x="1956" y="299"/>
                  </a:lnTo>
                  <a:lnTo>
                    <a:pt x="1960" y="301"/>
                  </a:lnTo>
                  <a:lnTo>
                    <a:pt x="1963" y="303"/>
                  </a:lnTo>
                  <a:lnTo>
                    <a:pt x="1966" y="304"/>
                  </a:lnTo>
                  <a:lnTo>
                    <a:pt x="1969" y="305"/>
                  </a:lnTo>
                  <a:lnTo>
                    <a:pt x="1973" y="307"/>
                  </a:lnTo>
                  <a:lnTo>
                    <a:pt x="1976" y="308"/>
                  </a:lnTo>
                  <a:lnTo>
                    <a:pt x="1979" y="309"/>
                  </a:lnTo>
                  <a:lnTo>
                    <a:pt x="1982" y="310"/>
                  </a:lnTo>
                  <a:lnTo>
                    <a:pt x="1986" y="311"/>
                  </a:lnTo>
                  <a:lnTo>
                    <a:pt x="1989" y="312"/>
                  </a:lnTo>
                  <a:lnTo>
                    <a:pt x="1992" y="313"/>
                  </a:lnTo>
                  <a:lnTo>
                    <a:pt x="1995" y="314"/>
                  </a:lnTo>
                  <a:lnTo>
                    <a:pt x="1999" y="315"/>
                  </a:lnTo>
                  <a:lnTo>
                    <a:pt x="2002" y="316"/>
                  </a:lnTo>
                  <a:lnTo>
                    <a:pt x="2005" y="317"/>
                  </a:lnTo>
                  <a:lnTo>
                    <a:pt x="2008" y="317"/>
                  </a:lnTo>
                  <a:lnTo>
                    <a:pt x="2012" y="318"/>
                  </a:lnTo>
                  <a:lnTo>
                    <a:pt x="2015" y="318"/>
                  </a:lnTo>
                  <a:lnTo>
                    <a:pt x="2018" y="319"/>
                  </a:lnTo>
                  <a:lnTo>
                    <a:pt x="2021" y="319"/>
                  </a:lnTo>
                  <a:lnTo>
                    <a:pt x="2025" y="320"/>
                  </a:lnTo>
                  <a:lnTo>
                    <a:pt x="2028" y="320"/>
                  </a:lnTo>
                  <a:lnTo>
                    <a:pt x="2031" y="321"/>
                  </a:lnTo>
                  <a:lnTo>
                    <a:pt x="2035" y="321"/>
                  </a:lnTo>
                  <a:lnTo>
                    <a:pt x="2038" y="321"/>
                  </a:lnTo>
                  <a:lnTo>
                    <a:pt x="2041" y="321"/>
                  </a:lnTo>
                  <a:lnTo>
                    <a:pt x="2044" y="322"/>
                  </a:lnTo>
                  <a:lnTo>
                    <a:pt x="2048" y="322"/>
                  </a:lnTo>
                  <a:lnTo>
                    <a:pt x="2051" y="322"/>
                  </a:lnTo>
                  <a:lnTo>
                    <a:pt x="2054" y="322"/>
                  </a:lnTo>
                  <a:lnTo>
                    <a:pt x="2057" y="322"/>
                  </a:lnTo>
                  <a:lnTo>
                    <a:pt x="2061" y="322"/>
                  </a:lnTo>
                  <a:lnTo>
                    <a:pt x="2064" y="322"/>
                  </a:lnTo>
                  <a:lnTo>
                    <a:pt x="2067" y="322"/>
                  </a:lnTo>
                  <a:lnTo>
                    <a:pt x="2070" y="322"/>
                  </a:lnTo>
                  <a:lnTo>
                    <a:pt x="2074" y="322"/>
                  </a:lnTo>
                  <a:lnTo>
                    <a:pt x="2077" y="322"/>
                  </a:lnTo>
                  <a:lnTo>
                    <a:pt x="2080" y="322"/>
                  </a:lnTo>
                  <a:lnTo>
                    <a:pt x="2083" y="322"/>
                  </a:lnTo>
                  <a:lnTo>
                    <a:pt x="2087" y="322"/>
                  </a:lnTo>
                  <a:lnTo>
                    <a:pt x="2090" y="322"/>
                  </a:lnTo>
                  <a:lnTo>
                    <a:pt x="2093" y="322"/>
                  </a:lnTo>
                  <a:lnTo>
                    <a:pt x="2096" y="321"/>
                  </a:lnTo>
                  <a:lnTo>
                    <a:pt x="2100" y="321"/>
                  </a:lnTo>
                  <a:lnTo>
                    <a:pt x="2103" y="321"/>
                  </a:lnTo>
                  <a:lnTo>
                    <a:pt x="2106" y="321"/>
                  </a:lnTo>
                  <a:lnTo>
                    <a:pt x="2110" y="321"/>
                  </a:lnTo>
                  <a:lnTo>
                    <a:pt x="2113" y="321"/>
                  </a:lnTo>
                  <a:lnTo>
                    <a:pt x="2116" y="320"/>
                  </a:lnTo>
                  <a:lnTo>
                    <a:pt x="2119" y="320"/>
                  </a:lnTo>
                  <a:lnTo>
                    <a:pt x="2123" y="320"/>
                  </a:lnTo>
                  <a:lnTo>
                    <a:pt x="2126" y="320"/>
                  </a:lnTo>
                  <a:lnTo>
                    <a:pt x="2129" y="319"/>
                  </a:lnTo>
                  <a:lnTo>
                    <a:pt x="2132" y="319"/>
                  </a:lnTo>
                  <a:lnTo>
                    <a:pt x="2136" y="319"/>
                  </a:lnTo>
                  <a:lnTo>
                    <a:pt x="2139" y="318"/>
                  </a:lnTo>
                  <a:lnTo>
                    <a:pt x="2142" y="318"/>
                  </a:lnTo>
                  <a:lnTo>
                    <a:pt x="2145" y="318"/>
                  </a:lnTo>
                  <a:lnTo>
                    <a:pt x="2149" y="317"/>
                  </a:lnTo>
                  <a:lnTo>
                    <a:pt x="2152" y="317"/>
                  </a:lnTo>
                  <a:lnTo>
                    <a:pt x="2155" y="317"/>
                  </a:lnTo>
                  <a:lnTo>
                    <a:pt x="2158" y="316"/>
                  </a:lnTo>
                  <a:lnTo>
                    <a:pt x="2162" y="316"/>
                  </a:lnTo>
                  <a:lnTo>
                    <a:pt x="2165" y="316"/>
                  </a:lnTo>
                  <a:lnTo>
                    <a:pt x="2168" y="315"/>
                  </a:lnTo>
                  <a:lnTo>
                    <a:pt x="2171" y="315"/>
                  </a:lnTo>
                  <a:lnTo>
                    <a:pt x="2175" y="315"/>
                  </a:lnTo>
                  <a:lnTo>
                    <a:pt x="2178" y="314"/>
                  </a:lnTo>
                  <a:lnTo>
                    <a:pt x="2181" y="314"/>
                  </a:lnTo>
                  <a:lnTo>
                    <a:pt x="2185" y="313"/>
                  </a:lnTo>
                  <a:lnTo>
                    <a:pt x="2188" y="313"/>
                  </a:lnTo>
                  <a:lnTo>
                    <a:pt x="2191" y="313"/>
                  </a:lnTo>
                  <a:lnTo>
                    <a:pt x="2194" y="312"/>
                  </a:lnTo>
                  <a:lnTo>
                    <a:pt x="2198" y="312"/>
                  </a:lnTo>
                  <a:lnTo>
                    <a:pt x="2201" y="311"/>
                  </a:lnTo>
                  <a:lnTo>
                    <a:pt x="2204" y="311"/>
                  </a:lnTo>
                  <a:lnTo>
                    <a:pt x="2207" y="310"/>
                  </a:lnTo>
                  <a:lnTo>
                    <a:pt x="2211" y="310"/>
                  </a:lnTo>
                  <a:lnTo>
                    <a:pt x="2214" y="309"/>
                  </a:lnTo>
                  <a:lnTo>
                    <a:pt x="2217" y="309"/>
                  </a:lnTo>
                  <a:lnTo>
                    <a:pt x="2220" y="308"/>
                  </a:lnTo>
                  <a:lnTo>
                    <a:pt x="2224" y="308"/>
                  </a:lnTo>
                  <a:lnTo>
                    <a:pt x="2227" y="307"/>
                  </a:lnTo>
                  <a:lnTo>
                    <a:pt x="2230" y="306"/>
                  </a:lnTo>
                  <a:lnTo>
                    <a:pt x="2233" y="306"/>
                  </a:lnTo>
                  <a:lnTo>
                    <a:pt x="2237" y="305"/>
                  </a:lnTo>
                  <a:lnTo>
                    <a:pt x="2240" y="305"/>
                  </a:lnTo>
                  <a:lnTo>
                    <a:pt x="2243" y="304"/>
                  </a:lnTo>
                  <a:lnTo>
                    <a:pt x="2247" y="304"/>
                  </a:lnTo>
                  <a:lnTo>
                    <a:pt x="2250" y="303"/>
                  </a:lnTo>
                  <a:lnTo>
                    <a:pt x="2253" y="303"/>
                  </a:lnTo>
                  <a:lnTo>
                    <a:pt x="2256" y="302"/>
                  </a:lnTo>
                  <a:lnTo>
                    <a:pt x="2260" y="302"/>
                  </a:lnTo>
                  <a:lnTo>
                    <a:pt x="2263" y="301"/>
                  </a:lnTo>
                  <a:lnTo>
                    <a:pt x="2266" y="301"/>
                  </a:lnTo>
                  <a:lnTo>
                    <a:pt x="2269" y="300"/>
                  </a:lnTo>
                  <a:lnTo>
                    <a:pt x="2273" y="300"/>
                  </a:lnTo>
                  <a:lnTo>
                    <a:pt x="2276" y="299"/>
                  </a:lnTo>
                  <a:lnTo>
                    <a:pt x="2279" y="299"/>
                  </a:lnTo>
                  <a:lnTo>
                    <a:pt x="2282" y="299"/>
                  </a:lnTo>
                  <a:lnTo>
                    <a:pt x="2286" y="298"/>
                  </a:lnTo>
                  <a:lnTo>
                    <a:pt x="2289" y="298"/>
                  </a:lnTo>
                  <a:lnTo>
                    <a:pt x="2292" y="298"/>
                  </a:lnTo>
                  <a:lnTo>
                    <a:pt x="2295" y="297"/>
                  </a:lnTo>
                  <a:lnTo>
                    <a:pt x="2299" y="297"/>
                  </a:lnTo>
                  <a:lnTo>
                    <a:pt x="2302" y="297"/>
                  </a:lnTo>
                  <a:lnTo>
                    <a:pt x="2305" y="296"/>
                  </a:lnTo>
                  <a:lnTo>
                    <a:pt x="2308" y="296"/>
                  </a:lnTo>
                  <a:lnTo>
                    <a:pt x="2312" y="296"/>
                  </a:lnTo>
                  <a:lnTo>
                    <a:pt x="2315" y="296"/>
                  </a:lnTo>
                  <a:lnTo>
                    <a:pt x="2318" y="296"/>
                  </a:lnTo>
                  <a:lnTo>
                    <a:pt x="2322" y="296"/>
                  </a:lnTo>
                  <a:lnTo>
                    <a:pt x="2325" y="296"/>
                  </a:lnTo>
                  <a:lnTo>
                    <a:pt x="2328" y="296"/>
                  </a:lnTo>
                  <a:lnTo>
                    <a:pt x="2331" y="296"/>
                  </a:lnTo>
                  <a:lnTo>
                    <a:pt x="2335" y="296"/>
                  </a:lnTo>
                  <a:lnTo>
                    <a:pt x="2338" y="296"/>
                  </a:lnTo>
                  <a:lnTo>
                    <a:pt x="2341" y="296"/>
                  </a:lnTo>
                  <a:lnTo>
                    <a:pt x="2344" y="296"/>
                  </a:lnTo>
                  <a:lnTo>
                    <a:pt x="2348" y="296"/>
                  </a:lnTo>
                  <a:lnTo>
                    <a:pt x="2351" y="296"/>
                  </a:lnTo>
                  <a:lnTo>
                    <a:pt x="2354" y="296"/>
                  </a:lnTo>
                  <a:lnTo>
                    <a:pt x="2357" y="297"/>
                  </a:lnTo>
                  <a:lnTo>
                    <a:pt x="2361" y="297"/>
                  </a:lnTo>
                  <a:lnTo>
                    <a:pt x="2364" y="297"/>
                  </a:lnTo>
                  <a:lnTo>
                    <a:pt x="2367" y="298"/>
                  </a:lnTo>
                  <a:lnTo>
                    <a:pt x="2370" y="298"/>
                  </a:lnTo>
                  <a:lnTo>
                    <a:pt x="2374" y="298"/>
                  </a:lnTo>
                  <a:lnTo>
                    <a:pt x="2377" y="299"/>
                  </a:lnTo>
                  <a:lnTo>
                    <a:pt x="2380" y="300"/>
                  </a:lnTo>
                  <a:lnTo>
                    <a:pt x="2383" y="300"/>
                  </a:lnTo>
                  <a:lnTo>
                    <a:pt x="2387" y="301"/>
                  </a:lnTo>
                  <a:lnTo>
                    <a:pt x="2390" y="301"/>
                  </a:lnTo>
                  <a:lnTo>
                    <a:pt x="2393" y="302"/>
                  </a:lnTo>
                  <a:lnTo>
                    <a:pt x="2397" y="303"/>
                  </a:lnTo>
                  <a:lnTo>
                    <a:pt x="2400" y="304"/>
                  </a:lnTo>
                  <a:lnTo>
                    <a:pt x="2403" y="304"/>
                  </a:lnTo>
                  <a:lnTo>
                    <a:pt x="2406" y="305"/>
                  </a:lnTo>
                  <a:lnTo>
                    <a:pt x="2410" y="306"/>
                  </a:lnTo>
                  <a:lnTo>
                    <a:pt x="2413" y="307"/>
                  </a:lnTo>
                  <a:lnTo>
                    <a:pt x="2416" y="308"/>
                  </a:lnTo>
                  <a:lnTo>
                    <a:pt x="2419" y="309"/>
                  </a:lnTo>
                  <a:lnTo>
                    <a:pt x="2423" y="310"/>
                  </a:lnTo>
                  <a:lnTo>
                    <a:pt x="2426" y="311"/>
                  </a:lnTo>
                  <a:lnTo>
                    <a:pt x="2429" y="311"/>
                  </a:lnTo>
                  <a:lnTo>
                    <a:pt x="2432" y="312"/>
                  </a:lnTo>
                  <a:lnTo>
                    <a:pt x="2436" y="313"/>
                  </a:lnTo>
                  <a:lnTo>
                    <a:pt x="2439" y="314"/>
                  </a:lnTo>
                  <a:lnTo>
                    <a:pt x="2442" y="315"/>
                  </a:lnTo>
                  <a:lnTo>
                    <a:pt x="2445" y="317"/>
                  </a:lnTo>
                  <a:lnTo>
                    <a:pt x="2449" y="318"/>
                  </a:lnTo>
                  <a:lnTo>
                    <a:pt x="2452" y="319"/>
                  </a:lnTo>
                  <a:lnTo>
                    <a:pt x="2455" y="320"/>
                  </a:lnTo>
                  <a:lnTo>
                    <a:pt x="2458" y="321"/>
                  </a:lnTo>
                  <a:lnTo>
                    <a:pt x="2462" y="322"/>
                  </a:lnTo>
                  <a:lnTo>
                    <a:pt x="2465" y="323"/>
                  </a:lnTo>
                  <a:lnTo>
                    <a:pt x="2468" y="324"/>
                  </a:lnTo>
                  <a:lnTo>
                    <a:pt x="2472" y="325"/>
                  </a:lnTo>
                  <a:lnTo>
                    <a:pt x="2475" y="326"/>
                  </a:lnTo>
                  <a:lnTo>
                    <a:pt x="2478" y="327"/>
                  </a:lnTo>
                  <a:lnTo>
                    <a:pt x="2481" y="329"/>
                  </a:lnTo>
                  <a:lnTo>
                    <a:pt x="2485" y="330"/>
                  </a:lnTo>
                  <a:lnTo>
                    <a:pt x="2488" y="331"/>
                  </a:lnTo>
                  <a:lnTo>
                    <a:pt x="2491" y="332"/>
                  </a:lnTo>
                  <a:lnTo>
                    <a:pt x="2494" y="333"/>
                  </a:lnTo>
                  <a:lnTo>
                    <a:pt x="2498" y="334"/>
                  </a:lnTo>
                  <a:lnTo>
                    <a:pt x="2501" y="335"/>
                  </a:lnTo>
                  <a:lnTo>
                    <a:pt x="2504" y="337"/>
                  </a:lnTo>
                  <a:lnTo>
                    <a:pt x="2507" y="338"/>
                  </a:lnTo>
                  <a:lnTo>
                    <a:pt x="2511" y="339"/>
                  </a:lnTo>
                  <a:lnTo>
                    <a:pt x="2514" y="340"/>
                  </a:lnTo>
                  <a:lnTo>
                    <a:pt x="2517" y="341"/>
                  </a:lnTo>
                  <a:lnTo>
                    <a:pt x="2520" y="342"/>
                  </a:lnTo>
                  <a:lnTo>
                    <a:pt x="2524" y="343"/>
                  </a:lnTo>
                  <a:lnTo>
                    <a:pt x="2527" y="344"/>
                  </a:lnTo>
                  <a:lnTo>
                    <a:pt x="2530" y="345"/>
                  </a:lnTo>
                  <a:lnTo>
                    <a:pt x="2533" y="346"/>
                  </a:lnTo>
                  <a:lnTo>
                    <a:pt x="2537" y="347"/>
                  </a:lnTo>
                  <a:lnTo>
                    <a:pt x="2540" y="348"/>
                  </a:lnTo>
                  <a:lnTo>
                    <a:pt x="2543" y="349"/>
                  </a:lnTo>
                  <a:lnTo>
                    <a:pt x="2547" y="350"/>
                  </a:lnTo>
                  <a:lnTo>
                    <a:pt x="2550" y="351"/>
                  </a:lnTo>
                  <a:lnTo>
                    <a:pt x="2553" y="352"/>
                  </a:lnTo>
                  <a:lnTo>
                    <a:pt x="2556" y="353"/>
                  </a:lnTo>
                  <a:lnTo>
                    <a:pt x="2560" y="353"/>
                  </a:lnTo>
                  <a:lnTo>
                    <a:pt x="2563" y="354"/>
                  </a:lnTo>
                  <a:lnTo>
                    <a:pt x="2566" y="355"/>
                  </a:lnTo>
                  <a:lnTo>
                    <a:pt x="2569" y="356"/>
                  </a:lnTo>
                  <a:lnTo>
                    <a:pt x="2573" y="356"/>
                  </a:lnTo>
                  <a:lnTo>
                    <a:pt x="2576" y="357"/>
                  </a:lnTo>
                  <a:lnTo>
                    <a:pt x="2579" y="358"/>
                  </a:lnTo>
                  <a:lnTo>
                    <a:pt x="2582" y="358"/>
                  </a:lnTo>
                  <a:lnTo>
                    <a:pt x="2586" y="359"/>
                  </a:lnTo>
                  <a:lnTo>
                    <a:pt x="2589" y="360"/>
                  </a:lnTo>
                  <a:lnTo>
                    <a:pt x="2592" y="360"/>
                  </a:lnTo>
                  <a:lnTo>
                    <a:pt x="2595" y="361"/>
                  </a:lnTo>
                  <a:lnTo>
                    <a:pt x="2599" y="361"/>
                  </a:lnTo>
                  <a:lnTo>
                    <a:pt x="2602" y="362"/>
                  </a:lnTo>
                  <a:lnTo>
                    <a:pt x="2605" y="362"/>
                  </a:lnTo>
                  <a:lnTo>
                    <a:pt x="2609" y="362"/>
                  </a:lnTo>
                  <a:lnTo>
                    <a:pt x="2612" y="363"/>
                  </a:lnTo>
                  <a:lnTo>
                    <a:pt x="2615" y="363"/>
                  </a:lnTo>
                  <a:lnTo>
                    <a:pt x="2618" y="363"/>
                  </a:lnTo>
                  <a:lnTo>
                    <a:pt x="2622" y="363"/>
                  </a:lnTo>
                  <a:lnTo>
                    <a:pt x="2625" y="363"/>
                  </a:lnTo>
                  <a:lnTo>
                    <a:pt x="2628" y="363"/>
                  </a:lnTo>
                  <a:lnTo>
                    <a:pt x="2631" y="363"/>
                  </a:lnTo>
                  <a:lnTo>
                    <a:pt x="2635" y="363"/>
                  </a:lnTo>
                  <a:lnTo>
                    <a:pt x="2638" y="362"/>
                  </a:lnTo>
                  <a:lnTo>
                    <a:pt x="2641" y="362"/>
                  </a:lnTo>
                  <a:lnTo>
                    <a:pt x="2644" y="362"/>
                  </a:lnTo>
                  <a:lnTo>
                    <a:pt x="2648" y="362"/>
                  </a:lnTo>
                  <a:lnTo>
                    <a:pt x="2651" y="361"/>
                  </a:lnTo>
                  <a:lnTo>
                    <a:pt x="2654" y="361"/>
                  </a:lnTo>
                  <a:lnTo>
                    <a:pt x="2657" y="360"/>
                  </a:lnTo>
                  <a:lnTo>
                    <a:pt x="2661" y="360"/>
                  </a:lnTo>
                  <a:lnTo>
                    <a:pt x="2664" y="359"/>
                  </a:lnTo>
                  <a:lnTo>
                    <a:pt x="2667" y="359"/>
                  </a:lnTo>
                  <a:lnTo>
                    <a:pt x="2670" y="358"/>
                  </a:lnTo>
                  <a:lnTo>
                    <a:pt x="2674" y="357"/>
                  </a:lnTo>
                  <a:lnTo>
                    <a:pt x="2677" y="356"/>
                  </a:lnTo>
                  <a:lnTo>
                    <a:pt x="2680" y="355"/>
                  </a:lnTo>
                  <a:lnTo>
                    <a:pt x="2684" y="354"/>
                  </a:lnTo>
                  <a:lnTo>
                    <a:pt x="2687" y="353"/>
                  </a:lnTo>
                  <a:lnTo>
                    <a:pt x="2690" y="352"/>
                  </a:lnTo>
                  <a:lnTo>
                    <a:pt x="2693" y="351"/>
                  </a:lnTo>
                  <a:lnTo>
                    <a:pt x="2697" y="350"/>
                  </a:lnTo>
                  <a:lnTo>
                    <a:pt x="2700" y="348"/>
                  </a:lnTo>
                  <a:lnTo>
                    <a:pt x="2703" y="347"/>
                  </a:lnTo>
                  <a:lnTo>
                    <a:pt x="2706" y="345"/>
                  </a:lnTo>
                  <a:lnTo>
                    <a:pt x="2710" y="344"/>
                  </a:lnTo>
                  <a:lnTo>
                    <a:pt x="2713" y="342"/>
                  </a:lnTo>
                  <a:lnTo>
                    <a:pt x="2716" y="340"/>
                  </a:lnTo>
                  <a:lnTo>
                    <a:pt x="2719" y="339"/>
                  </a:lnTo>
                  <a:lnTo>
                    <a:pt x="2723" y="337"/>
                  </a:lnTo>
                  <a:lnTo>
                    <a:pt x="2726" y="335"/>
                  </a:lnTo>
                  <a:lnTo>
                    <a:pt x="2729" y="333"/>
                  </a:lnTo>
                  <a:lnTo>
                    <a:pt x="2732" y="331"/>
                  </a:lnTo>
                  <a:lnTo>
                    <a:pt x="2736" y="329"/>
                  </a:lnTo>
                  <a:lnTo>
                    <a:pt x="2739" y="327"/>
                  </a:lnTo>
                  <a:lnTo>
                    <a:pt x="2742" y="325"/>
                  </a:lnTo>
                  <a:lnTo>
                    <a:pt x="2745" y="323"/>
                  </a:lnTo>
                  <a:lnTo>
                    <a:pt x="2749" y="321"/>
                  </a:lnTo>
                  <a:lnTo>
                    <a:pt x="2752" y="319"/>
                  </a:lnTo>
                  <a:lnTo>
                    <a:pt x="2755" y="316"/>
                  </a:lnTo>
                  <a:lnTo>
                    <a:pt x="2759" y="314"/>
                  </a:lnTo>
                  <a:lnTo>
                    <a:pt x="2762" y="312"/>
                  </a:lnTo>
                  <a:lnTo>
                    <a:pt x="2765" y="309"/>
                  </a:lnTo>
                  <a:lnTo>
                    <a:pt x="2768" y="307"/>
                  </a:lnTo>
                  <a:lnTo>
                    <a:pt x="2772" y="305"/>
                  </a:lnTo>
                  <a:lnTo>
                    <a:pt x="2775" y="302"/>
                  </a:lnTo>
                  <a:lnTo>
                    <a:pt x="2778" y="300"/>
                  </a:lnTo>
                  <a:lnTo>
                    <a:pt x="2781" y="297"/>
                  </a:lnTo>
                  <a:lnTo>
                    <a:pt x="2785" y="295"/>
                  </a:lnTo>
                  <a:lnTo>
                    <a:pt x="2788" y="292"/>
                  </a:lnTo>
                  <a:lnTo>
                    <a:pt x="2791" y="290"/>
                  </a:lnTo>
                  <a:lnTo>
                    <a:pt x="2794" y="287"/>
                  </a:lnTo>
                  <a:lnTo>
                    <a:pt x="2798" y="285"/>
                  </a:lnTo>
                  <a:lnTo>
                    <a:pt x="2801" y="282"/>
                  </a:lnTo>
                  <a:lnTo>
                    <a:pt x="2804" y="280"/>
                  </a:lnTo>
                  <a:lnTo>
                    <a:pt x="2807" y="277"/>
                  </a:lnTo>
                  <a:lnTo>
                    <a:pt x="2811" y="275"/>
                  </a:lnTo>
                  <a:lnTo>
                    <a:pt x="2814" y="273"/>
                  </a:lnTo>
                  <a:lnTo>
                    <a:pt x="2817" y="270"/>
                  </a:lnTo>
                  <a:lnTo>
                    <a:pt x="2820" y="268"/>
                  </a:lnTo>
                  <a:lnTo>
                    <a:pt x="2824" y="266"/>
                  </a:lnTo>
                  <a:lnTo>
                    <a:pt x="2827" y="263"/>
                  </a:lnTo>
                  <a:lnTo>
                    <a:pt x="2830" y="261"/>
                  </a:lnTo>
                  <a:lnTo>
                    <a:pt x="2834" y="259"/>
                  </a:lnTo>
                  <a:lnTo>
                    <a:pt x="2837" y="257"/>
                  </a:lnTo>
                  <a:lnTo>
                    <a:pt x="2840" y="254"/>
                  </a:lnTo>
                  <a:lnTo>
                    <a:pt x="2843" y="252"/>
                  </a:lnTo>
                  <a:lnTo>
                    <a:pt x="2847" y="250"/>
                  </a:lnTo>
                  <a:lnTo>
                    <a:pt x="2850" y="248"/>
                  </a:lnTo>
                  <a:lnTo>
                    <a:pt x="2853" y="247"/>
                  </a:lnTo>
                  <a:lnTo>
                    <a:pt x="2856" y="245"/>
                  </a:lnTo>
                  <a:lnTo>
                    <a:pt x="2860" y="243"/>
                  </a:lnTo>
                  <a:lnTo>
                    <a:pt x="2863" y="242"/>
                  </a:lnTo>
                  <a:lnTo>
                    <a:pt x="2866" y="240"/>
                  </a:lnTo>
                  <a:lnTo>
                    <a:pt x="2869" y="239"/>
                  </a:lnTo>
                  <a:lnTo>
                    <a:pt x="2873" y="237"/>
                  </a:lnTo>
                  <a:lnTo>
                    <a:pt x="2876" y="236"/>
                  </a:lnTo>
                  <a:lnTo>
                    <a:pt x="2879" y="235"/>
                  </a:lnTo>
                  <a:lnTo>
                    <a:pt x="2882" y="233"/>
                  </a:lnTo>
                  <a:lnTo>
                    <a:pt x="2886" y="232"/>
                  </a:lnTo>
                  <a:lnTo>
                    <a:pt x="2889" y="231"/>
                  </a:lnTo>
                  <a:lnTo>
                    <a:pt x="2892" y="230"/>
                  </a:lnTo>
                  <a:lnTo>
                    <a:pt x="2895" y="229"/>
                  </a:lnTo>
                  <a:lnTo>
                    <a:pt x="2899" y="229"/>
                  </a:lnTo>
                  <a:lnTo>
                    <a:pt x="2902" y="228"/>
                  </a:lnTo>
                  <a:lnTo>
                    <a:pt x="2905" y="227"/>
                  </a:lnTo>
                  <a:lnTo>
                    <a:pt x="2909" y="226"/>
                  </a:lnTo>
                  <a:lnTo>
                    <a:pt x="2912" y="226"/>
                  </a:lnTo>
                  <a:lnTo>
                    <a:pt x="2915" y="225"/>
                  </a:lnTo>
                  <a:lnTo>
                    <a:pt x="2918" y="225"/>
                  </a:lnTo>
                  <a:lnTo>
                    <a:pt x="2922" y="224"/>
                  </a:lnTo>
                  <a:lnTo>
                    <a:pt x="2925" y="224"/>
                  </a:lnTo>
                  <a:lnTo>
                    <a:pt x="2928" y="223"/>
                  </a:lnTo>
                  <a:lnTo>
                    <a:pt x="2931" y="223"/>
                  </a:lnTo>
                  <a:lnTo>
                    <a:pt x="2935" y="223"/>
                  </a:lnTo>
                  <a:lnTo>
                    <a:pt x="2938" y="223"/>
                  </a:lnTo>
                  <a:lnTo>
                    <a:pt x="2941" y="223"/>
                  </a:lnTo>
                  <a:lnTo>
                    <a:pt x="2944" y="223"/>
                  </a:lnTo>
                  <a:lnTo>
                    <a:pt x="2948" y="223"/>
                  </a:lnTo>
                  <a:lnTo>
                    <a:pt x="2951" y="223"/>
                  </a:lnTo>
                  <a:lnTo>
                    <a:pt x="2954" y="223"/>
                  </a:lnTo>
                  <a:lnTo>
                    <a:pt x="2957" y="223"/>
                  </a:lnTo>
                  <a:lnTo>
                    <a:pt x="2961" y="223"/>
                  </a:lnTo>
                  <a:lnTo>
                    <a:pt x="2964" y="223"/>
                  </a:lnTo>
                  <a:lnTo>
                    <a:pt x="2967" y="224"/>
                  </a:lnTo>
                  <a:lnTo>
                    <a:pt x="2971" y="224"/>
                  </a:lnTo>
                  <a:lnTo>
                    <a:pt x="2974" y="224"/>
                  </a:lnTo>
                  <a:lnTo>
                    <a:pt x="2977" y="225"/>
                  </a:lnTo>
                  <a:lnTo>
                    <a:pt x="2980" y="225"/>
                  </a:lnTo>
                  <a:lnTo>
                    <a:pt x="2984" y="225"/>
                  </a:lnTo>
                  <a:lnTo>
                    <a:pt x="2987" y="226"/>
                  </a:lnTo>
                  <a:lnTo>
                    <a:pt x="2990" y="226"/>
                  </a:lnTo>
                  <a:lnTo>
                    <a:pt x="2993" y="226"/>
                  </a:lnTo>
                  <a:lnTo>
                    <a:pt x="2997" y="227"/>
                  </a:lnTo>
                  <a:lnTo>
                    <a:pt x="3000" y="227"/>
                  </a:lnTo>
                  <a:lnTo>
                    <a:pt x="3003" y="227"/>
                  </a:lnTo>
                  <a:lnTo>
                    <a:pt x="3006" y="228"/>
                  </a:lnTo>
                  <a:lnTo>
                    <a:pt x="3010" y="228"/>
                  </a:lnTo>
                  <a:lnTo>
                    <a:pt x="3013" y="228"/>
                  </a:lnTo>
                  <a:lnTo>
                    <a:pt x="3016" y="228"/>
                  </a:lnTo>
                  <a:lnTo>
                    <a:pt x="3019" y="229"/>
                  </a:lnTo>
                  <a:lnTo>
                    <a:pt x="3023" y="229"/>
                  </a:lnTo>
                  <a:lnTo>
                    <a:pt x="3026" y="229"/>
                  </a:lnTo>
                  <a:lnTo>
                    <a:pt x="3029" y="230"/>
                  </a:lnTo>
                  <a:lnTo>
                    <a:pt x="3032" y="230"/>
                  </a:lnTo>
                  <a:lnTo>
                    <a:pt x="3036" y="230"/>
                  </a:lnTo>
                  <a:lnTo>
                    <a:pt x="3039" y="230"/>
                  </a:lnTo>
                  <a:lnTo>
                    <a:pt x="3042" y="230"/>
                  </a:lnTo>
                  <a:lnTo>
                    <a:pt x="3046" y="230"/>
                  </a:lnTo>
                  <a:lnTo>
                    <a:pt x="3049" y="230"/>
                  </a:lnTo>
                  <a:lnTo>
                    <a:pt x="3052" y="230"/>
                  </a:lnTo>
                  <a:lnTo>
                    <a:pt x="3055" y="231"/>
                  </a:lnTo>
                  <a:lnTo>
                    <a:pt x="3059" y="231"/>
                  </a:lnTo>
                  <a:lnTo>
                    <a:pt x="3062" y="231"/>
                  </a:lnTo>
                  <a:lnTo>
                    <a:pt x="3065" y="231"/>
                  </a:lnTo>
                  <a:lnTo>
                    <a:pt x="3068" y="231"/>
                  </a:lnTo>
                  <a:lnTo>
                    <a:pt x="3072" y="230"/>
                  </a:lnTo>
                  <a:lnTo>
                    <a:pt x="3075" y="230"/>
                  </a:lnTo>
                  <a:lnTo>
                    <a:pt x="3078" y="230"/>
                  </a:lnTo>
                  <a:lnTo>
                    <a:pt x="3081" y="230"/>
                  </a:lnTo>
                  <a:lnTo>
                    <a:pt x="3085" y="230"/>
                  </a:lnTo>
                  <a:lnTo>
                    <a:pt x="3088" y="230"/>
                  </a:lnTo>
                  <a:lnTo>
                    <a:pt x="3091" y="230"/>
                  </a:lnTo>
                  <a:lnTo>
                    <a:pt x="3094" y="230"/>
                  </a:lnTo>
                  <a:lnTo>
                    <a:pt x="3098" y="229"/>
                  </a:lnTo>
                  <a:lnTo>
                    <a:pt x="3101" y="229"/>
                  </a:lnTo>
                  <a:lnTo>
                    <a:pt x="3104" y="229"/>
                  </a:lnTo>
                  <a:lnTo>
                    <a:pt x="3107" y="229"/>
                  </a:lnTo>
                  <a:lnTo>
                    <a:pt x="3111" y="228"/>
                  </a:lnTo>
                  <a:lnTo>
                    <a:pt x="3114" y="228"/>
                  </a:lnTo>
                  <a:lnTo>
                    <a:pt x="3117" y="228"/>
                  </a:lnTo>
                  <a:lnTo>
                    <a:pt x="3121" y="227"/>
                  </a:lnTo>
                  <a:lnTo>
                    <a:pt x="3124" y="227"/>
                  </a:lnTo>
                  <a:lnTo>
                    <a:pt x="3127" y="227"/>
                  </a:lnTo>
                  <a:lnTo>
                    <a:pt x="3130" y="226"/>
                  </a:lnTo>
                  <a:lnTo>
                    <a:pt x="3134" y="226"/>
                  </a:lnTo>
                  <a:lnTo>
                    <a:pt x="3137" y="225"/>
                  </a:lnTo>
                  <a:lnTo>
                    <a:pt x="3140" y="225"/>
                  </a:lnTo>
                  <a:lnTo>
                    <a:pt x="3143" y="224"/>
                  </a:lnTo>
                  <a:lnTo>
                    <a:pt x="3147" y="224"/>
                  </a:lnTo>
                  <a:lnTo>
                    <a:pt x="3150" y="223"/>
                  </a:lnTo>
                  <a:lnTo>
                    <a:pt x="3153" y="223"/>
                  </a:lnTo>
                  <a:lnTo>
                    <a:pt x="3156" y="222"/>
                  </a:lnTo>
                  <a:lnTo>
                    <a:pt x="3160" y="222"/>
                  </a:lnTo>
                  <a:lnTo>
                    <a:pt x="3163" y="221"/>
                  </a:lnTo>
                  <a:lnTo>
                    <a:pt x="3166" y="221"/>
                  </a:lnTo>
                  <a:lnTo>
                    <a:pt x="3169" y="220"/>
                  </a:lnTo>
                  <a:lnTo>
                    <a:pt x="3173" y="220"/>
                  </a:lnTo>
                  <a:lnTo>
                    <a:pt x="3176" y="219"/>
                  </a:lnTo>
                  <a:lnTo>
                    <a:pt x="3179" y="218"/>
                  </a:lnTo>
                  <a:lnTo>
                    <a:pt x="3182" y="218"/>
                  </a:lnTo>
                  <a:lnTo>
                    <a:pt x="3186" y="217"/>
                  </a:lnTo>
                  <a:lnTo>
                    <a:pt x="3189" y="216"/>
                  </a:lnTo>
                  <a:lnTo>
                    <a:pt x="3192" y="216"/>
                  </a:lnTo>
                  <a:lnTo>
                    <a:pt x="3196" y="215"/>
                  </a:lnTo>
                  <a:lnTo>
                    <a:pt x="3199" y="214"/>
                  </a:lnTo>
                  <a:lnTo>
                    <a:pt x="3202" y="214"/>
                  </a:lnTo>
                  <a:lnTo>
                    <a:pt x="3205" y="213"/>
                  </a:lnTo>
                  <a:lnTo>
                    <a:pt x="3209" y="212"/>
                  </a:lnTo>
                  <a:lnTo>
                    <a:pt x="3212" y="211"/>
                  </a:lnTo>
                  <a:lnTo>
                    <a:pt x="3215" y="211"/>
                  </a:lnTo>
                  <a:lnTo>
                    <a:pt x="3218" y="210"/>
                  </a:lnTo>
                  <a:lnTo>
                    <a:pt x="3222" y="209"/>
                  </a:lnTo>
                  <a:lnTo>
                    <a:pt x="3225" y="208"/>
                  </a:lnTo>
                  <a:lnTo>
                    <a:pt x="3228" y="207"/>
                  </a:lnTo>
                  <a:lnTo>
                    <a:pt x="3231" y="207"/>
                  </a:lnTo>
                  <a:lnTo>
                    <a:pt x="3235" y="206"/>
                  </a:lnTo>
                  <a:lnTo>
                    <a:pt x="3238" y="205"/>
                  </a:lnTo>
                  <a:lnTo>
                    <a:pt x="3241" y="204"/>
                  </a:lnTo>
                  <a:lnTo>
                    <a:pt x="3244" y="203"/>
                  </a:lnTo>
                  <a:lnTo>
                    <a:pt x="3248" y="202"/>
                  </a:lnTo>
                  <a:lnTo>
                    <a:pt x="3251" y="201"/>
                  </a:lnTo>
                  <a:lnTo>
                    <a:pt x="3254" y="200"/>
                  </a:lnTo>
                  <a:lnTo>
                    <a:pt x="3257" y="199"/>
                  </a:lnTo>
                  <a:lnTo>
                    <a:pt x="3261" y="198"/>
                  </a:lnTo>
                  <a:lnTo>
                    <a:pt x="3264" y="197"/>
                  </a:lnTo>
                  <a:lnTo>
                    <a:pt x="3267" y="196"/>
                  </a:lnTo>
                  <a:lnTo>
                    <a:pt x="3271" y="195"/>
                  </a:lnTo>
                  <a:lnTo>
                    <a:pt x="3274" y="194"/>
                  </a:lnTo>
                  <a:lnTo>
                    <a:pt x="3277" y="193"/>
                  </a:lnTo>
                  <a:lnTo>
                    <a:pt x="3280" y="192"/>
                  </a:lnTo>
                  <a:lnTo>
                    <a:pt x="3284" y="191"/>
                  </a:lnTo>
                  <a:lnTo>
                    <a:pt x="3287" y="190"/>
                  </a:lnTo>
                  <a:lnTo>
                    <a:pt x="3290" y="189"/>
                  </a:lnTo>
                  <a:lnTo>
                    <a:pt x="3293" y="188"/>
                  </a:lnTo>
                  <a:lnTo>
                    <a:pt x="3297" y="187"/>
                  </a:lnTo>
                  <a:lnTo>
                    <a:pt x="3300" y="186"/>
                  </a:lnTo>
                  <a:lnTo>
                    <a:pt x="3303" y="185"/>
                  </a:lnTo>
                  <a:lnTo>
                    <a:pt x="3306" y="184"/>
                  </a:lnTo>
                  <a:lnTo>
                    <a:pt x="3310" y="182"/>
                  </a:lnTo>
                  <a:lnTo>
                    <a:pt x="3313" y="181"/>
                  </a:lnTo>
                  <a:lnTo>
                    <a:pt x="3316" y="180"/>
                  </a:lnTo>
                  <a:lnTo>
                    <a:pt x="3319" y="179"/>
                  </a:lnTo>
                  <a:lnTo>
                    <a:pt x="3323" y="178"/>
                  </a:lnTo>
                  <a:lnTo>
                    <a:pt x="3326" y="177"/>
                  </a:lnTo>
                  <a:lnTo>
                    <a:pt x="3329" y="176"/>
                  </a:lnTo>
                  <a:lnTo>
                    <a:pt x="3333" y="175"/>
                  </a:lnTo>
                  <a:lnTo>
                    <a:pt x="3336" y="174"/>
                  </a:lnTo>
                  <a:lnTo>
                    <a:pt x="3339" y="173"/>
                  </a:lnTo>
                  <a:lnTo>
                    <a:pt x="3342" y="172"/>
                  </a:lnTo>
                  <a:lnTo>
                    <a:pt x="3346" y="171"/>
                  </a:lnTo>
                  <a:lnTo>
                    <a:pt x="3349" y="170"/>
                  </a:lnTo>
                  <a:lnTo>
                    <a:pt x="3352" y="169"/>
                  </a:lnTo>
                  <a:lnTo>
                    <a:pt x="3355" y="168"/>
                  </a:lnTo>
                  <a:lnTo>
                    <a:pt x="3359" y="168"/>
                  </a:lnTo>
                  <a:lnTo>
                    <a:pt x="3362" y="167"/>
                  </a:lnTo>
                  <a:lnTo>
                    <a:pt x="3365" y="166"/>
                  </a:lnTo>
                  <a:lnTo>
                    <a:pt x="3368" y="165"/>
                  </a:lnTo>
                  <a:lnTo>
                    <a:pt x="3372" y="164"/>
                  </a:lnTo>
                  <a:lnTo>
                    <a:pt x="3375" y="163"/>
                  </a:lnTo>
                  <a:lnTo>
                    <a:pt x="3378" y="163"/>
                  </a:lnTo>
                  <a:lnTo>
                    <a:pt x="3381" y="162"/>
                  </a:lnTo>
                  <a:lnTo>
                    <a:pt x="3385" y="161"/>
                  </a:lnTo>
                  <a:lnTo>
                    <a:pt x="3388" y="160"/>
                  </a:lnTo>
                  <a:lnTo>
                    <a:pt x="3391" y="160"/>
                  </a:lnTo>
                  <a:lnTo>
                    <a:pt x="3394" y="159"/>
                  </a:lnTo>
                  <a:lnTo>
                    <a:pt x="3398" y="158"/>
                  </a:lnTo>
                  <a:lnTo>
                    <a:pt x="3401" y="158"/>
                  </a:lnTo>
                  <a:lnTo>
                    <a:pt x="3404" y="157"/>
                  </a:lnTo>
                  <a:lnTo>
                    <a:pt x="3408" y="156"/>
                  </a:lnTo>
                  <a:lnTo>
                    <a:pt x="3411" y="156"/>
                  </a:lnTo>
                  <a:lnTo>
                    <a:pt x="3414" y="155"/>
                  </a:lnTo>
                  <a:lnTo>
                    <a:pt x="3417" y="155"/>
                  </a:lnTo>
                  <a:lnTo>
                    <a:pt x="3421" y="154"/>
                  </a:lnTo>
                  <a:lnTo>
                    <a:pt x="3424" y="154"/>
                  </a:lnTo>
                  <a:lnTo>
                    <a:pt x="3427" y="153"/>
                  </a:lnTo>
                  <a:lnTo>
                    <a:pt x="3430" y="153"/>
                  </a:lnTo>
                  <a:lnTo>
                    <a:pt x="3434" y="152"/>
                  </a:lnTo>
                  <a:lnTo>
                    <a:pt x="3437" y="152"/>
                  </a:lnTo>
                  <a:lnTo>
                    <a:pt x="3440" y="151"/>
                  </a:lnTo>
                  <a:lnTo>
                    <a:pt x="3443" y="151"/>
                  </a:lnTo>
                  <a:lnTo>
                    <a:pt x="3447" y="150"/>
                  </a:lnTo>
                  <a:lnTo>
                    <a:pt x="3450" y="150"/>
                  </a:lnTo>
                  <a:lnTo>
                    <a:pt x="3453" y="149"/>
                  </a:lnTo>
                  <a:lnTo>
                    <a:pt x="3456" y="149"/>
                  </a:lnTo>
                  <a:lnTo>
                    <a:pt x="3460" y="149"/>
                  </a:lnTo>
                  <a:lnTo>
                    <a:pt x="3463" y="148"/>
                  </a:lnTo>
                  <a:lnTo>
                    <a:pt x="3466" y="148"/>
                  </a:lnTo>
                  <a:lnTo>
                    <a:pt x="3469" y="147"/>
                  </a:lnTo>
                  <a:lnTo>
                    <a:pt x="3473" y="147"/>
                  </a:lnTo>
                  <a:lnTo>
                    <a:pt x="3476" y="146"/>
                  </a:lnTo>
                  <a:lnTo>
                    <a:pt x="3479" y="146"/>
                  </a:lnTo>
                  <a:lnTo>
                    <a:pt x="3483" y="145"/>
                  </a:lnTo>
                  <a:lnTo>
                    <a:pt x="3486" y="145"/>
                  </a:lnTo>
                  <a:lnTo>
                    <a:pt x="3489" y="144"/>
                  </a:lnTo>
                  <a:lnTo>
                    <a:pt x="3492" y="144"/>
                  </a:lnTo>
                  <a:lnTo>
                    <a:pt x="3496" y="143"/>
                  </a:lnTo>
                  <a:lnTo>
                    <a:pt x="3499" y="142"/>
                  </a:lnTo>
                  <a:lnTo>
                    <a:pt x="3502" y="142"/>
                  </a:lnTo>
                  <a:lnTo>
                    <a:pt x="3505" y="141"/>
                  </a:lnTo>
                  <a:lnTo>
                    <a:pt x="3509" y="140"/>
                  </a:lnTo>
                  <a:lnTo>
                    <a:pt x="3512" y="139"/>
                  </a:lnTo>
                  <a:lnTo>
                    <a:pt x="3515" y="139"/>
                  </a:lnTo>
                  <a:lnTo>
                    <a:pt x="3518" y="138"/>
                  </a:lnTo>
                  <a:lnTo>
                    <a:pt x="3522" y="137"/>
                  </a:lnTo>
                  <a:lnTo>
                    <a:pt x="3525" y="136"/>
                  </a:lnTo>
                  <a:lnTo>
                    <a:pt x="3528" y="135"/>
                  </a:lnTo>
                  <a:lnTo>
                    <a:pt x="3531" y="134"/>
                  </a:lnTo>
                  <a:lnTo>
                    <a:pt x="3535" y="133"/>
                  </a:lnTo>
                  <a:lnTo>
                    <a:pt x="3538" y="132"/>
                  </a:lnTo>
                  <a:lnTo>
                    <a:pt x="3541" y="131"/>
                  </a:lnTo>
                  <a:lnTo>
                    <a:pt x="3544" y="130"/>
                  </a:lnTo>
                  <a:lnTo>
                    <a:pt x="3548" y="129"/>
                  </a:lnTo>
                  <a:lnTo>
                    <a:pt x="3551" y="128"/>
                  </a:lnTo>
                  <a:lnTo>
                    <a:pt x="3554" y="126"/>
                  </a:lnTo>
                  <a:lnTo>
                    <a:pt x="3558" y="125"/>
                  </a:lnTo>
                  <a:lnTo>
                    <a:pt x="3561" y="124"/>
                  </a:lnTo>
                  <a:lnTo>
                    <a:pt x="3564" y="123"/>
                  </a:lnTo>
                  <a:lnTo>
                    <a:pt x="3567" y="121"/>
                  </a:lnTo>
                  <a:lnTo>
                    <a:pt x="3571" y="120"/>
                  </a:lnTo>
                  <a:lnTo>
                    <a:pt x="3574" y="119"/>
                  </a:lnTo>
                  <a:lnTo>
                    <a:pt x="3577" y="117"/>
                  </a:lnTo>
                  <a:lnTo>
                    <a:pt x="3580" y="116"/>
                  </a:lnTo>
                  <a:lnTo>
                    <a:pt x="3584" y="114"/>
                  </a:lnTo>
                  <a:lnTo>
                    <a:pt x="3587" y="113"/>
                  </a:lnTo>
                  <a:lnTo>
                    <a:pt x="3590" y="111"/>
                  </a:lnTo>
                  <a:lnTo>
                    <a:pt x="3593" y="110"/>
                  </a:lnTo>
                  <a:lnTo>
                    <a:pt x="3597" y="108"/>
                  </a:lnTo>
                  <a:lnTo>
                    <a:pt x="3600" y="107"/>
                  </a:lnTo>
                  <a:lnTo>
                    <a:pt x="3603" y="105"/>
                  </a:lnTo>
                  <a:lnTo>
                    <a:pt x="3606" y="104"/>
                  </a:lnTo>
                  <a:lnTo>
                    <a:pt x="3610" y="102"/>
                  </a:lnTo>
                  <a:lnTo>
                    <a:pt x="3613" y="100"/>
                  </a:lnTo>
                  <a:lnTo>
                    <a:pt x="3616" y="99"/>
                  </a:lnTo>
                  <a:lnTo>
                    <a:pt x="3619" y="97"/>
                  </a:lnTo>
                  <a:lnTo>
                    <a:pt x="3623" y="95"/>
                  </a:lnTo>
                  <a:lnTo>
                    <a:pt x="3626" y="94"/>
                  </a:lnTo>
                  <a:lnTo>
                    <a:pt x="3629" y="92"/>
                  </a:lnTo>
                  <a:lnTo>
                    <a:pt x="3633" y="90"/>
                  </a:lnTo>
                  <a:lnTo>
                    <a:pt x="3636" y="89"/>
                  </a:lnTo>
                  <a:lnTo>
                    <a:pt x="3639" y="87"/>
                  </a:lnTo>
                  <a:lnTo>
                    <a:pt x="3642" y="85"/>
                  </a:lnTo>
                  <a:lnTo>
                    <a:pt x="3646" y="84"/>
                  </a:lnTo>
                  <a:lnTo>
                    <a:pt x="3649" y="82"/>
                  </a:lnTo>
                  <a:lnTo>
                    <a:pt x="3652" y="81"/>
                  </a:lnTo>
                  <a:lnTo>
                    <a:pt x="3655" y="79"/>
                  </a:lnTo>
                  <a:lnTo>
                    <a:pt x="3659" y="77"/>
                  </a:lnTo>
                  <a:lnTo>
                    <a:pt x="3662" y="76"/>
                  </a:lnTo>
                  <a:lnTo>
                    <a:pt x="3665" y="74"/>
                  </a:lnTo>
                  <a:lnTo>
                    <a:pt x="3668" y="73"/>
                  </a:lnTo>
                  <a:lnTo>
                    <a:pt x="3672" y="71"/>
                  </a:lnTo>
                  <a:lnTo>
                    <a:pt x="3675" y="70"/>
                  </a:lnTo>
                  <a:lnTo>
                    <a:pt x="3678" y="68"/>
                  </a:lnTo>
                  <a:lnTo>
                    <a:pt x="3681" y="67"/>
                  </a:lnTo>
                  <a:lnTo>
                    <a:pt x="3685" y="66"/>
                  </a:lnTo>
                  <a:lnTo>
                    <a:pt x="3688" y="64"/>
                  </a:lnTo>
                  <a:lnTo>
                    <a:pt x="3691" y="63"/>
                  </a:lnTo>
                  <a:lnTo>
                    <a:pt x="3695" y="62"/>
                  </a:lnTo>
                  <a:lnTo>
                    <a:pt x="3698" y="60"/>
                  </a:lnTo>
                  <a:lnTo>
                    <a:pt x="3701" y="59"/>
                  </a:lnTo>
                  <a:lnTo>
                    <a:pt x="3704" y="58"/>
                  </a:lnTo>
                  <a:lnTo>
                    <a:pt x="3708" y="57"/>
                  </a:lnTo>
                  <a:lnTo>
                    <a:pt x="3711" y="56"/>
                  </a:lnTo>
                  <a:lnTo>
                    <a:pt x="3714" y="54"/>
                  </a:lnTo>
                  <a:lnTo>
                    <a:pt x="3717" y="53"/>
                  </a:lnTo>
                  <a:lnTo>
                    <a:pt x="3721" y="52"/>
                  </a:lnTo>
                  <a:lnTo>
                    <a:pt x="3724" y="51"/>
                  </a:lnTo>
                  <a:lnTo>
                    <a:pt x="3727" y="50"/>
                  </a:lnTo>
                  <a:lnTo>
                    <a:pt x="3730" y="49"/>
                  </a:lnTo>
                  <a:lnTo>
                    <a:pt x="3734" y="48"/>
                  </a:lnTo>
                  <a:lnTo>
                    <a:pt x="3737" y="47"/>
                  </a:lnTo>
                  <a:lnTo>
                    <a:pt x="3740" y="46"/>
                  </a:lnTo>
                  <a:lnTo>
                    <a:pt x="3743" y="45"/>
                  </a:lnTo>
                  <a:lnTo>
                    <a:pt x="3747" y="44"/>
                  </a:lnTo>
                  <a:lnTo>
                    <a:pt x="3750" y="43"/>
                  </a:lnTo>
                  <a:lnTo>
                    <a:pt x="3753" y="42"/>
                  </a:lnTo>
                  <a:lnTo>
                    <a:pt x="3756" y="41"/>
                  </a:lnTo>
                  <a:lnTo>
                    <a:pt x="3760" y="40"/>
                  </a:lnTo>
                  <a:lnTo>
                    <a:pt x="3763" y="39"/>
                  </a:lnTo>
                  <a:lnTo>
                    <a:pt x="3766" y="39"/>
                  </a:lnTo>
                  <a:lnTo>
                    <a:pt x="3770" y="38"/>
                  </a:lnTo>
                  <a:lnTo>
                    <a:pt x="3773" y="37"/>
                  </a:lnTo>
                  <a:lnTo>
                    <a:pt x="3776" y="36"/>
                  </a:lnTo>
                  <a:lnTo>
                    <a:pt x="3779" y="35"/>
                  </a:lnTo>
                  <a:lnTo>
                    <a:pt x="3783" y="35"/>
                  </a:lnTo>
                  <a:lnTo>
                    <a:pt x="3786" y="34"/>
                  </a:lnTo>
                  <a:lnTo>
                    <a:pt x="3789" y="33"/>
                  </a:lnTo>
                  <a:lnTo>
                    <a:pt x="3792" y="32"/>
                  </a:lnTo>
                  <a:lnTo>
                    <a:pt x="3796" y="32"/>
                  </a:lnTo>
                  <a:lnTo>
                    <a:pt x="3799" y="31"/>
                  </a:lnTo>
                  <a:lnTo>
                    <a:pt x="3802" y="30"/>
                  </a:lnTo>
                  <a:lnTo>
                    <a:pt x="3805" y="30"/>
                  </a:lnTo>
                  <a:lnTo>
                    <a:pt x="3809" y="29"/>
                  </a:lnTo>
                  <a:lnTo>
                    <a:pt x="3812" y="28"/>
                  </a:lnTo>
                  <a:lnTo>
                    <a:pt x="3815" y="27"/>
                  </a:lnTo>
                  <a:lnTo>
                    <a:pt x="3818" y="27"/>
                  </a:lnTo>
                  <a:lnTo>
                    <a:pt x="3822" y="26"/>
                  </a:lnTo>
                  <a:lnTo>
                    <a:pt x="3825" y="25"/>
                  </a:lnTo>
                  <a:lnTo>
                    <a:pt x="3828" y="25"/>
                  </a:lnTo>
                  <a:lnTo>
                    <a:pt x="3831" y="24"/>
                  </a:lnTo>
                  <a:lnTo>
                    <a:pt x="3835" y="24"/>
                  </a:lnTo>
                  <a:lnTo>
                    <a:pt x="3838" y="23"/>
                  </a:lnTo>
                  <a:lnTo>
                    <a:pt x="3841" y="22"/>
                  </a:lnTo>
                  <a:lnTo>
                    <a:pt x="3845" y="22"/>
                  </a:lnTo>
                  <a:lnTo>
                    <a:pt x="3848" y="21"/>
                  </a:lnTo>
                  <a:lnTo>
                    <a:pt x="3851" y="21"/>
                  </a:lnTo>
                  <a:lnTo>
                    <a:pt x="3854" y="20"/>
                  </a:lnTo>
                  <a:lnTo>
                    <a:pt x="3858" y="19"/>
                  </a:lnTo>
                  <a:lnTo>
                    <a:pt x="3861" y="19"/>
                  </a:lnTo>
                  <a:lnTo>
                    <a:pt x="3864" y="18"/>
                  </a:lnTo>
                  <a:lnTo>
                    <a:pt x="3867" y="18"/>
                  </a:lnTo>
                  <a:lnTo>
                    <a:pt x="3871" y="17"/>
                  </a:lnTo>
                  <a:lnTo>
                    <a:pt x="3874" y="17"/>
                  </a:lnTo>
                  <a:lnTo>
                    <a:pt x="3877" y="16"/>
                  </a:lnTo>
                  <a:lnTo>
                    <a:pt x="3880" y="15"/>
                  </a:lnTo>
                  <a:lnTo>
                    <a:pt x="3884" y="15"/>
                  </a:lnTo>
                  <a:lnTo>
                    <a:pt x="3887" y="14"/>
                  </a:lnTo>
                  <a:lnTo>
                    <a:pt x="3890" y="14"/>
                  </a:lnTo>
                  <a:lnTo>
                    <a:pt x="3893" y="13"/>
                  </a:lnTo>
                  <a:lnTo>
                    <a:pt x="3897" y="13"/>
                  </a:lnTo>
                  <a:lnTo>
                    <a:pt x="3900" y="13"/>
                  </a:lnTo>
                  <a:lnTo>
                    <a:pt x="3903" y="12"/>
                  </a:lnTo>
                  <a:lnTo>
                    <a:pt x="3906" y="12"/>
                  </a:lnTo>
                  <a:lnTo>
                    <a:pt x="3910" y="11"/>
                  </a:lnTo>
                  <a:lnTo>
                    <a:pt x="3913" y="11"/>
                  </a:lnTo>
                  <a:lnTo>
                    <a:pt x="3916" y="10"/>
                  </a:lnTo>
                  <a:lnTo>
                    <a:pt x="3920" y="10"/>
                  </a:lnTo>
                  <a:lnTo>
                    <a:pt x="3923" y="10"/>
                  </a:lnTo>
                  <a:lnTo>
                    <a:pt x="3926" y="10"/>
                  </a:lnTo>
                  <a:lnTo>
                    <a:pt x="3929" y="9"/>
                  </a:lnTo>
                  <a:lnTo>
                    <a:pt x="3933" y="9"/>
                  </a:lnTo>
                  <a:lnTo>
                    <a:pt x="3936" y="9"/>
                  </a:lnTo>
                  <a:lnTo>
                    <a:pt x="3939" y="9"/>
                  </a:lnTo>
                  <a:lnTo>
                    <a:pt x="3942" y="8"/>
                  </a:lnTo>
                  <a:lnTo>
                    <a:pt x="3946" y="8"/>
                  </a:lnTo>
                  <a:lnTo>
                    <a:pt x="3949" y="8"/>
                  </a:lnTo>
                  <a:lnTo>
                    <a:pt x="3952" y="8"/>
                  </a:lnTo>
                  <a:lnTo>
                    <a:pt x="3955" y="7"/>
                  </a:lnTo>
                  <a:lnTo>
                    <a:pt x="3959" y="7"/>
                  </a:lnTo>
                  <a:lnTo>
                    <a:pt x="3962" y="7"/>
                  </a:lnTo>
                  <a:lnTo>
                    <a:pt x="3965" y="7"/>
                  </a:lnTo>
                  <a:lnTo>
                    <a:pt x="3968" y="7"/>
                  </a:lnTo>
                  <a:lnTo>
                    <a:pt x="3972" y="6"/>
                  </a:lnTo>
                  <a:lnTo>
                    <a:pt x="3975" y="6"/>
                  </a:lnTo>
                  <a:lnTo>
                    <a:pt x="3978" y="6"/>
                  </a:lnTo>
                  <a:lnTo>
                    <a:pt x="3981" y="6"/>
                  </a:lnTo>
                  <a:lnTo>
                    <a:pt x="3985" y="6"/>
                  </a:lnTo>
                  <a:lnTo>
                    <a:pt x="3988" y="6"/>
                  </a:lnTo>
                  <a:lnTo>
                    <a:pt x="3991" y="5"/>
                  </a:lnTo>
                  <a:lnTo>
                    <a:pt x="3995" y="5"/>
                  </a:lnTo>
                  <a:lnTo>
                    <a:pt x="3998" y="5"/>
                  </a:lnTo>
                  <a:lnTo>
                    <a:pt x="4001" y="5"/>
                  </a:lnTo>
                  <a:lnTo>
                    <a:pt x="4004" y="5"/>
                  </a:lnTo>
                  <a:lnTo>
                    <a:pt x="4008" y="5"/>
                  </a:lnTo>
                  <a:lnTo>
                    <a:pt x="4011" y="4"/>
                  </a:lnTo>
                  <a:lnTo>
                    <a:pt x="4014" y="4"/>
                  </a:lnTo>
                  <a:lnTo>
                    <a:pt x="4017" y="4"/>
                  </a:lnTo>
                  <a:lnTo>
                    <a:pt x="4021" y="4"/>
                  </a:lnTo>
                  <a:lnTo>
                    <a:pt x="4024" y="4"/>
                  </a:lnTo>
                  <a:lnTo>
                    <a:pt x="4027" y="4"/>
                  </a:lnTo>
                  <a:lnTo>
                    <a:pt x="4030" y="4"/>
                  </a:lnTo>
                  <a:lnTo>
                    <a:pt x="4034" y="3"/>
                  </a:lnTo>
                  <a:lnTo>
                    <a:pt x="4037" y="3"/>
                  </a:lnTo>
                  <a:lnTo>
                    <a:pt x="4040" y="3"/>
                  </a:lnTo>
                  <a:lnTo>
                    <a:pt x="4043" y="3"/>
                  </a:lnTo>
                  <a:lnTo>
                    <a:pt x="4047" y="3"/>
                  </a:lnTo>
                  <a:lnTo>
                    <a:pt x="4050" y="2"/>
                  </a:lnTo>
                  <a:lnTo>
                    <a:pt x="4053" y="2"/>
                  </a:lnTo>
                  <a:lnTo>
                    <a:pt x="4057" y="2"/>
                  </a:lnTo>
                  <a:lnTo>
                    <a:pt x="4060" y="2"/>
                  </a:lnTo>
                  <a:lnTo>
                    <a:pt x="4063" y="2"/>
                  </a:lnTo>
                  <a:lnTo>
                    <a:pt x="4066" y="2"/>
                  </a:lnTo>
                  <a:lnTo>
                    <a:pt x="4070" y="1"/>
                  </a:lnTo>
                  <a:lnTo>
                    <a:pt x="4073" y="1"/>
                  </a:lnTo>
                  <a:lnTo>
                    <a:pt x="4076" y="1"/>
                  </a:lnTo>
                  <a:lnTo>
                    <a:pt x="4079" y="1"/>
                  </a:lnTo>
                  <a:lnTo>
                    <a:pt x="4083" y="1"/>
                  </a:lnTo>
                  <a:lnTo>
                    <a:pt x="4086" y="1"/>
                  </a:lnTo>
                  <a:lnTo>
                    <a:pt x="4089" y="1"/>
                  </a:lnTo>
                  <a:lnTo>
                    <a:pt x="4092" y="0"/>
                  </a:lnTo>
                  <a:lnTo>
                    <a:pt x="4096" y="0"/>
                  </a:lnTo>
                  <a:lnTo>
                    <a:pt x="4099" y="0"/>
                  </a:lnTo>
                  <a:lnTo>
                    <a:pt x="4102" y="0"/>
                  </a:lnTo>
                  <a:lnTo>
                    <a:pt x="4105" y="0"/>
                  </a:lnTo>
                  <a:lnTo>
                    <a:pt x="4109" y="0"/>
                  </a:lnTo>
                  <a:lnTo>
                    <a:pt x="4112" y="0"/>
                  </a:lnTo>
                  <a:lnTo>
                    <a:pt x="4115" y="0"/>
                  </a:lnTo>
                  <a:lnTo>
                    <a:pt x="4118" y="0"/>
                  </a:lnTo>
                  <a:lnTo>
                    <a:pt x="4122" y="0"/>
                  </a:lnTo>
                  <a:lnTo>
                    <a:pt x="4125" y="0"/>
                  </a:lnTo>
                  <a:lnTo>
                    <a:pt x="4128" y="0"/>
                  </a:lnTo>
                  <a:lnTo>
                    <a:pt x="4132" y="0"/>
                  </a:lnTo>
                  <a:lnTo>
                    <a:pt x="4135" y="0"/>
                  </a:lnTo>
                  <a:lnTo>
                    <a:pt x="4138" y="0"/>
                  </a:lnTo>
                  <a:lnTo>
                    <a:pt x="4141" y="0"/>
                  </a:lnTo>
                  <a:lnTo>
                    <a:pt x="4145" y="1"/>
                  </a:lnTo>
                  <a:lnTo>
                    <a:pt x="4148" y="1"/>
                  </a:lnTo>
                  <a:lnTo>
                    <a:pt x="4151" y="1"/>
                  </a:lnTo>
                  <a:lnTo>
                    <a:pt x="4154" y="1"/>
                  </a:lnTo>
                  <a:lnTo>
                    <a:pt x="4158" y="2"/>
                  </a:lnTo>
                  <a:lnTo>
                    <a:pt x="4161" y="2"/>
                  </a:lnTo>
                  <a:lnTo>
                    <a:pt x="4164" y="2"/>
                  </a:lnTo>
                  <a:lnTo>
                    <a:pt x="4167" y="3"/>
                  </a:lnTo>
                  <a:lnTo>
                    <a:pt x="4171" y="3"/>
                  </a:lnTo>
                  <a:lnTo>
                    <a:pt x="4174" y="4"/>
                  </a:lnTo>
                  <a:lnTo>
                    <a:pt x="4177" y="5"/>
                  </a:lnTo>
                  <a:lnTo>
                    <a:pt x="4180" y="5"/>
                  </a:lnTo>
                  <a:lnTo>
                    <a:pt x="4184" y="6"/>
                  </a:lnTo>
                  <a:lnTo>
                    <a:pt x="4187" y="7"/>
                  </a:lnTo>
                  <a:lnTo>
                    <a:pt x="4190" y="7"/>
                  </a:lnTo>
                  <a:lnTo>
                    <a:pt x="4193" y="8"/>
                  </a:lnTo>
                  <a:lnTo>
                    <a:pt x="4197" y="9"/>
                  </a:lnTo>
                  <a:lnTo>
                    <a:pt x="4200" y="9"/>
                  </a:lnTo>
                  <a:lnTo>
                    <a:pt x="4203" y="10"/>
                  </a:lnTo>
                  <a:lnTo>
                    <a:pt x="4207" y="11"/>
                  </a:lnTo>
                  <a:lnTo>
                    <a:pt x="4210" y="12"/>
                  </a:lnTo>
                  <a:lnTo>
                    <a:pt x="4213" y="13"/>
                  </a:lnTo>
                  <a:lnTo>
                    <a:pt x="4216" y="14"/>
                  </a:lnTo>
                  <a:lnTo>
                    <a:pt x="4220" y="15"/>
                  </a:lnTo>
                  <a:lnTo>
                    <a:pt x="4223" y="15"/>
                  </a:lnTo>
                  <a:lnTo>
                    <a:pt x="4226" y="16"/>
                  </a:lnTo>
                  <a:lnTo>
                    <a:pt x="4229" y="17"/>
                  </a:lnTo>
                  <a:lnTo>
                    <a:pt x="4233" y="18"/>
                  </a:lnTo>
                  <a:lnTo>
                    <a:pt x="4236" y="19"/>
                  </a:lnTo>
                  <a:lnTo>
                    <a:pt x="4239" y="20"/>
                  </a:lnTo>
                  <a:lnTo>
                    <a:pt x="4242" y="21"/>
                  </a:lnTo>
                  <a:lnTo>
                    <a:pt x="4246" y="22"/>
                  </a:lnTo>
                  <a:lnTo>
                    <a:pt x="4249" y="23"/>
                  </a:lnTo>
                  <a:lnTo>
                    <a:pt x="4252" y="24"/>
                  </a:lnTo>
                  <a:lnTo>
                    <a:pt x="4255" y="25"/>
                  </a:lnTo>
                  <a:lnTo>
                    <a:pt x="4259" y="26"/>
                  </a:lnTo>
                  <a:lnTo>
                    <a:pt x="4262" y="27"/>
                  </a:lnTo>
                  <a:lnTo>
                    <a:pt x="4265" y="28"/>
                  </a:lnTo>
                  <a:lnTo>
                    <a:pt x="4268" y="29"/>
                  </a:lnTo>
                  <a:lnTo>
                    <a:pt x="4272" y="30"/>
                  </a:lnTo>
                  <a:lnTo>
                    <a:pt x="4275" y="31"/>
                  </a:lnTo>
                  <a:lnTo>
                    <a:pt x="4278" y="32"/>
                  </a:lnTo>
                  <a:lnTo>
                    <a:pt x="4282" y="33"/>
                  </a:lnTo>
                  <a:lnTo>
                    <a:pt x="4285" y="34"/>
                  </a:lnTo>
                  <a:lnTo>
                    <a:pt x="4288" y="35"/>
                  </a:lnTo>
                  <a:lnTo>
                    <a:pt x="4291" y="36"/>
                  </a:lnTo>
                  <a:lnTo>
                    <a:pt x="4295" y="37"/>
                  </a:lnTo>
                  <a:lnTo>
                    <a:pt x="4298" y="37"/>
                  </a:lnTo>
                  <a:lnTo>
                    <a:pt x="4301" y="38"/>
                  </a:lnTo>
                  <a:lnTo>
                    <a:pt x="4304" y="39"/>
                  </a:lnTo>
                  <a:lnTo>
                    <a:pt x="4308" y="40"/>
                  </a:lnTo>
                  <a:lnTo>
                    <a:pt x="4311" y="40"/>
                  </a:lnTo>
                  <a:lnTo>
                    <a:pt x="4314" y="41"/>
                  </a:lnTo>
                  <a:lnTo>
                    <a:pt x="4317" y="42"/>
                  </a:lnTo>
                  <a:lnTo>
                    <a:pt x="4321" y="42"/>
                  </a:lnTo>
                  <a:lnTo>
                    <a:pt x="4324" y="43"/>
                  </a:lnTo>
                  <a:lnTo>
                    <a:pt x="4327" y="43"/>
                  </a:lnTo>
                  <a:lnTo>
                    <a:pt x="4330" y="44"/>
                  </a:lnTo>
                  <a:lnTo>
                    <a:pt x="4334" y="44"/>
                  </a:lnTo>
                  <a:lnTo>
                    <a:pt x="4337" y="45"/>
                  </a:lnTo>
                  <a:lnTo>
                    <a:pt x="4340" y="45"/>
                  </a:lnTo>
                  <a:lnTo>
                    <a:pt x="4343" y="45"/>
                  </a:lnTo>
                  <a:lnTo>
                    <a:pt x="4347" y="45"/>
                  </a:lnTo>
                  <a:lnTo>
                    <a:pt x="4350" y="46"/>
                  </a:lnTo>
                  <a:lnTo>
                    <a:pt x="4353" y="46"/>
                  </a:lnTo>
                  <a:lnTo>
                    <a:pt x="4357" y="46"/>
                  </a:lnTo>
                  <a:lnTo>
                    <a:pt x="4360" y="46"/>
                  </a:lnTo>
                  <a:lnTo>
                    <a:pt x="4363" y="46"/>
                  </a:lnTo>
                  <a:lnTo>
                    <a:pt x="4366" y="46"/>
                  </a:lnTo>
                  <a:lnTo>
                    <a:pt x="4370" y="46"/>
                  </a:lnTo>
                  <a:lnTo>
                    <a:pt x="4373" y="46"/>
                  </a:lnTo>
                  <a:lnTo>
                    <a:pt x="4376" y="46"/>
                  </a:lnTo>
                  <a:lnTo>
                    <a:pt x="4379" y="46"/>
                  </a:lnTo>
                  <a:lnTo>
                    <a:pt x="4383" y="46"/>
                  </a:lnTo>
                  <a:lnTo>
                    <a:pt x="4386" y="46"/>
                  </a:lnTo>
                  <a:lnTo>
                    <a:pt x="4389" y="46"/>
                  </a:lnTo>
                  <a:lnTo>
                    <a:pt x="4392" y="46"/>
                  </a:lnTo>
                  <a:lnTo>
                    <a:pt x="4396" y="46"/>
                  </a:lnTo>
                  <a:lnTo>
                    <a:pt x="4399" y="45"/>
                  </a:lnTo>
                  <a:lnTo>
                    <a:pt x="4402" y="45"/>
                  </a:lnTo>
                  <a:lnTo>
                    <a:pt x="4405" y="45"/>
                  </a:lnTo>
                  <a:lnTo>
                    <a:pt x="4409" y="44"/>
                  </a:lnTo>
                  <a:lnTo>
                    <a:pt x="4412" y="44"/>
                  </a:lnTo>
                  <a:lnTo>
                    <a:pt x="4415" y="44"/>
                  </a:lnTo>
                  <a:lnTo>
                    <a:pt x="4419" y="43"/>
                  </a:lnTo>
                  <a:lnTo>
                    <a:pt x="4422" y="43"/>
                  </a:lnTo>
                  <a:lnTo>
                    <a:pt x="4425" y="43"/>
                  </a:lnTo>
                  <a:lnTo>
                    <a:pt x="4428" y="42"/>
                  </a:lnTo>
                  <a:lnTo>
                    <a:pt x="4432" y="42"/>
                  </a:lnTo>
                  <a:lnTo>
                    <a:pt x="4435" y="42"/>
                  </a:lnTo>
                  <a:lnTo>
                    <a:pt x="4438" y="41"/>
                  </a:lnTo>
                  <a:lnTo>
                    <a:pt x="4441" y="41"/>
                  </a:lnTo>
                  <a:lnTo>
                    <a:pt x="4445" y="40"/>
                  </a:lnTo>
                  <a:lnTo>
                    <a:pt x="4448" y="40"/>
                  </a:lnTo>
                  <a:lnTo>
                    <a:pt x="4451" y="39"/>
                  </a:lnTo>
                  <a:lnTo>
                    <a:pt x="4454" y="39"/>
                  </a:lnTo>
                  <a:lnTo>
                    <a:pt x="4458" y="39"/>
                  </a:lnTo>
                  <a:lnTo>
                    <a:pt x="4461" y="38"/>
                  </a:lnTo>
                  <a:lnTo>
                    <a:pt x="4464" y="38"/>
                  </a:lnTo>
                  <a:lnTo>
                    <a:pt x="4467" y="37"/>
                  </a:lnTo>
                  <a:lnTo>
                    <a:pt x="4471" y="37"/>
                  </a:lnTo>
                  <a:lnTo>
                    <a:pt x="4474" y="37"/>
                  </a:lnTo>
                  <a:lnTo>
                    <a:pt x="4477" y="36"/>
                  </a:lnTo>
                  <a:lnTo>
                    <a:pt x="4480" y="36"/>
                  </a:lnTo>
                  <a:lnTo>
                    <a:pt x="4484" y="36"/>
                  </a:lnTo>
                  <a:lnTo>
                    <a:pt x="4487" y="36"/>
                  </a:lnTo>
                  <a:lnTo>
                    <a:pt x="4490" y="35"/>
                  </a:lnTo>
                  <a:lnTo>
                    <a:pt x="4494" y="35"/>
                  </a:lnTo>
                  <a:lnTo>
                    <a:pt x="4497" y="35"/>
                  </a:lnTo>
                  <a:lnTo>
                    <a:pt x="4500" y="35"/>
                  </a:lnTo>
                  <a:lnTo>
                    <a:pt x="4503" y="35"/>
                  </a:lnTo>
                  <a:lnTo>
                    <a:pt x="4507" y="34"/>
                  </a:lnTo>
                  <a:lnTo>
                    <a:pt x="4510" y="34"/>
                  </a:lnTo>
                  <a:lnTo>
                    <a:pt x="4513" y="34"/>
                  </a:lnTo>
                  <a:lnTo>
                    <a:pt x="4516" y="34"/>
                  </a:lnTo>
                  <a:lnTo>
                    <a:pt x="4520" y="34"/>
                  </a:lnTo>
                  <a:lnTo>
                    <a:pt x="4523" y="34"/>
                  </a:lnTo>
                  <a:lnTo>
                    <a:pt x="4526" y="34"/>
                  </a:lnTo>
                  <a:lnTo>
                    <a:pt x="4529" y="34"/>
                  </a:lnTo>
                  <a:lnTo>
                    <a:pt x="4533" y="34"/>
                  </a:lnTo>
                  <a:lnTo>
                    <a:pt x="4536" y="34"/>
                  </a:lnTo>
                  <a:lnTo>
                    <a:pt x="4539" y="34"/>
                  </a:lnTo>
                  <a:lnTo>
                    <a:pt x="4542" y="34"/>
                  </a:lnTo>
                  <a:lnTo>
                    <a:pt x="4546" y="34"/>
                  </a:lnTo>
                  <a:lnTo>
                    <a:pt x="4549" y="34"/>
                  </a:lnTo>
                  <a:lnTo>
                    <a:pt x="4552" y="34"/>
                  </a:lnTo>
                  <a:lnTo>
                    <a:pt x="4555" y="35"/>
                  </a:lnTo>
                  <a:lnTo>
                    <a:pt x="4559" y="35"/>
                  </a:lnTo>
                  <a:lnTo>
                    <a:pt x="4562" y="35"/>
                  </a:lnTo>
                  <a:lnTo>
                    <a:pt x="4565" y="35"/>
                  </a:lnTo>
                  <a:lnTo>
                    <a:pt x="4569" y="35"/>
                  </a:lnTo>
                  <a:lnTo>
                    <a:pt x="4572" y="36"/>
                  </a:lnTo>
                  <a:lnTo>
                    <a:pt x="4575" y="36"/>
                  </a:lnTo>
                  <a:lnTo>
                    <a:pt x="4578" y="36"/>
                  </a:lnTo>
                  <a:lnTo>
                    <a:pt x="4582" y="37"/>
                  </a:lnTo>
                  <a:lnTo>
                    <a:pt x="4585" y="37"/>
                  </a:lnTo>
                  <a:lnTo>
                    <a:pt x="4588" y="38"/>
                  </a:lnTo>
                  <a:lnTo>
                    <a:pt x="4591" y="38"/>
                  </a:lnTo>
                  <a:lnTo>
                    <a:pt x="4595" y="38"/>
                  </a:lnTo>
                  <a:lnTo>
                    <a:pt x="4598" y="39"/>
                  </a:lnTo>
                  <a:lnTo>
                    <a:pt x="4601" y="39"/>
                  </a:lnTo>
                  <a:lnTo>
                    <a:pt x="4604" y="40"/>
                  </a:lnTo>
                  <a:lnTo>
                    <a:pt x="4608" y="40"/>
                  </a:lnTo>
                  <a:lnTo>
                    <a:pt x="4611" y="41"/>
                  </a:lnTo>
                  <a:lnTo>
                    <a:pt x="4614" y="41"/>
                  </a:lnTo>
                  <a:lnTo>
                    <a:pt x="4617" y="42"/>
                  </a:lnTo>
                  <a:lnTo>
                    <a:pt x="4621" y="42"/>
                  </a:lnTo>
                  <a:lnTo>
                    <a:pt x="4624" y="43"/>
                  </a:lnTo>
                  <a:lnTo>
                    <a:pt x="4627" y="44"/>
                  </a:lnTo>
                  <a:lnTo>
                    <a:pt x="4630" y="44"/>
                  </a:lnTo>
                  <a:lnTo>
                    <a:pt x="4634" y="45"/>
                  </a:lnTo>
                  <a:lnTo>
                    <a:pt x="4637" y="45"/>
                  </a:lnTo>
                  <a:lnTo>
                    <a:pt x="4640" y="46"/>
                  </a:lnTo>
                  <a:lnTo>
                    <a:pt x="4644" y="47"/>
                  </a:lnTo>
                  <a:lnTo>
                    <a:pt x="4647" y="47"/>
                  </a:lnTo>
                  <a:lnTo>
                    <a:pt x="4650" y="48"/>
                  </a:lnTo>
                  <a:lnTo>
                    <a:pt x="4653" y="49"/>
                  </a:lnTo>
                  <a:lnTo>
                    <a:pt x="4657" y="50"/>
                  </a:lnTo>
                  <a:lnTo>
                    <a:pt x="4660" y="50"/>
                  </a:lnTo>
                  <a:lnTo>
                    <a:pt x="4663" y="51"/>
                  </a:lnTo>
                  <a:lnTo>
                    <a:pt x="4666" y="52"/>
                  </a:lnTo>
                  <a:lnTo>
                    <a:pt x="4670" y="53"/>
                  </a:lnTo>
                  <a:lnTo>
                    <a:pt x="4673" y="54"/>
                  </a:lnTo>
                  <a:lnTo>
                    <a:pt x="4676" y="54"/>
                  </a:lnTo>
                  <a:lnTo>
                    <a:pt x="4679" y="55"/>
                  </a:lnTo>
                  <a:lnTo>
                    <a:pt x="4683" y="56"/>
                  </a:lnTo>
                  <a:lnTo>
                    <a:pt x="4686" y="57"/>
                  </a:lnTo>
                  <a:lnTo>
                    <a:pt x="4689" y="58"/>
                  </a:lnTo>
                  <a:lnTo>
                    <a:pt x="4692" y="59"/>
                  </a:lnTo>
                  <a:lnTo>
                    <a:pt x="4696" y="60"/>
                  </a:lnTo>
                  <a:lnTo>
                    <a:pt x="4699" y="60"/>
                  </a:lnTo>
                  <a:lnTo>
                    <a:pt x="4702" y="61"/>
                  </a:lnTo>
                  <a:lnTo>
                    <a:pt x="4705" y="62"/>
                  </a:lnTo>
                  <a:lnTo>
                    <a:pt x="4709" y="63"/>
                  </a:lnTo>
                  <a:lnTo>
                    <a:pt x="4712" y="64"/>
                  </a:lnTo>
                  <a:lnTo>
                    <a:pt x="4715" y="65"/>
                  </a:lnTo>
                  <a:lnTo>
                    <a:pt x="4719" y="66"/>
                  </a:lnTo>
                  <a:lnTo>
                    <a:pt x="4722" y="67"/>
                  </a:lnTo>
                  <a:lnTo>
                    <a:pt x="4725" y="68"/>
                  </a:lnTo>
                  <a:lnTo>
                    <a:pt x="4728" y="69"/>
                  </a:lnTo>
                  <a:lnTo>
                    <a:pt x="4732" y="70"/>
                  </a:lnTo>
                  <a:lnTo>
                    <a:pt x="4735" y="71"/>
                  </a:lnTo>
                  <a:lnTo>
                    <a:pt x="4738" y="72"/>
                  </a:lnTo>
                  <a:lnTo>
                    <a:pt x="4741" y="73"/>
                  </a:lnTo>
                  <a:lnTo>
                    <a:pt x="4745" y="74"/>
                  </a:lnTo>
                  <a:lnTo>
                    <a:pt x="4748" y="75"/>
                  </a:lnTo>
                  <a:lnTo>
                    <a:pt x="4751" y="76"/>
                  </a:lnTo>
                  <a:lnTo>
                    <a:pt x="4754" y="77"/>
                  </a:lnTo>
                  <a:lnTo>
                    <a:pt x="4758" y="78"/>
                  </a:lnTo>
                  <a:lnTo>
                    <a:pt x="4761" y="79"/>
                  </a:lnTo>
                  <a:lnTo>
                    <a:pt x="4764" y="80"/>
                  </a:lnTo>
                  <a:lnTo>
                    <a:pt x="4767" y="82"/>
                  </a:lnTo>
                  <a:lnTo>
                    <a:pt x="4771" y="83"/>
                  </a:lnTo>
                  <a:lnTo>
                    <a:pt x="4774" y="84"/>
                  </a:lnTo>
                  <a:lnTo>
                    <a:pt x="4777" y="85"/>
                  </a:lnTo>
                  <a:lnTo>
                    <a:pt x="4781" y="86"/>
                  </a:lnTo>
                  <a:lnTo>
                    <a:pt x="4784" y="87"/>
                  </a:lnTo>
                  <a:lnTo>
                    <a:pt x="4787" y="88"/>
                  </a:lnTo>
                  <a:lnTo>
                    <a:pt x="4790" y="89"/>
                  </a:lnTo>
                  <a:lnTo>
                    <a:pt x="4794" y="90"/>
                  </a:lnTo>
                  <a:lnTo>
                    <a:pt x="4797" y="91"/>
                  </a:lnTo>
                  <a:lnTo>
                    <a:pt x="4800" y="92"/>
                  </a:lnTo>
                  <a:lnTo>
                    <a:pt x="4803" y="93"/>
                  </a:lnTo>
                  <a:lnTo>
                    <a:pt x="4807" y="93"/>
                  </a:lnTo>
                  <a:lnTo>
                    <a:pt x="4810" y="94"/>
                  </a:lnTo>
                  <a:lnTo>
                    <a:pt x="4813" y="95"/>
                  </a:lnTo>
                  <a:lnTo>
                    <a:pt x="4816" y="96"/>
                  </a:lnTo>
                  <a:lnTo>
                    <a:pt x="4820" y="97"/>
                  </a:lnTo>
                  <a:lnTo>
                    <a:pt x="4823" y="98"/>
                  </a:lnTo>
                  <a:lnTo>
                    <a:pt x="4826" y="99"/>
                  </a:lnTo>
                  <a:lnTo>
                    <a:pt x="4829" y="99"/>
                  </a:lnTo>
                  <a:lnTo>
                    <a:pt x="4833" y="100"/>
                  </a:lnTo>
                  <a:lnTo>
                    <a:pt x="4836" y="101"/>
                  </a:lnTo>
                  <a:lnTo>
                    <a:pt x="4839" y="102"/>
                  </a:lnTo>
                  <a:lnTo>
                    <a:pt x="4842" y="102"/>
                  </a:lnTo>
                  <a:lnTo>
                    <a:pt x="4846" y="103"/>
                  </a:lnTo>
                  <a:lnTo>
                    <a:pt x="4849" y="104"/>
                  </a:lnTo>
                  <a:lnTo>
                    <a:pt x="4852" y="104"/>
                  </a:lnTo>
                  <a:lnTo>
                    <a:pt x="4856" y="105"/>
                  </a:lnTo>
                  <a:lnTo>
                    <a:pt x="4859" y="106"/>
                  </a:lnTo>
                  <a:lnTo>
                    <a:pt x="4862" y="106"/>
                  </a:lnTo>
                  <a:lnTo>
                    <a:pt x="4865" y="107"/>
                  </a:lnTo>
                  <a:lnTo>
                    <a:pt x="4869" y="107"/>
                  </a:lnTo>
                  <a:lnTo>
                    <a:pt x="4872" y="108"/>
                  </a:lnTo>
                  <a:lnTo>
                    <a:pt x="4875" y="108"/>
                  </a:lnTo>
                  <a:lnTo>
                    <a:pt x="4878" y="109"/>
                  </a:lnTo>
                  <a:lnTo>
                    <a:pt x="4882" y="109"/>
                  </a:lnTo>
                  <a:lnTo>
                    <a:pt x="4885" y="109"/>
                  </a:lnTo>
                  <a:lnTo>
                    <a:pt x="4888" y="110"/>
                  </a:lnTo>
                  <a:lnTo>
                    <a:pt x="4891" y="110"/>
                  </a:lnTo>
                  <a:lnTo>
                    <a:pt x="4895" y="110"/>
                  </a:lnTo>
                  <a:lnTo>
                    <a:pt x="4898" y="111"/>
                  </a:lnTo>
                  <a:lnTo>
                    <a:pt x="4901" y="111"/>
                  </a:lnTo>
                  <a:lnTo>
                    <a:pt x="4904" y="111"/>
                  </a:lnTo>
                  <a:lnTo>
                    <a:pt x="4908" y="112"/>
                  </a:lnTo>
                  <a:lnTo>
                    <a:pt x="4911" y="112"/>
                  </a:lnTo>
                  <a:lnTo>
                    <a:pt x="4914" y="112"/>
                  </a:lnTo>
                  <a:lnTo>
                    <a:pt x="4917" y="112"/>
                  </a:lnTo>
                  <a:lnTo>
                    <a:pt x="4921" y="112"/>
                  </a:lnTo>
                  <a:lnTo>
                    <a:pt x="4924" y="112"/>
                  </a:lnTo>
                  <a:lnTo>
                    <a:pt x="4927" y="113"/>
                  </a:lnTo>
                  <a:lnTo>
                    <a:pt x="4931" y="113"/>
                  </a:lnTo>
                  <a:lnTo>
                    <a:pt x="4934" y="113"/>
                  </a:lnTo>
                  <a:lnTo>
                    <a:pt x="4937" y="113"/>
                  </a:lnTo>
                  <a:lnTo>
                    <a:pt x="4940" y="113"/>
                  </a:lnTo>
                  <a:lnTo>
                    <a:pt x="4944" y="113"/>
                  </a:lnTo>
                  <a:lnTo>
                    <a:pt x="4947" y="114"/>
                  </a:lnTo>
                  <a:lnTo>
                    <a:pt x="4950" y="114"/>
                  </a:lnTo>
                  <a:lnTo>
                    <a:pt x="4953" y="114"/>
                  </a:lnTo>
                  <a:lnTo>
                    <a:pt x="4957" y="114"/>
                  </a:lnTo>
                  <a:lnTo>
                    <a:pt x="4960" y="114"/>
                  </a:lnTo>
                  <a:lnTo>
                    <a:pt x="4963" y="115"/>
                  </a:lnTo>
                  <a:lnTo>
                    <a:pt x="4966" y="115"/>
                  </a:lnTo>
                  <a:lnTo>
                    <a:pt x="4970" y="115"/>
                  </a:lnTo>
                  <a:lnTo>
                    <a:pt x="4973" y="115"/>
                  </a:lnTo>
                  <a:lnTo>
                    <a:pt x="4976" y="116"/>
                  </a:lnTo>
                  <a:lnTo>
                    <a:pt x="4979" y="116"/>
                  </a:lnTo>
                  <a:lnTo>
                    <a:pt x="4983" y="116"/>
                  </a:lnTo>
                  <a:lnTo>
                    <a:pt x="4986" y="117"/>
                  </a:lnTo>
                  <a:lnTo>
                    <a:pt x="4989" y="117"/>
                  </a:lnTo>
                  <a:lnTo>
                    <a:pt x="4992" y="118"/>
                  </a:lnTo>
                  <a:lnTo>
                    <a:pt x="4996" y="118"/>
                  </a:lnTo>
                  <a:lnTo>
                    <a:pt x="4999" y="118"/>
                  </a:lnTo>
                  <a:lnTo>
                    <a:pt x="5002" y="119"/>
                  </a:lnTo>
                  <a:lnTo>
                    <a:pt x="5006" y="120"/>
                  </a:lnTo>
                  <a:lnTo>
                    <a:pt x="5009" y="120"/>
                  </a:lnTo>
                  <a:lnTo>
                    <a:pt x="5012" y="121"/>
                  </a:lnTo>
                  <a:lnTo>
                    <a:pt x="5015" y="121"/>
                  </a:lnTo>
                  <a:lnTo>
                    <a:pt x="5019" y="122"/>
                  </a:lnTo>
                  <a:lnTo>
                    <a:pt x="5022" y="123"/>
                  </a:lnTo>
                  <a:lnTo>
                    <a:pt x="5025" y="124"/>
                  </a:lnTo>
                  <a:lnTo>
                    <a:pt x="5028" y="124"/>
                  </a:lnTo>
                  <a:lnTo>
                    <a:pt x="5032" y="125"/>
                  </a:lnTo>
                  <a:lnTo>
                    <a:pt x="5035" y="126"/>
                  </a:lnTo>
                  <a:lnTo>
                    <a:pt x="5038" y="127"/>
                  </a:lnTo>
                  <a:lnTo>
                    <a:pt x="5041" y="128"/>
                  </a:lnTo>
                  <a:lnTo>
                    <a:pt x="5045" y="129"/>
                  </a:lnTo>
                  <a:lnTo>
                    <a:pt x="5048" y="130"/>
                  </a:lnTo>
                  <a:lnTo>
                    <a:pt x="5051" y="131"/>
                  </a:lnTo>
                  <a:lnTo>
                    <a:pt x="5054" y="133"/>
                  </a:lnTo>
                  <a:lnTo>
                    <a:pt x="5058" y="134"/>
                  </a:lnTo>
                  <a:lnTo>
                    <a:pt x="5061" y="135"/>
                  </a:lnTo>
                  <a:lnTo>
                    <a:pt x="5064" y="137"/>
                  </a:lnTo>
                  <a:lnTo>
                    <a:pt x="5067" y="138"/>
                  </a:lnTo>
                  <a:lnTo>
                    <a:pt x="5071" y="139"/>
                  </a:lnTo>
                  <a:lnTo>
                    <a:pt x="5074" y="141"/>
                  </a:lnTo>
                  <a:lnTo>
                    <a:pt x="5077" y="142"/>
                  </a:lnTo>
                  <a:lnTo>
                    <a:pt x="5081" y="144"/>
                  </a:lnTo>
                  <a:lnTo>
                    <a:pt x="5084" y="145"/>
                  </a:lnTo>
                  <a:lnTo>
                    <a:pt x="5087" y="147"/>
                  </a:lnTo>
                  <a:lnTo>
                    <a:pt x="5090" y="149"/>
                  </a:lnTo>
                  <a:lnTo>
                    <a:pt x="5094" y="150"/>
                  </a:lnTo>
                  <a:lnTo>
                    <a:pt x="5097" y="152"/>
                  </a:lnTo>
                  <a:lnTo>
                    <a:pt x="5100" y="154"/>
                  </a:lnTo>
                  <a:lnTo>
                    <a:pt x="5103" y="155"/>
                  </a:lnTo>
                  <a:lnTo>
                    <a:pt x="5107" y="157"/>
                  </a:lnTo>
                  <a:lnTo>
                    <a:pt x="5110" y="159"/>
                  </a:lnTo>
                  <a:lnTo>
                    <a:pt x="5113" y="161"/>
                  </a:lnTo>
                  <a:lnTo>
                    <a:pt x="5116" y="162"/>
                  </a:lnTo>
                  <a:lnTo>
                    <a:pt x="5120" y="164"/>
                  </a:lnTo>
                  <a:lnTo>
                    <a:pt x="5123" y="166"/>
                  </a:lnTo>
                  <a:lnTo>
                    <a:pt x="5126" y="168"/>
                  </a:lnTo>
                  <a:lnTo>
                    <a:pt x="5129" y="169"/>
                  </a:lnTo>
                  <a:lnTo>
                    <a:pt x="5133" y="171"/>
                  </a:lnTo>
                  <a:lnTo>
                    <a:pt x="5136" y="173"/>
                  </a:lnTo>
                  <a:lnTo>
                    <a:pt x="5139" y="174"/>
                  </a:lnTo>
                  <a:lnTo>
                    <a:pt x="5143" y="176"/>
                  </a:lnTo>
                  <a:lnTo>
                    <a:pt x="5146" y="178"/>
                  </a:lnTo>
                  <a:lnTo>
                    <a:pt x="5149" y="180"/>
                  </a:lnTo>
                  <a:lnTo>
                    <a:pt x="5152" y="181"/>
                  </a:lnTo>
                  <a:lnTo>
                    <a:pt x="5156" y="183"/>
                  </a:lnTo>
                  <a:lnTo>
                    <a:pt x="5159" y="184"/>
                  </a:lnTo>
                  <a:lnTo>
                    <a:pt x="5162" y="186"/>
                  </a:lnTo>
                  <a:lnTo>
                    <a:pt x="5165" y="188"/>
                  </a:lnTo>
                  <a:lnTo>
                    <a:pt x="5169" y="189"/>
                  </a:lnTo>
                  <a:lnTo>
                    <a:pt x="5172" y="191"/>
                  </a:lnTo>
                  <a:lnTo>
                    <a:pt x="5175" y="192"/>
                  </a:lnTo>
                  <a:lnTo>
                    <a:pt x="5178" y="194"/>
                  </a:lnTo>
                  <a:lnTo>
                    <a:pt x="5182" y="195"/>
                  </a:lnTo>
                  <a:lnTo>
                    <a:pt x="5185" y="196"/>
                  </a:lnTo>
                  <a:lnTo>
                    <a:pt x="5188" y="198"/>
                  </a:lnTo>
                  <a:lnTo>
                    <a:pt x="5191" y="199"/>
                  </a:lnTo>
                  <a:lnTo>
                    <a:pt x="5195" y="200"/>
                  </a:lnTo>
                  <a:lnTo>
                    <a:pt x="5198" y="201"/>
                  </a:lnTo>
                  <a:lnTo>
                    <a:pt x="5201" y="202"/>
                  </a:lnTo>
                  <a:lnTo>
                    <a:pt x="5204" y="204"/>
                  </a:lnTo>
                  <a:lnTo>
                    <a:pt x="5208" y="205"/>
                  </a:lnTo>
                  <a:lnTo>
                    <a:pt x="5211" y="206"/>
                  </a:lnTo>
                  <a:lnTo>
                    <a:pt x="5214" y="206"/>
                  </a:lnTo>
                  <a:lnTo>
                    <a:pt x="5218" y="207"/>
                  </a:lnTo>
                  <a:lnTo>
                    <a:pt x="5221" y="208"/>
                  </a:lnTo>
                  <a:lnTo>
                    <a:pt x="5224" y="209"/>
                  </a:lnTo>
                  <a:lnTo>
                    <a:pt x="5227" y="210"/>
                  </a:lnTo>
                  <a:lnTo>
                    <a:pt x="5231" y="210"/>
                  </a:lnTo>
                  <a:lnTo>
                    <a:pt x="5234" y="211"/>
                  </a:lnTo>
                  <a:lnTo>
                    <a:pt x="5237" y="211"/>
                  </a:lnTo>
                  <a:lnTo>
                    <a:pt x="5240" y="212"/>
                  </a:lnTo>
                  <a:lnTo>
                    <a:pt x="5244" y="212"/>
                  </a:lnTo>
                  <a:lnTo>
                    <a:pt x="5247" y="213"/>
                  </a:lnTo>
                  <a:lnTo>
                    <a:pt x="5250" y="213"/>
                  </a:lnTo>
                  <a:lnTo>
                    <a:pt x="5253" y="213"/>
                  </a:lnTo>
                  <a:lnTo>
                    <a:pt x="5257" y="214"/>
                  </a:lnTo>
                  <a:lnTo>
                    <a:pt x="5260" y="214"/>
                  </a:lnTo>
                  <a:lnTo>
                    <a:pt x="5263" y="214"/>
                  </a:lnTo>
                  <a:lnTo>
                    <a:pt x="5266" y="214"/>
                  </a:lnTo>
                  <a:lnTo>
                    <a:pt x="5270" y="215"/>
                  </a:lnTo>
                  <a:lnTo>
                    <a:pt x="5273" y="215"/>
                  </a:lnTo>
                  <a:lnTo>
                    <a:pt x="5276" y="215"/>
                  </a:lnTo>
                  <a:lnTo>
                    <a:pt x="5279" y="215"/>
                  </a:lnTo>
                  <a:lnTo>
                    <a:pt x="5283" y="215"/>
                  </a:lnTo>
                  <a:lnTo>
                    <a:pt x="5286" y="215"/>
                  </a:lnTo>
                  <a:lnTo>
                    <a:pt x="5289" y="215"/>
                  </a:lnTo>
                  <a:lnTo>
                    <a:pt x="5293" y="216"/>
                  </a:lnTo>
                  <a:lnTo>
                    <a:pt x="5296" y="216"/>
                  </a:lnTo>
                  <a:lnTo>
                    <a:pt x="5299" y="216"/>
                  </a:lnTo>
                  <a:lnTo>
                    <a:pt x="5302" y="216"/>
                  </a:lnTo>
                  <a:lnTo>
                    <a:pt x="5306" y="216"/>
                  </a:lnTo>
                  <a:lnTo>
                    <a:pt x="5309" y="216"/>
                  </a:lnTo>
                  <a:lnTo>
                    <a:pt x="5312" y="216"/>
                  </a:lnTo>
                  <a:lnTo>
                    <a:pt x="5315" y="216"/>
                  </a:lnTo>
                  <a:lnTo>
                    <a:pt x="5319" y="216"/>
                  </a:lnTo>
                  <a:lnTo>
                    <a:pt x="5322" y="217"/>
                  </a:lnTo>
                  <a:lnTo>
                    <a:pt x="5325" y="217"/>
                  </a:lnTo>
                  <a:lnTo>
                    <a:pt x="5328" y="217"/>
                  </a:lnTo>
                  <a:lnTo>
                    <a:pt x="5332" y="217"/>
                  </a:lnTo>
                  <a:lnTo>
                    <a:pt x="5335" y="217"/>
                  </a:lnTo>
                  <a:lnTo>
                    <a:pt x="5338" y="218"/>
                  </a:lnTo>
                  <a:lnTo>
                    <a:pt x="5341" y="218"/>
                  </a:lnTo>
                  <a:lnTo>
                    <a:pt x="5345" y="218"/>
                  </a:lnTo>
                  <a:lnTo>
                    <a:pt x="5348" y="219"/>
                  </a:lnTo>
                  <a:lnTo>
                    <a:pt x="5351" y="219"/>
                  </a:lnTo>
                  <a:lnTo>
                    <a:pt x="5354" y="220"/>
                  </a:lnTo>
                  <a:lnTo>
                    <a:pt x="5358" y="220"/>
                  </a:lnTo>
                  <a:lnTo>
                    <a:pt x="5361" y="221"/>
                  </a:lnTo>
                  <a:lnTo>
                    <a:pt x="5364" y="222"/>
                  </a:lnTo>
                  <a:lnTo>
                    <a:pt x="5368" y="223"/>
                  </a:lnTo>
                  <a:lnTo>
                    <a:pt x="5371" y="223"/>
                  </a:lnTo>
                  <a:lnTo>
                    <a:pt x="5374" y="224"/>
                  </a:lnTo>
                  <a:lnTo>
                    <a:pt x="5377" y="225"/>
                  </a:lnTo>
                  <a:lnTo>
                    <a:pt x="5381" y="226"/>
                  </a:lnTo>
                  <a:lnTo>
                    <a:pt x="5384" y="228"/>
                  </a:lnTo>
                  <a:lnTo>
                    <a:pt x="5387" y="229"/>
                  </a:lnTo>
                  <a:lnTo>
                    <a:pt x="5390" y="230"/>
                  </a:lnTo>
                  <a:lnTo>
                    <a:pt x="5394" y="231"/>
                  </a:lnTo>
                  <a:lnTo>
                    <a:pt x="5397" y="233"/>
                  </a:lnTo>
                  <a:lnTo>
                    <a:pt x="5400" y="234"/>
                  </a:lnTo>
                  <a:lnTo>
                    <a:pt x="5403" y="236"/>
                  </a:lnTo>
                  <a:lnTo>
                    <a:pt x="5407" y="238"/>
                  </a:lnTo>
                  <a:lnTo>
                    <a:pt x="5410" y="239"/>
                  </a:lnTo>
                  <a:lnTo>
                    <a:pt x="5413" y="241"/>
                  </a:lnTo>
                  <a:lnTo>
                    <a:pt x="5416" y="243"/>
                  </a:lnTo>
                  <a:lnTo>
                    <a:pt x="5420" y="244"/>
                  </a:lnTo>
                  <a:lnTo>
                    <a:pt x="5423" y="246"/>
                  </a:lnTo>
                  <a:lnTo>
                    <a:pt x="5426" y="248"/>
                  </a:lnTo>
                  <a:lnTo>
                    <a:pt x="5429" y="250"/>
                  </a:lnTo>
                  <a:lnTo>
                    <a:pt x="5433" y="252"/>
                  </a:lnTo>
                  <a:lnTo>
                    <a:pt x="5436" y="254"/>
                  </a:lnTo>
                  <a:lnTo>
                    <a:pt x="5439" y="256"/>
                  </a:lnTo>
                  <a:lnTo>
                    <a:pt x="5443" y="258"/>
                  </a:lnTo>
                  <a:lnTo>
                    <a:pt x="5446" y="260"/>
                  </a:lnTo>
                  <a:lnTo>
                    <a:pt x="5449" y="262"/>
                  </a:lnTo>
                  <a:lnTo>
                    <a:pt x="5452" y="264"/>
                  </a:lnTo>
                  <a:lnTo>
                    <a:pt x="5456" y="266"/>
                  </a:lnTo>
                  <a:lnTo>
                    <a:pt x="5459" y="269"/>
                  </a:lnTo>
                  <a:lnTo>
                    <a:pt x="5462" y="271"/>
                  </a:lnTo>
                  <a:lnTo>
                    <a:pt x="5465" y="273"/>
                  </a:lnTo>
                  <a:lnTo>
                    <a:pt x="5469" y="275"/>
                  </a:lnTo>
                  <a:lnTo>
                    <a:pt x="5472" y="277"/>
                  </a:lnTo>
                  <a:lnTo>
                    <a:pt x="5475" y="279"/>
                  </a:lnTo>
                  <a:lnTo>
                    <a:pt x="5478" y="281"/>
                  </a:lnTo>
                  <a:lnTo>
                    <a:pt x="5482" y="283"/>
                  </a:lnTo>
                  <a:lnTo>
                    <a:pt x="5485" y="285"/>
                  </a:lnTo>
                  <a:lnTo>
                    <a:pt x="5488" y="287"/>
                  </a:lnTo>
                  <a:lnTo>
                    <a:pt x="5491" y="289"/>
                  </a:lnTo>
                  <a:lnTo>
                    <a:pt x="5495" y="290"/>
                  </a:lnTo>
                  <a:lnTo>
                    <a:pt x="5498" y="292"/>
                  </a:lnTo>
                  <a:lnTo>
                    <a:pt x="5501" y="294"/>
                  </a:lnTo>
                  <a:lnTo>
                    <a:pt x="5505" y="296"/>
                  </a:lnTo>
                  <a:lnTo>
                    <a:pt x="5508" y="297"/>
                  </a:lnTo>
                  <a:lnTo>
                    <a:pt x="5511" y="299"/>
                  </a:lnTo>
                  <a:lnTo>
                    <a:pt x="5514" y="301"/>
                  </a:lnTo>
                  <a:lnTo>
                    <a:pt x="5518" y="302"/>
                  </a:lnTo>
                  <a:lnTo>
                    <a:pt x="5521" y="304"/>
                  </a:lnTo>
                  <a:lnTo>
                    <a:pt x="5524" y="305"/>
                  </a:lnTo>
                  <a:lnTo>
                    <a:pt x="5527" y="307"/>
                  </a:lnTo>
                  <a:lnTo>
                    <a:pt x="5531" y="308"/>
                  </a:lnTo>
                  <a:lnTo>
                    <a:pt x="5534" y="309"/>
                  </a:lnTo>
                  <a:lnTo>
                    <a:pt x="5537" y="310"/>
                  </a:lnTo>
                  <a:lnTo>
                    <a:pt x="5540" y="311"/>
                  </a:lnTo>
                  <a:lnTo>
                    <a:pt x="5544" y="312"/>
                  </a:lnTo>
                  <a:lnTo>
                    <a:pt x="5547" y="313"/>
                  </a:lnTo>
                  <a:lnTo>
                    <a:pt x="5550" y="313"/>
                  </a:lnTo>
                  <a:lnTo>
                    <a:pt x="5553" y="314"/>
                  </a:lnTo>
                  <a:lnTo>
                    <a:pt x="5557" y="315"/>
                  </a:lnTo>
                  <a:lnTo>
                    <a:pt x="5560" y="315"/>
                  </a:lnTo>
                  <a:lnTo>
                    <a:pt x="5563" y="315"/>
                  </a:lnTo>
                  <a:lnTo>
                    <a:pt x="5566" y="315"/>
                  </a:lnTo>
                  <a:lnTo>
                    <a:pt x="5570" y="316"/>
                  </a:lnTo>
                  <a:lnTo>
                    <a:pt x="5573" y="316"/>
                  </a:lnTo>
                  <a:lnTo>
                    <a:pt x="5576" y="316"/>
                  </a:lnTo>
                  <a:lnTo>
                    <a:pt x="5580" y="316"/>
                  </a:lnTo>
                  <a:lnTo>
                    <a:pt x="5583" y="316"/>
                  </a:lnTo>
                  <a:lnTo>
                    <a:pt x="5586" y="315"/>
                  </a:lnTo>
                  <a:lnTo>
                    <a:pt x="5589" y="315"/>
                  </a:lnTo>
                  <a:lnTo>
                    <a:pt x="5593" y="315"/>
                  </a:lnTo>
                  <a:lnTo>
                    <a:pt x="5596" y="314"/>
                  </a:lnTo>
                  <a:lnTo>
                    <a:pt x="5599" y="314"/>
                  </a:lnTo>
                  <a:lnTo>
                    <a:pt x="5602" y="313"/>
                  </a:lnTo>
                  <a:lnTo>
                    <a:pt x="5606" y="313"/>
                  </a:lnTo>
                  <a:lnTo>
                    <a:pt x="5609" y="312"/>
                  </a:lnTo>
                  <a:lnTo>
                    <a:pt x="5612" y="311"/>
                  </a:lnTo>
                  <a:lnTo>
                    <a:pt x="5615" y="311"/>
                  </a:lnTo>
                  <a:lnTo>
                    <a:pt x="5619" y="310"/>
                  </a:lnTo>
                  <a:lnTo>
                    <a:pt x="5622" y="309"/>
                  </a:lnTo>
                  <a:lnTo>
                    <a:pt x="5625" y="308"/>
                  </a:lnTo>
                  <a:lnTo>
                    <a:pt x="5628" y="307"/>
                  </a:lnTo>
                  <a:lnTo>
                    <a:pt x="5632" y="306"/>
                  </a:lnTo>
                  <a:lnTo>
                    <a:pt x="5635" y="305"/>
                  </a:lnTo>
                  <a:lnTo>
                    <a:pt x="5638" y="303"/>
                  </a:lnTo>
                  <a:lnTo>
                    <a:pt x="5641" y="302"/>
                  </a:lnTo>
                  <a:lnTo>
                    <a:pt x="5645" y="301"/>
                  </a:lnTo>
                  <a:lnTo>
                    <a:pt x="5648" y="300"/>
                  </a:lnTo>
                  <a:lnTo>
                    <a:pt x="5651" y="298"/>
                  </a:lnTo>
                  <a:lnTo>
                    <a:pt x="5655" y="297"/>
                  </a:lnTo>
                  <a:lnTo>
                    <a:pt x="5658" y="296"/>
                  </a:lnTo>
                  <a:lnTo>
                    <a:pt x="5661" y="294"/>
                  </a:lnTo>
                  <a:lnTo>
                    <a:pt x="5664" y="293"/>
                  </a:lnTo>
                  <a:lnTo>
                    <a:pt x="5668" y="292"/>
                  </a:lnTo>
                  <a:lnTo>
                    <a:pt x="5671" y="291"/>
                  </a:lnTo>
                  <a:lnTo>
                    <a:pt x="5674" y="289"/>
                  </a:lnTo>
                  <a:lnTo>
                    <a:pt x="5677" y="288"/>
                  </a:lnTo>
                  <a:lnTo>
                    <a:pt x="5681" y="287"/>
                  </a:lnTo>
                  <a:lnTo>
                    <a:pt x="5684" y="285"/>
                  </a:lnTo>
                  <a:lnTo>
                    <a:pt x="5687" y="284"/>
                  </a:lnTo>
                  <a:lnTo>
                    <a:pt x="5690" y="283"/>
                  </a:lnTo>
                  <a:lnTo>
                    <a:pt x="5694" y="282"/>
                  </a:lnTo>
                  <a:lnTo>
                    <a:pt x="5697" y="281"/>
                  </a:lnTo>
                  <a:lnTo>
                    <a:pt x="5700" y="280"/>
                  </a:lnTo>
                  <a:lnTo>
                    <a:pt x="5703" y="279"/>
                  </a:lnTo>
                  <a:lnTo>
                    <a:pt x="5707" y="278"/>
                  </a:lnTo>
                  <a:lnTo>
                    <a:pt x="5710" y="277"/>
                  </a:lnTo>
                  <a:lnTo>
                    <a:pt x="5713" y="276"/>
                  </a:lnTo>
                  <a:lnTo>
                    <a:pt x="5716" y="275"/>
                  </a:lnTo>
                  <a:lnTo>
                    <a:pt x="5720" y="274"/>
                  </a:lnTo>
                  <a:lnTo>
                    <a:pt x="5723" y="273"/>
                  </a:lnTo>
                  <a:lnTo>
                    <a:pt x="5726" y="272"/>
                  </a:lnTo>
                  <a:lnTo>
                    <a:pt x="5730" y="272"/>
                  </a:lnTo>
                  <a:lnTo>
                    <a:pt x="5733" y="271"/>
                  </a:lnTo>
                  <a:lnTo>
                    <a:pt x="5736" y="270"/>
                  </a:lnTo>
                  <a:lnTo>
                    <a:pt x="5739" y="270"/>
                  </a:lnTo>
                  <a:lnTo>
                    <a:pt x="5743" y="269"/>
                  </a:lnTo>
                  <a:lnTo>
                    <a:pt x="5746" y="269"/>
                  </a:lnTo>
                  <a:lnTo>
                    <a:pt x="5749" y="268"/>
                  </a:lnTo>
                  <a:lnTo>
                    <a:pt x="5752" y="268"/>
                  </a:lnTo>
                  <a:lnTo>
                    <a:pt x="5756" y="268"/>
                  </a:lnTo>
                  <a:lnTo>
                    <a:pt x="5759" y="267"/>
                  </a:lnTo>
                  <a:lnTo>
                    <a:pt x="5762" y="267"/>
                  </a:lnTo>
                  <a:lnTo>
                    <a:pt x="5765" y="267"/>
                  </a:lnTo>
                  <a:lnTo>
                    <a:pt x="5769" y="267"/>
                  </a:lnTo>
                  <a:lnTo>
                    <a:pt x="5772" y="267"/>
                  </a:lnTo>
                  <a:lnTo>
                    <a:pt x="5775" y="266"/>
                  </a:lnTo>
                  <a:lnTo>
                    <a:pt x="5778" y="266"/>
                  </a:lnTo>
                  <a:lnTo>
                    <a:pt x="5782" y="266"/>
                  </a:lnTo>
                  <a:lnTo>
                    <a:pt x="5785" y="266"/>
                  </a:lnTo>
                  <a:lnTo>
                    <a:pt x="5788" y="266"/>
                  </a:lnTo>
                  <a:lnTo>
                    <a:pt x="5791" y="266"/>
                  </a:lnTo>
                  <a:lnTo>
                    <a:pt x="5795" y="266"/>
                  </a:lnTo>
                  <a:lnTo>
                    <a:pt x="5798" y="266"/>
                  </a:lnTo>
                  <a:lnTo>
                    <a:pt x="5801" y="267"/>
                  </a:lnTo>
                  <a:lnTo>
                    <a:pt x="5805" y="267"/>
                  </a:lnTo>
                  <a:lnTo>
                    <a:pt x="5808" y="267"/>
                  </a:lnTo>
                  <a:lnTo>
                    <a:pt x="5811" y="267"/>
                  </a:lnTo>
                  <a:lnTo>
                    <a:pt x="5814" y="267"/>
                  </a:lnTo>
                  <a:lnTo>
                    <a:pt x="5818" y="267"/>
                  </a:lnTo>
                  <a:lnTo>
                    <a:pt x="5821" y="267"/>
                  </a:lnTo>
                  <a:lnTo>
                    <a:pt x="5824" y="267"/>
                  </a:lnTo>
                  <a:lnTo>
                    <a:pt x="5827" y="267"/>
                  </a:lnTo>
                  <a:lnTo>
                    <a:pt x="5831" y="268"/>
                  </a:lnTo>
                  <a:lnTo>
                    <a:pt x="5834" y="268"/>
                  </a:lnTo>
                  <a:lnTo>
                    <a:pt x="5837" y="268"/>
                  </a:lnTo>
                  <a:lnTo>
                    <a:pt x="5840" y="268"/>
                  </a:lnTo>
                  <a:lnTo>
                    <a:pt x="5844" y="268"/>
                  </a:lnTo>
                  <a:lnTo>
                    <a:pt x="5847" y="268"/>
                  </a:lnTo>
                  <a:lnTo>
                    <a:pt x="5850" y="268"/>
                  </a:lnTo>
                  <a:lnTo>
                    <a:pt x="5853" y="268"/>
                  </a:lnTo>
                  <a:lnTo>
                    <a:pt x="5857" y="268"/>
                  </a:lnTo>
                  <a:lnTo>
                    <a:pt x="5860" y="268"/>
                  </a:lnTo>
                  <a:lnTo>
                    <a:pt x="5863" y="268"/>
                  </a:lnTo>
                  <a:lnTo>
                    <a:pt x="5867" y="268"/>
                  </a:lnTo>
                  <a:lnTo>
                    <a:pt x="5870" y="267"/>
                  </a:lnTo>
                  <a:lnTo>
                    <a:pt x="5873" y="267"/>
                  </a:lnTo>
                  <a:lnTo>
                    <a:pt x="5876" y="267"/>
                  </a:lnTo>
                  <a:lnTo>
                    <a:pt x="5880" y="266"/>
                  </a:lnTo>
                  <a:lnTo>
                    <a:pt x="5883" y="266"/>
                  </a:lnTo>
                  <a:lnTo>
                    <a:pt x="5886" y="266"/>
                  </a:lnTo>
                  <a:lnTo>
                    <a:pt x="5889" y="265"/>
                  </a:lnTo>
                  <a:lnTo>
                    <a:pt x="5893" y="265"/>
                  </a:lnTo>
                  <a:lnTo>
                    <a:pt x="5896" y="264"/>
                  </a:lnTo>
                  <a:lnTo>
                    <a:pt x="5899" y="263"/>
                  </a:lnTo>
                  <a:lnTo>
                    <a:pt x="5902" y="263"/>
                  </a:lnTo>
                  <a:lnTo>
                    <a:pt x="5906" y="262"/>
                  </a:lnTo>
                  <a:lnTo>
                    <a:pt x="5909" y="261"/>
                  </a:lnTo>
                  <a:lnTo>
                    <a:pt x="5912" y="261"/>
                  </a:lnTo>
                  <a:lnTo>
                    <a:pt x="5915" y="260"/>
                  </a:lnTo>
                  <a:lnTo>
                    <a:pt x="5919" y="259"/>
                  </a:lnTo>
                  <a:lnTo>
                    <a:pt x="5922" y="258"/>
                  </a:lnTo>
                  <a:lnTo>
                    <a:pt x="5925" y="257"/>
                  </a:lnTo>
                  <a:lnTo>
                    <a:pt x="5928" y="256"/>
                  </a:lnTo>
                  <a:lnTo>
                    <a:pt x="5932" y="255"/>
                  </a:lnTo>
                  <a:lnTo>
                    <a:pt x="5935" y="254"/>
                  </a:lnTo>
                  <a:lnTo>
                    <a:pt x="5938" y="253"/>
                  </a:lnTo>
                  <a:lnTo>
                    <a:pt x="5942" y="252"/>
                  </a:lnTo>
                  <a:lnTo>
                    <a:pt x="5945" y="251"/>
                  </a:lnTo>
                  <a:lnTo>
                    <a:pt x="5948" y="250"/>
                  </a:lnTo>
                  <a:lnTo>
                    <a:pt x="5951" y="249"/>
                  </a:lnTo>
                  <a:lnTo>
                    <a:pt x="5955" y="248"/>
                  </a:lnTo>
                  <a:lnTo>
                    <a:pt x="5958" y="247"/>
                  </a:lnTo>
                  <a:lnTo>
                    <a:pt x="5961" y="246"/>
                  </a:lnTo>
                  <a:lnTo>
                    <a:pt x="5964" y="245"/>
                  </a:lnTo>
                  <a:lnTo>
                    <a:pt x="5968" y="244"/>
                  </a:lnTo>
                  <a:lnTo>
                    <a:pt x="5971" y="242"/>
                  </a:lnTo>
                  <a:lnTo>
                    <a:pt x="5974" y="241"/>
                  </a:lnTo>
                  <a:lnTo>
                    <a:pt x="5977" y="240"/>
                  </a:lnTo>
                  <a:lnTo>
                    <a:pt x="5981" y="239"/>
                  </a:lnTo>
                  <a:lnTo>
                    <a:pt x="5984" y="238"/>
                  </a:lnTo>
                  <a:lnTo>
                    <a:pt x="5987" y="237"/>
                  </a:lnTo>
                  <a:lnTo>
                    <a:pt x="5990" y="235"/>
                  </a:lnTo>
                  <a:lnTo>
                    <a:pt x="5994" y="234"/>
                  </a:lnTo>
                  <a:lnTo>
                    <a:pt x="5997" y="233"/>
                  </a:lnTo>
                  <a:lnTo>
                    <a:pt x="6000" y="232"/>
                  </a:lnTo>
                  <a:lnTo>
                    <a:pt x="6003" y="231"/>
                  </a:lnTo>
                  <a:lnTo>
                    <a:pt x="6007" y="230"/>
                  </a:lnTo>
                  <a:lnTo>
                    <a:pt x="6010" y="229"/>
                  </a:lnTo>
                  <a:lnTo>
                    <a:pt x="6013" y="228"/>
                  </a:lnTo>
                  <a:lnTo>
                    <a:pt x="6017" y="226"/>
                  </a:lnTo>
                  <a:lnTo>
                    <a:pt x="6020" y="225"/>
                  </a:lnTo>
                  <a:lnTo>
                    <a:pt x="6023" y="225"/>
                  </a:lnTo>
                  <a:lnTo>
                    <a:pt x="6026" y="224"/>
                  </a:lnTo>
                  <a:lnTo>
                    <a:pt x="6030" y="223"/>
                  </a:lnTo>
                  <a:lnTo>
                    <a:pt x="6033" y="222"/>
                  </a:lnTo>
                  <a:lnTo>
                    <a:pt x="6036" y="221"/>
                  </a:lnTo>
                  <a:lnTo>
                    <a:pt x="6039" y="220"/>
                  </a:lnTo>
                  <a:lnTo>
                    <a:pt x="6043" y="219"/>
                  </a:lnTo>
                  <a:lnTo>
                    <a:pt x="6046" y="219"/>
                  </a:lnTo>
                  <a:lnTo>
                    <a:pt x="6049" y="218"/>
                  </a:lnTo>
                  <a:lnTo>
                    <a:pt x="6052" y="218"/>
                  </a:lnTo>
                  <a:lnTo>
                    <a:pt x="6056" y="217"/>
                  </a:lnTo>
                  <a:lnTo>
                    <a:pt x="6059" y="216"/>
                  </a:lnTo>
                  <a:lnTo>
                    <a:pt x="6062" y="216"/>
                  </a:lnTo>
                  <a:lnTo>
                    <a:pt x="6065" y="215"/>
                  </a:lnTo>
                  <a:lnTo>
                    <a:pt x="6069" y="215"/>
                  </a:lnTo>
                  <a:lnTo>
                    <a:pt x="6072" y="215"/>
                  </a:lnTo>
                  <a:lnTo>
                    <a:pt x="6075" y="214"/>
                  </a:lnTo>
                  <a:lnTo>
                    <a:pt x="6078" y="214"/>
                  </a:lnTo>
                  <a:lnTo>
                    <a:pt x="6082" y="214"/>
                  </a:lnTo>
                  <a:lnTo>
                    <a:pt x="6085" y="213"/>
                  </a:lnTo>
                  <a:lnTo>
                    <a:pt x="6088" y="213"/>
                  </a:lnTo>
                  <a:lnTo>
                    <a:pt x="6092" y="213"/>
                  </a:lnTo>
                  <a:lnTo>
                    <a:pt x="6095" y="213"/>
                  </a:lnTo>
                  <a:lnTo>
                    <a:pt x="6098" y="212"/>
                  </a:lnTo>
                  <a:lnTo>
                    <a:pt x="6101" y="212"/>
                  </a:lnTo>
                  <a:lnTo>
                    <a:pt x="6105" y="212"/>
                  </a:lnTo>
                  <a:lnTo>
                    <a:pt x="6108" y="212"/>
                  </a:lnTo>
                  <a:lnTo>
                    <a:pt x="6111" y="212"/>
                  </a:lnTo>
                  <a:lnTo>
                    <a:pt x="6114" y="212"/>
                  </a:lnTo>
                  <a:lnTo>
                    <a:pt x="6118" y="212"/>
                  </a:lnTo>
                  <a:lnTo>
                    <a:pt x="6121" y="212"/>
                  </a:lnTo>
                  <a:lnTo>
                    <a:pt x="6124" y="212"/>
                  </a:lnTo>
                  <a:lnTo>
                    <a:pt x="6127" y="212"/>
                  </a:lnTo>
                  <a:lnTo>
                    <a:pt x="6131" y="212"/>
                  </a:lnTo>
                  <a:lnTo>
                    <a:pt x="6134" y="212"/>
                  </a:lnTo>
                  <a:lnTo>
                    <a:pt x="6137" y="212"/>
                  </a:lnTo>
                  <a:lnTo>
                    <a:pt x="6140" y="213"/>
                  </a:lnTo>
                  <a:lnTo>
                    <a:pt x="6144" y="213"/>
                  </a:lnTo>
                  <a:lnTo>
                    <a:pt x="6147" y="213"/>
                  </a:lnTo>
                  <a:lnTo>
                    <a:pt x="6150" y="213"/>
                  </a:lnTo>
                  <a:lnTo>
                    <a:pt x="6153" y="213"/>
                  </a:lnTo>
                  <a:lnTo>
                    <a:pt x="6157" y="213"/>
                  </a:lnTo>
                  <a:lnTo>
                    <a:pt x="6160" y="213"/>
                  </a:lnTo>
                  <a:lnTo>
                    <a:pt x="6163" y="214"/>
                  </a:lnTo>
                  <a:lnTo>
                    <a:pt x="6167" y="214"/>
                  </a:lnTo>
                  <a:lnTo>
                    <a:pt x="6170" y="214"/>
                  </a:lnTo>
                  <a:lnTo>
                    <a:pt x="6173" y="214"/>
                  </a:lnTo>
                  <a:lnTo>
                    <a:pt x="6176" y="214"/>
                  </a:lnTo>
                  <a:lnTo>
                    <a:pt x="6180" y="214"/>
                  </a:lnTo>
                  <a:lnTo>
                    <a:pt x="6183" y="214"/>
                  </a:lnTo>
                  <a:lnTo>
                    <a:pt x="6186" y="215"/>
                  </a:lnTo>
                  <a:lnTo>
                    <a:pt x="6189" y="215"/>
                  </a:lnTo>
                  <a:lnTo>
                    <a:pt x="6193" y="215"/>
                  </a:lnTo>
                  <a:lnTo>
                    <a:pt x="6196" y="215"/>
                  </a:lnTo>
                  <a:lnTo>
                    <a:pt x="6199" y="215"/>
                  </a:lnTo>
                  <a:lnTo>
                    <a:pt x="6202" y="215"/>
                  </a:lnTo>
                  <a:lnTo>
                    <a:pt x="6206" y="215"/>
                  </a:lnTo>
                  <a:lnTo>
                    <a:pt x="6209" y="215"/>
                  </a:lnTo>
                  <a:lnTo>
                    <a:pt x="6212" y="215"/>
                  </a:lnTo>
                  <a:lnTo>
                    <a:pt x="6215" y="215"/>
                  </a:lnTo>
                  <a:lnTo>
                    <a:pt x="6219" y="215"/>
                  </a:lnTo>
                  <a:lnTo>
                    <a:pt x="6222" y="215"/>
                  </a:lnTo>
                  <a:lnTo>
                    <a:pt x="6225" y="214"/>
                  </a:lnTo>
                  <a:lnTo>
                    <a:pt x="6229" y="214"/>
                  </a:lnTo>
                  <a:lnTo>
                    <a:pt x="6232" y="214"/>
                  </a:lnTo>
                  <a:lnTo>
                    <a:pt x="6235" y="214"/>
                  </a:lnTo>
                  <a:lnTo>
                    <a:pt x="6238" y="214"/>
                  </a:lnTo>
                  <a:lnTo>
                    <a:pt x="6242" y="213"/>
                  </a:lnTo>
                  <a:lnTo>
                    <a:pt x="6245" y="213"/>
                  </a:lnTo>
                  <a:lnTo>
                    <a:pt x="6248" y="213"/>
                  </a:lnTo>
                  <a:lnTo>
                    <a:pt x="6251" y="213"/>
                  </a:lnTo>
                  <a:lnTo>
                    <a:pt x="6255" y="212"/>
                  </a:lnTo>
                  <a:lnTo>
                    <a:pt x="6258" y="212"/>
                  </a:lnTo>
                  <a:lnTo>
                    <a:pt x="6261" y="212"/>
                  </a:lnTo>
                  <a:lnTo>
                    <a:pt x="6264" y="211"/>
                  </a:lnTo>
                  <a:lnTo>
                    <a:pt x="6268" y="211"/>
                  </a:lnTo>
                  <a:lnTo>
                    <a:pt x="6271" y="210"/>
                  </a:lnTo>
                  <a:lnTo>
                    <a:pt x="6274" y="210"/>
                  </a:lnTo>
                  <a:lnTo>
                    <a:pt x="6277" y="210"/>
                  </a:lnTo>
                  <a:lnTo>
                    <a:pt x="6281" y="209"/>
                  </a:lnTo>
                  <a:lnTo>
                    <a:pt x="6284" y="208"/>
                  </a:lnTo>
                  <a:lnTo>
                    <a:pt x="6287" y="208"/>
                  </a:lnTo>
                  <a:lnTo>
                    <a:pt x="6290" y="207"/>
                  </a:lnTo>
                  <a:lnTo>
                    <a:pt x="6294" y="207"/>
                  </a:lnTo>
                  <a:lnTo>
                    <a:pt x="6297" y="206"/>
                  </a:lnTo>
                  <a:lnTo>
                    <a:pt x="6300" y="206"/>
                  </a:lnTo>
                  <a:lnTo>
                    <a:pt x="6304" y="205"/>
                  </a:lnTo>
                  <a:lnTo>
                    <a:pt x="6307" y="204"/>
                  </a:lnTo>
                  <a:lnTo>
                    <a:pt x="6310" y="204"/>
                  </a:lnTo>
                  <a:lnTo>
                    <a:pt x="6313" y="203"/>
                  </a:lnTo>
                  <a:lnTo>
                    <a:pt x="6317" y="202"/>
                  </a:lnTo>
                  <a:lnTo>
                    <a:pt x="6320" y="201"/>
                  </a:lnTo>
                  <a:lnTo>
                    <a:pt x="6323" y="201"/>
                  </a:lnTo>
                  <a:lnTo>
                    <a:pt x="6326" y="200"/>
                  </a:lnTo>
                  <a:lnTo>
                    <a:pt x="6330" y="199"/>
                  </a:lnTo>
                  <a:lnTo>
                    <a:pt x="6333" y="198"/>
                  </a:lnTo>
                  <a:lnTo>
                    <a:pt x="6336" y="197"/>
                  </a:lnTo>
                  <a:lnTo>
                    <a:pt x="6339" y="197"/>
                  </a:lnTo>
                  <a:lnTo>
                    <a:pt x="6343" y="196"/>
                  </a:lnTo>
                  <a:lnTo>
                    <a:pt x="6346" y="195"/>
                  </a:lnTo>
                  <a:lnTo>
                    <a:pt x="6349" y="194"/>
                  </a:lnTo>
                  <a:lnTo>
                    <a:pt x="6352" y="193"/>
                  </a:lnTo>
                  <a:lnTo>
                    <a:pt x="6356" y="192"/>
                  </a:lnTo>
                  <a:lnTo>
                    <a:pt x="6359" y="191"/>
                  </a:lnTo>
                  <a:lnTo>
                    <a:pt x="6362" y="190"/>
                  </a:lnTo>
                  <a:lnTo>
                    <a:pt x="6365" y="190"/>
                  </a:lnTo>
                  <a:lnTo>
                    <a:pt x="6369" y="189"/>
                  </a:lnTo>
                  <a:lnTo>
                    <a:pt x="6372" y="188"/>
                  </a:lnTo>
                  <a:lnTo>
                    <a:pt x="6375" y="187"/>
                  </a:lnTo>
                  <a:lnTo>
                    <a:pt x="6379" y="186"/>
                  </a:lnTo>
                  <a:lnTo>
                    <a:pt x="6382" y="185"/>
                  </a:lnTo>
                  <a:lnTo>
                    <a:pt x="6385" y="184"/>
                  </a:lnTo>
                  <a:lnTo>
                    <a:pt x="6388" y="183"/>
                  </a:lnTo>
                  <a:lnTo>
                    <a:pt x="6392" y="182"/>
                  </a:lnTo>
                  <a:lnTo>
                    <a:pt x="6395" y="181"/>
                  </a:lnTo>
                  <a:lnTo>
                    <a:pt x="6398" y="181"/>
                  </a:lnTo>
                  <a:lnTo>
                    <a:pt x="6401" y="180"/>
                  </a:lnTo>
                  <a:lnTo>
                    <a:pt x="6405" y="179"/>
                  </a:lnTo>
                  <a:lnTo>
                    <a:pt x="6408" y="178"/>
                  </a:lnTo>
                  <a:lnTo>
                    <a:pt x="6411" y="177"/>
                  </a:lnTo>
                  <a:lnTo>
                    <a:pt x="6414" y="176"/>
                  </a:lnTo>
                  <a:lnTo>
                    <a:pt x="6418" y="175"/>
                  </a:lnTo>
                  <a:lnTo>
                    <a:pt x="6421" y="174"/>
                  </a:lnTo>
                  <a:lnTo>
                    <a:pt x="6424" y="174"/>
                  </a:lnTo>
                  <a:lnTo>
                    <a:pt x="6427" y="173"/>
                  </a:lnTo>
                  <a:lnTo>
                    <a:pt x="6431" y="172"/>
                  </a:lnTo>
                  <a:lnTo>
                    <a:pt x="6434" y="171"/>
                  </a:lnTo>
                  <a:lnTo>
                    <a:pt x="6437" y="171"/>
                  </a:lnTo>
                  <a:lnTo>
                    <a:pt x="6440" y="170"/>
                  </a:lnTo>
                  <a:lnTo>
                    <a:pt x="6444" y="169"/>
                  </a:lnTo>
                  <a:lnTo>
                    <a:pt x="6447" y="169"/>
                  </a:lnTo>
                  <a:lnTo>
                    <a:pt x="6450" y="168"/>
                  </a:lnTo>
                  <a:lnTo>
                    <a:pt x="6454" y="167"/>
                  </a:lnTo>
                  <a:lnTo>
                    <a:pt x="6457" y="167"/>
                  </a:lnTo>
                  <a:lnTo>
                    <a:pt x="6460" y="166"/>
                  </a:lnTo>
                  <a:lnTo>
                    <a:pt x="6463" y="166"/>
                  </a:lnTo>
                  <a:lnTo>
                    <a:pt x="6467" y="165"/>
                  </a:lnTo>
                  <a:lnTo>
                    <a:pt x="6470" y="165"/>
                  </a:lnTo>
                  <a:lnTo>
                    <a:pt x="6473" y="164"/>
                  </a:lnTo>
                  <a:lnTo>
                    <a:pt x="6476" y="164"/>
                  </a:lnTo>
                  <a:lnTo>
                    <a:pt x="6480" y="163"/>
                  </a:lnTo>
                  <a:lnTo>
                    <a:pt x="6483" y="163"/>
                  </a:lnTo>
                  <a:lnTo>
                    <a:pt x="6486" y="163"/>
                  </a:lnTo>
                  <a:lnTo>
                    <a:pt x="6489" y="162"/>
                  </a:lnTo>
                  <a:lnTo>
                    <a:pt x="6493" y="162"/>
                  </a:lnTo>
                  <a:lnTo>
                    <a:pt x="6496" y="162"/>
                  </a:lnTo>
                  <a:lnTo>
                    <a:pt x="6499" y="162"/>
                  </a:lnTo>
                  <a:lnTo>
                    <a:pt x="6502" y="162"/>
                  </a:lnTo>
                  <a:lnTo>
                    <a:pt x="6506" y="161"/>
                  </a:lnTo>
                  <a:lnTo>
                    <a:pt x="6509" y="161"/>
                  </a:lnTo>
                  <a:lnTo>
                    <a:pt x="6512" y="161"/>
                  </a:lnTo>
                  <a:lnTo>
                    <a:pt x="6515" y="161"/>
                  </a:lnTo>
                  <a:lnTo>
                    <a:pt x="6519" y="161"/>
                  </a:lnTo>
                  <a:lnTo>
                    <a:pt x="6522" y="161"/>
                  </a:lnTo>
                  <a:lnTo>
                    <a:pt x="6525" y="161"/>
                  </a:lnTo>
                  <a:lnTo>
                    <a:pt x="6529" y="161"/>
                  </a:lnTo>
                  <a:lnTo>
                    <a:pt x="6532" y="161"/>
                  </a:lnTo>
                  <a:lnTo>
                    <a:pt x="6535" y="162"/>
                  </a:lnTo>
                  <a:lnTo>
                    <a:pt x="6538" y="162"/>
                  </a:lnTo>
                  <a:lnTo>
                    <a:pt x="6542" y="162"/>
                  </a:lnTo>
                  <a:lnTo>
                    <a:pt x="6545" y="162"/>
                  </a:lnTo>
                  <a:lnTo>
                    <a:pt x="6548" y="163"/>
                  </a:lnTo>
                  <a:lnTo>
                    <a:pt x="6551" y="163"/>
                  </a:lnTo>
                  <a:lnTo>
                    <a:pt x="6555" y="163"/>
                  </a:lnTo>
                  <a:lnTo>
                    <a:pt x="6558" y="164"/>
                  </a:lnTo>
                  <a:lnTo>
                    <a:pt x="6561" y="164"/>
                  </a:lnTo>
                  <a:lnTo>
                    <a:pt x="6564" y="164"/>
                  </a:lnTo>
                  <a:lnTo>
                    <a:pt x="6568" y="165"/>
                  </a:lnTo>
                  <a:lnTo>
                    <a:pt x="6571" y="165"/>
                  </a:lnTo>
                  <a:lnTo>
                    <a:pt x="6574" y="165"/>
                  </a:lnTo>
                  <a:lnTo>
                    <a:pt x="6577" y="166"/>
                  </a:lnTo>
                  <a:lnTo>
                    <a:pt x="6581" y="166"/>
                  </a:lnTo>
                  <a:lnTo>
                    <a:pt x="6584" y="167"/>
                  </a:lnTo>
                  <a:lnTo>
                    <a:pt x="6587" y="167"/>
                  </a:lnTo>
                  <a:lnTo>
                    <a:pt x="6591" y="167"/>
                  </a:lnTo>
                  <a:lnTo>
                    <a:pt x="6594" y="168"/>
                  </a:lnTo>
                  <a:lnTo>
                    <a:pt x="6597" y="168"/>
                  </a:lnTo>
                  <a:lnTo>
                    <a:pt x="6600" y="168"/>
                  </a:lnTo>
                  <a:lnTo>
                    <a:pt x="6604" y="169"/>
                  </a:lnTo>
                  <a:lnTo>
                    <a:pt x="6607" y="169"/>
                  </a:lnTo>
                  <a:lnTo>
                    <a:pt x="6610" y="169"/>
                  </a:lnTo>
                  <a:lnTo>
                    <a:pt x="6613" y="170"/>
                  </a:lnTo>
                  <a:lnTo>
                    <a:pt x="6617" y="170"/>
                  </a:lnTo>
                  <a:lnTo>
                    <a:pt x="6620" y="170"/>
                  </a:lnTo>
                  <a:lnTo>
                    <a:pt x="6623" y="171"/>
                  </a:lnTo>
                  <a:lnTo>
                    <a:pt x="6626" y="171"/>
                  </a:lnTo>
                  <a:lnTo>
                    <a:pt x="6630" y="171"/>
                  </a:lnTo>
                  <a:lnTo>
                    <a:pt x="6633" y="171"/>
                  </a:lnTo>
                  <a:lnTo>
                    <a:pt x="6636" y="171"/>
                  </a:lnTo>
                  <a:lnTo>
                    <a:pt x="6639" y="171"/>
                  </a:lnTo>
                  <a:lnTo>
                    <a:pt x="6643" y="172"/>
                  </a:lnTo>
                  <a:lnTo>
                    <a:pt x="6646" y="172"/>
                  </a:lnTo>
                  <a:lnTo>
                    <a:pt x="6649" y="172"/>
                  </a:lnTo>
                  <a:lnTo>
                    <a:pt x="6652" y="172"/>
                  </a:lnTo>
                  <a:lnTo>
                    <a:pt x="6656" y="172"/>
                  </a:lnTo>
                  <a:lnTo>
                    <a:pt x="6659" y="172"/>
                  </a:lnTo>
                  <a:lnTo>
                    <a:pt x="6662" y="171"/>
                  </a:lnTo>
                  <a:lnTo>
                    <a:pt x="6666" y="171"/>
                  </a:lnTo>
                  <a:lnTo>
                    <a:pt x="6669" y="171"/>
                  </a:lnTo>
                  <a:lnTo>
                    <a:pt x="6672" y="171"/>
                  </a:lnTo>
                  <a:lnTo>
                    <a:pt x="6675" y="171"/>
                  </a:lnTo>
                  <a:lnTo>
                    <a:pt x="6679" y="170"/>
                  </a:lnTo>
                  <a:lnTo>
                    <a:pt x="6682" y="170"/>
                  </a:lnTo>
                  <a:lnTo>
                    <a:pt x="6685" y="170"/>
                  </a:lnTo>
                  <a:lnTo>
                    <a:pt x="6688" y="169"/>
                  </a:lnTo>
                  <a:lnTo>
                    <a:pt x="6692" y="168"/>
                  </a:lnTo>
                  <a:lnTo>
                    <a:pt x="6695" y="168"/>
                  </a:lnTo>
                  <a:lnTo>
                    <a:pt x="6698" y="167"/>
                  </a:lnTo>
                  <a:lnTo>
                    <a:pt x="6701" y="167"/>
                  </a:lnTo>
                  <a:lnTo>
                    <a:pt x="6705" y="166"/>
                  </a:lnTo>
                  <a:lnTo>
                    <a:pt x="6708" y="165"/>
                  </a:lnTo>
                  <a:lnTo>
                    <a:pt x="6711" y="164"/>
                  </a:lnTo>
                  <a:lnTo>
                    <a:pt x="6714" y="163"/>
                  </a:lnTo>
                  <a:lnTo>
                    <a:pt x="6718" y="163"/>
                  </a:lnTo>
                  <a:lnTo>
                    <a:pt x="6721" y="162"/>
                  </a:lnTo>
                  <a:lnTo>
                    <a:pt x="6724" y="161"/>
                  </a:lnTo>
                  <a:lnTo>
                    <a:pt x="6727" y="160"/>
                  </a:lnTo>
                  <a:lnTo>
                    <a:pt x="6731" y="159"/>
                  </a:lnTo>
                  <a:lnTo>
                    <a:pt x="6734" y="158"/>
                  </a:lnTo>
                  <a:lnTo>
                    <a:pt x="6737" y="157"/>
                  </a:lnTo>
                  <a:lnTo>
                    <a:pt x="6741" y="156"/>
                  </a:lnTo>
                  <a:lnTo>
                    <a:pt x="6744" y="155"/>
                  </a:lnTo>
                  <a:lnTo>
                    <a:pt x="6747" y="154"/>
                  </a:lnTo>
                  <a:lnTo>
                    <a:pt x="6750" y="152"/>
                  </a:lnTo>
                  <a:lnTo>
                    <a:pt x="6754" y="151"/>
                  </a:lnTo>
                  <a:lnTo>
                    <a:pt x="6757" y="150"/>
                  </a:lnTo>
                  <a:lnTo>
                    <a:pt x="6760" y="149"/>
                  </a:lnTo>
                  <a:lnTo>
                    <a:pt x="6763" y="148"/>
                  </a:lnTo>
                  <a:lnTo>
                    <a:pt x="6767" y="147"/>
                  </a:lnTo>
                  <a:lnTo>
                    <a:pt x="6770" y="146"/>
                  </a:lnTo>
                  <a:lnTo>
                    <a:pt x="6773" y="144"/>
                  </a:lnTo>
                  <a:lnTo>
                    <a:pt x="6776" y="143"/>
                  </a:lnTo>
                  <a:lnTo>
                    <a:pt x="6780" y="142"/>
                  </a:lnTo>
                  <a:lnTo>
                    <a:pt x="6783" y="141"/>
                  </a:lnTo>
                  <a:lnTo>
                    <a:pt x="6786" y="140"/>
                  </a:lnTo>
                  <a:lnTo>
                    <a:pt x="6789" y="139"/>
                  </a:lnTo>
                  <a:lnTo>
                    <a:pt x="6793" y="138"/>
                  </a:lnTo>
                  <a:lnTo>
                    <a:pt x="6796" y="136"/>
                  </a:lnTo>
                  <a:lnTo>
                    <a:pt x="6799" y="135"/>
                  </a:lnTo>
                  <a:lnTo>
                    <a:pt x="6802" y="134"/>
                  </a:lnTo>
                  <a:lnTo>
                    <a:pt x="6806" y="133"/>
                  </a:lnTo>
                  <a:lnTo>
                    <a:pt x="6809" y="132"/>
                  </a:lnTo>
                  <a:lnTo>
                    <a:pt x="6812" y="131"/>
                  </a:lnTo>
                  <a:lnTo>
                    <a:pt x="6816" y="130"/>
                  </a:lnTo>
                  <a:lnTo>
                    <a:pt x="6819" y="129"/>
                  </a:lnTo>
                  <a:lnTo>
                    <a:pt x="6822" y="128"/>
                  </a:lnTo>
                  <a:lnTo>
                    <a:pt x="6825" y="127"/>
                  </a:lnTo>
                  <a:lnTo>
                    <a:pt x="6829" y="126"/>
                  </a:lnTo>
                  <a:lnTo>
                    <a:pt x="6832" y="126"/>
                  </a:lnTo>
                  <a:lnTo>
                    <a:pt x="6835" y="125"/>
                  </a:lnTo>
                  <a:lnTo>
                    <a:pt x="6838" y="124"/>
                  </a:lnTo>
                  <a:lnTo>
                    <a:pt x="6842" y="123"/>
                  </a:lnTo>
                  <a:lnTo>
                    <a:pt x="6845" y="123"/>
                  </a:lnTo>
                  <a:lnTo>
                    <a:pt x="6848" y="122"/>
                  </a:lnTo>
                  <a:lnTo>
                    <a:pt x="6851" y="122"/>
                  </a:lnTo>
                  <a:lnTo>
                    <a:pt x="6855" y="121"/>
                  </a:lnTo>
                  <a:lnTo>
                    <a:pt x="6858" y="121"/>
                  </a:lnTo>
                  <a:lnTo>
                    <a:pt x="6861" y="120"/>
                  </a:lnTo>
                  <a:lnTo>
                    <a:pt x="6864" y="120"/>
                  </a:lnTo>
                  <a:lnTo>
                    <a:pt x="6868" y="120"/>
                  </a:lnTo>
                  <a:lnTo>
                    <a:pt x="6871" y="119"/>
                  </a:lnTo>
                  <a:lnTo>
                    <a:pt x="6874" y="119"/>
                  </a:lnTo>
                  <a:lnTo>
                    <a:pt x="6877" y="119"/>
                  </a:lnTo>
                  <a:lnTo>
                    <a:pt x="6881" y="119"/>
                  </a:lnTo>
                  <a:lnTo>
                    <a:pt x="6884" y="119"/>
                  </a:lnTo>
                  <a:lnTo>
                    <a:pt x="6887" y="119"/>
                  </a:lnTo>
                  <a:lnTo>
                    <a:pt x="6891" y="118"/>
                  </a:lnTo>
                  <a:lnTo>
                    <a:pt x="6894" y="118"/>
                  </a:lnTo>
                  <a:lnTo>
                    <a:pt x="6897" y="118"/>
                  </a:lnTo>
                  <a:lnTo>
                    <a:pt x="6900" y="118"/>
                  </a:lnTo>
                  <a:lnTo>
                    <a:pt x="6904" y="118"/>
                  </a:lnTo>
                  <a:lnTo>
                    <a:pt x="6907" y="118"/>
                  </a:lnTo>
                  <a:lnTo>
                    <a:pt x="6910" y="118"/>
                  </a:lnTo>
                  <a:lnTo>
                    <a:pt x="6913" y="118"/>
                  </a:lnTo>
                  <a:lnTo>
                    <a:pt x="6917" y="119"/>
                  </a:lnTo>
                  <a:lnTo>
                    <a:pt x="6920" y="119"/>
                  </a:lnTo>
                  <a:lnTo>
                    <a:pt x="6923" y="119"/>
                  </a:lnTo>
                  <a:lnTo>
                    <a:pt x="6926" y="119"/>
                  </a:lnTo>
                  <a:lnTo>
                    <a:pt x="6930" y="119"/>
                  </a:lnTo>
                  <a:lnTo>
                    <a:pt x="6933" y="119"/>
                  </a:lnTo>
                  <a:lnTo>
                    <a:pt x="6936" y="119"/>
                  </a:lnTo>
                  <a:lnTo>
                    <a:pt x="6939" y="119"/>
                  </a:lnTo>
                  <a:lnTo>
                    <a:pt x="6943" y="119"/>
                  </a:lnTo>
                  <a:lnTo>
                    <a:pt x="6946" y="119"/>
                  </a:lnTo>
                  <a:lnTo>
                    <a:pt x="6949" y="119"/>
                  </a:lnTo>
                  <a:lnTo>
                    <a:pt x="6953" y="119"/>
                  </a:lnTo>
                  <a:lnTo>
                    <a:pt x="6956" y="119"/>
                  </a:lnTo>
                  <a:lnTo>
                    <a:pt x="6959" y="119"/>
                  </a:lnTo>
                  <a:lnTo>
                    <a:pt x="6962" y="119"/>
                  </a:lnTo>
                  <a:lnTo>
                    <a:pt x="6966" y="119"/>
                  </a:lnTo>
                  <a:lnTo>
                    <a:pt x="6969" y="119"/>
                  </a:lnTo>
                  <a:lnTo>
                    <a:pt x="6972" y="119"/>
                  </a:lnTo>
                  <a:lnTo>
                    <a:pt x="6975" y="119"/>
                  </a:lnTo>
                  <a:lnTo>
                    <a:pt x="6979" y="119"/>
                  </a:lnTo>
                  <a:lnTo>
                    <a:pt x="6982" y="118"/>
                  </a:lnTo>
                  <a:lnTo>
                    <a:pt x="6985" y="118"/>
                  </a:lnTo>
                  <a:lnTo>
                    <a:pt x="6988" y="118"/>
                  </a:lnTo>
                  <a:lnTo>
                    <a:pt x="6992" y="117"/>
                  </a:lnTo>
                  <a:lnTo>
                    <a:pt x="6995" y="117"/>
                  </a:lnTo>
                  <a:lnTo>
                    <a:pt x="6998" y="117"/>
                  </a:lnTo>
                  <a:lnTo>
                    <a:pt x="7001" y="116"/>
                  </a:lnTo>
                  <a:lnTo>
                    <a:pt x="7005" y="116"/>
                  </a:lnTo>
                  <a:lnTo>
                    <a:pt x="7008" y="115"/>
                  </a:lnTo>
                  <a:lnTo>
                    <a:pt x="7011" y="115"/>
                  </a:lnTo>
                  <a:lnTo>
                    <a:pt x="7014" y="114"/>
                  </a:lnTo>
                  <a:lnTo>
                    <a:pt x="7018" y="113"/>
                  </a:lnTo>
                  <a:lnTo>
                    <a:pt x="7021" y="113"/>
                  </a:lnTo>
                  <a:lnTo>
                    <a:pt x="7024" y="112"/>
                  </a:lnTo>
                  <a:lnTo>
                    <a:pt x="7028" y="111"/>
                  </a:lnTo>
                  <a:lnTo>
                    <a:pt x="7031" y="110"/>
                  </a:lnTo>
                  <a:lnTo>
                    <a:pt x="7034" y="109"/>
                  </a:lnTo>
                  <a:lnTo>
                    <a:pt x="7037" y="108"/>
                  </a:lnTo>
                  <a:lnTo>
                    <a:pt x="7041" y="107"/>
                  </a:lnTo>
                  <a:lnTo>
                    <a:pt x="7044" y="106"/>
                  </a:lnTo>
                  <a:lnTo>
                    <a:pt x="7047" y="105"/>
                  </a:lnTo>
                  <a:lnTo>
                    <a:pt x="7050" y="104"/>
                  </a:lnTo>
                  <a:lnTo>
                    <a:pt x="7054" y="103"/>
                  </a:lnTo>
                  <a:lnTo>
                    <a:pt x="7057" y="101"/>
                  </a:lnTo>
                  <a:lnTo>
                    <a:pt x="7060" y="100"/>
                  </a:lnTo>
                  <a:lnTo>
                    <a:pt x="7063" y="99"/>
                  </a:lnTo>
                  <a:lnTo>
                    <a:pt x="7067" y="98"/>
                  </a:lnTo>
                  <a:lnTo>
                    <a:pt x="7070" y="96"/>
                  </a:lnTo>
                  <a:lnTo>
                    <a:pt x="7073" y="95"/>
                  </a:lnTo>
                  <a:lnTo>
                    <a:pt x="7076" y="94"/>
                  </a:lnTo>
                  <a:lnTo>
                    <a:pt x="7080" y="92"/>
                  </a:lnTo>
                  <a:lnTo>
                    <a:pt x="7083" y="91"/>
                  </a:lnTo>
                  <a:lnTo>
                    <a:pt x="7086" y="90"/>
                  </a:lnTo>
                  <a:lnTo>
                    <a:pt x="7089" y="88"/>
                  </a:lnTo>
                  <a:lnTo>
                    <a:pt x="7093" y="87"/>
                  </a:lnTo>
                  <a:lnTo>
                    <a:pt x="7096" y="85"/>
                  </a:lnTo>
                  <a:lnTo>
                    <a:pt x="7099" y="84"/>
                  </a:lnTo>
                  <a:lnTo>
                    <a:pt x="7103" y="83"/>
                  </a:lnTo>
                  <a:lnTo>
                    <a:pt x="7106" y="81"/>
                  </a:lnTo>
                  <a:lnTo>
                    <a:pt x="7109" y="80"/>
                  </a:lnTo>
                  <a:lnTo>
                    <a:pt x="7112" y="78"/>
                  </a:lnTo>
                  <a:lnTo>
                    <a:pt x="7116" y="77"/>
                  </a:lnTo>
                  <a:lnTo>
                    <a:pt x="7119" y="76"/>
                  </a:lnTo>
                  <a:lnTo>
                    <a:pt x="7122" y="74"/>
                  </a:lnTo>
                  <a:lnTo>
                    <a:pt x="7125" y="73"/>
                  </a:lnTo>
                  <a:lnTo>
                    <a:pt x="7129" y="72"/>
                  </a:lnTo>
                  <a:lnTo>
                    <a:pt x="7132" y="7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69" name="Line 122"/>
            <p:cNvSpPr>
              <a:spLocks noChangeShapeType="1"/>
            </p:cNvSpPr>
            <p:nvPr/>
          </p:nvSpPr>
          <p:spPr bwMode="auto">
            <a:xfrm>
              <a:off x="4436" y="3382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70" name="Rectangle 123"/>
            <p:cNvSpPr>
              <a:spLocks noChangeArrowheads="1"/>
            </p:cNvSpPr>
            <p:nvPr/>
          </p:nvSpPr>
          <p:spPr bwMode="auto">
            <a:xfrm>
              <a:off x="4376" y="1616"/>
              <a:ext cx="559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Resolution, nm</a:t>
              </a:r>
            </a:p>
          </p:txBody>
        </p:sp>
        <p:sp>
          <p:nvSpPr>
            <p:cNvPr id="16471" name="Line 124"/>
            <p:cNvSpPr>
              <a:spLocks noChangeShapeType="1"/>
            </p:cNvSpPr>
            <p:nvPr/>
          </p:nvSpPr>
          <p:spPr bwMode="auto">
            <a:xfrm>
              <a:off x="1405" y="1754"/>
              <a:ext cx="30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72" name="Line 125"/>
            <p:cNvSpPr>
              <a:spLocks noChangeShapeType="1"/>
            </p:cNvSpPr>
            <p:nvPr/>
          </p:nvSpPr>
          <p:spPr bwMode="auto">
            <a:xfrm>
              <a:off x="1949" y="1754"/>
              <a:ext cx="1" cy="2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73" name="Line 126"/>
            <p:cNvSpPr>
              <a:spLocks noChangeShapeType="1"/>
            </p:cNvSpPr>
            <p:nvPr/>
          </p:nvSpPr>
          <p:spPr bwMode="auto">
            <a:xfrm>
              <a:off x="2493" y="1754"/>
              <a:ext cx="1" cy="2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74" name="Line 127"/>
            <p:cNvSpPr>
              <a:spLocks noChangeShapeType="1"/>
            </p:cNvSpPr>
            <p:nvPr/>
          </p:nvSpPr>
          <p:spPr bwMode="auto">
            <a:xfrm>
              <a:off x="3038" y="1754"/>
              <a:ext cx="1" cy="2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75" name="Line 128"/>
            <p:cNvSpPr>
              <a:spLocks noChangeShapeType="1"/>
            </p:cNvSpPr>
            <p:nvPr/>
          </p:nvSpPr>
          <p:spPr bwMode="auto">
            <a:xfrm>
              <a:off x="3582" y="1754"/>
              <a:ext cx="1" cy="2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76" name="Line 129"/>
            <p:cNvSpPr>
              <a:spLocks noChangeShapeType="1"/>
            </p:cNvSpPr>
            <p:nvPr/>
          </p:nvSpPr>
          <p:spPr bwMode="auto">
            <a:xfrm>
              <a:off x="4126" y="1754"/>
              <a:ext cx="1" cy="2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77" name="Rectangle 130"/>
            <p:cNvSpPr>
              <a:spLocks noChangeArrowheads="1"/>
            </p:cNvSpPr>
            <p:nvPr/>
          </p:nvSpPr>
          <p:spPr bwMode="auto">
            <a:xfrm>
              <a:off x="1858" y="1625"/>
              <a:ext cx="161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2.00</a:t>
              </a:r>
            </a:p>
          </p:txBody>
        </p:sp>
        <p:sp>
          <p:nvSpPr>
            <p:cNvPr id="16478" name="Rectangle 131"/>
            <p:cNvSpPr>
              <a:spLocks noChangeArrowheads="1"/>
            </p:cNvSpPr>
            <p:nvPr/>
          </p:nvSpPr>
          <p:spPr bwMode="auto">
            <a:xfrm>
              <a:off x="2402" y="1625"/>
              <a:ext cx="161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chemeClr val="accent2"/>
                  </a:solidFill>
                  <a:cs typeface="Arial" pitchFamily="34" charset="0"/>
                </a:rPr>
                <a:t>1.00</a:t>
              </a:r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6479" name="Rectangle 132"/>
            <p:cNvSpPr>
              <a:spLocks noChangeArrowheads="1"/>
            </p:cNvSpPr>
            <p:nvPr/>
          </p:nvSpPr>
          <p:spPr bwMode="auto">
            <a:xfrm>
              <a:off x="2946" y="1625"/>
              <a:ext cx="161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0.67</a:t>
              </a:r>
            </a:p>
          </p:txBody>
        </p:sp>
        <p:sp>
          <p:nvSpPr>
            <p:cNvPr id="16480" name="Rectangle 133"/>
            <p:cNvSpPr>
              <a:spLocks noChangeArrowheads="1"/>
            </p:cNvSpPr>
            <p:nvPr/>
          </p:nvSpPr>
          <p:spPr bwMode="auto">
            <a:xfrm>
              <a:off x="3490" y="1625"/>
              <a:ext cx="161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0.50</a:t>
              </a:r>
            </a:p>
          </p:txBody>
        </p:sp>
        <p:sp>
          <p:nvSpPr>
            <p:cNvPr id="16481" name="Rectangle 134"/>
            <p:cNvSpPr>
              <a:spLocks noChangeArrowheads="1"/>
            </p:cNvSpPr>
            <p:nvPr/>
          </p:nvSpPr>
          <p:spPr bwMode="auto">
            <a:xfrm>
              <a:off x="4035" y="1625"/>
              <a:ext cx="161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0.33</a:t>
              </a:r>
            </a:p>
          </p:txBody>
        </p:sp>
        <p:sp>
          <p:nvSpPr>
            <p:cNvPr id="16482" name="Line 235"/>
            <p:cNvSpPr>
              <a:spLocks noChangeShapeType="1"/>
            </p:cNvSpPr>
            <p:nvPr/>
          </p:nvSpPr>
          <p:spPr bwMode="auto">
            <a:xfrm>
              <a:off x="1655" y="1752"/>
              <a:ext cx="0" cy="1769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83" name="Text Box 334"/>
            <p:cNvSpPr txBox="1">
              <a:spLocks noChangeArrowheads="1"/>
            </p:cNvSpPr>
            <p:nvPr/>
          </p:nvSpPr>
          <p:spPr bwMode="auto">
            <a:xfrm rot="5400000">
              <a:off x="1374" y="3077"/>
              <a:ext cx="30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latin typeface="Impact" pitchFamily="34" charset="0"/>
                </a:rPr>
                <a:t>Size</a:t>
              </a:r>
            </a:p>
          </p:txBody>
        </p:sp>
      </p:grpSp>
      <p:sp>
        <p:nvSpPr>
          <p:cNvPr id="15695" name="Rectangle 335"/>
          <p:cNvSpPr>
            <a:spLocks noChangeArrowheads="1"/>
          </p:cNvSpPr>
          <p:nvPr/>
        </p:nvSpPr>
        <p:spPr bwMode="auto">
          <a:xfrm>
            <a:off x="7642225" y="2381250"/>
            <a:ext cx="3816350" cy="3168650"/>
          </a:xfrm>
          <a:prstGeom prst="rect">
            <a:avLst/>
          </a:prstGeom>
          <a:solidFill>
            <a:schemeClr val="bg1">
              <a:alpha val="79999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135"/>
          <p:cNvGrpSpPr>
            <a:grpSpLocks/>
          </p:cNvGrpSpPr>
          <p:nvPr/>
        </p:nvGrpSpPr>
        <p:grpSpPr bwMode="auto">
          <a:xfrm>
            <a:off x="10482263" y="5238761"/>
            <a:ext cx="614362" cy="276226"/>
            <a:chOff x="3159" y="3833"/>
            <a:chExt cx="247" cy="174"/>
          </a:xfrm>
        </p:grpSpPr>
        <p:sp>
          <p:nvSpPr>
            <p:cNvPr id="16392" name="Rectangle 51"/>
            <p:cNvSpPr>
              <a:spLocks noChangeArrowheads="1"/>
            </p:cNvSpPr>
            <p:nvPr/>
          </p:nvSpPr>
          <p:spPr bwMode="auto">
            <a:xfrm>
              <a:off x="3159" y="3846"/>
              <a:ext cx="197" cy="13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cs typeface="Arial" pitchFamily="34" charset="0"/>
                </a:rPr>
                <a:t>s, nm</a:t>
              </a:r>
              <a:r>
                <a:rPr lang="en-US" sz="1400" baseline="30000">
                  <a:solidFill>
                    <a:srgbClr val="000000"/>
                  </a:solidFill>
                  <a:cs typeface="Arial" pitchFamily="34" charset="0"/>
                </a:rPr>
                <a:t>-1</a:t>
              </a:r>
              <a:endParaRPr lang="en-US" sz="1400" baseline="30000">
                <a:solidFill>
                  <a:srgbClr val="000000"/>
                </a:solidFill>
              </a:endParaRPr>
            </a:p>
          </p:txBody>
        </p:sp>
        <p:sp>
          <p:nvSpPr>
            <p:cNvPr id="16393" name="Rectangle 52"/>
            <p:cNvSpPr>
              <a:spLocks noChangeArrowheads="1"/>
            </p:cNvSpPr>
            <p:nvPr/>
          </p:nvSpPr>
          <p:spPr bwMode="auto">
            <a:xfrm>
              <a:off x="3406" y="3833"/>
              <a:ext cx="0" cy="17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pic>
        <p:nvPicPr>
          <p:cNvPr id="106" name="Picture 36" descr="r2d2-unsubtracted">
            <a:extLst>
              <a:ext uri="{FF2B5EF4-FFF2-40B4-BE49-F238E27FC236}">
                <a16:creationId xmlns:a16="http://schemas.microsoft.com/office/drawing/2014/main" id="{83D520E7-303A-47AB-AA07-F7DD3B7C7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2997" y="2217475"/>
            <a:ext cx="3950231" cy="328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3A7F5332-577C-4FCF-9401-3D8AF12AE5E2}"/>
              </a:ext>
            </a:extLst>
          </p:cNvPr>
          <p:cNvSpPr txBox="1"/>
          <p:nvPr/>
        </p:nvSpPr>
        <p:spPr>
          <a:xfrm>
            <a:off x="4250520" y="5291138"/>
            <a:ext cx="236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q</a:t>
            </a:r>
            <a:endParaRPr lang="en-US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82A6B116-8887-4F82-BF6F-3F2AB1503BF1}"/>
              </a:ext>
            </a:extLst>
          </p:cNvPr>
          <p:cNvSpPr txBox="1"/>
          <p:nvPr/>
        </p:nvSpPr>
        <p:spPr>
          <a:xfrm>
            <a:off x="184047" y="2217475"/>
            <a:ext cx="603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I(q)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9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1AD2907-AC71-45B3-9BE4-4B1F1CF258F8}"/>
              </a:ext>
            </a:extLst>
          </p:cNvPr>
          <p:cNvSpPr/>
          <p:nvPr/>
        </p:nvSpPr>
        <p:spPr>
          <a:xfrm>
            <a:off x="201282" y="195872"/>
            <a:ext cx="11064815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/>
              <a:t>Pair Distance Distribution Function (PDDF):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dirty="0"/>
              <a:t>transformando os dados espaciais do espalhamento (recíproco) em espaço real para produzir uma representação geométrica das espécies de espalhamento como um histograma de P(r) (probabilidade) como uma função de r (raio).</a:t>
            </a:r>
            <a:br>
              <a:rPr lang="pt-PT" dirty="0"/>
            </a:br>
            <a:r>
              <a:rPr lang="pt-PT" dirty="0"/>
              <a:t>- Raio é a distância da borda da partícula de espalhamento (r = 0) a qualquer ponto dentro da partícula (ou seja, distância de átomo a átomo), e a probabilidade está relacionada ao número de vetores de comprimento equivalente dentro da partícula.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dirty="0"/>
              <a:t>- O ponto em que p (r) vai para zero é a extensão linear máxima ou o diâmetro da partícula (Dmax).</a:t>
            </a:r>
            <a:endParaRPr lang="en-US" dirty="0"/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23C8954A-731D-4272-84F3-B02D2846A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527" y="2773487"/>
            <a:ext cx="2989058" cy="420419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F25FA757-211F-4A7A-8345-ACDE0C4484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050" y="2587986"/>
            <a:ext cx="3378764" cy="4389696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65ECD3BC-0977-4DAE-BADE-9ACF7EC4A0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3909" y="4222063"/>
            <a:ext cx="2852094" cy="828136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0AAB90EF-5ED9-4202-B9D0-FDDB90F0816B}"/>
              </a:ext>
            </a:extLst>
          </p:cNvPr>
          <p:cNvSpPr/>
          <p:nvPr/>
        </p:nvSpPr>
        <p:spPr>
          <a:xfrm>
            <a:off x="8833105" y="5219783"/>
            <a:ext cx="7195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>
                <a:solidFill>
                  <a:srgbClr val="FF0000"/>
                </a:solidFill>
              </a:rPr>
              <a:t>Dmax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286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0B0C34-B837-49A9-9595-C2AF9F309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712" y="571500"/>
            <a:ext cx="764857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177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F20957-ABFE-45C0-BDBC-BC7F2B6B6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778" y="214567"/>
            <a:ext cx="4966299" cy="642886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4D9471F-A73E-4D79-B589-9572697BB3FC}"/>
              </a:ext>
            </a:extLst>
          </p:cNvPr>
          <p:cNvSpPr/>
          <p:nvPr/>
        </p:nvSpPr>
        <p:spPr>
          <a:xfrm>
            <a:off x="962923" y="3039699"/>
            <a:ext cx="42042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</a:t>
            </a:r>
            <a:r>
              <a:rPr lang="en-US" b="1" dirty="0"/>
              <a:t>Form Factor</a:t>
            </a:r>
            <a:r>
              <a:rPr lang="en-US" dirty="0"/>
              <a:t> (</a:t>
            </a:r>
            <a:r>
              <a:rPr lang="en-US" b="1" dirty="0"/>
              <a:t>FF</a:t>
            </a:r>
            <a:r>
              <a:rPr lang="en-US" dirty="0"/>
              <a:t>) is the scattering which results from the </a:t>
            </a:r>
            <a:r>
              <a:rPr lang="en-US" i="1" dirty="0"/>
              <a:t>shape</a:t>
            </a:r>
            <a:r>
              <a:rPr lang="en-US" dirty="0"/>
              <a:t> of a particle</a:t>
            </a:r>
          </a:p>
        </p:txBody>
      </p:sp>
    </p:spTree>
    <p:extLst>
      <p:ext uri="{BB962C8B-B14F-4D97-AF65-F5344CB8AC3E}">
        <p14:creationId xmlns:p14="http://schemas.microsoft.com/office/powerpoint/2010/main" val="3906307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ppendorf Opened Clip Art At Clker Com - Eppendorf Tube PNG Image |  Transparent PNG Free Download on SeekPNG">
            <a:extLst>
              <a:ext uri="{FF2B5EF4-FFF2-40B4-BE49-F238E27FC236}">
                <a16:creationId xmlns:a16="http://schemas.microsoft.com/office/drawing/2014/main" id="{3427E0EF-0D7C-4B95-B987-F4203D60E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654" y="1952192"/>
            <a:ext cx="2073326" cy="170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68" descr="mar-image-2">
            <a:extLst>
              <a:ext uri="{FF2B5EF4-FFF2-40B4-BE49-F238E27FC236}">
                <a16:creationId xmlns:a16="http://schemas.microsoft.com/office/drawing/2014/main" id="{4C25BD28-539D-4349-8E91-2A52F332D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9043" y="1620961"/>
            <a:ext cx="2546470" cy="2546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B9DD4B-300A-4444-81E7-F5D2EF9EB8E9}"/>
              </a:ext>
            </a:extLst>
          </p:cNvPr>
          <p:cNvSpPr txBox="1"/>
          <p:nvPr/>
        </p:nvSpPr>
        <p:spPr>
          <a:xfrm>
            <a:off x="443631" y="0"/>
            <a:ext cx="112999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dirty="0" err="1"/>
              <a:t>Espalhamento</a:t>
            </a:r>
            <a:r>
              <a:rPr lang="en-US" sz="3200" dirty="0"/>
              <a:t> de luz a </a:t>
            </a:r>
            <a:r>
              <a:rPr lang="en-US" sz="3200" dirty="0" err="1"/>
              <a:t>baixos</a:t>
            </a:r>
            <a:r>
              <a:rPr lang="en-US" sz="3200" dirty="0"/>
              <a:t> </a:t>
            </a:r>
            <a:r>
              <a:rPr lang="en-US" sz="3200" dirty="0" err="1"/>
              <a:t>ângulos</a:t>
            </a:r>
            <a:r>
              <a:rPr lang="en-US" sz="3200" dirty="0"/>
              <a:t> (SAXS)</a:t>
            </a:r>
          </a:p>
          <a:p>
            <a:pPr algn="ctr"/>
            <a:r>
              <a:rPr lang="en-US" dirty="0"/>
              <a:t>- </a:t>
            </a:r>
            <a:r>
              <a:rPr lang="en-US" dirty="0" err="1"/>
              <a:t>Espalhamento</a:t>
            </a:r>
            <a:r>
              <a:rPr lang="en-US" dirty="0"/>
              <a:t> </a:t>
            </a:r>
            <a:r>
              <a:rPr lang="en-US" dirty="0" err="1"/>
              <a:t>elástico</a:t>
            </a:r>
            <a:r>
              <a:rPr lang="en-US" dirty="0"/>
              <a:t> de </a:t>
            </a:r>
            <a:r>
              <a:rPr lang="en-US" dirty="0" err="1"/>
              <a:t>raios</a:t>
            </a:r>
            <a:r>
              <a:rPr lang="en-US" dirty="0"/>
              <a:t> X;</a:t>
            </a:r>
          </a:p>
          <a:p>
            <a:pPr algn="ctr"/>
            <a:r>
              <a:rPr lang="en-US" dirty="0"/>
              <a:t>- </a:t>
            </a:r>
            <a:r>
              <a:rPr lang="en-US" dirty="0" err="1"/>
              <a:t>Determinação</a:t>
            </a:r>
            <a:r>
              <a:rPr lang="en-US" dirty="0"/>
              <a:t> do “envelope” (</a:t>
            </a:r>
            <a:r>
              <a:rPr lang="en-US" dirty="0" err="1"/>
              <a:t>baixa</a:t>
            </a:r>
            <a:r>
              <a:rPr lang="en-US" dirty="0"/>
              <a:t> </a:t>
            </a:r>
            <a:r>
              <a:rPr lang="en-US" dirty="0" err="1"/>
              <a:t>resolução</a:t>
            </a:r>
            <a:r>
              <a:rPr lang="en-US" dirty="0"/>
              <a:t>) da </a:t>
            </a:r>
            <a:r>
              <a:rPr lang="en-US" dirty="0" err="1"/>
              <a:t>macromolécula</a:t>
            </a:r>
            <a:r>
              <a:rPr lang="en-US" sz="2400" dirty="0"/>
              <a:t>.</a:t>
            </a:r>
            <a:endParaRPr lang="en-US" sz="3200" dirty="0"/>
          </a:p>
        </p:txBody>
      </p:sp>
      <p:pic>
        <p:nvPicPr>
          <p:cNvPr id="15" name="Picture 14" descr="Shape, rectangle&#10;&#10;Description automatically generated">
            <a:extLst>
              <a:ext uri="{FF2B5EF4-FFF2-40B4-BE49-F238E27FC236}">
                <a16:creationId xmlns:a16="http://schemas.microsoft.com/office/drawing/2014/main" id="{0EF2351A-85AF-4B52-9835-9BB3B56979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99" y="5478502"/>
            <a:ext cx="281979" cy="10332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8012124-E2C7-4F6B-B288-3E40BB1D304B}"/>
              </a:ext>
            </a:extLst>
          </p:cNvPr>
          <p:cNvSpPr txBox="1"/>
          <p:nvPr/>
        </p:nvSpPr>
        <p:spPr>
          <a:xfrm>
            <a:off x="54757" y="4593326"/>
            <a:ext cx="1423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Arranjo</a:t>
            </a:r>
            <a:endParaRPr lang="en-US" dirty="0"/>
          </a:p>
          <a:p>
            <a:pPr algn="ctr"/>
            <a:r>
              <a:rPr lang="en-US" dirty="0"/>
              <a:t>Experimental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A0E855-BBB8-4DAA-ADEC-2E5E3277CF03}"/>
              </a:ext>
            </a:extLst>
          </p:cNvPr>
          <p:cNvSpPr txBox="1"/>
          <p:nvPr/>
        </p:nvSpPr>
        <p:spPr>
          <a:xfrm>
            <a:off x="278349" y="5135160"/>
            <a:ext cx="939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BBDBE8"/>
                </a:solidFill>
              </a:rPr>
              <a:t>Acessível</a:t>
            </a:r>
            <a:endParaRPr lang="en-US" sz="1600" dirty="0">
              <a:solidFill>
                <a:srgbClr val="BBDBE8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8C879B-FDD5-4369-B776-01551EB10D97}"/>
              </a:ext>
            </a:extLst>
          </p:cNvPr>
          <p:cNvSpPr txBox="1"/>
          <p:nvPr/>
        </p:nvSpPr>
        <p:spPr>
          <a:xfrm>
            <a:off x="100223" y="6481402"/>
            <a:ext cx="1295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A11A20"/>
                </a:solidFill>
              </a:rPr>
              <a:t>Especializado</a:t>
            </a:r>
            <a:endParaRPr lang="en-US" sz="1600" dirty="0">
              <a:solidFill>
                <a:srgbClr val="A11A20"/>
              </a:solidFill>
            </a:endParaRPr>
          </a:p>
        </p:txBody>
      </p:sp>
      <p:pic>
        <p:nvPicPr>
          <p:cNvPr id="24" name="Picture 23" descr="Shape, rectangle&#10;&#10;Description automatically generated">
            <a:extLst>
              <a:ext uri="{FF2B5EF4-FFF2-40B4-BE49-F238E27FC236}">
                <a16:creationId xmlns:a16="http://schemas.microsoft.com/office/drawing/2014/main" id="{11D534AB-D78A-436F-9B19-B8C9A57AA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027" y="5478502"/>
            <a:ext cx="281979" cy="10332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DCB471A-2244-4D98-93E6-46116849F734}"/>
              </a:ext>
            </a:extLst>
          </p:cNvPr>
          <p:cNvSpPr txBox="1"/>
          <p:nvPr/>
        </p:nvSpPr>
        <p:spPr>
          <a:xfrm>
            <a:off x="1698675" y="4584182"/>
            <a:ext cx="12166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Preparo</a:t>
            </a:r>
            <a:r>
              <a:rPr lang="en-US" dirty="0"/>
              <a:t> de</a:t>
            </a:r>
          </a:p>
          <a:p>
            <a:pPr algn="ctr"/>
            <a:r>
              <a:rPr lang="en-US" dirty="0" err="1"/>
              <a:t>amostra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57C86E-B66F-4AE4-A838-46F4D4825307}"/>
              </a:ext>
            </a:extLst>
          </p:cNvPr>
          <p:cNvSpPr txBox="1"/>
          <p:nvPr/>
        </p:nvSpPr>
        <p:spPr>
          <a:xfrm>
            <a:off x="2031492" y="5141405"/>
            <a:ext cx="5510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BBDBE8"/>
                </a:solidFill>
              </a:rPr>
              <a:t>Fácil</a:t>
            </a:r>
            <a:endParaRPr lang="en-US" sz="1600" dirty="0">
              <a:solidFill>
                <a:srgbClr val="BBDBE8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3EA121-7490-47D1-A0B0-5730A65E3FF0}"/>
              </a:ext>
            </a:extLst>
          </p:cNvPr>
          <p:cNvSpPr txBox="1"/>
          <p:nvPr/>
        </p:nvSpPr>
        <p:spPr>
          <a:xfrm>
            <a:off x="1717944" y="6484020"/>
            <a:ext cx="1178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A11A20"/>
                </a:solidFill>
              </a:rPr>
              <a:t>Muito</a:t>
            </a:r>
            <a:r>
              <a:rPr lang="en-US" sz="1600" dirty="0">
                <a:solidFill>
                  <a:srgbClr val="A11A20"/>
                </a:solidFill>
              </a:rPr>
              <a:t> </a:t>
            </a:r>
            <a:r>
              <a:rPr lang="en-US" sz="1600" dirty="0" err="1">
                <a:solidFill>
                  <a:srgbClr val="A11A20"/>
                </a:solidFill>
              </a:rPr>
              <a:t>difícil</a:t>
            </a:r>
            <a:endParaRPr lang="en-US" sz="1600" dirty="0">
              <a:solidFill>
                <a:srgbClr val="A11A20"/>
              </a:solidFill>
            </a:endParaRPr>
          </a:p>
        </p:txBody>
      </p:sp>
      <p:pic>
        <p:nvPicPr>
          <p:cNvPr id="28" name="Picture 27" descr="Shape, rectangle&#10;&#10;Description automatically generated">
            <a:extLst>
              <a:ext uri="{FF2B5EF4-FFF2-40B4-BE49-F238E27FC236}">
                <a16:creationId xmlns:a16="http://schemas.microsoft.com/office/drawing/2014/main" id="{C5A8E30C-978E-4D5C-B4E4-DFFE823AB8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70" y="5475884"/>
            <a:ext cx="281979" cy="10332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9D1C37D-F777-47E9-8491-0CC1D3FF0C86}"/>
              </a:ext>
            </a:extLst>
          </p:cNvPr>
          <p:cNvSpPr txBox="1"/>
          <p:nvPr/>
        </p:nvSpPr>
        <p:spPr>
          <a:xfrm>
            <a:off x="3024712" y="4598106"/>
            <a:ext cx="1620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Processamento</a:t>
            </a:r>
            <a:endParaRPr lang="en-US" dirty="0"/>
          </a:p>
          <a:p>
            <a:pPr algn="ctr"/>
            <a:r>
              <a:rPr lang="en-US" dirty="0"/>
              <a:t>de dados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E62E889-3E73-4348-938E-066608C0C7DF}"/>
              </a:ext>
            </a:extLst>
          </p:cNvPr>
          <p:cNvSpPr txBox="1"/>
          <p:nvPr/>
        </p:nvSpPr>
        <p:spPr>
          <a:xfrm>
            <a:off x="3559635" y="5138787"/>
            <a:ext cx="5510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BBDBE8"/>
                </a:solidFill>
              </a:rPr>
              <a:t>Fácil</a:t>
            </a:r>
            <a:endParaRPr lang="en-US" sz="1600" dirty="0">
              <a:solidFill>
                <a:srgbClr val="BBDBE8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72071C8-E3E5-479A-83ED-8DCBF6C5229C}"/>
              </a:ext>
            </a:extLst>
          </p:cNvPr>
          <p:cNvSpPr txBox="1"/>
          <p:nvPr/>
        </p:nvSpPr>
        <p:spPr>
          <a:xfrm>
            <a:off x="3246087" y="6481402"/>
            <a:ext cx="1178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A11A20"/>
                </a:solidFill>
              </a:rPr>
              <a:t>Muito</a:t>
            </a:r>
            <a:r>
              <a:rPr lang="en-US" sz="1600" dirty="0">
                <a:solidFill>
                  <a:srgbClr val="A11A20"/>
                </a:solidFill>
              </a:rPr>
              <a:t> </a:t>
            </a:r>
            <a:r>
              <a:rPr lang="en-US" sz="1600" dirty="0" err="1">
                <a:solidFill>
                  <a:srgbClr val="A11A20"/>
                </a:solidFill>
              </a:rPr>
              <a:t>difícil</a:t>
            </a:r>
            <a:endParaRPr lang="en-US" sz="1600" dirty="0">
              <a:solidFill>
                <a:srgbClr val="A11A20"/>
              </a:solidFill>
            </a:endParaRPr>
          </a:p>
        </p:txBody>
      </p:sp>
      <p:pic>
        <p:nvPicPr>
          <p:cNvPr id="32" name="Picture 31" descr="Shape, rectangle&#10;&#10;Description automatically generated">
            <a:extLst>
              <a:ext uri="{FF2B5EF4-FFF2-40B4-BE49-F238E27FC236}">
                <a16:creationId xmlns:a16="http://schemas.microsoft.com/office/drawing/2014/main" id="{6B5E33A5-10A1-453D-8D64-CCCCFA863D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52" y="5475884"/>
            <a:ext cx="281979" cy="10332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5E3408F-294D-459C-B315-C73FF6E6C34E}"/>
              </a:ext>
            </a:extLst>
          </p:cNvPr>
          <p:cNvSpPr txBox="1"/>
          <p:nvPr/>
        </p:nvSpPr>
        <p:spPr>
          <a:xfrm>
            <a:off x="4700914" y="4590708"/>
            <a:ext cx="1366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Qualidade</a:t>
            </a:r>
            <a:endParaRPr lang="en-US" dirty="0"/>
          </a:p>
          <a:p>
            <a:pPr algn="ctr"/>
            <a:r>
              <a:rPr lang="en-US" dirty="0"/>
              <a:t>do </a:t>
            </a:r>
            <a:r>
              <a:rPr lang="en-US" dirty="0" err="1"/>
              <a:t>resultado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9658141-AC20-4519-84EB-C6160D08119E}"/>
              </a:ext>
            </a:extLst>
          </p:cNvPr>
          <p:cNvSpPr txBox="1"/>
          <p:nvPr/>
        </p:nvSpPr>
        <p:spPr>
          <a:xfrm>
            <a:off x="5145293" y="5138787"/>
            <a:ext cx="4780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BBDBE8"/>
                </a:solidFill>
              </a:rPr>
              <a:t>Útil</a:t>
            </a:r>
            <a:endParaRPr lang="en-US" sz="1600" dirty="0">
              <a:solidFill>
                <a:srgbClr val="BBDBE8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8CB8A20-0E41-4AC4-90A3-D82D187A6776}"/>
              </a:ext>
            </a:extLst>
          </p:cNvPr>
          <p:cNvSpPr txBox="1"/>
          <p:nvPr/>
        </p:nvSpPr>
        <p:spPr>
          <a:xfrm>
            <a:off x="4630577" y="6481402"/>
            <a:ext cx="15009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A11A20"/>
                </a:solidFill>
              </a:rPr>
              <a:t>Melhor</a:t>
            </a:r>
            <a:r>
              <a:rPr lang="en-US" sz="1600" dirty="0">
                <a:solidFill>
                  <a:srgbClr val="A11A20"/>
                </a:solidFill>
              </a:rPr>
              <a:t> </a:t>
            </a:r>
            <a:r>
              <a:rPr lang="en-US" sz="1600" dirty="0" err="1">
                <a:solidFill>
                  <a:srgbClr val="A11A20"/>
                </a:solidFill>
              </a:rPr>
              <a:t>possível</a:t>
            </a:r>
            <a:endParaRPr lang="en-US" sz="1600" dirty="0">
              <a:solidFill>
                <a:srgbClr val="A11A20"/>
              </a:solidFill>
            </a:endParaRPr>
          </a:p>
        </p:txBody>
      </p:sp>
      <p:grpSp>
        <p:nvGrpSpPr>
          <p:cNvPr id="38" name="Group 15">
            <a:extLst>
              <a:ext uri="{FF2B5EF4-FFF2-40B4-BE49-F238E27FC236}">
                <a16:creationId xmlns:a16="http://schemas.microsoft.com/office/drawing/2014/main" id="{E88B8408-5B7A-4CFE-B5D0-1B7D9F6C9A14}"/>
              </a:ext>
            </a:extLst>
          </p:cNvPr>
          <p:cNvGrpSpPr/>
          <p:nvPr/>
        </p:nvGrpSpPr>
        <p:grpSpPr>
          <a:xfrm>
            <a:off x="775353" y="2300783"/>
            <a:ext cx="1942784" cy="1592436"/>
            <a:chOff x="625641" y="1988840"/>
            <a:chExt cx="2794231" cy="2290339"/>
          </a:xfrm>
        </p:grpSpPr>
        <p:pic>
          <p:nvPicPr>
            <p:cNvPr id="39" name="Picture 5">
              <a:extLst>
                <a:ext uri="{FF2B5EF4-FFF2-40B4-BE49-F238E27FC236}">
                  <a16:creationId xmlns:a16="http://schemas.microsoft.com/office/drawing/2014/main" id="{44EBA128-1AD8-407A-9F39-AEEC446EC3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27584" y="1988840"/>
              <a:ext cx="1350150" cy="18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0" name="Conector de seta reta 24">
              <a:extLst>
                <a:ext uri="{FF2B5EF4-FFF2-40B4-BE49-F238E27FC236}">
                  <a16:creationId xmlns:a16="http://schemas.microsoft.com/office/drawing/2014/main" id="{79B409F2-F5C2-4146-ADDF-B94811A90B45}"/>
                </a:ext>
              </a:extLst>
            </p:cNvPr>
            <p:cNvCxnSpPr>
              <a:cxnSpLocks/>
            </p:cNvCxnSpPr>
            <p:nvPr/>
          </p:nvCxnSpPr>
          <p:spPr>
            <a:xfrm>
              <a:off x="2582449" y="2854524"/>
              <a:ext cx="83742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TextBox 13">
              <a:extLst>
                <a:ext uri="{FF2B5EF4-FFF2-40B4-BE49-F238E27FC236}">
                  <a16:creationId xmlns:a16="http://schemas.microsoft.com/office/drawing/2014/main" id="{747E4757-18DD-48E3-8D41-64150162F34E}"/>
                </a:ext>
              </a:extLst>
            </p:cNvPr>
            <p:cNvSpPr txBox="1"/>
            <p:nvPr/>
          </p:nvSpPr>
          <p:spPr>
            <a:xfrm>
              <a:off x="625641" y="3836515"/>
              <a:ext cx="1681198" cy="442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>
                  <a:latin typeface="Arial" panose="020B0604020202020204" pitchFamily="34" charset="0"/>
                  <a:cs typeface="Arial" panose="020B0604020202020204" pitchFamily="34" charset="0"/>
                </a:rPr>
                <a:t>Fonte de luz</a:t>
              </a:r>
            </a:p>
          </p:txBody>
        </p:sp>
      </p:grpSp>
      <p:sp>
        <p:nvSpPr>
          <p:cNvPr id="42" name="Explosão 2 16">
            <a:extLst>
              <a:ext uri="{FF2B5EF4-FFF2-40B4-BE49-F238E27FC236}">
                <a16:creationId xmlns:a16="http://schemas.microsoft.com/office/drawing/2014/main" id="{220A4D6F-2E39-4C00-BB0E-EF018C50DC35}"/>
              </a:ext>
            </a:extLst>
          </p:cNvPr>
          <p:cNvSpPr/>
          <p:nvPr/>
        </p:nvSpPr>
        <p:spPr>
          <a:xfrm>
            <a:off x="483713" y="1796727"/>
            <a:ext cx="1652178" cy="1401848"/>
          </a:xfrm>
          <a:prstGeom prst="irregularSeal2">
            <a:avLst/>
          </a:prstGeom>
          <a:solidFill>
            <a:srgbClr val="FFFF00">
              <a:alpha val="50196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cxnSp>
        <p:nvCxnSpPr>
          <p:cNvPr id="43" name="Conector de seta reta 24">
            <a:extLst>
              <a:ext uri="{FF2B5EF4-FFF2-40B4-BE49-F238E27FC236}">
                <a16:creationId xmlns:a16="http://schemas.microsoft.com/office/drawing/2014/main" id="{8274D337-F4ED-44C4-8AC2-6160FD8B3F08}"/>
              </a:ext>
            </a:extLst>
          </p:cNvPr>
          <p:cNvCxnSpPr>
            <a:cxnSpLocks/>
          </p:cNvCxnSpPr>
          <p:nvPr/>
        </p:nvCxnSpPr>
        <p:spPr>
          <a:xfrm>
            <a:off x="8014777" y="2902678"/>
            <a:ext cx="58828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Conector de seta reta 24">
            <a:extLst>
              <a:ext uri="{FF2B5EF4-FFF2-40B4-BE49-F238E27FC236}">
                <a16:creationId xmlns:a16="http://schemas.microsoft.com/office/drawing/2014/main" id="{1968765E-0F61-4CE3-BEEC-A7DDF1490A21}"/>
              </a:ext>
            </a:extLst>
          </p:cNvPr>
          <p:cNvCxnSpPr>
            <a:cxnSpLocks/>
          </p:cNvCxnSpPr>
          <p:nvPr/>
        </p:nvCxnSpPr>
        <p:spPr>
          <a:xfrm>
            <a:off x="4600509" y="2902679"/>
            <a:ext cx="58224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TextBox 13">
            <a:extLst>
              <a:ext uri="{FF2B5EF4-FFF2-40B4-BE49-F238E27FC236}">
                <a16:creationId xmlns:a16="http://schemas.microsoft.com/office/drawing/2014/main" id="{8A54A12D-A650-44E4-9F81-3D0F9B35BF24}"/>
              </a:ext>
            </a:extLst>
          </p:cNvPr>
          <p:cNvSpPr txBox="1"/>
          <p:nvPr/>
        </p:nvSpPr>
        <p:spPr>
          <a:xfrm>
            <a:off x="3303398" y="3577858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Amostra</a:t>
            </a:r>
          </a:p>
        </p:txBody>
      </p:sp>
      <p:sp>
        <p:nvSpPr>
          <p:cNvPr id="49" name="TextBox 13">
            <a:extLst>
              <a:ext uri="{FF2B5EF4-FFF2-40B4-BE49-F238E27FC236}">
                <a16:creationId xmlns:a16="http://schemas.microsoft.com/office/drawing/2014/main" id="{09EF0656-FF02-4E85-A15A-BED3034B8528}"/>
              </a:ext>
            </a:extLst>
          </p:cNvPr>
          <p:cNvSpPr txBox="1"/>
          <p:nvPr/>
        </p:nvSpPr>
        <p:spPr>
          <a:xfrm>
            <a:off x="5885812" y="3815162"/>
            <a:ext cx="2044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Padrão de interferência</a:t>
            </a:r>
          </a:p>
        </p:txBody>
      </p:sp>
      <p:sp>
        <p:nvSpPr>
          <p:cNvPr id="51" name="TextBox 13">
            <a:extLst>
              <a:ext uri="{FF2B5EF4-FFF2-40B4-BE49-F238E27FC236}">
                <a16:creationId xmlns:a16="http://schemas.microsoft.com/office/drawing/2014/main" id="{AC0614EF-77DB-4403-A7C7-B42688EAAC26}"/>
              </a:ext>
            </a:extLst>
          </p:cNvPr>
          <p:cNvSpPr txBox="1"/>
          <p:nvPr/>
        </p:nvSpPr>
        <p:spPr>
          <a:xfrm>
            <a:off x="9329872" y="1975791"/>
            <a:ext cx="1946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Envelope da molécula</a:t>
            </a:r>
          </a:p>
        </p:txBody>
      </p:sp>
      <p:sp>
        <p:nvSpPr>
          <p:cNvPr id="56" name="Isosceles Triangle 55">
            <a:extLst>
              <a:ext uri="{FF2B5EF4-FFF2-40B4-BE49-F238E27FC236}">
                <a16:creationId xmlns:a16="http://schemas.microsoft.com/office/drawing/2014/main" id="{D17E3A19-DBBB-427D-9B0C-ABB7BBECD8A7}"/>
              </a:ext>
            </a:extLst>
          </p:cNvPr>
          <p:cNvSpPr/>
          <p:nvPr/>
        </p:nvSpPr>
        <p:spPr>
          <a:xfrm rot="5400000">
            <a:off x="274082" y="6375273"/>
            <a:ext cx="281979" cy="28198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4649B676-1774-4708-9407-339791EF998B}"/>
              </a:ext>
            </a:extLst>
          </p:cNvPr>
          <p:cNvSpPr/>
          <p:nvPr/>
        </p:nvSpPr>
        <p:spPr>
          <a:xfrm rot="5400000">
            <a:off x="1855073" y="5575287"/>
            <a:ext cx="281979" cy="281980"/>
          </a:xfrm>
          <a:prstGeom prst="triangle">
            <a:avLst/>
          </a:prstGeom>
          <a:solidFill>
            <a:srgbClr val="8AE4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5FCA8A4F-8274-46A5-8A7E-2AB2DCFB979E}"/>
              </a:ext>
            </a:extLst>
          </p:cNvPr>
          <p:cNvSpPr/>
          <p:nvPr/>
        </p:nvSpPr>
        <p:spPr>
          <a:xfrm rot="5400000">
            <a:off x="3383217" y="5560206"/>
            <a:ext cx="281979" cy="281980"/>
          </a:xfrm>
          <a:prstGeom prst="triangle">
            <a:avLst/>
          </a:prstGeom>
          <a:solidFill>
            <a:srgbClr val="8AE4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EDE82AB9-6E58-47BB-AA69-C4DE9356F7FE}"/>
              </a:ext>
            </a:extLst>
          </p:cNvPr>
          <p:cNvSpPr/>
          <p:nvPr/>
        </p:nvSpPr>
        <p:spPr>
          <a:xfrm rot="5400000">
            <a:off x="4915209" y="5476443"/>
            <a:ext cx="281979" cy="281980"/>
          </a:xfrm>
          <a:prstGeom prst="triangle">
            <a:avLst/>
          </a:prstGeom>
          <a:solidFill>
            <a:srgbClr val="BB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F2325DE-3539-4FB7-8F00-7AC9E7779664}"/>
              </a:ext>
            </a:extLst>
          </p:cNvPr>
          <p:cNvSpPr txBox="1"/>
          <p:nvPr/>
        </p:nvSpPr>
        <p:spPr>
          <a:xfrm>
            <a:off x="443631" y="1691312"/>
            <a:ext cx="7825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Raios</a:t>
            </a:r>
            <a:r>
              <a:rPr lang="en-US" sz="1600" dirty="0"/>
              <a:t> X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49E310E-BAE0-4B5B-9177-44F29B6B06B4}"/>
              </a:ext>
            </a:extLst>
          </p:cNvPr>
          <p:cNvSpPr txBox="1"/>
          <p:nvPr/>
        </p:nvSpPr>
        <p:spPr>
          <a:xfrm>
            <a:off x="3460317" y="1996373"/>
            <a:ext cx="8337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Solução</a:t>
            </a:r>
            <a:endParaRPr lang="en-US" sz="16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F611A29-C946-4E26-8634-09BEC6416E1C}"/>
              </a:ext>
            </a:extLst>
          </p:cNvPr>
          <p:cNvSpPr txBox="1"/>
          <p:nvPr/>
        </p:nvSpPr>
        <p:spPr>
          <a:xfrm>
            <a:off x="6113884" y="4167431"/>
            <a:ext cx="916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Detector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4378C8B-4D2D-4898-92A6-7EDA15C4AF4B}"/>
              </a:ext>
            </a:extLst>
          </p:cNvPr>
          <p:cNvSpPr txBox="1"/>
          <p:nvPr/>
        </p:nvSpPr>
        <p:spPr>
          <a:xfrm>
            <a:off x="9576412" y="3904674"/>
            <a:ext cx="15095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Processamento</a:t>
            </a:r>
            <a:endParaRPr lang="en-US" sz="1600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30C8367-ED8F-404E-ACDA-53F70F682CC1}"/>
              </a:ext>
            </a:extLst>
          </p:cNvPr>
          <p:cNvSpPr/>
          <p:nvPr/>
        </p:nvSpPr>
        <p:spPr>
          <a:xfrm>
            <a:off x="3495026" y="1472023"/>
            <a:ext cx="2991499" cy="30390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70E8E20-C26A-4F31-AA64-A8ED41F484EF}"/>
              </a:ext>
            </a:extLst>
          </p:cNvPr>
          <p:cNvSpPr txBox="1"/>
          <p:nvPr/>
        </p:nvSpPr>
        <p:spPr>
          <a:xfrm>
            <a:off x="4667938" y="3905223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Hoje</a:t>
            </a:r>
            <a:r>
              <a:rPr lang="en-US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4705AD63-183C-4FF8-9DAD-E36C9B4007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6" t="1" r="-1" b="1852"/>
          <a:stretch/>
        </p:blipFill>
        <p:spPr>
          <a:xfrm>
            <a:off x="8837256" y="2343438"/>
            <a:ext cx="2785422" cy="13958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69CAE9D-72F2-4B9F-8105-3384A69BEDC1}"/>
              </a:ext>
            </a:extLst>
          </p:cNvPr>
          <p:cNvSpPr/>
          <p:nvPr/>
        </p:nvSpPr>
        <p:spPr>
          <a:xfrm>
            <a:off x="8715375" y="2283568"/>
            <a:ext cx="352425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71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3" grpId="0"/>
      <p:bldP spid="25" grpId="0"/>
      <p:bldP spid="26" grpId="0"/>
      <p:bldP spid="27" grpId="0"/>
      <p:bldP spid="29" grpId="0"/>
      <p:bldP spid="30" grpId="0"/>
      <p:bldP spid="31" grpId="0"/>
      <p:bldP spid="33" grpId="0"/>
      <p:bldP spid="34" grpId="0"/>
      <p:bldP spid="35" grpId="0"/>
      <p:bldP spid="42" grpId="0" animBg="1"/>
      <p:bldP spid="48" grpId="0"/>
      <p:bldP spid="49" grpId="0"/>
      <p:bldP spid="51" grpId="0"/>
      <p:bldP spid="56" grpId="0" animBg="1"/>
      <p:bldP spid="57" grpId="0" animBg="1"/>
      <p:bldP spid="58" grpId="0" animBg="1"/>
      <p:bldP spid="59" grpId="0" animBg="1"/>
      <p:bldP spid="60" grpId="0"/>
      <p:bldP spid="61" grpId="0"/>
      <p:bldP spid="62" grpId="0"/>
      <p:bldP spid="63" grpId="0"/>
      <p:bldP spid="64" grpId="0" animBg="1"/>
      <p:bldP spid="6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9F29B-2223-4121-A089-CE819EB2A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DCF33-A1F0-4613-9451-5D0307014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Documents and Settings\plmnnk\My Documents\EMBL\@BioSAS-2007\BioSAS-2007\dat.gif\lysozyme.gif">
            <a:extLst>
              <a:ext uri="{FF2B5EF4-FFF2-40B4-BE49-F238E27FC236}">
                <a16:creationId xmlns:a16="http://schemas.microsoft.com/office/drawing/2014/main" id="{201C44F2-BC07-41A5-BDFB-598A6E60D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2473325"/>
            <a:ext cx="50673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Documents and Settings\plmnnk\My Documents\EMBL\@BioSAS-2007\BioSAS-2007\dat.gif\lysozyme-apoferritin.gif">
            <a:extLst>
              <a:ext uri="{FF2B5EF4-FFF2-40B4-BE49-F238E27FC236}">
                <a16:creationId xmlns:a16="http://schemas.microsoft.com/office/drawing/2014/main" id="{BC5932EF-0A63-4DAE-9AF1-C484BBA1E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2473325"/>
            <a:ext cx="50673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C:\Documents and Settings\plmnnk\My Documents\EMBL\@BioSAS-2007\BioSAS-2007\from Stratos\apoferr.png">
            <a:extLst>
              <a:ext uri="{FF2B5EF4-FFF2-40B4-BE49-F238E27FC236}">
                <a16:creationId xmlns:a16="http://schemas.microsoft.com/office/drawing/2014/main" id="{BFF61262-A355-47D6-BCDA-7CADA876D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914400"/>
            <a:ext cx="4257675" cy="382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C:\Documents and Settings\plmnnk\My Documents\EMBL\@BioSAS-2007\BioSAS-2007\lysozyme-1lyz.tif">
            <a:extLst>
              <a:ext uri="{FF2B5EF4-FFF2-40B4-BE49-F238E27FC236}">
                <a16:creationId xmlns:a16="http://schemas.microsoft.com/office/drawing/2014/main" id="{CBAE98C3-A438-4121-BE23-B1565876A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124200" y="1600200"/>
            <a:ext cx="1230313" cy="9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9BB83D65-1B14-49E0-8A17-78E4BAE92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0550" y="2528888"/>
            <a:ext cx="1136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66FF"/>
                </a:solidFill>
              </a:rPr>
              <a:t>lysozyme</a:t>
            </a: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6887CF23-17DC-47D3-87ED-FD6A47BE2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4724400"/>
            <a:ext cx="1200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7F"/>
                </a:solidFill>
              </a:rPr>
              <a:t>apoferritin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88E4E8F7-A9D4-4609-8791-ADB2EA0A0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525713"/>
            <a:ext cx="784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Log I(s)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A0A054E1-0D49-43E1-ACB1-29E50CBF34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1663" y="5562600"/>
            <a:ext cx="7191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s, nm</a:t>
            </a:r>
            <a:r>
              <a:rPr lang="en-US" sz="1400" baseline="30000"/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1818048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780B58-6973-44F9-A3B3-0BAE2E145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662" y="547687"/>
            <a:ext cx="7686675" cy="5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268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A4AB8F-8C16-4158-B35F-3677E3F0D9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1506"/>
          <a:stretch/>
        </p:blipFill>
        <p:spPr>
          <a:xfrm>
            <a:off x="214313" y="147637"/>
            <a:ext cx="6510338" cy="17273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2DE550-2532-4ED8-8A88-7A5279E1D79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140" y="115687"/>
            <a:ext cx="1700262" cy="12805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F426FF-3814-4DB5-B0B1-03D4BC29EB04}"/>
              </a:ext>
            </a:extLst>
          </p:cNvPr>
          <p:cNvSpPr/>
          <p:nvPr/>
        </p:nvSpPr>
        <p:spPr>
          <a:xfrm>
            <a:off x="6059729" y="2374279"/>
            <a:ext cx="1585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André </a:t>
            </a:r>
            <a:r>
              <a:rPr lang="en-US" dirty="0" err="1"/>
              <a:t>Guinier</a:t>
            </a:r>
            <a:r>
              <a:rPr lang="en-US" dirty="0"/>
              <a:t> </a:t>
            </a:r>
          </a:p>
        </p:txBody>
      </p:sp>
      <p:graphicFrame>
        <p:nvGraphicFramePr>
          <p:cNvPr id="7" name="Object 3">
            <a:extLst>
              <a:ext uri="{FF2B5EF4-FFF2-40B4-BE49-F238E27FC236}">
                <a16:creationId xmlns:a16="http://schemas.microsoft.com/office/drawing/2014/main" id="{E906F5C3-8692-47E0-82B0-BA4B5EF0E5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9790129"/>
              </p:ext>
            </p:extLst>
          </p:nvPr>
        </p:nvGraphicFramePr>
        <p:xfrm>
          <a:off x="1045388" y="2645690"/>
          <a:ext cx="3024336" cy="996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88614" imgH="291973" progId="Equation.3">
                  <p:embed/>
                </p:oleObj>
              </mc:Choice>
              <mc:Fallback>
                <p:oleObj name="Equation" r:id="rId4" imgW="888614" imgH="291973" progId="Equation.3">
                  <p:embed/>
                  <p:pic>
                    <p:nvPicPr>
                      <p:cNvPr id="5017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5388" y="2645690"/>
                        <a:ext cx="3024336" cy="9960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9">
            <a:extLst>
              <a:ext uri="{FF2B5EF4-FFF2-40B4-BE49-F238E27FC236}">
                <a16:creationId xmlns:a16="http://schemas.microsoft.com/office/drawing/2014/main" id="{7D318733-241E-47E1-9808-650A3E90D4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7550273"/>
              </p:ext>
            </p:extLst>
          </p:nvPr>
        </p:nvGraphicFramePr>
        <p:xfrm>
          <a:off x="695480" y="4227089"/>
          <a:ext cx="3692213" cy="996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435100" imgH="393700" progId="Equation.3">
                  <p:embed/>
                </p:oleObj>
              </mc:Choice>
              <mc:Fallback>
                <p:oleObj name="Equation" r:id="rId6" imgW="1435100" imgH="393700" progId="Equation.3">
                  <p:embed/>
                  <p:pic>
                    <p:nvPicPr>
                      <p:cNvPr id="5018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480" y="4227089"/>
                        <a:ext cx="3692213" cy="99603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2">
            <a:extLst>
              <a:ext uri="{FF2B5EF4-FFF2-40B4-BE49-F238E27FC236}">
                <a16:creationId xmlns:a16="http://schemas.microsoft.com/office/drawing/2014/main" id="{E6EF4AD3-8148-47BC-881F-E566A52242E8}"/>
              </a:ext>
            </a:extLst>
          </p:cNvPr>
          <p:cNvGrpSpPr>
            <a:grpSpLocks/>
          </p:cNvGrpSpPr>
          <p:nvPr/>
        </p:nvGrpSpPr>
        <p:grpSpPr bwMode="auto">
          <a:xfrm>
            <a:off x="5003800" y="2140734"/>
            <a:ext cx="4646613" cy="4591050"/>
            <a:chOff x="262" y="1167"/>
            <a:chExt cx="2927" cy="2892"/>
          </a:xfrm>
        </p:grpSpPr>
        <p:pic>
          <p:nvPicPr>
            <p:cNvPr id="10" name="Picture 3" descr="sphere-2-curves-Rg">
              <a:extLst>
                <a:ext uri="{FF2B5EF4-FFF2-40B4-BE49-F238E27FC236}">
                  <a16:creationId xmlns:a16="http://schemas.microsoft.com/office/drawing/2014/main" id="{BEAE092B-931B-4C4C-87ED-C0981FF8C5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62" y="1167"/>
              <a:ext cx="2927" cy="2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Line 4">
              <a:extLst>
                <a:ext uri="{FF2B5EF4-FFF2-40B4-BE49-F238E27FC236}">
                  <a16:creationId xmlns:a16="http://schemas.microsoft.com/office/drawing/2014/main" id="{BC6F4BA1-E185-49E2-9824-0D17448A22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" y="1332"/>
              <a:ext cx="286" cy="18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5">
              <a:extLst>
                <a:ext uri="{FF2B5EF4-FFF2-40B4-BE49-F238E27FC236}">
                  <a16:creationId xmlns:a16="http://schemas.microsoft.com/office/drawing/2014/main" id="{7C2B074F-261C-4B35-B334-29357805C6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" y="1670"/>
              <a:ext cx="139" cy="318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6">
              <a:extLst>
                <a:ext uri="{FF2B5EF4-FFF2-40B4-BE49-F238E27FC236}">
                  <a16:creationId xmlns:a16="http://schemas.microsoft.com/office/drawing/2014/main" id="{DEF74478-C92A-40A7-BC30-42F723471A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2" y="1274"/>
              <a:ext cx="499" cy="15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 Box 8">
            <a:extLst>
              <a:ext uri="{FF2B5EF4-FFF2-40B4-BE49-F238E27FC236}">
                <a16:creationId xmlns:a16="http://schemas.microsoft.com/office/drawing/2014/main" id="{2EFC9101-1671-415F-812C-73A3FB02D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2975" y="1972459"/>
            <a:ext cx="685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Ln I(s)</a:t>
            </a: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CFEAF9AB-94E1-4C0D-924C-5B2096BD0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1338" y="6343650"/>
            <a:ext cx="3825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s</a:t>
            </a:r>
            <a:r>
              <a:rPr lang="en-US" b="1" baseline="30000"/>
              <a:t>2</a:t>
            </a:r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2F1BAE16-D357-457D-AAD5-364443789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772" y="1803093"/>
            <a:ext cx="424815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err="1"/>
              <a:t>Estima</a:t>
            </a:r>
            <a:r>
              <a:rPr lang="en-US" sz="2400" dirty="0"/>
              <a:t> o </a:t>
            </a:r>
            <a:r>
              <a:rPr lang="en-US" sz="2400" dirty="0" err="1"/>
              <a:t>tamanho</a:t>
            </a:r>
            <a:r>
              <a:rPr lang="en-US" sz="2400" dirty="0"/>
              <a:t> </a:t>
            </a:r>
            <a:r>
              <a:rPr lang="en-US" sz="2400" dirty="0" err="1"/>
              <a:t>geral</a:t>
            </a:r>
            <a:r>
              <a:rPr lang="en-US" sz="2400" dirty="0"/>
              <a:t> </a:t>
            </a:r>
            <a:r>
              <a:rPr lang="en-US" sz="2400" dirty="0" err="1"/>
              <a:t>da</a:t>
            </a:r>
            <a:r>
              <a:rPr lang="en-US" sz="2400" dirty="0"/>
              <a:t> </a:t>
            </a:r>
            <a:r>
              <a:rPr lang="en-US" sz="2400" dirty="0" err="1"/>
              <a:t>partícula</a:t>
            </a: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err="1"/>
              <a:t>Qualidade</a:t>
            </a:r>
            <a:r>
              <a:rPr lang="en-US" sz="2400" dirty="0"/>
              <a:t> do dado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dirty="0" err="1"/>
              <a:t>agregação</a:t>
            </a: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dirty="0" err="1"/>
              <a:t>polidispersão</a:t>
            </a:r>
            <a:endParaRPr lang="en-US" sz="20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err="1"/>
              <a:t>Intensidade</a:t>
            </a:r>
            <a:r>
              <a:rPr lang="en-US" sz="2400" dirty="0"/>
              <a:t> no </a:t>
            </a:r>
            <a:r>
              <a:rPr lang="en-US" sz="2400" dirty="0" err="1"/>
              <a:t>ângulo</a:t>
            </a:r>
            <a:r>
              <a:rPr lang="en-US" sz="2400" dirty="0"/>
              <a:t> </a:t>
            </a:r>
            <a:r>
              <a:rPr lang="en-US" sz="2400" i="1" dirty="0"/>
              <a:t>I(0)</a:t>
            </a:r>
          </a:p>
        </p:txBody>
      </p:sp>
      <p:sp>
        <p:nvSpPr>
          <p:cNvPr id="17" name="Text Box 12">
            <a:extLst>
              <a:ext uri="{FF2B5EF4-FFF2-40B4-BE49-F238E27FC236}">
                <a16:creationId xmlns:a16="http://schemas.microsoft.com/office/drawing/2014/main" id="{A0D27F9D-324F-410F-A3FD-9A7B68212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4763" y="1396197"/>
            <a:ext cx="20730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i="1" dirty="0"/>
              <a:t>Plot de </a:t>
            </a:r>
            <a:r>
              <a:rPr lang="en-US" sz="2400" b="1" i="1" dirty="0" err="1"/>
              <a:t>Guinier</a:t>
            </a:r>
            <a:endParaRPr lang="en-US" sz="2400" b="1" i="1" dirty="0"/>
          </a:p>
        </p:txBody>
      </p:sp>
      <p:sp>
        <p:nvSpPr>
          <p:cNvPr id="18" name="Text Box 13">
            <a:extLst>
              <a:ext uri="{FF2B5EF4-FFF2-40B4-BE49-F238E27FC236}">
                <a16:creationId xmlns:a16="http://schemas.microsoft.com/office/drawing/2014/main" id="{38242E9E-2E87-4D15-B2C5-D5B923491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4450" y="2128034"/>
            <a:ext cx="12350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FF3300"/>
                </a:solidFill>
              </a:rPr>
              <a:t>y = ax + b</a:t>
            </a:r>
          </a:p>
          <a:p>
            <a:r>
              <a:rPr lang="en-US" sz="1400" b="1" i="1">
                <a:solidFill>
                  <a:srgbClr val="FF3300"/>
                </a:solidFill>
              </a:rPr>
              <a:t>R</a:t>
            </a:r>
            <a:r>
              <a:rPr lang="en-US" sz="1400" b="1" i="1" baseline="-25000">
                <a:solidFill>
                  <a:srgbClr val="FF3300"/>
                </a:solidFill>
              </a:rPr>
              <a:t>g </a:t>
            </a:r>
            <a:r>
              <a:rPr lang="en-US" sz="1400" b="1">
                <a:solidFill>
                  <a:srgbClr val="FF3300"/>
                </a:solidFill>
              </a:rPr>
              <a:t>= </a:t>
            </a:r>
            <a:r>
              <a:rPr lang="en-US" sz="1400">
                <a:solidFill>
                  <a:srgbClr val="FF3300"/>
                </a:solidFill>
              </a:rPr>
              <a:t>sqrt</a:t>
            </a:r>
            <a:r>
              <a:rPr lang="en-US" sz="1400" b="1">
                <a:solidFill>
                  <a:srgbClr val="FF3300"/>
                </a:solidFill>
              </a:rPr>
              <a:t>(-3a)</a:t>
            </a:r>
          </a:p>
        </p:txBody>
      </p:sp>
    </p:spTree>
    <p:extLst>
      <p:ext uri="{BB962C8B-B14F-4D97-AF65-F5344CB8AC3E}">
        <p14:creationId xmlns:p14="http://schemas.microsoft.com/office/powerpoint/2010/main" val="56061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6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C4D58F-834B-426F-9C27-C32381975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387" y="633412"/>
            <a:ext cx="7820025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2494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</a:t>
            </a:r>
            <a:r>
              <a:rPr lang="en-US" baseline="-25000"/>
              <a:t>g</a:t>
            </a:r>
            <a:r>
              <a:rPr lang="en-US" i="1"/>
              <a:t> </a:t>
            </a:r>
            <a:r>
              <a:rPr lang="en-US"/>
              <a:t>and</a:t>
            </a:r>
            <a:r>
              <a:rPr lang="en-US" i="1"/>
              <a:t> I(0)</a:t>
            </a:r>
            <a:endParaRPr lang="en-US"/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4038601" y="1219201"/>
            <a:ext cx="39685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i="1" dirty="0"/>
              <a:t>I(0) – </a:t>
            </a:r>
            <a:r>
              <a:rPr lang="en-US" sz="2400" b="1" i="1" dirty="0" err="1"/>
              <a:t>Intensidade</a:t>
            </a:r>
            <a:r>
              <a:rPr lang="en-US" sz="2400" b="1" i="1" dirty="0"/>
              <a:t> no </a:t>
            </a:r>
            <a:r>
              <a:rPr lang="en-US" sz="2400" b="1" i="1" dirty="0" err="1"/>
              <a:t>ângulo</a:t>
            </a:r>
            <a:r>
              <a:rPr lang="en-US" sz="2400" b="1" i="1" dirty="0"/>
              <a:t> 0</a:t>
            </a:r>
          </a:p>
        </p:txBody>
      </p:sp>
      <p:pic>
        <p:nvPicPr>
          <p:cNvPr id="23556" name="Picture 5" descr="C:\Documents and Settings\plmnnk\My Documents\EMBL\@BioSAS-2007\BioSAS-2007\dat.gif\Rg-lysozym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2362200"/>
            <a:ext cx="5308600" cy="366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2514600" y="2133601"/>
            <a:ext cx="6190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Ln I(s)</a:t>
            </a:r>
          </a:p>
        </p:txBody>
      </p:sp>
      <p:sp>
        <p:nvSpPr>
          <p:cNvPr id="23558" name="Text Box 7"/>
          <p:cNvSpPr txBox="1">
            <a:spLocks noChangeArrowheads="1"/>
          </p:cNvSpPr>
          <p:nvPr/>
        </p:nvSpPr>
        <p:spPr bwMode="auto">
          <a:xfrm>
            <a:off x="7696200" y="5562600"/>
            <a:ext cx="3337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s</a:t>
            </a:r>
            <a:r>
              <a:rPr lang="en-US" sz="1600" baseline="30000"/>
              <a:t>2</a:t>
            </a:r>
          </a:p>
        </p:txBody>
      </p:sp>
      <p:sp>
        <p:nvSpPr>
          <p:cNvPr id="23559" name="Text Box 8"/>
          <p:cNvSpPr txBox="1">
            <a:spLocks noChangeArrowheads="1"/>
          </p:cNvSpPr>
          <p:nvPr/>
        </p:nvSpPr>
        <p:spPr bwMode="auto">
          <a:xfrm>
            <a:off x="3184525" y="1676400"/>
            <a:ext cx="457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s</a:t>
            </a:r>
            <a:r>
              <a:rPr lang="en-US" sz="1400" baseline="-25000">
                <a:solidFill>
                  <a:srgbClr val="FF0000"/>
                </a:solidFill>
              </a:rPr>
              <a:t>min</a:t>
            </a:r>
          </a:p>
        </p:txBody>
      </p:sp>
      <p:sp>
        <p:nvSpPr>
          <p:cNvPr id="23560" name="Text Box 9"/>
          <p:cNvSpPr txBox="1">
            <a:spLocks noChangeArrowheads="1"/>
          </p:cNvSpPr>
          <p:nvPr/>
        </p:nvSpPr>
        <p:spPr bwMode="auto">
          <a:xfrm>
            <a:off x="3724276" y="1962151"/>
            <a:ext cx="45929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s</a:t>
            </a:r>
            <a:r>
              <a:rPr lang="en-US" sz="1400" baseline="-25000">
                <a:solidFill>
                  <a:srgbClr val="FF0000"/>
                </a:solidFill>
              </a:rPr>
              <a:t>max</a:t>
            </a:r>
          </a:p>
        </p:txBody>
      </p:sp>
      <p:sp>
        <p:nvSpPr>
          <p:cNvPr id="23561" name="Line 10"/>
          <p:cNvSpPr>
            <a:spLocks noChangeShapeType="1"/>
          </p:cNvSpPr>
          <p:nvPr/>
        </p:nvSpPr>
        <p:spPr bwMode="auto">
          <a:xfrm flipV="1">
            <a:off x="3352800" y="1981200"/>
            <a:ext cx="0" cy="1066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2" name="Line 11"/>
          <p:cNvSpPr>
            <a:spLocks noChangeShapeType="1"/>
          </p:cNvSpPr>
          <p:nvPr/>
        </p:nvSpPr>
        <p:spPr bwMode="auto">
          <a:xfrm flipV="1">
            <a:off x="3857625" y="2247900"/>
            <a:ext cx="0" cy="1143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3" name="Line 14"/>
          <p:cNvSpPr>
            <a:spLocks noChangeShapeType="1"/>
          </p:cNvSpPr>
          <p:nvPr/>
        </p:nvSpPr>
        <p:spPr bwMode="auto">
          <a:xfrm flipH="1" flipV="1">
            <a:off x="2990850" y="2809875"/>
            <a:ext cx="1047750" cy="723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4" name="Line 15"/>
          <p:cNvSpPr>
            <a:spLocks noChangeShapeType="1"/>
          </p:cNvSpPr>
          <p:nvPr/>
        </p:nvSpPr>
        <p:spPr bwMode="auto">
          <a:xfrm flipH="1">
            <a:off x="2409825" y="2943225"/>
            <a:ext cx="762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5" name="Text Box 16"/>
          <p:cNvSpPr txBox="1">
            <a:spLocks noChangeArrowheads="1"/>
          </p:cNvSpPr>
          <p:nvPr/>
        </p:nvSpPr>
        <p:spPr bwMode="auto">
          <a:xfrm>
            <a:off x="1981200" y="2771776"/>
            <a:ext cx="42992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I(0)</a:t>
            </a:r>
            <a:endParaRPr lang="en-US" sz="1400" baseline="-25000">
              <a:solidFill>
                <a:srgbClr val="FF0000"/>
              </a:solidFill>
            </a:endParaRPr>
          </a:p>
        </p:txBody>
      </p:sp>
      <p:pic>
        <p:nvPicPr>
          <p:cNvPr id="23566" name="Picture 17" descr="C:\Documents and Settings\plmnnk\My Documents\EMBL\@BioSAS-2007\BioSAS-2007\lysozyme-1lyz.tif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6324600" y="2514600"/>
            <a:ext cx="820738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7" name="Text Box 18"/>
          <p:cNvSpPr txBox="1">
            <a:spLocks noChangeArrowheads="1"/>
          </p:cNvSpPr>
          <p:nvPr/>
        </p:nvSpPr>
        <p:spPr bwMode="auto">
          <a:xfrm>
            <a:off x="7315200" y="2413001"/>
            <a:ext cx="2057166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R</a:t>
            </a:r>
            <a:r>
              <a:rPr lang="en-US" sz="2000" b="1" baseline="-25000"/>
              <a:t>g</a:t>
            </a:r>
            <a:r>
              <a:rPr lang="en-US" sz="2000" b="1"/>
              <a:t> = 1.46 nm</a:t>
            </a:r>
          </a:p>
          <a:p>
            <a:r>
              <a:rPr lang="en-US" sz="2000" b="1"/>
              <a:t>I(0) = 3.66</a:t>
            </a:r>
          </a:p>
          <a:p>
            <a:r>
              <a:rPr lang="en-US"/>
              <a:t>Points 63 to 220</a:t>
            </a:r>
          </a:p>
          <a:p>
            <a:r>
              <a:rPr lang="en-US"/>
              <a:t>s</a:t>
            </a:r>
            <a:r>
              <a:rPr lang="en-US" baseline="-25000"/>
              <a:t>min</a:t>
            </a:r>
            <a:r>
              <a:rPr lang="en-US"/>
              <a:t>*R</a:t>
            </a:r>
            <a:r>
              <a:rPr lang="en-US" baseline="-25000"/>
              <a:t>g</a:t>
            </a:r>
            <a:r>
              <a:rPr lang="en-US"/>
              <a:t> = 0.624 &lt; 1</a:t>
            </a:r>
          </a:p>
          <a:p>
            <a:r>
              <a:rPr lang="en-US"/>
              <a:t>s</a:t>
            </a:r>
            <a:r>
              <a:rPr lang="en-US" baseline="-25000"/>
              <a:t>max</a:t>
            </a:r>
            <a:r>
              <a:rPr lang="en-US"/>
              <a:t>*R</a:t>
            </a:r>
            <a:r>
              <a:rPr lang="en-US" baseline="-25000"/>
              <a:t>g</a:t>
            </a:r>
            <a:r>
              <a:rPr lang="en-US"/>
              <a:t> = 1.144 &lt;1.3</a:t>
            </a:r>
          </a:p>
        </p:txBody>
      </p:sp>
      <p:sp>
        <p:nvSpPr>
          <p:cNvPr id="23568" name="Text Box 19"/>
          <p:cNvSpPr txBox="1">
            <a:spLocks noChangeArrowheads="1"/>
          </p:cNvSpPr>
          <p:nvPr/>
        </p:nvSpPr>
        <p:spPr bwMode="auto">
          <a:xfrm>
            <a:off x="3197225" y="5867400"/>
            <a:ext cx="11753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Guinier plot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310AD8-9407-42E9-B853-7C70EF6FE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38" y="1291542"/>
            <a:ext cx="6096000" cy="4876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F0BDF7-FE79-47EB-93EB-43DEAA773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60712" y="1353678"/>
            <a:ext cx="3011654" cy="2269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EFA690-1AA0-478C-B25F-C1F69931A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8704" y="3729942"/>
            <a:ext cx="3188395" cy="2272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D62A8F-51B9-4560-9B40-F5E7241E7195}"/>
              </a:ext>
            </a:extLst>
          </p:cNvPr>
          <p:cNvSpPr txBox="1"/>
          <p:nvPr/>
        </p:nvSpPr>
        <p:spPr>
          <a:xfrm>
            <a:off x="578799" y="350134"/>
            <a:ext cx="3157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err="1"/>
              <a:t>Kratky</a:t>
            </a:r>
            <a:r>
              <a:rPr lang="pt-BR" sz="2400" dirty="0"/>
              <a:t> </a:t>
            </a:r>
            <a:r>
              <a:rPr lang="pt-BR" sz="2400" dirty="0" err="1"/>
              <a:t>plot</a:t>
            </a:r>
            <a:r>
              <a:rPr lang="pt-BR" sz="2400" dirty="0"/>
              <a:t> (</a:t>
            </a:r>
            <a:r>
              <a:rPr lang="nn-NO" sz="2400" dirty="0"/>
              <a:t>q</a:t>
            </a:r>
            <a:r>
              <a:rPr lang="nn-NO" sz="2400" baseline="30000" dirty="0"/>
              <a:t>2.</a:t>
            </a:r>
            <a:r>
              <a:rPr lang="nn-NO" sz="2400" dirty="0"/>
              <a:t>I(q) vs q </a:t>
            </a:r>
            <a:r>
              <a:rPr lang="pt-BR" sz="2400" dirty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6538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B1551E-5882-4073-A56C-4BBE4B7183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715"/>
          <a:stretch/>
        </p:blipFill>
        <p:spPr>
          <a:xfrm>
            <a:off x="0" y="0"/>
            <a:ext cx="7581900" cy="3297239"/>
          </a:xfrm>
          <a:prstGeom prst="rect">
            <a:avLst/>
          </a:prstGeom>
        </p:spPr>
      </p:pic>
      <p:grpSp>
        <p:nvGrpSpPr>
          <p:cNvPr id="3" name="Group 336">
            <a:extLst>
              <a:ext uri="{FF2B5EF4-FFF2-40B4-BE49-F238E27FC236}">
                <a16:creationId xmlns:a16="http://schemas.microsoft.com/office/drawing/2014/main" id="{688F07E2-9C85-43CB-85A7-5C0AA852323C}"/>
              </a:ext>
            </a:extLst>
          </p:cNvPr>
          <p:cNvGrpSpPr>
            <a:grpSpLocks/>
          </p:cNvGrpSpPr>
          <p:nvPr/>
        </p:nvGrpSpPr>
        <p:grpSpPr bwMode="auto">
          <a:xfrm>
            <a:off x="6013451" y="1041400"/>
            <a:ext cx="5954713" cy="3311526"/>
            <a:chOff x="1184" y="1616"/>
            <a:chExt cx="3751" cy="2086"/>
          </a:xfrm>
        </p:grpSpPr>
        <p:grpSp>
          <p:nvGrpSpPr>
            <p:cNvPr id="4" name="Group 42">
              <a:extLst>
                <a:ext uri="{FF2B5EF4-FFF2-40B4-BE49-F238E27FC236}">
                  <a16:creationId xmlns:a16="http://schemas.microsoft.com/office/drawing/2014/main" id="{9493F9DF-DB55-4927-9E87-AC46ED7E6F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1" y="2243"/>
              <a:ext cx="611" cy="819"/>
              <a:chOff x="3494" y="2469"/>
              <a:chExt cx="611" cy="819"/>
            </a:xfrm>
          </p:grpSpPr>
          <p:pic>
            <p:nvPicPr>
              <p:cNvPr id="98" name="Picture 38" descr="Picture7">
                <a:extLst>
                  <a:ext uri="{FF2B5EF4-FFF2-40B4-BE49-F238E27FC236}">
                    <a16:creationId xmlns:a16="http://schemas.microsoft.com/office/drawing/2014/main" id="{75B35B00-1DD8-4486-8074-5C691D2D22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494" y="2704"/>
                <a:ext cx="611" cy="5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9" name="Text Box 14">
                <a:extLst>
                  <a:ext uri="{FF2B5EF4-FFF2-40B4-BE49-F238E27FC236}">
                    <a16:creationId xmlns:a16="http://schemas.microsoft.com/office/drawing/2014/main" id="{0DD6C638-A384-42A8-9FD3-90B18DB3A3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2" y="2469"/>
                <a:ext cx="558" cy="291"/>
              </a:xfrm>
              <a:prstGeom prst="rect">
                <a:avLst/>
              </a:prstGeom>
              <a:noFill/>
              <a:ln w="3175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kumimoji="1" lang="en-US" sz="1200">
                    <a:latin typeface="Impact" pitchFamily="34" charset="0"/>
                  </a:rPr>
                  <a:t>Atomic structure</a:t>
                </a:r>
                <a:endParaRPr kumimoji="1" lang="en-US" sz="2800">
                  <a:latin typeface="Impact" pitchFamily="34" charset="0"/>
                </a:endParaRPr>
              </a:p>
            </p:txBody>
          </p:sp>
        </p:grpSp>
        <p:grpSp>
          <p:nvGrpSpPr>
            <p:cNvPr id="5" name="Group 43">
              <a:extLst>
                <a:ext uri="{FF2B5EF4-FFF2-40B4-BE49-F238E27FC236}">
                  <a16:creationId xmlns:a16="http://schemas.microsoft.com/office/drawing/2014/main" id="{0CFAAA33-12F8-4944-9791-A37E720982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59" y="2393"/>
              <a:ext cx="607" cy="738"/>
              <a:chOff x="2342" y="2619"/>
              <a:chExt cx="607" cy="738"/>
            </a:xfrm>
          </p:grpSpPr>
          <p:pic>
            <p:nvPicPr>
              <p:cNvPr id="96" name="Picture 35" descr="Picture5">
                <a:extLst>
                  <a:ext uri="{FF2B5EF4-FFF2-40B4-BE49-F238E27FC236}">
                    <a16:creationId xmlns:a16="http://schemas.microsoft.com/office/drawing/2014/main" id="{8EC503AB-4BCD-4EB2-8A35-E4CFB2821C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342" y="2619"/>
                <a:ext cx="607" cy="5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7" name="Text Box 11">
                <a:extLst>
                  <a:ext uri="{FF2B5EF4-FFF2-40B4-BE49-F238E27FC236}">
                    <a16:creationId xmlns:a16="http://schemas.microsoft.com/office/drawing/2014/main" id="{9C0F11A9-C6E6-4E8D-9321-000F7C8D1DE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74" y="3165"/>
                <a:ext cx="557" cy="192"/>
              </a:xfrm>
              <a:prstGeom prst="rect">
                <a:avLst/>
              </a:prstGeom>
              <a:noFill/>
              <a:ln w="3175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kumimoji="1" lang="en-US" sz="1400">
                    <a:latin typeface="Impact" pitchFamily="34" charset="0"/>
                  </a:rPr>
                  <a:t>Fold</a:t>
                </a:r>
                <a:endParaRPr kumimoji="1" lang="en-US" sz="4400">
                  <a:latin typeface="Impact" pitchFamily="34" charset="0"/>
                </a:endParaRPr>
              </a:p>
            </p:txBody>
          </p:sp>
        </p:grpSp>
        <p:grpSp>
          <p:nvGrpSpPr>
            <p:cNvPr id="6" name="Group 44">
              <a:extLst>
                <a:ext uri="{FF2B5EF4-FFF2-40B4-BE49-F238E27FC236}">
                  <a16:creationId xmlns:a16="http://schemas.microsoft.com/office/drawing/2014/main" id="{D7F594DA-4C8E-4D67-8277-463EB6A506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79" y="1894"/>
              <a:ext cx="611" cy="703"/>
              <a:chOff x="1362" y="2120"/>
              <a:chExt cx="611" cy="703"/>
            </a:xfrm>
          </p:grpSpPr>
          <p:pic>
            <p:nvPicPr>
              <p:cNvPr id="94" name="Picture 32" descr="Picture6">
                <a:extLst>
                  <a:ext uri="{FF2B5EF4-FFF2-40B4-BE49-F238E27FC236}">
                    <a16:creationId xmlns:a16="http://schemas.microsoft.com/office/drawing/2014/main" id="{D7A6EC7F-13D0-4EBC-964C-D5199A601C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62" y="2120"/>
                <a:ext cx="611" cy="5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5" name="Text Box 8">
                <a:extLst>
                  <a:ext uri="{FF2B5EF4-FFF2-40B4-BE49-F238E27FC236}">
                    <a16:creationId xmlns:a16="http://schemas.microsoft.com/office/drawing/2014/main" id="{C4D70C46-CD2F-453D-B76A-8361B25AB1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76" y="2631"/>
                <a:ext cx="556" cy="192"/>
              </a:xfrm>
              <a:prstGeom prst="rect">
                <a:avLst/>
              </a:prstGeom>
              <a:noFill/>
              <a:ln w="3175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kumimoji="1" lang="en-US" sz="1400">
                    <a:latin typeface="Impact" pitchFamily="34" charset="0"/>
                  </a:rPr>
                  <a:t>Shape</a:t>
                </a:r>
                <a:endParaRPr kumimoji="1" lang="en-US" sz="4400">
                  <a:latin typeface="Impact" pitchFamily="34" charset="0"/>
                </a:endParaRPr>
              </a:p>
            </p:txBody>
          </p:sp>
        </p:grpSp>
        <p:sp>
          <p:nvSpPr>
            <p:cNvPr id="7" name="Line 45">
              <a:extLst>
                <a:ext uri="{FF2B5EF4-FFF2-40B4-BE49-F238E27FC236}">
                  <a16:creationId xmlns:a16="http://schemas.microsoft.com/office/drawing/2014/main" id="{DEE263F7-ADEB-4D15-A75E-23F390524A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90" y="1753"/>
              <a:ext cx="0" cy="1769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46">
              <a:extLst>
                <a:ext uri="{FF2B5EF4-FFF2-40B4-BE49-F238E27FC236}">
                  <a16:creationId xmlns:a16="http://schemas.microsoft.com/office/drawing/2014/main" id="{9C0DE93C-9751-4F7C-ADE0-60297ABCCE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60" y="1753"/>
              <a:ext cx="0" cy="1769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Rectangle 50">
              <a:extLst>
                <a:ext uri="{FF2B5EF4-FFF2-40B4-BE49-F238E27FC236}">
                  <a16:creationId xmlns:a16="http://schemas.microsoft.com/office/drawing/2014/main" id="{A4F6DBC3-E58F-482A-A66A-2E0B97E09A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5" y="1754"/>
              <a:ext cx="3032" cy="1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53">
              <a:extLst>
                <a:ext uri="{FF2B5EF4-FFF2-40B4-BE49-F238E27FC236}">
                  <a16:creationId xmlns:a16="http://schemas.microsoft.com/office/drawing/2014/main" id="{2137E5C1-FF75-4A5A-B5D8-44704D83AC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05" y="3530"/>
              <a:ext cx="30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54">
              <a:extLst>
                <a:ext uri="{FF2B5EF4-FFF2-40B4-BE49-F238E27FC236}">
                  <a16:creationId xmlns:a16="http://schemas.microsoft.com/office/drawing/2014/main" id="{4412BBE4-8F00-4C18-8B51-A636B76E1E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05" y="3530"/>
              <a:ext cx="1" cy="2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55">
              <a:extLst>
                <a:ext uri="{FF2B5EF4-FFF2-40B4-BE49-F238E27FC236}">
                  <a16:creationId xmlns:a16="http://schemas.microsoft.com/office/drawing/2014/main" id="{9C90E448-ED82-4A37-A2EA-48CBAAF7A0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71" y="3530"/>
              <a:ext cx="1" cy="2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56">
              <a:extLst>
                <a:ext uri="{FF2B5EF4-FFF2-40B4-BE49-F238E27FC236}">
                  <a16:creationId xmlns:a16="http://schemas.microsoft.com/office/drawing/2014/main" id="{1A6771BA-B704-4D9F-9632-437F2F2C8A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37" y="3530"/>
              <a:ext cx="1" cy="2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57">
              <a:extLst>
                <a:ext uri="{FF2B5EF4-FFF2-40B4-BE49-F238E27FC236}">
                  <a16:creationId xmlns:a16="http://schemas.microsoft.com/office/drawing/2014/main" id="{6BD22AA0-4AD8-4D66-9305-BE5F3CA071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03" y="3530"/>
              <a:ext cx="1" cy="2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Rectangle 58">
              <a:extLst>
                <a:ext uri="{FF2B5EF4-FFF2-40B4-BE49-F238E27FC236}">
                  <a16:creationId xmlns:a16="http://schemas.microsoft.com/office/drawing/2014/main" id="{729AE82D-CF1D-4766-8B13-EC1E655390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9" y="3595"/>
              <a:ext cx="45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  <a:endParaRPr lang="en-US"/>
            </a:p>
          </p:txBody>
        </p:sp>
        <p:sp>
          <p:nvSpPr>
            <p:cNvPr id="16" name="Rectangle 59">
              <a:extLst>
                <a:ext uri="{FF2B5EF4-FFF2-40B4-BE49-F238E27FC236}">
                  <a16:creationId xmlns:a16="http://schemas.microsoft.com/office/drawing/2014/main" id="{E0523B29-4E6F-424F-9678-AA8CE1FFE4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5" y="3595"/>
              <a:ext cx="45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  <a:cs typeface="Arial" pitchFamily="34" charset="0"/>
                </a:rPr>
                <a:t>5</a:t>
              </a:r>
              <a:endParaRPr lang="en-US"/>
            </a:p>
          </p:txBody>
        </p:sp>
        <p:sp>
          <p:nvSpPr>
            <p:cNvPr id="17" name="Rectangle 60">
              <a:extLst>
                <a:ext uri="{FF2B5EF4-FFF2-40B4-BE49-F238E27FC236}">
                  <a16:creationId xmlns:a16="http://schemas.microsoft.com/office/drawing/2014/main" id="{5DE05212-9DF7-467B-AC2D-EF93EC9336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5" y="3595"/>
              <a:ext cx="91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  <a:cs typeface="Arial" pitchFamily="34" charset="0"/>
                </a:rPr>
                <a:t>10</a:t>
              </a:r>
              <a:endParaRPr lang="en-US"/>
            </a:p>
          </p:txBody>
        </p:sp>
        <p:sp>
          <p:nvSpPr>
            <p:cNvPr id="18" name="Rectangle 61">
              <a:extLst>
                <a:ext uri="{FF2B5EF4-FFF2-40B4-BE49-F238E27FC236}">
                  <a16:creationId xmlns:a16="http://schemas.microsoft.com/office/drawing/2014/main" id="{90EC19E4-7009-43F5-BAB8-28F4AC4282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1" y="3595"/>
              <a:ext cx="91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  <a:cs typeface="Arial" pitchFamily="34" charset="0"/>
                </a:rPr>
                <a:t>15</a:t>
              </a:r>
              <a:endParaRPr lang="en-US"/>
            </a:p>
          </p:txBody>
        </p:sp>
        <p:sp>
          <p:nvSpPr>
            <p:cNvPr id="19" name="Rectangle 62">
              <a:extLst>
                <a:ext uri="{FF2B5EF4-FFF2-40B4-BE49-F238E27FC236}">
                  <a16:creationId xmlns:a16="http://schemas.microsoft.com/office/drawing/2014/main" id="{AC41233E-89A7-4119-A5DA-E053ED1F6A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4" y="1696"/>
              <a:ext cx="14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US" sz="1400" dirty="0">
                  <a:solidFill>
                    <a:srgbClr val="000000"/>
                  </a:solidFill>
                  <a:cs typeface="Arial" pitchFamily="34" charset="0"/>
                </a:rPr>
                <a:t>I(s)</a:t>
              </a:r>
              <a:endParaRPr lang="en-US" sz="1400" dirty="0"/>
            </a:p>
          </p:txBody>
        </p:sp>
        <p:sp>
          <p:nvSpPr>
            <p:cNvPr id="20" name="Line 63">
              <a:extLst>
                <a:ext uri="{FF2B5EF4-FFF2-40B4-BE49-F238E27FC236}">
                  <a16:creationId xmlns:a16="http://schemas.microsoft.com/office/drawing/2014/main" id="{5BDA75E0-F0D8-42F7-9D44-4126A68BB3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05" y="1754"/>
              <a:ext cx="1" cy="177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64">
              <a:extLst>
                <a:ext uri="{FF2B5EF4-FFF2-40B4-BE49-F238E27FC236}">
                  <a16:creationId xmlns:a16="http://schemas.microsoft.com/office/drawing/2014/main" id="{A19941F2-1624-402D-81F8-614D60AA21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84" y="3190"/>
              <a:ext cx="21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65">
              <a:extLst>
                <a:ext uri="{FF2B5EF4-FFF2-40B4-BE49-F238E27FC236}">
                  <a16:creationId xmlns:a16="http://schemas.microsoft.com/office/drawing/2014/main" id="{35F4A989-5671-4721-BA7E-AF93FDEB77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84" y="2776"/>
              <a:ext cx="21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66">
              <a:extLst>
                <a:ext uri="{FF2B5EF4-FFF2-40B4-BE49-F238E27FC236}">
                  <a16:creationId xmlns:a16="http://schemas.microsoft.com/office/drawing/2014/main" id="{552B1854-DC4F-44AA-80ED-936159B007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84" y="2364"/>
              <a:ext cx="21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67">
              <a:extLst>
                <a:ext uri="{FF2B5EF4-FFF2-40B4-BE49-F238E27FC236}">
                  <a16:creationId xmlns:a16="http://schemas.microsoft.com/office/drawing/2014/main" id="{F764201A-FB51-4EC5-9623-3E344CB7EF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84" y="1951"/>
              <a:ext cx="21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Rectangle 68">
              <a:extLst>
                <a:ext uri="{FF2B5EF4-FFF2-40B4-BE49-F238E27FC236}">
                  <a16:creationId xmlns:a16="http://schemas.microsoft.com/office/drawing/2014/main" id="{6687B540-C23B-4456-B61A-46DA78D2EA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4" y="3137"/>
              <a:ext cx="45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  <a:cs typeface="Arial" pitchFamily="34" charset="0"/>
                </a:rPr>
                <a:t>5</a:t>
              </a:r>
              <a:endParaRPr lang="en-US"/>
            </a:p>
          </p:txBody>
        </p:sp>
        <p:sp>
          <p:nvSpPr>
            <p:cNvPr id="26" name="Rectangle 69">
              <a:extLst>
                <a:ext uri="{FF2B5EF4-FFF2-40B4-BE49-F238E27FC236}">
                  <a16:creationId xmlns:a16="http://schemas.microsoft.com/office/drawing/2014/main" id="{3B5B7564-E933-47C4-BC95-0990AFEA6C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4" y="2724"/>
              <a:ext cx="45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  <a:cs typeface="Arial" pitchFamily="34" charset="0"/>
                </a:rPr>
                <a:t>6</a:t>
              </a:r>
              <a:endParaRPr lang="en-US"/>
            </a:p>
          </p:txBody>
        </p:sp>
        <p:sp>
          <p:nvSpPr>
            <p:cNvPr id="27" name="Rectangle 70">
              <a:extLst>
                <a:ext uri="{FF2B5EF4-FFF2-40B4-BE49-F238E27FC236}">
                  <a16:creationId xmlns:a16="http://schemas.microsoft.com/office/drawing/2014/main" id="{00DED11F-A4E7-4FB9-A467-ECD4E92F03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4" y="2311"/>
              <a:ext cx="45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  <a:cs typeface="Arial" pitchFamily="34" charset="0"/>
                </a:rPr>
                <a:t>7</a:t>
              </a:r>
              <a:endParaRPr lang="en-US"/>
            </a:p>
          </p:txBody>
        </p:sp>
        <p:sp>
          <p:nvSpPr>
            <p:cNvPr id="28" name="Rectangle 71">
              <a:extLst>
                <a:ext uri="{FF2B5EF4-FFF2-40B4-BE49-F238E27FC236}">
                  <a16:creationId xmlns:a16="http://schemas.microsoft.com/office/drawing/2014/main" id="{4B05B9D2-8C03-4028-9CF1-F76DE9CD43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4" y="1899"/>
              <a:ext cx="45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  <a:cs typeface="Arial" pitchFamily="34" charset="0"/>
                </a:rPr>
                <a:t>8</a:t>
              </a:r>
              <a:endParaRPr lang="en-US"/>
            </a:p>
          </p:txBody>
        </p:sp>
        <p:sp>
          <p:nvSpPr>
            <p:cNvPr id="29" name="Line 72">
              <a:extLst>
                <a:ext uri="{FF2B5EF4-FFF2-40B4-BE49-F238E27FC236}">
                  <a16:creationId xmlns:a16="http://schemas.microsoft.com/office/drawing/2014/main" id="{5918A23E-76DE-4112-A73C-68938E4BDB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37" y="1754"/>
              <a:ext cx="1" cy="177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73">
              <a:extLst>
                <a:ext uri="{FF2B5EF4-FFF2-40B4-BE49-F238E27FC236}">
                  <a16:creationId xmlns:a16="http://schemas.microsoft.com/office/drawing/2014/main" id="{77CD5CAD-7BCE-4B93-AF67-D957B8E1CDA5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405" y="2373"/>
              <a:ext cx="3031" cy="1132"/>
            </a:xfrm>
            <a:custGeom>
              <a:avLst/>
              <a:gdLst>
                <a:gd name="T0" fmla="*/ 110 w 7132"/>
                <a:gd name="T1" fmla="*/ 2739 h 2778"/>
                <a:gd name="T2" fmla="*/ 225 w 7132"/>
                <a:gd name="T3" fmla="*/ 2631 h 2778"/>
                <a:gd name="T4" fmla="*/ 339 w 7132"/>
                <a:gd name="T5" fmla="*/ 2448 h 2778"/>
                <a:gd name="T6" fmla="*/ 453 w 7132"/>
                <a:gd name="T7" fmla="*/ 2178 h 2778"/>
                <a:gd name="T8" fmla="*/ 567 w 7132"/>
                <a:gd name="T9" fmla="*/ 1814 h 2778"/>
                <a:gd name="T10" fmla="*/ 681 w 7132"/>
                <a:gd name="T11" fmla="*/ 1353 h 2778"/>
                <a:gd name="T12" fmla="*/ 795 w 7132"/>
                <a:gd name="T13" fmla="*/ 902 h 2778"/>
                <a:gd name="T14" fmla="*/ 909 w 7132"/>
                <a:gd name="T15" fmla="*/ 704 h 2778"/>
                <a:gd name="T16" fmla="*/ 1024 w 7132"/>
                <a:gd name="T17" fmla="*/ 658 h 2778"/>
                <a:gd name="T18" fmla="*/ 1138 w 7132"/>
                <a:gd name="T19" fmla="*/ 587 h 2778"/>
                <a:gd name="T20" fmla="*/ 1252 w 7132"/>
                <a:gd name="T21" fmla="*/ 513 h 2778"/>
                <a:gd name="T22" fmla="*/ 1366 w 7132"/>
                <a:gd name="T23" fmla="*/ 477 h 2778"/>
                <a:gd name="T24" fmla="*/ 1480 w 7132"/>
                <a:gd name="T25" fmla="*/ 460 h 2778"/>
                <a:gd name="T26" fmla="*/ 1594 w 7132"/>
                <a:gd name="T27" fmla="*/ 442 h 2778"/>
                <a:gd name="T28" fmla="*/ 1708 w 7132"/>
                <a:gd name="T29" fmla="*/ 435 h 2778"/>
                <a:gd name="T30" fmla="*/ 1823 w 7132"/>
                <a:gd name="T31" fmla="*/ 451 h 2778"/>
                <a:gd name="T32" fmla="*/ 1937 w 7132"/>
                <a:gd name="T33" fmla="*/ 474 h 2778"/>
                <a:gd name="T34" fmla="*/ 2051 w 7132"/>
                <a:gd name="T35" fmla="*/ 482 h 2778"/>
                <a:gd name="T36" fmla="*/ 2165 w 7132"/>
                <a:gd name="T37" fmla="*/ 471 h 2778"/>
                <a:gd name="T38" fmla="*/ 2279 w 7132"/>
                <a:gd name="T39" fmla="*/ 458 h 2778"/>
                <a:gd name="T40" fmla="*/ 2393 w 7132"/>
                <a:gd name="T41" fmla="*/ 452 h 2778"/>
                <a:gd name="T42" fmla="*/ 2507 w 7132"/>
                <a:gd name="T43" fmla="*/ 449 h 2778"/>
                <a:gd name="T44" fmla="*/ 2622 w 7132"/>
                <a:gd name="T45" fmla="*/ 434 h 2778"/>
                <a:gd name="T46" fmla="*/ 2736 w 7132"/>
                <a:gd name="T47" fmla="*/ 398 h 2778"/>
                <a:gd name="T48" fmla="*/ 2850 w 7132"/>
                <a:gd name="T49" fmla="*/ 347 h 2778"/>
                <a:gd name="T50" fmla="*/ 2964 w 7132"/>
                <a:gd name="T51" fmla="*/ 294 h 2778"/>
                <a:gd name="T52" fmla="*/ 3078 w 7132"/>
                <a:gd name="T53" fmla="*/ 251 h 2778"/>
                <a:gd name="T54" fmla="*/ 3192 w 7132"/>
                <a:gd name="T55" fmla="*/ 218 h 2778"/>
                <a:gd name="T56" fmla="*/ 3306 w 7132"/>
                <a:gd name="T57" fmla="*/ 183 h 2778"/>
                <a:gd name="T58" fmla="*/ 3421 w 7132"/>
                <a:gd name="T59" fmla="*/ 138 h 2778"/>
                <a:gd name="T60" fmla="*/ 3535 w 7132"/>
                <a:gd name="T61" fmla="*/ 86 h 2778"/>
                <a:gd name="T62" fmla="*/ 3649 w 7132"/>
                <a:gd name="T63" fmla="*/ 36 h 2778"/>
                <a:gd name="T64" fmla="*/ 3763 w 7132"/>
                <a:gd name="T65" fmla="*/ 6 h 2778"/>
                <a:gd name="T66" fmla="*/ 3877 w 7132"/>
                <a:gd name="T67" fmla="*/ 1 h 2778"/>
                <a:gd name="T68" fmla="*/ 3991 w 7132"/>
                <a:gd name="T69" fmla="*/ 10 h 2778"/>
                <a:gd name="T70" fmla="*/ 4105 w 7132"/>
                <a:gd name="T71" fmla="*/ 22 h 2778"/>
                <a:gd name="T72" fmla="*/ 4220 w 7132"/>
                <a:gd name="T73" fmla="*/ 34 h 2778"/>
                <a:gd name="T74" fmla="*/ 4334 w 7132"/>
                <a:gd name="T75" fmla="*/ 49 h 2778"/>
                <a:gd name="T76" fmla="*/ 4448 w 7132"/>
                <a:gd name="T77" fmla="*/ 76 h 2778"/>
                <a:gd name="T78" fmla="*/ 4562 w 7132"/>
                <a:gd name="T79" fmla="*/ 114 h 2778"/>
                <a:gd name="T80" fmla="*/ 4676 w 7132"/>
                <a:gd name="T81" fmla="*/ 158 h 2778"/>
                <a:gd name="T82" fmla="*/ 4790 w 7132"/>
                <a:gd name="T83" fmla="*/ 200 h 2778"/>
                <a:gd name="T84" fmla="*/ 4904 w 7132"/>
                <a:gd name="T85" fmla="*/ 235 h 2778"/>
                <a:gd name="T86" fmla="*/ 5019 w 7132"/>
                <a:gd name="T87" fmla="*/ 263 h 2778"/>
                <a:gd name="T88" fmla="*/ 5133 w 7132"/>
                <a:gd name="T89" fmla="*/ 287 h 2778"/>
                <a:gd name="T90" fmla="*/ 5247 w 7132"/>
                <a:gd name="T91" fmla="*/ 308 h 2778"/>
                <a:gd name="T92" fmla="*/ 5361 w 7132"/>
                <a:gd name="T93" fmla="*/ 331 h 2778"/>
                <a:gd name="T94" fmla="*/ 5475 w 7132"/>
                <a:gd name="T95" fmla="*/ 354 h 2778"/>
                <a:gd name="T96" fmla="*/ 5589 w 7132"/>
                <a:gd name="T97" fmla="*/ 375 h 2778"/>
                <a:gd name="T98" fmla="*/ 5703 w 7132"/>
                <a:gd name="T99" fmla="*/ 390 h 2778"/>
                <a:gd name="T100" fmla="*/ 5818 w 7132"/>
                <a:gd name="T101" fmla="*/ 397 h 2778"/>
                <a:gd name="T102" fmla="*/ 5932 w 7132"/>
                <a:gd name="T103" fmla="*/ 396 h 2778"/>
                <a:gd name="T104" fmla="*/ 6046 w 7132"/>
                <a:gd name="T105" fmla="*/ 391 h 2778"/>
                <a:gd name="T106" fmla="*/ 6160 w 7132"/>
                <a:gd name="T107" fmla="*/ 385 h 2778"/>
                <a:gd name="T108" fmla="*/ 6274 w 7132"/>
                <a:gd name="T109" fmla="*/ 383 h 2778"/>
                <a:gd name="T110" fmla="*/ 6388 w 7132"/>
                <a:gd name="T111" fmla="*/ 385 h 2778"/>
                <a:gd name="T112" fmla="*/ 6502 w 7132"/>
                <a:gd name="T113" fmla="*/ 386 h 2778"/>
                <a:gd name="T114" fmla="*/ 6617 w 7132"/>
                <a:gd name="T115" fmla="*/ 383 h 2778"/>
                <a:gd name="T116" fmla="*/ 6731 w 7132"/>
                <a:gd name="T117" fmla="*/ 374 h 2778"/>
                <a:gd name="T118" fmla="*/ 6845 w 7132"/>
                <a:gd name="T119" fmla="*/ 361 h 2778"/>
                <a:gd name="T120" fmla="*/ 6959 w 7132"/>
                <a:gd name="T121" fmla="*/ 348 h 2778"/>
                <a:gd name="T122" fmla="*/ 7073 w 7132"/>
                <a:gd name="T123" fmla="*/ 339 h 277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2778"/>
                <a:gd name="T188" fmla="*/ 7132 w 7132"/>
                <a:gd name="T189" fmla="*/ 2778 h 277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2778">
                  <a:moveTo>
                    <a:pt x="0" y="2778"/>
                  </a:moveTo>
                  <a:lnTo>
                    <a:pt x="3" y="2777"/>
                  </a:lnTo>
                  <a:lnTo>
                    <a:pt x="6" y="2777"/>
                  </a:lnTo>
                  <a:lnTo>
                    <a:pt x="9" y="2776"/>
                  </a:lnTo>
                  <a:lnTo>
                    <a:pt x="13" y="2775"/>
                  </a:lnTo>
                  <a:lnTo>
                    <a:pt x="16" y="2775"/>
                  </a:lnTo>
                  <a:lnTo>
                    <a:pt x="19" y="2774"/>
                  </a:lnTo>
                  <a:lnTo>
                    <a:pt x="22" y="2773"/>
                  </a:lnTo>
                  <a:lnTo>
                    <a:pt x="26" y="2772"/>
                  </a:lnTo>
                  <a:lnTo>
                    <a:pt x="29" y="2772"/>
                  </a:lnTo>
                  <a:lnTo>
                    <a:pt x="32" y="2771"/>
                  </a:lnTo>
                  <a:lnTo>
                    <a:pt x="35" y="2770"/>
                  </a:lnTo>
                  <a:lnTo>
                    <a:pt x="39" y="2769"/>
                  </a:lnTo>
                  <a:lnTo>
                    <a:pt x="42" y="2768"/>
                  </a:lnTo>
                  <a:lnTo>
                    <a:pt x="45" y="2768"/>
                  </a:lnTo>
                  <a:lnTo>
                    <a:pt x="48" y="2767"/>
                  </a:lnTo>
                  <a:lnTo>
                    <a:pt x="52" y="2766"/>
                  </a:lnTo>
                  <a:lnTo>
                    <a:pt x="55" y="2765"/>
                  </a:lnTo>
                  <a:lnTo>
                    <a:pt x="58" y="2764"/>
                  </a:lnTo>
                  <a:lnTo>
                    <a:pt x="61" y="2763"/>
                  </a:lnTo>
                  <a:lnTo>
                    <a:pt x="65" y="2762"/>
                  </a:lnTo>
                  <a:lnTo>
                    <a:pt x="68" y="2760"/>
                  </a:lnTo>
                  <a:lnTo>
                    <a:pt x="71" y="2759"/>
                  </a:lnTo>
                  <a:lnTo>
                    <a:pt x="75" y="2758"/>
                  </a:lnTo>
                  <a:lnTo>
                    <a:pt x="78" y="2757"/>
                  </a:lnTo>
                  <a:lnTo>
                    <a:pt x="81" y="2755"/>
                  </a:lnTo>
                  <a:lnTo>
                    <a:pt x="84" y="2754"/>
                  </a:lnTo>
                  <a:lnTo>
                    <a:pt x="88" y="2752"/>
                  </a:lnTo>
                  <a:lnTo>
                    <a:pt x="91" y="2750"/>
                  </a:lnTo>
                  <a:lnTo>
                    <a:pt x="94" y="2748"/>
                  </a:lnTo>
                  <a:lnTo>
                    <a:pt x="97" y="2747"/>
                  </a:lnTo>
                  <a:lnTo>
                    <a:pt x="101" y="2745"/>
                  </a:lnTo>
                  <a:lnTo>
                    <a:pt x="104" y="2743"/>
                  </a:lnTo>
                  <a:lnTo>
                    <a:pt x="107" y="2741"/>
                  </a:lnTo>
                  <a:lnTo>
                    <a:pt x="110" y="2739"/>
                  </a:lnTo>
                  <a:lnTo>
                    <a:pt x="114" y="2736"/>
                  </a:lnTo>
                  <a:lnTo>
                    <a:pt x="117" y="2734"/>
                  </a:lnTo>
                  <a:lnTo>
                    <a:pt x="120" y="2732"/>
                  </a:lnTo>
                  <a:lnTo>
                    <a:pt x="123" y="2730"/>
                  </a:lnTo>
                  <a:lnTo>
                    <a:pt x="127" y="2727"/>
                  </a:lnTo>
                  <a:lnTo>
                    <a:pt x="130" y="2725"/>
                  </a:lnTo>
                  <a:lnTo>
                    <a:pt x="133" y="2723"/>
                  </a:lnTo>
                  <a:lnTo>
                    <a:pt x="136" y="2720"/>
                  </a:lnTo>
                  <a:lnTo>
                    <a:pt x="140" y="2718"/>
                  </a:lnTo>
                  <a:lnTo>
                    <a:pt x="143" y="2715"/>
                  </a:lnTo>
                  <a:lnTo>
                    <a:pt x="146" y="2712"/>
                  </a:lnTo>
                  <a:lnTo>
                    <a:pt x="150" y="2710"/>
                  </a:lnTo>
                  <a:lnTo>
                    <a:pt x="153" y="2707"/>
                  </a:lnTo>
                  <a:lnTo>
                    <a:pt x="156" y="2704"/>
                  </a:lnTo>
                  <a:lnTo>
                    <a:pt x="159" y="2701"/>
                  </a:lnTo>
                  <a:lnTo>
                    <a:pt x="163" y="2699"/>
                  </a:lnTo>
                  <a:lnTo>
                    <a:pt x="166" y="2695"/>
                  </a:lnTo>
                  <a:lnTo>
                    <a:pt x="169" y="2692"/>
                  </a:lnTo>
                  <a:lnTo>
                    <a:pt x="172" y="2689"/>
                  </a:lnTo>
                  <a:lnTo>
                    <a:pt x="176" y="2686"/>
                  </a:lnTo>
                  <a:lnTo>
                    <a:pt x="179" y="2682"/>
                  </a:lnTo>
                  <a:lnTo>
                    <a:pt x="182" y="2679"/>
                  </a:lnTo>
                  <a:lnTo>
                    <a:pt x="185" y="2676"/>
                  </a:lnTo>
                  <a:lnTo>
                    <a:pt x="189" y="2672"/>
                  </a:lnTo>
                  <a:lnTo>
                    <a:pt x="192" y="2669"/>
                  </a:lnTo>
                  <a:lnTo>
                    <a:pt x="195" y="2665"/>
                  </a:lnTo>
                  <a:lnTo>
                    <a:pt x="198" y="2661"/>
                  </a:lnTo>
                  <a:lnTo>
                    <a:pt x="202" y="2658"/>
                  </a:lnTo>
                  <a:lnTo>
                    <a:pt x="205" y="2654"/>
                  </a:lnTo>
                  <a:lnTo>
                    <a:pt x="208" y="2650"/>
                  </a:lnTo>
                  <a:lnTo>
                    <a:pt x="211" y="2647"/>
                  </a:lnTo>
                  <a:lnTo>
                    <a:pt x="215" y="2643"/>
                  </a:lnTo>
                  <a:lnTo>
                    <a:pt x="218" y="2639"/>
                  </a:lnTo>
                  <a:lnTo>
                    <a:pt x="221" y="2635"/>
                  </a:lnTo>
                  <a:lnTo>
                    <a:pt x="225" y="2631"/>
                  </a:lnTo>
                  <a:lnTo>
                    <a:pt x="228" y="2627"/>
                  </a:lnTo>
                  <a:lnTo>
                    <a:pt x="231" y="2623"/>
                  </a:lnTo>
                  <a:lnTo>
                    <a:pt x="234" y="2619"/>
                  </a:lnTo>
                  <a:lnTo>
                    <a:pt x="238" y="2615"/>
                  </a:lnTo>
                  <a:lnTo>
                    <a:pt x="241" y="2610"/>
                  </a:lnTo>
                  <a:lnTo>
                    <a:pt x="244" y="2606"/>
                  </a:lnTo>
                  <a:lnTo>
                    <a:pt x="247" y="2602"/>
                  </a:lnTo>
                  <a:lnTo>
                    <a:pt x="251" y="2597"/>
                  </a:lnTo>
                  <a:lnTo>
                    <a:pt x="254" y="2592"/>
                  </a:lnTo>
                  <a:lnTo>
                    <a:pt x="257" y="2587"/>
                  </a:lnTo>
                  <a:lnTo>
                    <a:pt x="260" y="2582"/>
                  </a:lnTo>
                  <a:lnTo>
                    <a:pt x="264" y="2577"/>
                  </a:lnTo>
                  <a:lnTo>
                    <a:pt x="267" y="2572"/>
                  </a:lnTo>
                  <a:lnTo>
                    <a:pt x="270" y="2567"/>
                  </a:lnTo>
                  <a:lnTo>
                    <a:pt x="273" y="2562"/>
                  </a:lnTo>
                  <a:lnTo>
                    <a:pt x="277" y="2557"/>
                  </a:lnTo>
                  <a:lnTo>
                    <a:pt x="280" y="2552"/>
                  </a:lnTo>
                  <a:lnTo>
                    <a:pt x="283" y="2547"/>
                  </a:lnTo>
                  <a:lnTo>
                    <a:pt x="286" y="2541"/>
                  </a:lnTo>
                  <a:lnTo>
                    <a:pt x="290" y="2536"/>
                  </a:lnTo>
                  <a:lnTo>
                    <a:pt x="293" y="2531"/>
                  </a:lnTo>
                  <a:lnTo>
                    <a:pt x="296" y="2525"/>
                  </a:lnTo>
                  <a:lnTo>
                    <a:pt x="300" y="2520"/>
                  </a:lnTo>
                  <a:lnTo>
                    <a:pt x="303" y="2514"/>
                  </a:lnTo>
                  <a:lnTo>
                    <a:pt x="306" y="2509"/>
                  </a:lnTo>
                  <a:lnTo>
                    <a:pt x="309" y="2503"/>
                  </a:lnTo>
                  <a:lnTo>
                    <a:pt x="313" y="2497"/>
                  </a:lnTo>
                  <a:lnTo>
                    <a:pt x="316" y="2491"/>
                  </a:lnTo>
                  <a:lnTo>
                    <a:pt x="319" y="2486"/>
                  </a:lnTo>
                  <a:lnTo>
                    <a:pt x="322" y="2480"/>
                  </a:lnTo>
                  <a:lnTo>
                    <a:pt x="326" y="2474"/>
                  </a:lnTo>
                  <a:lnTo>
                    <a:pt x="329" y="2468"/>
                  </a:lnTo>
                  <a:lnTo>
                    <a:pt x="332" y="2461"/>
                  </a:lnTo>
                  <a:lnTo>
                    <a:pt x="335" y="2455"/>
                  </a:lnTo>
                  <a:lnTo>
                    <a:pt x="339" y="2448"/>
                  </a:lnTo>
                  <a:lnTo>
                    <a:pt x="342" y="2441"/>
                  </a:lnTo>
                  <a:lnTo>
                    <a:pt x="345" y="2435"/>
                  </a:lnTo>
                  <a:lnTo>
                    <a:pt x="348" y="2428"/>
                  </a:lnTo>
                  <a:lnTo>
                    <a:pt x="352" y="2421"/>
                  </a:lnTo>
                  <a:lnTo>
                    <a:pt x="355" y="2415"/>
                  </a:lnTo>
                  <a:lnTo>
                    <a:pt x="358" y="2408"/>
                  </a:lnTo>
                  <a:lnTo>
                    <a:pt x="361" y="2401"/>
                  </a:lnTo>
                  <a:lnTo>
                    <a:pt x="365" y="2394"/>
                  </a:lnTo>
                  <a:lnTo>
                    <a:pt x="368" y="2387"/>
                  </a:lnTo>
                  <a:lnTo>
                    <a:pt x="371" y="2380"/>
                  </a:lnTo>
                  <a:lnTo>
                    <a:pt x="375" y="2373"/>
                  </a:lnTo>
                  <a:lnTo>
                    <a:pt x="378" y="2366"/>
                  </a:lnTo>
                  <a:lnTo>
                    <a:pt x="381" y="2358"/>
                  </a:lnTo>
                  <a:lnTo>
                    <a:pt x="384" y="2351"/>
                  </a:lnTo>
                  <a:lnTo>
                    <a:pt x="388" y="2344"/>
                  </a:lnTo>
                  <a:lnTo>
                    <a:pt x="391" y="2336"/>
                  </a:lnTo>
                  <a:lnTo>
                    <a:pt x="394" y="2329"/>
                  </a:lnTo>
                  <a:lnTo>
                    <a:pt x="397" y="2321"/>
                  </a:lnTo>
                  <a:lnTo>
                    <a:pt x="401" y="2314"/>
                  </a:lnTo>
                  <a:lnTo>
                    <a:pt x="404" y="2306"/>
                  </a:lnTo>
                  <a:lnTo>
                    <a:pt x="407" y="2298"/>
                  </a:lnTo>
                  <a:lnTo>
                    <a:pt x="410" y="2290"/>
                  </a:lnTo>
                  <a:lnTo>
                    <a:pt x="414" y="2282"/>
                  </a:lnTo>
                  <a:lnTo>
                    <a:pt x="417" y="2274"/>
                  </a:lnTo>
                  <a:lnTo>
                    <a:pt x="420" y="2265"/>
                  </a:lnTo>
                  <a:lnTo>
                    <a:pt x="423" y="2257"/>
                  </a:lnTo>
                  <a:lnTo>
                    <a:pt x="427" y="2248"/>
                  </a:lnTo>
                  <a:lnTo>
                    <a:pt x="430" y="2240"/>
                  </a:lnTo>
                  <a:lnTo>
                    <a:pt x="433" y="2231"/>
                  </a:lnTo>
                  <a:lnTo>
                    <a:pt x="437" y="2223"/>
                  </a:lnTo>
                  <a:lnTo>
                    <a:pt x="440" y="2214"/>
                  </a:lnTo>
                  <a:lnTo>
                    <a:pt x="443" y="2205"/>
                  </a:lnTo>
                  <a:lnTo>
                    <a:pt x="446" y="2196"/>
                  </a:lnTo>
                  <a:lnTo>
                    <a:pt x="450" y="2187"/>
                  </a:lnTo>
                  <a:lnTo>
                    <a:pt x="453" y="2178"/>
                  </a:lnTo>
                  <a:lnTo>
                    <a:pt x="456" y="2169"/>
                  </a:lnTo>
                  <a:lnTo>
                    <a:pt x="459" y="2160"/>
                  </a:lnTo>
                  <a:lnTo>
                    <a:pt x="463" y="2151"/>
                  </a:lnTo>
                  <a:lnTo>
                    <a:pt x="466" y="2142"/>
                  </a:lnTo>
                  <a:lnTo>
                    <a:pt x="469" y="2133"/>
                  </a:lnTo>
                  <a:lnTo>
                    <a:pt x="472" y="2123"/>
                  </a:lnTo>
                  <a:lnTo>
                    <a:pt x="476" y="2114"/>
                  </a:lnTo>
                  <a:lnTo>
                    <a:pt x="479" y="2105"/>
                  </a:lnTo>
                  <a:lnTo>
                    <a:pt x="482" y="2095"/>
                  </a:lnTo>
                  <a:lnTo>
                    <a:pt x="485" y="2085"/>
                  </a:lnTo>
                  <a:lnTo>
                    <a:pt x="489" y="2076"/>
                  </a:lnTo>
                  <a:lnTo>
                    <a:pt x="492" y="2066"/>
                  </a:lnTo>
                  <a:lnTo>
                    <a:pt x="495" y="2055"/>
                  </a:lnTo>
                  <a:lnTo>
                    <a:pt x="498" y="2045"/>
                  </a:lnTo>
                  <a:lnTo>
                    <a:pt x="502" y="2035"/>
                  </a:lnTo>
                  <a:lnTo>
                    <a:pt x="505" y="2024"/>
                  </a:lnTo>
                  <a:lnTo>
                    <a:pt x="508" y="2014"/>
                  </a:lnTo>
                  <a:lnTo>
                    <a:pt x="512" y="2003"/>
                  </a:lnTo>
                  <a:lnTo>
                    <a:pt x="515" y="1993"/>
                  </a:lnTo>
                  <a:lnTo>
                    <a:pt x="518" y="1982"/>
                  </a:lnTo>
                  <a:lnTo>
                    <a:pt x="521" y="1971"/>
                  </a:lnTo>
                  <a:lnTo>
                    <a:pt x="525" y="1961"/>
                  </a:lnTo>
                  <a:lnTo>
                    <a:pt x="528" y="1950"/>
                  </a:lnTo>
                  <a:lnTo>
                    <a:pt x="531" y="1939"/>
                  </a:lnTo>
                  <a:lnTo>
                    <a:pt x="534" y="1928"/>
                  </a:lnTo>
                  <a:lnTo>
                    <a:pt x="538" y="1917"/>
                  </a:lnTo>
                  <a:lnTo>
                    <a:pt x="541" y="1906"/>
                  </a:lnTo>
                  <a:lnTo>
                    <a:pt x="544" y="1894"/>
                  </a:lnTo>
                  <a:lnTo>
                    <a:pt x="547" y="1883"/>
                  </a:lnTo>
                  <a:lnTo>
                    <a:pt x="551" y="1872"/>
                  </a:lnTo>
                  <a:lnTo>
                    <a:pt x="554" y="1860"/>
                  </a:lnTo>
                  <a:lnTo>
                    <a:pt x="557" y="1849"/>
                  </a:lnTo>
                  <a:lnTo>
                    <a:pt x="560" y="1837"/>
                  </a:lnTo>
                  <a:lnTo>
                    <a:pt x="564" y="1826"/>
                  </a:lnTo>
                  <a:lnTo>
                    <a:pt x="567" y="1814"/>
                  </a:lnTo>
                  <a:lnTo>
                    <a:pt x="570" y="1802"/>
                  </a:lnTo>
                  <a:lnTo>
                    <a:pt x="573" y="1790"/>
                  </a:lnTo>
                  <a:lnTo>
                    <a:pt x="577" y="1778"/>
                  </a:lnTo>
                  <a:lnTo>
                    <a:pt x="580" y="1765"/>
                  </a:lnTo>
                  <a:lnTo>
                    <a:pt x="583" y="1753"/>
                  </a:lnTo>
                  <a:lnTo>
                    <a:pt x="587" y="1741"/>
                  </a:lnTo>
                  <a:lnTo>
                    <a:pt x="590" y="1728"/>
                  </a:lnTo>
                  <a:lnTo>
                    <a:pt x="593" y="1716"/>
                  </a:lnTo>
                  <a:lnTo>
                    <a:pt x="596" y="1703"/>
                  </a:lnTo>
                  <a:lnTo>
                    <a:pt x="600" y="1690"/>
                  </a:lnTo>
                  <a:lnTo>
                    <a:pt x="603" y="1678"/>
                  </a:lnTo>
                  <a:lnTo>
                    <a:pt x="606" y="1665"/>
                  </a:lnTo>
                  <a:lnTo>
                    <a:pt x="609" y="1652"/>
                  </a:lnTo>
                  <a:lnTo>
                    <a:pt x="613" y="1639"/>
                  </a:lnTo>
                  <a:lnTo>
                    <a:pt x="616" y="1626"/>
                  </a:lnTo>
                  <a:lnTo>
                    <a:pt x="619" y="1613"/>
                  </a:lnTo>
                  <a:lnTo>
                    <a:pt x="622" y="1600"/>
                  </a:lnTo>
                  <a:lnTo>
                    <a:pt x="626" y="1587"/>
                  </a:lnTo>
                  <a:lnTo>
                    <a:pt x="629" y="1573"/>
                  </a:lnTo>
                  <a:lnTo>
                    <a:pt x="632" y="1560"/>
                  </a:lnTo>
                  <a:lnTo>
                    <a:pt x="635" y="1546"/>
                  </a:lnTo>
                  <a:lnTo>
                    <a:pt x="639" y="1533"/>
                  </a:lnTo>
                  <a:lnTo>
                    <a:pt x="642" y="1519"/>
                  </a:lnTo>
                  <a:lnTo>
                    <a:pt x="645" y="1506"/>
                  </a:lnTo>
                  <a:lnTo>
                    <a:pt x="648" y="1492"/>
                  </a:lnTo>
                  <a:lnTo>
                    <a:pt x="652" y="1478"/>
                  </a:lnTo>
                  <a:lnTo>
                    <a:pt x="655" y="1464"/>
                  </a:lnTo>
                  <a:lnTo>
                    <a:pt x="658" y="1451"/>
                  </a:lnTo>
                  <a:lnTo>
                    <a:pt x="662" y="1437"/>
                  </a:lnTo>
                  <a:lnTo>
                    <a:pt x="665" y="1423"/>
                  </a:lnTo>
                  <a:lnTo>
                    <a:pt x="668" y="1409"/>
                  </a:lnTo>
                  <a:lnTo>
                    <a:pt x="671" y="1395"/>
                  </a:lnTo>
                  <a:lnTo>
                    <a:pt x="675" y="1381"/>
                  </a:lnTo>
                  <a:lnTo>
                    <a:pt x="678" y="1367"/>
                  </a:lnTo>
                  <a:lnTo>
                    <a:pt x="681" y="1353"/>
                  </a:lnTo>
                  <a:lnTo>
                    <a:pt x="684" y="1339"/>
                  </a:lnTo>
                  <a:lnTo>
                    <a:pt x="688" y="1325"/>
                  </a:lnTo>
                  <a:lnTo>
                    <a:pt x="691" y="1311"/>
                  </a:lnTo>
                  <a:lnTo>
                    <a:pt x="694" y="1297"/>
                  </a:lnTo>
                  <a:lnTo>
                    <a:pt x="697" y="1283"/>
                  </a:lnTo>
                  <a:lnTo>
                    <a:pt x="701" y="1269"/>
                  </a:lnTo>
                  <a:lnTo>
                    <a:pt x="704" y="1255"/>
                  </a:lnTo>
                  <a:lnTo>
                    <a:pt x="707" y="1241"/>
                  </a:lnTo>
                  <a:lnTo>
                    <a:pt x="710" y="1227"/>
                  </a:lnTo>
                  <a:lnTo>
                    <a:pt x="714" y="1213"/>
                  </a:lnTo>
                  <a:lnTo>
                    <a:pt x="717" y="1199"/>
                  </a:lnTo>
                  <a:lnTo>
                    <a:pt x="720" y="1185"/>
                  </a:lnTo>
                  <a:lnTo>
                    <a:pt x="723" y="1171"/>
                  </a:lnTo>
                  <a:lnTo>
                    <a:pt x="727" y="1157"/>
                  </a:lnTo>
                  <a:lnTo>
                    <a:pt x="730" y="1144"/>
                  </a:lnTo>
                  <a:lnTo>
                    <a:pt x="733" y="1130"/>
                  </a:lnTo>
                  <a:lnTo>
                    <a:pt x="737" y="1117"/>
                  </a:lnTo>
                  <a:lnTo>
                    <a:pt x="740" y="1104"/>
                  </a:lnTo>
                  <a:lnTo>
                    <a:pt x="743" y="1091"/>
                  </a:lnTo>
                  <a:lnTo>
                    <a:pt x="746" y="1078"/>
                  </a:lnTo>
                  <a:lnTo>
                    <a:pt x="750" y="1065"/>
                  </a:lnTo>
                  <a:lnTo>
                    <a:pt x="753" y="1053"/>
                  </a:lnTo>
                  <a:lnTo>
                    <a:pt x="756" y="1040"/>
                  </a:lnTo>
                  <a:lnTo>
                    <a:pt x="759" y="1028"/>
                  </a:lnTo>
                  <a:lnTo>
                    <a:pt x="763" y="1016"/>
                  </a:lnTo>
                  <a:lnTo>
                    <a:pt x="766" y="1003"/>
                  </a:lnTo>
                  <a:lnTo>
                    <a:pt x="769" y="991"/>
                  </a:lnTo>
                  <a:lnTo>
                    <a:pt x="772" y="980"/>
                  </a:lnTo>
                  <a:lnTo>
                    <a:pt x="776" y="968"/>
                  </a:lnTo>
                  <a:lnTo>
                    <a:pt x="779" y="957"/>
                  </a:lnTo>
                  <a:lnTo>
                    <a:pt x="782" y="945"/>
                  </a:lnTo>
                  <a:lnTo>
                    <a:pt x="785" y="934"/>
                  </a:lnTo>
                  <a:lnTo>
                    <a:pt x="789" y="923"/>
                  </a:lnTo>
                  <a:lnTo>
                    <a:pt x="792" y="913"/>
                  </a:lnTo>
                  <a:lnTo>
                    <a:pt x="795" y="902"/>
                  </a:lnTo>
                  <a:lnTo>
                    <a:pt x="799" y="892"/>
                  </a:lnTo>
                  <a:lnTo>
                    <a:pt x="802" y="882"/>
                  </a:lnTo>
                  <a:lnTo>
                    <a:pt x="805" y="872"/>
                  </a:lnTo>
                  <a:lnTo>
                    <a:pt x="808" y="863"/>
                  </a:lnTo>
                  <a:lnTo>
                    <a:pt x="812" y="854"/>
                  </a:lnTo>
                  <a:lnTo>
                    <a:pt x="815" y="845"/>
                  </a:lnTo>
                  <a:lnTo>
                    <a:pt x="818" y="837"/>
                  </a:lnTo>
                  <a:lnTo>
                    <a:pt x="821" y="829"/>
                  </a:lnTo>
                  <a:lnTo>
                    <a:pt x="825" y="822"/>
                  </a:lnTo>
                  <a:lnTo>
                    <a:pt x="828" y="814"/>
                  </a:lnTo>
                  <a:lnTo>
                    <a:pt x="831" y="807"/>
                  </a:lnTo>
                  <a:lnTo>
                    <a:pt x="834" y="801"/>
                  </a:lnTo>
                  <a:lnTo>
                    <a:pt x="838" y="794"/>
                  </a:lnTo>
                  <a:lnTo>
                    <a:pt x="841" y="788"/>
                  </a:lnTo>
                  <a:lnTo>
                    <a:pt x="844" y="782"/>
                  </a:lnTo>
                  <a:lnTo>
                    <a:pt x="847" y="776"/>
                  </a:lnTo>
                  <a:lnTo>
                    <a:pt x="851" y="771"/>
                  </a:lnTo>
                  <a:lnTo>
                    <a:pt x="854" y="765"/>
                  </a:lnTo>
                  <a:lnTo>
                    <a:pt x="857" y="760"/>
                  </a:lnTo>
                  <a:lnTo>
                    <a:pt x="860" y="755"/>
                  </a:lnTo>
                  <a:lnTo>
                    <a:pt x="864" y="751"/>
                  </a:lnTo>
                  <a:lnTo>
                    <a:pt x="867" y="746"/>
                  </a:lnTo>
                  <a:lnTo>
                    <a:pt x="870" y="742"/>
                  </a:lnTo>
                  <a:lnTo>
                    <a:pt x="874" y="737"/>
                  </a:lnTo>
                  <a:lnTo>
                    <a:pt x="877" y="733"/>
                  </a:lnTo>
                  <a:lnTo>
                    <a:pt x="880" y="730"/>
                  </a:lnTo>
                  <a:lnTo>
                    <a:pt x="883" y="726"/>
                  </a:lnTo>
                  <a:lnTo>
                    <a:pt x="887" y="722"/>
                  </a:lnTo>
                  <a:lnTo>
                    <a:pt x="890" y="719"/>
                  </a:lnTo>
                  <a:lnTo>
                    <a:pt x="893" y="716"/>
                  </a:lnTo>
                  <a:lnTo>
                    <a:pt x="896" y="713"/>
                  </a:lnTo>
                  <a:lnTo>
                    <a:pt x="900" y="710"/>
                  </a:lnTo>
                  <a:lnTo>
                    <a:pt x="903" y="708"/>
                  </a:lnTo>
                  <a:lnTo>
                    <a:pt x="906" y="706"/>
                  </a:lnTo>
                  <a:lnTo>
                    <a:pt x="909" y="704"/>
                  </a:lnTo>
                  <a:lnTo>
                    <a:pt x="913" y="702"/>
                  </a:lnTo>
                  <a:lnTo>
                    <a:pt x="916" y="700"/>
                  </a:lnTo>
                  <a:lnTo>
                    <a:pt x="919" y="698"/>
                  </a:lnTo>
                  <a:lnTo>
                    <a:pt x="922" y="697"/>
                  </a:lnTo>
                  <a:lnTo>
                    <a:pt x="926" y="695"/>
                  </a:lnTo>
                  <a:lnTo>
                    <a:pt x="929" y="694"/>
                  </a:lnTo>
                  <a:lnTo>
                    <a:pt x="932" y="692"/>
                  </a:lnTo>
                  <a:lnTo>
                    <a:pt x="935" y="691"/>
                  </a:lnTo>
                  <a:lnTo>
                    <a:pt x="939" y="690"/>
                  </a:lnTo>
                  <a:lnTo>
                    <a:pt x="942" y="688"/>
                  </a:lnTo>
                  <a:lnTo>
                    <a:pt x="945" y="687"/>
                  </a:lnTo>
                  <a:lnTo>
                    <a:pt x="949" y="686"/>
                  </a:lnTo>
                  <a:lnTo>
                    <a:pt x="952" y="685"/>
                  </a:lnTo>
                  <a:lnTo>
                    <a:pt x="955" y="684"/>
                  </a:lnTo>
                  <a:lnTo>
                    <a:pt x="958" y="682"/>
                  </a:lnTo>
                  <a:lnTo>
                    <a:pt x="962" y="681"/>
                  </a:lnTo>
                  <a:lnTo>
                    <a:pt x="965" y="680"/>
                  </a:lnTo>
                  <a:lnTo>
                    <a:pt x="968" y="679"/>
                  </a:lnTo>
                  <a:lnTo>
                    <a:pt x="971" y="678"/>
                  </a:lnTo>
                  <a:lnTo>
                    <a:pt x="975" y="676"/>
                  </a:lnTo>
                  <a:lnTo>
                    <a:pt x="978" y="675"/>
                  </a:lnTo>
                  <a:lnTo>
                    <a:pt x="981" y="674"/>
                  </a:lnTo>
                  <a:lnTo>
                    <a:pt x="984" y="673"/>
                  </a:lnTo>
                  <a:lnTo>
                    <a:pt x="988" y="672"/>
                  </a:lnTo>
                  <a:lnTo>
                    <a:pt x="991" y="671"/>
                  </a:lnTo>
                  <a:lnTo>
                    <a:pt x="994" y="670"/>
                  </a:lnTo>
                  <a:lnTo>
                    <a:pt x="997" y="669"/>
                  </a:lnTo>
                  <a:lnTo>
                    <a:pt x="1001" y="668"/>
                  </a:lnTo>
                  <a:lnTo>
                    <a:pt x="1004" y="667"/>
                  </a:lnTo>
                  <a:lnTo>
                    <a:pt x="1007" y="665"/>
                  </a:lnTo>
                  <a:lnTo>
                    <a:pt x="1010" y="664"/>
                  </a:lnTo>
                  <a:lnTo>
                    <a:pt x="1014" y="663"/>
                  </a:lnTo>
                  <a:lnTo>
                    <a:pt x="1017" y="661"/>
                  </a:lnTo>
                  <a:lnTo>
                    <a:pt x="1020" y="660"/>
                  </a:lnTo>
                  <a:lnTo>
                    <a:pt x="1024" y="658"/>
                  </a:lnTo>
                  <a:lnTo>
                    <a:pt x="1027" y="657"/>
                  </a:lnTo>
                  <a:lnTo>
                    <a:pt x="1030" y="655"/>
                  </a:lnTo>
                  <a:lnTo>
                    <a:pt x="1033" y="654"/>
                  </a:lnTo>
                  <a:lnTo>
                    <a:pt x="1037" y="652"/>
                  </a:lnTo>
                  <a:lnTo>
                    <a:pt x="1040" y="650"/>
                  </a:lnTo>
                  <a:lnTo>
                    <a:pt x="1043" y="649"/>
                  </a:lnTo>
                  <a:lnTo>
                    <a:pt x="1046" y="647"/>
                  </a:lnTo>
                  <a:lnTo>
                    <a:pt x="1050" y="645"/>
                  </a:lnTo>
                  <a:lnTo>
                    <a:pt x="1053" y="643"/>
                  </a:lnTo>
                  <a:lnTo>
                    <a:pt x="1056" y="641"/>
                  </a:lnTo>
                  <a:lnTo>
                    <a:pt x="1059" y="639"/>
                  </a:lnTo>
                  <a:lnTo>
                    <a:pt x="1063" y="637"/>
                  </a:lnTo>
                  <a:lnTo>
                    <a:pt x="1066" y="636"/>
                  </a:lnTo>
                  <a:lnTo>
                    <a:pt x="1069" y="634"/>
                  </a:lnTo>
                  <a:lnTo>
                    <a:pt x="1072" y="632"/>
                  </a:lnTo>
                  <a:lnTo>
                    <a:pt x="1076" y="630"/>
                  </a:lnTo>
                  <a:lnTo>
                    <a:pt x="1079" y="628"/>
                  </a:lnTo>
                  <a:lnTo>
                    <a:pt x="1082" y="626"/>
                  </a:lnTo>
                  <a:lnTo>
                    <a:pt x="1085" y="624"/>
                  </a:lnTo>
                  <a:lnTo>
                    <a:pt x="1089" y="621"/>
                  </a:lnTo>
                  <a:lnTo>
                    <a:pt x="1092" y="619"/>
                  </a:lnTo>
                  <a:lnTo>
                    <a:pt x="1095" y="617"/>
                  </a:lnTo>
                  <a:lnTo>
                    <a:pt x="1099" y="615"/>
                  </a:lnTo>
                  <a:lnTo>
                    <a:pt x="1102" y="613"/>
                  </a:lnTo>
                  <a:lnTo>
                    <a:pt x="1105" y="610"/>
                  </a:lnTo>
                  <a:lnTo>
                    <a:pt x="1108" y="608"/>
                  </a:lnTo>
                  <a:lnTo>
                    <a:pt x="1112" y="606"/>
                  </a:lnTo>
                  <a:lnTo>
                    <a:pt x="1115" y="603"/>
                  </a:lnTo>
                  <a:lnTo>
                    <a:pt x="1118" y="601"/>
                  </a:lnTo>
                  <a:lnTo>
                    <a:pt x="1121" y="599"/>
                  </a:lnTo>
                  <a:lnTo>
                    <a:pt x="1125" y="596"/>
                  </a:lnTo>
                  <a:lnTo>
                    <a:pt x="1128" y="594"/>
                  </a:lnTo>
                  <a:lnTo>
                    <a:pt x="1131" y="592"/>
                  </a:lnTo>
                  <a:lnTo>
                    <a:pt x="1134" y="589"/>
                  </a:lnTo>
                  <a:lnTo>
                    <a:pt x="1138" y="587"/>
                  </a:lnTo>
                  <a:lnTo>
                    <a:pt x="1141" y="584"/>
                  </a:lnTo>
                  <a:lnTo>
                    <a:pt x="1144" y="582"/>
                  </a:lnTo>
                  <a:lnTo>
                    <a:pt x="1147" y="580"/>
                  </a:lnTo>
                  <a:lnTo>
                    <a:pt x="1151" y="577"/>
                  </a:lnTo>
                  <a:lnTo>
                    <a:pt x="1154" y="575"/>
                  </a:lnTo>
                  <a:lnTo>
                    <a:pt x="1157" y="573"/>
                  </a:lnTo>
                  <a:lnTo>
                    <a:pt x="1161" y="570"/>
                  </a:lnTo>
                  <a:lnTo>
                    <a:pt x="1164" y="568"/>
                  </a:lnTo>
                  <a:lnTo>
                    <a:pt x="1167" y="566"/>
                  </a:lnTo>
                  <a:lnTo>
                    <a:pt x="1170" y="563"/>
                  </a:lnTo>
                  <a:lnTo>
                    <a:pt x="1174" y="561"/>
                  </a:lnTo>
                  <a:lnTo>
                    <a:pt x="1177" y="559"/>
                  </a:lnTo>
                  <a:lnTo>
                    <a:pt x="1180" y="556"/>
                  </a:lnTo>
                  <a:lnTo>
                    <a:pt x="1183" y="554"/>
                  </a:lnTo>
                  <a:lnTo>
                    <a:pt x="1187" y="552"/>
                  </a:lnTo>
                  <a:lnTo>
                    <a:pt x="1190" y="550"/>
                  </a:lnTo>
                  <a:lnTo>
                    <a:pt x="1193" y="547"/>
                  </a:lnTo>
                  <a:lnTo>
                    <a:pt x="1196" y="545"/>
                  </a:lnTo>
                  <a:lnTo>
                    <a:pt x="1200" y="543"/>
                  </a:lnTo>
                  <a:lnTo>
                    <a:pt x="1203" y="541"/>
                  </a:lnTo>
                  <a:lnTo>
                    <a:pt x="1206" y="539"/>
                  </a:lnTo>
                  <a:lnTo>
                    <a:pt x="1209" y="537"/>
                  </a:lnTo>
                  <a:lnTo>
                    <a:pt x="1213" y="535"/>
                  </a:lnTo>
                  <a:lnTo>
                    <a:pt x="1216" y="533"/>
                  </a:lnTo>
                  <a:lnTo>
                    <a:pt x="1219" y="531"/>
                  </a:lnTo>
                  <a:lnTo>
                    <a:pt x="1222" y="529"/>
                  </a:lnTo>
                  <a:lnTo>
                    <a:pt x="1226" y="527"/>
                  </a:lnTo>
                  <a:lnTo>
                    <a:pt x="1229" y="525"/>
                  </a:lnTo>
                  <a:lnTo>
                    <a:pt x="1232" y="523"/>
                  </a:lnTo>
                  <a:lnTo>
                    <a:pt x="1236" y="521"/>
                  </a:lnTo>
                  <a:lnTo>
                    <a:pt x="1239" y="519"/>
                  </a:lnTo>
                  <a:lnTo>
                    <a:pt x="1242" y="518"/>
                  </a:lnTo>
                  <a:lnTo>
                    <a:pt x="1245" y="516"/>
                  </a:lnTo>
                  <a:lnTo>
                    <a:pt x="1249" y="514"/>
                  </a:lnTo>
                  <a:lnTo>
                    <a:pt x="1252" y="513"/>
                  </a:lnTo>
                  <a:lnTo>
                    <a:pt x="1255" y="511"/>
                  </a:lnTo>
                  <a:lnTo>
                    <a:pt x="1258" y="510"/>
                  </a:lnTo>
                  <a:lnTo>
                    <a:pt x="1262" y="508"/>
                  </a:lnTo>
                  <a:lnTo>
                    <a:pt x="1265" y="507"/>
                  </a:lnTo>
                  <a:lnTo>
                    <a:pt x="1268" y="505"/>
                  </a:lnTo>
                  <a:lnTo>
                    <a:pt x="1271" y="504"/>
                  </a:lnTo>
                  <a:lnTo>
                    <a:pt x="1275" y="502"/>
                  </a:lnTo>
                  <a:lnTo>
                    <a:pt x="1278" y="501"/>
                  </a:lnTo>
                  <a:lnTo>
                    <a:pt x="1281" y="500"/>
                  </a:lnTo>
                  <a:lnTo>
                    <a:pt x="1284" y="498"/>
                  </a:lnTo>
                  <a:lnTo>
                    <a:pt x="1288" y="497"/>
                  </a:lnTo>
                  <a:lnTo>
                    <a:pt x="1291" y="496"/>
                  </a:lnTo>
                  <a:lnTo>
                    <a:pt x="1294" y="495"/>
                  </a:lnTo>
                  <a:lnTo>
                    <a:pt x="1297" y="493"/>
                  </a:lnTo>
                  <a:lnTo>
                    <a:pt x="1301" y="492"/>
                  </a:lnTo>
                  <a:lnTo>
                    <a:pt x="1304" y="491"/>
                  </a:lnTo>
                  <a:lnTo>
                    <a:pt x="1307" y="490"/>
                  </a:lnTo>
                  <a:lnTo>
                    <a:pt x="1311" y="489"/>
                  </a:lnTo>
                  <a:lnTo>
                    <a:pt x="1314" y="488"/>
                  </a:lnTo>
                  <a:lnTo>
                    <a:pt x="1317" y="487"/>
                  </a:lnTo>
                  <a:lnTo>
                    <a:pt x="1320" y="487"/>
                  </a:lnTo>
                  <a:lnTo>
                    <a:pt x="1324" y="486"/>
                  </a:lnTo>
                  <a:lnTo>
                    <a:pt x="1327" y="485"/>
                  </a:lnTo>
                  <a:lnTo>
                    <a:pt x="1330" y="484"/>
                  </a:lnTo>
                  <a:lnTo>
                    <a:pt x="1333" y="483"/>
                  </a:lnTo>
                  <a:lnTo>
                    <a:pt x="1337" y="483"/>
                  </a:lnTo>
                  <a:lnTo>
                    <a:pt x="1340" y="482"/>
                  </a:lnTo>
                  <a:lnTo>
                    <a:pt x="1343" y="481"/>
                  </a:lnTo>
                  <a:lnTo>
                    <a:pt x="1346" y="480"/>
                  </a:lnTo>
                  <a:lnTo>
                    <a:pt x="1350" y="480"/>
                  </a:lnTo>
                  <a:lnTo>
                    <a:pt x="1353" y="479"/>
                  </a:lnTo>
                  <a:lnTo>
                    <a:pt x="1356" y="478"/>
                  </a:lnTo>
                  <a:lnTo>
                    <a:pt x="1359" y="478"/>
                  </a:lnTo>
                  <a:lnTo>
                    <a:pt x="1363" y="477"/>
                  </a:lnTo>
                  <a:lnTo>
                    <a:pt x="1366" y="477"/>
                  </a:lnTo>
                  <a:lnTo>
                    <a:pt x="1369" y="476"/>
                  </a:lnTo>
                  <a:lnTo>
                    <a:pt x="1372" y="475"/>
                  </a:lnTo>
                  <a:lnTo>
                    <a:pt x="1376" y="475"/>
                  </a:lnTo>
                  <a:lnTo>
                    <a:pt x="1379" y="474"/>
                  </a:lnTo>
                  <a:lnTo>
                    <a:pt x="1382" y="474"/>
                  </a:lnTo>
                  <a:lnTo>
                    <a:pt x="1386" y="473"/>
                  </a:lnTo>
                  <a:lnTo>
                    <a:pt x="1389" y="473"/>
                  </a:lnTo>
                  <a:lnTo>
                    <a:pt x="1392" y="472"/>
                  </a:lnTo>
                  <a:lnTo>
                    <a:pt x="1395" y="472"/>
                  </a:lnTo>
                  <a:lnTo>
                    <a:pt x="1399" y="471"/>
                  </a:lnTo>
                  <a:lnTo>
                    <a:pt x="1402" y="471"/>
                  </a:lnTo>
                  <a:lnTo>
                    <a:pt x="1405" y="470"/>
                  </a:lnTo>
                  <a:lnTo>
                    <a:pt x="1408" y="470"/>
                  </a:lnTo>
                  <a:lnTo>
                    <a:pt x="1412" y="470"/>
                  </a:lnTo>
                  <a:lnTo>
                    <a:pt x="1415" y="469"/>
                  </a:lnTo>
                  <a:lnTo>
                    <a:pt x="1418" y="469"/>
                  </a:lnTo>
                  <a:lnTo>
                    <a:pt x="1421" y="468"/>
                  </a:lnTo>
                  <a:lnTo>
                    <a:pt x="1425" y="468"/>
                  </a:lnTo>
                  <a:lnTo>
                    <a:pt x="1428" y="467"/>
                  </a:lnTo>
                  <a:lnTo>
                    <a:pt x="1431" y="467"/>
                  </a:lnTo>
                  <a:lnTo>
                    <a:pt x="1434" y="466"/>
                  </a:lnTo>
                  <a:lnTo>
                    <a:pt x="1438" y="466"/>
                  </a:lnTo>
                  <a:lnTo>
                    <a:pt x="1441" y="466"/>
                  </a:lnTo>
                  <a:lnTo>
                    <a:pt x="1444" y="465"/>
                  </a:lnTo>
                  <a:lnTo>
                    <a:pt x="1447" y="465"/>
                  </a:lnTo>
                  <a:lnTo>
                    <a:pt x="1451" y="464"/>
                  </a:lnTo>
                  <a:lnTo>
                    <a:pt x="1454" y="464"/>
                  </a:lnTo>
                  <a:lnTo>
                    <a:pt x="1457" y="463"/>
                  </a:lnTo>
                  <a:lnTo>
                    <a:pt x="1461" y="463"/>
                  </a:lnTo>
                  <a:lnTo>
                    <a:pt x="1464" y="462"/>
                  </a:lnTo>
                  <a:lnTo>
                    <a:pt x="1467" y="462"/>
                  </a:lnTo>
                  <a:lnTo>
                    <a:pt x="1470" y="461"/>
                  </a:lnTo>
                  <a:lnTo>
                    <a:pt x="1474" y="461"/>
                  </a:lnTo>
                  <a:lnTo>
                    <a:pt x="1477" y="460"/>
                  </a:lnTo>
                  <a:lnTo>
                    <a:pt x="1480" y="460"/>
                  </a:lnTo>
                  <a:lnTo>
                    <a:pt x="1483" y="459"/>
                  </a:lnTo>
                  <a:lnTo>
                    <a:pt x="1487" y="459"/>
                  </a:lnTo>
                  <a:lnTo>
                    <a:pt x="1490" y="458"/>
                  </a:lnTo>
                  <a:lnTo>
                    <a:pt x="1493" y="458"/>
                  </a:lnTo>
                  <a:lnTo>
                    <a:pt x="1496" y="457"/>
                  </a:lnTo>
                  <a:lnTo>
                    <a:pt x="1500" y="457"/>
                  </a:lnTo>
                  <a:lnTo>
                    <a:pt x="1503" y="456"/>
                  </a:lnTo>
                  <a:lnTo>
                    <a:pt x="1506" y="456"/>
                  </a:lnTo>
                  <a:lnTo>
                    <a:pt x="1509" y="455"/>
                  </a:lnTo>
                  <a:lnTo>
                    <a:pt x="1513" y="455"/>
                  </a:lnTo>
                  <a:lnTo>
                    <a:pt x="1516" y="454"/>
                  </a:lnTo>
                  <a:lnTo>
                    <a:pt x="1519" y="454"/>
                  </a:lnTo>
                  <a:lnTo>
                    <a:pt x="1523" y="453"/>
                  </a:lnTo>
                  <a:lnTo>
                    <a:pt x="1526" y="453"/>
                  </a:lnTo>
                  <a:lnTo>
                    <a:pt x="1529" y="452"/>
                  </a:lnTo>
                  <a:lnTo>
                    <a:pt x="1532" y="452"/>
                  </a:lnTo>
                  <a:lnTo>
                    <a:pt x="1536" y="451"/>
                  </a:lnTo>
                  <a:lnTo>
                    <a:pt x="1539" y="450"/>
                  </a:lnTo>
                  <a:lnTo>
                    <a:pt x="1542" y="450"/>
                  </a:lnTo>
                  <a:lnTo>
                    <a:pt x="1545" y="449"/>
                  </a:lnTo>
                  <a:lnTo>
                    <a:pt x="1549" y="449"/>
                  </a:lnTo>
                  <a:lnTo>
                    <a:pt x="1552" y="448"/>
                  </a:lnTo>
                  <a:lnTo>
                    <a:pt x="1555" y="448"/>
                  </a:lnTo>
                  <a:lnTo>
                    <a:pt x="1558" y="447"/>
                  </a:lnTo>
                  <a:lnTo>
                    <a:pt x="1562" y="447"/>
                  </a:lnTo>
                  <a:lnTo>
                    <a:pt x="1565" y="446"/>
                  </a:lnTo>
                  <a:lnTo>
                    <a:pt x="1568" y="446"/>
                  </a:lnTo>
                  <a:lnTo>
                    <a:pt x="1571" y="445"/>
                  </a:lnTo>
                  <a:lnTo>
                    <a:pt x="1575" y="445"/>
                  </a:lnTo>
                  <a:lnTo>
                    <a:pt x="1578" y="444"/>
                  </a:lnTo>
                  <a:lnTo>
                    <a:pt x="1581" y="444"/>
                  </a:lnTo>
                  <a:lnTo>
                    <a:pt x="1584" y="443"/>
                  </a:lnTo>
                  <a:lnTo>
                    <a:pt x="1588" y="443"/>
                  </a:lnTo>
                  <a:lnTo>
                    <a:pt x="1591" y="442"/>
                  </a:lnTo>
                  <a:lnTo>
                    <a:pt x="1594" y="442"/>
                  </a:lnTo>
                  <a:lnTo>
                    <a:pt x="1598" y="441"/>
                  </a:lnTo>
                  <a:lnTo>
                    <a:pt x="1601" y="441"/>
                  </a:lnTo>
                  <a:lnTo>
                    <a:pt x="1604" y="440"/>
                  </a:lnTo>
                  <a:lnTo>
                    <a:pt x="1607" y="440"/>
                  </a:lnTo>
                  <a:lnTo>
                    <a:pt x="1611" y="439"/>
                  </a:lnTo>
                  <a:lnTo>
                    <a:pt x="1614" y="439"/>
                  </a:lnTo>
                  <a:lnTo>
                    <a:pt x="1617" y="438"/>
                  </a:lnTo>
                  <a:lnTo>
                    <a:pt x="1620" y="438"/>
                  </a:lnTo>
                  <a:lnTo>
                    <a:pt x="1624" y="438"/>
                  </a:lnTo>
                  <a:lnTo>
                    <a:pt x="1627" y="437"/>
                  </a:lnTo>
                  <a:lnTo>
                    <a:pt x="1630" y="437"/>
                  </a:lnTo>
                  <a:lnTo>
                    <a:pt x="1633" y="437"/>
                  </a:lnTo>
                  <a:lnTo>
                    <a:pt x="1637" y="436"/>
                  </a:lnTo>
                  <a:lnTo>
                    <a:pt x="1640" y="436"/>
                  </a:lnTo>
                  <a:lnTo>
                    <a:pt x="1643" y="436"/>
                  </a:lnTo>
                  <a:lnTo>
                    <a:pt x="1646" y="436"/>
                  </a:lnTo>
                  <a:lnTo>
                    <a:pt x="1650" y="435"/>
                  </a:lnTo>
                  <a:lnTo>
                    <a:pt x="1653" y="435"/>
                  </a:lnTo>
                  <a:lnTo>
                    <a:pt x="1656" y="435"/>
                  </a:lnTo>
                  <a:lnTo>
                    <a:pt x="1659" y="435"/>
                  </a:lnTo>
                  <a:lnTo>
                    <a:pt x="1663" y="435"/>
                  </a:lnTo>
                  <a:lnTo>
                    <a:pt x="1666" y="435"/>
                  </a:lnTo>
                  <a:lnTo>
                    <a:pt x="1669" y="434"/>
                  </a:lnTo>
                  <a:lnTo>
                    <a:pt x="1673" y="434"/>
                  </a:lnTo>
                  <a:lnTo>
                    <a:pt x="1676" y="434"/>
                  </a:lnTo>
                  <a:lnTo>
                    <a:pt x="1679" y="434"/>
                  </a:lnTo>
                  <a:lnTo>
                    <a:pt x="1682" y="434"/>
                  </a:lnTo>
                  <a:lnTo>
                    <a:pt x="1686" y="434"/>
                  </a:lnTo>
                  <a:lnTo>
                    <a:pt x="1689" y="434"/>
                  </a:lnTo>
                  <a:lnTo>
                    <a:pt x="1692" y="434"/>
                  </a:lnTo>
                  <a:lnTo>
                    <a:pt x="1695" y="434"/>
                  </a:lnTo>
                  <a:lnTo>
                    <a:pt x="1699" y="434"/>
                  </a:lnTo>
                  <a:lnTo>
                    <a:pt x="1702" y="434"/>
                  </a:lnTo>
                  <a:lnTo>
                    <a:pt x="1705" y="434"/>
                  </a:lnTo>
                  <a:lnTo>
                    <a:pt x="1708" y="435"/>
                  </a:lnTo>
                  <a:lnTo>
                    <a:pt x="1712" y="435"/>
                  </a:lnTo>
                  <a:lnTo>
                    <a:pt x="1715" y="435"/>
                  </a:lnTo>
                  <a:lnTo>
                    <a:pt x="1718" y="435"/>
                  </a:lnTo>
                  <a:lnTo>
                    <a:pt x="1721" y="435"/>
                  </a:lnTo>
                  <a:lnTo>
                    <a:pt x="1725" y="436"/>
                  </a:lnTo>
                  <a:lnTo>
                    <a:pt x="1728" y="436"/>
                  </a:lnTo>
                  <a:lnTo>
                    <a:pt x="1731" y="436"/>
                  </a:lnTo>
                  <a:lnTo>
                    <a:pt x="1734" y="437"/>
                  </a:lnTo>
                  <a:lnTo>
                    <a:pt x="1738" y="437"/>
                  </a:lnTo>
                  <a:lnTo>
                    <a:pt x="1741" y="437"/>
                  </a:lnTo>
                  <a:lnTo>
                    <a:pt x="1744" y="438"/>
                  </a:lnTo>
                  <a:lnTo>
                    <a:pt x="1748" y="438"/>
                  </a:lnTo>
                  <a:lnTo>
                    <a:pt x="1751" y="439"/>
                  </a:lnTo>
                  <a:lnTo>
                    <a:pt x="1754" y="439"/>
                  </a:lnTo>
                  <a:lnTo>
                    <a:pt x="1757" y="439"/>
                  </a:lnTo>
                  <a:lnTo>
                    <a:pt x="1761" y="440"/>
                  </a:lnTo>
                  <a:lnTo>
                    <a:pt x="1764" y="440"/>
                  </a:lnTo>
                  <a:lnTo>
                    <a:pt x="1767" y="441"/>
                  </a:lnTo>
                  <a:lnTo>
                    <a:pt x="1770" y="441"/>
                  </a:lnTo>
                  <a:lnTo>
                    <a:pt x="1774" y="442"/>
                  </a:lnTo>
                  <a:lnTo>
                    <a:pt x="1777" y="442"/>
                  </a:lnTo>
                  <a:lnTo>
                    <a:pt x="1780" y="443"/>
                  </a:lnTo>
                  <a:lnTo>
                    <a:pt x="1783" y="444"/>
                  </a:lnTo>
                  <a:lnTo>
                    <a:pt x="1787" y="444"/>
                  </a:lnTo>
                  <a:lnTo>
                    <a:pt x="1790" y="445"/>
                  </a:lnTo>
                  <a:lnTo>
                    <a:pt x="1793" y="445"/>
                  </a:lnTo>
                  <a:lnTo>
                    <a:pt x="1796" y="446"/>
                  </a:lnTo>
                  <a:lnTo>
                    <a:pt x="1800" y="447"/>
                  </a:lnTo>
                  <a:lnTo>
                    <a:pt x="1803" y="447"/>
                  </a:lnTo>
                  <a:lnTo>
                    <a:pt x="1806" y="448"/>
                  </a:lnTo>
                  <a:lnTo>
                    <a:pt x="1809" y="449"/>
                  </a:lnTo>
                  <a:lnTo>
                    <a:pt x="1813" y="449"/>
                  </a:lnTo>
                  <a:lnTo>
                    <a:pt x="1816" y="450"/>
                  </a:lnTo>
                  <a:lnTo>
                    <a:pt x="1819" y="451"/>
                  </a:lnTo>
                  <a:lnTo>
                    <a:pt x="1823" y="451"/>
                  </a:lnTo>
                  <a:lnTo>
                    <a:pt x="1826" y="452"/>
                  </a:lnTo>
                  <a:lnTo>
                    <a:pt x="1829" y="453"/>
                  </a:lnTo>
                  <a:lnTo>
                    <a:pt x="1832" y="454"/>
                  </a:lnTo>
                  <a:lnTo>
                    <a:pt x="1836" y="454"/>
                  </a:lnTo>
                  <a:lnTo>
                    <a:pt x="1839" y="455"/>
                  </a:lnTo>
                  <a:lnTo>
                    <a:pt x="1842" y="456"/>
                  </a:lnTo>
                  <a:lnTo>
                    <a:pt x="1845" y="456"/>
                  </a:lnTo>
                  <a:lnTo>
                    <a:pt x="1849" y="457"/>
                  </a:lnTo>
                  <a:lnTo>
                    <a:pt x="1852" y="458"/>
                  </a:lnTo>
                  <a:lnTo>
                    <a:pt x="1855" y="459"/>
                  </a:lnTo>
                  <a:lnTo>
                    <a:pt x="1858" y="459"/>
                  </a:lnTo>
                  <a:lnTo>
                    <a:pt x="1862" y="460"/>
                  </a:lnTo>
                  <a:lnTo>
                    <a:pt x="1865" y="461"/>
                  </a:lnTo>
                  <a:lnTo>
                    <a:pt x="1868" y="461"/>
                  </a:lnTo>
                  <a:lnTo>
                    <a:pt x="1871" y="462"/>
                  </a:lnTo>
                  <a:lnTo>
                    <a:pt x="1875" y="463"/>
                  </a:lnTo>
                  <a:lnTo>
                    <a:pt x="1878" y="464"/>
                  </a:lnTo>
                  <a:lnTo>
                    <a:pt x="1881" y="464"/>
                  </a:lnTo>
                  <a:lnTo>
                    <a:pt x="1885" y="465"/>
                  </a:lnTo>
                  <a:lnTo>
                    <a:pt x="1888" y="466"/>
                  </a:lnTo>
                  <a:lnTo>
                    <a:pt x="1891" y="466"/>
                  </a:lnTo>
                  <a:lnTo>
                    <a:pt x="1894" y="467"/>
                  </a:lnTo>
                  <a:lnTo>
                    <a:pt x="1898" y="467"/>
                  </a:lnTo>
                  <a:lnTo>
                    <a:pt x="1901" y="468"/>
                  </a:lnTo>
                  <a:lnTo>
                    <a:pt x="1904" y="469"/>
                  </a:lnTo>
                  <a:lnTo>
                    <a:pt x="1907" y="469"/>
                  </a:lnTo>
                  <a:lnTo>
                    <a:pt x="1911" y="470"/>
                  </a:lnTo>
                  <a:lnTo>
                    <a:pt x="1914" y="471"/>
                  </a:lnTo>
                  <a:lnTo>
                    <a:pt x="1917" y="471"/>
                  </a:lnTo>
                  <a:lnTo>
                    <a:pt x="1920" y="472"/>
                  </a:lnTo>
                  <a:lnTo>
                    <a:pt x="1924" y="472"/>
                  </a:lnTo>
                  <a:lnTo>
                    <a:pt x="1927" y="473"/>
                  </a:lnTo>
                  <a:lnTo>
                    <a:pt x="1930" y="473"/>
                  </a:lnTo>
                  <a:lnTo>
                    <a:pt x="1933" y="474"/>
                  </a:lnTo>
                  <a:lnTo>
                    <a:pt x="1937" y="474"/>
                  </a:lnTo>
                  <a:lnTo>
                    <a:pt x="1940" y="475"/>
                  </a:lnTo>
                  <a:lnTo>
                    <a:pt x="1943" y="475"/>
                  </a:lnTo>
                  <a:lnTo>
                    <a:pt x="1946" y="476"/>
                  </a:lnTo>
                  <a:lnTo>
                    <a:pt x="1950" y="476"/>
                  </a:lnTo>
                  <a:lnTo>
                    <a:pt x="1953" y="477"/>
                  </a:lnTo>
                  <a:lnTo>
                    <a:pt x="1956" y="477"/>
                  </a:lnTo>
                  <a:lnTo>
                    <a:pt x="1960" y="478"/>
                  </a:lnTo>
                  <a:lnTo>
                    <a:pt x="1963" y="478"/>
                  </a:lnTo>
                  <a:lnTo>
                    <a:pt x="1966" y="478"/>
                  </a:lnTo>
                  <a:lnTo>
                    <a:pt x="1969" y="479"/>
                  </a:lnTo>
                  <a:lnTo>
                    <a:pt x="1973" y="479"/>
                  </a:lnTo>
                  <a:lnTo>
                    <a:pt x="1976" y="479"/>
                  </a:lnTo>
                  <a:lnTo>
                    <a:pt x="1979" y="480"/>
                  </a:lnTo>
                  <a:lnTo>
                    <a:pt x="1982" y="480"/>
                  </a:lnTo>
                  <a:lnTo>
                    <a:pt x="1986" y="480"/>
                  </a:lnTo>
                  <a:lnTo>
                    <a:pt x="1989" y="480"/>
                  </a:lnTo>
                  <a:lnTo>
                    <a:pt x="1992" y="481"/>
                  </a:lnTo>
                  <a:lnTo>
                    <a:pt x="1995" y="481"/>
                  </a:lnTo>
                  <a:lnTo>
                    <a:pt x="1999" y="481"/>
                  </a:lnTo>
                  <a:lnTo>
                    <a:pt x="2002" y="481"/>
                  </a:lnTo>
                  <a:lnTo>
                    <a:pt x="2005" y="481"/>
                  </a:lnTo>
                  <a:lnTo>
                    <a:pt x="2008" y="481"/>
                  </a:lnTo>
                  <a:lnTo>
                    <a:pt x="2012" y="482"/>
                  </a:lnTo>
                  <a:lnTo>
                    <a:pt x="2015" y="482"/>
                  </a:lnTo>
                  <a:lnTo>
                    <a:pt x="2018" y="482"/>
                  </a:lnTo>
                  <a:lnTo>
                    <a:pt x="2021" y="482"/>
                  </a:lnTo>
                  <a:lnTo>
                    <a:pt x="2025" y="482"/>
                  </a:lnTo>
                  <a:lnTo>
                    <a:pt x="2028" y="482"/>
                  </a:lnTo>
                  <a:lnTo>
                    <a:pt x="2031" y="482"/>
                  </a:lnTo>
                  <a:lnTo>
                    <a:pt x="2035" y="482"/>
                  </a:lnTo>
                  <a:lnTo>
                    <a:pt x="2038" y="482"/>
                  </a:lnTo>
                  <a:lnTo>
                    <a:pt x="2041" y="482"/>
                  </a:lnTo>
                  <a:lnTo>
                    <a:pt x="2044" y="482"/>
                  </a:lnTo>
                  <a:lnTo>
                    <a:pt x="2048" y="482"/>
                  </a:lnTo>
                  <a:lnTo>
                    <a:pt x="2051" y="482"/>
                  </a:lnTo>
                  <a:lnTo>
                    <a:pt x="2054" y="482"/>
                  </a:lnTo>
                  <a:lnTo>
                    <a:pt x="2057" y="482"/>
                  </a:lnTo>
                  <a:lnTo>
                    <a:pt x="2061" y="481"/>
                  </a:lnTo>
                  <a:lnTo>
                    <a:pt x="2064" y="481"/>
                  </a:lnTo>
                  <a:lnTo>
                    <a:pt x="2067" y="481"/>
                  </a:lnTo>
                  <a:lnTo>
                    <a:pt x="2070" y="481"/>
                  </a:lnTo>
                  <a:lnTo>
                    <a:pt x="2074" y="481"/>
                  </a:lnTo>
                  <a:lnTo>
                    <a:pt x="2077" y="480"/>
                  </a:lnTo>
                  <a:lnTo>
                    <a:pt x="2080" y="480"/>
                  </a:lnTo>
                  <a:lnTo>
                    <a:pt x="2083" y="480"/>
                  </a:lnTo>
                  <a:lnTo>
                    <a:pt x="2087" y="480"/>
                  </a:lnTo>
                  <a:lnTo>
                    <a:pt x="2090" y="480"/>
                  </a:lnTo>
                  <a:lnTo>
                    <a:pt x="2093" y="479"/>
                  </a:lnTo>
                  <a:lnTo>
                    <a:pt x="2096" y="479"/>
                  </a:lnTo>
                  <a:lnTo>
                    <a:pt x="2100" y="479"/>
                  </a:lnTo>
                  <a:lnTo>
                    <a:pt x="2103" y="478"/>
                  </a:lnTo>
                  <a:lnTo>
                    <a:pt x="2106" y="478"/>
                  </a:lnTo>
                  <a:lnTo>
                    <a:pt x="2110" y="478"/>
                  </a:lnTo>
                  <a:lnTo>
                    <a:pt x="2113" y="478"/>
                  </a:lnTo>
                  <a:lnTo>
                    <a:pt x="2116" y="477"/>
                  </a:lnTo>
                  <a:lnTo>
                    <a:pt x="2119" y="477"/>
                  </a:lnTo>
                  <a:lnTo>
                    <a:pt x="2123" y="477"/>
                  </a:lnTo>
                  <a:lnTo>
                    <a:pt x="2126" y="476"/>
                  </a:lnTo>
                  <a:lnTo>
                    <a:pt x="2129" y="476"/>
                  </a:lnTo>
                  <a:lnTo>
                    <a:pt x="2132" y="475"/>
                  </a:lnTo>
                  <a:lnTo>
                    <a:pt x="2136" y="475"/>
                  </a:lnTo>
                  <a:lnTo>
                    <a:pt x="2139" y="475"/>
                  </a:lnTo>
                  <a:lnTo>
                    <a:pt x="2142" y="474"/>
                  </a:lnTo>
                  <a:lnTo>
                    <a:pt x="2145" y="474"/>
                  </a:lnTo>
                  <a:lnTo>
                    <a:pt x="2149" y="473"/>
                  </a:lnTo>
                  <a:lnTo>
                    <a:pt x="2152" y="473"/>
                  </a:lnTo>
                  <a:lnTo>
                    <a:pt x="2155" y="473"/>
                  </a:lnTo>
                  <a:lnTo>
                    <a:pt x="2158" y="472"/>
                  </a:lnTo>
                  <a:lnTo>
                    <a:pt x="2162" y="472"/>
                  </a:lnTo>
                  <a:lnTo>
                    <a:pt x="2165" y="471"/>
                  </a:lnTo>
                  <a:lnTo>
                    <a:pt x="2168" y="471"/>
                  </a:lnTo>
                  <a:lnTo>
                    <a:pt x="2171" y="470"/>
                  </a:lnTo>
                  <a:lnTo>
                    <a:pt x="2175" y="470"/>
                  </a:lnTo>
                  <a:lnTo>
                    <a:pt x="2178" y="470"/>
                  </a:lnTo>
                  <a:lnTo>
                    <a:pt x="2181" y="469"/>
                  </a:lnTo>
                  <a:lnTo>
                    <a:pt x="2185" y="469"/>
                  </a:lnTo>
                  <a:lnTo>
                    <a:pt x="2188" y="468"/>
                  </a:lnTo>
                  <a:lnTo>
                    <a:pt x="2191" y="468"/>
                  </a:lnTo>
                  <a:lnTo>
                    <a:pt x="2194" y="468"/>
                  </a:lnTo>
                  <a:lnTo>
                    <a:pt x="2198" y="467"/>
                  </a:lnTo>
                  <a:lnTo>
                    <a:pt x="2201" y="467"/>
                  </a:lnTo>
                  <a:lnTo>
                    <a:pt x="2204" y="466"/>
                  </a:lnTo>
                  <a:lnTo>
                    <a:pt x="2207" y="466"/>
                  </a:lnTo>
                  <a:lnTo>
                    <a:pt x="2211" y="465"/>
                  </a:lnTo>
                  <a:lnTo>
                    <a:pt x="2214" y="465"/>
                  </a:lnTo>
                  <a:lnTo>
                    <a:pt x="2217" y="465"/>
                  </a:lnTo>
                  <a:lnTo>
                    <a:pt x="2220" y="464"/>
                  </a:lnTo>
                  <a:lnTo>
                    <a:pt x="2224" y="464"/>
                  </a:lnTo>
                  <a:lnTo>
                    <a:pt x="2227" y="463"/>
                  </a:lnTo>
                  <a:lnTo>
                    <a:pt x="2230" y="463"/>
                  </a:lnTo>
                  <a:lnTo>
                    <a:pt x="2233" y="463"/>
                  </a:lnTo>
                  <a:lnTo>
                    <a:pt x="2237" y="462"/>
                  </a:lnTo>
                  <a:lnTo>
                    <a:pt x="2240" y="462"/>
                  </a:lnTo>
                  <a:lnTo>
                    <a:pt x="2243" y="461"/>
                  </a:lnTo>
                  <a:lnTo>
                    <a:pt x="2247" y="461"/>
                  </a:lnTo>
                  <a:lnTo>
                    <a:pt x="2250" y="461"/>
                  </a:lnTo>
                  <a:lnTo>
                    <a:pt x="2253" y="460"/>
                  </a:lnTo>
                  <a:lnTo>
                    <a:pt x="2256" y="460"/>
                  </a:lnTo>
                  <a:lnTo>
                    <a:pt x="2260" y="460"/>
                  </a:lnTo>
                  <a:lnTo>
                    <a:pt x="2263" y="459"/>
                  </a:lnTo>
                  <a:lnTo>
                    <a:pt x="2266" y="459"/>
                  </a:lnTo>
                  <a:lnTo>
                    <a:pt x="2269" y="459"/>
                  </a:lnTo>
                  <a:lnTo>
                    <a:pt x="2273" y="458"/>
                  </a:lnTo>
                  <a:lnTo>
                    <a:pt x="2276" y="458"/>
                  </a:lnTo>
                  <a:lnTo>
                    <a:pt x="2279" y="458"/>
                  </a:lnTo>
                  <a:lnTo>
                    <a:pt x="2282" y="458"/>
                  </a:lnTo>
                  <a:lnTo>
                    <a:pt x="2286" y="457"/>
                  </a:lnTo>
                  <a:lnTo>
                    <a:pt x="2289" y="457"/>
                  </a:lnTo>
                  <a:lnTo>
                    <a:pt x="2292" y="457"/>
                  </a:lnTo>
                  <a:lnTo>
                    <a:pt x="2295" y="457"/>
                  </a:lnTo>
                  <a:lnTo>
                    <a:pt x="2299" y="456"/>
                  </a:lnTo>
                  <a:lnTo>
                    <a:pt x="2302" y="456"/>
                  </a:lnTo>
                  <a:lnTo>
                    <a:pt x="2305" y="456"/>
                  </a:lnTo>
                  <a:lnTo>
                    <a:pt x="2308" y="456"/>
                  </a:lnTo>
                  <a:lnTo>
                    <a:pt x="2312" y="455"/>
                  </a:lnTo>
                  <a:lnTo>
                    <a:pt x="2315" y="455"/>
                  </a:lnTo>
                  <a:lnTo>
                    <a:pt x="2318" y="455"/>
                  </a:lnTo>
                  <a:lnTo>
                    <a:pt x="2322" y="455"/>
                  </a:lnTo>
                  <a:lnTo>
                    <a:pt x="2325" y="455"/>
                  </a:lnTo>
                  <a:lnTo>
                    <a:pt x="2328" y="455"/>
                  </a:lnTo>
                  <a:lnTo>
                    <a:pt x="2331" y="454"/>
                  </a:lnTo>
                  <a:lnTo>
                    <a:pt x="2335" y="454"/>
                  </a:lnTo>
                  <a:lnTo>
                    <a:pt x="2338" y="454"/>
                  </a:lnTo>
                  <a:lnTo>
                    <a:pt x="2341" y="454"/>
                  </a:lnTo>
                  <a:lnTo>
                    <a:pt x="2344" y="454"/>
                  </a:lnTo>
                  <a:lnTo>
                    <a:pt x="2348" y="454"/>
                  </a:lnTo>
                  <a:lnTo>
                    <a:pt x="2351" y="454"/>
                  </a:lnTo>
                  <a:lnTo>
                    <a:pt x="2354" y="453"/>
                  </a:lnTo>
                  <a:lnTo>
                    <a:pt x="2357" y="453"/>
                  </a:lnTo>
                  <a:lnTo>
                    <a:pt x="2361" y="453"/>
                  </a:lnTo>
                  <a:lnTo>
                    <a:pt x="2364" y="453"/>
                  </a:lnTo>
                  <a:lnTo>
                    <a:pt x="2367" y="453"/>
                  </a:lnTo>
                  <a:lnTo>
                    <a:pt x="2370" y="453"/>
                  </a:lnTo>
                  <a:lnTo>
                    <a:pt x="2374" y="453"/>
                  </a:lnTo>
                  <a:lnTo>
                    <a:pt x="2377" y="453"/>
                  </a:lnTo>
                  <a:lnTo>
                    <a:pt x="2380" y="453"/>
                  </a:lnTo>
                  <a:lnTo>
                    <a:pt x="2383" y="453"/>
                  </a:lnTo>
                  <a:lnTo>
                    <a:pt x="2387" y="453"/>
                  </a:lnTo>
                  <a:lnTo>
                    <a:pt x="2390" y="453"/>
                  </a:lnTo>
                  <a:lnTo>
                    <a:pt x="2393" y="452"/>
                  </a:lnTo>
                  <a:lnTo>
                    <a:pt x="2397" y="452"/>
                  </a:lnTo>
                  <a:lnTo>
                    <a:pt x="2400" y="452"/>
                  </a:lnTo>
                  <a:lnTo>
                    <a:pt x="2403" y="452"/>
                  </a:lnTo>
                  <a:lnTo>
                    <a:pt x="2406" y="452"/>
                  </a:lnTo>
                  <a:lnTo>
                    <a:pt x="2410" y="452"/>
                  </a:lnTo>
                  <a:lnTo>
                    <a:pt x="2413" y="452"/>
                  </a:lnTo>
                  <a:lnTo>
                    <a:pt x="2416" y="452"/>
                  </a:lnTo>
                  <a:lnTo>
                    <a:pt x="2419" y="452"/>
                  </a:lnTo>
                  <a:lnTo>
                    <a:pt x="2423" y="452"/>
                  </a:lnTo>
                  <a:lnTo>
                    <a:pt x="2426" y="452"/>
                  </a:lnTo>
                  <a:lnTo>
                    <a:pt x="2429" y="452"/>
                  </a:lnTo>
                  <a:lnTo>
                    <a:pt x="2432" y="452"/>
                  </a:lnTo>
                  <a:lnTo>
                    <a:pt x="2436" y="452"/>
                  </a:lnTo>
                  <a:lnTo>
                    <a:pt x="2439" y="452"/>
                  </a:lnTo>
                  <a:lnTo>
                    <a:pt x="2442" y="452"/>
                  </a:lnTo>
                  <a:lnTo>
                    <a:pt x="2445" y="452"/>
                  </a:lnTo>
                  <a:lnTo>
                    <a:pt x="2449" y="452"/>
                  </a:lnTo>
                  <a:lnTo>
                    <a:pt x="2452" y="452"/>
                  </a:lnTo>
                  <a:lnTo>
                    <a:pt x="2455" y="451"/>
                  </a:lnTo>
                  <a:lnTo>
                    <a:pt x="2458" y="451"/>
                  </a:lnTo>
                  <a:lnTo>
                    <a:pt x="2462" y="451"/>
                  </a:lnTo>
                  <a:lnTo>
                    <a:pt x="2465" y="451"/>
                  </a:lnTo>
                  <a:lnTo>
                    <a:pt x="2468" y="451"/>
                  </a:lnTo>
                  <a:lnTo>
                    <a:pt x="2472" y="451"/>
                  </a:lnTo>
                  <a:lnTo>
                    <a:pt x="2475" y="451"/>
                  </a:lnTo>
                  <a:lnTo>
                    <a:pt x="2478" y="451"/>
                  </a:lnTo>
                  <a:lnTo>
                    <a:pt x="2481" y="451"/>
                  </a:lnTo>
                  <a:lnTo>
                    <a:pt x="2485" y="450"/>
                  </a:lnTo>
                  <a:lnTo>
                    <a:pt x="2488" y="450"/>
                  </a:lnTo>
                  <a:lnTo>
                    <a:pt x="2491" y="450"/>
                  </a:lnTo>
                  <a:lnTo>
                    <a:pt x="2494" y="450"/>
                  </a:lnTo>
                  <a:lnTo>
                    <a:pt x="2498" y="450"/>
                  </a:lnTo>
                  <a:lnTo>
                    <a:pt x="2501" y="450"/>
                  </a:lnTo>
                  <a:lnTo>
                    <a:pt x="2504" y="449"/>
                  </a:lnTo>
                  <a:lnTo>
                    <a:pt x="2507" y="449"/>
                  </a:lnTo>
                  <a:lnTo>
                    <a:pt x="2511" y="449"/>
                  </a:lnTo>
                  <a:lnTo>
                    <a:pt x="2514" y="449"/>
                  </a:lnTo>
                  <a:lnTo>
                    <a:pt x="2517" y="449"/>
                  </a:lnTo>
                  <a:lnTo>
                    <a:pt x="2520" y="448"/>
                  </a:lnTo>
                  <a:lnTo>
                    <a:pt x="2524" y="448"/>
                  </a:lnTo>
                  <a:lnTo>
                    <a:pt x="2527" y="448"/>
                  </a:lnTo>
                  <a:lnTo>
                    <a:pt x="2530" y="448"/>
                  </a:lnTo>
                  <a:lnTo>
                    <a:pt x="2533" y="447"/>
                  </a:lnTo>
                  <a:lnTo>
                    <a:pt x="2537" y="447"/>
                  </a:lnTo>
                  <a:lnTo>
                    <a:pt x="2540" y="447"/>
                  </a:lnTo>
                  <a:lnTo>
                    <a:pt x="2543" y="446"/>
                  </a:lnTo>
                  <a:lnTo>
                    <a:pt x="2547" y="446"/>
                  </a:lnTo>
                  <a:lnTo>
                    <a:pt x="2550" y="446"/>
                  </a:lnTo>
                  <a:lnTo>
                    <a:pt x="2553" y="445"/>
                  </a:lnTo>
                  <a:lnTo>
                    <a:pt x="2556" y="445"/>
                  </a:lnTo>
                  <a:lnTo>
                    <a:pt x="2560" y="444"/>
                  </a:lnTo>
                  <a:lnTo>
                    <a:pt x="2563" y="444"/>
                  </a:lnTo>
                  <a:lnTo>
                    <a:pt x="2566" y="444"/>
                  </a:lnTo>
                  <a:lnTo>
                    <a:pt x="2569" y="443"/>
                  </a:lnTo>
                  <a:lnTo>
                    <a:pt x="2573" y="443"/>
                  </a:lnTo>
                  <a:lnTo>
                    <a:pt x="2576" y="442"/>
                  </a:lnTo>
                  <a:lnTo>
                    <a:pt x="2579" y="442"/>
                  </a:lnTo>
                  <a:lnTo>
                    <a:pt x="2582" y="441"/>
                  </a:lnTo>
                  <a:lnTo>
                    <a:pt x="2586" y="441"/>
                  </a:lnTo>
                  <a:lnTo>
                    <a:pt x="2589" y="440"/>
                  </a:lnTo>
                  <a:lnTo>
                    <a:pt x="2592" y="440"/>
                  </a:lnTo>
                  <a:lnTo>
                    <a:pt x="2595" y="439"/>
                  </a:lnTo>
                  <a:lnTo>
                    <a:pt x="2599" y="438"/>
                  </a:lnTo>
                  <a:lnTo>
                    <a:pt x="2602" y="438"/>
                  </a:lnTo>
                  <a:lnTo>
                    <a:pt x="2605" y="437"/>
                  </a:lnTo>
                  <a:lnTo>
                    <a:pt x="2609" y="437"/>
                  </a:lnTo>
                  <a:lnTo>
                    <a:pt x="2612" y="436"/>
                  </a:lnTo>
                  <a:lnTo>
                    <a:pt x="2615" y="435"/>
                  </a:lnTo>
                  <a:lnTo>
                    <a:pt x="2618" y="434"/>
                  </a:lnTo>
                  <a:lnTo>
                    <a:pt x="2622" y="434"/>
                  </a:lnTo>
                  <a:lnTo>
                    <a:pt x="2625" y="433"/>
                  </a:lnTo>
                  <a:lnTo>
                    <a:pt x="2628" y="432"/>
                  </a:lnTo>
                  <a:lnTo>
                    <a:pt x="2631" y="431"/>
                  </a:lnTo>
                  <a:lnTo>
                    <a:pt x="2635" y="431"/>
                  </a:lnTo>
                  <a:lnTo>
                    <a:pt x="2638" y="430"/>
                  </a:lnTo>
                  <a:lnTo>
                    <a:pt x="2641" y="429"/>
                  </a:lnTo>
                  <a:lnTo>
                    <a:pt x="2644" y="428"/>
                  </a:lnTo>
                  <a:lnTo>
                    <a:pt x="2648" y="427"/>
                  </a:lnTo>
                  <a:lnTo>
                    <a:pt x="2651" y="426"/>
                  </a:lnTo>
                  <a:lnTo>
                    <a:pt x="2654" y="425"/>
                  </a:lnTo>
                  <a:lnTo>
                    <a:pt x="2657" y="425"/>
                  </a:lnTo>
                  <a:lnTo>
                    <a:pt x="2661" y="424"/>
                  </a:lnTo>
                  <a:lnTo>
                    <a:pt x="2664" y="423"/>
                  </a:lnTo>
                  <a:lnTo>
                    <a:pt x="2667" y="422"/>
                  </a:lnTo>
                  <a:lnTo>
                    <a:pt x="2670" y="421"/>
                  </a:lnTo>
                  <a:lnTo>
                    <a:pt x="2674" y="420"/>
                  </a:lnTo>
                  <a:lnTo>
                    <a:pt x="2677" y="419"/>
                  </a:lnTo>
                  <a:lnTo>
                    <a:pt x="2680" y="418"/>
                  </a:lnTo>
                  <a:lnTo>
                    <a:pt x="2684" y="417"/>
                  </a:lnTo>
                  <a:lnTo>
                    <a:pt x="2687" y="416"/>
                  </a:lnTo>
                  <a:lnTo>
                    <a:pt x="2690" y="415"/>
                  </a:lnTo>
                  <a:lnTo>
                    <a:pt x="2693" y="414"/>
                  </a:lnTo>
                  <a:lnTo>
                    <a:pt x="2697" y="412"/>
                  </a:lnTo>
                  <a:lnTo>
                    <a:pt x="2700" y="411"/>
                  </a:lnTo>
                  <a:lnTo>
                    <a:pt x="2703" y="410"/>
                  </a:lnTo>
                  <a:lnTo>
                    <a:pt x="2706" y="409"/>
                  </a:lnTo>
                  <a:lnTo>
                    <a:pt x="2710" y="408"/>
                  </a:lnTo>
                  <a:lnTo>
                    <a:pt x="2713" y="406"/>
                  </a:lnTo>
                  <a:lnTo>
                    <a:pt x="2716" y="405"/>
                  </a:lnTo>
                  <a:lnTo>
                    <a:pt x="2719" y="404"/>
                  </a:lnTo>
                  <a:lnTo>
                    <a:pt x="2723" y="403"/>
                  </a:lnTo>
                  <a:lnTo>
                    <a:pt x="2726" y="402"/>
                  </a:lnTo>
                  <a:lnTo>
                    <a:pt x="2729" y="400"/>
                  </a:lnTo>
                  <a:lnTo>
                    <a:pt x="2732" y="399"/>
                  </a:lnTo>
                  <a:lnTo>
                    <a:pt x="2736" y="398"/>
                  </a:lnTo>
                  <a:lnTo>
                    <a:pt x="2739" y="396"/>
                  </a:lnTo>
                  <a:lnTo>
                    <a:pt x="2742" y="395"/>
                  </a:lnTo>
                  <a:lnTo>
                    <a:pt x="2745" y="394"/>
                  </a:lnTo>
                  <a:lnTo>
                    <a:pt x="2749" y="392"/>
                  </a:lnTo>
                  <a:lnTo>
                    <a:pt x="2752" y="391"/>
                  </a:lnTo>
                  <a:lnTo>
                    <a:pt x="2755" y="390"/>
                  </a:lnTo>
                  <a:lnTo>
                    <a:pt x="2759" y="388"/>
                  </a:lnTo>
                  <a:lnTo>
                    <a:pt x="2762" y="387"/>
                  </a:lnTo>
                  <a:lnTo>
                    <a:pt x="2765" y="386"/>
                  </a:lnTo>
                  <a:lnTo>
                    <a:pt x="2768" y="384"/>
                  </a:lnTo>
                  <a:lnTo>
                    <a:pt x="2772" y="383"/>
                  </a:lnTo>
                  <a:lnTo>
                    <a:pt x="2775" y="381"/>
                  </a:lnTo>
                  <a:lnTo>
                    <a:pt x="2778" y="380"/>
                  </a:lnTo>
                  <a:lnTo>
                    <a:pt x="2781" y="379"/>
                  </a:lnTo>
                  <a:lnTo>
                    <a:pt x="2785" y="377"/>
                  </a:lnTo>
                  <a:lnTo>
                    <a:pt x="2788" y="376"/>
                  </a:lnTo>
                  <a:lnTo>
                    <a:pt x="2791" y="374"/>
                  </a:lnTo>
                  <a:lnTo>
                    <a:pt x="2794" y="373"/>
                  </a:lnTo>
                  <a:lnTo>
                    <a:pt x="2798" y="371"/>
                  </a:lnTo>
                  <a:lnTo>
                    <a:pt x="2801" y="370"/>
                  </a:lnTo>
                  <a:lnTo>
                    <a:pt x="2804" y="368"/>
                  </a:lnTo>
                  <a:lnTo>
                    <a:pt x="2807" y="367"/>
                  </a:lnTo>
                  <a:lnTo>
                    <a:pt x="2811" y="365"/>
                  </a:lnTo>
                  <a:lnTo>
                    <a:pt x="2814" y="364"/>
                  </a:lnTo>
                  <a:lnTo>
                    <a:pt x="2817" y="362"/>
                  </a:lnTo>
                  <a:lnTo>
                    <a:pt x="2820" y="360"/>
                  </a:lnTo>
                  <a:lnTo>
                    <a:pt x="2824" y="359"/>
                  </a:lnTo>
                  <a:lnTo>
                    <a:pt x="2827" y="357"/>
                  </a:lnTo>
                  <a:lnTo>
                    <a:pt x="2830" y="356"/>
                  </a:lnTo>
                  <a:lnTo>
                    <a:pt x="2834" y="354"/>
                  </a:lnTo>
                  <a:lnTo>
                    <a:pt x="2837" y="353"/>
                  </a:lnTo>
                  <a:lnTo>
                    <a:pt x="2840" y="351"/>
                  </a:lnTo>
                  <a:lnTo>
                    <a:pt x="2843" y="350"/>
                  </a:lnTo>
                  <a:lnTo>
                    <a:pt x="2847" y="348"/>
                  </a:lnTo>
                  <a:lnTo>
                    <a:pt x="2850" y="347"/>
                  </a:lnTo>
                  <a:lnTo>
                    <a:pt x="2853" y="345"/>
                  </a:lnTo>
                  <a:lnTo>
                    <a:pt x="2856" y="343"/>
                  </a:lnTo>
                  <a:lnTo>
                    <a:pt x="2860" y="342"/>
                  </a:lnTo>
                  <a:lnTo>
                    <a:pt x="2863" y="340"/>
                  </a:lnTo>
                  <a:lnTo>
                    <a:pt x="2866" y="339"/>
                  </a:lnTo>
                  <a:lnTo>
                    <a:pt x="2869" y="337"/>
                  </a:lnTo>
                  <a:lnTo>
                    <a:pt x="2873" y="336"/>
                  </a:lnTo>
                  <a:lnTo>
                    <a:pt x="2876" y="334"/>
                  </a:lnTo>
                  <a:lnTo>
                    <a:pt x="2879" y="333"/>
                  </a:lnTo>
                  <a:lnTo>
                    <a:pt x="2882" y="331"/>
                  </a:lnTo>
                  <a:lnTo>
                    <a:pt x="2886" y="329"/>
                  </a:lnTo>
                  <a:lnTo>
                    <a:pt x="2889" y="328"/>
                  </a:lnTo>
                  <a:lnTo>
                    <a:pt x="2892" y="326"/>
                  </a:lnTo>
                  <a:lnTo>
                    <a:pt x="2895" y="325"/>
                  </a:lnTo>
                  <a:lnTo>
                    <a:pt x="2899" y="323"/>
                  </a:lnTo>
                  <a:lnTo>
                    <a:pt x="2902" y="322"/>
                  </a:lnTo>
                  <a:lnTo>
                    <a:pt x="2905" y="320"/>
                  </a:lnTo>
                  <a:lnTo>
                    <a:pt x="2909" y="319"/>
                  </a:lnTo>
                  <a:lnTo>
                    <a:pt x="2912" y="317"/>
                  </a:lnTo>
                  <a:lnTo>
                    <a:pt x="2915" y="316"/>
                  </a:lnTo>
                  <a:lnTo>
                    <a:pt x="2918" y="314"/>
                  </a:lnTo>
                  <a:lnTo>
                    <a:pt x="2922" y="313"/>
                  </a:lnTo>
                  <a:lnTo>
                    <a:pt x="2925" y="311"/>
                  </a:lnTo>
                  <a:lnTo>
                    <a:pt x="2928" y="310"/>
                  </a:lnTo>
                  <a:lnTo>
                    <a:pt x="2931" y="308"/>
                  </a:lnTo>
                  <a:lnTo>
                    <a:pt x="2935" y="307"/>
                  </a:lnTo>
                  <a:lnTo>
                    <a:pt x="2938" y="305"/>
                  </a:lnTo>
                  <a:lnTo>
                    <a:pt x="2941" y="304"/>
                  </a:lnTo>
                  <a:lnTo>
                    <a:pt x="2944" y="302"/>
                  </a:lnTo>
                  <a:lnTo>
                    <a:pt x="2948" y="301"/>
                  </a:lnTo>
                  <a:lnTo>
                    <a:pt x="2951" y="300"/>
                  </a:lnTo>
                  <a:lnTo>
                    <a:pt x="2954" y="298"/>
                  </a:lnTo>
                  <a:lnTo>
                    <a:pt x="2957" y="297"/>
                  </a:lnTo>
                  <a:lnTo>
                    <a:pt x="2961" y="295"/>
                  </a:lnTo>
                  <a:lnTo>
                    <a:pt x="2964" y="294"/>
                  </a:lnTo>
                  <a:lnTo>
                    <a:pt x="2967" y="293"/>
                  </a:lnTo>
                  <a:lnTo>
                    <a:pt x="2971" y="291"/>
                  </a:lnTo>
                  <a:lnTo>
                    <a:pt x="2974" y="290"/>
                  </a:lnTo>
                  <a:lnTo>
                    <a:pt x="2977" y="288"/>
                  </a:lnTo>
                  <a:lnTo>
                    <a:pt x="2980" y="287"/>
                  </a:lnTo>
                  <a:lnTo>
                    <a:pt x="2984" y="286"/>
                  </a:lnTo>
                  <a:lnTo>
                    <a:pt x="2987" y="284"/>
                  </a:lnTo>
                  <a:lnTo>
                    <a:pt x="2990" y="283"/>
                  </a:lnTo>
                  <a:lnTo>
                    <a:pt x="2993" y="282"/>
                  </a:lnTo>
                  <a:lnTo>
                    <a:pt x="2997" y="280"/>
                  </a:lnTo>
                  <a:lnTo>
                    <a:pt x="3000" y="279"/>
                  </a:lnTo>
                  <a:lnTo>
                    <a:pt x="3003" y="278"/>
                  </a:lnTo>
                  <a:lnTo>
                    <a:pt x="3006" y="277"/>
                  </a:lnTo>
                  <a:lnTo>
                    <a:pt x="3010" y="275"/>
                  </a:lnTo>
                  <a:lnTo>
                    <a:pt x="3013" y="274"/>
                  </a:lnTo>
                  <a:lnTo>
                    <a:pt x="3016" y="273"/>
                  </a:lnTo>
                  <a:lnTo>
                    <a:pt x="3019" y="272"/>
                  </a:lnTo>
                  <a:lnTo>
                    <a:pt x="3023" y="270"/>
                  </a:lnTo>
                  <a:lnTo>
                    <a:pt x="3026" y="269"/>
                  </a:lnTo>
                  <a:lnTo>
                    <a:pt x="3029" y="268"/>
                  </a:lnTo>
                  <a:lnTo>
                    <a:pt x="3032" y="267"/>
                  </a:lnTo>
                  <a:lnTo>
                    <a:pt x="3036" y="266"/>
                  </a:lnTo>
                  <a:lnTo>
                    <a:pt x="3039" y="264"/>
                  </a:lnTo>
                  <a:lnTo>
                    <a:pt x="3042" y="263"/>
                  </a:lnTo>
                  <a:lnTo>
                    <a:pt x="3046" y="262"/>
                  </a:lnTo>
                  <a:lnTo>
                    <a:pt x="3049" y="261"/>
                  </a:lnTo>
                  <a:lnTo>
                    <a:pt x="3052" y="260"/>
                  </a:lnTo>
                  <a:lnTo>
                    <a:pt x="3055" y="259"/>
                  </a:lnTo>
                  <a:lnTo>
                    <a:pt x="3059" y="258"/>
                  </a:lnTo>
                  <a:lnTo>
                    <a:pt x="3062" y="257"/>
                  </a:lnTo>
                  <a:lnTo>
                    <a:pt x="3065" y="255"/>
                  </a:lnTo>
                  <a:lnTo>
                    <a:pt x="3068" y="254"/>
                  </a:lnTo>
                  <a:lnTo>
                    <a:pt x="3072" y="253"/>
                  </a:lnTo>
                  <a:lnTo>
                    <a:pt x="3075" y="252"/>
                  </a:lnTo>
                  <a:lnTo>
                    <a:pt x="3078" y="251"/>
                  </a:lnTo>
                  <a:lnTo>
                    <a:pt x="3081" y="250"/>
                  </a:lnTo>
                  <a:lnTo>
                    <a:pt x="3085" y="249"/>
                  </a:lnTo>
                  <a:lnTo>
                    <a:pt x="3088" y="248"/>
                  </a:lnTo>
                  <a:lnTo>
                    <a:pt x="3091" y="247"/>
                  </a:lnTo>
                  <a:lnTo>
                    <a:pt x="3094" y="246"/>
                  </a:lnTo>
                  <a:lnTo>
                    <a:pt x="3098" y="245"/>
                  </a:lnTo>
                  <a:lnTo>
                    <a:pt x="3101" y="244"/>
                  </a:lnTo>
                  <a:lnTo>
                    <a:pt x="3104" y="243"/>
                  </a:lnTo>
                  <a:lnTo>
                    <a:pt x="3107" y="242"/>
                  </a:lnTo>
                  <a:lnTo>
                    <a:pt x="3111" y="241"/>
                  </a:lnTo>
                  <a:lnTo>
                    <a:pt x="3114" y="240"/>
                  </a:lnTo>
                  <a:lnTo>
                    <a:pt x="3117" y="239"/>
                  </a:lnTo>
                  <a:lnTo>
                    <a:pt x="3121" y="238"/>
                  </a:lnTo>
                  <a:lnTo>
                    <a:pt x="3124" y="237"/>
                  </a:lnTo>
                  <a:lnTo>
                    <a:pt x="3127" y="236"/>
                  </a:lnTo>
                  <a:lnTo>
                    <a:pt x="3130" y="235"/>
                  </a:lnTo>
                  <a:lnTo>
                    <a:pt x="3134" y="234"/>
                  </a:lnTo>
                  <a:lnTo>
                    <a:pt x="3137" y="233"/>
                  </a:lnTo>
                  <a:lnTo>
                    <a:pt x="3140" y="232"/>
                  </a:lnTo>
                  <a:lnTo>
                    <a:pt x="3143" y="231"/>
                  </a:lnTo>
                  <a:lnTo>
                    <a:pt x="3147" y="230"/>
                  </a:lnTo>
                  <a:lnTo>
                    <a:pt x="3150" y="230"/>
                  </a:lnTo>
                  <a:lnTo>
                    <a:pt x="3153" y="229"/>
                  </a:lnTo>
                  <a:lnTo>
                    <a:pt x="3156" y="228"/>
                  </a:lnTo>
                  <a:lnTo>
                    <a:pt x="3160" y="227"/>
                  </a:lnTo>
                  <a:lnTo>
                    <a:pt x="3163" y="226"/>
                  </a:lnTo>
                  <a:lnTo>
                    <a:pt x="3166" y="225"/>
                  </a:lnTo>
                  <a:lnTo>
                    <a:pt x="3169" y="224"/>
                  </a:lnTo>
                  <a:lnTo>
                    <a:pt x="3173" y="223"/>
                  </a:lnTo>
                  <a:lnTo>
                    <a:pt x="3176" y="222"/>
                  </a:lnTo>
                  <a:lnTo>
                    <a:pt x="3179" y="221"/>
                  </a:lnTo>
                  <a:lnTo>
                    <a:pt x="3182" y="220"/>
                  </a:lnTo>
                  <a:lnTo>
                    <a:pt x="3186" y="219"/>
                  </a:lnTo>
                  <a:lnTo>
                    <a:pt x="3189" y="218"/>
                  </a:lnTo>
                  <a:lnTo>
                    <a:pt x="3192" y="218"/>
                  </a:lnTo>
                  <a:lnTo>
                    <a:pt x="3196" y="217"/>
                  </a:lnTo>
                  <a:lnTo>
                    <a:pt x="3199" y="216"/>
                  </a:lnTo>
                  <a:lnTo>
                    <a:pt x="3202" y="215"/>
                  </a:lnTo>
                  <a:lnTo>
                    <a:pt x="3205" y="214"/>
                  </a:lnTo>
                  <a:lnTo>
                    <a:pt x="3209" y="213"/>
                  </a:lnTo>
                  <a:lnTo>
                    <a:pt x="3212" y="212"/>
                  </a:lnTo>
                  <a:lnTo>
                    <a:pt x="3215" y="211"/>
                  </a:lnTo>
                  <a:lnTo>
                    <a:pt x="3218" y="210"/>
                  </a:lnTo>
                  <a:lnTo>
                    <a:pt x="3222" y="209"/>
                  </a:lnTo>
                  <a:lnTo>
                    <a:pt x="3225" y="208"/>
                  </a:lnTo>
                  <a:lnTo>
                    <a:pt x="3228" y="207"/>
                  </a:lnTo>
                  <a:lnTo>
                    <a:pt x="3231" y="206"/>
                  </a:lnTo>
                  <a:lnTo>
                    <a:pt x="3235" y="205"/>
                  </a:lnTo>
                  <a:lnTo>
                    <a:pt x="3238" y="204"/>
                  </a:lnTo>
                  <a:lnTo>
                    <a:pt x="3241" y="204"/>
                  </a:lnTo>
                  <a:lnTo>
                    <a:pt x="3244" y="203"/>
                  </a:lnTo>
                  <a:lnTo>
                    <a:pt x="3248" y="202"/>
                  </a:lnTo>
                  <a:lnTo>
                    <a:pt x="3251" y="201"/>
                  </a:lnTo>
                  <a:lnTo>
                    <a:pt x="3254" y="200"/>
                  </a:lnTo>
                  <a:lnTo>
                    <a:pt x="3257" y="199"/>
                  </a:lnTo>
                  <a:lnTo>
                    <a:pt x="3261" y="198"/>
                  </a:lnTo>
                  <a:lnTo>
                    <a:pt x="3264" y="197"/>
                  </a:lnTo>
                  <a:lnTo>
                    <a:pt x="3267" y="196"/>
                  </a:lnTo>
                  <a:lnTo>
                    <a:pt x="3271" y="195"/>
                  </a:lnTo>
                  <a:lnTo>
                    <a:pt x="3274" y="194"/>
                  </a:lnTo>
                  <a:lnTo>
                    <a:pt x="3277" y="193"/>
                  </a:lnTo>
                  <a:lnTo>
                    <a:pt x="3280" y="191"/>
                  </a:lnTo>
                  <a:lnTo>
                    <a:pt x="3284" y="190"/>
                  </a:lnTo>
                  <a:lnTo>
                    <a:pt x="3287" y="189"/>
                  </a:lnTo>
                  <a:lnTo>
                    <a:pt x="3290" y="188"/>
                  </a:lnTo>
                  <a:lnTo>
                    <a:pt x="3293" y="187"/>
                  </a:lnTo>
                  <a:lnTo>
                    <a:pt x="3297" y="186"/>
                  </a:lnTo>
                  <a:lnTo>
                    <a:pt x="3300" y="185"/>
                  </a:lnTo>
                  <a:lnTo>
                    <a:pt x="3303" y="184"/>
                  </a:lnTo>
                  <a:lnTo>
                    <a:pt x="3306" y="183"/>
                  </a:lnTo>
                  <a:lnTo>
                    <a:pt x="3310" y="182"/>
                  </a:lnTo>
                  <a:lnTo>
                    <a:pt x="3313" y="181"/>
                  </a:lnTo>
                  <a:lnTo>
                    <a:pt x="3316" y="180"/>
                  </a:lnTo>
                  <a:lnTo>
                    <a:pt x="3319" y="178"/>
                  </a:lnTo>
                  <a:lnTo>
                    <a:pt x="3323" y="177"/>
                  </a:lnTo>
                  <a:lnTo>
                    <a:pt x="3326" y="176"/>
                  </a:lnTo>
                  <a:lnTo>
                    <a:pt x="3329" y="175"/>
                  </a:lnTo>
                  <a:lnTo>
                    <a:pt x="3333" y="174"/>
                  </a:lnTo>
                  <a:lnTo>
                    <a:pt x="3336" y="173"/>
                  </a:lnTo>
                  <a:lnTo>
                    <a:pt x="3339" y="171"/>
                  </a:lnTo>
                  <a:lnTo>
                    <a:pt x="3342" y="170"/>
                  </a:lnTo>
                  <a:lnTo>
                    <a:pt x="3346" y="169"/>
                  </a:lnTo>
                  <a:lnTo>
                    <a:pt x="3349" y="168"/>
                  </a:lnTo>
                  <a:lnTo>
                    <a:pt x="3352" y="167"/>
                  </a:lnTo>
                  <a:lnTo>
                    <a:pt x="3355" y="165"/>
                  </a:lnTo>
                  <a:lnTo>
                    <a:pt x="3359" y="164"/>
                  </a:lnTo>
                  <a:lnTo>
                    <a:pt x="3362" y="163"/>
                  </a:lnTo>
                  <a:lnTo>
                    <a:pt x="3365" y="161"/>
                  </a:lnTo>
                  <a:lnTo>
                    <a:pt x="3368" y="160"/>
                  </a:lnTo>
                  <a:lnTo>
                    <a:pt x="3372" y="159"/>
                  </a:lnTo>
                  <a:lnTo>
                    <a:pt x="3375" y="158"/>
                  </a:lnTo>
                  <a:lnTo>
                    <a:pt x="3378" y="156"/>
                  </a:lnTo>
                  <a:lnTo>
                    <a:pt x="3381" y="155"/>
                  </a:lnTo>
                  <a:lnTo>
                    <a:pt x="3385" y="154"/>
                  </a:lnTo>
                  <a:lnTo>
                    <a:pt x="3388" y="152"/>
                  </a:lnTo>
                  <a:lnTo>
                    <a:pt x="3391" y="151"/>
                  </a:lnTo>
                  <a:lnTo>
                    <a:pt x="3394" y="150"/>
                  </a:lnTo>
                  <a:lnTo>
                    <a:pt x="3398" y="148"/>
                  </a:lnTo>
                  <a:lnTo>
                    <a:pt x="3401" y="147"/>
                  </a:lnTo>
                  <a:lnTo>
                    <a:pt x="3404" y="145"/>
                  </a:lnTo>
                  <a:lnTo>
                    <a:pt x="3408" y="144"/>
                  </a:lnTo>
                  <a:lnTo>
                    <a:pt x="3411" y="143"/>
                  </a:lnTo>
                  <a:lnTo>
                    <a:pt x="3414" y="141"/>
                  </a:lnTo>
                  <a:lnTo>
                    <a:pt x="3417" y="140"/>
                  </a:lnTo>
                  <a:lnTo>
                    <a:pt x="3421" y="138"/>
                  </a:lnTo>
                  <a:lnTo>
                    <a:pt x="3424" y="137"/>
                  </a:lnTo>
                  <a:lnTo>
                    <a:pt x="3427" y="136"/>
                  </a:lnTo>
                  <a:lnTo>
                    <a:pt x="3430" y="134"/>
                  </a:lnTo>
                  <a:lnTo>
                    <a:pt x="3434" y="133"/>
                  </a:lnTo>
                  <a:lnTo>
                    <a:pt x="3437" y="131"/>
                  </a:lnTo>
                  <a:lnTo>
                    <a:pt x="3440" y="130"/>
                  </a:lnTo>
                  <a:lnTo>
                    <a:pt x="3443" y="128"/>
                  </a:lnTo>
                  <a:lnTo>
                    <a:pt x="3447" y="127"/>
                  </a:lnTo>
                  <a:lnTo>
                    <a:pt x="3450" y="125"/>
                  </a:lnTo>
                  <a:lnTo>
                    <a:pt x="3453" y="124"/>
                  </a:lnTo>
                  <a:lnTo>
                    <a:pt x="3456" y="122"/>
                  </a:lnTo>
                  <a:lnTo>
                    <a:pt x="3460" y="121"/>
                  </a:lnTo>
                  <a:lnTo>
                    <a:pt x="3463" y="119"/>
                  </a:lnTo>
                  <a:lnTo>
                    <a:pt x="3466" y="118"/>
                  </a:lnTo>
                  <a:lnTo>
                    <a:pt x="3469" y="116"/>
                  </a:lnTo>
                  <a:lnTo>
                    <a:pt x="3473" y="115"/>
                  </a:lnTo>
                  <a:lnTo>
                    <a:pt x="3476" y="113"/>
                  </a:lnTo>
                  <a:lnTo>
                    <a:pt x="3479" y="112"/>
                  </a:lnTo>
                  <a:lnTo>
                    <a:pt x="3483" y="110"/>
                  </a:lnTo>
                  <a:lnTo>
                    <a:pt x="3486" y="109"/>
                  </a:lnTo>
                  <a:lnTo>
                    <a:pt x="3489" y="107"/>
                  </a:lnTo>
                  <a:lnTo>
                    <a:pt x="3492" y="106"/>
                  </a:lnTo>
                  <a:lnTo>
                    <a:pt x="3496" y="104"/>
                  </a:lnTo>
                  <a:lnTo>
                    <a:pt x="3499" y="103"/>
                  </a:lnTo>
                  <a:lnTo>
                    <a:pt x="3502" y="101"/>
                  </a:lnTo>
                  <a:lnTo>
                    <a:pt x="3505" y="99"/>
                  </a:lnTo>
                  <a:lnTo>
                    <a:pt x="3509" y="98"/>
                  </a:lnTo>
                  <a:lnTo>
                    <a:pt x="3512" y="96"/>
                  </a:lnTo>
                  <a:lnTo>
                    <a:pt x="3515" y="95"/>
                  </a:lnTo>
                  <a:lnTo>
                    <a:pt x="3518" y="93"/>
                  </a:lnTo>
                  <a:lnTo>
                    <a:pt x="3522" y="92"/>
                  </a:lnTo>
                  <a:lnTo>
                    <a:pt x="3525" y="90"/>
                  </a:lnTo>
                  <a:lnTo>
                    <a:pt x="3528" y="89"/>
                  </a:lnTo>
                  <a:lnTo>
                    <a:pt x="3531" y="87"/>
                  </a:lnTo>
                  <a:lnTo>
                    <a:pt x="3535" y="86"/>
                  </a:lnTo>
                  <a:lnTo>
                    <a:pt x="3538" y="84"/>
                  </a:lnTo>
                  <a:lnTo>
                    <a:pt x="3541" y="83"/>
                  </a:lnTo>
                  <a:lnTo>
                    <a:pt x="3544" y="81"/>
                  </a:lnTo>
                  <a:lnTo>
                    <a:pt x="3548" y="79"/>
                  </a:lnTo>
                  <a:lnTo>
                    <a:pt x="3551" y="78"/>
                  </a:lnTo>
                  <a:lnTo>
                    <a:pt x="3554" y="76"/>
                  </a:lnTo>
                  <a:lnTo>
                    <a:pt x="3558" y="75"/>
                  </a:lnTo>
                  <a:lnTo>
                    <a:pt x="3561" y="73"/>
                  </a:lnTo>
                  <a:lnTo>
                    <a:pt x="3564" y="72"/>
                  </a:lnTo>
                  <a:lnTo>
                    <a:pt x="3567" y="70"/>
                  </a:lnTo>
                  <a:lnTo>
                    <a:pt x="3571" y="69"/>
                  </a:lnTo>
                  <a:lnTo>
                    <a:pt x="3574" y="67"/>
                  </a:lnTo>
                  <a:lnTo>
                    <a:pt x="3577" y="66"/>
                  </a:lnTo>
                  <a:lnTo>
                    <a:pt x="3580" y="64"/>
                  </a:lnTo>
                  <a:lnTo>
                    <a:pt x="3584" y="63"/>
                  </a:lnTo>
                  <a:lnTo>
                    <a:pt x="3587" y="62"/>
                  </a:lnTo>
                  <a:lnTo>
                    <a:pt x="3590" y="60"/>
                  </a:lnTo>
                  <a:lnTo>
                    <a:pt x="3593" y="59"/>
                  </a:lnTo>
                  <a:lnTo>
                    <a:pt x="3597" y="57"/>
                  </a:lnTo>
                  <a:lnTo>
                    <a:pt x="3600" y="56"/>
                  </a:lnTo>
                  <a:lnTo>
                    <a:pt x="3603" y="55"/>
                  </a:lnTo>
                  <a:lnTo>
                    <a:pt x="3606" y="53"/>
                  </a:lnTo>
                  <a:lnTo>
                    <a:pt x="3610" y="52"/>
                  </a:lnTo>
                  <a:lnTo>
                    <a:pt x="3613" y="51"/>
                  </a:lnTo>
                  <a:lnTo>
                    <a:pt x="3616" y="49"/>
                  </a:lnTo>
                  <a:lnTo>
                    <a:pt x="3619" y="48"/>
                  </a:lnTo>
                  <a:lnTo>
                    <a:pt x="3623" y="47"/>
                  </a:lnTo>
                  <a:lnTo>
                    <a:pt x="3626" y="45"/>
                  </a:lnTo>
                  <a:lnTo>
                    <a:pt x="3629" y="44"/>
                  </a:lnTo>
                  <a:lnTo>
                    <a:pt x="3633" y="43"/>
                  </a:lnTo>
                  <a:lnTo>
                    <a:pt x="3636" y="41"/>
                  </a:lnTo>
                  <a:lnTo>
                    <a:pt x="3639" y="40"/>
                  </a:lnTo>
                  <a:lnTo>
                    <a:pt x="3642" y="39"/>
                  </a:lnTo>
                  <a:lnTo>
                    <a:pt x="3646" y="38"/>
                  </a:lnTo>
                  <a:lnTo>
                    <a:pt x="3649" y="36"/>
                  </a:lnTo>
                  <a:lnTo>
                    <a:pt x="3652" y="35"/>
                  </a:lnTo>
                  <a:lnTo>
                    <a:pt x="3655" y="34"/>
                  </a:lnTo>
                  <a:lnTo>
                    <a:pt x="3659" y="33"/>
                  </a:lnTo>
                  <a:lnTo>
                    <a:pt x="3662" y="32"/>
                  </a:lnTo>
                  <a:lnTo>
                    <a:pt x="3665" y="31"/>
                  </a:lnTo>
                  <a:lnTo>
                    <a:pt x="3668" y="29"/>
                  </a:lnTo>
                  <a:lnTo>
                    <a:pt x="3672" y="28"/>
                  </a:lnTo>
                  <a:lnTo>
                    <a:pt x="3675" y="27"/>
                  </a:lnTo>
                  <a:lnTo>
                    <a:pt x="3678" y="26"/>
                  </a:lnTo>
                  <a:lnTo>
                    <a:pt x="3681" y="25"/>
                  </a:lnTo>
                  <a:lnTo>
                    <a:pt x="3685" y="24"/>
                  </a:lnTo>
                  <a:lnTo>
                    <a:pt x="3688" y="23"/>
                  </a:lnTo>
                  <a:lnTo>
                    <a:pt x="3691" y="23"/>
                  </a:lnTo>
                  <a:lnTo>
                    <a:pt x="3695" y="22"/>
                  </a:lnTo>
                  <a:lnTo>
                    <a:pt x="3698" y="21"/>
                  </a:lnTo>
                  <a:lnTo>
                    <a:pt x="3701" y="20"/>
                  </a:lnTo>
                  <a:lnTo>
                    <a:pt x="3704" y="19"/>
                  </a:lnTo>
                  <a:lnTo>
                    <a:pt x="3708" y="18"/>
                  </a:lnTo>
                  <a:lnTo>
                    <a:pt x="3711" y="17"/>
                  </a:lnTo>
                  <a:lnTo>
                    <a:pt x="3714" y="16"/>
                  </a:lnTo>
                  <a:lnTo>
                    <a:pt x="3717" y="16"/>
                  </a:lnTo>
                  <a:lnTo>
                    <a:pt x="3721" y="15"/>
                  </a:lnTo>
                  <a:lnTo>
                    <a:pt x="3724" y="14"/>
                  </a:lnTo>
                  <a:lnTo>
                    <a:pt x="3727" y="13"/>
                  </a:lnTo>
                  <a:lnTo>
                    <a:pt x="3730" y="12"/>
                  </a:lnTo>
                  <a:lnTo>
                    <a:pt x="3734" y="12"/>
                  </a:lnTo>
                  <a:lnTo>
                    <a:pt x="3737" y="11"/>
                  </a:lnTo>
                  <a:lnTo>
                    <a:pt x="3740" y="10"/>
                  </a:lnTo>
                  <a:lnTo>
                    <a:pt x="3743" y="10"/>
                  </a:lnTo>
                  <a:lnTo>
                    <a:pt x="3747" y="9"/>
                  </a:lnTo>
                  <a:lnTo>
                    <a:pt x="3750" y="8"/>
                  </a:lnTo>
                  <a:lnTo>
                    <a:pt x="3753" y="8"/>
                  </a:lnTo>
                  <a:lnTo>
                    <a:pt x="3756" y="7"/>
                  </a:lnTo>
                  <a:lnTo>
                    <a:pt x="3760" y="7"/>
                  </a:lnTo>
                  <a:lnTo>
                    <a:pt x="3763" y="6"/>
                  </a:lnTo>
                  <a:lnTo>
                    <a:pt x="3766" y="6"/>
                  </a:lnTo>
                  <a:lnTo>
                    <a:pt x="3770" y="6"/>
                  </a:lnTo>
                  <a:lnTo>
                    <a:pt x="3773" y="5"/>
                  </a:lnTo>
                  <a:lnTo>
                    <a:pt x="3776" y="5"/>
                  </a:lnTo>
                  <a:lnTo>
                    <a:pt x="3779" y="4"/>
                  </a:lnTo>
                  <a:lnTo>
                    <a:pt x="3783" y="4"/>
                  </a:lnTo>
                  <a:lnTo>
                    <a:pt x="3786" y="4"/>
                  </a:lnTo>
                  <a:lnTo>
                    <a:pt x="3789" y="3"/>
                  </a:lnTo>
                  <a:lnTo>
                    <a:pt x="3792" y="3"/>
                  </a:lnTo>
                  <a:lnTo>
                    <a:pt x="3796" y="3"/>
                  </a:lnTo>
                  <a:lnTo>
                    <a:pt x="3799" y="2"/>
                  </a:lnTo>
                  <a:lnTo>
                    <a:pt x="3802" y="2"/>
                  </a:lnTo>
                  <a:lnTo>
                    <a:pt x="3805" y="2"/>
                  </a:lnTo>
                  <a:lnTo>
                    <a:pt x="3809" y="2"/>
                  </a:lnTo>
                  <a:lnTo>
                    <a:pt x="3812" y="1"/>
                  </a:lnTo>
                  <a:lnTo>
                    <a:pt x="3815" y="1"/>
                  </a:lnTo>
                  <a:lnTo>
                    <a:pt x="3818" y="1"/>
                  </a:lnTo>
                  <a:lnTo>
                    <a:pt x="3822" y="1"/>
                  </a:lnTo>
                  <a:lnTo>
                    <a:pt x="3825" y="1"/>
                  </a:lnTo>
                  <a:lnTo>
                    <a:pt x="3828" y="0"/>
                  </a:lnTo>
                  <a:lnTo>
                    <a:pt x="3831" y="0"/>
                  </a:lnTo>
                  <a:lnTo>
                    <a:pt x="3835" y="0"/>
                  </a:lnTo>
                  <a:lnTo>
                    <a:pt x="3838" y="0"/>
                  </a:lnTo>
                  <a:lnTo>
                    <a:pt x="3841" y="0"/>
                  </a:lnTo>
                  <a:lnTo>
                    <a:pt x="3845" y="0"/>
                  </a:lnTo>
                  <a:lnTo>
                    <a:pt x="3848" y="0"/>
                  </a:lnTo>
                  <a:lnTo>
                    <a:pt x="3851" y="0"/>
                  </a:lnTo>
                  <a:lnTo>
                    <a:pt x="3854" y="0"/>
                  </a:lnTo>
                  <a:lnTo>
                    <a:pt x="3858" y="0"/>
                  </a:lnTo>
                  <a:lnTo>
                    <a:pt x="3861" y="0"/>
                  </a:lnTo>
                  <a:lnTo>
                    <a:pt x="3864" y="0"/>
                  </a:lnTo>
                  <a:lnTo>
                    <a:pt x="3867" y="0"/>
                  </a:lnTo>
                  <a:lnTo>
                    <a:pt x="3871" y="0"/>
                  </a:lnTo>
                  <a:lnTo>
                    <a:pt x="3874" y="1"/>
                  </a:lnTo>
                  <a:lnTo>
                    <a:pt x="3877" y="1"/>
                  </a:lnTo>
                  <a:lnTo>
                    <a:pt x="3880" y="1"/>
                  </a:lnTo>
                  <a:lnTo>
                    <a:pt x="3884" y="1"/>
                  </a:lnTo>
                  <a:lnTo>
                    <a:pt x="3887" y="1"/>
                  </a:lnTo>
                  <a:lnTo>
                    <a:pt x="3890" y="1"/>
                  </a:lnTo>
                  <a:lnTo>
                    <a:pt x="3893" y="1"/>
                  </a:lnTo>
                  <a:lnTo>
                    <a:pt x="3897" y="1"/>
                  </a:lnTo>
                  <a:lnTo>
                    <a:pt x="3900" y="2"/>
                  </a:lnTo>
                  <a:lnTo>
                    <a:pt x="3903" y="2"/>
                  </a:lnTo>
                  <a:lnTo>
                    <a:pt x="3906" y="2"/>
                  </a:lnTo>
                  <a:lnTo>
                    <a:pt x="3910" y="2"/>
                  </a:lnTo>
                  <a:lnTo>
                    <a:pt x="3913" y="2"/>
                  </a:lnTo>
                  <a:lnTo>
                    <a:pt x="3916" y="3"/>
                  </a:lnTo>
                  <a:lnTo>
                    <a:pt x="3920" y="3"/>
                  </a:lnTo>
                  <a:lnTo>
                    <a:pt x="3923" y="3"/>
                  </a:lnTo>
                  <a:lnTo>
                    <a:pt x="3926" y="3"/>
                  </a:lnTo>
                  <a:lnTo>
                    <a:pt x="3929" y="4"/>
                  </a:lnTo>
                  <a:lnTo>
                    <a:pt x="3933" y="4"/>
                  </a:lnTo>
                  <a:lnTo>
                    <a:pt x="3936" y="4"/>
                  </a:lnTo>
                  <a:lnTo>
                    <a:pt x="3939" y="5"/>
                  </a:lnTo>
                  <a:lnTo>
                    <a:pt x="3942" y="5"/>
                  </a:lnTo>
                  <a:lnTo>
                    <a:pt x="3946" y="5"/>
                  </a:lnTo>
                  <a:lnTo>
                    <a:pt x="3949" y="6"/>
                  </a:lnTo>
                  <a:lnTo>
                    <a:pt x="3952" y="6"/>
                  </a:lnTo>
                  <a:lnTo>
                    <a:pt x="3955" y="6"/>
                  </a:lnTo>
                  <a:lnTo>
                    <a:pt x="3959" y="6"/>
                  </a:lnTo>
                  <a:lnTo>
                    <a:pt x="3962" y="7"/>
                  </a:lnTo>
                  <a:lnTo>
                    <a:pt x="3965" y="7"/>
                  </a:lnTo>
                  <a:lnTo>
                    <a:pt x="3968" y="7"/>
                  </a:lnTo>
                  <a:lnTo>
                    <a:pt x="3972" y="8"/>
                  </a:lnTo>
                  <a:lnTo>
                    <a:pt x="3975" y="8"/>
                  </a:lnTo>
                  <a:lnTo>
                    <a:pt x="3978" y="8"/>
                  </a:lnTo>
                  <a:lnTo>
                    <a:pt x="3981" y="9"/>
                  </a:lnTo>
                  <a:lnTo>
                    <a:pt x="3985" y="9"/>
                  </a:lnTo>
                  <a:lnTo>
                    <a:pt x="3988" y="9"/>
                  </a:lnTo>
                  <a:lnTo>
                    <a:pt x="3991" y="10"/>
                  </a:lnTo>
                  <a:lnTo>
                    <a:pt x="3995" y="10"/>
                  </a:lnTo>
                  <a:lnTo>
                    <a:pt x="3998" y="10"/>
                  </a:lnTo>
                  <a:lnTo>
                    <a:pt x="4001" y="11"/>
                  </a:lnTo>
                  <a:lnTo>
                    <a:pt x="4004" y="11"/>
                  </a:lnTo>
                  <a:lnTo>
                    <a:pt x="4008" y="12"/>
                  </a:lnTo>
                  <a:lnTo>
                    <a:pt x="4011" y="12"/>
                  </a:lnTo>
                  <a:lnTo>
                    <a:pt x="4014" y="12"/>
                  </a:lnTo>
                  <a:lnTo>
                    <a:pt x="4017" y="13"/>
                  </a:lnTo>
                  <a:lnTo>
                    <a:pt x="4021" y="13"/>
                  </a:lnTo>
                  <a:lnTo>
                    <a:pt x="4024" y="13"/>
                  </a:lnTo>
                  <a:lnTo>
                    <a:pt x="4027" y="14"/>
                  </a:lnTo>
                  <a:lnTo>
                    <a:pt x="4030" y="14"/>
                  </a:lnTo>
                  <a:lnTo>
                    <a:pt x="4034" y="14"/>
                  </a:lnTo>
                  <a:lnTo>
                    <a:pt x="4037" y="15"/>
                  </a:lnTo>
                  <a:lnTo>
                    <a:pt x="4040" y="15"/>
                  </a:lnTo>
                  <a:lnTo>
                    <a:pt x="4043" y="16"/>
                  </a:lnTo>
                  <a:lnTo>
                    <a:pt x="4047" y="16"/>
                  </a:lnTo>
                  <a:lnTo>
                    <a:pt x="4050" y="16"/>
                  </a:lnTo>
                  <a:lnTo>
                    <a:pt x="4053" y="17"/>
                  </a:lnTo>
                  <a:lnTo>
                    <a:pt x="4057" y="17"/>
                  </a:lnTo>
                  <a:lnTo>
                    <a:pt x="4060" y="17"/>
                  </a:lnTo>
                  <a:lnTo>
                    <a:pt x="4063" y="18"/>
                  </a:lnTo>
                  <a:lnTo>
                    <a:pt x="4066" y="18"/>
                  </a:lnTo>
                  <a:lnTo>
                    <a:pt x="4070" y="18"/>
                  </a:lnTo>
                  <a:lnTo>
                    <a:pt x="4073" y="19"/>
                  </a:lnTo>
                  <a:lnTo>
                    <a:pt x="4076" y="19"/>
                  </a:lnTo>
                  <a:lnTo>
                    <a:pt x="4079" y="19"/>
                  </a:lnTo>
                  <a:lnTo>
                    <a:pt x="4083" y="20"/>
                  </a:lnTo>
                  <a:lnTo>
                    <a:pt x="4086" y="20"/>
                  </a:lnTo>
                  <a:lnTo>
                    <a:pt x="4089" y="20"/>
                  </a:lnTo>
                  <a:lnTo>
                    <a:pt x="4092" y="21"/>
                  </a:lnTo>
                  <a:lnTo>
                    <a:pt x="4096" y="21"/>
                  </a:lnTo>
                  <a:lnTo>
                    <a:pt x="4099" y="21"/>
                  </a:lnTo>
                  <a:lnTo>
                    <a:pt x="4102" y="22"/>
                  </a:lnTo>
                  <a:lnTo>
                    <a:pt x="4105" y="22"/>
                  </a:lnTo>
                  <a:lnTo>
                    <a:pt x="4109" y="22"/>
                  </a:lnTo>
                  <a:lnTo>
                    <a:pt x="4112" y="23"/>
                  </a:lnTo>
                  <a:lnTo>
                    <a:pt x="4115" y="23"/>
                  </a:lnTo>
                  <a:lnTo>
                    <a:pt x="4118" y="23"/>
                  </a:lnTo>
                  <a:lnTo>
                    <a:pt x="4122" y="24"/>
                  </a:lnTo>
                  <a:lnTo>
                    <a:pt x="4125" y="24"/>
                  </a:lnTo>
                  <a:lnTo>
                    <a:pt x="4128" y="24"/>
                  </a:lnTo>
                  <a:lnTo>
                    <a:pt x="4132" y="25"/>
                  </a:lnTo>
                  <a:lnTo>
                    <a:pt x="4135" y="25"/>
                  </a:lnTo>
                  <a:lnTo>
                    <a:pt x="4138" y="25"/>
                  </a:lnTo>
                  <a:lnTo>
                    <a:pt x="4141" y="26"/>
                  </a:lnTo>
                  <a:lnTo>
                    <a:pt x="4145" y="26"/>
                  </a:lnTo>
                  <a:lnTo>
                    <a:pt x="4148" y="26"/>
                  </a:lnTo>
                  <a:lnTo>
                    <a:pt x="4151" y="27"/>
                  </a:lnTo>
                  <a:lnTo>
                    <a:pt x="4154" y="27"/>
                  </a:lnTo>
                  <a:lnTo>
                    <a:pt x="4158" y="27"/>
                  </a:lnTo>
                  <a:lnTo>
                    <a:pt x="4161" y="28"/>
                  </a:lnTo>
                  <a:lnTo>
                    <a:pt x="4164" y="28"/>
                  </a:lnTo>
                  <a:lnTo>
                    <a:pt x="4167" y="28"/>
                  </a:lnTo>
                  <a:lnTo>
                    <a:pt x="4171" y="28"/>
                  </a:lnTo>
                  <a:lnTo>
                    <a:pt x="4174" y="29"/>
                  </a:lnTo>
                  <a:lnTo>
                    <a:pt x="4177" y="29"/>
                  </a:lnTo>
                  <a:lnTo>
                    <a:pt x="4180" y="29"/>
                  </a:lnTo>
                  <a:lnTo>
                    <a:pt x="4184" y="30"/>
                  </a:lnTo>
                  <a:lnTo>
                    <a:pt x="4187" y="30"/>
                  </a:lnTo>
                  <a:lnTo>
                    <a:pt x="4190" y="30"/>
                  </a:lnTo>
                  <a:lnTo>
                    <a:pt x="4193" y="31"/>
                  </a:lnTo>
                  <a:lnTo>
                    <a:pt x="4197" y="31"/>
                  </a:lnTo>
                  <a:lnTo>
                    <a:pt x="4200" y="31"/>
                  </a:lnTo>
                  <a:lnTo>
                    <a:pt x="4203" y="32"/>
                  </a:lnTo>
                  <a:lnTo>
                    <a:pt x="4207" y="32"/>
                  </a:lnTo>
                  <a:lnTo>
                    <a:pt x="4210" y="32"/>
                  </a:lnTo>
                  <a:lnTo>
                    <a:pt x="4213" y="33"/>
                  </a:lnTo>
                  <a:lnTo>
                    <a:pt x="4216" y="33"/>
                  </a:lnTo>
                  <a:lnTo>
                    <a:pt x="4220" y="34"/>
                  </a:lnTo>
                  <a:lnTo>
                    <a:pt x="4223" y="34"/>
                  </a:lnTo>
                  <a:lnTo>
                    <a:pt x="4226" y="34"/>
                  </a:lnTo>
                  <a:lnTo>
                    <a:pt x="4229" y="35"/>
                  </a:lnTo>
                  <a:lnTo>
                    <a:pt x="4233" y="35"/>
                  </a:lnTo>
                  <a:lnTo>
                    <a:pt x="4236" y="35"/>
                  </a:lnTo>
                  <a:lnTo>
                    <a:pt x="4239" y="36"/>
                  </a:lnTo>
                  <a:lnTo>
                    <a:pt x="4242" y="36"/>
                  </a:lnTo>
                  <a:lnTo>
                    <a:pt x="4246" y="36"/>
                  </a:lnTo>
                  <a:lnTo>
                    <a:pt x="4249" y="37"/>
                  </a:lnTo>
                  <a:lnTo>
                    <a:pt x="4252" y="37"/>
                  </a:lnTo>
                  <a:lnTo>
                    <a:pt x="4255" y="38"/>
                  </a:lnTo>
                  <a:lnTo>
                    <a:pt x="4259" y="38"/>
                  </a:lnTo>
                  <a:lnTo>
                    <a:pt x="4262" y="39"/>
                  </a:lnTo>
                  <a:lnTo>
                    <a:pt x="4265" y="39"/>
                  </a:lnTo>
                  <a:lnTo>
                    <a:pt x="4268" y="39"/>
                  </a:lnTo>
                  <a:lnTo>
                    <a:pt x="4272" y="40"/>
                  </a:lnTo>
                  <a:lnTo>
                    <a:pt x="4275" y="40"/>
                  </a:lnTo>
                  <a:lnTo>
                    <a:pt x="4278" y="41"/>
                  </a:lnTo>
                  <a:lnTo>
                    <a:pt x="4282" y="41"/>
                  </a:lnTo>
                  <a:lnTo>
                    <a:pt x="4285" y="42"/>
                  </a:lnTo>
                  <a:lnTo>
                    <a:pt x="4288" y="42"/>
                  </a:lnTo>
                  <a:lnTo>
                    <a:pt x="4291" y="43"/>
                  </a:lnTo>
                  <a:lnTo>
                    <a:pt x="4295" y="43"/>
                  </a:lnTo>
                  <a:lnTo>
                    <a:pt x="4298" y="43"/>
                  </a:lnTo>
                  <a:lnTo>
                    <a:pt x="4301" y="44"/>
                  </a:lnTo>
                  <a:lnTo>
                    <a:pt x="4304" y="44"/>
                  </a:lnTo>
                  <a:lnTo>
                    <a:pt x="4308" y="45"/>
                  </a:lnTo>
                  <a:lnTo>
                    <a:pt x="4311" y="45"/>
                  </a:lnTo>
                  <a:lnTo>
                    <a:pt x="4314" y="46"/>
                  </a:lnTo>
                  <a:lnTo>
                    <a:pt x="4317" y="46"/>
                  </a:lnTo>
                  <a:lnTo>
                    <a:pt x="4321" y="47"/>
                  </a:lnTo>
                  <a:lnTo>
                    <a:pt x="4324" y="48"/>
                  </a:lnTo>
                  <a:lnTo>
                    <a:pt x="4327" y="48"/>
                  </a:lnTo>
                  <a:lnTo>
                    <a:pt x="4330" y="49"/>
                  </a:lnTo>
                  <a:lnTo>
                    <a:pt x="4334" y="49"/>
                  </a:lnTo>
                  <a:lnTo>
                    <a:pt x="4337" y="50"/>
                  </a:lnTo>
                  <a:lnTo>
                    <a:pt x="4340" y="51"/>
                  </a:lnTo>
                  <a:lnTo>
                    <a:pt x="4343" y="51"/>
                  </a:lnTo>
                  <a:lnTo>
                    <a:pt x="4347" y="52"/>
                  </a:lnTo>
                  <a:lnTo>
                    <a:pt x="4350" y="52"/>
                  </a:lnTo>
                  <a:lnTo>
                    <a:pt x="4353" y="53"/>
                  </a:lnTo>
                  <a:lnTo>
                    <a:pt x="4357" y="54"/>
                  </a:lnTo>
                  <a:lnTo>
                    <a:pt x="4360" y="54"/>
                  </a:lnTo>
                  <a:lnTo>
                    <a:pt x="4363" y="55"/>
                  </a:lnTo>
                  <a:lnTo>
                    <a:pt x="4366" y="56"/>
                  </a:lnTo>
                  <a:lnTo>
                    <a:pt x="4370" y="56"/>
                  </a:lnTo>
                  <a:lnTo>
                    <a:pt x="4373" y="57"/>
                  </a:lnTo>
                  <a:lnTo>
                    <a:pt x="4376" y="58"/>
                  </a:lnTo>
                  <a:lnTo>
                    <a:pt x="4379" y="59"/>
                  </a:lnTo>
                  <a:lnTo>
                    <a:pt x="4383" y="59"/>
                  </a:lnTo>
                  <a:lnTo>
                    <a:pt x="4386" y="60"/>
                  </a:lnTo>
                  <a:lnTo>
                    <a:pt x="4389" y="61"/>
                  </a:lnTo>
                  <a:lnTo>
                    <a:pt x="4392" y="62"/>
                  </a:lnTo>
                  <a:lnTo>
                    <a:pt x="4396" y="62"/>
                  </a:lnTo>
                  <a:lnTo>
                    <a:pt x="4399" y="63"/>
                  </a:lnTo>
                  <a:lnTo>
                    <a:pt x="4402" y="64"/>
                  </a:lnTo>
                  <a:lnTo>
                    <a:pt x="4405" y="65"/>
                  </a:lnTo>
                  <a:lnTo>
                    <a:pt x="4409" y="65"/>
                  </a:lnTo>
                  <a:lnTo>
                    <a:pt x="4412" y="66"/>
                  </a:lnTo>
                  <a:lnTo>
                    <a:pt x="4415" y="67"/>
                  </a:lnTo>
                  <a:lnTo>
                    <a:pt x="4419" y="68"/>
                  </a:lnTo>
                  <a:lnTo>
                    <a:pt x="4422" y="69"/>
                  </a:lnTo>
                  <a:lnTo>
                    <a:pt x="4425" y="70"/>
                  </a:lnTo>
                  <a:lnTo>
                    <a:pt x="4428" y="71"/>
                  </a:lnTo>
                  <a:lnTo>
                    <a:pt x="4432" y="72"/>
                  </a:lnTo>
                  <a:lnTo>
                    <a:pt x="4435" y="73"/>
                  </a:lnTo>
                  <a:lnTo>
                    <a:pt x="4438" y="73"/>
                  </a:lnTo>
                  <a:lnTo>
                    <a:pt x="4441" y="74"/>
                  </a:lnTo>
                  <a:lnTo>
                    <a:pt x="4445" y="75"/>
                  </a:lnTo>
                  <a:lnTo>
                    <a:pt x="4448" y="76"/>
                  </a:lnTo>
                  <a:lnTo>
                    <a:pt x="4451" y="77"/>
                  </a:lnTo>
                  <a:lnTo>
                    <a:pt x="4454" y="78"/>
                  </a:lnTo>
                  <a:lnTo>
                    <a:pt x="4458" y="79"/>
                  </a:lnTo>
                  <a:lnTo>
                    <a:pt x="4461" y="80"/>
                  </a:lnTo>
                  <a:lnTo>
                    <a:pt x="4464" y="81"/>
                  </a:lnTo>
                  <a:lnTo>
                    <a:pt x="4467" y="82"/>
                  </a:lnTo>
                  <a:lnTo>
                    <a:pt x="4471" y="83"/>
                  </a:lnTo>
                  <a:lnTo>
                    <a:pt x="4474" y="84"/>
                  </a:lnTo>
                  <a:lnTo>
                    <a:pt x="4477" y="85"/>
                  </a:lnTo>
                  <a:lnTo>
                    <a:pt x="4480" y="86"/>
                  </a:lnTo>
                  <a:lnTo>
                    <a:pt x="4484" y="87"/>
                  </a:lnTo>
                  <a:lnTo>
                    <a:pt x="4487" y="88"/>
                  </a:lnTo>
                  <a:lnTo>
                    <a:pt x="4490" y="89"/>
                  </a:lnTo>
                  <a:lnTo>
                    <a:pt x="4494" y="90"/>
                  </a:lnTo>
                  <a:lnTo>
                    <a:pt x="4497" y="91"/>
                  </a:lnTo>
                  <a:lnTo>
                    <a:pt x="4500" y="92"/>
                  </a:lnTo>
                  <a:lnTo>
                    <a:pt x="4503" y="94"/>
                  </a:lnTo>
                  <a:lnTo>
                    <a:pt x="4507" y="95"/>
                  </a:lnTo>
                  <a:lnTo>
                    <a:pt x="4510" y="96"/>
                  </a:lnTo>
                  <a:lnTo>
                    <a:pt x="4513" y="97"/>
                  </a:lnTo>
                  <a:lnTo>
                    <a:pt x="4516" y="98"/>
                  </a:lnTo>
                  <a:lnTo>
                    <a:pt x="4520" y="99"/>
                  </a:lnTo>
                  <a:lnTo>
                    <a:pt x="4523" y="100"/>
                  </a:lnTo>
                  <a:lnTo>
                    <a:pt x="4526" y="101"/>
                  </a:lnTo>
                  <a:lnTo>
                    <a:pt x="4529" y="103"/>
                  </a:lnTo>
                  <a:lnTo>
                    <a:pt x="4533" y="104"/>
                  </a:lnTo>
                  <a:lnTo>
                    <a:pt x="4536" y="105"/>
                  </a:lnTo>
                  <a:lnTo>
                    <a:pt x="4539" y="106"/>
                  </a:lnTo>
                  <a:lnTo>
                    <a:pt x="4542" y="107"/>
                  </a:lnTo>
                  <a:lnTo>
                    <a:pt x="4546" y="108"/>
                  </a:lnTo>
                  <a:lnTo>
                    <a:pt x="4549" y="110"/>
                  </a:lnTo>
                  <a:lnTo>
                    <a:pt x="4552" y="111"/>
                  </a:lnTo>
                  <a:lnTo>
                    <a:pt x="4555" y="112"/>
                  </a:lnTo>
                  <a:lnTo>
                    <a:pt x="4559" y="113"/>
                  </a:lnTo>
                  <a:lnTo>
                    <a:pt x="4562" y="114"/>
                  </a:lnTo>
                  <a:lnTo>
                    <a:pt x="4565" y="116"/>
                  </a:lnTo>
                  <a:lnTo>
                    <a:pt x="4569" y="117"/>
                  </a:lnTo>
                  <a:lnTo>
                    <a:pt x="4572" y="118"/>
                  </a:lnTo>
                  <a:lnTo>
                    <a:pt x="4575" y="119"/>
                  </a:lnTo>
                  <a:lnTo>
                    <a:pt x="4578" y="120"/>
                  </a:lnTo>
                  <a:lnTo>
                    <a:pt x="4582" y="122"/>
                  </a:lnTo>
                  <a:lnTo>
                    <a:pt x="4585" y="123"/>
                  </a:lnTo>
                  <a:lnTo>
                    <a:pt x="4588" y="124"/>
                  </a:lnTo>
                  <a:lnTo>
                    <a:pt x="4591" y="125"/>
                  </a:lnTo>
                  <a:lnTo>
                    <a:pt x="4595" y="127"/>
                  </a:lnTo>
                  <a:lnTo>
                    <a:pt x="4598" y="128"/>
                  </a:lnTo>
                  <a:lnTo>
                    <a:pt x="4601" y="129"/>
                  </a:lnTo>
                  <a:lnTo>
                    <a:pt x="4604" y="130"/>
                  </a:lnTo>
                  <a:lnTo>
                    <a:pt x="4608" y="132"/>
                  </a:lnTo>
                  <a:lnTo>
                    <a:pt x="4611" y="133"/>
                  </a:lnTo>
                  <a:lnTo>
                    <a:pt x="4614" y="134"/>
                  </a:lnTo>
                  <a:lnTo>
                    <a:pt x="4617" y="135"/>
                  </a:lnTo>
                  <a:lnTo>
                    <a:pt x="4621" y="137"/>
                  </a:lnTo>
                  <a:lnTo>
                    <a:pt x="4624" y="138"/>
                  </a:lnTo>
                  <a:lnTo>
                    <a:pt x="4627" y="139"/>
                  </a:lnTo>
                  <a:lnTo>
                    <a:pt x="4630" y="140"/>
                  </a:lnTo>
                  <a:lnTo>
                    <a:pt x="4634" y="142"/>
                  </a:lnTo>
                  <a:lnTo>
                    <a:pt x="4637" y="143"/>
                  </a:lnTo>
                  <a:lnTo>
                    <a:pt x="4640" y="144"/>
                  </a:lnTo>
                  <a:lnTo>
                    <a:pt x="4644" y="146"/>
                  </a:lnTo>
                  <a:lnTo>
                    <a:pt x="4647" y="147"/>
                  </a:lnTo>
                  <a:lnTo>
                    <a:pt x="4650" y="148"/>
                  </a:lnTo>
                  <a:lnTo>
                    <a:pt x="4653" y="149"/>
                  </a:lnTo>
                  <a:lnTo>
                    <a:pt x="4657" y="151"/>
                  </a:lnTo>
                  <a:lnTo>
                    <a:pt x="4660" y="152"/>
                  </a:lnTo>
                  <a:lnTo>
                    <a:pt x="4663" y="153"/>
                  </a:lnTo>
                  <a:lnTo>
                    <a:pt x="4666" y="154"/>
                  </a:lnTo>
                  <a:lnTo>
                    <a:pt x="4670" y="156"/>
                  </a:lnTo>
                  <a:lnTo>
                    <a:pt x="4673" y="157"/>
                  </a:lnTo>
                  <a:lnTo>
                    <a:pt x="4676" y="158"/>
                  </a:lnTo>
                  <a:lnTo>
                    <a:pt x="4679" y="159"/>
                  </a:lnTo>
                  <a:lnTo>
                    <a:pt x="4683" y="161"/>
                  </a:lnTo>
                  <a:lnTo>
                    <a:pt x="4686" y="162"/>
                  </a:lnTo>
                  <a:lnTo>
                    <a:pt x="4689" y="163"/>
                  </a:lnTo>
                  <a:lnTo>
                    <a:pt x="4692" y="164"/>
                  </a:lnTo>
                  <a:lnTo>
                    <a:pt x="4696" y="166"/>
                  </a:lnTo>
                  <a:lnTo>
                    <a:pt x="4699" y="167"/>
                  </a:lnTo>
                  <a:lnTo>
                    <a:pt x="4702" y="168"/>
                  </a:lnTo>
                  <a:lnTo>
                    <a:pt x="4705" y="169"/>
                  </a:lnTo>
                  <a:lnTo>
                    <a:pt x="4709" y="170"/>
                  </a:lnTo>
                  <a:lnTo>
                    <a:pt x="4712" y="172"/>
                  </a:lnTo>
                  <a:lnTo>
                    <a:pt x="4715" y="173"/>
                  </a:lnTo>
                  <a:lnTo>
                    <a:pt x="4719" y="174"/>
                  </a:lnTo>
                  <a:lnTo>
                    <a:pt x="4722" y="175"/>
                  </a:lnTo>
                  <a:lnTo>
                    <a:pt x="4725" y="177"/>
                  </a:lnTo>
                  <a:lnTo>
                    <a:pt x="4728" y="178"/>
                  </a:lnTo>
                  <a:lnTo>
                    <a:pt x="4732" y="179"/>
                  </a:lnTo>
                  <a:lnTo>
                    <a:pt x="4735" y="180"/>
                  </a:lnTo>
                  <a:lnTo>
                    <a:pt x="4738" y="181"/>
                  </a:lnTo>
                  <a:lnTo>
                    <a:pt x="4741" y="182"/>
                  </a:lnTo>
                  <a:lnTo>
                    <a:pt x="4745" y="184"/>
                  </a:lnTo>
                  <a:lnTo>
                    <a:pt x="4748" y="185"/>
                  </a:lnTo>
                  <a:lnTo>
                    <a:pt x="4751" y="186"/>
                  </a:lnTo>
                  <a:lnTo>
                    <a:pt x="4754" y="187"/>
                  </a:lnTo>
                  <a:lnTo>
                    <a:pt x="4758" y="188"/>
                  </a:lnTo>
                  <a:lnTo>
                    <a:pt x="4761" y="190"/>
                  </a:lnTo>
                  <a:lnTo>
                    <a:pt x="4764" y="191"/>
                  </a:lnTo>
                  <a:lnTo>
                    <a:pt x="4767" y="192"/>
                  </a:lnTo>
                  <a:lnTo>
                    <a:pt x="4771" y="193"/>
                  </a:lnTo>
                  <a:lnTo>
                    <a:pt x="4774" y="194"/>
                  </a:lnTo>
                  <a:lnTo>
                    <a:pt x="4777" y="195"/>
                  </a:lnTo>
                  <a:lnTo>
                    <a:pt x="4781" y="196"/>
                  </a:lnTo>
                  <a:lnTo>
                    <a:pt x="4784" y="197"/>
                  </a:lnTo>
                  <a:lnTo>
                    <a:pt x="4787" y="199"/>
                  </a:lnTo>
                  <a:lnTo>
                    <a:pt x="4790" y="200"/>
                  </a:lnTo>
                  <a:lnTo>
                    <a:pt x="4794" y="201"/>
                  </a:lnTo>
                  <a:lnTo>
                    <a:pt x="4797" y="202"/>
                  </a:lnTo>
                  <a:lnTo>
                    <a:pt x="4800" y="203"/>
                  </a:lnTo>
                  <a:lnTo>
                    <a:pt x="4803" y="204"/>
                  </a:lnTo>
                  <a:lnTo>
                    <a:pt x="4807" y="205"/>
                  </a:lnTo>
                  <a:lnTo>
                    <a:pt x="4810" y="206"/>
                  </a:lnTo>
                  <a:lnTo>
                    <a:pt x="4813" y="207"/>
                  </a:lnTo>
                  <a:lnTo>
                    <a:pt x="4816" y="208"/>
                  </a:lnTo>
                  <a:lnTo>
                    <a:pt x="4820" y="210"/>
                  </a:lnTo>
                  <a:lnTo>
                    <a:pt x="4823" y="211"/>
                  </a:lnTo>
                  <a:lnTo>
                    <a:pt x="4826" y="212"/>
                  </a:lnTo>
                  <a:lnTo>
                    <a:pt x="4829" y="213"/>
                  </a:lnTo>
                  <a:lnTo>
                    <a:pt x="4833" y="214"/>
                  </a:lnTo>
                  <a:lnTo>
                    <a:pt x="4836" y="215"/>
                  </a:lnTo>
                  <a:lnTo>
                    <a:pt x="4839" y="216"/>
                  </a:lnTo>
                  <a:lnTo>
                    <a:pt x="4842" y="217"/>
                  </a:lnTo>
                  <a:lnTo>
                    <a:pt x="4846" y="218"/>
                  </a:lnTo>
                  <a:lnTo>
                    <a:pt x="4849" y="219"/>
                  </a:lnTo>
                  <a:lnTo>
                    <a:pt x="4852" y="220"/>
                  </a:lnTo>
                  <a:lnTo>
                    <a:pt x="4856" y="221"/>
                  </a:lnTo>
                  <a:lnTo>
                    <a:pt x="4859" y="222"/>
                  </a:lnTo>
                  <a:lnTo>
                    <a:pt x="4862" y="223"/>
                  </a:lnTo>
                  <a:lnTo>
                    <a:pt x="4865" y="224"/>
                  </a:lnTo>
                  <a:lnTo>
                    <a:pt x="4869" y="225"/>
                  </a:lnTo>
                  <a:lnTo>
                    <a:pt x="4872" y="226"/>
                  </a:lnTo>
                  <a:lnTo>
                    <a:pt x="4875" y="227"/>
                  </a:lnTo>
                  <a:lnTo>
                    <a:pt x="4878" y="228"/>
                  </a:lnTo>
                  <a:lnTo>
                    <a:pt x="4882" y="229"/>
                  </a:lnTo>
                  <a:lnTo>
                    <a:pt x="4885" y="230"/>
                  </a:lnTo>
                  <a:lnTo>
                    <a:pt x="4888" y="231"/>
                  </a:lnTo>
                  <a:lnTo>
                    <a:pt x="4891" y="231"/>
                  </a:lnTo>
                  <a:lnTo>
                    <a:pt x="4895" y="232"/>
                  </a:lnTo>
                  <a:lnTo>
                    <a:pt x="4898" y="233"/>
                  </a:lnTo>
                  <a:lnTo>
                    <a:pt x="4901" y="234"/>
                  </a:lnTo>
                  <a:lnTo>
                    <a:pt x="4904" y="235"/>
                  </a:lnTo>
                  <a:lnTo>
                    <a:pt x="4908" y="236"/>
                  </a:lnTo>
                  <a:lnTo>
                    <a:pt x="4911" y="237"/>
                  </a:lnTo>
                  <a:lnTo>
                    <a:pt x="4914" y="238"/>
                  </a:lnTo>
                  <a:lnTo>
                    <a:pt x="4917" y="239"/>
                  </a:lnTo>
                  <a:lnTo>
                    <a:pt x="4921" y="240"/>
                  </a:lnTo>
                  <a:lnTo>
                    <a:pt x="4924" y="240"/>
                  </a:lnTo>
                  <a:lnTo>
                    <a:pt x="4927" y="241"/>
                  </a:lnTo>
                  <a:lnTo>
                    <a:pt x="4931" y="242"/>
                  </a:lnTo>
                  <a:lnTo>
                    <a:pt x="4934" y="243"/>
                  </a:lnTo>
                  <a:lnTo>
                    <a:pt x="4937" y="244"/>
                  </a:lnTo>
                  <a:lnTo>
                    <a:pt x="4940" y="245"/>
                  </a:lnTo>
                  <a:lnTo>
                    <a:pt x="4944" y="246"/>
                  </a:lnTo>
                  <a:lnTo>
                    <a:pt x="4947" y="246"/>
                  </a:lnTo>
                  <a:lnTo>
                    <a:pt x="4950" y="247"/>
                  </a:lnTo>
                  <a:lnTo>
                    <a:pt x="4953" y="248"/>
                  </a:lnTo>
                  <a:lnTo>
                    <a:pt x="4957" y="249"/>
                  </a:lnTo>
                  <a:lnTo>
                    <a:pt x="4960" y="250"/>
                  </a:lnTo>
                  <a:lnTo>
                    <a:pt x="4963" y="251"/>
                  </a:lnTo>
                  <a:lnTo>
                    <a:pt x="4966" y="251"/>
                  </a:lnTo>
                  <a:lnTo>
                    <a:pt x="4970" y="252"/>
                  </a:lnTo>
                  <a:lnTo>
                    <a:pt x="4973" y="253"/>
                  </a:lnTo>
                  <a:lnTo>
                    <a:pt x="4976" y="254"/>
                  </a:lnTo>
                  <a:lnTo>
                    <a:pt x="4979" y="254"/>
                  </a:lnTo>
                  <a:lnTo>
                    <a:pt x="4983" y="255"/>
                  </a:lnTo>
                  <a:lnTo>
                    <a:pt x="4986" y="256"/>
                  </a:lnTo>
                  <a:lnTo>
                    <a:pt x="4989" y="257"/>
                  </a:lnTo>
                  <a:lnTo>
                    <a:pt x="4992" y="258"/>
                  </a:lnTo>
                  <a:lnTo>
                    <a:pt x="4996" y="258"/>
                  </a:lnTo>
                  <a:lnTo>
                    <a:pt x="4999" y="259"/>
                  </a:lnTo>
                  <a:lnTo>
                    <a:pt x="5002" y="260"/>
                  </a:lnTo>
                  <a:lnTo>
                    <a:pt x="5006" y="261"/>
                  </a:lnTo>
                  <a:lnTo>
                    <a:pt x="5009" y="261"/>
                  </a:lnTo>
                  <a:lnTo>
                    <a:pt x="5012" y="262"/>
                  </a:lnTo>
                  <a:lnTo>
                    <a:pt x="5015" y="263"/>
                  </a:lnTo>
                  <a:lnTo>
                    <a:pt x="5019" y="263"/>
                  </a:lnTo>
                  <a:lnTo>
                    <a:pt x="5022" y="264"/>
                  </a:lnTo>
                  <a:lnTo>
                    <a:pt x="5025" y="265"/>
                  </a:lnTo>
                  <a:lnTo>
                    <a:pt x="5028" y="266"/>
                  </a:lnTo>
                  <a:lnTo>
                    <a:pt x="5032" y="266"/>
                  </a:lnTo>
                  <a:lnTo>
                    <a:pt x="5035" y="267"/>
                  </a:lnTo>
                  <a:lnTo>
                    <a:pt x="5038" y="268"/>
                  </a:lnTo>
                  <a:lnTo>
                    <a:pt x="5041" y="268"/>
                  </a:lnTo>
                  <a:lnTo>
                    <a:pt x="5045" y="269"/>
                  </a:lnTo>
                  <a:lnTo>
                    <a:pt x="5048" y="270"/>
                  </a:lnTo>
                  <a:lnTo>
                    <a:pt x="5051" y="271"/>
                  </a:lnTo>
                  <a:lnTo>
                    <a:pt x="5054" y="271"/>
                  </a:lnTo>
                  <a:lnTo>
                    <a:pt x="5058" y="272"/>
                  </a:lnTo>
                  <a:lnTo>
                    <a:pt x="5061" y="273"/>
                  </a:lnTo>
                  <a:lnTo>
                    <a:pt x="5064" y="273"/>
                  </a:lnTo>
                  <a:lnTo>
                    <a:pt x="5067" y="274"/>
                  </a:lnTo>
                  <a:lnTo>
                    <a:pt x="5071" y="275"/>
                  </a:lnTo>
                  <a:lnTo>
                    <a:pt x="5074" y="275"/>
                  </a:lnTo>
                  <a:lnTo>
                    <a:pt x="5077" y="276"/>
                  </a:lnTo>
                  <a:lnTo>
                    <a:pt x="5081" y="277"/>
                  </a:lnTo>
                  <a:lnTo>
                    <a:pt x="5084" y="277"/>
                  </a:lnTo>
                  <a:lnTo>
                    <a:pt x="5087" y="278"/>
                  </a:lnTo>
                  <a:lnTo>
                    <a:pt x="5090" y="279"/>
                  </a:lnTo>
                  <a:lnTo>
                    <a:pt x="5094" y="279"/>
                  </a:lnTo>
                  <a:lnTo>
                    <a:pt x="5097" y="280"/>
                  </a:lnTo>
                  <a:lnTo>
                    <a:pt x="5100" y="280"/>
                  </a:lnTo>
                  <a:lnTo>
                    <a:pt x="5103" y="281"/>
                  </a:lnTo>
                  <a:lnTo>
                    <a:pt x="5107" y="282"/>
                  </a:lnTo>
                  <a:lnTo>
                    <a:pt x="5110" y="282"/>
                  </a:lnTo>
                  <a:lnTo>
                    <a:pt x="5113" y="283"/>
                  </a:lnTo>
                  <a:lnTo>
                    <a:pt x="5116" y="284"/>
                  </a:lnTo>
                  <a:lnTo>
                    <a:pt x="5120" y="284"/>
                  </a:lnTo>
                  <a:lnTo>
                    <a:pt x="5123" y="285"/>
                  </a:lnTo>
                  <a:lnTo>
                    <a:pt x="5126" y="286"/>
                  </a:lnTo>
                  <a:lnTo>
                    <a:pt x="5129" y="286"/>
                  </a:lnTo>
                  <a:lnTo>
                    <a:pt x="5133" y="287"/>
                  </a:lnTo>
                  <a:lnTo>
                    <a:pt x="5136" y="288"/>
                  </a:lnTo>
                  <a:lnTo>
                    <a:pt x="5139" y="288"/>
                  </a:lnTo>
                  <a:lnTo>
                    <a:pt x="5143" y="289"/>
                  </a:lnTo>
                  <a:lnTo>
                    <a:pt x="5146" y="289"/>
                  </a:lnTo>
                  <a:lnTo>
                    <a:pt x="5149" y="290"/>
                  </a:lnTo>
                  <a:lnTo>
                    <a:pt x="5152" y="291"/>
                  </a:lnTo>
                  <a:lnTo>
                    <a:pt x="5156" y="291"/>
                  </a:lnTo>
                  <a:lnTo>
                    <a:pt x="5159" y="292"/>
                  </a:lnTo>
                  <a:lnTo>
                    <a:pt x="5162" y="292"/>
                  </a:lnTo>
                  <a:lnTo>
                    <a:pt x="5165" y="293"/>
                  </a:lnTo>
                  <a:lnTo>
                    <a:pt x="5169" y="294"/>
                  </a:lnTo>
                  <a:lnTo>
                    <a:pt x="5172" y="294"/>
                  </a:lnTo>
                  <a:lnTo>
                    <a:pt x="5175" y="295"/>
                  </a:lnTo>
                  <a:lnTo>
                    <a:pt x="5178" y="296"/>
                  </a:lnTo>
                  <a:lnTo>
                    <a:pt x="5182" y="296"/>
                  </a:lnTo>
                  <a:lnTo>
                    <a:pt x="5185" y="297"/>
                  </a:lnTo>
                  <a:lnTo>
                    <a:pt x="5188" y="297"/>
                  </a:lnTo>
                  <a:lnTo>
                    <a:pt x="5191" y="298"/>
                  </a:lnTo>
                  <a:lnTo>
                    <a:pt x="5195" y="299"/>
                  </a:lnTo>
                  <a:lnTo>
                    <a:pt x="5198" y="299"/>
                  </a:lnTo>
                  <a:lnTo>
                    <a:pt x="5201" y="300"/>
                  </a:lnTo>
                  <a:lnTo>
                    <a:pt x="5204" y="300"/>
                  </a:lnTo>
                  <a:lnTo>
                    <a:pt x="5208" y="301"/>
                  </a:lnTo>
                  <a:lnTo>
                    <a:pt x="5211" y="302"/>
                  </a:lnTo>
                  <a:lnTo>
                    <a:pt x="5214" y="302"/>
                  </a:lnTo>
                  <a:lnTo>
                    <a:pt x="5218" y="303"/>
                  </a:lnTo>
                  <a:lnTo>
                    <a:pt x="5221" y="304"/>
                  </a:lnTo>
                  <a:lnTo>
                    <a:pt x="5224" y="304"/>
                  </a:lnTo>
                  <a:lnTo>
                    <a:pt x="5227" y="305"/>
                  </a:lnTo>
                  <a:lnTo>
                    <a:pt x="5231" y="305"/>
                  </a:lnTo>
                  <a:lnTo>
                    <a:pt x="5234" y="306"/>
                  </a:lnTo>
                  <a:lnTo>
                    <a:pt x="5237" y="307"/>
                  </a:lnTo>
                  <a:lnTo>
                    <a:pt x="5240" y="307"/>
                  </a:lnTo>
                  <a:lnTo>
                    <a:pt x="5244" y="308"/>
                  </a:lnTo>
                  <a:lnTo>
                    <a:pt x="5247" y="308"/>
                  </a:lnTo>
                  <a:lnTo>
                    <a:pt x="5250" y="309"/>
                  </a:lnTo>
                  <a:lnTo>
                    <a:pt x="5253" y="310"/>
                  </a:lnTo>
                  <a:lnTo>
                    <a:pt x="5257" y="310"/>
                  </a:lnTo>
                  <a:lnTo>
                    <a:pt x="5260" y="311"/>
                  </a:lnTo>
                  <a:lnTo>
                    <a:pt x="5263" y="312"/>
                  </a:lnTo>
                  <a:lnTo>
                    <a:pt x="5266" y="312"/>
                  </a:lnTo>
                  <a:lnTo>
                    <a:pt x="5270" y="313"/>
                  </a:lnTo>
                  <a:lnTo>
                    <a:pt x="5273" y="313"/>
                  </a:lnTo>
                  <a:lnTo>
                    <a:pt x="5276" y="314"/>
                  </a:lnTo>
                  <a:lnTo>
                    <a:pt x="5279" y="315"/>
                  </a:lnTo>
                  <a:lnTo>
                    <a:pt x="5283" y="315"/>
                  </a:lnTo>
                  <a:lnTo>
                    <a:pt x="5286" y="316"/>
                  </a:lnTo>
                  <a:lnTo>
                    <a:pt x="5289" y="317"/>
                  </a:lnTo>
                  <a:lnTo>
                    <a:pt x="5293" y="317"/>
                  </a:lnTo>
                  <a:lnTo>
                    <a:pt x="5296" y="318"/>
                  </a:lnTo>
                  <a:lnTo>
                    <a:pt x="5299" y="318"/>
                  </a:lnTo>
                  <a:lnTo>
                    <a:pt x="5302" y="319"/>
                  </a:lnTo>
                  <a:lnTo>
                    <a:pt x="5306" y="320"/>
                  </a:lnTo>
                  <a:lnTo>
                    <a:pt x="5309" y="320"/>
                  </a:lnTo>
                  <a:lnTo>
                    <a:pt x="5312" y="321"/>
                  </a:lnTo>
                  <a:lnTo>
                    <a:pt x="5315" y="322"/>
                  </a:lnTo>
                  <a:lnTo>
                    <a:pt x="5319" y="322"/>
                  </a:lnTo>
                  <a:lnTo>
                    <a:pt x="5322" y="323"/>
                  </a:lnTo>
                  <a:lnTo>
                    <a:pt x="5325" y="324"/>
                  </a:lnTo>
                  <a:lnTo>
                    <a:pt x="5328" y="324"/>
                  </a:lnTo>
                  <a:lnTo>
                    <a:pt x="5332" y="325"/>
                  </a:lnTo>
                  <a:lnTo>
                    <a:pt x="5335" y="325"/>
                  </a:lnTo>
                  <a:lnTo>
                    <a:pt x="5338" y="326"/>
                  </a:lnTo>
                  <a:lnTo>
                    <a:pt x="5341" y="327"/>
                  </a:lnTo>
                  <a:lnTo>
                    <a:pt x="5345" y="327"/>
                  </a:lnTo>
                  <a:lnTo>
                    <a:pt x="5348" y="328"/>
                  </a:lnTo>
                  <a:lnTo>
                    <a:pt x="5351" y="329"/>
                  </a:lnTo>
                  <a:lnTo>
                    <a:pt x="5354" y="329"/>
                  </a:lnTo>
                  <a:lnTo>
                    <a:pt x="5358" y="330"/>
                  </a:lnTo>
                  <a:lnTo>
                    <a:pt x="5361" y="331"/>
                  </a:lnTo>
                  <a:lnTo>
                    <a:pt x="5364" y="331"/>
                  </a:lnTo>
                  <a:lnTo>
                    <a:pt x="5368" y="332"/>
                  </a:lnTo>
                  <a:lnTo>
                    <a:pt x="5371" y="333"/>
                  </a:lnTo>
                  <a:lnTo>
                    <a:pt x="5374" y="333"/>
                  </a:lnTo>
                  <a:lnTo>
                    <a:pt x="5377" y="334"/>
                  </a:lnTo>
                  <a:lnTo>
                    <a:pt x="5381" y="335"/>
                  </a:lnTo>
                  <a:lnTo>
                    <a:pt x="5384" y="335"/>
                  </a:lnTo>
                  <a:lnTo>
                    <a:pt x="5387" y="336"/>
                  </a:lnTo>
                  <a:lnTo>
                    <a:pt x="5390" y="337"/>
                  </a:lnTo>
                  <a:lnTo>
                    <a:pt x="5394" y="337"/>
                  </a:lnTo>
                  <a:lnTo>
                    <a:pt x="5397" y="338"/>
                  </a:lnTo>
                  <a:lnTo>
                    <a:pt x="5400" y="339"/>
                  </a:lnTo>
                  <a:lnTo>
                    <a:pt x="5403" y="339"/>
                  </a:lnTo>
                  <a:lnTo>
                    <a:pt x="5407" y="340"/>
                  </a:lnTo>
                  <a:lnTo>
                    <a:pt x="5410" y="341"/>
                  </a:lnTo>
                  <a:lnTo>
                    <a:pt x="5413" y="341"/>
                  </a:lnTo>
                  <a:lnTo>
                    <a:pt x="5416" y="342"/>
                  </a:lnTo>
                  <a:lnTo>
                    <a:pt x="5420" y="343"/>
                  </a:lnTo>
                  <a:lnTo>
                    <a:pt x="5423" y="343"/>
                  </a:lnTo>
                  <a:lnTo>
                    <a:pt x="5426" y="344"/>
                  </a:lnTo>
                  <a:lnTo>
                    <a:pt x="5429" y="344"/>
                  </a:lnTo>
                  <a:lnTo>
                    <a:pt x="5433" y="345"/>
                  </a:lnTo>
                  <a:lnTo>
                    <a:pt x="5436" y="346"/>
                  </a:lnTo>
                  <a:lnTo>
                    <a:pt x="5439" y="346"/>
                  </a:lnTo>
                  <a:lnTo>
                    <a:pt x="5443" y="347"/>
                  </a:lnTo>
                  <a:lnTo>
                    <a:pt x="5446" y="348"/>
                  </a:lnTo>
                  <a:lnTo>
                    <a:pt x="5449" y="348"/>
                  </a:lnTo>
                  <a:lnTo>
                    <a:pt x="5452" y="349"/>
                  </a:lnTo>
                  <a:lnTo>
                    <a:pt x="5456" y="350"/>
                  </a:lnTo>
                  <a:lnTo>
                    <a:pt x="5459" y="350"/>
                  </a:lnTo>
                  <a:lnTo>
                    <a:pt x="5462" y="351"/>
                  </a:lnTo>
                  <a:lnTo>
                    <a:pt x="5465" y="352"/>
                  </a:lnTo>
                  <a:lnTo>
                    <a:pt x="5469" y="352"/>
                  </a:lnTo>
                  <a:lnTo>
                    <a:pt x="5472" y="353"/>
                  </a:lnTo>
                  <a:lnTo>
                    <a:pt x="5475" y="354"/>
                  </a:lnTo>
                  <a:lnTo>
                    <a:pt x="5478" y="354"/>
                  </a:lnTo>
                  <a:lnTo>
                    <a:pt x="5482" y="355"/>
                  </a:lnTo>
                  <a:lnTo>
                    <a:pt x="5485" y="356"/>
                  </a:lnTo>
                  <a:lnTo>
                    <a:pt x="5488" y="356"/>
                  </a:lnTo>
                  <a:lnTo>
                    <a:pt x="5491" y="357"/>
                  </a:lnTo>
                  <a:lnTo>
                    <a:pt x="5495" y="357"/>
                  </a:lnTo>
                  <a:lnTo>
                    <a:pt x="5498" y="358"/>
                  </a:lnTo>
                  <a:lnTo>
                    <a:pt x="5501" y="359"/>
                  </a:lnTo>
                  <a:lnTo>
                    <a:pt x="5505" y="359"/>
                  </a:lnTo>
                  <a:lnTo>
                    <a:pt x="5508" y="360"/>
                  </a:lnTo>
                  <a:lnTo>
                    <a:pt x="5511" y="361"/>
                  </a:lnTo>
                  <a:lnTo>
                    <a:pt x="5514" y="361"/>
                  </a:lnTo>
                  <a:lnTo>
                    <a:pt x="5518" y="362"/>
                  </a:lnTo>
                  <a:lnTo>
                    <a:pt x="5521" y="363"/>
                  </a:lnTo>
                  <a:lnTo>
                    <a:pt x="5524" y="363"/>
                  </a:lnTo>
                  <a:lnTo>
                    <a:pt x="5527" y="364"/>
                  </a:lnTo>
                  <a:lnTo>
                    <a:pt x="5531" y="364"/>
                  </a:lnTo>
                  <a:lnTo>
                    <a:pt x="5534" y="365"/>
                  </a:lnTo>
                  <a:lnTo>
                    <a:pt x="5537" y="366"/>
                  </a:lnTo>
                  <a:lnTo>
                    <a:pt x="5540" y="366"/>
                  </a:lnTo>
                  <a:lnTo>
                    <a:pt x="5544" y="367"/>
                  </a:lnTo>
                  <a:lnTo>
                    <a:pt x="5547" y="367"/>
                  </a:lnTo>
                  <a:lnTo>
                    <a:pt x="5550" y="368"/>
                  </a:lnTo>
                  <a:lnTo>
                    <a:pt x="5553" y="369"/>
                  </a:lnTo>
                  <a:lnTo>
                    <a:pt x="5557" y="369"/>
                  </a:lnTo>
                  <a:lnTo>
                    <a:pt x="5560" y="370"/>
                  </a:lnTo>
                  <a:lnTo>
                    <a:pt x="5563" y="370"/>
                  </a:lnTo>
                  <a:lnTo>
                    <a:pt x="5566" y="371"/>
                  </a:lnTo>
                  <a:lnTo>
                    <a:pt x="5570" y="371"/>
                  </a:lnTo>
                  <a:lnTo>
                    <a:pt x="5573" y="372"/>
                  </a:lnTo>
                  <a:lnTo>
                    <a:pt x="5576" y="372"/>
                  </a:lnTo>
                  <a:lnTo>
                    <a:pt x="5580" y="373"/>
                  </a:lnTo>
                  <a:lnTo>
                    <a:pt x="5583" y="374"/>
                  </a:lnTo>
                  <a:lnTo>
                    <a:pt x="5586" y="374"/>
                  </a:lnTo>
                  <a:lnTo>
                    <a:pt x="5589" y="375"/>
                  </a:lnTo>
                  <a:lnTo>
                    <a:pt x="5593" y="375"/>
                  </a:lnTo>
                  <a:lnTo>
                    <a:pt x="5596" y="376"/>
                  </a:lnTo>
                  <a:lnTo>
                    <a:pt x="5599" y="376"/>
                  </a:lnTo>
                  <a:lnTo>
                    <a:pt x="5602" y="377"/>
                  </a:lnTo>
                  <a:lnTo>
                    <a:pt x="5606" y="377"/>
                  </a:lnTo>
                  <a:lnTo>
                    <a:pt x="5609" y="378"/>
                  </a:lnTo>
                  <a:lnTo>
                    <a:pt x="5612" y="378"/>
                  </a:lnTo>
                  <a:lnTo>
                    <a:pt x="5615" y="379"/>
                  </a:lnTo>
                  <a:lnTo>
                    <a:pt x="5619" y="379"/>
                  </a:lnTo>
                  <a:lnTo>
                    <a:pt x="5622" y="380"/>
                  </a:lnTo>
                  <a:lnTo>
                    <a:pt x="5625" y="380"/>
                  </a:lnTo>
                  <a:lnTo>
                    <a:pt x="5628" y="381"/>
                  </a:lnTo>
                  <a:lnTo>
                    <a:pt x="5632" y="381"/>
                  </a:lnTo>
                  <a:lnTo>
                    <a:pt x="5635" y="382"/>
                  </a:lnTo>
                  <a:lnTo>
                    <a:pt x="5638" y="382"/>
                  </a:lnTo>
                  <a:lnTo>
                    <a:pt x="5641" y="383"/>
                  </a:lnTo>
                  <a:lnTo>
                    <a:pt x="5645" y="383"/>
                  </a:lnTo>
                  <a:lnTo>
                    <a:pt x="5648" y="383"/>
                  </a:lnTo>
                  <a:lnTo>
                    <a:pt x="5651" y="384"/>
                  </a:lnTo>
                  <a:lnTo>
                    <a:pt x="5655" y="384"/>
                  </a:lnTo>
                  <a:lnTo>
                    <a:pt x="5658" y="385"/>
                  </a:lnTo>
                  <a:lnTo>
                    <a:pt x="5661" y="385"/>
                  </a:lnTo>
                  <a:lnTo>
                    <a:pt x="5664" y="386"/>
                  </a:lnTo>
                  <a:lnTo>
                    <a:pt x="5668" y="386"/>
                  </a:lnTo>
                  <a:lnTo>
                    <a:pt x="5671" y="386"/>
                  </a:lnTo>
                  <a:lnTo>
                    <a:pt x="5674" y="387"/>
                  </a:lnTo>
                  <a:lnTo>
                    <a:pt x="5677" y="387"/>
                  </a:lnTo>
                  <a:lnTo>
                    <a:pt x="5681" y="388"/>
                  </a:lnTo>
                  <a:lnTo>
                    <a:pt x="5684" y="388"/>
                  </a:lnTo>
                  <a:lnTo>
                    <a:pt x="5687" y="388"/>
                  </a:lnTo>
                  <a:lnTo>
                    <a:pt x="5690" y="389"/>
                  </a:lnTo>
                  <a:lnTo>
                    <a:pt x="5694" y="389"/>
                  </a:lnTo>
                  <a:lnTo>
                    <a:pt x="5697" y="389"/>
                  </a:lnTo>
                  <a:lnTo>
                    <a:pt x="5700" y="390"/>
                  </a:lnTo>
                  <a:lnTo>
                    <a:pt x="5703" y="390"/>
                  </a:lnTo>
                  <a:lnTo>
                    <a:pt x="5707" y="390"/>
                  </a:lnTo>
                  <a:lnTo>
                    <a:pt x="5710" y="391"/>
                  </a:lnTo>
                  <a:lnTo>
                    <a:pt x="5713" y="391"/>
                  </a:lnTo>
                  <a:lnTo>
                    <a:pt x="5716" y="391"/>
                  </a:lnTo>
                  <a:lnTo>
                    <a:pt x="5720" y="391"/>
                  </a:lnTo>
                  <a:lnTo>
                    <a:pt x="5723" y="392"/>
                  </a:lnTo>
                  <a:lnTo>
                    <a:pt x="5726" y="392"/>
                  </a:lnTo>
                  <a:lnTo>
                    <a:pt x="5730" y="392"/>
                  </a:lnTo>
                  <a:lnTo>
                    <a:pt x="5733" y="393"/>
                  </a:lnTo>
                  <a:lnTo>
                    <a:pt x="5736" y="393"/>
                  </a:lnTo>
                  <a:lnTo>
                    <a:pt x="5739" y="393"/>
                  </a:lnTo>
                  <a:lnTo>
                    <a:pt x="5743" y="393"/>
                  </a:lnTo>
                  <a:lnTo>
                    <a:pt x="5746" y="393"/>
                  </a:lnTo>
                  <a:lnTo>
                    <a:pt x="5749" y="394"/>
                  </a:lnTo>
                  <a:lnTo>
                    <a:pt x="5752" y="394"/>
                  </a:lnTo>
                  <a:lnTo>
                    <a:pt x="5756" y="394"/>
                  </a:lnTo>
                  <a:lnTo>
                    <a:pt x="5759" y="394"/>
                  </a:lnTo>
                  <a:lnTo>
                    <a:pt x="5762" y="395"/>
                  </a:lnTo>
                  <a:lnTo>
                    <a:pt x="5765" y="395"/>
                  </a:lnTo>
                  <a:lnTo>
                    <a:pt x="5769" y="395"/>
                  </a:lnTo>
                  <a:lnTo>
                    <a:pt x="5772" y="395"/>
                  </a:lnTo>
                  <a:lnTo>
                    <a:pt x="5775" y="395"/>
                  </a:lnTo>
                  <a:lnTo>
                    <a:pt x="5778" y="395"/>
                  </a:lnTo>
                  <a:lnTo>
                    <a:pt x="5782" y="396"/>
                  </a:lnTo>
                  <a:lnTo>
                    <a:pt x="5785" y="396"/>
                  </a:lnTo>
                  <a:lnTo>
                    <a:pt x="5788" y="396"/>
                  </a:lnTo>
                  <a:lnTo>
                    <a:pt x="5791" y="396"/>
                  </a:lnTo>
                  <a:lnTo>
                    <a:pt x="5795" y="396"/>
                  </a:lnTo>
                  <a:lnTo>
                    <a:pt x="5798" y="396"/>
                  </a:lnTo>
                  <a:lnTo>
                    <a:pt x="5801" y="396"/>
                  </a:lnTo>
                  <a:lnTo>
                    <a:pt x="5805" y="397"/>
                  </a:lnTo>
                  <a:lnTo>
                    <a:pt x="5808" y="397"/>
                  </a:lnTo>
                  <a:lnTo>
                    <a:pt x="5811" y="397"/>
                  </a:lnTo>
                  <a:lnTo>
                    <a:pt x="5814" y="397"/>
                  </a:lnTo>
                  <a:lnTo>
                    <a:pt x="5818" y="397"/>
                  </a:lnTo>
                  <a:lnTo>
                    <a:pt x="5821" y="397"/>
                  </a:lnTo>
                  <a:lnTo>
                    <a:pt x="5824" y="397"/>
                  </a:lnTo>
                  <a:lnTo>
                    <a:pt x="5827" y="397"/>
                  </a:lnTo>
                  <a:lnTo>
                    <a:pt x="5831" y="397"/>
                  </a:lnTo>
                  <a:lnTo>
                    <a:pt x="5834" y="397"/>
                  </a:lnTo>
                  <a:lnTo>
                    <a:pt x="5837" y="397"/>
                  </a:lnTo>
                  <a:lnTo>
                    <a:pt x="5840" y="397"/>
                  </a:lnTo>
                  <a:lnTo>
                    <a:pt x="5844" y="397"/>
                  </a:lnTo>
                  <a:lnTo>
                    <a:pt x="5847" y="397"/>
                  </a:lnTo>
                  <a:lnTo>
                    <a:pt x="5850" y="397"/>
                  </a:lnTo>
                  <a:lnTo>
                    <a:pt x="5853" y="397"/>
                  </a:lnTo>
                  <a:lnTo>
                    <a:pt x="5857" y="397"/>
                  </a:lnTo>
                  <a:lnTo>
                    <a:pt x="5860" y="397"/>
                  </a:lnTo>
                  <a:lnTo>
                    <a:pt x="5863" y="397"/>
                  </a:lnTo>
                  <a:lnTo>
                    <a:pt x="5867" y="397"/>
                  </a:lnTo>
                  <a:lnTo>
                    <a:pt x="5870" y="397"/>
                  </a:lnTo>
                  <a:lnTo>
                    <a:pt x="5873" y="397"/>
                  </a:lnTo>
                  <a:lnTo>
                    <a:pt x="5876" y="397"/>
                  </a:lnTo>
                  <a:lnTo>
                    <a:pt x="5880" y="397"/>
                  </a:lnTo>
                  <a:lnTo>
                    <a:pt x="5883" y="397"/>
                  </a:lnTo>
                  <a:lnTo>
                    <a:pt x="5886" y="397"/>
                  </a:lnTo>
                  <a:lnTo>
                    <a:pt x="5889" y="397"/>
                  </a:lnTo>
                  <a:lnTo>
                    <a:pt x="5893" y="397"/>
                  </a:lnTo>
                  <a:lnTo>
                    <a:pt x="5896" y="397"/>
                  </a:lnTo>
                  <a:lnTo>
                    <a:pt x="5899" y="397"/>
                  </a:lnTo>
                  <a:lnTo>
                    <a:pt x="5902" y="397"/>
                  </a:lnTo>
                  <a:lnTo>
                    <a:pt x="5906" y="397"/>
                  </a:lnTo>
                  <a:lnTo>
                    <a:pt x="5909" y="397"/>
                  </a:lnTo>
                  <a:lnTo>
                    <a:pt x="5912" y="396"/>
                  </a:lnTo>
                  <a:lnTo>
                    <a:pt x="5915" y="396"/>
                  </a:lnTo>
                  <a:lnTo>
                    <a:pt x="5919" y="396"/>
                  </a:lnTo>
                  <a:lnTo>
                    <a:pt x="5922" y="396"/>
                  </a:lnTo>
                  <a:lnTo>
                    <a:pt x="5925" y="396"/>
                  </a:lnTo>
                  <a:lnTo>
                    <a:pt x="5928" y="396"/>
                  </a:lnTo>
                  <a:lnTo>
                    <a:pt x="5932" y="396"/>
                  </a:lnTo>
                  <a:lnTo>
                    <a:pt x="5935" y="396"/>
                  </a:lnTo>
                  <a:lnTo>
                    <a:pt x="5938" y="396"/>
                  </a:lnTo>
                  <a:lnTo>
                    <a:pt x="5942" y="396"/>
                  </a:lnTo>
                  <a:lnTo>
                    <a:pt x="5945" y="395"/>
                  </a:lnTo>
                  <a:lnTo>
                    <a:pt x="5948" y="395"/>
                  </a:lnTo>
                  <a:lnTo>
                    <a:pt x="5951" y="395"/>
                  </a:lnTo>
                  <a:lnTo>
                    <a:pt x="5955" y="395"/>
                  </a:lnTo>
                  <a:lnTo>
                    <a:pt x="5958" y="395"/>
                  </a:lnTo>
                  <a:lnTo>
                    <a:pt x="5961" y="395"/>
                  </a:lnTo>
                  <a:lnTo>
                    <a:pt x="5964" y="395"/>
                  </a:lnTo>
                  <a:lnTo>
                    <a:pt x="5968" y="394"/>
                  </a:lnTo>
                  <a:lnTo>
                    <a:pt x="5971" y="394"/>
                  </a:lnTo>
                  <a:lnTo>
                    <a:pt x="5974" y="394"/>
                  </a:lnTo>
                  <a:lnTo>
                    <a:pt x="5977" y="394"/>
                  </a:lnTo>
                  <a:lnTo>
                    <a:pt x="5981" y="394"/>
                  </a:lnTo>
                  <a:lnTo>
                    <a:pt x="5984" y="394"/>
                  </a:lnTo>
                  <a:lnTo>
                    <a:pt x="5987" y="394"/>
                  </a:lnTo>
                  <a:lnTo>
                    <a:pt x="5990" y="393"/>
                  </a:lnTo>
                  <a:lnTo>
                    <a:pt x="5994" y="393"/>
                  </a:lnTo>
                  <a:lnTo>
                    <a:pt x="5997" y="393"/>
                  </a:lnTo>
                  <a:lnTo>
                    <a:pt x="6000" y="393"/>
                  </a:lnTo>
                  <a:lnTo>
                    <a:pt x="6003" y="393"/>
                  </a:lnTo>
                  <a:lnTo>
                    <a:pt x="6007" y="393"/>
                  </a:lnTo>
                  <a:lnTo>
                    <a:pt x="6010" y="392"/>
                  </a:lnTo>
                  <a:lnTo>
                    <a:pt x="6013" y="392"/>
                  </a:lnTo>
                  <a:lnTo>
                    <a:pt x="6017" y="392"/>
                  </a:lnTo>
                  <a:lnTo>
                    <a:pt x="6020" y="392"/>
                  </a:lnTo>
                  <a:lnTo>
                    <a:pt x="6023" y="392"/>
                  </a:lnTo>
                  <a:lnTo>
                    <a:pt x="6026" y="392"/>
                  </a:lnTo>
                  <a:lnTo>
                    <a:pt x="6030" y="391"/>
                  </a:lnTo>
                  <a:lnTo>
                    <a:pt x="6033" y="391"/>
                  </a:lnTo>
                  <a:lnTo>
                    <a:pt x="6036" y="391"/>
                  </a:lnTo>
                  <a:lnTo>
                    <a:pt x="6039" y="391"/>
                  </a:lnTo>
                  <a:lnTo>
                    <a:pt x="6043" y="391"/>
                  </a:lnTo>
                  <a:lnTo>
                    <a:pt x="6046" y="391"/>
                  </a:lnTo>
                  <a:lnTo>
                    <a:pt x="6049" y="390"/>
                  </a:lnTo>
                  <a:lnTo>
                    <a:pt x="6052" y="390"/>
                  </a:lnTo>
                  <a:lnTo>
                    <a:pt x="6056" y="390"/>
                  </a:lnTo>
                  <a:lnTo>
                    <a:pt x="6059" y="390"/>
                  </a:lnTo>
                  <a:lnTo>
                    <a:pt x="6062" y="390"/>
                  </a:lnTo>
                  <a:lnTo>
                    <a:pt x="6065" y="389"/>
                  </a:lnTo>
                  <a:lnTo>
                    <a:pt x="6069" y="389"/>
                  </a:lnTo>
                  <a:lnTo>
                    <a:pt x="6072" y="389"/>
                  </a:lnTo>
                  <a:lnTo>
                    <a:pt x="6075" y="389"/>
                  </a:lnTo>
                  <a:lnTo>
                    <a:pt x="6078" y="389"/>
                  </a:lnTo>
                  <a:lnTo>
                    <a:pt x="6082" y="389"/>
                  </a:lnTo>
                  <a:lnTo>
                    <a:pt x="6085" y="389"/>
                  </a:lnTo>
                  <a:lnTo>
                    <a:pt x="6088" y="388"/>
                  </a:lnTo>
                  <a:lnTo>
                    <a:pt x="6092" y="388"/>
                  </a:lnTo>
                  <a:lnTo>
                    <a:pt x="6095" y="388"/>
                  </a:lnTo>
                  <a:lnTo>
                    <a:pt x="6098" y="388"/>
                  </a:lnTo>
                  <a:lnTo>
                    <a:pt x="6101" y="388"/>
                  </a:lnTo>
                  <a:lnTo>
                    <a:pt x="6105" y="388"/>
                  </a:lnTo>
                  <a:lnTo>
                    <a:pt x="6108" y="387"/>
                  </a:lnTo>
                  <a:lnTo>
                    <a:pt x="6111" y="387"/>
                  </a:lnTo>
                  <a:lnTo>
                    <a:pt x="6114" y="387"/>
                  </a:lnTo>
                  <a:lnTo>
                    <a:pt x="6118" y="387"/>
                  </a:lnTo>
                  <a:lnTo>
                    <a:pt x="6121" y="387"/>
                  </a:lnTo>
                  <a:lnTo>
                    <a:pt x="6124" y="387"/>
                  </a:lnTo>
                  <a:lnTo>
                    <a:pt x="6127" y="387"/>
                  </a:lnTo>
                  <a:lnTo>
                    <a:pt x="6131" y="386"/>
                  </a:lnTo>
                  <a:lnTo>
                    <a:pt x="6134" y="386"/>
                  </a:lnTo>
                  <a:lnTo>
                    <a:pt x="6137" y="386"/>
                  </a:lnTo>
                  <a:lnTo>
                    <a:pt x="6140" y="386"/>
                  </a:lnTo>
                  <a:lnTo>
                    <a:pt x="6144" y="386"/>
                  </a:lnTo>
                  <a:lnTo>
                    <a:pt x="6147" y="386"/>
                  </a:lnTo>
                  <a:lnTo>
                    <a:pt x="6150" y="386"/>
                  </a:lnTo>
                  <a:lnTo>
                    <a:pt x="6153" y="386"/>
                  </a:lnTo>
                  <a:lnTo>
                    <a:pt x="6157" y="385"/>
                  </a:lnTo>
                  <a:lnTo>
                    <a:pt x="6160" y="385"/>
                  </a:lnTo>
                  <a:lnTo>
                    <a:pt x="6163" y="385"/>
                  </a:lnTo>
                  <a:lnTo>
                    <a:pt x="6167" y="385"/>
                  </a:lnTo>
                  <a:lnTo>
                    <a:pt x="6170" y="385"/>
                  </a:lnTo>
                  <a:lnTo>
                    <a:pt x="6173" y="385"/>
                  </a:lnTo>
                  <a:lnTo>
                    <a:pt x="6176" y="385"/>
                  </a:lnTo>
                  <a:lnTo>
                    <a:pt x="6180" y="385"/>
                  </a:lnTo>
                  <a:lnTo>
                    <a:pt x="6183" y="385"/>
                  </a:lnTo>
                  <a:lnTo>
                    <a:pt x="6186" y="385"/>
                  </a:lnTo>
                  <a:lnTo>
                    <a:pt x="6189" y="384"/>
                  </a:lnTo>
                  <a:lnTo>
                    <a:pt x="6193" y="384"/>
                  </a:lnTo>
                  <a:lnTo>
                    <a:pt x="6196" y="384"/>
                  </a:lnTo>
                  <a:lnTo>
                    <a:pt x="6199" y="384"/>
                  </a:lnTo>
                  <a:lnTo>
                    <a:pt x="6202" y="384"/>
                  </a:lnTo>
                  <a:lnTo>
                    <a:pt x="6206" y="384"/>
                  </a:lnTo>
                  <a:lnTo>
                    <a:pt x="6209" y="384"/>
                  </a:lnTo>
                  <a:lnTo>
                    <a:pt x="6212" y="384"/>
                  </a:lnTo>
                  <a:lnTo>
                    <a:pt x="6215" y="384"/>
                  </a:lnTo>
                  <a:lnTo>
                    <a:pt x="6219" y="384"/>
                  </a:lnTo>
                  <a:lnTo>
                    <a:pt x="6222" y="384"/>
                  </a:lnTo>
                  <a:lnTo>
                    <a:pt x="6225" y="384"/>
                  </a:lnTo>
                  <a:lnTo>
                    <a:pt x="6229" y="384"/>
                  </a:lnTo>
                  <a:lnTo>
                    <a:pt x="6232" y="384"/>
                  </a:lnTo>
                  <a:lnTo>
                    <a:pt x="6235" y="384"/>
                  </a:lnTo>
                  <a:lnTo>
                    <a:pt x="6238" y="384"/>
                  </a:lnTo>
                  <a:lnTo>
                    <a:pt x="6242" y="384"/>
                  </a:lnTo>
                  <a:lnTo>
                    <a:pt x="6245" y="384"/>
                  </a:lnTo>
                  <a:lnTo>
                    <a:pt x="6248" y="384"/>
                  </a:lnTo>
                  <a:lnTo>
                    <a:pt x="6251" y="384"/>
                  </a:lnTo>
                  <a:lnTo>
                    <a:pt x="6255" y="384"/>
                  </a:lnTo>
                  <a:lnTo>
                    <a:pt x="6258" y="384"/>
                  </a:lnTo>
                  <a:lnTo>
                    <a:pt x="6261" y="384"/>
                  </a:lnTo>
                  <a:lnTo>
                    <a:pt x="6264" y="384"/>
                  </a:lnTo>
                  <a:lnTo>
                    <a:pt x="6268" y="383"/>
                  </a:lnTo>
                  <a:lnTo>
                    <a:pt x="6271" y="383"/>
                  </a:lnTo>
                  <a:lnTo>
                    <a:pt x="6274" y="383"/>
                  </a:lnTo>
                  <a:lnTo>
                    <a:pt x="6277" y="383"/>
                  </a:lnTo>
                  <a:lnTo>
                    <a:pt x="6281" y="383"/>
                  </a:lnTo>
                  <a:lnTo>
                    <a:pt x="6284" y="383"/>
                  </a:lnTo>
                  <a:lnTo>
                    <a:pt x="6287" y="383"/>
                  </a:lnTo>
                  <a:lnTo>
                    <a:pt x="6290" y="384"/>
                  </a:lnTo>
                  <a:lnTo>
                    <a:pt x="6294" y="384"/>
                  </a:lnTo>
                  <a:lnTo>
                    <a:pt x="6297" y="384"/>
                  </a:lnTo>
                  <a:lnTo>
                    <a:pt x="6300" y="384"/>
                  </a:lnTo>
                  <a:lnTo>
                    <a:pt x="6304" y="384"/>
                  </a:lnTo>
                  <a:lnTo>
                    <a:pt x="6307" y="384"/>
                  </a:lnTo>
                  <a:lnTo>
                    <a:pt x="6310" y="384"/>
                  </a:lnTo>
                  <a:lnTo>
                    <a:pt x="6313" y="384"/>
                  </a:lnTo>
                  <a:lnTo>
                    <a:pt x="6317" y="384"/>
                  </a:lnTo>
                  <a:lnTo>
                    <a:pt x="6320" y="384"/>
                  </a:lnTo>
                  <a:lnTo>
                    <a:pt x="6323" y="384"/>
                  </a:lnTo>
                  <a:lnTo>
                    <a:pt x="6326" y="384"/>
                  </a:lnTo>
                  <a:lnTo>
                    <a:pt x="6330" y="384"/>
                  </a:lnTo>
                  <a:lnTo>
                    <a:pt x="6333" y="384"/>
                  </a:lnTo>
                  <a:lnTo>
                    <a:pt x="6336" y="384"/>
                  </a:lnTo>
                  <a:lnTo>
                    <a:pt x="6339" y="384"/>
                  </a:lnTo>
                  <a:lnTo>
                    <a:pt x="6343" y="384"/>
                  </a:lnTo>
                  <a:lnTo>
                    <a:pt x="6346" y="384"/>
                  </a:lnTo>
                  <a:lnTo>
                    <a:pt x="6349" y="384"/>
                  </a:lnTo>
                  <a:lnTo>
                    <a:pt x="6352" y="384"/>
                  </a:lnTo>
                  <a:lnTo>
                    <a:pt x="6356" y="384"/>
                  </a:lnTo>
                  <a:lnTo>
                    <a:pt x="6359" y="384"/>
                  </a:lnTo>
                  <a:lnTo>
                    <a:pt x="6362" y="384"/>
                  </a:lnTo>
                  <a:lnTo>
                    <a:pt x="6365" y="384"/>
                  </a:lnTo>
                  <a:lnTo>
                    <a:pt x="6369" y="384"/>
                  </a:lnTo>
                  <a:lnTo>
                    <a:pt x="6372" y="384"/>
                  </a:lnTo>
                  <a:lnTo>
                    <a:pt x="6375" y="384"/>
                  </a:lnTo>
                  <a:lnTo>
                    <a:pt x="6379" y="384"/>
                  </a:lnTo>
                  <a:lnTo>
                    <a:pt x="6382" y="384"/>
                  </a:lnTo>
                  <a:lnTo>
                    <a:pt x="6385" y="385"/>
                  </a:lnTo>
                  <a:lnTo>
                    <a:pt x="6388" y="385"/>
                  </a:lnTo>
                  <a:lnTo>
                    <a:pt x="6392" y="385"/>
                  </a:lnTo>
                  <a:lnTo>
                    <a:pt x="6395" y="385"/>
                  </a:lnTo>
                  <a:lnTo>
                    <a:pt x="6398" y="385"/>
                  </a:lnTo>
                  <a:lnTo>
                    <a:pt x="6401" y="385"/>
                  </a:lnTo>
                  <a:lnTo>
                    <a:pt x="6405" y="385"/>
                  </a:lnTo>
                  <a:lnTo>
                    <a:pt x="6408" y="385"/>
                  </a:lnTo>
                  <a:lnTo>
                    <a:pt x="6411" y="385"/>
                  </a:lnTo>
                  <a:lnTo>
                    <a:pt x="6414" y="385"/>
                  </a:lnTo>
                  <a:lnTo>
                    <a:pt x="6418" y="385"/>
                  </a:lnTo>
                  <a:lnTo>
                    <a:pt x="6421" y="385"/>
                  </a:lnTo>
                  <a:lnTo>
                    <a:pt x="6424" y="385"/>
                  </a:lnTo>
                  <a:lnTo>
                    <a:pt x="6427" y="385"/>
                  </a:lnTo>
                  <a:lnTo>
                    <a:pt x="6431" y="385"/>
                  </a:lnTo>
                  <a:lnTo>
                    <a:pt x="6434" y="385"/>
                  </a:lnTo>
                  <a:lnTo>
                    <a:pt x="6437" y="385"/>
                  </a:lnTo>
                  <a:lnTo>
                    <a:pt x="6440" y="385"/>
                  </a:lnTo>
                  <a:lnTo>
                    <a:pt x="6444" y="385"/>
                  </a:lnTo>
                  <a:lnTo>
                    <a:pt x="6447" y="385"/>
                  </a:lnTo>
                  <a:lnTo>
                    <a:pt x="6450" y="385"/>
                  </a:lnTo>
                  <a:lnTo>
                    <a:pt x="6454" y="385"/>
                  </a:lnTo>
                  <a:lnTo>
                    <a:pt x="6457" y="385"/>
                  </a:lnTo>
                  <a:lnTo>
                    <a:pt x="6460" y="385"/>
                  </a:lnTo>
                  <a:lnTo>
                    <a:pt x="6463" y="385"/>
                  </a:lnTo>
                  <a:lnTo>
                    <a:pt x="6467" y="385"/>
                  </a:lnTo>
                  <a:lnTo>
                    <a:pt x="6470" y="385"/>
                  </a:lnTo>
                  <a:lnTo>
                    <a:pt x="6473" y="386"/>
                  </a:lnTo>
                  <a:lnTo>
                    <a:pt x="6476" y="386"/>
                  </a:lnTo>
                  <a:lnTo>
                    <a:pt x="6480" y="386"/>
                  </a:lnTo>
                  <a:lnTo>
                    <a:pt x="6483" y="386"/>
                  </a:lnTo>
                  <a:lnTo>
                    <a:pt x="6486" y="386"/>
                  </a:lnTo>
                  <a:lnTo>
                    <a:pt x="6489" y="386"/>
                  </a:lnTo>
                  <a:lnTo>
                    <a:pt x="6493" y="386"/>
                  </a:lnTo>
                  <a:lnTo>
                    <a:pt x="6496" y="386"/>
                  </a:lnTo>
                  <a:lnTo>
                    <a:pt x="6499" y="386"/>
                  </a:lnTo>
                  <a:lnTo>
                    <a:pt x="6502" y="386"/>
                  </a:lnTo>
                  <a:lnTo>
                    <a:pt x="6506" y="386"/>
                  </a:lnTo>
                  <a:lnTo>
                    <a:pt x="6509" y="385"/>
                  </a:lnTo>
                  <a:lnTo>
                    <a:pt x="6512" y="385"/>
                  </a:lnTo>
                  <a:lnTo>
                    <a:pt x="6515" y="385"/>
                  </a:lnTo>
                  <a:lnTo>
                    <a:pt x="6519" y="385"/>
                  </a:lnTo>
                  <a:lnTo>
                    <a:pt x="6522" y="385"/>
                  </a:lnTo>
                  <a:lnTo>
                    <a:pt x="6525" y="385"/>
                  </a:lnTo>
                  <a:lnTo>
                    <a:pt x="6529" y="385"/>
                  </a:lnTo>
                  <a:lnTo>
                    <a:pt x="6532" y="385"/>
                  </a:lnTo>
                  <a:lnTo>
                    <a:pt x="6535" y="385"/>
                  </a:lnTo>
                  <a:lnTo>
                    <a:pt x="6538" y="385"/>
                  </a:lnTo>
                  <a:lnTo>
                    <a:pt x="6542" y="385"/>
                  </a:lnTo>
                  <a:lnTo>
                    <a:pt x="6545" y="385"/>
                  </a:lnTo>
                  <a:lnTo>
                    <a:pt x="6548" y="385"/>
                  </a:lnTo>
                  <a:lnTo>
                    <a:pt x="6551" y="385"/>
                  </a:lnTo>
                  <a:lnTo>
                    <a:pt x="6555" y="385"/>
                  </a:lnTo>
                  <a:lnTo>
                    <a:pt x="6558" y="385"/>
                  </a:lnTo>
                  <a:lnTo>
                    <a:pt x="6561" y="385"/>
                  </a:lnTo>
                  <a:lnTo>
                    <a:pt x="6564" y="385"/>
                  </a:lnTo>
                  <a:lnTo>
                    <a:pt x="6568" y="384"/>
                  </a:lnTo>
                  <a:lnTo>
                    <a:pt x="6571" y="384"/>
                  </a:lnTo>
                  <a:lnTo>
                    <a:pt x="6574" y="384"/>
                  </a:lnTo>
                  <a:lnTo>
                    <a:pt x="6577" y="384"/>
                  </a:lnTo>
                  <a:lnTo>
                    <a:pt x="6581" y="384"/>
                  </a:lnTo>
                  <a:lnTo>
                    <a:pt x="6584" y="384"/>
                  </a:lnTo>
                  <a:lnTo>
                    <a:pt x="6587" y="384"/>
                  </a:lnTo>
                  <a:lnTo>
                    <a:pt x="6591" y="384"/>
                  </a:lnTo>
                  <a:lnTo>
                    <a:pt x="6594" y="384"/>
                  </a:lnTo>
                  <a:lnTo>
                    <a:pt x="6597" y="383"/>
                  </a:lnTo>
                  <a:lnTo>
                    <a:pt x="6600" y="383"/>
                  </a:lnTo>
                  <a:lnTo>
                    <a:pt x="6604" y="383"/>
                  </a:lnTo>
                  <a:lnTo>
                    <a:pt x="6607" y="383"/>
                  </a:lnTo>
                  <a:lnTo>
                    <a:pt x="6610" y="383"/>
                  </a:lnTo>
                  <a:lnTo>
                    <a:pt x="6613" y="383"/>
                  </a:lnTo>
                  <a:lnTo>
                    <a:pt x="6617" y="383"/>
                  </a:lnTo>
                  <a:lnTo>
                    <a:pt x="6620" y="382"/>
                  </a:lnTo>
                  <a:lnTo>
                    <a:pt x="6623" y="382"/>
                  </a:lnTo>
                  <a:lnTo>
                    <a:pt x="6626" y="382"/>
                  </a:lnTo>
                  <a:lnTo>
                    <a:pt x="6630" y="382"/>
                  </a:lnTo>
                  <a:lnTo>
                    <a:pt x="6633" y="382"/>
                  </a:lnTo>
                  <a:lnTo>
                    <a:pt x="6636" y="381"/>
                  </a:lnTo>
                  <a:lnTo>
                    <a:pt x="6639" y="381"/>
                  </a:lnTo>
                  <a:lnTo>
                    <a:pt x="6643" y="381"/>
                  </a:lnTo>
                  <a:lnTo>
                    <a:pt x="6646" y="381"/>
                  </a:lnTo>
                  <a:lnTo>
                    <a:pt x="6649" y="381"/>
                  </a:lnTo>
                  <a:lnTo>
                    <a:pt x="6652" y="380"/>
                  </a:lnTo>
                  <a:lnTo>
                    <a:pt x="6656" y="380"/>
                  </a:lnTo>
                  <a:lnTo>
                    <a:pt x="6659" y="380"/>
                  </a:lnTo>
                  <a:lnTo>
                    <a:pt x="6662" y="380"/>
                  </a:lnTo>
                  <a:lnTo>
                    <a:pt x="6666" y="380"/>
                  </a:lnTo>
                  <a:lnTo>
                    <a:pt x="6669" y="379"/>
                  </a:lnTo>
                  <a:lnTo>
                    <a:pt x="6672" y="379"/>
                  </a:lnTo>
                  <a:lnTo>
                    <a:pt x="6675" y="379"/>
                  </a:lnTo>
                  <a:lnTo>
                    <a:pt x="6679" y="379"/>
                  </a:lnTo>
                  <a:lnTo>
                    <a:pt x="6682" y="378"/>
                  </a:lnTo>
                  <a:lnTo>
                    <a:pt x="6685" y="378"/>
                  </a:lnTo>
                  <a:lnTo>
                    <a:pt x="6688" y="378"/>
                  </a:lnTo>
                  <a:lnTo>
                    <a:pt x="6692" y="377"/>
                  </a:lnTo>
                  <a:lnTo>
                    <a:pt x="6695" y="377"/>
                  </a:lnTo>
                  <a:lnTo>
                    <a:pt x="6698" y="377"/>
                  </a:lnTo>
                  <a:lnTo>
                    <a:pt x="6701" y="377"/>
                  </a:lnTo>
                  <a:lnTo>
                    <a:pt x="6705" y="376"/>
                  </a:lnTo>
                  <a:lnTo>
                    <a:pt x="6708" y="376"/>
                  </a:lnTo>
                  <a:lnTo>
                    <a:pt x="6711" y="376"/>
                  </a:lnTo>
                  <a:lnTo>
                    <a:pt x="6714" y="375"/>
                  </a:lnTo>
                  <a:lnTo>
                    <a:pt x="6718" y="375"/>
                  </a:lnTo>
                  <a:lnTo>
                    <a:pt x="6721" y="375"/>
                  </a:lnTo>
                  <a:lnTo>
                    <a:pt x="6724" y="374"/>
                  </a:lnTo>
                  <a:lnTo>
                    <a:pt x="6727" y="374"/>
                  </a:lnTo>
                  <a:lnTo>
                    <a:pt x="6731" y="374"/>
                  </a:lnTo>
                  <a:lnTo>
                    <a:pt x="6734" y="373"/>
                  </a:lnTo>
                  <a:lnTo>
                    <a:pt x="6737" y="373"/>
                  </a:lnTo>
                  <a:lnTo>
                    <a:pt x="6741" y="373"/>
                  </a:lnTo>
                  <a:lnTo>
                    <a:pt x="6744" y="372"/>
                  </a:lnTo>
                  <a:lnTo>
                    <a:pt x="6747" y="372"/>
                  </a:lnTo>
                  <a:lnTo>
                    <a:pt x="6750" y="372"/>
                  </a:lnTo>
                  <a:lnTo>
                    <a:pt x="6754" y="371"/>
                  </a:lnTo>
                  <a:lnTo>
                    <a:pt x="6757" y="371"/>
                  </a:lnTo>
                  <a:lnTo>
                    <a:pt x="6760" y="371"/>
                  </a:lnTo>
                  <a:lnTo>
                    <a:pt x="6763" y="370"/>
                  </a:lnTo>
                  <a:lnTo>
                    <a:pt x="6767" y="370"/>
                  </a:lnTo>
                  <a:lnTo>
                    <a:pt x="6770" y="370"/>
                  </a:lnTo>
                  <a:lnTo>
                    <a:pt x="6773" y="369"/>
                  </a:lnTo>
                  <a:lnTo>
                    <a:pt x="6776" y="369"/>
                  </a:lnTo>
                  <a:lnTo>
                    <a:pt x="6780" y="369"/>
                  </a:lnTo>
                  <a:lnTo>
                    <a:pt x="6783" y="368"/>
                  </a:lnTo>
                  <a:lnTo>
                    <a:pt x="6786" y="368"/>
                  </a:lnTo>
                  <a:lnTo>
                    <a:pt x="6789" y="367"/>
                  </a:lnTo>
                  <a:lnTo>
                    <a:pt x="6793" y="367"/>
                  </a:lnTo>
                  <a:lnTo>
                    <a:pt x="6796" y="367"/>
                  </a:lnTo>
                  <a:lnTo>
                    <a:pt x="6799" y="366"/>
                  </a:lnTo>
                  <a:lnTo>
                    <a:pt x="6802" y="366"/>
                  </a:lnTo>
                  <a:lnTo>
                    <a:pt x="6806" y="366"/>
                  </a:lnTo>
                  <a:lnTo>
                    <a:pt x="6809" y="365"/>
                  </a:lnTo>
                  <a:lnTo>
                    <a:pt x="6812" y="365"/>
                  </a:lnTo>
                  <a:lnTo>
                    <a:pt x="6816" y="364"/>
                  </a:lnTo>
                  <a:lnTo>
                    <a:pt x="6819" y="364"/>
                  </a:lnTo>
                  <a:lnTo>
                    <a:pt x="6822" y="364"/>
                  </a:lnTo>
                  <a:lnTo>
                    <a:pt x="6825" y="363"/>
                  </a:lnTo>
                  <a:lnTo>
                    <a:pt x="6829" y="363"/>
                  </a:lnTo>
                  <a:lnTo>
                    <a:pt x="6832" y="362"/>
                  </a:lnTo>
                  <a:lnTo>
                    <a:pt x="6835" y="362"/>
                  </a:lnTo>
                  <a:lnTo>
                    <a:pt x="6838" y="362"/>
                  </a:lnTo>
                  <a:lnTo>
                    <a:pt x="6842" y="361"/>
                  </a:lnTo>
                  <a:lnTo>
                    <a:pt x="6845" y="361"/>
                  </a:lnTo>
                  <a:lnTo>
                    <a:pt x="6848" y="360"/>
                  </a:lnTo>
                  <a:lnTo>
                    <a:pt x="6851" y="360"/>
                  </a:lnTo>
                  <a:lnTo>
                    <a:pt x="6855" y="360"/>
                  </a:lnTo>
                  <a:lnTo>
                    <a:pt x="6858" y="359"/>
                  </a:lnTo>
                  <a:lnTo>
                    <a:pt x="6861" y="359"/>
                  </a:lnTo>
                  <a:lnTo>
                    <a:pt x="6864" y="358"/>
                  </a:lnTo>
                  <a:lnTo>
                    <a:pt x="6868" y="358"/>
                  </a:lnTo>
                  <a:lnTo>
                    <a:pt x="6871" y="358"/>
                  </a:lnTo>
                  <a:lnTo>
                    <a:pt x="6874" y="357"/>
                  </a:lnTo>
                  <a:lnTo>
                    <a:pt x="6877" y="357"/>
                  </a:lnTo>
                  <a:lnTo>
                    <a:pt x="6881" y="357"/>
                  </a:lnTo>
                  <a:lnTo>
                    <a:pt x="6884" y="356"/>
                  </a:lnTo>
                  <a:lnTo>
                    <a:pt x="6887" y="356"/>
                  </a:lnTo>
                  <a:lnTo>
                    <a:pt x="6891" y="355"/>
                  </a:lnTo>
                  <a:lnTo>
                    <a:pt x="6894" y="355"/>
                  </a:lnTo>
                  <a:lnTo>
                    <a:pt x="6897" y="355"/>
                  </a:lnTo>
                  <a:lnTo>
                    <a:pt x="6900" y="354"/>
                  </a:lnTo>
                  <a:lnTo>
                    <a:pt x="6904" y="354"/>
                  </a:lnTo>
                  <a:lnTo>
                    <a:pt x="6907" y="353"/>
                  </a:lnTo>
                  <a:lnTo>
                    <a:pt x="6910" y="353"/>
                  </a:lnTo>
                  <a:lnTo>
                    <a:pt x="6913" y="353"/>
                  </a:lnTo>
                  <a:lnTo>
                    <a:pt x="6917" y="352"/>
                  </a:lnTo>
                  <a:lnTo>
                    <a:pt x="6920" y="352"/>
                  </a:lnTo>
                  <a:lnTo>
                    <a:pt x="6923" y="352"/>
                  </a:lnTo>
                  <a:lnTo>
                    <a:pt x="6926" y="351"/>
                  </a:lnTo>
                  <a:lnTo>
                    <a:pt x="6930" y="351"/>
                  </a:lnTo>
                  <a:lnTo>
                    <a:pt x="6933" y="350"/>
                  </a:lnTo>
                  <a:lnTo>
                    <a:pt x="6936" y="350"/>
                  </a:lnTo>
                  <a:lnTo>
                    <a:pt x="6939" y="350"/>
                  </a:lnTo>
                  <a:lnTo>
                    <a:pt x="6943" y="349"/>
                  </a:lnTo>
                  <a:lnTo>
                    <a:pt x="6946" y="349"/>
                  </a:lnTo>
                  <a:lnTo>
                    <a:pt x="6949" y="349"/>
                  </a:lnTo>
                  <a:lnTo>
                    <a:pt x="6953" y="348"/>
                  </a:lnTo>
                  <a:lnTo>
                    <a:pt x="6956" y="348"/>
                  </a:lnTo>
                  <a:lnTo>
                    <a:pt x="6959" y="348"/>
                  </a:lnTo>
                  <a:lnTo>
                    <a:pt x="6962" y="347"/>
                  </a:lnTo>
                  <a:lnTo>
                    <a:pt x="6966" y="347"/>
                  </a:lnTo>
                  <a:lnTo>
                    <a:pt x="6969" y="347"/>
                  </a:lnTo>
                  <a:lnTo>
                    <a:pt x="6972" y="346"/>
                  </a:lnTo>
                  <a:lnTo>
                    <a:pt x="6975" y="346"/>
                  </a:lnTo>
                  <a:lnTo>
                    <a:pt x="6979" y="346"/>
                  </a:lnTo>
                  <a:lnTo>
                    <a:pt x="6982" y="346"/>
                  </a:lnTo>
                  <a:lnTo>
                    <a:pt x="6985" y="345"/>
                  </a:lnTo>
                  <a:lnTo>
                    <a:pt x="6988" y="345"/>
                  </a:lnTo>
                  <a:lnTo>
                    <a:pt x="6992" y="345"/>
                  </a:lnTo>
                  <a:lnTo>
                    <a:pt x="6995" y="344"/>
                  </a:lnTo>
                  <a:lnTo>
                    <a:pt x="6998" y="344"/>
                  </a:lnTo>
                  <a:lnTo>
                    <a:pt x="7001" y="344"/>
                  </a:lnTo>
                  <a:lnTo>
                    <a:pt x="7005" y="343"/>
                  </a:lnTo>
                  <a:lnTo>
                    <a:pt x="7008" y="343"/>
                  </a:lnTo>
                  <a:lnTo>
                    <a:pt x="7011" y="343"/>
                  </a:lnTo>
                  <a:lnTo>
                    <a:pt x="7014" y="343"/>
                  </a:lnTo>
                  <a:lnTo>
                    <a:pt x="7018" y="342"/>
                  </a:lnTo>
                  <a:lnTo>
                    <a:pt x="7021" y="342"/>
                  </a:lnTo>
                  <a:lnTo>
                    <a:pt x="7024" y="342"/>
                  </a:lnTo>
                  <a:lnTo>
                    <a:pt x="7028" y="342"/>
                  </a:lnTo>
                  <a:lnTo>
                    <a:pt x="7031" y="341"/>
                  </a:lnTo>
                  <a:lnTo>
                    <a:pt x="7034" y="341"/>
                  </a:lnTo>
                  <a:lnTo>
                    <a:pt x="7037" y="341"/>
                  </a:lnTo>
                  <a:lnTo>
                    <a:pt x="7041" y="341"/>
                  </a:lnTo>
                  <a:lnTo>
                    <a:pt x="7044" y="341"/>
                  </a:lnTo>
                  <a:lnTo>
                    <a:pt x="7047" y="340"/>
                  </a:lnTo>
                  <a:lnTo>
                    <a:pt x="7050" y="340"/>
                  </a:lnTo>
                  <a:lnTo>
                    <a:pt x="7054" y="340"/>
                  </a:lnTo>
                  <a:lnTo>
                    <a:pt x="7057" y="340"/>
                  </a:lnTo>
                  <a:lnTo>
                    <a:pt x="7060" y="339"/>
                  </a:lnTo>
                  <a:lnTo>
                    <a:pt x="7063" y="339"/>
                  </a:lnTo>
                  <a:lnTo>
                    <a:pt x="7067" y="339"/>
                  </a:lnTo>
                  <a:lnTo>
                    <a:pt x="7070" y="339"/>
                  </a:lnTo>
                  <a:lnTo>
                    <a:pt x="7073" y="339"/>
                  </a:lnTo>
                  <a:lnTo>
                    <a:pt x="7076" y="338"/>
                  </a:lnTo>
                  <a:lnTo>
                    <a:pt x="7080" y="338"/>
                  </a:lnTo>
                  <a:lnTo>
                    <a:pt x="7083" y="338"/>
                  </a:lnTo>
                  <a:lnTo>
                    <a:pt x="7086" y="338"/>
                  </a:lnTo>
                  <a:lnTo>
                    <a:pt x="7089" y="338"/>
                  </a:lnTo>
                  <a:lnTo>
                    <a:pt x="7093" y="338"/>
                  </a:lnTo>
                  <a:lnTo>
                    <a:pt x="7096" y="337"/>
                  </a:lnTo>
                  <a:lnTo>
                    <a:pt x="7099" y="337"/>
                  </a:lnTo>
                  <a:lnTo>
                    <a:pt x="7103" y="337"/>
                  </a:lnTo>
                  <a:lnTo>
                    <a:pt x="7106" y="337"/>
                  </a:lnTo>
                  <a:lnTo>
                    <a:pt x="7109" y="337"/>
                  </a:lnTo>
                  <a:lnTo>
                    <a:pt x="7112" y="337"/>
                  </a:lnTo>
                  <a:lnTo>
                    <a:pt x="7116" y="336"/>
                  </a:lnTo>
                  <a:lnTo>
                    <a:pt x="7119" y="336"/>
                  </a:lnTo>
                  <a:lnTo>
                    <a:pt x="7122" y="336"/>
                  </a:lnTo>
                  <a:lnTo>
                    <a:pt x="7125" y="336"/>
                  </a:lnTo>
                  <a:lnTo>
                    <a:pt x="7129" y="336"/>
                  </a:lnTo>
                  <a:lnTo>
                    <a:pt x="7132" y="33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74">
              <a:extLst>
                <a:ext uri="{FF2B5EF4-FFF2-40B4-BE49-F238E27FC236}">
                  <a16:creationId xmlns:a16="http://schemas.microsoft.com/office/drawing/2014/main" id="{1183A1C0-9095-477F-AA0F-482B1A4D1C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6" y="3368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75">
              <a:extLst>
                <a:ext uri="{FF2B5EF4-FFF2-40B4-BE49-F238E27FC236}">
                  <a16:creationId xmlns:a16="http://schemas.microsoft.com/office/drawing/2014/main" id="{4EA72304-CD39-4DF7-94F6-B1AAC7AA6278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405" y="2156"/>
              <a:ext cx="3031" cy="1296"/>
            </a:xfrm>
            <a:custGeom>
              <a:avLst/>
              <a:gdLst>
                <a:gd name="T0" fmla="*/ 110 w 7132"/>
                <a:gd name="T1" fmla="*/ 3087 h 3182"/>
                <a:gd name="T2" fmla="*/ 225 w 7132"/>
                <a:gd name="T3" fmla="*/ 2799 h 3182"/>
                <a:gd name="T4" fmla="*/ 339 w 7132"/>
                <a:gd name="T5" fmla="*/ 2330 h 3182"/>
                <a:gd name="T6" fmla="*/ 453 w 7132"/>
                <a:gd name="T7" fmla="*/ 1838 h 3182"/>
                <a:gd name="T8" fmla="*/ 567 w 7132"/>
                <a:gd name="T9" fmla="*/ 1534 h 3182"/>
                <a:gd name="T10" fmla="*/ 681 w 7132"/>
                <a:gd name="T11" fmla="*/ 1268 h 3182"/>
                <a:gd name="T12" fmla="*/ 795 w 7132"/>
                <a:gd name="T13" fmla="*/ 1058 h 3182"/>
                <a:gd name="T14" fmla="*/ 909 w 7132"/>
                <a:gd name="T15" fmla="*/ 912 h 3182"/>
                <a:gd name="T16" fmla="*/ 1024 w 7132"/>
                <a:gd name="T17" fmla="*/ 734 h 3182"/>
                <a:gd name="T18" fmla="*/ 1138 w 7132"/>
                <a:gd name="T19" fmla="*/ 653 h 3182"/>
                <a:gd name="T20" fmla="*/ 1252 w 7132"/>
                <a:gd name="T21" fmla="*/ 650 h 3182"/>
                <a:gd name="T22" fmla="*/ 1366 w 7132"/>
                <a:gd name="T23" fmla="*/ 579 h 3182"/>
                <a:gd name="T24" fmla="*/ 1480 w 7132"/>
                <a:gd name="T25" fmla="*/ 489 h 3182"/>
                <a:gd name="T26" fmla="*/ 1594 w 7132"/>
                <a:gd name="T27" fmla="*/ 479 h 3182"/>
                <a:gd name="T28" fmla="*/ 1708 w 7132"/>
                <a:gd name="T29" fmla="*/ 485 h 3182"/>
                <a:gd name="T30" fmla="*/ 1823 w 7132"/>
                <a:gd name="T31" fmla="*/ 470 h 3182"/>
                <a:gd name="T32" fmla="*/ 1937 w 7132"/>
                <a:gd name="T33" fmla="*/ 468 h 3182"/>
                <a:gd name="T34" fmla="*/ 2051 w 7132"/>
                <a:gd name="T35" fmla="*/ 476 h 3182"/>
                <a:gd name="T36" fmla="*/ 2165 w 7132"/>
                <a:gd name="T37" fmla="*/ 483 h 3182"/>
                <a:gd name="T38" fmla="*/ 2279 w 7132"/>
                <a:gd name="T39" fmla="*/ 484 h 3182"/>
                <a:gd name="T40" fmla="*/ 2393 w 7132"/>
                <a:gd name="T41" fmla="*/ 464 h 3182"/>
                <a:gd name="T42" fmla="*/ 2507 w 7132"/>
                <a:gd name="T43" fmla="*/ 429 h 3182"/>
                <a:gd name="T44" fmla="*/ 2622 w 7132"/>
                <a:gd name="T45" fmla="*/ 386 h 3182"/>
                <a:gd name="T46" fmla="*/ 2736 w 7132"/>
                <a:gd name="T47" fmla="*/ 339 h 3182"/>
                <a:gd name="T48" fmla="*/ 2850 w 7132"/>
                <a:gd name="T49" fmla="*/ 302 h 3182"/>
                <a:gd name="T50" fmla="*/ 2964 w 7132"/>
                <a:gd name="T51" fmla="*/ 282 h 3182"/>
                <a:gd name="T52" fmla="*/ 3078 w 7132"/>
                <a:gd name="T53" fmla="*/ 255 h 3182"/>
                <a:gd name="T54" fmla="*/ 3192 w 7132"/>
                <a:gd name="T55" fmla="*/ 205 h 3182"/>
                <a:gd name="T56" fmla="*/ 3306 w 7132"/>
                <a:gd name="T57" fmla="*/ 137 h 3182"/>
                <a:gd name="T58" fmla="*/ 3421 w 7132"/>
                <a:gd name="T59" fmla="*/ 73 h 3182"/>
                <a:gd name="T60" fmla="*/ 3535 w 7132"/>
                <a:gd name="T61" fmla="*/ 29 h 3182"/>
                <a:gd name="T62" fmla="*/ 3649 w 7132"/>
                <a:gd name="T63" fmla="*/ 4 h 3182"/>
                <a:gd name="T64" fmla="*/ 3763 w 7132"/>
                <a:gd name="T65" fmla="*/ 3 h 3182"/>
                <a:gd name="T66" fmla="*/ 3877 w 7132"/>
                <a:gd name="T67" fmla="*/ 15 h 3182"/>
                <a:gd name="T68" fmla="*/ 3991 w 7132"/>
                <a:gd name="T69" fmla="*/ 17 h 3182"/>
                <a:gd name="T70" fmla="*/ 4105 w 7132"/>
                <a:gd name="T71" fmla="*/ 15 h 3182"/>
                <a:gd name="T72" fmla="*/ 4220 w 7132"/>
                <a:gd name="T73" fmla="*/ 30 h 3182"/>
                <a:gd name="T74" fmla="*/ 4334 w 7132"/>
                <a:gd name="T75" fmla="*/ 50 h 3182"/>
                <a:gd name="T76" fmla="*/ 4448 w 7132"/>
                <a:gd name="T77" fmla="*/ 65 h 3182"/>
                <a:gd name="T78" fmla="*/ 4562 w 7132"/>
                <a:gd name="T79" fmla="*/ 77 h 3182"/>
                <a:gd name="T80" fmla="*/ 4676 w 7132"/>
                <a:gd name="T81" fmla="*/ 98 h 3182"/>
                <a:gd name="T82" fmla="*/ 4790 w 7132"/>
                <a:gd name="T83" fmla="*/ 127 h 3182"/>
                <a:gd name="T84" fmla="*/ 4904 w 7132"/>
                <a:gd name="T85" fmla="*/ 163 h 3182"/>
                <a:gd name="T86" fmla="*/ 5019 w 7132"/>
                <a:gd name="T87" fmla="*/ 203 h 3182"/>
                <a:gd name="T88" fmla="*/ 5133 w 7132"/>
                <a:gd name="T89" fmla="*/ 239 h 3182"/>
                <a:gd name="T90" fmla="*/ 5247 w 7132"/>
                <a:gd name="T91" fmla="*/ 265 h 3182"/>
                <a:gd name="T92" fmla="*/ 5361 w 7132"/>
                <a:gd name="T93" fmla="*/ 289 h 3182"/>
                <a:gd name="T94" fmla="*/ 5475 w 7132"/>
                <a:gd name="T95" fmla="*/ 314 h 3182"/>
                <a:gd name="T96" fmla="*/ 5589 w 7132"/>
                <a:gd name="T97" fmla="*/ 332 h 3182"/>
                <a:gd name="T98" fmla="*/ 5703 w 7132"/>
                <a:gd name="T99" fmla="*/ 348 h 3182"/>
                <a:gd name="T100" fmla="*/ 5818 w 7132"/>
                <a:gd name="T101" fmla="*/ 357 h 3182"/>
                <a:gd name="T102" fmla="*/ 5932 w 7132"/>
                <a:gd name="T103" fmla="*/ 352 h 3182"/>
                <a:gd name="T104" fmla="*/ 6046 w 7132"/>
                <a:gd name="T105" fmla="*/ 345 h 3182"/>
                <a:gd name="T106" fmla="*/ 6160 w 7132"/>
                <a:gd name="T107" fmla="*/ 337 h 3182"/>
                <a:gd name="T108" fmla="*/ 6274 w 7132"/>
                <a:gd name="T109" fmla="*/ 314 h 3182"/>
                <a:gd name="T110" fmla="*/ 6388 w 7132"/>
                <a:gd name="T111" fmla="*/ 277 h 3182"/>
                <a:gd name="T112" fmla="*/ 6502 w 7132"/>
                <a:gd name="T113" fmla="*/ 248 h 3182"/>
                <a:gd name="T114" fmla="*/ 6617 w 7132"/>
                <a:gd name="T115" fmla="*/ 231 h 3182"/>
                <a:gd name="T116" fmla="*/ 6731 w 7132"/>
                <a:gd name="T117" fmla="*/ 221 h 3182"/>
                <a:gd name="T118" fmla="*/ 6845 w 7132"/>
                <a:gd name="T119" fmla="*/ 216 h 3182"/>
                <a:gd name="T120" fmla="*/ 6959 w 7132"/>
                <a:gd name="T121" fmla="*/ 212 h 3182"/>
                <a:gd name="T122" fmla="*/ 7073 w 7132"/>
                <a:gd name="T123" fmla="*/ 198 h 318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182"/>
                <a:gd name="T188" fmla="*/ 7132 w 7132"/>
                <a:gd name="T189" fmla="*/ 3182 h 318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182">
                  <a:moveTo>
                    <a:pt x="0" y="3182"/>
                  </a:moveTo>
                  <a:lnTo>
                    <a:pt x="3" y="3181"/>
                  </a:lnTo>
                  <a:lnTo>
                    <a:pt x="6" y="3180"/>
                  </a:lnTo>
                  <a:lnTo>
                    <a:pt x="9" y="3178"/>
                  </a:lnTo>
                  <a:lnTo>
                    <a:pt x="13" y="3177"/>
                  </a:lnTo>
                  <a:lnTo>
                    <a:pt x="16" y="3175"/>
                  </a:lnTo>
                  <a:lnTo>
                    <a:pt x="19" y="3174"/>
                  </a:lnTo>
                  <a:lnTo>
                    <a:pt x="22" y="3172"/>
                  </a:lnTo>
                  <a:lnTo>
                    <a:pt x="26" y="3171"/>
                  </a:lnTo>
                  <a:lnTo>
                    <a:pt x="29" y="3169"/>
                  </a:lnTo>
                  <a:lnTo>
                    <a:pt x="32" y="3168"/>
                  </a:lnTo>
                  <a:lnTo>
                    <a:pt x="35" y="3166"/>
                  </a:lnTo>
                  <a:lnTo>
                    <a:pt x="39" y="3164"/>
                  </a:lnTo>
                  <a:lnTo>
                    <a:pt x="42" y="3162"/>
                  </a:lnTo>
                  <a:lnTo>
                    <a:pt x="45" y="3160"/>
                  </a:lnTo>
                  <a:lnTo>
                    <a:pt x="48" y="3158"/>
                  </a:lnTo>
                  <a:lnTo>
                    <a:pt x="52" y="3156"/>
                  </a:lnTo>
                  <a:lnTo>
                    <a:pt x="55" y="3153"/>
                  </a:lnTo>
                  <a:lnTo>
                    <a:pt x="58" y="3151"/>
                  </a:lnTo>
                  <a:lnTo>
                    <a:pt x="61" y="3148"/>
                  </a:lnTo>
                  <a:lnTo>
                    <a:pt x="65" y="3146"/>
                  </a:lnTo>
                  <a:lnTo>
                    <a:pt x="68" y="3143"/>
                  </a:lnTo>
                  <a:lnTo>
                    <a:pt x="71" y="3140"/>
                  </a:lnTo>
                  <a:lnTo>
                    <a:pt x="75" y="3137"/>
                  </a:lnTo>
                  <a:lnTo>
                    <a:pt x="78" y="3134"/>
                  </a:lnTo>
                  <a:lnTo>
                    <a:pt x="81" y="3130"/>
                  </a:lnTo>
                  <a:lnTo>
                    <a:pt x="84" y="3126"/>
                  </a:lnTo>
                  <a:lnTo>
                    <a:pt x="88" y="3122"/>
                  </a:lnTo>
                  <a:lnTo>
                    <a:pt x="91" y="3117"/>
                  </a:lnTo>
                  <a:lnTo>
                    <a:pt x="94" y="3113"/>
                  </a:lnTo>
                  <a:lnTo>
                    <a:pt x="97" y="3108"/>
                  </a:lnTo>
                  <a:lnTo>
                    <a:pt x="101" y="3103"/>
                  </a:lnTo>
                  <a:lnTo>
                    <a:pt x="104" y="3098"/>
                  </a:lnTo>
                  <a:lnTo>
                    <a:pt x="107" y="3093"/>
                  </a:lnTo>
                  <a:lnTo>
                    <a:pt x="110" y="3087"/>
                  </a:lnTo>
                  <a:lnTo>
                    <a:pt x="114" y="3082"/>
                  </a:lnTo>
                  <a:lnTo>
                    <a:pt x="117" y="3076"/>
                  </a:lnTo>
                  <a:lnTo>
                    <a:pt x="120" y="3070"/>
                  </a:lnTo>
                  <a:lnTo>
                    <a:pt x="123" y="3064"/>
                  </a:lnTo>
                  <a:lnTo>
                    <a:pt x="127" y="3058"/>
                  </a:lnTo>
                  <a:lnTo>
                    <a:pt x="130" y="3052"/>
                  </a:lnTo>
                  <a:lnTo>
                    <a:pt x="133" y="3045"/>
                  </a:lnTo>
                  <a:lnTo>
                    <a:pt x="136" y="3039"/>
                  </a:lnTo>
                  <a:lnTo>
                    <a:pt x="140" y="3032"/>
                  </a:lnTo>
                  <a:lnTo>
                    <a:pt x="143" y="3025"/>
                  </a:lnTo>
                  <a:lnTo>
                    <a:pt x="146" y="3018"/>
                  </a:lnTo>
                  <a:lnTo>
                    <a:pt x="150" y="3011"/>
                  </a:lnTo>
                  <a:lnTo>
                    <a:pt x="153" y="3004"/>
                  </a:lnTo>
                  <a:lnTo>
                    <a:pt x="156" y="2996"/>
                  </a:lnTo>
                  <a:lnTo>
                    <a:pt x="159" y="2989"/>
                  </a:lnTo>
                  <a:lnTo>
                    <a:pt x="163" y="2981"/>
                  </a:lnTo>
                  <a:lnTo>
                    <a:pt x="166" y="2972"/>
                  </a:lnTo>
                  <a:lnTo>
                    <a:pt x="169" y="2964"/>
                  </a:lnTo>
                  <a:lnTo>
                    <a:pt x="172" y="2955"/>
                  </a:lnTo>
                  <a:lnTo>
                    <a:pt x="176" y="2946"/>
                  </a:lnTo>
                  <a:lnTo>
                    <a:pt x="179" y="2938"/>
                  </a:lnTo>
                  <a:lnTo>
                    <a:pt x="182" y="2928"/>
                  </a:lnTo>
                  <a:lnTo>
                    <a:pt x="185" y="2919"/>
                  </a:lnTo>
                  <a:lnTo>
                    <a:pt x="189" y="2910"/>
                  </a:lnTo>
                  <a:lnTo>
                    <a:pt x="192" y="2900"/>
                  </a:lnTo>
                  <a:lnTo>
                    <a:pt x="195" y="2891"/>
                  </a:lnTo>
                  <a:lnTo>
                    <a:pt x="198" y="2881"/>
                  </a:lnTo>
                  <a:lnTo>
                    <a:pt x="202" y="2871"/>
                  </a:lnTo>
                  <a:lnTo>
                    <a:pt x="205" y="2861"/>
                  </a:lnTo>
                  <a:lnTo>
                    <a:pt x="208" y="2851"/>
                  </a:lnTo>
                  <a:lnTo>
                    <a:pt x="211" y="2841"/>
                  </a:lnTo>
                  <a:lnTo>
                    <a:pt x="215" y="2831"/>
                  </a:lnTo>
                  <a:lnTo>
                    <a:pt x="218" y="2820"/>
                  </a:lnTo>
                  <a:lnTo>
                    <a:pt x="221" y="2809"/>
                  </a:lnTo>
                  <a:lnTo>
                    <a:pt x="225" y="2799"/>
                  </a:lnTo>
                  <a:lnTo>
                    <a:pt x="228" y="2788"/>
                  </a:lnTo>
                  <a:lnTo>
                    <a:pt x="231" y="2777"/>
                  </a:lnTo>
                  <a:lnTo>
                    <a:pt x="234" y="2765"/>
                  </a:lnTo>
                  <a:lnTo>
                    <a:pt x="238" y="2754"/>
                  </a:lnTo>
                  <a:lnTo>
                    <a:pt x="241" y="2743"/>
                  </a:lnTo>
                  <a:lnTo>
                    <a:pt x="244" y="2731"/>
                  </a:lnTo>
                  <a:lnTo>
                    <a:pt x="247" y="2719"/>
                  </a:lnTo>
                  <a:lnTo>
                    <a:pt x="251" y="2706"/>
                  </a:lnTo>
                  <a:lnTo>
                    <a:pt x="254" y="2694"/>
                  </a:lnTo>
                  <a:lnTo>
                    <a:pt x="257" y="2681"/>
                  </a:lnTo>
                  <a:lnTo>
                    <a:pt x="260" y="2668"/>
                  </a:lnTo>
                  <a:lnTo>
                    <a:pt x="264" y="2656"/>
                  </a:lnTo>
                  <a:lnTo>
                    <a:pt x="267" y="2643"/>
                  </a:lnTo>
                  <a:lnTo>
                    <a:pt x="270" y="2629"/>
                  </a:lnTo>
                  <a:lnTo>
                    <a:pt x="273" y="2616"/>
                  </a:lnTo>
                  <a:lnTo>
                    <a:pt x="277" y="2603"/>
                  </a:lnTo>
                  <a:lnTo>
                    <a:pt x="280" y="2589"/>
                  </a:lnTo>
                  <a:lnTo>
                    <a:pt x="283" y="2576"/>
                  </a:lnTo>
                  <a:lnTo>
                    <a:pt x="286" y="2562"/>
                  </a:lnTo>
                  <a:lnTo>
                    <a:pt x="290" y="2548"/>
                  </a:lnTo>
                  <a:lnTo>
                    <a:pt x="293" y="2534"/>
                  </a:lnTo>
                  <a:lnTo>
                    <a:pt x="296" y="2520"/>
                  </a:lnTo>
                  <a:lnTo>
                    <a:pt x="300" y="2506"/>
                  </a:lnTo>
                  <a:lnTo>
                    <a:pt x="303" y="2492"/>
                  </a:lnTo>
                  <a:lnTo>
                    <a:pt x="306" y="2478"/>
                  </a:lnTo>
                  <a:lnTo>
                    <a:pt x="309" y="2464"/>
                  </a:lnTo>
                  <a:lnTo>
                    <a:pt x="313" y="2449"/>
                  </a:lnTo>
                  <a:lnTo>
                    <a:pt x="316" y="2435"/>
                  </a:lnTo>
                  <a:lnTo>
                    <a:pt x="319" y="2420"/>
                  </a:lnTo>
                  <a:lnTo>
                    <a:pt x="322" y="2405"/>
                  </a:lnTo>
                  <a:lnTo>
                    <a:pt x="326" y="2390"/>
                  </a:lnTo>
                  <a:lnTo>
                    <a:pt x="329" y="2375"/>
                  </a:lnTo>
                  <a:lnTo>
                    <a:pt x="332" y="2360"/>
                  </a:lnTo>
                  <a:lnTo>
                    <a:pt x="335" y="2345"/>
                  </a:lnTo>
                  <a:lnTo>
                    <a:pt x="339" y="2330"/>
                  </a:lnTo>
                  <a:lnTo>
                    <a:pt x="342" y="2315"/>
                  </a:lnTo>
                  <a:lnTo>
                    <a:pt x="345" y="2299"/>
                  </a:lnTo>
                  <a:lnTo>
                    <a:pt x="348" y="2284"/>
                  </a:lnTo>
                  <a:lnTo>
                    <a:pt x="352" y="2269"/>
                  </a:lnTo>
                  <a:lnTo>
                    <a:pt x="355" y="2253"/>
                  </a:lnTo>
                  <a:lnTo>
                    <a:pt x="358" y="2238"/>
                  </a:lnTo>
                  <a:lnTo>
                    <a:pt x="361" y="2223"/>
                  </a:lnTo>
                  <a:lnTo>
                    <a:pt x="365" y="2207"/>
                  </a:lnTo>
                  <a:lnTo>
                    <a:pt x="368" y="2192"/>
                  </a:lnTo>
                  <a:lnTo>
                    <a:pt x="371" y="2177"/>
                  </a:lnTo>
                  <a:lnTo>
                    <a:pt x="375" y="2162"/>
                  </a:lnTo>
                  <a:lnTo>
                    <a:pt x="378" y="2147"/>
                  </a:lnTo>
                  <a:lnTo>
                    <a:pt x="381" y="2132"/>
                  </a:lnTo>
                  <a:lnTo>
                    <a:pt x="384" y="2117"/>
                  </a:lnTo>
                  <a:lnTo>
                    <a:pt x="388" y="2102"/>
                  </a:lnTo>
                  <a:lnTo>
                    <a:pt x="391" y="2087"/>
                  </a:lnTo>
                  <a:lnTo>
                    <a:pt x="394" y="2073"/>
                  </a:lnTo>
                  <a:lnTo>
                    <a:pt x="397" y="2058"/>
                  </a:lnTo>
                  <a:lnTo>
                    <a:pt x="401" y="2044"/>
                  </a:lnTo>
                  <a:lnTo>
                    <a:pt x="404" y="2029"/>
                  </a:lnTo>
                  <a:lnTo>
                    <a:pt x="407" y="2015"/>
                  </a:lnTo>
                  <a:lnTo>
                    <a:pt x="410" y="2002"/>
                  </a:lnTo>
                  <a:lnTo>
                    <a:pt x="414" y="1988"/>
                  </a:lnTo>
                  <a:lnTo>
                    <a:pt x="417" y="1975"/>
                  </a:lnTo>
                  <a:lnTo>
                    <a:pt x="420" y="1962"/>
                  </a:lnTo>
                  <a:lnTo>
                    <a:pt x="423" y="1948"/>
                  </a:lnTo>
                  <a:lnTo>
                    <a:pt x="427" y="1936"/>
                  </a:lnTo>
                  <a:lnTo>
                    <a:pt x="430" y="1923"/>
                  </a:lnTo>
                  <a:lnTo>
                    <a:pt x="433" y="1910"/>
                  </a:lnTo>
                  <a:lnTo>
                    <a:pt x="437" y="1898"/>
                  </a:lnTo>
                  <a:lnTo>
                    <a:pt x="440" y="1886"/>
                  </a:lnTo>
                  <a:lnTo>
                    <a:pt x="443" y="1873"/>
                  </a:lnTo>
                  <a:lnTo>
                    <a:pt x="446" y="1862"/>
                  </a:lnTo>
                  <a:lnTo>
                    <a:pt x="450" y="1850"/>
                  </a:lnTo>
                  <a:lnTo>
                    <a:pt x="453" y="1838"/>
                  </a:lnTo>
                  <a:lnTo>
                    <a:pt x="456" y="1827"/>
                  </a:lnTo>
                  <a:lnTo>
                    <a:pt x="459" y="1816"/>
                  </a:lnTo>
                  <a:lnTo>
                    <a:pt x="463" y="1805"/>
                  </a:lnTo>
                  <a:lnTo>
                    <a:pt x="466" y="1794"/>
                  </a:lnTo>
                  <a:lnTo>
                    <a:pt x="469" y="1783"/>
                  </a:lnTo>
                  <a:lnTo>
                    <a:pt x="472" y="1772"/>
                  </a:lnTo>
                  <a:lnTo>
                    <a:pt x="476" y="1762"/>
                  </a:lnTo>
                  <a:lnTo>
                    <a:pt x="479" y="1752"/>
                  </a:lnTo>
                  <a:lnTo>
                    <a:pt x="482" y="1742"/>
                  </a:lnTo>
                  <a:lnTo>
                    <a:pt x="485" y="1732"/>
                  </a:lnTo>
                  <a:lnTo>
                    <a:pt x="489" y="1722"/>
                  </a:lnTo>
                  <a:lnTo>
                    <a:pt x="492" y="1713"/>
                  </a:lnTo>
                  <a:lnTo>
                    <a:pt x="495" y="1705"/>
                  </a:lnTo>
                  <a:lnTo>
                    <a:pt x="498" y="1696"/>
                  </a:lnTo>
                  <a:lnTo>
                    <a:pt x="502" y="1687"/>
                  </a:lnTo>
                  <a:lnTo>
                    <a:pt x="505" y="1679"/>
                  </a:lnTo>
                  <a:lnTo>
                    <a:pt x="508" y="1671"/>
                  </a:lnTo>
                  <a:lnTo>
                    <a:pt x="512" y="1663"/>
                  </a:lnTo>
                  <a:lnTo>
                    <a:pt x="515" y="1654"/>
                  </a:lnTo>
                  <a:lnTo>
                    <a:pt x="518" y="1647"/>
                  </a:lnTo>
                  <a:lnTo>
                    <a:pt x="521" y="1639"/>
                  </a:lnTo>
                  <a:lnTo>
                    <a:pt x="525" y="1631"/>
                  </a:lnTo>
                  <a:lnTo>
                    <a:pt x="528" y="1623"/>
                  </a:lnTo>
                  <a:lnTo>
                    <a:pt x="531" y="1616"/>
                  </a:lnTo>
                  <a:lnTo>
                    <a:pt x="534" y="1608"/>
                  </a:lnTo>
                  <a:lnTo>
                    <a:pt x="538" y="1601"/>
                  </a:lnTo>
                  <a:lnTo>
                    <a:pt x="541" y="1593"/>
                  </a:lnTo>
                  <a:lnTo>
                    <a:pt x="544" y="1586"/>
                  </a:lnTo>
                  <a:lnTo>
                    <a:pt x="547" y="1579"/>
                  </a:lnTo>
                  <a:lnTo>
                    <a:pt x="551" y="1571"/>
                  </a:lnTo>
                  <a:lnTo>
                    <a:pt x="554" y="1564"/>
                  </a:lnTo>
                  <a:lnTo>
                    <a:pt x="557" y="1556"/>
                  </a:lnTo>
                  <a:lnTo>
                    <a:pt x="560" y="1549"/>
                  </a:lnTo>
                  <a:lnTo>
                    <a:pt x="564" y="1542"/>
                  </a:lnTo>
                  <a:lnTo>
                    <a:pt x="567" y="1534"/>
                  </a:lnTo>
                  <a:lnTo>
                    <a:pt x="570" y="1527"/>
                  </a:lnTo>
                  <a:lnTo>
                    <a:pt x="573" y="1520"/>
                  </a:lnTo>
                  <a:lnTo>
                    <a:pt x="577" y="1512"/>
                  </a:lnTo>
                  <a:lnTo>
                    <a:pt x="580" y="1505"/>
                  </a:lnTo>
                  <a:lnTo>
                    <a:pt x="583" y="1498"/>
                  </a:lnTo>
                  <a:lnTo>
                    <a:pt x="587" y="1491"/>
                  </a:lnTo>
                  <a:lnTo>
                    <a:pt x="590" y="1483"/>
                  </a:lnTo>
                  <a:lnTo>
                    <a:pt x="593" y="1476"/>
                  </a:lnTo>
                  <a:lnTo>
                    <a:pt x="596" y="1468"/>
                  </a:lnTo>
                  <a:lnTo>
                    <a:pt x="600" y="1461"/>
                  </a:lnTo>
                  <a:lnTo>
                    <a:pt x="603" y="1453"/>
                  </a:lnTo>
                  <a:lnTo>
                    <a:pt x="606" y="1446"/>
                  </a:lnTo>
                  <a:lnTo>
                    <a:pt x="609" y="1438"/>
                  </a:lnTo>
                  <a:lnTo>
                    <a:pt x="613" y="1431"/>
                  </a:lnTo>
                  <a:lnTo>
                    <a:pt x="616" y="1423"/>
                  </a:lnTo>
                  <a:lnTo>
                    <a:pt x="619" y="1415"/>
                  </a:lnTo>
                  <a:lnTo>
                    <a:pt x="622" y="1408"/>
                  </a:lnTo>
                  <a:lnTo>
                    <a:pt x="626" y="1400"/>
                  </a:lnTo>
                  <a:lnTo>
                    <a:pt x="629" y="1392"/>
                  </a:lnTo>
                  <a:lnTo>
                    <a:pt x="632" y="1384"/>
                  </a:lnTo>
                  <a:lnTo>
                    <a:pt x="635" y="1376"/>
                  </a:lnTo>
                  <a:lnTo>
                    <a:pt x="639" y="1369"/>
                  </a:lnTo>
                  <a:lnTo>
                    <a:pt x="642" y="1361"/>
                  </a:lnTo>
                  <a:lnTo>
                    <a:pt x="645" y="1353"/>
                  </a:lnTo>
                  <a:lnTo>
                    <a:pt x="648" y="1345"/>
                  </a:lnTo>
                  <a:lnTo>
                    <a:pt x="652" y="1337"/>
                  </a:lnTo>
                  <a:lnTo>
                    <a:pt x="655" y="1329"/>
                  </a:lnTo>
                  <a:lnTo>
                    <a:pt x="658" y="1322"/>
                  </a:lnTo>
                  <a:lnTo>
                    <a:pt x="662" y="1314"/>
                  </a:lnTo>
                  <a:lnTo>
                    <a:pt x="665" y="1306"/>
                  </a:lnTo>
                  <a:lnTo>
                    <a:pt x="668" y="1299"/>
                  </a:lnTo>
                  <a:lnTo>
                    <a:pt x="671" y="1291"/>
                  </a:lnTo>
                  <a:lnTo>
                    <a:pt x="675" y="1283"/>
                  </a:lnTo>
                  <a:lnTo>
                    <a:pt x="678" y="1276"/>
                  </a:lnTo>
                  <a:lnTo>
                    <a:pt x="681" y="1268"/>
                  </a:lnTo>
                  <a:lnTo>
                    <a:pt x="684" y="1261"/>
                  </a:lnTo>
                  <a:lnTo>
                    <a:pt x="688" y="1253"/>
                  </a:lnTo>
                  <a:lnTo>
                    <a:pt x="691" y="1246"/>
                  </a:lnTo>
                  <a:lnTo>
                    <a:pt x="694" y="1238"/>
                  </a:lnTo>
                  <a:lnTo>
                    <a:pt x="697" y="1231"/>
                  </a:lnTo>
                  <a:lnTo>
                    <a:pt x="701" y="1224"/>
                  </a:lnTo>
                  <a:lnTo>
                    <a:pt x="704" y="1217"/>
                  </a:lnTo>
                  <a:lnTo>
                    <a:pt x="707" y="1209"/>
                  </a:lnTo>
                  <a:lnTo>
                    <a:pt x="710" y="1202"/>
                  </a:lnTo>
                  <a:lnTo>
                    <a:pt x="714" y="1195"/>
                  </a:lnTo>
                  <a:lnTo>
                    <a:pt x="717" y="1188"/>
                  </a:lnTo>
                  <a:lnTo>
                    <a:pt x="720" y="1182"/>
                  </a:lnTo>
                  <a:lnTo>
                    <a:pt x="723" y="1175"/>
                  </a:lnTo>
                  <a:lnTo>
                    <a:pt x="727" y="1168"/>
                  </a:lnTo>
                  <a:lnTo>
                    <a:pt x="730" y="1162"/>
                  </a:lnTo>
                  <a:lnTo>
                    <a:pt x="733" y="1155"/>
                  </a:lnTo>
                  <a:lnTo>
                    <a:pt x="737" y="1149"/>
                  </a:lnTo>
                  <a:lnTo>
                    <a:pt x="740" y="1144"/>
                  </a:lnTo>
                  <a:lnTo>
                    <a:pt x="743" y="1138"/>
                  </a:lnTo>
                  <a:lnTo>
                    <a:pt x="746" y="1132"/>
                  </a:lnTo>
                  <a:lnTo>
                    <a:pt x="750" y="1126"/>
                  </a:lnTo>
                  <a:lnTo>
                    <a:pt x="753" y="1121"/>
                  </a:lnTo>
                  <a:lnTo>
                    <a:pt x="756" y="1116"/>
                  </a:lnTo>
                  <a:lnTo>
                    <a:pt x="759" y="1110"/>
                  </a:lnTo>
                  <a:lnTo>
                    <a:pt x="763" y="1105"/>
                  </a:lnTo>
                  <a:lnTo>
                    <a:pt x="766" y="1100"/>
                  </a:lnTo>
                  <a:lnTo>
                    <a:pt x="769" y="1095"/>
                  </a:lnTo>
                  <a:lnTo>
                    <a:pt x="772" y="1090"/>
                  </a:lnTo>
                  <a:lnTo>
                    <a:pt x="776" y="1085"/>
                  </a:lnTo>
                  <a:lnTo>
                    <a:pt x="779" y="1080"/>
                  </a:lnTo>
                  <a:lnTo>
                    <a:pt x="782" y="1076"/>
                  </a:lnTo>
                  <a:lnTo>
                    <a:pt x="785" y="1071"/>
                  </a:lnTo>
                  <a:lnTo>
                    <a:pt x="789" y="1067"/>
                  </a:lnTo>
                  <a:lnTo>
                    <a:pt x="792" y="1062"/>
                  </a:lnTo>
                  <a:lnTo>
                    <a:pt x="795" y="1058"/>
                  </a:lnTo>
                  <a:lnTo>
                    <a:pt x="799" y="1053"/>
                  </a:lnTo>
                  <a:lnTo>
                    <a:pt x="802" y="1049"/>
                  </a:lnTo>
                  <a:lnTo>
                    <a:pt x="805" y="1045"/>
                  </a:lnTo>
                  <a:lnTo>
                    <a:pt x="808" y="1040"/>
                  </a:lnTo>
                  <a:lnTo>
                    <a:pt x="812" y="1036"/>
                  </a:lnTo>
                  <a:lnTo>
                    <a:pt x="815" y="1032"/>
                  </a:lnTo>
                  <a:lnTo>
                    <a:pt x="818" y="1028"/>
                  </a:lnTo>
                  <a:lnTo>
                    <a:pt x="821" y="1024"/>
                  </a:lnTo>
                  <a:lnTo>
                    <a:pt x="825" y="1020"/>
                  </a:lnTo>
                  <a:lnTo>
                    <a:pt x="828" y="1016"/>
                  </a:lnTo>
                  <a:lnTo>
                    <a:pt x="831" y="1012"/>
                  </a:lnTo>
                  <a:lnTo>
                    <a:pt x="834" y="1008"/>
                  </a:lnTo>
                  <a:lnTo>
                    <a:pt x="838" y="1004"/>
                  </a:lnTo>
                  <a:lnTo>
                    <a:pt x="841" y="1000"/>
                  </a:lnTo>
                  <a:lnTo>
                    <a:pt x="844" y="997"/>
                  </a:lnTo>
                  <a:lnTo>
                    <a:pt x="847" y="993"/>
                  </a:lnTo>
                  <a:lnTo>
                    <a:pt x="851" y="989"/>
                  </a:lnTo>
                  <a:lnTo>
                    <a:pt x="854" y="985"/>
                  </a:lnTo>
                  <a:lnTo>
                    <a:pt x="857" y="981"/>
                  </a:lnTo>
                  <a:lnTo>
                    <a:pt x="860" y="977"/>
                  </a:lnTo>
                  <a:lnTo>
                    <a:pt x="864" y="973"/>
                  </a:lnTo>
                  <a:lnTo>
                    <a:pt x="867" y="969"/>
                  </a:lnTo>
                  <a:lnTo>
                    <a:pt x="870" y="965"/>
                  </a:lnTo>
                  <a:lnTo>
                    <a:pt x="874" y="961"/>
                  </a:lnTo>
                  <a:lnTo>
                    <a:pt x="877" y="956"/>
                  </a:lnTo>
                  <a:lnTo>
                    <a:pt x="880" y="952"/>
                  </a:lnTo>
                  <a:lnTo>
                    <a:pt x="883" y="948"/>
                  </a:lnTo>
                  <a:lnTo>
                    <a:pt x="887" y="943"/>
                  </a:lnTo>
                  <a:lnTo>
                    <a:pt x="890" y="939"/>
                  </a:lnTo>
                  <a:lnTo>
                    <a:pt x="893" y="935"/>
                  </a:lnTo>
                  <a:lnTo>
                    <a:pt x="896" y="930"/>
                  </a:lnTo>
                  <a:lnTo>
                    <a:pt x="900" y="926"/>
                  </a:lnTo>
                  <a:lnTo>
                    <a:pt x="903" y="921"/>
                  </a:lnTo>
                  <a:lnTo>
                    <a:pt x="906" y="916"/>
                  </a:lnTo>
                  <a:lnTo>
                    <a:pt x="909" y="912"/>
                  </a:lnTo>
                  <a:lnTo>
                    <a:pt x="913" y="907"/>
                  </a:lnTo>
                  <a:lnTo>
                    <a:pt x="916" y="902"/>
                  </a:lnTo>
                  <a:lnTo>
                    <a:pt x="919" y="897"/>
                  </a:lnTo>
                  <a:lnTo>
                    <a:pt x="922" y="892"/>
                  </a:lnTo>
                  <a:lnTo>
                    <a:pt x="926" y="887"/>
                  </a:lnTo>
                  <a:lnTo>
                    <a:pt x="929" y="882"/>
                  </a:lnTo>
                  <a:lnTo>
                    <a:pt x="932" y="877"/>
                  </a:lnTo>
                  <a:lnTo>
                    <a:pt x="935" y="872"/>
                  </a:lnTo>
                  <a:lnTo>
                    <a:pt x="939" y="867"/>
                  </a:lnTo>
                  <a:lnTo>
                    <a:pt x="942" y="862"/>
                  </a:lnTo>
                  <a:lnTo>
                    <a:pt x="945" y="857"/>
                  </a:lnTo>
                  <a:lnTo>
                    <a:pt x="949" y="851"/>
                  </a:lnTo>
                  <a:lnTo>
                    <a:pt x="952" y="846"/>
                  </a:lnTo>
                  <a:lnTo>
                    <a:pt x="955" y="841"/>
                  </a:lnTo>
                  <a:lnTo>
                    <a:pt x="958" y="835"/>
                  </a:lnTo>
                  <a:lnTo>
                    <a:pt x="962" y="830"/>
                  </a:lnTo>
                  <a:lnTo>
                    <a:pt x="965" y="825"/>
                  </a:lnTo>
                  <a:lnTo>
                    <a:pt x="968" y="819"/>
                  </a:lnTo>
                  <a:lnTo>
                    <a:pt x="971" y="814"/>
                  </a:lnTo>
                  <a:lnTo>
                    <a:pt x="975" y="809"/>
                  </a:lnTo>
                  <a:lnTo>
                    <a:pt x="978" y="803"/>
                  </a:lnTo>
                  <a:lnTo>
                    <a:pt x="981" y="798"/>
                  </a:lnTo>
                  <a:lnTo>
                    <a:pt x="984" y="793"/>
                  </a:lnTo>
                  <a:lnTo>
                    <a:pt x="988" y="788"/>
                  </a:lnTo>
                  <a:lnTo>
                    <a:pt x="991" y="783"/>
                  </a:lnTo>
                  <a:lnTo>
                    <a:pt x="994" y="778"/>
                  </a:lnTo>
                  <a:lnTo>
                    <a:pt x="997" y="773"/>
                  </a:lnTo>
                  <a:lnTo>
                    <a:pt x="1001" y="767"/>
                  </a:lnTo>
                  <a:lnTo>
                    <a:pt x="1004" y="763"/>
                  </a:lnTo>
                  <a:lnTo>
                    <a:pt x="1007" y="758"/>
                  </a:lnTo>
                  <a:lnTo>
                    <a:pt x="1010" y="753"/>
                  </a:lnTo>
                  <a:lnTo>
                    <a:pt x="1014" y="748"/>
                  </a:lnTo>
                  <a:lnTo>
                    <a:pt x="1017" y="743"/>
                  </a:lnTo>
                  <a:lnTo>
                    <a:pt x="1020" y="738"/>
                  </a:lnTo>
                  <a:lnTo>
                    <a:pt x="1024" y="734"/>
                  </a:lnTo>
                  <a:lnTo>
                    <a:pt x="1027" y="729"/>
                  </a:lnTo>
                  <a:lnTo>
                    <a:pt x="1030" y="725"/>
                  </a:lnTo>
                  <a:lnTo>
                    <a:pt x="1033" y="721"/>
                  </a:lnTo>
                  <a:lnTo>
                    <a:pt x="1037" y="716"/>
                  </a:lnTo>
                  <a:lnTo>
                    <a:pt x="1040" y="712"/>
                  </a:lnTo>
                  <a:lnTo>
                    <a:pt x="1043" y="708"/>
                  </a:lnTo>
                  <a:lnTo>
                    <a:pt x="1046" y="704"/>
                  </a:lnTo>
                  <a:lnTo>
                    <a:pt x="1050" y="701"/>
                  </a:lnTo>
                  <a:lnTo>
                    <a:pt x="1053" y="697"/>
                  </a:lnTo>
                  <a:lnTo>
                    <a:pt x="1056" y="694"/>
                  </a:lnTo>
                  <a:lnTo>
                    <a:pt x="1059" y="690"/>
                  </a:lnTo>
                  <a:lnTo>
                    <a:pt x="1063" y="687"/>
                  </a:lnTo>
                  <a:lnTo>
                    <a:pt x="1066" y="684"/>
                  </a:lnTo>
                  <a:lnTo>
                    <a:pt x="1069" y="682"/>
                  </a:lnTo>
                  <a:lnTo>
                    <a:pt x="1072" y="679"/>
                  </a:lnTo>
                  <a:lnTo>
                    <a:pt x="1076" y="677"/>
                  </a:lnTo>
                  <a:lnTo>
                    <a:pt x="1079" y="675"/>
                  </a:lnTo>
                  <a:lnTo>
                    <a:pt x="1082" y="672"/>
                  </a:lnTo>
                  <a:lnTo>
                    <a:pt x="1085" y="670"/>
                  </a:lnTo>
                  <a:lnTo>
                    <a:pt x="1089" y="668"/>
                  </a:lnTo>
                  <a:lnTo>
                    <a:pt x="1092" y="667"/>
                  </a:lnTo>
                  <a:lnTo>
                    <a:pt x="1095" y="665"/>
                  </a:lnTo>
                  <a:lnTo>
                    <a:pt x="1099" y="664"/>
                  </a:lnTo>
                  <a:lnTo>
                    <a:pt x="1102" y="662"/>
                  </a:lnTo>
                  <a:lnTo>
                    <a:pt x="1105" y="661"/>
                  </a:lnTo>
                  <a:lnTo>
                    <a:pt x="1108" y="660"/>
                  </a:lnTo>
                  <a:lnTo>
                    <a:pt x="1112" y="658"/>
                  </a:lnTo>
                  <a:lnTo>
                    <a:pt x="1115" y="657"/>
                  </a:lnTo>
                  <a:lnTo>
                    <a:pt x="1118" y="656"/>
                  </a:lnTo>
                  <a:lnTo>
                    <a:pt x="1121" y="656"/>
                  </a:lnTo>
                  <a:lnTo>
                    <a:pt x="1125" y="655"/>
                  </a:lnTo>
                  <a:lnTo>
                    <a:pt x="1128" y="654"/>
                  </a:lnTo>
                  <a:lnTo>
                    <a:pt x="1131" y="654"/>
                  </a:lnTo>
                  <a:lnTo>
                    <a:pt x="1134" y="653"/>
                  </a:lnTo>
                  <a:lnTo>
                    <a:pt x="1138" y="653"/>
                  </a:lnTo>
                  <a:lnTo>
                    <a:pt x="1141" y="652"/>
                  </a:lnTo>
                  <a:lnTo>
                    <a:pt x="1144" y="652"/>
                  </a:lnTo>
                  <a:lnTo>
                    <a:pt x="1147" y="652"/>
                  </a:lnTo>
                  <a:lnTo>
                    <a:pt x="1151" y="652"/>
                  </a:lnTo>
                  <a:lnTo>
                    <a:pt x="1154" y="652"/>
                  </a:lnTo>
                  <a:lnTo>
                    <a:pt x="1157" y="652"/>
                  </a:lnTo>
                  <a:lnTo>
                    <a:pt x="1161" y="652"/>
                  </a:lnTo>
                  <a:lnTo>
                    <a:pt x="1164" y="652"/>
                  </a:lnTo>
                  <a:lnTo>
                    <a:pt x="1167" y="652"/>
                  </a:lnTo>
                  <a:lnTo>
                    <a:pt x="1170" y="653"/>
                  </a:lnTo>
                  <a:lnTo>
                    <a:pt x="1174" y="653"/>
                  </a:lnTo>
                  <a:lnTo>
                    <a:pt x="1177" y="653"/>
                  </a:lnTo>
                  <a:lnTo>
                    <a:pt x="1180" y="653"/>
                  </a:lnTo>
                  <a:lnTo>
                    <a:pt x="1183" y="653"/>
                  </a:lnTo>
                  <a:lnTo>
                    <a:pt x="1187" y="654"/>
                  </a:lnTo>
                  <a:lnTo>
                    <a:pt x="1190" y="654"/>
                  </a:lnTo>
                  <a:lnTo>
                    <a:pt x="1193" y="654"/>
                  </a:lnTo>
                  <a:lnTo>
                    <a:pt x="1196" y="654"/>
                  </a:lnTo>
                  <a:lnTo>
                    <a:pt x="1200" y="654"/>
                  </a:lnTo>
                  <a:lnTo>
                    <a:pt x="1203" y="654"/>
                  </a:lnTo>
                  <a:lnTo>
                    <a:pt x="1206" y="655"/>
                  </a:lnTo>
                  <a:lnTo>
                    <a:pt x="1209" y="655"/>
                  </a:lnTo>
                  <a:lnTo>
                    <a:pt x="1213" y="655"/>
                  </a:lnTo>
                  <a:lnTo>
                    <a:pt x="1216" y="655"/>
                  </a:lnTo>
                  <a:lnTo>
                    <a:pt x="1219" y="654"/>
                  </a:lnTo>
                  <a:lnTo>
                    <a:pt x="1222" y="654"/>
                  </a:lnTo>
                  <a:lnTo>
                    <a:pt x="1226" y="654"/>
                  </a:lnTo>
                  <a:lnTo>
                    <a:pt x="1229" y="654"/>
                  </a:lnTo>
                  <a:lnTo>
                    <a:pt x="1232" y="653"/>
                  </a:lnTo>
                  <a:lnTo>
                    <a:pt x="1236" y="653"/>
                  </a:lnTo>
                  <a:lnTo>
                    <a:pt x="1239" y="653"/>
                  </a:lnTo>
                  <a:lnTo>
                    <a:pt x="1242" y="652"/>
                  </a:lnTo>
                  <a:lnTo>
                    <a:pt x="1245" y="651"/>
                  </a:lnTo>
                  <a:lnTo>
                    <a:pt x="1249" y="651"/>
                  </a:lnTo>
                  <a:lnTo>
                    <a:pt x="1252" y="650"/>
                  </a:lnTo>
                  <a:lnTo>
                    <a:pt x="1255" y="649"/>
                  </a:lnTo>
                  <a:lnTo>
                    <a:pt x="1258" y="648"/>
                  </a:lnTo>
                  <a:lnTo>
                    <a:pt x="1262" y="647"/>
                  </a:lnTo>
                  <a:lnTo>
                    <a:pt x="1265" y="646"/>
                  </a:lnTo>
                  <a:lnTo>
                    <a:pt x="1268" y="645"/>
                  </a:lnTo>
                  <a:lnTo>
                    <a:pt x="1271" y="644"/>
                  </a:lnTo>
                  <a:lnTo>
                    <a:pt x="1275" y="643"/>
                  </a:lnTo>
                  <a:lnTo>
                    <a:pt x="1278" y="641"/>
                  </a:lnTo>
                  <a:lnTo>
                    <a:pt x="1281" y="640"/>
                  </a:lnTo>
                  <a:lnTo>
                    <a:pt x="1284" y="638"/>
                  </a:lnTo>
                  <a:lnTo>
                    <a:pt x="1288" y="637"/>
                  </a:lnTo>
                  <a:lnTo>
                    <a:pt x="1291" y="635"/>
                  </a:lnTo>
                  <a:lnTo>
                    <a:pt x="1294" y="633"/>
                  </a:lnTo>
                  <a:lnTo>
                    <a:pt x="1297" y="632"/>
                  </a:lnTo>
                  <a:lnTo>
                    <a:pt x="1301" y="630"/>
                  </a:lnTo>
                  <a:lnTo>
                    <a:pt x="1304" y="628"/>
                  </a:lnTo>
                  <a:lnTo>
                    <a:pt x="1307" y="626"/>
                  </a:lnTo>
                  <a:lnTo>
                    <a:pt x="1311" y="624"/>
                  </a:lnTo>
                  <a:lnTo>
                    <a:pt x="1314" y="621"/>
                  </a:lnTo>
                  <a:lnTo>
                    <a:pt x="1317" y="619"/>
                  </a:lnTo>
                  <a:lnTo>
                    <a:pt x="1320" y="617"/>
                  </a:lnTo>
                  <a:lnTo>
                    <a:pt x="1324" y="614"/>
                  </a:lnTo>
                  <a:lnTo>
                    <a:pt x="1327" y="612"/>
                  </a:lnTo>
                  <a:lnTo>
                    <a:pt x="1330" y="609"/>
                  </a:lnTo>
                  <a:lnTo>
                    <a:pt x="1333" y="607"/>
                  </a:lnTo>
                  <a:lnTo>
                    <a:pt x="1337" y="604"/>
                  </a:lnTo>
                  <a:lnTo>
                    <a:pt x="1340" y="602"/>
                  </a:lnTo>
                  <a:lnTo>
                    <a:pt x="1343" y="599"/>
                  </a:lnTo>
                  <a:lnTo>
                    <a:pt x="1346" y="596"/>
                  </a:lnTo>
                  <a:lnTo>
                    <a:pt x="1350" y="593"/>
                  </a:lnTo>
                  <a:lnTo>
                    <a:pt x="1353" y="591"/>
                  </a:lnTo>
                  <a:lnTo>
                    <a:pt x="1356" y="588"/>
                  </a:lnTo>
                  <a:lnTo>
                    <a:pt x="1359" y="585"/>
                  </a:lnTo>
                  <a:lnTo>
                    <a:pt x="1363" y="582"/>
                  </a:lnTo>
                  <a:lnTo>
                    <a:pt x="1366" y="579"/>
                  </a:lnTo>
                  <a:lnTo>
                    <a:pt x="1369" y="576"/>
                  </a:lnTo>
                  <a:lnTo>
                    <a:pt x="1372" y="573"/>
                  </a:lnTo>
                  <a:lnTo>
                    <a:pt x="1376" y="570"/>
                  </a:lnTo>
                  <a:lnTo>
                    <a:pt x="1379" y="567"/>
                  </a:lnTo>
                  <a:lnTo>
                    <a:pt x="1382" y="564"/>
                  </a:lnTo>
                  <a:lnTo>
                    <a:pt x="1386" y="561"/>
                  </a:lnTo>
                  <a:lnTo>
                    <a:pt x="1389" y="558"/>
                  </a:lnTo>
                  <a:lnTo>
                    <a:pt x="1392" y="555"/>
                  </a:lnTo>
                  <a:lnTo>
                    <a:pt x="1395" y="552"/>
                  </a:lnTo>
                  <a:lnTo>
                    <a:pt x="1399" y="549"/>
                  </a:lnTo>
                  <a:lnTo>
                    <a:pt x="1402" y="546"/>
                  </a:lnTo>
                  <a:lnTo>
                    <a:pt x="1405" y="543"/>
                  </a:lnTo>
                  <a:lnTo>
                    <a:pt x="1408" y="540"/>
                  </a:lnTo>
                  <a:lnTo>
                    <a:pt x="1412" y="537"/>
                  </a:lnTo>
                  <a:lnTo>
                    <a:pt x="1415" y="534"/>
                  </a:lnTo>
                  <a:lnTo>
                    <a:pt x="1418" y="532"/>
                  </a:lnTo>
                  <a:lnTo>
                    <a:pt x="1421" y="529"/>
                  </a:lnTo>
                  <a:lnTo>
                    <a:pt x="1425" y="526"/>
                  </a:lnTo>
                  <a:lnTo>
                    <a:pt x="1428" y="523"/>
                  </a:lnTo>
                  <a:lnTo>
                    <a:pt x="1431" y="521"/>
                  </a:lnTo>
                  <a:lnTo>
                    <a:pt x="1434" y="518"/>
                  </a:lnTo>
                  <a:lnTo>
                    <a:pt x="1438" y="516"/>
                  </a:lnTo>
                  <a:lnTo>
                    <a:pt x="1441" y="513"/>
                  </a:lnTo>
                  <a:lnTo>
                    <a:pt x="1444" y="511"/>
                  </a:lnTo>
                  <a:lnTo>
                    <a:pt x="1447" y="508"/>
                  </a:lnTo>
                  <a:lnTo>
                    <a:pt x="1451" y="506"/>
                  </a:lnTo>
                  <a:lnTo>
                    <a:pt x="1454" y="504"/>
                  </a:lnTo>
                  <a:lnTo>
                    <a:pt x="1457" y="501"/>
                  </a:lnTo>
                  <a:lnTo>
                    <a:pt x="1461" y="499"/>
                  </a:lnTo>
                  <a:lnTo>
                    <a:pt x="1464" y="497"/>
                  </a:lnTo>
                  <a:lnTo>
                    <a:pt x="1467" y="495"/>
                  </a:lnTo>
                  <a:lnTo>
                    <a:pt x="1470" y="494"/>
                  </a:lnTo>
                  <a:lnTo>
                    <a:pt x="1474" y="492"/>
                  </a:lnTo>
                  <a:lnTo>
                    <a:pt x="1477" y="490"/>
                  </a:lnTo>
                  <a:lnTo>
                    <a:pt x="1480" y="489"/>
                  </a:lnTo>
                  <a:lnTo>
                    <a:pt x="1483" y="488"/>
                  </a:lnTo>
                  <a:lnTo>
                    <a:pt x="1487" y="486"/>
                  </a:lnTo>
                  <a:lnTo>
                    <a:pt x="1490" y="485"/>
                  </a:lnTo>
                  <a:lnTo>
                    <a:pt x="1493" y="484"/>
                  </a:lnTo>
                  <a:lnTo>
                    <a:pt x="1496" y="483"/>
                  </a:lnTo>
                  <a:lnTo>
                    <a:pt x="1500" y="482"/>
                  </a:lnTo>
                  <a:lnTo>
                    <a:pt x="1503" y="481"/>
                  </a:lnTo>
                  <a:lnTo>
                    <a:pt x="1506" y="480"/>
                  </a:lnTo>
                  <a:lnTo>
                    <a:pt x="1509" y="479"/>
                  </a:lnTo>
                  <a:lnTo>
                    <a:pt x="1513" y="478"/>
                  </a:lnTo>
                  <a:lnTo>
                    <a:pt x="1516" y="478"/>
                  </a:lnTo>
                  <a:lnTo>
                    <a:pt x="1519" y="477"/>
                  </a:lnTo>
                  <a:lnTo>
                    <a:pt x="1523" y="477"/>
                  </a:lnTo>
                  <a:lnTo>
                    <a:pt x="1526" y="476"/>
                  </a:lnTo>
                  <a:lnTo>
                    <a:pt x="1529" y="476"/>
                  </a:lnTo>
                  <a:lnTo>
                    <a:pt x="1532" y="475"/>
                  </a:lnTo>
                  <a:lnTo>
                    <a:pt x="1536" y="475"/>
                  </a:lnTo>
                  <a:lnTo>
                    <a:pt x="1539" y="475"/>
                  </a:lnTo>
                  <a:lnTo>
                    <a:pt x="1542" y="475"/>
                  </a:lnTo>
                  <a:lnTo>
                    <a:pt x="1545" y="475"/>
                  </a:lnTo>
                  <a:lnTo>
                    <a:pt x="1549" y="475"/>
                  </a:lnTo>
                  <a:lnTo>
                    <a:pt x="1552" y="475"/>
                  </a:lnTo>
                  <a:lnTo>
                    <a:pt x="1555" y="475"/>
                  </a:lnTo>
                  <a:lnTo>
                    <a:pt x="1558" y="475"/>
                  </a:lnTo>
                  <a:lnTo>
                    <a:pt x="1562" y="475"/>
                  </a:lnTo>
                  <a:lnTo>
                    <a:pt x="1565" y="475"/>
                  </a:lnTo>
                  <a:lnTo>
                    <a:pt x="1568" y="476"/>
                  </a:lnTo>
                  <a:lnTo>
                    <a:pt x="1571" y="476"/>
                  </a:lnTo>
                  <a:lnTo>
                    <a:pt x="1575" y="476"/>
                  </a:lnTo>
                  <a:lnTo>
                    <a:pt x="1578" y="477"/>
                  </a:lnTo>
                  <a:lnTo>
                    <a:pt x="1581" y="477"/>
                  </a:lnTo>
                  <a:lnTo>
                    <a:pt x="1584" y="478"/>
                  </a:lnTo>
                  <a:lnTo>
                    <a:pt x="1588" y="478"/>
                  </a:lnTo>
                  <a:lnTo>
                    <a:pt x="1591" y="479"/>
                  </a:lnTo>
                  <a:lnTo>
                    <a:pt x="1594" y="479"/>
                  </a:lnTo>
                  <a:lnTo>
                    <a:pt x="1598" y="479"/>
                  </a:lnTo>
                  <a:lnTo>
                    <a:pt x="1601" y="480"/>
                  </a:lnTo>
                  <a:lnTo>
                    <a:pt x="1604" y="480"/>
                  </a:lnTo>
                  <a:lnTo>
                    <a:pt x="1607" y="481"/>
                  </a:lnTo>
                  <a:lnTo>
                    <a:pt x="1611" y="481"/>
                  </a:lnTo>
                  <a:lnTo>
                    <a:pt x="1614" y="482"/>
                  </a:lnTo>
                  <a:lnTo>
                    <a:pt x="1617" y="482"/>
                  </a:lnTo>
                  <a:lnTo>
                    <a:pt x="1620" y="483"/>
                  </a:lnTo>
                  <a:lnTo>
                    <a:pt x="1624" y="483"/>
                  </a:lnTo>
                  <a:lnTo>
                    <a:pt x="1627" y="483"/>
                  </a:lnTo>
                  <a:lnTo>
                    <a:pt x="1630" y="484"/>
                  </a:lnTo>
                  <a:lnTo>
                    <a:pt x="1633" y="484"/>
                  </a:lnTo>
                  <a:lnTo>
                    <a:pt x="1637" y="484"/>
                  </a:lnTo>
                  <a:lnTo>
                    <a:pt x="1640" y="485"/>
                  </a:lnTo>
                  <a:lnTo>
                    <a:pt x="1643" y="485"/>
                  </a:lnTo>
                  <a:lnTo>
                    <a:pt x="1646" y="485"/>
                  </a:lnTo>
                  <a:lnTo>
                    <a:pt x="1650" y="486"/>
                  </a:lnTo>
                  <a:lnTo>
                    <a:pt x="1653" y="486"/>
                  </a:lnTo>
                  <a:lnTo>
                    <a:pt x="1656" y="486"/>
                  </a:lnTo>
                  <a:lnTo>
                    <a:pt x="1659" y="486"/>
                  </a:lnTo>
                  <a:lnTo>
                    <a:pt x="1663" y="486"/>
                  </a:lnTo>
                  <a:lnTo>
                    <a:pt x="1666" y="486"/>
                  </a:lnTo>
                  <a:lnTo>
                    <a:pt x="1669" y="487"/>
                  </a:lnTo>
                  <a:lnTo>
                    <a:pt x="1673" y="487"/>
                  </a:lnTo>
                  <a:lnTo>
                    <a:pt x="1676" y="487"/>
                  </a:lnTo>
                  <a:lnTo>
                    <a:pt x="1679" y="487"/>
                  </a:lnTo>
                  <a:lnTo>
                    <a:pt x="1682" y="487"/>
                  </a:lnTo>
                  <a:lnTo>
                    <a:pt x="1686" y="487"/>
                  </a:lnTo>
                  <a:lnTo>
                    <a:pt x="1689" y="486"/>
                  </a:lnTo>
                  <a:lnTo>
                    <a:pt x="1692" y="486"/>
                  </a:lnTo>
                  <a:lnTo>
                    <a:pt x="1695" y="486"/>
                  </a:lnTo>
                  <a:lnTo>
                    <a:pt x="1699" y="486"/>
                  </a:lnTo>
                  <a:lnTo>
                    <a:pt x="1702" y="486"/>
                  </a:lnTo>
                  <a:lnTo>
                    <a:pt x="1705" y="486"/>
                  </a:lnTo>
                  <a:lnTo>
                    <a:pt x="1708" y="485"/>
                  </a:lnTo>
                  <a:lnTo>
                    <a:pt x="1712" y="485"/>
                  </a:lnTo>
                  <a:lnTo>
                    <a:pt x="1715" y="485"/>
                  </a:lnTo>
                  <a:lnTo>
                    <a:pt x="1718" y="484"/>
                  </a:lnTo>
                  <a:lnTo>
                    <a:pt x="1721" y="484"/>
                  </a:lnTo>
                  <a:lnTo>
                    <a:pt x="1725" y="484"/>
                  </a:lnTo>
                  <a:lnTo>
                    <a:pt x="1728" y="483"/>
                  </a:lnTo>
                  <a:lnTo>
                    <a:pt x="1731" y="483"/>
                  </a:lnTo>
                  <a:lnTo>
                    <a:pt x="1734" y="483"/>
                  </a:lnTo>
                  <a:lnTo>
                    <a:pt x="1738" y="482"/>
                  </a:lnTo>
                  <a:lnTo>
                    <a:pt x="1741" y="482"/>
                  </a:lnTo>
                  <a:lnTo>
                    <a:pt x="1744" y="481"/>
                  </a:lnTo>
                  <a:lnTo>
                    <a:pt x="1748" y="481"/>
                  </a:lnTo>
                  <a:lnTo>
                    <a:pt x="1751" y="480"/>
                  </a:lnTo>
                  <a:lnTo>
                    <a:pt x="1754" y="480"/>
                  </a:lnTo>
                  <a:lnTo>
                    <a:pt x="1757" y="479"/>
                  </a:lnTo>
                  <a:lnTo>
                    <a:pt x="1761" y="479"/>
                  </a:lnTo>
                  <a:lnTo>
                    <a:pt x="1764" y="478"/>
                  </a:lnTo>
                  <a:lnTo>
                    <a:pt x="1767" y="478"/>
                  </a:lnTo>
                  <a:lnTo>
                    <a:pt x="1770" y="477"/>
                  </a:lnTo>
                  <a:lnTo>
                    <a:pt x="1774" y="477"/>
                  </a:lnTo>
                  <a:lnTo>
                    <a:pt x="1777" y="476"/>
                  </a:lnTo>
                  <a:lnTo>
                    <a:pt x="1780" y="476"/>
                  </a:lnTo>
                  <a:lnTo>
                    <a:pt x="1783" y="475"/>
                  </a:lnTo>
                  <a:lnTo>
                    <a:pt x="1787" y="475"/>
                  </a:lnTo>
                  <a:lnTo>
                    <a:pt x="1790" y="474"/>
                  </a:lnTo>
                  <a:lnTo>
                    <a:pt x="1793" y="474"/>
                  </a:lnTo>
                  <a:lnTo>
                    <a:pt x="1796" y="473"/>
                  </a:lnTo>
                  <a:lnTo>
                    <a:pt x="1800" y="473"/>
                  </a:lnTo>
                  <a:lnTo>
                    <a:pt x="1803" y="472"/>
                  </a:lnTo>
                  <a:lnTo>
                    <a:pt x="1806" y="472"/>
                  </a:lnTo>
                  <a:lnTo>
                    <a:pt x="1809" y="471"/>
                  </a:lnTo>
                  <a:lnTo>
                    <a:pt x="1813" y="471"/>
                  </a:lnTo>
                  <a:lnTo>
                    <a:pt x="1816" y="471"/>
                  </a:lnTo>
                  <a:lnTo>
                    <a:pt x="1819" y="470"/>
                  </a:lnTo>
                  <a:lnTo>
                    <a:pt x="1823" y="470"/>
                  </a:lnTo>
                  <a:lnTo>
                    <a:pt x="1826" y="470"/>
                  </a:lnTo>
                  <a:lnTo>
                    <a:pt x="1829" y="469"/>
                  </a:lnTo>
                  <a:lnTo>
                    <a:pt x="1832" y="469"/>
                  </a:lnTo>
                  <a:lnTo>
                    <a:pt x="1836" y="469"/>
                  </a:lnTo>
                  <a:lnTo>
                    <a:pt x="1839" y="468"/>
                  </a:lnTo>
                  <a:lnTo>
                    <a:pt x="1842" y="468"/>
                  </a:lnTo>
                  <a:lnTo>
                    <a:pt x="1845" y="468"/>
                  </a:lnTo>
                  <a:lnTo>
                    <a:pt x="1849" y="468"/>
                  </a:lnTo>
                  <a:lnTo>
                    <a:pt x="1852" y="467"/>
                  </a:lnTo>
                  <a:lnTo>
                    <a:pt x="1855" y="467"/>
                  </a:lnTo>
                  <a:lnTo>
                    <a:pt x="1858" y="467"/>
                  </a:lnTo>
                  <a:lnTo>
                    <a:pt x="1862" y="467"/>
                  </a:lnTo>
                  <a:lnTo>
                    <a:pt x="1865" y="467"/>
                  </a:lnTo>
                  <a:lnTo>
                    <a:pt x="1868" y="467"/>
                  </a:lnTo>
                  <a:lnTo>
                    <a:pt x="1871" y="466"/>
                  </a:lnTo>
                  <a:lnTo>
                    <a:pt x="1875" y="466"/>
                  </a:lnTo>
                  <a:lnTo>
                    <a:pt x="1878" y="466"/>
                  </a:lnTo>
                  <a:lnTo>
                    <a:pt x="1881" y="466"/>
                  </a:lnTo>
                  <a:lnTo>
                    <a:pt x="1885" y="466"/>
                  </a:lnTo>
                  <a:lnTo>
                    <a:pt x="1888" y="466"/>
                  </a:lnTo>
                  <a:lnTo>
                    <a:pt x="1891" y="466"/>
                  </a:lnTo>
                  <a:lnTo>
                    <a:pt x="1894" y="466"/>
                  </a:lnTo>
                  <a:lnTo>
                    <a:pt x="1898" y="466"/>
                  </a:lnTo>
                  <a:lnTo>
                    <a:pt x="1901" y="466"/>
                  </a:lnTo>
                  <a:lnTo>
                    <a:pt x="1904" y="467"/>
                  </a:lnTo>
                  <a:lnTo>
                    <a:pt x="1907" y="467"/>
                  </a:lnTo>
                  <a:lnTo>
                    <a:pt x="1911" y="467"/>
                  </a:lnTo>
                  <a:lnTo>
                    <a:pt x="1914" y="467"/>
                  </a:lnTo>
                  <a:lnTo>
                    <a:pt x="1917" y="467"/>
                  </a:lnTo>
                  <a:lnTo>
                    <a:pt x="1920" y="467"/>
                  </a:lnTo>
                  <a:lnTo>
                    <a:pt x="1924" y="467"/>
                  </a:lnTo>
                  <a:lnTo>
                    <a:pt x="1927" y="467"/>
                  </a:lnTo>
                  <a:lnTo>
                    <a:pt x="1930" y="468"/>
                  </a:lnTo>
                  <a:lnTo>
                    <a:pt x="1933" y="468"/>
                  </a:lnTo>
                  <a:lnTo>
                    <a:pt x="1937" y="468"/>
                  </a:lnTo>
                  <a:lnTo>
                    <a:pt x="1940" y="468"/>
                  </a:lnTo>
                  <a:lnTo>
                    <a:pt x="1943" y="468"/>
                  </a:lnTo>
                  <a:lnTo>
                    <a:pt x="1946" y="469"/>
                  </a:lnTo>
                  <a:lnTo>
                    <a:pt x="1950" y="469"/>
                  </a:lnTo>
                  <a:lnTo>
                    <a:pt x="1953" y="469"/>
                  </a:lnTo>
                  <a:lnTo>
                    <a:pt x="1956" y="469"/>
                  </a:lnTo>
                  <a:lnTo>
                    <a:pt x="1960" y="469"/>
                  </a:lnTo>
                  <a:lnTo>
                    <a:pt x="1963" y="470"/>
                  </a:lnTo>
                  <a:lnTo>
                    <a:pt x="1966" y="470"/>
                  </a:lnTo>
                  <a:lnTo>
                    <a:pt x="1969" y="470"/>
                  </a:lnTo>
                  <a:lnTo>
                    <a:pt x="1973" y="470"/>
                  </a:lnTo>
                  <a:lnTo>
                    <a:pt x="1976" y="471"/>
                  </a:lnTo>
                  <a:lnTo>
                    <a:pt x="1979" y="471"/>
                  </a:lnTo>
                  <a:lnTo>
                    <a:pt x="1982" y="471"/>
                  </a:lnTo>
                  <a:lnTo>
                    <a:pt x="1986" y="471"/>
                  </a:lnTo>
                  <a:lnTo>
                    <a:pt x="1989" y="472"/>
                  </a:lnTo>
                  <a:lnTo>
                    <a:pt x="1992" y="472"/>
                  </a:lnTo>
                  <a:lnTo>
                    <a:pt x="1995" y="472"/>
                  </a:lnTo>
                  <a:lnTo>
                    <a:pt x="1999" y="472"/>
                  </a:lnTo>
                  <a:lnTo>
                    <a:pt x="2002" y="472"/>
                  </a:lnTo>
                  <a:lnTo>
                    <a:pt x="2005" y="473"/>
                  </a:lnTo>
                  <a:lnTo>
                    <a:pt x="2008" y="473"/>
                  </a:lnTo>
                  <a:lnTo>
                    <a:pt x="2012" y="473"/>
                  </a:lnTo>
                  <a:lnTo>
                    <a:pt x="2015" y="473"/>
                  </a:lnTo>
                  <a:lnTo>
                    <a:pt x="2018" y="474"/>
                  </a:lnTo>
                  <a:lnTo>
                    <a:pt x="2021" y="474"/>
                  </a:lnTo>
                  <a:lnTo>
                    <a:pt x="2025" y="474"/>
                  </a:lnTo>
                  <a:lnTo>
                    <a:pt x="2028" y="474"/>
                  </a:lnTo>
                  <a:lnTo>
                    <a:pt x="2031" y="475"/>
                  </a:lnTo>
                  <a:lnTo>
                    <a:pt x="2035" y="475"/>
                  </a:lnTo>
                  <a:lnTo>
                    <a:pt x="2038" y="475"/>
                  </a:lnTo>
                  <a:lnTo>
                    <a:pt x="2041" y="475"/>
                  </a:lnTo>
                  <a:lnTo>
                    <a:pt x="2044" y="475"/>
                  </a:lnTo>
                  <a:lnTo>
                    <a:pt x="2048" y="476"/>
                  </a:lnTo>
                  <a:lnTo>
                    <a:pt x="2051" y="476"/>
                  </a:lnTo>
                  <a:lnTo>
                    <a:pt x="2054" y="476"/>
                  </a:lnTo>
                  <a:lnTo>
                    <a:pt x="2057" y="476"/>
                  </a:lnTo>
                  <a:lnTo>
                    <a:pt x="2061" y="477"/>
                  </a:lnTo>
                  <a:lnTo>
                    <a:pt x="2064" y="477"/>
                  </a:lnTo>
                  <a:lnTo>
                    <a:pt x="2067" y="477"/>
                  </a:lnTo>
                  <a:lnTo>
                    <a:pt x="2070" y="477"/>
                  </a:lnTo>
                  <a:lnTo>
                    <a:pt x="2074" y="477"/>
                  </a:lnTo>
                  <a:lnTo>
                    <a:pt x="2077" y="478"/>
                  </a:lnTo>
                  <a:lnTo>
                    <a:pt x="2080" y="478"/>
                  </a:lnTo>
                  <a:lnTo>
                    <a:pt x="2083" y="478"/>
                  </a:lnTo>
                  <a:lnTo>
                    <a:pt x="2087" y="478"/>
                  </a:lnTo>
                  <a:lnTo>
                    <a:pt x="2090" y="478"/>
                  </a:lnTo>
                  <a:lnTo>
                    <a:pt x="2093" y="479"/>
                  </a:lnTo>
                  <a:lnTo>
                    <a:pt x="2096" y="479"/>
                  </a:lnTo>
                  <a:lnTo>
                    <a:pt x="2100" y="479"/>
                  </a:lnTo>
                  <a:lnTo>
                    <a:pt x="2103" y="479"/>
                  </a:lnTo>
                  <a:lnTo>
                    <a:pt x="2106" y="479"/>
                  </a:lnTo>
                  <a:lnTo>
                    <a:pt x="2110" y="480"/>
                  </a:lnTo>
                  <a:lnTo>
                    <a:pt x="2113" y="480"/>
                  </a:lnTo>
                  <a:lnTo>
                    <a:pt x="2116" y="480"/>
                  </a:lnTo>
                  <a:lnTo>
                    <a:pt x="2119" y="480"/>
                  </a:lnTo>
                  <a:lnTo>
                    <a:pt x="2123" y="480"/>
                  </a:lnTo>
                  <a:lnTo>
                    <a:pt x="2126" y="481"/>
                  </a:lnTo>
                  <a:lnTo>
                    <a:pt x="2129" y="481"/>
                  </a:lnTo>
                  <a:lnTo>
                    <a:pt x="2132" y="481"/>
                  </a:lnTo>
                  <a:lnTo>
                    <a:pt x="2136" y="481"/>
                  </a:lnTo>
                  <a:lnTo>
                    <a:pt x="2139" y="481"/>
                  </a:lnTo>
                  <a:lnTo>
                    <a:pt x="2142" y="482"/>
                  </a:lnTo>
                  <a:lnTo>
                    <a:pt x="2145" y="482"/>
                  </a:lnTo>
                  <a:lnTo>
                    <a:pt x="2149" y="482"/>
                  </a:lnTo>
                  <a:lnTo>
                    <a:pt x="2152" y="482"/>
                  </a:lnTo>
                  <a:lnTo>
                    <a:pt x="2155" y="482"/>
                  </a:lnTo>
                  <a:lnTo>
                    <a:pt x="2158" y="483"/>
                  </a:lnTo>
                  <a:lnTo>
                    <a:pt x="2162" y="483"/>
                  </a:lnTo>
                  <a:lnTo>
                    <a:pt x="2165" y="483"/>
                  </a:lnTo>
                  <a:lnTo>
                    <a:pt x="2168" y="483"/>
                  </a:lnTo>
                  <a:lnTo>
                    <a:pt x="2171" y="483"/>
                  </a:lnTo>
                  <a:lnTo>
                    <a:pt x="2175" y="484"/>
                  </a:lnTo>
                  <a:lnTo>
                    <a:pt x="2178" y="484"/>
                  </a:lnTo>
                  <a:lnTo>
                    <a:pt x="2181" y="484"/>
                  </a:lnTo>
                  <a:lnTo>
                    <a:pt x="2185" y="484"/>
                  </a:lnTo>
                  <a:lnTo>
                    <a:pt x="2188" y="484"/>
                  </a:lnTo>
                  <a:lnTo>
                    <a:pt x="2191" y="484"/>
                  </a:lnTo>
                  <a:lnTo>
                    <a:pt x="2194" y="484"/>
                  </a:lnTo>
                  <a:lnTo>
                    <a:pt x="2198" y="485"/>
                  </a:lnTo>
                  <a:lnTo>
                    <a:pt x="2201" y="485"/>
                  </a:lnTo>
                  <a:lnTo>
                    <a:pt x="2204" y="485"/>
                  </a:lnTo>
                  <a:lnTo>
                    <a:pt x="2207" y="485"/>
                  </a:lnTo>
                  <a:lnTo>
                    <a:pt x="2211" y="485"/>
                  </a:lnTo>
                  <a:lnTo>
                    <a:pt x="2214" y="485"/>
                  </a:lnTo>
                  <a:lnTo>
                    <a:pt x="2217" y="485"/>
                  </a:lnTo>
                  <a:lnTo>
                    <a:pt x="2220" y="485"/>
                  </a:lnTo>
                  <a:lnTo>
                    <a:pt x="2224" y="485"/>
                  </a:lnTo>
                  <a:lnTo>
                    <a:pt x="2227" y="485"/>
                  </a:lnTo>
                  <a:lnTo>
                    <a:pt x="2230" y="485"/>
                  </a:lnTo>
                  <a:lnTo>
                    <a:pt x="2233" y="485"/>
                  </a:lnTo>
                  <a:lnTo>
                    <a:pt x="2237" y="485"/>
                  </a:lnTo>
                  <a:lnTo>
                    <a:pt x="2240" y="485"/>
                  </a:lnTo>
                  <a:lnTo>
                    <a:pt x="2243" y="485"/>
                  </a:lnTo>
                  <a:lnTo>
                    <a:pt x="2247" y="485"/>
                  </a:lnTo>
                  <a:lnTo>
                    <a:pt x="2250" y="485"/>
                  </a:lnTo>
                  <a:lnTo>
                    <a:pt x="2253" y="485"/>
                  </a:lnTo>
                  <a:lnTo>
                    <a:pt x="2256" y="485"/>
                  </a:lnTo>
                  <a:lnTo>
                    <a:pt x="2260" y="485"/>
                  </a:lnTo>
                  <a:lnTo>
                    <a:pt x="2263" y="485"/>
                  </a:lnTo>
                  <a:lnTo>
                    <a:pt x="2266" y="484"/>
                  </a:lnTo>
                  <a:lnTo>
                    <a:pt x="2269" y="484"/>
                  </a:lnTo>
                  <a:lnTo>
                    <a:pt x="2273" y="484"/>
                  </a:lnTo>
                  <a:lnTo>
                    <a:pt x="2276" y="484"/>
                  </a:lnTo>
                  <a:lnTo>
                    <a:pt x="2279" y="484"/>
                  </a:lnTo>
                  <a:lnTo>
                    <a:pt x="2282" y="484"/>
                  </a:lnTo>
                  <a:lnTo>
                    <a:pt x="2286" y="483"/>
                  </a:lnTo>
                  <a:lnTo>
                    <a:pt x="2289" y="483"/>
                  </a:lnTo>
                  <a:lnTo>
                    <a:pt x="2292" y="483"/>
                  </a:lnTo>
                  <a:lnTo>
                    <a:pt x="2295" y="482"/>
                  </a:lnTo>
                  <a:lnTo>
                    <a:pt x="2299" y="482"/>
                  </a:lnTo>
                  <a:lnTo>
                    <a:pt x="2302" y="482"/>
                  </a:lnTo>
                  <a:lnTo>
                    <a:pt x="2305" y="481"/>
                  </a:lnTo>
                  <a:lnTo>
                    <a:pt x="2308" y="481"/>
                  </a:lnTo>
                  <a:lnTo>
                    <a:pt x="2312" y="480"/>
                  </a:lnTo>
                  <a:lnTo>
                    <a:pt x="2315" y="480"/>
                  </a:lnTo>
                  <a:lnTo>
                    <a:pt x="2318" y="479"/>
                  </a:lnTo>
                  <a:lnTo>
                    <a:pt x="2322" y="479"/>
                  </a:lnTo>
                  <a:lnTo>
                    <a:pt x="2325" y="479"/>
                  </a:lnTo>
                  <a:lnTo>
                    <a:pt x="2328" y="478"/>
                  </a:lnTo>
                  <a:lnTo>
                    <a:pt x="2331" y="478"/>
                  </a:lnTo>
                  <a:lnTo>
                    <a:pt x="2335" y="477"/>
                  </a:lnTo>
                  <a:lnTo>
                    <a:pt x="2338" y="476"/>
                  </a:lnTo>
                  <a:lnTo>
                    <a:pt x="2341" y="476"/>
                  </a:lnTo>
                  <a:lnTo>
                    <a:pt x="2344" y="475"/>
                  </a:lnTo>
                  <a:lnTo>
                    <a:pt x="2348" y="475"/>
                  </a:lnTo>
                  <a:lnTo>
                    <a:pt x="2351" y="474"/>
                  </a:lnTo>
                  <a:lnTo>
                    <a:pt x="2354" y="474"/>
                  </a:lnTo>
                  <a:lnTo>
                    <a:pt x="2357" y="473"/>
                  </a:lnTo>
                  <a:lnTo>
                    <a:pt x="2361" y="472"/>
                  </a:lnTo>
                  <a:lnTo>
                    <a:pt x="2364" y="472"/>
                  </a:lnTo>
                  <a:lnTo>
                    <a:pt x="2367" y="471"/>
                  </a:lnTo>
                  <a:lnTo>
                    <a:pt x="2370" y="470"/>
                  </a:lnTo>
                  <a:lnTo>
                    <a:pt x="2374" y="469"/>
                  </a:lnTo>
                  <a:lnTo>
                    <a:pt x="2377" y="469"/>
                  </a:lnTo>
                  <a:lnTo>
                    <a:pt x="2380" y="468"/>
                  </a:lnTo>
                  <a:lnTo>
                    <a:pt x="2383" y="467"/>
                  </a:lnTo>
                  <a:lnTo>
                    <a:pt x="2387" y="466"/>
                  </a:lnTo>
                  <a:lnTo>
                    <a:pt x="2390" y="465"/>
                  </a:lnTo>
                  <a:lnTo>
                    <a:pt x="2393" y="464"/>
                  </a:lnTo>
                  <a:lnTo>
                    <a:pt x="2397" y="464"/>
                  </a:lnTo>
                  <a:lnTo>
                    <a:pt x="2400" y="463"/>
                  </a:lnTo>
                  <a:lnTo>
                    <a:pt x="2403" y="462"/>
                  </a:lnTo>
                  <a:lnTo>
                    <a:pt x="2406" y="461"/>
                  </a:lnTo>
                  <a:lnTo>
                    <a:pt x="2410" y="460"/>
                  </a:lnTo>
                  <a:lnTo>
                    <a:pt x="2413" y="459"/>
                  </a:lnTo>
                  <a:lnTo>
                    <a:pt x="2416" y="458"/>
                  </a:lnTo>
                  <a:lnTo>
                    <a:pt x="2419" y="457"/>
                  </a:lnTo>
                  <a:lnTo>
                    <a:pt x="2423" y="456"/>
                  </a:lnTo>
                  <a:lnTo>
                    <a:pt x="2426" y="455"/>
                  </a:lnTo>
                  <a:lnTo>
                    <a:pt x="2429" y="454"/>
                  </a:lnTo>
                  <a:lnTo>
                    <a:pt x="2432" y="453"/>
                  </a:lnTo>
                  <a:lnTo>
                    <a:pt x="2436" y="453"/>
                  </a:lnTo>
                  <a:lnTo>
                    <a:pt x="2439" y="452"/>
                  </a:lnTo>
                  <a:lnTo>
                    <a:pt x="2442" y="451"/>
                  </a:lnTo>
                  <a:lnTo>
                    <a:pt x="2445" y="450"/>
                  </a:lnTo>
                  <a:lnTo>
                    <a:pt x="2449" y="449"/>
                  </a:lnTo>
                  <a:lnTo>
                    <a:pt x="2452" y="448"/>
                  </a:lnTo>
                  <a:lnTo>
                    <a:pt x="2455" y="447"/>
                  </a:lnTo>
                  <a:lnTo>
                    <a:pt x="2458" y="445"/>
                  </a:lnTo>
                  <a:lnTo>
                    <a:pt x="2462" y="444"/>
                  </a:lnTo>
                  <a:lnTo>
                    <a:pt x="2465" y="443"/>
                  </a:lnTo>
                  <a:lnTo>
                    <a:pt x="2468" y="442"/>
                  </a:lnTo>
                  <a:lnTo>
                    <a:pt x="2472" y="441"/>
                  </a:lnTo>
                  <a:lnTo>
                    <a:pt x="2475" y="440"/>
                  </a:lnTo>
                  <a:lnTo>
                    <a:pt x="2478" y="439"/>
                  </a:lnTo>
                  <a:lnTo>
                    <a:pt x="2481" y="438"/>
                  </a:lnTo>
                  <a:lnTo>
                    <a:pt x="2485" y="437"/>
                  </a:lnTo>
                  <a:lnTo>
                    <a:pt x="2488" y="436"/>
                  </a:lnTo>
                  <a:lnTo>
                    <a:pt x="2491" y="435"/>
                  </a:lnTo>
                  <a:lnTo>
                    <a:pt x="2494" y="434"/>
                  </a:lnTo>
                  <a:lnTo>
                    <a:pt x="2498" y="432"/>
                  </a:lnTo>
                  <a:lnTo>
                    <a:pt x="2501" y="431"/>
                  </a:lnTo>
                  <a:lnTo>
                    <a:pt x="2504" y="430"/>
                  </a:lnTo>
                  <a:lnTo>
                    <a:pt x="2507" y="429"/>
                  </a:lnTo>
                  <a:lnTo>
                    <a:pt x="2511" y="428"/>
                  </a:lnTo>
                  <a:lnTo>
                    <a:pt x="2514" y="427"/>
                  </a:lnTo>
                  <a:lnTo>
                    <a:pt x="2517" y="426"/>
                  </a:lnTo>
                  <a:lnTo>
                    <a:pt x="2520" y="425"/>
                  </a:lnTo>
                  <a:lnTo>
                    <a:pt x="2524" y="423"/>
                  </a:lnTo>
                  <a:lnTo>
                    <a:pt x="2527" y="422"/>
                  </a:lnTo>
                  <a:lnTo>
                    <a:pt x="2530" y="421"/>
                  </a:lnTo>
                  <a:lnTo>
                    <a:pt x="2533" y="420"/>
                  </a:lnTo>
                  <a:lnTo>
                    <a:pt x="2537" y="419"/>
                  </a:lnTo>
                  <a:lnTo>
                    <a:pt x="2540" y="418"/>
                  </a:lnTo>
                  <a:lnTo>
                    <a:pt x="2543" y="416"/>
                  </a:lnTo>
                  <a:lnTo>
                    <a:pt x="2547" y="415"/>
                  </a:lnTo>
                  <a:lnTo>
                    <a:pt x="2550" y="414"/>
                  </a:lnTo>
                  <a:lnTo>
                    <a:pt x="2553" y="413"/>
                  </a:lnTo>
                  <a:lnTo>
                    <a:pt x="2556" y="412"/>
                  </a:lnTo>
                  <a:lnTo>
                    <a:pt x="2560" y="410"/>
                  </a:lnTo>
                  <a:lnTo>
                    <a:pt x="2563" y="409"/>
                  </a:lnTo>
                  <a:lnTo>
                    <a:pt x="2566" y="408"/>
                  </a:lnTo>
                  <a:lnTo>
                    <a:pt x="2569" y="407"/>
                  </a:lnTo>
                  <a:lnTo>
                    <a:pt x="2573" y="405"/>
                  </a:lnTo>
                  <a:lnTo>
                    <a:pt x="2576" y="404"/>
                  </a:lnTo>
                  <a:lnTo>
                    <a:pt x="2579" y="403"/>
                  </a:lnTo>
                  <a:lnTo>
                    <a:pt x="2582" y="402"/>
                  </a:lnTo>
                  <a:lnTo>
                    <a:pt x="2586" y="400"/>
                  </a:lnTo>
                  <a:lnTo>
                    <a:pt x="2589" y="399"/>
                  </a:lnTo>
                  <a:lnTo>
                    <a:pt x="2592" y="398"/>
                  </a:lnTo>
                  <a:lnTo>
                    <a:pt x="2595" y="397"/>
                  </a:lnTo>
                  <a:lnTo>
                    <a:pt x="2599" y="395"/>
                  </a:lnTo>
                  <a:lnTo>
                    <a:pt x="2602" y="394"/>
                  </a:lnTo>
                  <a:lnTo>
                    <a:pt x="2605" y="393"/>
                  </a:lnTo>
                  <a:lnTo>
                    <a:pt x="2609" y="391"/>
                  </a:lnTo>
                  <a:lnTo>
                    <a:pt x="2612" y="390"/>
                  </a:lnTo>
                  <a:lnTo>
                    <a:pt x="2615" y="389"/>
                  </a:lnTo>
                  <a:lnTo>
                    <a:pt x="2618" y="387"/>
                  </a:lnTo>
                  <a:lnTo>
                    <a:pt x="2622" y="386"/>
                  </a:lnTo>
                  <a:lnTo>
                    <a:pt x="2625" y="385"/>
                  </a:lnTo>
                  <a:lnTo>
                    <a:pt x="2628" y="383"/>
                  </a:lnTo>
                  <a:lnTo>
                    <a:pt x="2631" y="382"/>
                  </a:lnTo>
                  <a:lnTo>
                    <a:pt x="2635" y="381"/>
                  </a:lnTo>
                  <a:lnTo>
                    <a:pt x="2638" y="379"/>
                  </a:lnTo>
                  <a:lnTo>
                    <a:pt x="2641" y="378"/>
                  </a:lnTo>
                  <a:lnTo>
                    <a:pt x="2644" y="377"/>
                  </a:lnTo>
                  <a:lnTo>
                    <a:pt x="2648" y="375"/>
                  </a:lnTo>
                  <a:lnTo>
                    <a:pt x="2651" y="374"/>
                  </a:lnTo>
                  <a:lnTo>
                    <a:pt x="2654" y="373"/>
                  </a:lnTo>
                  <a:lnTo>
                    <a:pt x="2657" y="371"/>
                  </a:lnTo>
                  <a:lnTo>
                    <a:pt x="2661" y="370"/>
                  </a:lnTo>
                  <a:lnTo>
                    <a:pt x="2664" y="368"/>
                  </a:lnTo>
                  <a:lnTo>
                    <a:pt x="2667" y="367"/>
                  </a:lnTo>
                  <a:lnTo>
                    <a:pt x="2670" y="366"/>
                  </a:lnTo>
                  <a:lnTo>
                    <a:pt x="2674" y="364"/>
                  </a:lnTo>
                  <a:lnTo>
                    <a:pt x="2677" y="363"/>
                  </a:lnTo>
                  <a:lnTo>
                    <a:pt x="2680" y="361"/>
                  </a:lnTo>
                  <a:lnTo>
                    <a:pt x="2684" y="360"/>
                  </a:lnTo>
                  <a:lnTo>
                    <a:pt x="2687" y="359"/>
                  </a:lnTo>
                  <a:lnTo>
                    <a:pt x="2690" y="357"/>
                  </a:lnTo>
                  <a:lnTo>
                    <a:pt x="2693" y="356"/>
                  </a:lnTo>
                  <a:lnTo>
                    <a:pt x="2697" y="355"/>
                  </a:lnTo>
                  <a:lnTo>
                    <a:pt x="2700" y="353"/>
                  </a:lnTo>
                  <a:lnTo>
                    <a:pt x="2703" y="352"/>
                  </a:lnTo>
                  <a:lnTo>
                    <a:pt x="2706" y="350"/>
                  </a:lnTo>
                  <a:lnTo>
                    <a:pt x="2710" y="349"/>
                  </a:lnTo>
                  <a:lnTo>
                    <a:pt x="2713" y="348"/>
                  </a:lnTo>
                  <a:lnTo>
                    <a:pt x="2716" y="346"/>
                  </a:lnTo>
                  <a:lnTo>
                    <a:pt x="2719" y="345"/>
                  </a:lnTo>
                  <a:lnTo>
                    <a:pt x="2723" y="344"/>
                  </a:lnTo>
                  <a:lnTo>
                    <a:pt x="2726" y="342"/>
                  </a:lnTo>
                  <a:lnTo>
                    <a:pt x="2729" y="341"/>
                  </a:lnTo>
                  <a:lnTo>
                    <a:pt x="2732" y="340"/>
                  </a:lnTo>
                  <a:lnTo>
                    <a:pt x="2736" y="339"/>
                  </a:lnTo>
                  <a:lnTo>
                    <a:pt x="2739" y="337"/>
                  </a:lnTo>
                  <a:lnTo>
                    <a:pt x="2742" y="336"/>
                  </a:lnTo>
                  <a:lnTo>
                    <a:pt x="2745" y="335"/>
                  </a:lnTo>
                  <a:lnTo>
                    <a:pt x="2749" y="333"/>
                  </a:lnTo>
                  <a:lnTo>
                    <a:pt x="2752" y="332"/>
                  </a:lnTo>
                  <a:lnTo>
                    <a:pt x="2755" y="331"/>
                  </a:lnTo>
                  <a:lnTo>
                    <a:pt x="2759" y="330"/>
                  </a:lnTo>
                  <a:lnTo>
                    <a:pt x="2762" y="329"/>
                  </a:lnTo>
                  <a:lnTo>
                    <a:pt x="2765" y="327"/>
                  </a:lnTo>
                  <a:lnTo>
                    <a:pt x="2768" y="326"/>
                  </a:lnTo>
                  <a:lnTo>
                    <a:pt x="2772" y="325"/>
                  </a:lnTo>
                  <a:lnTo>
                    <a:pt x="2775" y="324"/>
                  </a:lnTo>
                  <a:lnTo>
                    <a:pt x="2778" y="323"/>
                  </a:lnTo>
                  <a:lnTo>
                    <a:pt x="2781" y="322"/>
                  </a:lnTo>
                  <a:lnTo>
                    <a:pt x="2785" y="321"/>
                  </a:lnTo>
                  <a:lnTo>
                    <a:pt x="2788" y="320"/>
                  </a:lnTo>
                  <a:lnTo>
                    <a:pt x="2791" y="318"/>
                  </a:lnTo>
                  <a:lnTo>
                    <a:pt x="2794" y="317"/>
                  </a:lnTo>
                  <a:lnTo>
                    <a:pt x="2798" y="316"/>
                  </a:lnTo>
                  <a:lnTo>
                    <a:pt x="2801" y="315"/>
                  </a:lnTo>
                  <a:lnTo>
                    <a:pt x="2804" y="314"/>
                  </a:lnTo>
                  <a:lnTo>
                    <a:pt x="2807" y="313"/>
                  </a:lnTo>
                  <a:lnTo>
                    <a:pt x="2811" y="313"/>
                  </a:lnTo>
                  <a:lnTo>
                    <a:pt x="2814" y="312"/>
                  </a:lnTo>
                  <a:lnTo>
                    <a:pt x="2817" y="311"/>
                  </a:lnTo>
                  <a:lnTo>
                    <a:pt x="2820" y="310"/>
                  </a:lnTo>
                  <a:lnTo>
                    <a:pt x="2824" y="309"/>
                  </a:lnTo>
                  <a:lnTo>
                    <a:pt x="2827" y="308"/>
                  </a:lnTo>
                  <a:lnTo>
                    <a:pt x="2830" y="307"/>
                  </a:lnTo>
                  <a:lnTo>
                    <a:pt x="2834" y="306"/>
                  </a:lnTo>
                  <a:lnTo>
                    <a:pt x="2837" y="306"/>
                  </a:lnTo>
                  <a:lnTo>
                    <a:pt x="2840" y="305"/>
                  </a:lnTo>
                  <a:lnTo>
                    <a:pt x="2843" y="304"/>
                  </a:lnTo>
                  <a:lnTo>
                    <a:pt x="2847" y="303"/>
                  </a:lnTo>
                  <a:lnTo>
                    <a:pt x="2850" y="302"/>
                  </a:lnTo>
                  <a:lnTo>
                    <a:pt x="2853" y="302"/>
                  </a:lnTo>
                  <a:lnTo>
                    <a:pt x="2856" y="301"/>
                  </a:lnTo>
                  <a:lnTo>
                    <a:pt x="2860" y="300"/>
                  </a:lnTo>
                  <a:lnTo>
                    <a:pt x="2863" y="300"/>
                  </a:lnTo>
                  <a:lnTo>
                    <a:pt x="2866" y="299"/>
                  </a:lnTo>
                  <a:lnTo>
                    <a:pt x="2869" y="298"/>
                  </a:lnTo>
                  <a:lnTo>
                    <a:pt x="2873" y="298"/>
                  </a:lnTo>
                  <a:lnTo>
                    <a:pt x="2876" y="297"/>
                  </a:lnTo>
                  <a:lnTo>
                    <a:pt x="2879" y="296"/>
                  </a:lnTo>
                  <a:lnTo>
                    <a:pt x="2882" y="296"/>
                  </a:lnTo>
                  <a:lnTo>
                    <a:pt x="2886" y="295"/>
                  </a:lnTo>
                  <a:lnTo>
                    <a:pt x="2889" y="295"/>
                  </a:lnTo>
                  <a:lnTo>
                    <a:pt x="2892" y="294"/>
                  </a:lnTo>
                  <a:lnTo>
                    <a:pt x="2895" y="293"/>
                  </a:lnTo>
                  <a:lnTo>
                    <a:pt x="2899" y="293"/>
                  </a:lnTo>
                  <a:lnTo>
                    <a:pt x="2902" y="292"/>
                  </a:lnTo>
                  <a:lnTo>
                    <a:pt x="2905" y="292"/>
                  </a:lnTo>
                  <a:lnTo>
                    <a:pt x="2909" y="291"/>
                  </a:lnTo>
                  <a:lnTo>
                    <a:pt x="2912" y="291"/>
                  </a:lnTo>
                  <a:lnTo>
                    <a:pt x="2915" y="290"/>
                  </a:lnTo>
                  <a:lnTo>
                    <a:pt x="2918" y="290"/>
                  </a:lnTo>
                  <a:lnTo>
                    <a:pt x="2922" y="289"/>
                  </a:lnTo>
                  <a:lnTo>
                    <a:pt x="2925" y="289"/>
                  </a:lnTo>
                  <a:lnTo>
                    <a:pt x="2928" y="288"/>
                  </a:lnTo>
                  <a:lnTo>
                    <a:pt x="2931" y="288"/>
                  </a:lnTo>
                  <a:lnTo>
                    <a:pt x="2935" y="287"/>
                  </a:lnTo>
                  <a:lnTo>
                    <a:pt x="2938" y="287"/>
                  </a:lnTo>
                  <a:lnTo>
                    <a:pt x="2941" y="286"/>
                  </a:lnTo>
                  <a:lnTo>
                    <a:pt x="2944" y="286"/>
                  </a:lnTo>
                  <a:lnTo>
                    <a:pt x="2948" y="285"/>
                  </a:lnTo>
                  <a:lnTo>
                    <a:pt x="2951" y="285"/>
                  </a:lnTo>
                  <a:lnTo>
                    <a:pt x="2954" y="284"/>
                  </a:lnTo>
                  <a:lnTo>
                    <a:pt x="2957" y="284"/>
                  </a:lnTo>
                  <a:lnTo>
                    <a:pt x="2961" y="283"/>
                  </a:lnTo>
                  <a:lnTo>
                    <a:pt x="2964" y="282"/>
                  </a:lnTo>
                  <a:lnTo>
                    <a:pt x="2967" y="282"/>
                  </a:lnTo>
                  <a:lnTo>
                    <a:pt x="2971" y="281"/>
                  </a:lnTo>
                  <a:lnTo>
                    <a:pt x="2974" y="281"/>
                  </a:lnTo>
                  <a:lnTo>
                    <a:pt x="2977" y="280"/>
                  </a:lnTo>
                  <a:lnTo>
                    <a:pt x="2980" y="280"/>
                  </a:lnTo>
                  <a:lnTo>
                    <a:pt x="2984" y="279"/>
                  </a:lnTo>
                  <a:lnTo>
                    <a:pt x="2987" y="278"/>
                  </a:lnTo>
                  <a:lnTo>
                    <a:pt x="2990" y="278"/>
                  </a:lnTo>
                  <a:lnTo>
                    <a:pt x="2993" y="277"/>
                  </a:lnTo>
                  <a:lnTo>
                    <a:pt x="2997" y="277"/>
                  </a:lnTo>
                  <a:lnTo>
                    <a:pt x="3000" y="276"/>
                  </a:lnTo>
                  <a:lnTo>
                    <a:pt x="3003" y="275"/>
                  </a:lnTo>
                  <a:lnTo>
                    <a:pt x="3006" y="275"/>
                  </a:lnTo>
                  <a:lnTo>
                    <a:pt x="3010" y="274"/>
                  </a:lnTo>
                  <a:lnTo>
                    <a:pt x="3013" y="273"/>
                  </a:lnTo>
                  <a:lnTo>
                    <a:pt x="3016" y="273"/>
                  </a:lnTo>
                  <a:lnTo>
                    <a:pt x="3019" y="272"/>
                  </a:lnTo>
                  <a:lnTo>
                    <a:pt x="3023" y="271"/>
                  </a:lnTo>
                  <a:lnTo>
                    <a:pt x="3026" y="270"/>
                  </a:lnTo>
                  <a:lnTo>
                    <a:pt x="3029" y="270"/>
                  </a:lnTo>
                  <a:lnTo>
                    <a:pt x="3032" y="269"/>
                  </a:lnTo>
                  <a:lnTo>
                    <a:pt x="3036" y="268"/>
                  </a:lnTo>
                  <a:lnTo>
                    <a:pt x="3039" y="267"/>
                  </a:lnTo>
                  <a:lnTo>
                    <a:pt x="3042" y="266"/>
                  </a:lnTo>
                  <a:lnTo>
                    <a:pt x="3046" y="265"/>
                  </a:lnTo>
                  <a:lnTo>
                    <a:pt x="3049" y="264"/>
                  </a:lnTo>
                  <a:lnTo>
                    <a:pt x="3052" y="263"/>
                  </a:lnTo>
                  <a:lnTo>
                    <a:pt x="3055" y="262"/>
                  </a:lnTo>
                  <a:lnTo>
                    <a:pt x="3059" y="262"/>
                  </a:lnTo>
                  <a:lnTo>
                    <a:pt x="3062" y="261"/>
                  </a:lnTo>
                  <a:lnTo>
                    <a:pt x="3065" y="260"/>
                  </a:lnTo>
                  <a:lnTo>
                    <a:pt x="3068" y="259"/>
                  </a:lnTo>
                  <a:lnTo>
                    <a:pt x="3072" y="258"/>
                  </a:lnTo>
                  <a:lnTo>
                    <a:pt x="3075" y="257"/>
                  </a:lnTo>
                  <a:lnTo>
                    <a:pt x="3078" y="255"/>
                  </a:lnTo>
                  <a:lnTo>
                    <a:pt x="3081" y="254"/>
                  </a:lnTo>
                  <a:lnTo>
                    <a:pt x="3085" y="253"/>
                  </a:lnTo>
                  <a:lnTo>
                    <a:pt x="3088" y="252"/>
                  </a:lnTo>
                  <a:lnTo>
                    <a:pt x="3091" y="251"/>
                  </a:lnTo>
                  <a:lnTo>
                    <a:pt x="3094" y="250"/>
                  </a:lnTo>
                  <a:lnTo>
                    <a:pt x="3098" y="249"/>
                  </a:lnTo>
                  <a:lnTo>
                    <a:pt x="3101" y="247"/>
                  </a:lnTo>
                  <a:lnTo>
                    <a:pt x="3104" y="246"/>
                  </a:lnTo>
                  <a:lnTo>
                    <a:pt x="3107" y="245"/>
                  </a:lnTo>
                  <a:lnTo>
                    <a:pt x="3111" y="244"/>
                  </a:lnTo>
                  <a:lnTo>
                    <a:pt x="3114" y="242"/>
                  </a:lnTo>
                  <a:lnTo>
                    <a:pt x="3117" y="241"/>
                  </a:lnTo>
                  <a:lnTo>
                    <a:pt x="3121" y="239"/>
                  </a:lnTo>
                  <a:lnTo>
                    <a:pt x="3124" y="238"/>
                  </a:lnTo>
                  <a:lnTo>
                    <a:pt x="3127" y="237"/>
                  </a:lnTo>
                  <a:lnTo>
                    <a:pt x="3130" y="235"/>
                  </a:lnTo>
                  <a:lnTo>
                    <a:pt x="3134" y="234"/>
                  </a:lnTo>
                  <a:lnTo>
                    <a:pt x="3137" y="232"/>
                  </a:lnTo>
                  <a:lnTo>
                    <a:pt x="3140" y="231"/>
                  </a:lnTo>
                  <a:lnTo>
                    <a:pt x="3143" y="229"/>
                  </a:lnTo>
                  <a:lnTo>
                    <a:pt x="3147" y="228"/>
                  </a:lnTo>
                  <a:lnTo>
                    <a:pt x="3150" y="226"/>
                  </a:lnTo>
                  <a:lnTo>
                    <a:pt x="3153" y="225"/>
                  </a:lnTo>
                  <a:lnTo>
                    <a:pt x="3156" y="223"/>
                  </a:lnTo>
                  <a:lnTo>
                    <a:pt x="3160" y="222"/>
                  </a:lnTo>
                  <a:lnTo>
                    <a:pt x="3163" y="220"/>
                  </a:lnTo>
                  <a:lnTo>
                    <a:pt x="3166" y="218"/>
                  </a:lnTo>
                  <a:lnTo>
                    <a:pt x="3169" y="217"/>
                  </a:lnTo>
                  <a:lnTo>
                    <a:pt x="3173" y="215"/>
                  </a:lnTo>
                  <a:lnTo>
                    <a:pt x="3176" y="214"/>
                  </a:lnTo>
                  <a:lnTo>
                    <a:pt x="3179" y="212"/>
                  </a:lnTo>
                  <a:lnTo>
                    <a:pt x="3182" y="210"/>
                  </a:lnTo>
                  <a:lnTo>
                    <a:pt x="3186" y="208"/>
                  </a:lnTo>
                  <a:lnTo>
                    <a:pt x="3189" y="207"/>
                  </a:lnTo>
                  <a:lnTo>
                    <a:pt x="3192" y="205"/>
                  </a:lnTo>
                  <a:lnTo>
                    <a:pt x="3196" y="203"/>
                  </a:lnTo>
                  <a:lnTo>
                    <a:pt x="3199" y="201"/>
                  </a:lnTo>
                  <a:lnTo>
                    <a:pt x="3202" y="199"/>
                  </a:lnTo>
                  <a:lnTo>
                    <a:pt x="3205" y="198"/>
                  </a:lnTo>
                  <a:lnTo>
                    <a:pt x="3209" y="196"/>
                  </a:lnTo>
                  <a:lnTo>
                    <a:pt x="3212" y="194"/>
                  </a:lnTo>
                  <a:lnTo>
                    <a:pt x="3215" y="192"/>
                  </a:lnTo>
                  <a:lnTo>
                    <a:pt x="3218" y="190"/>
                  </a:lnTo>
                  <a:lnTo>
                    <a:pt x="3222" y="188"/>
                  </a:lnTo>
                  <a:lnTo>
                    <a:pt x="3225" y="186"/>
                  </a:lnTo>
                  <a:lnTo>
                    <a:pt x="3228" y="184"/>
                  </a:lnTo>
                  <a:lnTo>
                    <a:pt x="3231" y="182"/>
                  </a:lnTo>
                  <a:lnTo>
                    <a:pt x="3235" y="181"/>
                  </a:lnTo>
                  <a:lnTo>
                    <a:pt x="3238" y="179"/>
                  </a:lnTo>
                  <a:lnTo>
                    <a:pt x="3241" y="177"/>
                  </a:lnTo>
                  <a:lnTo>
                    <a:pt x="3244" y="175"/>
                  </a:lnTo>
                  <a:lnTo>
                    <a:pt x="3248" y="173"/>
                  </a:lnTo>
                  <a:lnTo>
                    <a:pt x="3251" y="171"/>
                  </a:lnTo>
                  <a:lnTo>
                    <a:pt x="3254" y="169"/>
                  </a:lnTo>
                  <a:lnTo>
                    <a:pt x="3257" y="167"/>
                  </a:lnTo>
                  <a:lnTo>
                    <a:pt x="3261" y="165"/>
                  </a:lnTo>
                  <a:lnTo>
                    <a:pt x="3264" y="163"/>
                  </a:lnTo>
                  <a:lnTo>
                    <a:pt x="3267" y="161"/>
                  </a:lnTo>
                  <a:lnTo>
                    <a:pt x="3271" y="159"/>
                  </a:lnTo>
                  <a:lnTo>
                    <a:pt x="3274" y="157"/>
                  </a:lnTo>
                  <a:lnTo>
                    <a:pt x="3277" y="155"/>
                  </a:lnTo>
                  <a:lnTo>
                    <a:pt x="3280" y="153"/>
                  </a:lnTo>
                  <a:lnTo>
                    <a:pt x="3284" y="151"/>
                  </a:lnTo>
                  <a:lnTo>
                    <a:pt x="3287" y="149"/>
                  </a:lnTo>
                  <a:lnTo>
                    <a:pt x="3290" y="147"/>
                  </a:lnTo>
                  <a:lnTo>
                    <a:pt x="3293" y="145"/>
                  </a:lnTo>
                  <a:lnTo>
                    <a:pt x="3297" y="143"/>
                  </a:lnTo>
                  <a:lnTo>
                    <a:pt x="3300" y="141"/>
                  </a:lnTo>
                  <a:lnTo>
                    <a:pt x="3303" y="139"/>
                  </a:lnTo>
                  <a:lnTo>
                    <a:pt x="3306" y="137"/>
                  </a:lnTo>
                  <a:lnTo>
                    <a:pt x="3310" y="135"/>
                  </a:lnTo>
                  <a:lnTo>
                    <a:pt x="3313" y="133"/>
                  </a:lnTo>
                  <a:lnTo>
                    <a:pt x="3316" y="131"/>
                  </a:lnTo>
                  <a:lnTo>
                    <a:pt x="3319" y="129"/>
                  </a:lnTo>
                  <a:lnTo>
                    <a:pt x="3323" y="127"/>
                  </a:lnTo>
                  <a:lnTo>
                    <a:pt x="3326" y="125"/>
                  </a:lnTo>
                  <a:lnTo>
                    <a:pt x="3329" y="123"/>
                  </a:lnTo>
                  <a:lnTo>
                    <a:pt x="3333" y="121"/>
                  </a:lnTo>
                  <a:lnTo>
                    <a:pt x="3336" y="119"/>
                  </a:lnTo>
                  <a:lnTo>
                    <a:pt x="3339" y="117"/>
                  </a:lnTo>
                  <a:lnTo>
                    <a:pt x="3342" y="115"/>
                  </a:lnTo>
                  <a:lnTo>
                    <a:pt x="3346" y="113"/>
                  </a:lnTo>
                  <a:lnTo>
                    <a:pt x="3349" y="111"/>
                  </a:lnTo>
                  <a:lnTo>
                    <a:pt x="3352" y="109"/>
                  </a:lnTo>
                  <a:lnTo>
                    <a:pt x="3355" y="107"/>
                  </a:lnTo>
                  <a:lnTo>
                    <a:pt x="3359" y="106"/>
                  </a:lnTo>
                  <a:lnTo>
                    <a:pt x="3362" y="104"/>
                  </a:lnTo>
                  <a:lnTo>
                    <a:pt x="3365" y="102"/>
                  </a:lnTo>
                  <a:lnTo>
                    <a:pt x="3368" y="100"/>
                  </a:lnTo>
                  <a:lnTo>
                    <a:pt x="3372" y="98"/>
                  </a:lnTo>
                  <a:lnTo>
                    <a:pt x="3375" y="97"/>
                  </a:lnTo>
                  <a:lnTo>
                    <a:pt x="3378" y="95"/>
                  </a:lnTo>
                  <a:lnTo>
                    <a:pt x="3381" y="93"/>
                  </a:lnTo>
                  <a:lnTo>
                    <a:pt x="3385" y="91"/>
                  </a:lnTo>
                  <a:lnTo>
                    <a:pt x="3388" y="89"/>
                  </a:lnTo>
                  <a:lnTo>
                    <a:pt x="3391" y="88"/>
                  </a:lnTo>
                  <a:lnTo>
                    <a:pt x="3394" y="86"/>
                  </a:lnTo>
                  <a:lnTo>
                    <a:pt x="3398" y="84"/>
                  </a:lnTo>
                  <a:lnTo>
                    <a:pt x="3401" y="83"/>
                  </a:lnTo>
                  <a:lnTo>
                    <a:pt x="3404" y="81"/>
                  </a:lnTo>
                  <a:lnTo>
                    <a:pt x="3408" y="79"/>
                  </a:lnTo>
                  <a:lnTo>
                    <a:pt x="3411" y="78"/>
                  </a:lnTo>
                  <a:lnTo>
                    <a:pt x="3414" y="76"/>
                  </a:lnTo>
                  <a:lnTo>
                    <a:pt x="3417" y="74"/>
                  </a:lnTo>
                  <a:lnTo>
                    <a:pt x="3421" y="73"/>
                  </a:lnTo>
                  <a:lnTo>
                    <a:pt x="3424" y="71"/>
                  </a:lnTo>
                  <a:lnTo>
                    <a:pt x="3427" y="70"/>
                  </a:lnTo>
                  <a:lnTo>
                    <a:pt x="3430" y="68"/>
                  </a:lnTo>
                  <a:lnTo>
                    <a:pt x="3434" y="67"/>
                  </a:lnTo>
                  <a:lnTo>
                    <a:pt x="3437" y="65"/>
                  </a:lnTo>
                  <a:lnTo>
                    <a:pt x="3440" y="64"/>
                  </a:lnTo>
                  <a:lnTo>
                    <a:pt x="3443" y="62"/>
                  </a:lnTo>
                  <a:lnTo>
                    <a:pt x="3447" y="61"/>
                  </a:lnTo>
                  <a:lnTo>
                    <a:pt x="3450" y="60"/>
                  </a:lnTo>
                  <a:lnTo>
                    <a:pt x="3453" y="58"/>
                  </a:lnTo>
                  <a:lnTo>
                    <a:pt x="3456" y="57"/>
                  </a:lnTo>
                  <a:lnTo>
                    <a:pt x="3460" y="55"/>
                  </a:lnTo>
                  <a:lnTo>
                    <a:pt x="3463" y="54"/>
                  </a:lnTo>
                  <a:lnTo>
                    <a:pt x="3466" y="53"/>
                  </a:lnTo>
                  <a:lnTo>
                    <a:pt x="3469" y="51"/>
                  </a:lnTo>
                  <a:lnTo>
                    <a:pt x="3473" y="50"/>
                  </a:lnTo>
                  <a:lnTo>
                    <a:pt x="3476" y="49"/>
                  </a:lnTo>
                  <a:lnTo>
                    <a:pt x="3479" y="48"/>
                  </a:lnTo>
                  <a:lnTo>
                    <a:pt x="3483" y="46"/>
                  </a:lnTo>
                  <a:lnTo>
                    <a:pt x="3486" y="45"/>
                  </a:lnTo>
                  <a:lnTo>
                    <a:pt x="3489" y="44"/>
                  </a:lnTo>
                  <a:lnTo>
                    <a:pt x="3492" y="43"/>
                  </a:lnTo>
                  <a:lnTo>
                    <a:pt x="3496" y="41"/>
                  </a:lnTo>
                  <a:lnTo>
                    <a:pt x="3499" y="40"/>
                  </a:lnTo>
                  <a:lnTo>
                    <a:pt x="3502" y="39"/>
                  </a:lnTo>
                  <a:lnTo>
                    <a:pt x="3505" y="38"/>
                  </a:lnTo>
                  <a:lnTo>
                    <a:pt x="3509" y="37"/>
                  </a:lnTo>
                  <a:lnTo>
                    <a:pt x="3512" y="36"/>
                  </a:lnTo>
                  <a:lnTo>
                    <a:pt x="3515" y="35"/>
                  </a:lnTo>
                  <a:lnTo>
                    <a:pt x="3518" y="34"/>
                  </a:lnTo>
                  <a:lnTo>
                    <a:pt x="3522" y="33"/>
                  </a:lnTo>
                  <a:lnTo>
                    <a:pt x="3525" y="32"/>
                  </a:lnTo>
                  <a:lnTo>
                    <a:pt x="3528" y="31"/>
                  </a:lnTo>
                  <a:lnTo>
                    <a:pt x="3531" y="30"/>
                  </a:lnTo>
                  <a:lnTo>
                    <a:pt x="3535" y="29"/>
                  </a:lnTo>
                  <a:lnTo>
                    <a:pt x="3538" y="28"/>
                  </a:lnTo>
                  <a:lnTo>
                    <a:pt x="3541" y="27"/>
                  </a:lnTo>
                  <a:lnTo>
                    <a:pt x="3544" y="26"/>
                  </a:lnTo>
                  <a:lnTo>
                    <a:pt x="3548" y="25"/>
                  </a:lnTo>
                  <a:lnTo>
                    <a:pt x="3551" y="24"/>
                  </a:lnTo>
                  <a:lnTo>
                    <a:pt x="3554" y="23"/>
                  </a:lnTo>
                  <a:lnTo>
                    <a:pt x="3558" y="22"/>
                  </a:lnTo>
                  <a:lnTo>
                    <a:pt x="3561" y="21"/>
                  </a:lnTo>
                  <a:lnTo>
                    <a:pt x="3564" y="20"/>
                  </a:lnTo>
                  <a:lnTo>
                    <a:pt x="3567" y="20"/>
                  </a:lnTo>
                  <a:lnTo>
                    <a:pt x="3571" y="19"/>
                  </a:lnTo>
                  <a:lnTo>
                    <a:pt x="3574" y="18"/>
                  </a:lnTo>
                  <a:lnTo>
                    <a:pt x="3577" y="17"/>
                  </a:lnTo>
                  <a:lnTo>
                    <a:pt x="3580" y="16"/>
                  </a:lnTo>
                  <a:lnTo>
                    <a:pt x="3584" y="15"/>
                  </a:lnTo>
                  <a:lnTo>
                    <a:pt x="3587" y="15"/>
                  </a:lnTo>
                  <a:lnTo>
                    <a:pt x="3590" y="14"/>
                  </a:lnTo>
                  <a:lnTo>
                    <a:pt x="3593" y="13"/>
                  </a:lnTo>
                  <a:lnTo>
                    <a:pt x="3597" y="13"/>
                  </a:lnTo>
                  <a:lnTo>
                    <a:pt x="3600" y="12"/>
                  </a:lnTo>
                  <a:lnTo>
                    <a:pt x="3603" y="11"/>
                  </a:lnTo>
                  <a:lnTo>
                    <a:pt x="3606" y="11"/>
                  </a:lnTo>
                  <a:lnTo>
                    <a:pt x="3610" y="10"/>
                  </a:lnTo>
                  <a:lnTo>
                    <a:pt x="3613" y="10"/>
                  </a:lnTo>
                  <a:lnTo>
                    <a:pt x="3616" y="9"/>
                  </a:lnTo>
                  <a:lnTo>
                    <a:pt x="3619" y="8"/>
                  </a:lnTo>
                  <a:lnTo>
                    <a:pt x="3623" y="8"/>
                  </a:lnTo>
                  <a:lnTo>
                    <a:pt x="3626" y="7"/>
                  </a:lnTo>
                  <a:lnTo>
                    <a:pt x="3629" y="7"/>
                  </a:lnTo>
                  <a:lnTo>
                    <a:pt x="3633" y="6"/>
                  </a:lnTo>
                  <a:lnTo>
                    <a:pt x="3636" y="6"/>
                  </a:lnTo>
                  <a:lnTo>
                    <a:pt x="3639" y="5"/>
                  </a:lnTo>
                  <a:lnTo>
                    <a:pt x="3642" y="5"/>
                  </a:lnTo>
                  <a:lnTo>
                    <a:pt x="3646" y="4"/>
                  </a:lnTo>
                  <a:lnTo>
                    <a:pt x="3649" y="4"/>
                  </a:lnTo>
                  <a:lnTo>
                    <a:pt x="3652" y="3"/>
                  </a:lnTo>
                  <a:lnTo>
                    <a:pt x="3655" y="3"/>
                  </a:lnTo>
                  <a:lnTo>
                    <a:pt x="3659" y="3"/>
                  </a:lnTo>
                  <a:lnTo>
                    <a:pt x="3662" y="2"/>
                  </a:lnTo>
                  <a:lnTo>
                    <a:pt x="3665" y="2"/>
                  </a:lnTo>
                  <a:lnTo>
                    <a:pt x="3668" y="2"/>
                  </a:lnTo>
                  <a:lnTo>
                    <a:pt x="3672" y="1"/>
                  </a:lnTo>
                  <a:lnTo>
                    <a:pt x="3675" y="1"/>
                  </a:lnTo>
                  <a:lnTo>
                    <a:pt x="3678" y="1"/>
                  </a:lnTo>
                  <a:lnTo>
                    <a:pt x="3681" y="1"/>
                  </a:lnTo>
                  <a:lnTo>
                    <a:pt x="3685" y="1"/>
                  </a:lnTo>
                  <a:lnTo>
                    <a:pt x="3688" y="1"/>
                  </a:lnTo>
                  <a:lnTo>
                    <a:pt x="3691" y="1"/>
                  </a:lnTo>
                  <a:lnTo>
                    <a:pt x="3695" y="1"/>
                  </a:lnTo>
                  <a:lnTo>
                    <a:pt x="3698" y="0"/>
                  </a:lnTo>
                  <a:lnTo>
                    <a:pt x="3701" y="0"/>
                  </a:lnTo>
                  <a:lnTo>
                    <a:pt x="3704" y="0"/>
                  </a:lnTo>
                  <a:lnTo>
                    <a:pt x="3708" y="0"/>
                  </a:lnTo>
                  <a:lnTo>
                    <a:pt x="3711" y="0"/>
                  </a:lnTo>
                  <a:lnTo>
                    <a:pt x="3714" y="0"/>
                  </a:lnTo>
                  <a:lnTo>
                    <a:pt x="3717" y="0"/>
                  </a:lnTo>
                  <a:lnTo>
                    <a:pt x="3721" y="0"/>
                  </a:lnTo>
                  <a:lnTo>
                    <a:pt x="3724" y="1"/>
                  </a:lnTo>
                  <a:lnTo>
                    <a:pt x="3727" y="1"/>
                  </a:lnTo>
                  <a:lnTo>
                    <a:pt x="3730" y="1"/>
                  </a:lnTo>
                  <a:lnTo>
                    <a:pt x="3734" y="1"/>
                  </a:lnTo>
                  <a:lnTo>
                    <a:pt x="3737" y="1"/>
                  </a:lnTo>
                  <a:lnTo>
                    <a:pt x="3740" y="1"/>
                  </a:lnTo>
                  <a:lnTo>
                    <a:pt x="3743" y="1"/>
                  </a:lnTo>
                  <a:lnTo>
                    <a:pt x="3747" y="1"/>
                  </a:lnTo>
                  <a:lnTo>
                    <a:pt x="3750" y="2"/>
                  </a:lnTo>
                  <a:lnTo>
                    <a:pt x="3753" y="2"/>
                  </a:lnTo>
                  <a:lnTo>
                    <a:pt x="3756" y="2"/>
                  </a:lnTo>
                  <a:lnTo>
                    <a:pt x="3760" y="3"/>
                  </a:lnTo>
                  <a:lnTo>
                    <a:pt x="3763" y="3"/>
                  </a:lnTo>
                  <a:lnTo>
                    <a:pt x="3766" y="3"/>
                  </a:lnTo>
                  <a:lnTo>
                    <a:pt x="3770" y="3"/>
                  </a:lnTo>
                  <a:lnTo>
                    <a:pt x="3773" y="4"/>
                  </a:lnTo>
                  <a:lnTo>
                    <a:pt x="3776" y="4"/>
                  </a:lnTo>
                  <a:lnTo>
                    <a:pt x="3779" y="4"/>
                  </a:lnTo>
                  <a:lnTo>
                    <a:pt x="3783" y="5"/>
                  </a:lnTo>
                  <a:lnTo>
                    <a:pt x="3786" y="5"/>
                  </a:lnTo>
                  <a:lnTo>
                    <a:pt x="3789" y="6"/>
                  </a:lnTo>
                  <a:lnTo>
                    <a:pt x="3792" y="6"/>
                  </a:lnTo>
                  <a:lnTo>
                    <a:pt x="3796" y="6"/>
                  </a:lnTo>
                  <a:lnTo>
                    <a:pt x="3799" y="7"/>
                  </a:lnTo>
                  <a:lnTo>
                    <a:pt x="3802" y="7"/>
                  </a:lnTo>
                  <a:lnTo>
                    <a:pt x="3805" y="8"/>
                  </a:lnTo>
                  <a:lnTo>
                    <a:pt x="3809" y="8"/>
                  </a:lnTo>
                  <a:lnTo>
                    <a:pt x="3812" y="8"/>
                  </a:lnTo>
                  <a:lnTo>
                    <a:pt x="3815" y="9"/>
                  </a:lnTo>
                  <a:lnTo>
                    <a:pt x="3818" y="9"/>
                  </a:lnTo>
                  <a:lnTo>
                    <a:pt x="3822" y="10"/>
                  </a:lnTo>
                  <a:lnTo>
                    <a:pt x="3825" y="10"/>
                  </a:lnTo>
                  <a:lnTo>
                    <a:pt x="3828" y="10"/>
                  </a:lnTo>
                  <a:lnTo>
                    <a:pt x="3831" y="11"/>
                  </a:lnTo>
                  <a:lnTo>
                    <a:pt x="3835" y="11"/>
                  </a:lnTo>
                  <a:lnTo>
                    <a:pt x="3838" y="11"/>
                  </a:lnTo>
                  <a:lnTo>
                    <a:pt x="3841" y="12"/>
                  </a:lnTo>
                  <a:lnTo>
                    <a:pt x="3845" y="12"/>
                  </a:lnTo>
                  <a:lnTo>
                    <a:pt x="3848" y="13"/>
                  </a:lnTo>
                  <a:lnTo>
                    <a:pt x="3851" y="13"/>
                  </a:lnTo>
                  <a:lnTo>
                    <a:pt x="3854" y="13"/>
                  </a:lnTo>
                  <a:lnTo>
                    <a:pt x="3858" y="14"/>
                  </a:lnTo>
                  <a:lnTo>
                    <a:pt x="3861" y="14"/>
                  </a:lnTo>
                  <a:lnTo>
                    <a:pt x="3864" y="14"/>
                  </a:lnTo>
                  <a:lnTo>
                    <a:pt x="3867" y="15"/>
                  </a:lnTo>
                  <a:lnTo>
                    <a:pt x="3871" y="15"/>
                  </a:lnTo>
                  <a:lnTo>
                    <a:pt x="3874" y="15"/>
                  </a:lnTo>
                  <a:lnTo>
                    <a:pt x="3877" y="15"/>
                  </a:lnTo>
                  <a:lnTo>
                    <a:pt x="3880" y="16"/>
                  </a:lnTo>
                  <a:lnTo>
                    <a:pt x="3884" y="16"/>
                  </a:lnTo>
                  <a:lnTo>
                    <a:pt x="3887" y="16"/>
                  </a:lnTo>
                  <a:lnTo>
                    <a:pt x="3890" y="16"/>
                  </a:lnTo>
                  <a:lnTo>
                    <a:pt x="3893" y="17"/>
                  </a:lnTo>
                  <a:lnTo>
                    <a:pt x="3897" y="17"/>
                  </a:lnTo>
                  <a:lnTo>
                    <a:pt x="3900" y="17"/>
                  </a:lnTo>
                  <a:lnTo>
                    <a:pt x="3903" y="17"/>
                  </a:lnTo>
                  <a:lnTo>
                    <a:pt x="3906" y="17"/>
                  </a:lnTo>
                  <a:lnTo>
                    <a:pt x="3910" y="17"/>
                  </a:lnTo>
                  <a:lnTo>
                    <a:pt x="3913" y="18"/>
                  </a:lnTo>
                  <a:lnTo>
                    <a:pt x="3916" y="18"/>
                  </a:lnTo>
                  <a:lnTo>
                    <a:pt x="3920" y="18"/>
                  </a:lnTo>
                  <a:lnTo>
                    <a:pt x="3923" y="18"/>
                  </a:lnTo>
                  <a:lnTo>
                    <a:pt x="3926" y="18"/>
                  </a:lnTo>
                  <a:lnTo>
                    <a:pt x="3929" y="18"/>
                  </a:lnTo>
                  <a:lnTo>
                    <a:pt x="3933" y="18"/>
                  </a:lnTo>
                  <a:lnTo>
                    <a:pt x="3936" y="18"/>
                  </a:lnTo>
                  <a:lnTo>
                    <a:pt x="3939" y="18"/>
                  </a:lnTo>
                  <a:lnTo>
                    <a:pt x="3942" y="18"/>
                  </a:lnTo>
                  <a:lnTo>
                    <a:pt x="3946" y="18"/>
                  </a:lnTo>
                  <a:lnTo>
                    <a:pt x="3949" y="18"/>
                  </a:lnTo>
                  <a:lnTo>
                    <a:pt x="3952" y="18"/>
                  </a:lnTo>
                  <a:lnTo>
                    <a:pt x="3955" y="18"/>
                  </a:lnTo>
                  <a:lnTo>
                    <a:pt x="3959" y="18"/>
                  </a:lnTo>
                  <a:lnTo>
                    <a:pt x="3962" y="18"/>
                  </a:lnTo>
                  <a:lnTo>
                    <a:pt x="3965" y="18"/>
                  </a:lnTo>
                  <a:lnTo>
                    <a:pt x="3968" y="17"/>
                  </a:lnTo>
                  <a:lnTo>
                    <a:pt x="3972" y="17"/>
                  </a:lnTo>
                  <a:lnTo>
                    <a:pt x="3975" y="17"/>
                  </a:lnTo>
                  <a:lnTo>
                    <a:pt x="3978" y="17"/>
                  </a:lnTo>
                  <a:lnTo>
                    <a:pt x="3981" y="17"/>
                  </a:lnTo>
                  <a:lnTo>
                    <a:pt x="3985" y="17"/>
                  </a:lnTo>
                  <a:lnTo>
                    <a:pt x="3988" y="17"/>
                  </a:lnTo>
                  <a:lnTo>
                    <a:pt x="3991" y="17"/>
                  </a:lnTo>
                  <a:lnTo>
                    <a:pt x="3995" y="17"/>
                  </a:lnTo>
                  <a:lnTo>
                    <a:pt x="3998" y="16"/>
                  </a:lnTo>
                  <a:lnTo>
                    <a:pt x="4001" y="16"/>
                  </a:lnTo>
                  <a:lnTo>
                    <a:pt x="4004" y="16"/>
                  </a:lnTo>
                  <a:lnTo>
                    <a:pt x="4008" y="16"/>
                  </a:lnTo>
                  <a:lnTo>
                    <a:pt x="4011" y="16"/>
                  </a:lnTo>
                  <a:lnTo>
                    <a:pt x="4014" y="16"/>
                  </a:lnTo>
                  <a:lnTo>
                    <a:pt x="4017" y="16"/>
                  </a:lnTo>
                  <a:lnTo>
                    <a:pt x="4021" y="15"/>
                  </a:lnTo>
                  <a:lnTo>
                    <a:pt x="4024" y="15"/>
                  </a:lnTo>
                  <a:lnTo>
                    <a:pt x="4027" y="15"/>
                  </a:lnTo>
                  <a:lnTo>
                    <a:pt x="4030" y="15"/>
                  </a:lnTo>
                  <a:lnTo>
                    <a:pt x="4034" y="15"/>
                  </a:lnTo>
                  <a:lnTo>
                    <a:pt x="4037" y="15"/>
                  </a:lnTo>
                  <a:lnTo>
                    <a:pt x="4040" y="15"/>
                  </a:lnTo>
                  <a:lnTo>
                    <a:pt x="4043" y="15"/>
                  </a:lnTo>
                  <a:lnTo>
                    <a:pt x="4047" y="14"/>
                  </a:lnTo>
                  <a:lnTo>
                    <a:pt x="4050" y="14"/>
                  </a:lnTo>
                  <a:lnTo>
                    <a:pt x="4053" y="14"/>
                  </a:lnTo>
                  <a:lnTo>
                    <a:pt x="4057" y="14"/>
                  </a:lnTo>
                  <a:lnTo>
                    <a:pt x="4060" y="14"/>
                  </a:lnTo>
                  <a:lnTo>
                    <a:pt x="4063" y="14"/>
                  </a:lnTo>
                  <a:lnTo>
                    <a:pt x="4066" y="14"/>
                  </a:lnTo>
                  <a:lnTo>
                    <a:pt x="4070" y="14"/>
                  </a:lnTo>
                  <a:lnTo>
                    <a:pt x="4073" y="14"/>
                  </a:lnTo>
                  <a:lnTo>
                    <a:pt x="4076" y="14"/>
                  </a:lnTo>
                  <a:lnTo>
                    <a:pt x="4079" y="14"/>
                  </a:lnTo>
                  <a:lnTo>
                    <a:pt x="4083" y="14"/>
                  </a:lnTo>
                  <a:lnTo>
                    <a:pt x="4086" y="14"/>
                  </a:lnTo>
                  <a:lnTo>
                    <a:pt x="4089" y="14"/>
                  </a:lnTo>
                  <a:lnTo>
                    <a:pt x="4092" y="14"/>
                  </a:lnTo>
                  <a:lnTo>
                    <a:pt x="4096" y="15"/>
                  </a:lnTo>
                  <a:lnTo>
                    <a:pt x="4099" y="15"/>
                  </a:lnTo>
                  <a:lnTo>
                    <a:pt x="4102" y="15"/>
                  </a:lnTo>
                  <a:lnTo>
                    <a:pt x="4105" y="15"/>
                  </a:lnTo>
                  <a:lnTo>
                    <a:pt x="4109" y="15"/>
                  </a:lnTo>
                  <a:lnTo>
                    <a:pt x="4112" y="15"/>
                  </a:lnTo>
                  <a:lnTo>
                    <a:pt x="4115" y="16"/>
                  </a:lnTo>
                  <a:lnTo>
                    <a:pt x="4118" y="16"/>
                  </a:lnTo>
                  <a:lnTo>
                    <a:pt x="4122" y="16"/>
                  </a:lnTo>
                  <a:lnTo>
                    <a:pt x="4125" y="16"/>
                  </a:lnTo>
                  <a:lnTo>
                    <a:pt x="4128" y="16"/>
                  </a:lnTo>
                  <a:lnTo>
                    <a:pt x="4132" y="17"/>
                  </a:lnTo>
                  <a:lnTo>
                    <a:pt x="4135" y="17"/>
                  </a:lnTo>
                  <a:lnTo>
                    <a:pt x="4138" y="17"/>
                  </a:lnTo>
                  <a:lnTo>
                    <a:pt x="4141" y="18"/>
                  </a:lnTo>
                  <a:lnTo>
                    <a:pt x="4145" y="18"/>
                  </a:lnTo>
                  <a:lnTo>
                    <a:pt x="4148" y="18"/>
                  </a:lnTo>
                  <a:lnTo>
                    <a:pt x="4151" y="19"/>
                  </a:lnTo>
                  <a:lnTo>
                    <a:pt x="4154" y="19"/>
                  </a:lnTo>
                  <a:lnTo>
                    <a:pt x="4158" y="20"/>
                  </a:lnTo>
                  <a:lnTo>
                    <a:pt x="4161" y="20"/>
                  </a:lnTo>
                  <a:lnTo>
                    <a:pt x="4164" y="20"/>
                  </a:lnTo>
                  <a:lnTo>
                    <a:pt x="4167" y="21"/>
                  </a:lnTo>
                  <a:lnTo>
                    <a:pt x="4171" y="21"/>
                  </a:lnTo>
                  <a:lnTo>
                    <a:pt x="4174" y="22"/>
                  </a:lnTo>
                  <a:lnTo>
                    <a:pt x="4177" y="22"/>
                  </a:lnTo>
                  <a:lnTo>
                    <a:pt x="4180" y="23"/>
                  </a:lnTo>
                  <a:lnTo>
                    <a:pt x="4184" y="23"/>
                  </a:lnTo>
                  <a:lnTo>
                    <a:pt x="4187" y="24"/>
                  </a:lnTo>
                  <a:lnTo>
                    <a:pt x="4190" y="24"/>
                  </a:lnTo>
                  <a:lnTo>
                    <a:pt x="4193" y="25"/>
                  </a:lnTo>
                  <a:lnTo>
                    <a:pt x="4197" y="26"/>
                  </a:lnTo>
                  <a:lnTo>
                    <a:pt x="4200" y="26"/>
                  </a:lnTo>
                  <a:lnTo>
                    <a:pt x="4203" y="27"/>
                  </a:lnTo>
                  <a:lnTo>
                    <a:pt x="4207" y="27"/>
                  </a:lnTo>
                  <a:lnTo>
                    <a:pt x="4210" y="28"/>
                  </a:lnTo>
                  <a:lnTo>
                    <a:pt x="4213" y="28"/>
                  </a:lnTo>
                  <a:lnTo>
                    <a:pt x="4216" y="29"/>
                  </a:lnTo>
                  <a:lnTo>
                    <a:pt x="4220" y="30"/>
                  </a:lnTo>
                  <a:lnTo>
                    <a:pt x="4223" y="30"/>
                  </a:lnTo>
                  <a:lnTo>
                    <a:pt x="4226" y="31"/>
                  </a:lnTo>
                  <a:lnTo>
                    <a:pt x="4229" y="32"/>
                  </a:lnTo>
                  <a:lnTo>
                    <a:pt x="4233" y="32"/>
                  </a:lnTo>
                  <a:lnTo>
                    <a:pt x="4236" y="33"/>
                  </a:lnTo>
                  <a:lnTo>
                    <a:pt x="4239" y="33"/>
                  </a:lnTo>
                  <a:lnTo>
                    <a:pt x="4242" y="34"/>
                  </a:lnTo>
                  <a:lnTo>
                    <a:pt x="4246" y="35"/>
                  </a:lnTo>
                  <a:lnTo>
                    <a:pt x="4249" y="35"/>
                  </a:lnTo>
                  <a:lnTo>
                    <a:pt x="4252" y="36"/>
                  </a:lnTo>
                  <a:lnTo>
                    <a:pt x="4255" y="37"/>
                  </a:lnTo>
                  <a:lnTo>
                    <a:pt x="4259" y="37"/>
                  </a:lnTo>
                  <a:lnTo>
                    <a:pt x="4262" y="38"/>
                  </a:lnTo>
                  <a:lnTo>
                    <a:pt x="4265" y="38"/>
                  </a:lnTo>
                  <a:lnTo>
                    <a:pt x="4268" y="39"/>
                  </a:lnTo>
                  <a:lnTo>
                    <a:pt x="4272" y="40"/>
                  </a:lnTo>
                  <a:lnTo>
                    <a:pt x="4275" y="40"/>
                  </a:lnTo>
                  <a:lnTo>
                    <a:pt x="4278" y="41"/>
                  </a:lnTo>
                  <a:lnTo>
                    <a:pt x="4282" y="41"/>
                  </a:lnTo>
                  <a:lnTo>
                    <a:pt x="4285" y="42"/>
                  </a:lnTo>
                  <a:lnTo>
                    <a:pt x="4288" y="43"/>
                  </a:lnTo>
                  <a:lnTo>
                    <a:pt x="4291" y="43"/>
                  </a:lnTo>
                  <a:lnTo>
                    <a:pt x="4295" y="44"/>
                  </a:lnTo>
                  <a:lnTo>
                    <a:pt x="4298" y="44"/>
                  </a:lnTo>
                  <a:lnTo>
                    <a:pt x="4301" y="45"/>
                  </a:lnTo>
                  <a:lnTo>
                    <a:pt x="4304" y="46"/>
                  </a:lnTo>
                  <a:lnTo>
                    <a:pt x="4308" y="46"/>
                  </a:lnTo>
                  <a:lnTo>
                    <a:pt x="4311" y="47"/>
                  </a:lnTo>
                  <a:lnTo>
                    <a:pt x="4314" y="47"/>
                  </a:lnTo>
                  <a:lnTo>
                    <a:pt x="4317" y="48"/>
                  </a:lnTo>
                  <a:lnTo>
                    <a:pt x="4321" y="48"/>
                  </a:lnTo>
                  <a:lnTo>
                    <a:pt x="4324" y="49"/>
                  </a:lnTo>
                  <a:lnTo>
                    <a:pt x="4327" y="49"/>
                  </a:lnTo>
                  <a:lnTo>
                    <a:pt x="4330" y="50"/>
                  </a:lnTo>
                  <a:lnTo>
                    <a:pt x="4334" y="50"/>
                  </a:lnTo>
                  <a:lnTo>
                    <a:pt x="4337" y="51"/>
                  </a:lnTo>
                  <a:lnTo>
                    <a:pt x="4340" y="51"/>
                  </a:lnTo>
                  <a:lnTo>
                    <a:pt x="4343" y="52"/>
                  </a:lnTo>
                  <a:lnTo>
                    <a:pt x="4347" y="52"/>
                  </a:lnTo>
                  <a:lnTo>
                    <a:pt x="4350" y="53"/>
                  </a:lnTo>
                  <a:lnTo>
                    <a:pt x="4353" y="53"/>
                  </a:lnTo>
                  <a:lnTo>
                    <a:pt x="4357" y="54"/>
                  </a:lnTo>
                  <a:lnTo>
                    <a:pt x="4360" y="54"/>
                  </a:lnTo>
                  <a:lnTo>
                    <a:pt x="4363" y="55"/>
                  </a:lnTo>
                  <a:lnTo>
                    <a:pt x="4366" y="55"/>
                  </a:lnTo>
                  <a:lnTo>
                    <a:pt x="4370" y="56"/>
                  </a:lnTo>
                  <a:lnTo>
                    <a:pt x="4373" y="56"/>
                  </a:lnTo>
                  <a:lnTo>
                    <a:pt x="4376" y="57"/>
                  </a:lnTo>
                  <a:lnTo>
                    <a:pt x="4379" y="57"/>
                  </a:lnTo>
                  <a:lnTo>
                    <a:pt x="4383" y="57"/>
                  </a:lnTo>
                  <a:lnTo>
                    <a:pt x="4386" y="58"/>
                  </a:lnTo>
                  <a:lnTo>
                    <a:pt x="4389" y="58"/>
                  </a:lnTo>
                  <a:lnTo>
                    <a:pt x="4392" y="59"/>
                  </a:lnTo>
                  <a:lnTo>
                    <a:pt x="4396" y="59"/>
                  </a:lnTo>
                  <a:lnTo>
                    <a:pt x="4399" y="59"/>
                  </a:lnTo>
                  <a:lnTo>
                    <a:pt x="4402" y="60"/>
                  </a:lnTo>
                  <a:lnTo>
                    <a:pt x="4405" y="60"/>
                  </a:lnTo>
                  <a:lnTo>
                    <a:pt x="4409" y="60"/>
                  </a:lnTo>
                  <a:lnTo>
                    <a:pt x="4412" y="61"/>
                  </a:lnTo>
                  <a:lnTo>
                    <a:pt x="4415" y="61"/>
                  </a:lnTo>
                  <a:lnTo>
                    <a:pt x="4419" y="61"/>
                  </a:lnTo>
                  <a:lnTo>
                    <a:pt x="4422" y="62"/>
                  </a:lnTo>
                  <a:lnTo>
                    <a:pt x="4425" y="62"/>
                  </a:lnTo>
                  <a:lnTo>
                    <a:pt x="4428" y="63"/>
                  </a:lnTo>
                  <a:lnTo>
                    <a:pt x="4432" y="63"/>
                  </a:lnTo>
                  <a:lnTo>
                    <a:pt x="4435" y="63"/>
                  </a:lnTo>
                  <a:lnTo>
                    <a:pt x="4438" y="64"/>
                  </a:lnTo>
                  <a:lnTo>
                    <a:pt x="4441" y="64"/>
                  </a:lnTo>
                  <a:lnTo>
                    <a:pt x="4445" y="64"/>
                  </a:lnTo>
                  <a:lnTo>
                    <a:pt x="4448" y="65"/>
                  </a:lnTo>
                  <a:lnTo>
                    <a:pt x="4451" y="65"/>
                  </a:lnTo>
                  <a:lnTo>
                    <a:pt x="4454" y="65"/>
                  </a:lnTo>
                  <a:lnTo>
                    <a:pt x="4458" y="66"/>
                  </a:lnTo>
                  <a:lnTo>
                    <a:pt x="4461" y="66"/>
                  </a:lnTo>
                  <a:lnTo>
                    <a:pt x="4464" y="66"/>
                  </a:lnTo>
                  <a:lnTo>
                    <a:pt x="4467" y="66"/>
                  </a:lnTo>
                  <a:lnTo>
                    <a:pt x="4471" y="67"/>
                  </a:lnTo>
                  <a:lnTo>
                    <a:pt x="4474" y="67"/>
                  </a:lnTo>
                  <a:lnTo>
                    <a:pt x="4477" y="67"/>
                  </a:lnTo>
                  <a:lnTo>
                    <a:pt x="4480" y="68"/>
                  </a:lnTo>
                  <a:lnTo>
                    <a:pt x="4484" y="68"/>
                  </a:lnTo>
                  <a:lnTo>
                    <a:pt x="4487" y="68"/>
                  </a:lnTo>
                  <a:lnTo>
                    <a:pt x="4490" y="69"/>
                  </a:lnTo>
                  <a:lnTo>
                    <a:pt x="4494" y="69"/>
                  </a:lnTo>
                  <a:lnTo>
                    <a:pt x="4497" y="70"/>
                  </a:lnTo>
                  <a:lnTo>
                    <a:pt x="4500" y="70"/>
                  </a:lnTo>
                  <a:lnTo>
                    <a:pt x="4503" y="70"/>
                  </a:lnTo>
                  <a:lnTo>
                    <a:pt x="4507" y="71"/>
                  </a:lnTo>
                  <a:lnTo>
                    <a:pt x="4510" y="71"/>
                  </a:lnTo>
                  <a:lnTo>
                    <a:pt x="4513" y="71"/>
                  </a:lnTo>
                  <a:lnTo>
                    <a:pt x="4516" y="72"/>
                  </a:lnTo>
                  <a:lnTo>
                    <a:pt x="4520" y="72"/>
                  </a:lnTo>
                  <a:lnTo>
                    <a:pt x="4523" y="72"/>
                  </a:lnTo>
                  <a:lnTo>
                    <a:pt x="4526" y="73"/>
                  </a:lnTo>
                  <a:lnTo>
                    <a:pt x="4529" y="73"/>
                  </a:lnTo>
                  <a:lnTo>
                    <a:pt x="4533" y="74"/>
                  </a:lnTo>
                  <a:lnTo>
                    <a:pt x="4536" y="74"/>
                  </a:lnTo>
                  <a:lnTo>
                    <a:pt x="4539" y="74"/>
                  </a:lnTo>
                  <a:lnTo>
                    <a:pt x="4542" y="75"/>
                  </a:lnTo>
                  <a:lnTo>
                    <a:pt x="4546" y="75"/>
                  </a:lnTo>
                  <a:lnTo>
                    <a:pt x="4549" y="76"/>
                  </a:lnTo>
                  <a:lnTo>
                    <a:pt x="4552" y="76"/>
                  </a:lnTo>
                  <a:lnTo>
                    <a:pt x="4555" y="76"/>
                  </a:lnTo>
                  <a:lnTo>
                    <a:pt x="4559" y="77"/>
                  </a:lnTo>
                  <a:lnTo>
                    <a:pt x="4562" y="77"/>
                  </a:lnTo>
                  <a:lnTo>
                    <a:pt x="4565" y="78"/>
                  </a:lnTo>
                  <a:lnTo>
                    <a:pt x="4569" y="78"/>
                  </a:lnTo>
                  <a:lnTo>
                    <a:pt x="4572" y="79"/>
                  </a:lnTo>
                  <a:lnTo>
                    <a:pt x="4575" y="79"/>
                  </a:lnTo>
                  <a:lnTo>
                    <a:pt x="4578" y="80"/>
                  </a:lnTo>
                  <a:lnTo>
                    <a:pt x="4582" y="80"/>
                  </a:lnTo>
                  <a:lnTo>
                    <a:pt x="4585" y="81"/>
                  </a:lnTo>
                  <a:lnTo>
                    <a:pt x="4588" y="81"/>
                  </a:lnTo>
                  <a:lnTo>
                    <a:pt x="4591" y="82"/>
                  </a:lnTo>
                  <a:lnTo>
                    <a:pt x="4595" y="82"/>
                  </a:lnTo>
                  <a:lnTo>
                    <a:pt x="4598" y="83"/>
                  </a:lnTo>
                  <a:lnTo>
                    <a:pt x="4601" y="83"/>
                  </a:lnTo>
                  <a:lnTo>
                    <a:pt x="4604" y="84"/>
                  </a:lnTo>
                  <a:lnTo>
                    <a:pt x="4608" y="84"/>
                  </a:lnTo>
                  <a:lnTo>
                    <a:pt x="4611" y="85"/>
                  </a:lnTo>
                  <a:lnTo>
                    <a:pt x="4614" y="86"/>
                  </a:lnTo>
                  <a:lnTo>
                    <a:pt x="4617" y="86"/>
                  </a:lnTo>
                  <a:lnTo>
                    <a:pt x="4621" y="87"/>
                  </a:lnTo>
                  <a:lnTo>
                    <a:pt x="4624" y="87"/>
                  </a:lnTo>
                  <a:lnTo>
                    <a:pt x="4627" y="88"/>
                  </a:lnTo>
                  <a:lnTo>
                    <a:pt x="4630" y="89"/>
                  </a:lnTo>
                  <a:lnTo>
                    <a:pt x="4634" y="89"/>
                  </a:lnTo>
                  <a:lnTo>
                    <a:pt x="4637" y="90"/>
                  </a:lnTo>
                  <a:lnTo>
                    <a:pt x="4640" y="90"/>
                  </a:lnTo>
                  <a:lnTo>
                    <a:pt x="4644" y="91"/>
                  </a:lnTo>
                  <a:lnTo>
                    <a:pt x="4647" y="92"/>
                  </a:lnTo>
                  <a:lnTo>
                    <a:pt x="4650" y="92"/>
                  </a:lnTo>
                  <a:lnTo>
                    <a:pt x="4653" y="93"/>
                  </a:lnTo>
                  <a:lnTo>
                    <a:pt x="4657" y="94"/>
                  </a:lnTo>
                  <a:lnTo>
                    <a:pt x="4660" y="94"/>
                  </a:lnTo>
                  <a:lnTo>
                    <a:pt x="4663" y="95"/>
                  </a:lnTo>
                  <a:lnTo>
                    <a:pt x="4666" y="96"/>
                  </a:lnTo>
                  <a:lnTo>
                    <a:pt x="4670" y="96"/>
                  </a:lnTo>
                  <a:lnTo>
                    <a:pt x="4673" y="97"/>
                  </a:lnTo>
                  <a:lnTo>
                    <a:pt x="4676" y="98"/>
                  </a:lnTo>
                  <a:lnTo>
                    <a:pt x="4679" y="99"/>
                  </a:lnTo>
                  <a:lnTo>
                    <a:pt x="4683" y="99"/>
                  </a:lnTo>
                  <a:lnTo>
                    <a:pt x="4686" y="100"/>
                  </a:lnTo>
                  <a:lnTo>
                    <a:pt x="4689" y="101"/>
                  </a:lnTo>
                  <a:lnTo>
                    <a:pt x="4692" y="102"/>
                  </a:lnTo>
                  <a:lnTo>
                    <a:pt x="4696" y="102"/>
                  </a:lnTo>
                  <a:lnTo>
                    <a:pt x="4699" y="103"/>
                  </a:lnTo>
                  <a:lnTo>
                    <a:pt x="4702" y="104"/>
                  </a:lnTo>
                  <a:lnTo>
                    <a:pt x="4705" y="105"/>
                  </a:lnTo>
                  <a:lnTo>
                    <a:pt x="4709" y="105"/>
                  </a:lnTo>
                  <a:lnTo>
                    <a:pt x="4712" y="106"/>
                  </a:lnTo>
                  <a:lnTo>
                    <a:pt x="4715" y="107"/>
                  </a:lnTo>
                  <a:lnTo>
                    <a:pt x="4719" y="108"/>
                  </a:lnTo>
                  <a:lnTo>
                    <a:pt x="4722" y="109"/>
                  </a:lnTo>
                  <a:lnTo>
                    <a:pt x="4725" y="109"/>
                  </a:lnTo>
                  <a:lnTo>
                    <a:pt x="4728" y="110"/>
                  </a:lnTo>
                  <a:lnTo>
                    <a:pt x="4732" y="111"/>
                  </a:lnTo>
                  <a:lnTo>
                    <a:pt x="4735" y="112"/>
                  </a:lnTo>
                  <a:lnTo>
                    <a:pt x="4738" y="113"/>
                  </a:lnTo>
                  <a:lnTo>
                    <a:pt x="4741" y="114"/>
                  </a:lnTo>
                  <a:lnTo>
                    <a:pt x="4745" y="114"/>
                  </a:lnTo>
                  <a:lnTo>
                    <a:pt x="4748" y="115"/>
                  </a:lnTo>
                  <a:lnTo>
                    <a:pt x="4751" y="116"/>
                  </a:lnTo>
                  <a:lnTo>
                    <a:pt x="4754" y="117"/>
                  </a:lnTo>
                  <a:lnTo>
                    <a:pt x="4758" y="118"/>
                  </a:lnTo>
                  <a:lnTo>
                    <a:pt x="4761" y="119"/>
                  </a:lnTo>
                  <a:lnTo>
                    <a:pt x="4764" y="120"/>
                  </a:lnTo>
                  <a:lnTo>
                    <a:pt x="4767" y="120"/>
                  </a:lnTo>
                  <a:lnTo>
                    <a:pt x="4771" y="121"/>
                  </a:lnTo>
                  <a:lnTo>
                    <a:pt x="4774" y="122"/>
                  </a:lnTo>
                  <a:lnTo>
                    <a:pt x="4777" y="123"/>
                  </a:lnTo>
                  <a:lnTo>
                    <a:pt x="4781" y="124"/>
                  </a:lnTo>
                  <a:lnTo>
                    <a:pt x="4784" y="125"/>
                  </a:lnTo>
                  <a:lnTo>
                    <a:pt x="4787" y="126"/>
                  </a:lnTo>
                  <a:lnTo>
                    <a:pt x="4790" y="127"/>
                  </a:lnTo>
                  <a:lnTo>
                    <a:pt x="4794" y="128"/>
                  </a:lnTo>
                  <a:lnTo>
                    <a:pt x="4797" y="129"/>
                  </a:lnTo>
                  <a:lnTo>
                    <a:pt x="4800" y="130"/>
                  </a:lnTo>
                  <a:lnTo>
                    <a:pt x="4803" y="130"/>
                  </a:lnTo>
                  <a:lnTo>
                    <a:pt x="4807" y="131"/>
                  </a:lnTo>
                  <a:lnTo>
                    <a:pt x="4810" y="132"/>
                  </a:lnTo>
                  <a:lnTo>
                    <a:pt x="4813" y="133"/>
                  </a:lnTo>
                  <a:lnTo>
                    <a:pt x="4816" y="134"/>
                  </a:lnTo>
                  <a:lnTo>
                    <a:pt x="4820" y="135"/>
                  </a:lnTo>
                  <a:lnTo>
                    <a:pt x="4823" y="136"/>
                  </a:lnTo>
                  <a:lnTo>
                    <a:pt x="4826" y="137"/>
                  </a:lnTo>
                  <a:lnTo>
                    <a:pt x="4829" y="138"/>
                  </a:lnTo>
                  <a:lnTo>
                    <a:pt x="4833" y="139"/>
                  </a:lnTo>
                  <a:lnTo>
                    <a:pt x="4836" y="140"/>
                  </a:lnTo>
                  <a:lnTo>
                    <a:pt x="4839" y="141"/>
                  </a:lnTo>
                  <a:lnTo>
                    <a:pt x="4842" y="142"/>
                  </a:lnTo>
                  <a:lnTo>
                    <a:pt x="4846" y="143"/>
                  </a:lnTo>
                  <a:lnTo>
                    <a:pt x="4849" y="144"/>
                  </a:lnTo>
                  <a:lnTo>
                    <a:pt x="4852" y="145"/>
                  </a:lnTo>
                  <a:lnTo>
                    <a:pt x="4856" y="146"/>
                  </a:lnTo>
                  <a:lnTo>
                    <a:pt x="4859" y="147"/>
                  </a:lnTo>
                  <a:lnTo>
                    <a:pt x="4862" y="148"/>
                  </a:lnTo>
                  <a:lnTo>
                    <a:pt x="4865" y="149"/>
                  </a:lnTo>
                  <a:lnTo>
                    <a:pt x="4869" y="151"/>
                  </a:lnTo>
                  <a:lnTo>
                    <a:pt x="4872" y="152"/>
                  </a:lnTo>
                  <a:lnTo>
                    <a:pt x="4875" y="153"/>
                  </a:lnTo>
                  <a:lnTo>
                    <a:pt x="4878" y="154"/>
                  </a:lnTo>
                  <a:lnTo>
                    <a:pt x="4882" y="155"/>
                  </a:lnTo>
                  <a:lnTo>
                    <a:pt x="4885" y="156"/>
                  </a:lnTo>
                  <a:lnTo>
                    <a:pt x="4888" y="157"/>
                  </a:lnTo>
                  <a:lnTo>
                    <a:pt x="4891" y="158"/>
                  </a:lnTo>
                  <a:lnTo>
                    <a:pt x="4895" y="159"/>
                  </a:lnTo>
                  <a:lnTo>
                    <a:pt x="4898" y="160"/>
                  </a:lnTo>
                  <a:lnTo>
                    <a:pt x="4901" y="161"/>
                  </a:lnTo>
                  <a:lnTo>
                    <a:pt x="4904" y="163"/>
                  </a:lnTo>
                  <a:lnTo>
                    <a:pt x="4908" y="164"/>
                  </a:lnTo>
                  <a:lnTo>
                    <a:pt x="4911" y="165"/>
                  </a:lnTo>
                  <a:lnTo>
                    <a:pt x="4914" y="166"/>
                  </a:lnTo>
                  <a:lnTo>
                    <a:pt x="4917" y="167"/>
                  </a:lnTo>
                  <a:lnTo>
                    <a:pt x="4921" y="168"/>
                  </a:lnTo>
                  <a:lnTo>
                    <a:pt x="4924" y="169"/>
                  </a:lnTo>
                  <a:lnTo>
                    <a:pt x="4927" y="171"/>
                  </a:lnTo>
                  <a:lnTo>
                    <a:pt x="4931" y="172"/>
                  </a:lnTo>
                  <a:lnTo>
                    <a:pt x="4934" y="173"/>
                  </a:lnTo>
                  <a:lnTo>
                    <a:pt x="4937" y="174"/>
                  </a:lnTo>
                  <a:lnTo>
                    <a:pt x="4940" y="175"/>
                  </a:lnTo>
                  <a:lnTo>
                    <a:pt x="4944" y="176"/>
                  </a:lnTo>
                  <a:lnTo>
                    <a:pt x="4947" y="178"/>
                  </a:lnTo>
                  <a:lnTo>
                    <a:pt x="4950" y="179"/>
                  </a:lnTo>
                  <a:lnTo>
                    <a:pt x="4953" y="180"/>
                  </a:lnTo>
                  <a:lnTo>
                    <a:pt x="4957" y="181"/>
                  </a:lnTo>
                  <a:lnTo>
                    <a:pt x="4960" y="182"/>
                  </a:lnTo>
                  <a:lnTo>
                    <a:pt x="4963" y="183"/>
                  </a:lnTo>
                  <a:lnTo>
                    <a:pt x="4966" y="185"/>
                  </a:lnTo>
                  <a:lnTo>
                    <a:pt x="4970" y="186"/>
                  </a:lnTo>
                  <a:lnTo>
                    <a:pt x="4973" y="187"/>
                  </a:lnTo>
                  <a:lnTo>
                    <a:pt x="4976" y="188"/>
                  </a:lnTo>
                  <a:lnTo>
                    <a:pt x="4979" y="189"/>
                  </a:lnTo>
                  <a:lnTo>
                    <a:pt x="4983" y="191"/>
                  </a:lnTo>
                  <a:lnTo>
                    <a:pt x="4986" y="192"/>
                  </a:lnTo>
                  <a:lnTo>
                    <a:pt x="4989" y="193"/>
                  </a:lnTo>
                  <a:lnTo>
                    <a:pt x="4992" y="194"/>
                  </a:lnTo>
                  <a:lnTo>
                    <a:pt x="4996" y="195"/>
                  </a:lnTo>
                  <a:lnTo>
                    <a:pt x="4999" y="196"/>
                  </a:lnTo>
                  <a:lnTo>
                    <a:pt x="5002" y="198"/>
                  </a:lnTo>
                  <a:lnTo>
                    <a:pt x="5006" y="199"/>
                  </a:lnTo>
                  <a:lnTo>
                    <a:pt x="5009" y="200"/>
                  </a:lnTo>
                  <a:lnTo>
                    <a:pt x="5012" y="201"/>
                  </a:lnTo>
                  <a:lnTo>
                    <a:pt x="5015" y="202"/>
                  </a:lnTo>
                  <a:lnTo>
                    <a:pt x="5019" y="203"/>
                  </a:lnTo>
                  <a:lnTo>
                    <a:pt x="5022" y="204"/>
                  </a:lnTo>
                  <a:lnTo>
                    <a:pt x="5025" y="206"/>
                  </a:lnTo>
                  <a:lnTo>
                    <a:pt x="5028" y="207"/>
                  </a:lnTo>
                  <a:lnTo>
                    <a:pt x="5032" y="208"/>
                  </a:lnTo>
                  <a:lnTo>
                    <a:pt x="5035" y="209"/>
                  </a:lnTo>
                  <a:lnTo>
                    <a:pt x="5038" y="210"/>
                  </a:lnTo>
                  <a:lnTo>
                    <a:pt x="5041" y="211"/>
                  </a:lnTo>
                  <a:lnTo>
                    <a:pt x="5045" y="212"/>
                  </a:lnTo>
                  <a:lnTo>
                    <a:pt x="5048" y="213"/>
                  </a:lnTo>
                  <a:lnTo>
                    <a:pt x="5051" y="215"/>
                  </a:lnTo>
                  <a:lnTo>
                    <a:pt x="5054" y="216"/>
                  </a:lnTo>
                  <a:lnTo>
                    <a:pt x="5058" y="217"/>
                  </a:lnTo>
                  <a:lnTo>
                    <a:pt x="5061" y="218"/>
                  </a:lnTo>
                  <a:lnTo>
                    <a:pt x="5064" y="219"/>
                  </a:lnTo>
                  <a:lnTo>
                    <a:pt x="5067" y="220"/>
                  </a:lnTo>
                  <a:lnTo>
                    <a:pt x="5071" y="221"/>
                  </a:lnTo>
                  <a:lnTo>
                    <a:pt x="5074" y="222"/>
                  </a:lnTo>
                  <a:lnTo>
                    <a:pt x="5077" y="223"/>
                  </a:lnTo>
                  <a:lnTo>
                    <a:pt x="5081" y="224"/>
                  </a:lnTo>
                  <a:lnTo>
                    <a:pt x="5084" y="225"/>
                  </a:lnTo>
                  <a:lnTo>
                    <a:pt x="5087" y="226"/>
                  </a:lnTo>
                  <a:lnTo>
                    <a:pt x="5090" y="227"/>
                  </a:lnTo>
                  <a:lnTo>
                    <a:pt x="5094" y="228"/>
                  </a:lnTo>
                  <a:lnTo>
                    <a:pt x="5097" y="229"/>
                  </a:lnTo>
                  <a:lnTo>
                    <a:pt x="5100" y="230"/>
                  </a:lnTo>
                  <a:lnTo>
                    <a:pt x="5103" y="231"/>
                  </a:lnTo>
                  <a:lnTo>
                    <a:pt x="5107" y="232"/>
                  </a:lnTo>
                  <a:lnTo>
                    <a:pt x="5110" y="232"/>
                  </a:lnTo>
                  <a:lnTo>
                    <a:pt x="5113" y="233"/>
                  </a:lnTo>
                  <a:lnTo>
                    <a:pt x="5116" y="234"/>
                  </a:lnTo>
                  <a:lnTo>
                    <a:pt x="5120" y="235"/>
                  </a:lnTo>
                  <a:lnTo>
                    <a:pt x="5123" y="236"/>
                  </a:lnTo>
                  <a:lnTo>
                    <a:pt x="5126" y="237"/>
                  </a:lnTo>
                  <a:lnTo>
                    <a:pt x="5129" y="238"/>
                  </a:lnTo>
                  <a:lnTo>
                    <a:pt x="5133" y="239"/>
                  </a:lnTo>
                  <a:lnTo>
                    <a:pt x="5136" y="240"/>
                  </a:lnTo>
                  <a:lnTo>
                    <a:pt x="5139" y="240"/>
                  </a:lnTo>
                  <a:lnTo>
                    <a:pt x="5143" y="241"/>
                  </a:lnTo>
                  <a:lnTo>
                    <a:pt x="5146" y="242"/>
                  </a:lnTo>
                  <a:lnTo>
                    <a:pt x="5149" y="243"/>
                  </a:lnTo>
                  <a:lnTo>
                    <a:pt x="5152" y="244"/>
                  </a:lnTo>
                  <a:lnTo>
                    <a:pt x="5156" y="244"/>
                  </a:lnTo>
                  <a:lnTo>
                    <a:pt x="5159" y="245"/>
                  </a:lnTo>
                  <a:lnTo>
                    <a:pt x="5162" y="246"/>
                  </a:lnTo>
                  <a:lnTo>
                    <a:pt x="5165" y="247"/>
                  </a:lnTo>
                  <a:lnTo>
                    <a:pt x="5169" y="247"/>
                  </a:lnTo>
                  <a:lnTo>
                    <a:pt x="5172" y="248"/>
                  </a:lnTo>
                  <a:lnTo>
                    <a:pt x="5175" y="249"/>
                  </a:lnTo>
                  <a:lnTo>
                    <a:pt x="5178" y="250"/>
                  </a:lnTo>
                  <a:lnTo>
                    <a:pt x="5182" y="250"/>
                  </a:lnTo>
                  <a:lnTo>
                    <a:pt x="5185" y="251"/>
                  </a:lnTo>
                  <a:lnTo>
                    <a:pt x="5188" y="252"/>
                  </a:lnTo>
                  <a:lnTo>
                    <a:pt x="5191" y="253"/>
                  </a:lnTo>
                  <a:lnTo>
                    <a:pt x="5195" y="253"/>
                  </a:lnTo>
                  <a:lnTo>
                    <a:pt x="5198" y="254"/>
                  </a:lnTo>
                  <a:lnTo>
                    <a:pt x="5201" y="255"/>
                  </a:lnTo>
                  <a:lnTo>
                    <a:pt x="5204" y="256"/>
                  </a:lnTo>
                  <a:lnTo>
                    <a:pt x="5208" y="256"/>
                  </a:lnTo>
                  <a:lnTo>
                    <a:pt x="5211" y="257"/>
                  </a:lnTo>
                  <a:lnTo>
                    <a:pt x="5214" y="258"/>
                  </a:lnTo>
                  <a:lnTo>
                    <a:pt x="5218" y="258"/>
                  </a:lnTo>
                  <a:lnTo>
                    <a:pt x="5221" y="259"/>
                  </a:lnTo>
                  <a:lnTo>
                    <a:pt x="5224" y="260"/>
                  </a:lnTo>
                  <a:lnTo>
                    <a:pt x="5227" y="260"/>
                  </a:lnTo>
                  <a:lnTo>
                    <a:pt x="5231" y="261"/>
                  </a:lnTo>
                  <a:lnTo>
                    <a:pt x="5234" y="262"/>
                  </a:lnTo>
                  <a:lnTo>
                    <a:pt x="5237" y="262"/>
                  </a:lnTo>
                  <a:lnTo>
                    <a:pt x="5240" y="263"/>
                  </a:lnTo>
                  <a:lnTo>
                    <a:pt x="5244" y="264"/>
                  </a:lnTo>
                  <a:lnTo>
                    <a:pt x="5247" y="265"/>
                  </a:lnTo>
                  <a:lnTo>
                    <a:pt x="5250" y="265"/>
                  </a:lnTo>
                  <a:lnTo>
                    <a:pt x="5253" y="266"/>
                  </a:lnTo>
                  <a:lnTo>
                    <a:pt x="5257" y="267"/>
                  </a:lnTo>
                  <a:lnTo>
                    <a:pt x="5260" y="267"/>
                  </a:lnTo>
                  <a:lnTo>
                    <a:pt x="5263" y="268"/>
                  </a:lnTo>
                  <a:lnTo>
                    <a:pt x="5266" y="269"/>
                  </a:lnTo>
                  <a:lnTo>
                    <a:pt x="5270" y="269"/>
                  </a:lnTo>
                  <a:lnTo>
                    <a:pt x="5273" y="270"/>
                  </a:lnTo>
                  <a:lnTo>
                    <a:pt x="5276" y="271"/>
                  </a:lnTo>
                  <a:lnTo>
                    <a:pt x="5279" y="271"/>
                  </a:lnTo>
                  <a:lnTo>
                    <a:pt x="5283" y="272"/>
                  </a:lnTo>
                  <a:lnTo>
                    <a:pt x="5286" y="273"/>
                  </a:lnTo>
                  <a:lnTo>
                    <a:pt x="5289" y="274"/>
                  </a:lnTo>
                  <a:lnTo>
                    <a:pt x="5293" y="274"/>
                  </a:lnTo>
                  <a:lnTo>
                    <a:pt x="5296" y="275"/>
                  </a:lnTo>
                  <a:lnTo>
                    <a:pt x="5299" y="276"/>
                  </a:lnTo>
                  <a:lnTo>
                    <a:pt x="5302" y="276"/>
                  </a:lnTo>
                  <a:lnTo>
                    <a:pt x="5306" y="277"/>
                  </a:lnTo>
                  <a:lnTo>
                    <a:pt x="5309" y="278"/>
                  </a:lnTo>
                  <a:lnTo>
                    <a:pt x="5312" y="279"/>
                  </a:lnTo>
                  <a:lnTo>
                    <a:pt x="5315" y="279"/>
                  </a:lnTo>
                  <a:lnTo>
                    <a:pt x="5319" y="280"/>
                  </a:lnTo>
                  <a:lnTo>
                    <a:pt x="5322" y="281"/>
                  </a:lnTo>
                  <a:lnTo>
                    <a:pt x="5325" y="281"/>
                  </a:lnTo>
                  <a:lnTo>
                    <a:pt x="5328" y="282"/>
                  </a:lnTo>
                  <a:lnTo>
                    <a:pt x="5332" y="283"/>
                  </a:lnTo>
                  <a:lnTo>
                    <a:pt x="5335" y="284"/>
                  </a:lnTo>
                  <a:lnTo>
                    <a:pt x="5338" y="284"/>
                  </a:lnTo>
                  <a:lnTo>
                    <a:pt x="5341" y="285"/>
                  </a:lnTo>
                  <a:lnTo>
                    <a:pt x="5345" y="286"/>
                  </a:lnTo>
                  <a:lnTo>
                    <a:pt x="5348" y="287"/>
                  </a:lnTo>
                  <a:lnTo>
                    <a:pt x="5351" y="287"/>
                  </a:lnTo>
                  <a:lnTo>
                    <a:pt x="5354" y="288"/>
                  </a:lnTo>
                  <a:lnTo>
                    <a:pt x="5358" y="289"/>
                  </a:lnTo>
                  <a:lnTo>
                    <a:pt x="5361" y="289"/>
                  </a:lnTo>
                  <a:lnTo>
                    <a:pt x="5364" y="290"/>
                  </a:lnTo>
                  <a:lnTo>
                    <a:pt x="5368" y="291"/>
                  </a:lnTo>
                  <a:lnTo>
                    <a:pt x="5371" y="292"/>
                  </a:lnTo>
                  <a:lnTo>
                    <a:pt x="5374" y="292"/>
                  </a:lnTo>
                  <a:lnTo>
                    <a:pt x="5377" y="293"/>
                  </a:lnTo>
                  <a:lnTo>
                    <a:pt x="5381" y="294"/>
                  </a:lnTo>
                  <a:lnTo>
                    <a:pt x="5384" y="295"/>
                  </a:lnTo>
                  <a:lnTo>
                    <a:pt x="5387" y="295"/>
                  </a:lnTo>
                  <a:lnTo>
                    <a:pt x="5390" y="296"/>
                  </a:lnTo>
                  <a:lnTo>
                    <a:pt x="5394" y="297"/>
                  </a:lnTo>
                  <a:lnTo>
                    <a:pt x="5397" y="298"/>
                  </a:lnTo>
                  <a:lnTo>
                    <a:pt x="5400" y="298"/>
                  </a:lnTo>
                  <a:lnTo>
                    <a:pt x="5403" y="299"/>
                  </a:lnTo>
                  <a:lnTo>
                    <a:pt x="5407" y="300"/>
                  </a:lnTo>
                  <a:lnTo>
                    <a:pt x="5410" y="300"/>
                  </a:lnTo>
                  <a:lnTo>
                    <a:pt x="5413" y="301"/>
                  </a:lnTo>
                  <a:lnTo>
                    <a:pt x="5416" y="302"/>
                  </a:lnTo>
                  <a:lnTo>
                    <a:pt x="5420" y="302"/>
                  </a:lnTo>
                  <a:lnTo>
                    <a:pt x="5423" y="303"/>
                  </a:lnTo>
                  <a:lnTo>
                    <a:pt x="5426" y="304"/>
                  </a:lnTo>
                  <a:lnTo>
                    <a:pt x="5429" y="305"/>
                  </a:lnTo>
                  <a:lnTo>
                    <a:pt x="5433" y="305"/>
                  </a:lnTo>
                  <a:lnTo>
                    <a:pt x="5436" y="306"/>
                  </a:lnTo>
                  <a:lnTo>
                    <a:pt x="5439" y="307"/>
                  </a:lnTo>
                  <a:lnTo>
                    <a:pt x="5443" y="307"/>
                  </a:lnTo>
                  <a:lnTo>
                    <a:pt x="5446" y="308"/>
                  </a:lnTo>
                  <a:lnTo>
                    <a:pt x="5449" y="309"/>
                  </a:lnTo>
                  <a:lnTo>
                    <a:pt x="5452" y="309"/>
                  </a:lnTo>
                  <a:lnTo>
                    <a:pt x="5456" y="310"/>
                  </a:lnTo>
                  <a:lnTo>
                    <a:pt x="5459" y="311"/>
                  </a:lnTo>
                  <a:lnTo>
                    <a:pt x="5462" y="311"/>
                  </a:lnTo>
                  <a:lnTo>
                    <a:pt x="5465" y="312"/>
                  </a:lnTo>
                  <a:lnTo>
                    <a:pt x="5469" y="313"/>
                  </a:lnTo>
                  <a:lnTo>
                    <a:pt x="5472" y="313"/>
                  </a:lnTo>
                  <a:lnTo>
                    <a:pt x="5475" y="314"/>
                  </a:lnTo>
                  <a:lnTo>
                    <a:pt x="5478" y="314"/>
                  </a:lnTo>
                  <a:lnTo>
                    <a:pt x="5482" y="315"/>
                  </a:lnTo>
                  <a:lnTo>
                    <a:pt x="5485" y="316"/>
                  </a:lnTo>
                  <a:lnTo>
                    <a:pt x="5488" y="316"/>
                  </a:lnTo>
                  <a:lnTo>
                    <a:pt x="5491" y="317"/>
                  </a:lnTo>
                  <a:lnTo>
                    <a:pt x="5495" y="317"/>
                  </a:lnTo>
                  <a:lnTo>
                    <a:pt x="5498" y="318"/>
                  </a:lnTo>
                  <a:lnTo>
                    <a:pt x="5501" y="318"/>
                  </a:lnTo>
                  <a:lnTo>
                    <a:pt x="5505" y="319"/>
                  </a:lnTo>
                  <a:lnTo>
                    <a:pt x="5508" y="320"/>
                  </a:lnTo>
                  <a:lnTo>
                    <a:pt x="5511" y="320"/>
                  </a:lnTo>
                  <a:lnTo>
                    <a:pt x="5514" y="321"/>
                  </a:lnTo>
                  <a:lnTo>
                    <a:pt x="5518" y="321"/>
                  </a:lnTo>
                  <a:lnTo>
                    <a:pt x="5521" y="322"/>
                  </a:lnTo>
                  <a:lnTo>
                    <a:pt x="5524" y="322"/>
                  </a:lnTo>
                  <a:lnTo>
                    <a:pt x="5527" y="323"/>
                  </a:lnTo>
                  <a:lnTo>
                    <a:pt x="5531" y="323"/>
                  </a:lnTo>
                  <a:lnTo>
                    <a:pt x="5534" y="324"/>
                  </a:lnTo>
                  <a:lnTo>
                    <a:pt x="5537" y="324"/>
                  </a:lnTo>
                  <a:lnTo>
                    <a:pt x="5540" y="325"/>
                  </a:lnTo>
                  <a:lnTo>
                    <a:pt x="5544" y="326"/>
                  </a:lnTo>
                  <a:lnTo>
                    <a:pt x="5547" y="326"/>
                  </a:lnTo>
                  <a:lnTo>
                    <a:pt x="5550" y="327"/>
                  </a:lnTo>
                  <a:lnTo>
                    <a:pt x="5553" y="327"/>
                  </a:lnTo>
                  <a:lnTo>
                    <a:pt x="5557" y="328"/>
                  </a:lnTo>
                  <a:lnTo>
                    <a:pt x="5560" y="328"/>
                  </a:lnTo>
                  <a:lnTo>
                    <a:pt x="5563" y="328"/>
                  </a:lnTo>
                  <a:lnTo>
                    <a:pt x="5566" y="329"/>
                  </a:lnTo>
                  <a:lnTo>
                    <a:pt x="5570" y="329"/>
                  </a:lnTo>
                  <a:lnTo>
                    <a:pt x="5573" y="330"/>
                  </a:lnTo>
                  <a:lnTo>
                    <a:pt x="5576" y="330"/>
                  </a:lnTo>
                  <a:lnTo>
                    <a:pt x="5580" y="331"/>
                  </a:lnTo>
                  <a:lnTo>
                    <a:pt x="5583" y="331"/>
                  </a:lnTo>
                  <a:lnTo>
                    <a:pt x="5586" y="332"/>
                  </a:lnTo>
                  <a:lnTo>
                    <a:pt x="5589" y="332"/>
                  </a:lnTo>
                  <a:lnTo>
                    <a:pt x="5593" y="333"/>
                  </a:lnTo>
                  <a:lnTo>
                    <a:pt x="5596" y="333"/>
                  </a:lnTo>
                  <a:lnTo>
                    <a:pt x="5599" y="334"/>
                  </a:lnTo>
                  <a:lnTo>
                    <a:pt x="5602" y="334"/>
                  </a:lnTo>
                  <a:lnTo>
                    <a:pt x="5606" y="335"/>
                  </a:lnTo>
                  <a:lnTo>
                    <a:pt x="5609" y="335"/>
                  </a:lnTo>
                  <a:lnTo>
                    <a:pt x="5612" y="336"/>
                  </a:lnTo>
                  <a:lnTo>
                    <a:pt x="5615" y="336"/>
                  </a:lnTo>
                  <a:lnTo>
                    <a:pt x="5619" y="337"/>
                  </a:lnTo>
                  <a:lnTo>
                    <a:pt x="5622" y="337"/>
                  </a:lnTo>
                  <a:lnTo>
                    <a:pt x="5625" y="338"/>
                  </a:lnTo>
                  <a:lnTo>
                    <a:pt x="5628" y="338"/>
                  </a:lnTo>
                  <a:lnTo>
                    <a:pt x="5632" y="339"/>
                  </a:lnTo>
                  <a:lnTo>
                    <a:pt x="5635" y="339"/>
                  </a:lnTo>
                  <a:lnTo>
                    <a:pt x="5638" y="339"/>
                  </a:lnTo>
                  <a:lnTo>
                    <a:pt x="5641" y="340"/>
                  </a:lnTo>
                  <a:lnTo>
                    <a:pt x="5645" y="340"/>
                  </a:lnTo>
                  <a:lnTo>
                    <a:pt x="5648" y="341"/>
                  </a:lnTo>
                  <a:lnTo>
                    <a:pt x="5651" y="341"/>
                  </a:lnTo>
                  <a:lnTo>
                    <a:pt x="5655" y="342"/>
                  </a:lnTo>
                  <a:lnTo>
                    <a:pt x="5658" y="342"/>
                  </a:lnTo>
                  <a:lnTo>
                    <a:pt x="5661" y="343"/>
                  </a:lnTo>
                  <a:lnTo>
                    <a:pt x="5664" y="343"/>
                  </a:lnTo>
                  <a:lnTo>
                    <a:pt x="5668" y="343"/>
                  </a:lnTo>
                  <a:lnTo>
                    <a:pt x="5671" y="344"/>
                  </a:lnTo>
                  <a:lnTo>
                    <a:pt x="5674" y="344"/>
                  </a:lnTo>
                  <a:lnTo>
                    <a:pt x="5677" y="345"/>
                  </a:lnTo>
                  <a:lnTo>
                    <a:pt x="5681" y="345"/>
                  </a:lnTo>
                  <a:lnTo>
                    <a:pt x="5684" y="346"/>
                  </a:lnTo>
                  <a:lnTo>
                    <a:pt x="5687" y="346"/>
                  </a:lnTo>
                  <a:lnTo>
                    <a:pt x="5690" y="347"/>
                  </a:lnTo>
                  <a:lnTo>
                    <a:pt x="5694" y="347"/>
                  </a:lnTo>
                  <a:lnTo>
                    <a:pt x="5697" y="347"/>
                  </a:lnTo>
                  <a:lnTo>
                    <a:pt x="5700" y="348"/>
                  </a:lnTo>
                  <a:lnTo>
                    <a:pt x="5703" y="348"/>
                  </a:lnTo>
                  <a:lnTo>
                    <a:pt x="5707" y="349"/>
                  </a:lnTo>
                  <a:lnTo>
                    <a:pt x="5710" y="349"/>
                  </a:lnTo>
                  <a:lnTo>
                    <a:pt x="5713" y="349"/>
                  </a:lnTo>
                  <a:lnTo>
                    <a:pt x="5716" y="350"/>
                  </a:lnTo>
                  <a:lnTo>
                    <a:pt x="5720" y="350"/>
                  </a:lnTo>
                  <a:lnTo>
                    <a:pt x="5723" y="350"/>
                  </a:lnTo>
                  <a:lnTo>
                    <a:pt x="5726" y="351"/>
                  </a:lnTo>
                  <a:lnTo>
                    <a:pt x="5730" y="351"/>
                  </a:lnTo>
                  <a:lnTo>
                    <a:pt x="5733" y="351"/>
                  </a:lnTo>
                  <a:lnTo>
                    <a:pt x="5736" y="352"/>
                  </a:lnTo>
                  <a:lnTo>
                    <a:pt x="5739" y="352"/>
                  </a:lnTo>
                  <a:lnTo>
                    <a:pt x="5743" y="352"/>
                  </a:lnTo>
                  <a:lnTo>
                    <a:pt x="5746" y="353"/>
                  </a:lnTo>
                  <a:lnTo>
                    <a:pt x="5749" y="353"/>
                  </a:lnTo>
                  <a:lnTo>
                    <a:pt x="5752" y="353"/>
                  </a:lnTo>
                  <a:lnTo>
                    <a:pt x="5756" y="353"/>
                  </a:lnTo>
                  <a:lnTo>
                    <a:pt x="5759" y="354"/>
                  </a:lnTo>
                  <a:lnTo>
                    <a:pt x="5762" y="354"/>
                  </a:lnTo>
                  <a:lnTo>
                    <a:pt x="5765" y="354"/>
                  </a:lnTo>
                  <a:lnTo>
                    <a:pt x="5769" y="355"/>
                  </a:lnTo>
                  <a:lnTo>
                    <a:pt x="5772" y="355"/>
                  </a:lnTo>
                  <a:lnTo>
                    <a:pt x="5775" y="355"/>
                  </a:lnTo>
                  <a:lnTo>
                    <a:pt x="5778" y="355"/>
                  </a:lnTo>
                  <a:lnTo>
                    <a:pt x="5782" y="355"/>
                  </a:lnTo>
                  <a:lnTo>
                    <a:pt x="5785" y="356"/>
                  </a:lnTo>
                  <a:lnTo>
                    <a:pt x="5788" y="356"/>
                  </a:lnTo>
                  <a:lnTo>
                    <a:pt x="5791" y="356"/>
                  </a:lnTo>
                  <a:lnTo>
                    <a:pt x="5795" y="356"/>
                  </a:lnTo>
                  <a:lnTo>
                    <a:pt x="5798" y="356"/>
                  </a:lnTo>
                  <a:lnTo>
                    <a:pt x="5801" y="356"/>
                  </a:lnTo>
                  <a:lnTo>
                    <a:pt x="5805" y="356"/>
                  </a:lnTo>
                  <a:lnTo>
                    <a:pt x="5808" y="356"/>
                  </a:lnTo>
                  <a:lnTo>
                    <a:pt x="5811" y="356"/>
                  </a:lnTo>
                  <a:lnTo>
                    <a:pt x="5814" y="356"/>
                  </a:lnTo>
                  <a:lnTo>
                    <a:pt x="5818" y="357"/>
                  </a:lnTo>
                  <a:lnTo>
                    <a:pt x="5821" y="357"/>
                  </a:lnTo>
                  <a:lnTo>
                    <a:pt x="5824" y="357"/>
                  </a:lnTo>
                  <a:lnTo>
                    <a:pt x="5827" y="357"/>
                  </a:lnTo>
                  <a:lnTo>
                    <a:pt x="5831" y="357"/>
                  </a:lnTo>
                  <a:lnTo>
                    <a:pt x="5834" y="357"/>
                  </a:lnTo>
                  <a:lnTo>
                    <a:pt x="5837" y="357"/>
                  </a:lnTo>
                  <a:lnTo>
                    <a:pt x="5840" y="357"/>
                  </a:lnTo>
                  <a:lnTo>
                    <a:pt x="5844" y="357"/>
                  </a:lnTo>
                  <a:lnTo>
                    <a:pt x="5847" y="356"/>
                  </a:lnTo>
                  <a:lnTo>
                    <a:pt x="5850" y="356"/>
                  </a:lnTo>
                  <a:lnTo>
                    <a:pt x="5853" y="356"/>
                  </a:lnTo>
                  <a:lnTo>
                    <a:pt x="5857" y="356"/>
                  </a:lnTo>
                  <a:lnTo>
                    <a:pt x="5860" y="356"/>
                  </a:lnTo>
                  <a:lnTo>
                    <a:pt x="5863" y="356"/>
                  </a:lnTo>
                  <a:lnTo>
                    <a:pt x="5867" y="356"/>
                  </a:lnTo>
                  <a:lnTo>
                    <a:pt x="5870" y="356"/>
                  </a:lnTo>
                  <a:lnTo>
                    <a:pt x="5873" y="356"/>
                  </a:lnTo>
                  <a:lnTo>
                    <a:pt x="5876" y="356"/>
                  </a:lnTo>
                  <a:lnTo>
                    <a:pt x="5880" y="355"/>
                  </a:lnTo>
                  <a:lnTo>
                    <a:pt x="5883" y="355"/>
                  </a:lnTo>
                  <a:lnTo>
                    <a:pt x="5886" y="355"/>
                  </a:lnTo>
                  <a:lnTo>
                    <a:pt x="5889" y="355"/>
                  </a:lnTo>
                  <a:lnTo>
                    <a:pt x="5893" y="355"/>
                  </a:lnTo>
                  <a:lnTo>
                    <a:pt x="5896" y="355"/>
                  </a:lnTo>
                  <a:lnTo>
                    <a:pt x="5899" y="354"/>
                  </a:lnTo>
                  <a:lnTo>
                    <a:pt x="5902" y="354"/>
                  </a:lnTo>
                  <a:lnTo>
                    <a:pt x="5906" y="354"/>
                  </a:lnTo>
                  <a:lnTo>
                    <a:pt x="5909" y="354"/>
                  </a:lnTo>
                  <a:lnTo>
                    <a:pt x="5912" y="353"/>
                  </a:lnTo>
                  <a:lnTo>
                    <a:pt x="5915" y="353"/>
                  </a:lnTo>
                  <a:lnTo>
                    <a:pt x="5919" y="353"/>
                  </a:lnTo>
                  <a:lnTo>
                    <a:pt x="5922" y="353"/>
                  </a:lnTo>
                  <a:lnTo>
                    <a:pt x="5925" y="353"/>
                  </a:lnTo>
                  <a:lnTo>
                    <a:pt x="5928" y="352"/>
                  </a:lnTo>
                  <a:lnTo>
                    <a:pt x="5932" y="352"/>
                  </a:lnTo>
                  <a:lnTo>
                    <a:pt x="5935" y="352"/>
                  </a:lnTo>
                  <a:lnTo>
                    <a:pt x="5938" y="352"/>
                  </a:lnTo>
                  <a:lnTo>
                    <a:pt x="5942" y="352"/>
                  </a:lnTo>
                  <a:lnTo>
                    <a:pt x="5945" y="351"/>
                  </a:lnTo>
                  <a:lnTo>
                    <a:pt x="5948" y="351"/>
                  </a:lnTo>
                  <a:lnTo>
                    <a:pt x="5951" y="351"/>
                  </a:lnTo>
                  <a:lnTo>
                    <a:pt x="5955" y="351"/>
                  </a:lnTo>
                  <a:lnTo>
                    <a:pt x="5958" y="350"/>
                  </a:lnTo>
                  <a:lnTo>
                    <a:pt x="5961" y="350"/>
                  </a:lnTo>
                  <a:lnTo>
                    <a:pt x="5964" y="350"/>
                  </a:lnTo>
                  <a:lnTo>
                    <a:pt x="5968" y="350"/>
                  </a:lnTo>
                  <a:lnTo>
                    <a:pt x="5971" y="349"/>
                  </a:lnTo>
                  <a:lnTo>
                    <a:pt x="5974" y="349"/>
                  </a:lnTo>
                  <a:lnTo>
                    <a:pt x="5977" y="349"/>
                  </a:lnTo>
                  <a:lnTo>
                    <a:pt x="5981" y="349"/>
                  </a:lnTo>
                  <a:lnTo>
                    <a:pt x="5984" y="349"/>
                  </a:lnTo>
                  <a:lnTo>
                    <a:pt x="5987" y="348"/>
                  </a:lnTo>
                  <a:lnTo>
                    <a:pt x="5990" y="348"/>
                  </a:lnTo>
                  <a:lnTo>
                    <a:pt x="5994" y="348"/>
                  </a:lnTo>
                  <a:lnTo>
                    <a:pt x="5997" y="348"/>
                  </a:lnTo>
                  <a:lnTo>
                    <a:pt x="6000" y="348"/>
                  </a:lnTo>
                  <a:lnTo>
                    <a:pt x="6003" y="347"/>
                  </a:lnTo>
                  <a:lnTo>
                    <a:pt x="6007" y="347"/>
                  </a:lnTo>
                  <a:lnTo>
                    <a:pt x="6010" y="347"/>
                  </a:lnTo>
                  <a:lnTo>
                    <a:pt x="6013" y="347"/>
                  </a:lnTo>
                  <a:lnTo>
                    <a:pt x="6017" y="347"/>
                  </a:lnTo>
                  <a:lnTo>
                    <a:pt x="6020" y="347"/>
                  </a:lnTo>
                  <a:lnTo>
                    <a:pt x="6023" y="346"/>
                  </a:lnTo>
                  <a:lnTo>
                    <a:pt x="6026" y="346"/>
                  </a:lnTo>
                  <a:lnTo>
                    <a:pt x="6030" y="346"/>
                  </a:lnTo>
                  <a:lnTo>
                    <a:pt x="6033" y="346"/>
                  </a:lnTo>
                  <a:lnTo>
                    <a:pt x="6036" y="346"/>
                  </a:lnTo>
                  <a:lnTo>
                    <a:pt x="6039" y="346"/>
                  </a:lnTo>
                  <a:lnTo>
                    <a:pt x="6043" y="345"/>
                  </a:lnTo>
                  <a:lnTo>
                    <a:pt x="6046" y="345"/>
                  </a:lnTo>
                  <a:lnTo>
                    <a:pt x="6049" y="345"/>
                  </a:lnTo>
                  <a:lnTo>
                    <a:pt x="6052" y="345"/>
                  </a:lnTo>
                  <a:lnTo>
                    <a:pt x="6056" y="345"/>
                  </a:lnTo>
                  <a:lnTo>
                    <a:pt x="6059" y="345"/>
                  </a:lnTo>
                  <a:lnTo>
                    <a:pt x="6062" y="344"/>
                  </a:lnTo>
                  <a:lnTo>
                    <a:pt x="6065" y="344"/>
                  </a:lnTo>
                  <a:lnTo>
                    <a:pt x="6069" y="344"/>
                  </a:lnTo>
                  <a:lnTo>
                    <a:pt x="6072" y="344"/>
                  </a:lnTo>
                  <a:lnTo>
                    <a:pt x="6075" y="344"/>
                  </a:lnTo>
                  <a:lnTo>
                    <a:pt x="6078" y="344"/>
                  </a:lnTo>
                  <a:lnTo>
                    <a:pt x="6082" y="343"/>
                  </a:lnTo>
                  <a:lnTo>
                    <a:pt x="6085" y="343"/>
                  </a:lnTo>
                  <a:lnTo>
                    <a:pt x="6088" y="343"/>
                  </a:lnTo>
                  <a:lnTo>
                    <a:pt x="6092" y="343"/>
                  </a:lnTo>
                  <a:lnTo>
                    <a:pt x="6095" y="343"/>
                  </a:lnTo>
                  <a:lnTo>
                    <a:pt x="6098" y="343"/>
                  </a:lnTo>
                  <a:lnTo>
                    <a:pt x="6101" y="342"/>
                  </a:lnTo>
                  <a:lnTo>
                    <a:pt x="6105" y="342"/>
                  </a:lnTo>
                  <a:lnTo>
                    <a:pt x="6108" y="342"/>
                  </a:lnTo>
                  <a:lnTo>
                    <a:pt x="6111" y="342"/>
                  </a:lnTo>
                  <a:lnTo>
                    <a:pt x="6114" y="342"/>
                  </a:lnTo>
                  <a:lnTo>
                    <a:pt x="6118" y="341"/>
                  </a:lnTo>
                  <a:lnTo>
                    <a:pt x="6121" y="341"/>
                  </a:lnTo>
                  <a:lnTo>
                    <a:pt x="6124" y="341"/>
                  </a:lnTo>
                  <a:lnTo>
                    <a:pt x="6127" y="341"/>
                  </a:lnTo>
                  <a:lnTo>
                    <a:pt x="6131" y="340"/>
                  </a:lnTo>
                  <a:lnTo>
                    <a:pt x="6134" y="340"/>
                  </a:lnTo>
                  <a:lnTo>
                    <a:pt x="6137" y="340"/>
                  </a:lnTo>
                  <a:lnTo>
                    <a:pt x="6140" y="339"/>
                  </a:lnTo>
                  <a:lnTo>
                    <a:pt x="6144" y="339"/>
                  </a:lnTo>
                  <a:lnTo>
                    <a:pt x="6147" y="339"/>
                  </a:lnTo>
                  <a:lnTo>
                    <a:pt x="6150" y="338"/>
                  </a:lnTo>
                  <a:lnTo>
                    <a:pt x="6153" y="338"/>
                  </a:lnTo>
                  <a:lnTo>
                    <a:pt x="6157" y="338"/>
                  </a:lnTo>
                  <a:lnTo>
                    <a:pt x="6160" y="337"/>
                  </a:lnTo>
                  <a:lnTo>
                    <a:pt x="6163" y="337"/>
                  </a:lnTo>
                  <a:lnTo>
                    <a:pt x="6167" y="337"/>
                  </a:lnTo>
                  <a:lnTo>
                    <a:pt x="6170" y="336"/>
                  </a:lnTo>
                  <a:lnTo>
                    <a:pt x="6173" y="336"/>
                  </a:lnTo>
                  <a:lnTo>
                    <a:pt x="6176" y="335"/>
                  </a:lnTo>
                  <a:lnTo>
                    <a:pt x="6180" y="335"/>
                  </a:lnTo>
                  <a:lnTo>
                    <a:pt x="6183" y="334"/>
                  </a:lnTo>
                  <a:lnTo>
                    <a:pt x="6186" y="334"/>
                  </a:lnTo>
                  <a:lnTo>
                    <a:pt x="6189" y="333"/>
                  </a:lnTo>
                  <a:lnTo>
                    <a:pt x="6193" y="333"/>
                  </a:lnTo>
                  <a:lnTo>
                    <a:pt x="6196" y="332"/>
                  </a:lnTo>
                  <a:lnTo>
                    <a:pt x="6199" y="332"/>
                  </a:lnTo>
                  <a:lnTo>
                    <a:pt x="6202" y="331"/>
                  </a:lnTo>
                  <a:lnTo>
                    <a:pt x="6206" y="330"/>
                  </a:lnTo>
                  <a:lnTo>
                    <a:pt x="6209" y="330"/>
                  </a:lnTo>
                  <a:lnTo>
                    <a:pt x="6212" y="329"/>
                  </a:lnTo>
                  <a:lnTo>
                    <a:pt x="6215" y="328"/>
                  </a:lnTo>
                  <a:lnTo>
                    <a:pt x="6219" y="328"/>
                  </a:lnTo>
                  <a:lnTo>
                    <a:pt x="6222" y="327"/>
                  </a:lnTo>
                  <a:lnTo>
                    <a:pt x="6225" y="326"/>
                  </a:lnTo>
                  <a:lnTo>
                    <a:pt x="6229" y="326"/>
                  </a:lnTo>
                  <a:lnTo>
                    <a:pt x="6232" y="325"/>
                  </a:lnTo>
                  <a:lnTo>
                    <a:pt x="6235" y="324"/>
                  </a:lnTo>
                  <a:lnTo>
                    <a:pt x="6238" y="323"/>
                  </a:lnTo>
                  <a:lnTo>
                    <a:pt x="6242" y="322"/>
                  </a:lnTo>
                  <a:lnTo>
                    <a:pt x="6245" y="322"/>
                  </a:lnTo>
                  <a:lnTo>
                    <a:pt x="6248" y="321"/>
                  </a:lnTo>
                  <a:lnTo>
                    <a:pt x="6251" y="320"/>
                  </a:lnTo>
                  <a:lnTo>
                    <a:pt x="6255" y="319"/>
                  </a:lnTo>
                  <a:lnTo>
                    <a:pt x="6258" y="318"/>
                  </a:lnTo>
                  <a:lnTo>
                    <a:pt x="6261" y="317"/>
                  </a:lnTo>
                  <a:lnTo>
                    <a:pt x="6264" y="316"/>
                  </a:lnTo>
                  <a:lnTo>
                    <a:pt x="6268" y="316"/>
                  </a:lnTo>
                  <a:lnTo>
                    <a:pt x="6271" y="315"/>
                  </a:lnTo>
                  <a:lnTo>
                    <a:pt x="6274" y="314"/>
                  </a:lnTo>
                  <a:lnTo>
                    <a:pt x="6277" y="313"/>
                  </a:lnTo>
                  <a:lnTo>
                    <a:pt x="6281" y="312"/>
                  </a:lnTo>
                  <a:lnTo>
                    <a:pt x="6284" y="311"/>
                  </a:lnTo>
                  <a:lnTo>
                    <a:pt x="6287" y="310"/>
                  </a:lnTo>
                  <a:lnTo>
                    <a:pt x="6290" y="309"/>
                  </a:lnTo>
                  <a:lnTo>
                    <a:pt x="6294" y="308"/>
                  </a:lnTo>
                  <a:lnTo>
                    <a:pt x="6297" y="307"/>
                  </a:lnTo>
                  <a:lnTo>
                    <a:pt x="6300" y="306"/>
                  </a:lnTo>
                  <a:lnTo>
                    <a:pt x="6304" y="305"/>
                  </a:lnTo>
                  <a:lnTo>
                    <a:pt x="6307" y="304"/>
                  </a:lnTo>
                  <a:lnTo>
                    <a:pt x="6310" y="303"/>
                  </a:lnTo>
                  <a:lnTo>
                    <a:pt x="6313" y="301"/>
                  </a:lnTo>
                  <a:lnTo>
                    <a:pt x="6317" y="300"/>
                  </a:lnTo>
                  <a:lnTo>
                    <a:pt x="6320" y="299"/>
                  </a:lnTo>
                  <a:lnTo>
                    <a:pt x="6323" y="298"/>
                  </a:lnTo>
                  <a:lnTo>
                    <a:pt x="6326" y="297"/>
                  </a:lnTo>
                  <a:lnTo>
                    <a:pt x="6330" y="296"/>
                  </a:lnTo>
                  <a:lnTo>
                    <a:pt x="6333" y="295"/>
                  </a:lnTo>
                  <a:lnTo>
                    <a:pt x="6336" y="294"/>
                  </a:lnTo>
                  <a:lnTo>
                    <a:pt x="6339" y="293"/>
                  </a:lnTo>
                  <a:lnTo>
                    <a:pt x="6343" y="292"/>
                  </a:lnTo>
                  <a:lnTo>
                    <a:pt x="6346" y="291"/>
                  </a:lnTo>
                  <a:lnTo>
                    <a:pt x="6349" y="290"/>
                  </a:lnTo>
                  <a:lnTo>
                    <a:pt x="6352" y="289"/>
                  </a:lnTo>
                  <a:lnTo>
                    <a:pt x="6356" y="288"/>
                  </a:lnTo>
                  <a:lnTo>
                    <a:pt x="6359" y="286"/>
                  </a:lnTo>
                  <a:lnTo>
                    <a:pt x="6362" y="285"/>
                  </a:lnTo>
                  <a:lnTo>
                    <a:pt x="6365" y="284"/>
                  </a:lnTo>
                  <a:lnTo>
                    <a:pt x="6369" y="283"/>
                  </a:lnTo>
                  <a:lnTo>
                    <a:pt x="6372" y="282"/>
                  </a:lnTo>
                  <a:lnTo>
                    <a:pt x="6375" y="281"/>
                  </a:lnTo>
                  <a:lnTo>
                    <a:pt x="6379" y="280"/>
                  </a:lnTo>
                  <a:lnTo>
                    <a:pt x="6382" y="279"/>
                  </a:lnTo>
                  <a:lnTo>
                    <a:pt x="6385" y="278"/>
                  </a:lnTo>
                  <a:lnTo>
                    <a:pt x="6388" y="277"/>
                  </a:lnTo>
                  <a:lnTo>
                    <a:pt x="6392" y="276"/>
                  </a:lnTo>
                  <a:lnTo>
                    <a:pt x="6395" y="275"/>
                  </a:lnTo>
                  <a:lnTo>
                    <a:pt x="6398" y="274"/>
                  </a:lnTo>
                  <a:lnTo>
                    <a:pt x="6401" y="273"/>
                  </a:lnTo>
                  <a:lnTo>
                    <a:pt x="6405" y="272"/>
                  </a:lnTo>
                  <a:lnTo>
                    <a:pt x="6408" y="271"/>
                  </a:lnTo>
                  <a:lnTo>
                    <a:pt x="6411" y="270"/>
                  </a:lnTo>
                  <a:lnTo>
                    <a:pt x="6414" y="269"/>
                  </a:lnTo>
                  <a:lnTo>
                    <a:pt x="6418" y="268"/>
                  </a:lnTo>
                  <a:lnTo>
                    <a:pt x="6421" y="267"/>
                  </a:lnTo>
                  <a:lnTo>
                    <a:pt x="6424" y="266"/>
                  </a:lnTo>
                  <a:lnTo>
                    <a:pt x="6427" y="266"/>
                  </a:lnTo>
                  <a:lnTo>
                    <a:pt x="6431" y="265"/>
                  </a:lnTo>
                  <a:lnTo>
                    <a:pt x="6434" y="264"/>
                  </a:lnTo>
                  <a:lnTo>
                    <a:pt x="6437" y="263"/>
                  </a:lnTo>
                  <a:lnTo>
                    <a:pt x="6440" y="262"/>
                  </a:lnTo>
                  <a:lnTo>
                    <a:pt x="6444" y="261"/>
                  </a:lnTo>
                  <a:lnTo>
                    <a:pt x="6447" y="260"/>
                  </a:lnTo>
                  <a:lnTo>
                    <a:pt x="6450" y="260"/>
                  </a:lnTo>
                  <a:lnTo>
                    <a:pt x="6454" y="259"/>
                  </a:lnTo>
                  <a:lnTo>
                    <a:pt x="6457" y="258"/>
                  </a:lnTo>
                  <a:lnTo>
                    <a:pt x="6460" y="257"/>
                  </a:lnTo>
                  <a:lnTo>
                    <a:pt x="6463" y="256"/>
                  </a:lnTo>
                  <a:lnTo>
                    <a:pt x="6467" y="256"/>
                  </a:lnTo>
                  <a:lnTo>
                    <a:pt x="6470" y="255"/>
                  </a:lnTo>
                  <a:lnTo>
                    <a:pt x="6473" y="254"/>
                  </a:lnTo>
                  <a:lnTo>
                    <a:pt x="6476" y="254"/>
                  </a:lnTo>
                  <a:lnTo>
                    <a:pt x="6480" y="253"/>
                  </a:lnTo>
                  <a:lnTo>
                    <a:pt x="6483" y="252"/>
                  </a:lnTo>
                  <a:lnTo>
                    <a:pt x="6486" y="251"/>
                  </a:lnTo>
                  <a:lnTo>
                    <a:pt x="6489" y="251"/>
                  </a:lnTo>
                  <a:lnTo>
                    <a:pt x="6493" y="250"/>
                  </a:lnTo>
                  <a:lnTo>
                    <a:pt x="6496" y="249"/>
                  </a:lnTo>
                  <a:lnTo>
                    <a:pt x="6499" y="249"/>
                  </a:lnTo>
                  <a:lnTo>
                    <a:pt x="6502" y="248"/>
                  </a:lnTo>
                  <a:lnTo>
                    <a:pt x="6506" y="248"/>
                  </a:lnTo>
                  <a:lnTo>
                    <a:pt x="6509" y="247"/>
                  </a:lnTo>
                  <a:lnTo>
                    <a:pt x="6512" y="246"/>
                  </a:lnTo>
                  <a:lnTo>
                    <a:pt x="6515" y="246"/>
                  </a:lnTo>
                  <a:lnTo>
                    <a:pt x="6519" y="245"/>
                  </a:lnTo>
                  <a:lnTo>
                    <a:pt x="6522" y="245"/>
                  </a:lnTo>
                  <a:lnTo>
                    <a:pt x="6525" y="244"/>
                  </a:lnTo>
                  <a:lnTo>
                    <a:pt x="6529" y="243"/>
                  </a:lnTo>
                  <a:lnTo>
                    <a:pt x="6532" y="243"/>
                  </a:lnTo>
                  <a:lnTo>
                    <a:pt x="6535" y="242"/>
                  </a:lnTo>
                  <a:lnTo>
                    <a:pt x="6538" y="242"/>
                  </a:lnTo>
                  <a:lnTo>
                    <a:pt x="6542" y="241"/>
                  </a:lnTo>
                  <a:lnTo>
                    <a:pt x="6545" y="241"/>
                  </a:lnTo>
                  <a:lnTo>
                    <a:pt x="6548" y="240"/>
                  </a:lnTo>
                  <a:lnTo>
                    <a:pt x="6551" y="240"/>
                  </a:lnTo>
                  <a:lnTo>
                    <a:pt x="6555" y="239"/>
                  </a:lnTo>
                  <a:lnTo>
                    <a:pt x="6558" y="239"/>
                  </a:lnTo>
                  <a:lnTo>
                    <a:pt x="6561" y="239"/>
                  </a:lnTo>
                  <a:lnTo>
                    <a:pt x="6564" y="238"/>
                  </a:lnTo>
                  <a:lnTo>
                    <a:pt x="6568" y="238"/>
                  </a:lnTo>
                  <a:lnTo>
                    <a:pt x="6571" y="237"/>
                  </a:lnTo>
                  <a:lnTo>
                    <a:pt x="6574" y="237"/>
                  </a:lnTo>
                  <a:lnTo>
                    <a:pt x="6577" y="236"/>
                  </a:lnTo>
                  <a:lnTo>
                    <a:pt x="6581" y="236"/>
                  </a:lnTo>
                  <a:lnTo>
                    <a:pt x="6584" y="235"/>
                  </a:lnTo>
                  <a:lnTo>
                    <a:pt x="6587" y="235"/>
                  </a:lnTo>
                  <a:lnTo>
                    <a:pt x="6591" y="235"/>
                  </a:lnTo>
                  <a:lnTo>
                    <a:pt x="6594" y="234"/>
                  </a:lnTo>
                  <a:lnTo>
                    <a:pt x="6597" y="234"/>
                  </a:lnTo>
                  <a:lnTo>
                    <a:pt x="6600" y="233"/>
                  </a:lnTo>
                  <a:lnTo>
                    <a:pt x="6604" y="233"/>
                  </a:lnTo>
                  <a:lnTo>
                    <a:pt x="6607" y="232"/>
                  </a:lnTo>
                  <a:lnTo>
                    <a:pt x="6610" y="232"/>
                  </a:lnTo>
                  <a:lnTo>
                    <a:pt x="6613" y="232"/>
                  </a:lnTo>
                  <a:lnTo>
                    <a:pt x="6617" y="231"/>
                  </a:lnTo>
                  <a:lnTo>
                    <a:pt x="6620" y="231"/>
                  </a:lnTo>
                  <a:lnTo>
                    <a:pt x="6623" y="231"/>
                  </a:lnTo>
                  <a:lnTo>
                    <a:pt x="6626" y="230"/>
                  </a:lnTo>
                  <a:lnTo>
                    <a:pt x="6630" y="230"/>
                  </a:lnTo>
                  <a:lnTo>
                    <a:pt x="6633" y="230"/>
                  </a:lnTo>
                  <a:lnTo>
                    <a:pt x="6636" y="229"/>
                  </a:lnTo>
                  <a:lnTo>
                    <a:pt x="6639" y="229"/>
                  </a:lnTo>
                  <a:lnTo>
                    <a:pt x="6643" y="229"/>
                  </a:lnTo>
                  <a:lnTo>
                    <a:pt x="6646" y="228"/>
                  </a:lnTo>
                  <a:lnTo>
                    <a:pt x="6649" y="228"/>
                  </a:lnTo>
                  <a:lnTo>
                    <a:pt x="6652" y="228"/>
                  </a:lnTo>
                  <a:lnTo>
                    <a:pt x="6656" y="227"/>
                  </a:lnTo>
                  <a:lnTo>
                    <a:pt x="6659" y="227"/>
                  </a:lnTo>
                  <a:lnTo>
                    <a:pt x="6662" y="227"/>
                  </a:lnTo>
                  <a:lnTo>
                    <a:pt x="6666" y="226"/>
                  </a:lnTo>
                  <a:lnTo>
                    <a:pt x="6669" y="226"/>
                  </a:lnTo>
                  <a:lnTo>
                    <a:pt x="6672" y="226"/>
                  </a:lnTo>
                  <a:lnTo>
                    <a:pt x="6675" y="225"/>
                  </a:lnTo>
                  <a:lnTo>
                    <a:pt x="6679" y="225"/>
                  </a:lnTo>
                  <a:lnTo>
                    <a:pt x="6682" y="225"/>
                  </a:lnTo>
                  <a:lnTo>
                    <a:pt x="6685" y="224"/>
                  </a:lnTo>
                  <a:lnTo>
                    <a:pt x="6688" y="224"/>
                  </a:lnTo>
                  <a:lnTo>
                    <a:pt x="6692" y="224"/>
                  </a:lnTo>
                  <a:lnTo>
                    <a:pt x="6695" y="224"/>
                  </a:lnTo>
                  <a:lnTo>
                    <a:pt x="6698" y="223"/>
                  </a:lnTo>
                  <a:lnTo>
                    <a:pt x="6701" y="223"/>
                  </a:lnTo>
                  <a:lnTo>
                    <a:pt x="6705" y="223"/>
                  </a:lnTo>
                  <a:lnTo>
                    <a:pt x="6708" y="223"/>
                  </a:lnTo>
                  <a:lnTo>
                    <a:pt x="6711" y="222"/>
                  </a:lnTo>
                  <a:lnTo>
                    <a:pt x="6714" y="222"/>
                  </a:lnTo>
                  <a:lnTo>
                    <a:pt x="6718" y="222"/>
                  </a:lnTo>
                  <a:lnTo>
                    <a:pt x="6721" y="222"/>
                  </a:lnTo>
                  <a:lnTo>
                    <a:pt x="6724" y="222"/>
                  </a:lnTo>
                  <a:lnTo>
                    <a:pt x="6727" y="221"/>
                  </a:lnTo>
                  <a:lnTo>
                    <a:pt x="6731" y="221"/>
                  </a:lnTo>
                  <a:lnTo>
                    <a:pt x="6734" y="221"/>
                  </a:lnTo>
                  <a:lnTo>
                    <a:pt x="6737" y="221"/>
                  </a:lnTo>
                  <a:lnTo>
                    <a:pt x="6741" y="220"/>
                  </a:lnTo>
                  <a:lnTo>
                    <a:pt x="6744" y="220"/>
                  </a:lnTo>
                  <a:lnTo>
                    <a:pt x="6747" y="220"/>
                  </a:lnTo>
                  <a:lnTo>
                    <a:pt x="6750" y="220"/>
                  </a:lnTo>
                  <a:lnTo>
                    <a:pt x="6754" y="220"/>
                  </a:lnTo>
                  <a:lnTo>
                    <a:pt x="6757" y="220"/>
                  </a:lnTo>
                  <a:lnTo>
                    <a:pt x="6760" y="219"/>
                  </a:lnTo>
                  <a:lnTo>
                    <a:pt x="6763" y="219"/>
                  </a:lnTo>
                  <a:lnTo>
                    <a:pt x="6767" y="219"/>
                  </a:lnTo>
                  <a:lnTo>
                    <a:pt x="6770" y="219"/>
                  </a:lnTo>
                  <a:lnTo>
                    <a:pt x="6773" y="219"/>
                  </a:lnTo>
                  <a:lnTo>
                    <a:pt x="6776" y="219"/>
                  </a:lnTo>
                  <a:lnTo>
                    <a:pt x="6780" y="218"/>
                  </a:lnTo>
                  <a:lnTo>
                    <a:pt x="6783" y="218"/>
                  </a:lnTo>
                  <a:lnTo>
                    <a:pt x="6786" y="218"/>
                  </a:lnTo>
                  <a:lnTo>
                    <a:pt x="6789" y="218"/>
                  </a:lnTo>
                  <a:lnTo>
                    <a:pt x="6793" y="218"/>
                  </a:lnTo>
                  <a:lnTo>
                    <a:pt x="6796" y="218"/>
                  </a:lnTo>
                  <a:lnTo>
                    <a:pt x="6799" y="218"/>
                  </a:lnTo>
                  <a:lnTo>
                    <a:pt x="6802" y="217"/>
                  </a:lnTo>
                  <a:lnTo>
                    <a:pt x="6806" y="217"/>
                  </a:lnTo>
                  <a:lnTo>
                    <a:pt x="6809" y="217"/>
                  </a:lnTo>
                  <a:lnTo>
                    <a:pt x="6812" y="217"/>
                  </a:lnTo>
                  <a:lnTo>
                    <a:pt x="6816" y="217"/>
                  </a:lnTo>
                  <a:lnTo>
                    <a:pt x="6819" y="217"/>
                  </a:lnTo>
                  <a:lnTo>
                    <a:pt x="6822" y="217"/>
                  </a:lnTo>
                  <a:lnTo>
                    <a:pt x="6825" y="217"/>
                  </a:lnTo>
                  <a:lnTo>
                    <a:pt x="6829" y="217"/>
                  </a:lnTo>
                  <a:lnTo>
                    <a:pt x="6832" y="217"/>
                  </a:lnTo>
                  <a:lnTo>
                    <a:pt x="6835" y="216"/>
                  </a:lnTo>
                  <a:lnTo>
                    <a:pt x="6838" y="216"/>
                  </a:lnTo>
                  <a:lnTo>
                    <a:pt x="6842" y="216"/>
                  </a:lnTo>
                  <a:lnTo>
                    <a:pt x="6845" y="216"/>
                  </a:lnTo>
                  <a:lnTo>
                    <a:pt x="6848" y="216"/>
                  </a:lnTo>
                  <a:lnTo>
                    <a:pt x="6851" y="216"/>
                  </a:lnTo>
                  <a:lnTo>
                    <a:pt x="6855" y="216"/>
                  </a:lnTo>
                  <a:lnTo>
                    <a:pt x="6858" y="216"/>
                  </a:lnTo>
                  <a:lnTo>
                    <a:pt x="6861" y="216"/>
                  </a:lnTo>
                  <a:lnTo>
                    <a:pt x="6864" y="216"/>
                  </a:lnTo>
                  <a:lnTo>
                    <a:pt x="6868" y="215"/>
                  </a:lnTo>
                  <a:lnTo>
                    <a:pt x="6871" y="215"/>
                  </a:lnTo>
                  <a:lnTo>
                    <a:pt x="6874" y="215"/>
                  </a:lnTo>
                  <a:lnTo>
                    <a:pt x="6877" y="215"/>
                  </a:lnTo>
                  <a:lnTo>
                    <a:pt x="6881" y="215"/>
                  </a:lnTo>
                  <a:lnTo>
                    <a:pt x="6884" y="215"/>
                  </a:lnTo>
                  <a:lnTo>
                    <a:pt x="6887" y="215"/>
                  </a:lnTo>
                  <a:lnTo>
                    <a:pt x="6891" y="215"/>
                  </a:lnTo>
                  <a:lnTo>
                    <a:pt x="6894" y="215"/>
                  </a:lnTo>
                  <a:lnTo>
                    <a:pt x="6897" y="214"/>
                  </a:lnTo>
                  <a:lnTo>
                    <a:pt x="6900" y="214"/>
                  </a:lnTo>
                  <a:lnTo>
                    <a:pt x="6904" y="214"/>
                  </a:lnTo>
                  <a:lnTo>
                    <a:pt x="6907" y="214"/>
                  </a:lnTo>
                  <a:lnTo>
                    <a:pt x="6910" y="214"/>
                  </a:lnTo>
                  <a:lnTo>
                    <a:pt x="6913" y="214"/>
                  </a:lnTo>
                  <a:lnTo>
                    <a:pt x="6917" y="214"/>
                  </a:lnTo>
                  <a:lnTo>
                    <a:pt x="6920" y="214"/>
                  </a:lnTo>
                  <a:lnTo>
                    <a:pt x="6923" y="214"/>
                  </a:lnTo>
                  <a:lnTo>
                    <a:pt x="6926" y="213"/>
                  </a:lnTo>
                  <a:lnTo>
                    <a:pt x="6930" y="213"/>
                  </a:lnTo>
                  <a:lnTo>
                    <a:pt x="6933" y="213"/>
                  </a:lnTo>
                  <a:lnTo>
                    <a:pt x="6936" y="213"/>
                  </a:lnTo>
                  <a:lnTo>
                    <a:pt x="6939" y="213"/>
                  </a:lnTo>
                  <a:lnTo>
                    <a:pt x="6943" y="213"/>
                  </a:lnTo>
                  <a:lnTo>
                    <a:pt x="6946" y="212"/>
                  </a:lnTo>
                  <a:lnTo>
                    <a:pt x="6949" y="212"/>
                  </a:lnTo>
                  <a:lnTo>
                    <a:pt x="6953" y="212"/>
                  </a:lnTo>
                  <a:lnTo>
                    <a:pt x="6956" y="212"/>
                  </a:lnTo>
                  <a:lnTo>
                    <a:pt x="6959" y="212"/>
                  </a:lnTo>
                  <a:lnTo>
                    <a:pt x="6962" y="211"/>
                  </a:lnTo>
                  <a:lnTo>
                    <a:pt x="6966" y="211"/>
                  </a:lnTo>
                  <a:lnTo>
                    <a:pt x="6969" y="211"/>
                  </a:lnTo>
                  <a:lnTo>
                    <a:pt x="6972" y="211"/>
                  </a:lnTo>
                  <a:lnTo>
                    <a:pt x="6975" y="210"/>
                  </a:lnTo>
                  <a:lnTo>
                    <a:pt x="6979" y="210"/>
                  </a:lnTo>
                  <a:lnTo>
                    <a:pt x="6982" y="210"/>
                  </a:lnTo>
                  <a:lnTo>
                    <a:pt x="6985" y="210"/>
                  </a:lnTo>
                  <a:lnTo>
                    <a:pt x="6988" y="209"/>
                  </a:lnTo>
                  <a:lnTo>
                    <a:pt x="6992" y="209"/>
                  </a:lnTo>
                  <a:lnTo>
                    <a:pt x="6995" y="209"/>
                  </a:lnTo>
                  <a:lnTo>
                    <a:pt x="6998" y="208"/>
                  </a:lnTo>
                  <a:lnTo>
                    <a:pt x="7001" y="208"/>
                  </a:lnTo>
                  <a:lnTo>
                    <a:pt x="7005" y="208"/>
                  </a:lnTo>
                  <a:lnTo>
                    <a:pt x="7008" y="207"/>
                  </a:lnTo>
                  <a:lnTo>
                    <a:pt x="7011" y="207"/>
                  </a:lnTo>
                  <a:lnTo>
                    <a:pt x="7014" y="207"/>
                  </a:lnTo>
                  <a:lnTo>
                    <a:pt x="7018" y="206"/>
                  </a:lnTo>
                  <a:lnTo>
                    <a:pt x="7021" y="206"/>
                  </a:lnTo>
                  <a:lnTo>
                    <a:pt x="7024" y="206"/>
                  </a:lnTo>
                  <a:lnTo>
                    <a:pt x="7028" y="205"/>
                  </a:lnTo>
                  <a:lnTo>
                    <a:pt x="7031" y="205"/>
                  </a:lnTo>
                  <a:lnTo>
                    <a:pt x="7034" y="204"/>
                  </a:lnTo>
                  <a:lnTo>
                    <a:pt x="7037" y="204"/>
                  </a:lnTo>
                  <a:lnTo>
                    <a:pt x="7041" y="203"/>
                  </a:lnTo>
                  <a:lnTo>
                    <a:pt x="7044" y="203"/>
                  </a:lnTo>
                  <a:lnTo>
                    <a:pt x="7047" y="203"/>
                  </a:lnTo>
                  <a:lnTo>
                    <a:pt x="7050" y="202"/>
                  </a:lnTo>
                  <a:lnTo>
                    <a:pt x="7054" y="202"/>
                  </a:lnTo>
                  <a:lnTo>
                    <a:pt x="7057" y="201"/>
                  </a:lnTo>
                  <a:lnTo>
                    <a:pt x="7060" y="201"/>
                  </a:lnTo>
                  <a:lnTo>
                    <a:pt x="7063" y="200"/>
                  </a:lnTo>
                  <a:lnTo>
                    <a:pt x="7067" y="200"/>
                  </a:lnTo>
                  <a:lnTo>
                    <a:pt x="7070" y="199"/>
                  </a:lnTo>
                  <a:lnTo>
                    <a:pt x="7073" y="198"/>
                  </a:lnTo>
                  <a:lnTo>
                    <a:pt x="7076" y="198"/>
                  </a:lnTo>
                  <a:lnTo>
                    <a:pt x="7080" y="197"/>
                  </a:lnTo>
                  <a:lnTo>
                    <a:pt x="7083" y="197"/>
                  </a:lnTo>
                  <a:lnTo>
                    <a:pt x="7086" y="196"/>
                  </a:lnTo>
                  <a:lnTo>
                    <a:pt x="7089" y="196"/>
                  </a:lnTo>
                  <a:lnTo>
                    <a:pt x="7093" y="195"/>
                  </a:lnTo>
                  <a:lnTo>
                    <a:pt x="7096" y="194"/>
                  </a:lnTo>
                  <a:lnTo>
                    <a:pt x="7099" y="194"/>
                  </a:lnTo>
                  <a:lnTo>
                    <a:pt x="7103" y="193"/>
                  </a:lnTo>
                  <a:lnTo>
                    <a:pt x="7106" y="192"/>
                  </a:lnTo>
                  <a:lnTo>
                    <a:pt x="7109" y="192"/>
                  </a:lnTo>
                  <a:lnTo>
                    <a:pt x="7112" y="191"/>
                  </a:lnTo>
                  <a:lnTo>
                    <a:pt x="7116" y="190"/>
                  </a:lnTo>
                  <a:lnTo>
                    <a:pt x="7119" y="190"/>
                  </a:lnTo>
                  <a:lnTo>
                    <a:pt x="7122" y="189"/>
                  </a:lnTo>
                  <a:lnTo>
                    <a:pt x="7125" y="188"/>
                  </a:lnTo>
                  <a:lnTo>
                    <a:pt x="7129" y="188"/>
                  </a:lnTo>
                  <a:lnTo>
                    <a:pt x="7132" y="18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76">
              <a:extLst>
                <a:ext uri="{FF2B5EF4-FFF2-40B4-BE49-F238E27FC236}">
                  <a16:creationId xmlns:a16="http://schemas.microsoft.com/office/drawing/2014/main" id="{C7D24DB6-9F11-4611-9898-FC30E7C18A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6" y="3376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77">
              <a:extLst>
                <a:ext uri="{FF2B5EF4-FFF2-40B4-BE49-F238E27FC236}">
                  <a16:creationId xmlns:a16="http://schemas.microsoft.com/office/drawing/2014/main" id="{55B1CA81-6932-4147-939F-2CFFBAD93BBB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405" y="1796"/>
              <a:ext cx="3031" cy="1587"/>
            </a:xfrm>
            <a:custGeom>
              <a:avLst/>
              <a:gdLst>
                <a:gd name="T0" fmla="*/ 110 w 7132"/>
                <a:gd name="T1" fmla="*/ 3690 h 3894"/>
                <a:gd name="T2" fmla="*/ 225 w 7132"/>
                <a:gd name="T3" fmla="*/ 3029 h 3894"/>
                <a:gd name="T4" fmla="*/ 339 w 7132"/>
                <a:gd name="T5" fmla="*/ 1477 h 3894"/>
                <a:gd name="T6" fmla="*/ 453 w 7132"/>
                <a:gd name="T7" fmla="*/ 1762 h 3894"/>
                <a:gd name="T8" fmla="*/ 567 w 7132"/>
                <a:gd name="T9" fmla="*/ 1190 h 3894"/>
                <a:gd name="T10" fmla="*/ 681 w 7132"/>
                <a:gd name="T11" fmla="*/ 1120 h 3894"/>
                <a:gd name="T12" fmla="*/ 795 w 7132"/>
                <a:gd name="T13" fmla="*/ 884 h 3894"/>
                <a:gd name="T14" fmla="*/ 909 w 7132"/>
                <a:gd name="T15" fmla="*/ 652 h 3894"/>
                <a:gd name="T16" fmla="*/ 1024 w 7132"/>
                <a:gd name="T17" fmla="*/ 617 h 3894"/>
                <a:gd name="T18" fmla="*/ 1138 w 7132"/>
                <a:gd name="T19" fmla="*/ 502 h 3894"/>
                <a:gd name="T20" fmla="*/ 1252 w 7132"/>
                <a:gd name="T21" fmla="*/ 454 h 3894"/>
                <a:gd name="T22" fmla="*/ 1366 w 7132"/>
                <a:gd name="T23" fmla="*/ 408 h 3894"/>
                <a:gd name="T24" fmla="*/ 1480 w 7132"/>
                <a:gd name="T25" fmla="*/ 316 h 3894"/>
                <a:gd name="T26" fmla="*/ 1594 w 7132"/>
                <a:gd name="T27" fmla="*/ 342 h 3894"/>
                <a:gd name="T28" fmla="*/ 1708 w 7132"/>
                <a:gd name="T29" fmla="*/ 374 h 3894"/>
                <a:gd name="T30" fmla="*/ 1823 w 7132"/>
                <a:gd name="T31" fmla="*/ 408 h 3894"/>
                <a:gd name="T32" fmla="*/ 1937 w 7132"/>
                <a:gd name="T33" fmla="*/ 460 h 3894"/>
                <a:gd name="T34" fmla="*/ 2051 w 7132"/>
                <a:gd name="T35" fmla="*/ 444 h 3894"/>
                <a:gd name="T36" fmla="*/ 2165 w 7132"/>
                <a:gd name="T37" fmla="*/ 439 h 3894"/>
                <a:gd name="T38" fmla="*/ 2279 w 7132"/>
                <a:gd name="T39" fmla="*/ 446 h 3894"/>
                <a:gd name="T40" fmla="*/ 2393 w 7132"/>
                <a:gd name="T41" fmla="*/ 425 h 3894"/>
                <a:gd name="T42" fmla="*/ 2507 w 7132"/>
                <a:gd name="T43" fmla="*/ 395 h 3894"/>
                <a:gd name="T44" fmla="*/ 2622 w 7132"/>
                <a:gd name="T45" fmla="*/ 385 h 3894"/>
                <a:gd name="T46" fmla="*/ 2736 w 7132"/>
                <a:gd name="T47" fmla="*/ 385 h 3894"/>
                <a:gd name="T48" fmla="*/ 2850 w 7132"/>
                <a:gd name="T49" fmla="*/ 375 h 3894"/>
                <a:gd name="T50" fmla="*/ 2964 w 7132"/>
                <a:gd name="T51" fmla="*/ 345 h 3894"/>
                <a:gd name="T52" fmla="*/ 3078 w 7132"/>
                <a:gd name="T53" fmla="*/ 286 h 3894"/>
                <a:gd name="T54" fmla="*/ 3192 w 7132"/>
                <a:gd name="T55" fmla="*/ 245 h 3894"/>
                <a:gd name="T56" fmla="*/ 3306 w 7132"/>
                <a:gd name="T57" fmla="*/ 195 h 3894"/>
                <a:gd name="T58" fmla="*/ 3421 w 7132"/>
                <a:gd name="T59" fmla="*/ 159 h 3894"/>
                <a:gd name="T60" fmla="*/ 3535 w 7132"/>
                <a:gd name="T61" fmla="*/ 130 h 3894"/>
                <a:gd name="T62" fmla="*/ 3649 w 7132"/>
                <a:gd name="T63" fmla="*/ 101 h 3894"/>
                <a:gd name="T64" fmla="*/ 3763 w 7132"/>
                <a:gd name="T65" fmla="*/ 85 h 3894"/>
                <a:gd name="T66" fmla="*/ 3877 w 7132"/>
                <a:gd name="T67" fmla="*/ 62 h 3894"/>
                <a:gd name="T68" fmla="*/ 3991 w 7132"/>
                <a:gd name="T69" fmla="*/ 34 h 3894"/>
                <a:gd name="T70" fmla="*/ 4105 w 7132"/>
                <a:gd name="T71" fmla="*/ 32 h 3894"/>
                <a:gd name="T72" fmla="*/ 4220 w 7132"/>
                <a:gd name="T73" fmla="*/ 31 h 3894"/>
                <a:gd name="T74" fmla="*/ 4334 w 7132"/>
                <a:gd name="T75" fmla="*/ 7 h 3894"/>
                <a:gd name="T76" fmla="*/ 4448 w 7132"/>
                <a:gd name="T77" fmla="*/ 2 h 3894"/>
                <a:gd name="T78" fmla="*/ 4562 w 7132"/>
                <a:gd name="T79" fmla="*/ 15 h 3894"/>
                <a:gd name="T80" fmla="*/ 4676 w 7132"/>
                <a:gd name="T81" fmla="*/ 36 h 3894"/>
                <a:gd name="T82" fmla="*/ 4790 w 7132"/>
                <a:gd name="T83" fmla="*/ 59 h 3894"/>
                <a:gd name="T84" fmla="*/ 4904 w 7132"/>
                <a:gd name="T85" fmla="*/ 77 h 3894"/>
                <a:gd name="T86" fmla="*/ 5019 w 7132"/>
                <a:gd name="T87" fmla="*/ 122 h 3894"/>
                <a:gd name="T88" fmla="*/ 5133 w 7132"/>
                <a:gd name="T89" fmla="*/ 175 h 3894"/>
                <a:gd name="T90" fmla="*/ 5247 w 7132"/>
                <a:gd name="T91" fmla="*/ 206 h 3894"/>
                <a:gd name="T92" fmla="*/ 5361 w 7132"/>
                <a:gd name="T93" fmla="*/ 233 h 3894"/>
                <a:gd name="T94" fmla="*/ 5475 w 7132"/>
                <a:gd name="T95" fmla="*/ 271 h 3894"/>
                <a:gd name="T96" fmla="*/ 5589 w 7132"/>
                <a:gd name="T97" fmla="*/ 300 h 3894"/>
                <a:gd name="T98" fmla="*/ 5703 w 7132"/>
                <a:gd name="T99" fmla="*/ 284 h 3894"/>
                <a:gd name="T100" fmla="*/ 5818 w 7132"/>
                <a:gd name="T101" fmla="*/ 249 h 3894"/>
                <a:gd name="T102" fmla="*/ 5932 w 7132"/>
                <a:gd name="T103" fmla="*/ 216 h 3894"/>
                <a:gd name="T104" fmla="*/ 6046 w 7132"/>
                <a:gd name="T105" fmla="*/ 178 h 3894"/>
                <a:gd name="T106" fmla="*/ 6160 w 7132"/>
                <a:gd name="T107" fmla="*/ 148 h 3894"/>
                <a:gd name="T108" fmla="*/ 6274 w 7132"/>
                <a:gd name="T109" fmla="*/ 134 h 3894"/>
                <a:gd name="T110" fmla="*/ 6388 w 7132"/>
                <a:gd name="T111" fmla="*/ 137 h 3894"/>
                <a:gd name="T112" fmla="*/ 6502 w 7132"/>
                <a:gd name="T113" fmla="*/ 131 h 3894"/>
                <a:gd name="T114" fmla="*/ 6617 w 7132"/>
                <a:gd name="T115" fmla="*/ 107 h 3894"/>
                <a:gd name="T116" fmla="*/ 6731 w 7132"/>
                <a:gd name="T117" fmla="*/ 97 h 3894"/>
                <a:gd name="T118" fmla="*/ 6845 w 7132"/>
                <a:gd name="T119" fmla="*/ 61 h 3894"/>
                <a:gd name="T120" fmla="*/ 6959 w 7132"/>
                <a:gd name="T121" fmla="*/ 7 h 3894"/>
                <a:gd name="T122" fmla="*/ 7073 w 7132"/>
                <a:gd name="T123" fmla="*/ 15 h 389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894"/>
                <a:gd name="T188" fmla="*/ 7132 w 7132"/>
                <a:gd name="T189" fmla="*/ 3894 h 389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894">
                  <a:moveTo>
                    <a:pt x="0" y="3894"/>
                  </a:moveTo>
                  <a:lnTo>
                    <a:pt x="3" y="3891"/>
                  </a:lnTo>
                  <a:lnTo>
                    <a:pt x="6" y="3888"/>
                  </a:lnTo>
                  <a:lnTo>
                    <a:pt x="9" y="3885"/>
                  </a:lnTo>
                  <a:lnTo>
                    <a:pt x="13" y="3883"/>
                  </a:lnTo>
                  <a:lnTo>
                    <a:pt x="16" y="3880"/>
                  </a:lnTo>
                  <a:lnTo>
                    <a:pt x="19" y="3877"/>
                  </a:lnTo>
                  <a:lnTo>
                    <a:pt x="22" y="3874"/>
                  </a:lnTo>
                  <a:lnTo>
                    <a:pt x="26" y="3870"/>
                  </a:lnTo>
                  <a:lnTo>
                    <a:pt x="29" y="3867"/>
                  </a:lnTo>
                  <a:lnTo>
                    <a:pt x="32" y="3864"/>
                  </a:lnTo>
                  <a:lnTo>
                    <a:pt x="35" y="3860"/>
                  </a:lnTo>
                  <a:lnTo>
                    <a:pt x="39" y="3857"/>
                  </a:lnTo>
                  <a:lnTo>
                    <a:pt x="42" y="3853"/>
                  </a:lnTo>
                  <a:lnTo>
                    <a:pt x="45" y="3849"/>
                  </a:lnTo>
                  <a:lnTo>
                    <a:pt x="48" y="3844"/>
                  </a:lnTo>
                  <a:lnTo>
                    <a:pt x="52" y="3840"/>
                  </a:lnTo>
                  <a:lnTo>
                    <a:pt x="55" y="3835"/>
                  </a:lnTo>
                  <a:lnTo>
                    <a:pt x="58" y="3830"/>
                  </a:lnTo>
                  <a:lnTo>
                    <a:pt x="61" y="3825"/>
                  </a:lnTo>
                  <a:lnTo>
                    <a:pt x="65" y="3820"/>
                  </a:lnTo>
                  <a:lnTo>
                    <a:pt x="68" y="3814"/>
                  </a:lnTo>
                  <a:lnTo>
                    <a:pt x="71" y="3808"/>
                  </a:lnTo>
                  <a:lnTo>
                    <a:pt x="75" y="3801"/>
                  </a:lnTo>
                  <a:lnTo>
                    <a:pt x="78" y="3795"/>
                  </a:lnTo>
                  <a:lnTo>
                    <a:pt x="81" y="3788"/>
                  </a:lnTo>
                  <a:lnTo>
                    <a:pt x="84" y="3778"/>
                  </a:lnTo>
                  <a:lnTo>
                    <a:pt x="88" y="3769"/>
                  </a:lnTo>
                  <a:lnTo>
                    <a:pt x="91" y="3758"/>
                  </a:lnTo>
                  <a:lnTo>
                    <a:pt x="94" y="3748"/>
                  </a:lnTo>
                  <a:lnTo>
                    <a:pt x="97" y="3737"/>
                  </a:lnTo>
                  <a:lnTo>
                    <a:pt x="101" y="3726"/>
                  </a:lnTo>
                  <a:lnTo>
                    <a:pt x="104" y="3714"/>
                  </a:lnTo>
                  <a:lnTo>
                    <a:pt x="107" y="3703"/>
                  </a:lnTo>
                  <a:lnTo>
                    <a:pt x="110" y="3690"/>
                  </a:lnTo>
                  <a:lnTo>
                    <a:pt x="114" y="3678"/>
                  </a:lnTo>
                  <a:lnTo>
                    <a:pt x="117" y="3665"/>
                  </a:lnTo>
                  <a:lnTo>
                    <a:pt x="120" y="3652"/>
                  </a:lnTo>
                  <a:lnTo>
                    <a:pt x="123" y="3638"/>
                  </a:lnTo>
                  <a:lnTo>
                    <a:pt x="127" y="3625"/>
                  </a:lnTo>
                  <a:lnTo>
                    <a:pt x="130" y="3611"/>
                  </a:lnTo>
                  <a:lnTo>
                    <a:pt x="133" y="3596"/>
                  </a:lnTo>
                  <a:lnTo>
                    <a:pt x="136" y="3581"/>
                  </a:lnTo>
                  <a:lnTo>
                    <a:pt x="140" y="3566"/>
                  </a:lnTo>
                  <a:lnTo>
                    <a:pt x="143" y="3551"/>
                  </a:lnTo>
                  <a:lnTo>
                    <a:pt x="146" y="3535"/>
                  </a:lnTo>
                  <a:lnTo>
                    <a:pt x="150" y="3520"/>
                  </a:lnTo>
                  <a:lnTo>
                    <a:pt x="153" y="3503"/>
                  </a:lnTo>
                  <a:lnTo>
                    <a:pt x="156" y="3487"/>
                  </a:lnTo>
                  <a:lnTo>
                    <a:pt x="159" y="3470"/>
                  </a:lnTo>
                  <a:lnTo>
                    <a:pt x="163" y="3453"/>
                  </a:lnTo>
                  <a:lnTo>
                    <a:pt x="166" y="3438"/>
                  </a:lnTo>
                  <a:lnTo>
                    <a:pt x="169" y="3422"/>
                  </a:lnTo>
                  <a:lnTo>
                    <a:pt x="172" y="3406"/>
                  </a:lnTo>
                  <a:lnTo>
                    <a:pt x="176" y="3389"/>
                  </a:lnTo>
                  <a:lnTo>
                    <a:pt x="179" y="3372"/>
                  </a:lnTo>
                  <a:lnTo>
                    <a:pt x="182" y="3354"/>
                  </a:lnTo>
                  <a:lnTo>
                    <a:pt x="185" y="3335"/>
                  </a:lnTo>
                  <a:lnTo>
                    <a:pt x="189" y="3316"/>
                  </a:lnTo>
                  <a:lnTo>
                    <a:pt x="192" y="3295"/>
                  </a:lnTo>
                  <a:lnTo>
                    <a:pt x="195" y="3274"/>
                  </a:lnTo>
                  <a:lnTo>
                    <a:pt x="198" y="3252"/>
                  </a:lnTo>
                  <a:lnTo>
                    <a:pt x="202" y="3229"/>
                  </a:lnTo>
                  <a:lnTo>
                    <a:pt x="205" y="3204"/>
                  </a:lnTo>
                  <a:lnTo>
                    <a:pt x="208" y="3178"/>
                  </a:lnTo>
                  <a:lnTo>
                    <a:pt x="211" y="3151"/>
                  </a:lnTo>
                  <a:lnTo>
                    <a:pt x="215" y="3123"/>
                  </a:lnTo>
                  <a:lnTo>
                    <a:pt x="218" y="3093"/>
                  </a:lnTo>
                  <a:lnTo>
                    <a:pt x="221" y="3062"/>
                  </a:lnTo>
                  <a:lnTo>
                    <a:pt x="225" y="3029"/>
                  </a:lnTo>
                  <a:lnTo>
                    <a:pt x="228" y="2994"/>
                  </a:lnTo>
                  <a:lnTo>
                    <a:pt x="231" y="2958"/>
                  </a:lnTo>
                  <a:lnTo>
                    <a:pt x="234" y="2919"/>
                  </a:lnTo>
                  <a:lnTo>
                    <a:pt x="238" y="2879"/>
                  </a:lnTo>
                  <a:lnTo>
                    <a:pt x="241" y="2837"/>
                  </a:lnTo>
                  <a:lnTo>
                    <a:pt x="244" y="2793"/>
                  </a:lnTo>
                  <a:lnTo>
                    <a:pt x="247" y="2743"/>
                  </a:lnTo>
                  <a:lnTo>
                    <a:pt x="251" y="2690"/>
                  </a:lnTo>
                  <a:lnTo>
                    <a:pt x="254" y="2636"/>
                  </a:lnTo>
                  <a:lnTo>
                    <a:pt x="257" y="2581"/>
                  </a:lnTo>
                  <a:lnTo>
                    <a:pt x="260" y="2525"/>
                  </a:lnTo>
                  <a:lnTo>
                    <a:pt x="264" y="2467"/>
                  </a:lnTo>
                  <a:lnTo>
                    <a:pt x="267" y="2409"/>
                  </a:lnTo>
                  <a:lnTo>
                    <a:pt x="270" y="2351"/>
                  </a:lnTo>
                  <a:lnTo>
                    <a:pt x="273" y="2293"/>
                  </a:lnTo>
                  <a:lnTo>
                    <a:pt x="277" y="2234"/>
                  </a:lnTo>
                  <a:lnTo>
                    <a:pt x="280" y="2176"/>
                  </a:lnTo>
                  <a:lnTo>
                    <a:pt x="283" y="2118"/>
                  </a:lnTo>
                  <a:lnTo>
                    <a:pt x="286" y="2061"/>
                  </a:lnTo>
                  <a:lnTo>
                    <a:pt x="290" y="2006"/>
                  </a:lnTo>
                  <a:lnTo>
                    <a:pt x="293" y="1951"/>
                  </a:lnTo>
                  <a:lnTo>
                    <a:pt x="296" y="1898"/>
                  </a:lnTo>
                  <a:lnTo>
                    <a:pt x="300" y="1847"/>
                  </a:lnTo>
                  <a:lnTo>
                    <a:pt x="303" y="1798"/>
                  </a:lnTo>
                  <a:lnTo>
                    <a:pt x="306" y="1751"/>
                  </a:lnTo>
                  <a:lnTo>
                    <a:pt x="309" y="1707"/>
                  </a:lnTo>
                  <a:lnTo>
                    <a:pt x="313" y="1665"/>
                  </a:lnTo>
                  <a:lnTo>
                    <a:pt x="316" y="1626"/>
                  </a:lnTo>
                  <a:lnTo>
                    <a:pt x="319" y="1591"/>
                  </a:lnTo>
                  <a:lnTo>
                    <a:pt x="322" y="1559"/>
                  </a:lnTo>
                  <a:lnTo>
                    <a:pt x="326" y="1531"/>
                  </a:lnTo>
                  <a:lnTo>
                    <a:pt x="329" y="1512"/>
                  </a:lnTo>
                  <a:lnTo>
                    <a:pt x="332" y="1497"/>
                  </a:lnTo>
                  <a:lnTo>
                    <a:pt x="335" y="1485"/>
                  </a:lnTo>
                  <a:lnTo>
                    <a:pt x="339" y="1477"/>
                  </a:lnTo>
                  <a:lnTo>
                    <a:pt x="342" y="1471"/>
                  </a:lnTo>
                  <a:lnTo>
                    <a:pt x="345" y="1469"/>
                  </a:lnTo>
                  <a:lnTo>
                    <a:pt x="348" y="1469"/>
                  </a:lnTo>
                  <a:lnTo>
                    <a:pt x="352" y="1472"/>
                  </a:lnTo>
                  <a:lnTo>
                    <a:pt x="355" y="1478"/>
                  </a:lnTo>
                  <a:lnTo>
                    <a:pt x="358" y="1485"/>
                  </a:lnTo>
                  <a:lnTo>
                    <a:pt x="361" y="1494"/>
                  </a:lnTo>
                  <a:lnTo>
                    <a:pt x="365" y="1505"/>
                  </a:lnTo>
                  <a:lnTo>
                    <a:pt x="368" y="1518"/>
                  </a:lnTo>
                  <a:lnTo>
                    <a:pt x="371" y="1532"/>
                  </a:lnTo>
                  <a:lnTo>
                    <a:pt x="375" y="1546"/>
                  </a:lnTo>
                  <a:lnTo>
                    <a:pt x="378" y="1562"/>
                  </a:lnTo>
                  <a:lnTo>
                    <a:pt x="381" y="1579"/>
                  </a:lnTo>
                  <a:lnTo>
                    <a:pt x="384" y="1595"/>
                  </a:lnTo>
                  <a:lnTo>
                    <a:pt x="388" y="1612"/>
                  </a:lnTo>
                  <a:lnTo>
                    <a:pt x="391" y="1630"/>
                  </a:lnTo>
                  <a:lnTo>
                    <a:pt x="394" y="1646"/>
                  </a:lnTo>
                  <a:lnTo>
                    <a:pt x="397" y="1663"/>
                  </a:lnTo>
                  <a:lnTo>
                    <a:pt x="401" y="1679"/>
                  </a:lnTo>
                  <a:lnTo>
                    <a:pt x="404" y="1694"/>
                  </a:lnTo>
                  <a:lnTo>
                    <a:pt x="407" y="1709"/>
                  </a:lnTo>
                  <a:lnTo>
                    <a:pt x="410" y="1720"/>
                  </a:lnTo>
                  <a:lnTo>
                    <a:pt x="414" y="1730"/>
                  </a:lnTo>
                  <a:lnTo>
                    <a:pt x="417" y="1739"/>
                  </a:lnTo>
                  <a:lnTo>
                    <a:pt x="420" y="1747"/>
                  </a:lnTo>
                  <a:lnTo>
                    <a:pt x="423" y="1754"/>
                  </a:lnTo>
                  <a:lnTo>
                    <a:pt x="427" y="1759"/>
                  </a:lnTo>
                  <a:lnTo>
                    <a:pt x="430" y="1764"/>
                  </a:lnTo>
                  <a:lnTo>
                    <a:pt x="433" y="1767"/>
                  </a:lnTo>
                  <a:lnTo>
                    <a:pt x="437" y="1769"/>
                  </a:lnTo>
                  <a:lnTo>
                    <a:pt x="440" y="1770"/>
                  </a:lnTo>
                  <a:lnTo>
                    <a:pt x="443" y="1769"/>
                  </a:lnTo>
                  <a:lnTo>
                    <a:pt x="446" y="1768"/>
                  </a:lnTo>
                  <a:lnTo>
                    <a:pt x="450" y="1765"/>
                  </a:lnTo>
                  <a:lnTo>
                    <a:pt x="453" y="1762"/>
                  </a:lnTo>
                  <a:lnTo>
                    <a:pt x="456" y="1757"/>
                  </a:lnTo>
                  <a:lnTo>
                    <a:pt x="459" y="1751"/>
                  </a:lnTo>
                  <a:lnTo>
                    <a:pt x="463" y="1744"/>
                  </a:lnTo>
                  <a:lnTo>
                    <a:pt x="466" y="1736"/>
                  </a:lnTo>
                  <a:lnTo>
                    <a:pt x="469" y="1726"/>
                  </a:lnTo>
                  <a:lnTo>
                    <a:pt x="472" y="1716"/>
                  </a:lnTo>
                  <a:lnTo>
                    <a:pt x="476" y="1704"/>
                  </a:lnTo>
                  <a:lnTo>
                    <a:pt x="479" y="1692"/>
                  </a:lnTo>
                  <a:lnTo>
                    <a:pt x="482" y="1678"/>
                  </a:lnTo>
                  <a:lnTo>
                    <a:pt x="485" y="1663"/>
                  </a:lnTo>
                  <a:lnTo>
                    <a:pt x="489" y="1647"/>
                  </a:lnTo>
                  <a:lnTo>
                    <a:pt x="492" y="1632"/>
                  </a:lnTo>
                  <a:lnTo>
                    <a:pt x="495" y="1616"/>
                  </a:lnTo>
                  <a:lnTo>
                    <a:pt x="498" y="1598"/>
                  </a:lnTo>
                  <a:lnTo>
                    <a:pt x="502" y="1580"/>
                  </a:lnTo>
                  <a:lnTo>
                    <a:pt x="505" y="1561"/>
                  </a:lnTo>
                  <a:lnTo>
                    <a:pt x="508" y="1542"/>
                  </a:lnTo>
                  <a:lnTo>
                    <a:pt x="512" y="1522"/>
                  </a:lnTo>
                  <a:lnTo>
                    <a:pt x="515" y="1502"/>
                  </a:lnTo>
                  <a:lnTo>
                    <a:pt x="518" y="1481"/>
                  </a:lnTo>
                  <a:lnTo>
                    <a:pt x="521" y="1460"/>
                  </a:lnTo>
                  <a:lnTo>
                    <a:pt x="525" y="1439"/>
                  </a:lnTo>
                  <a:lnTo>
                    <a:pt x="528" y="1418"/>
                  </a:lnTo>
                  <a:lnTo>
                    <a:pt x="531" y="1396"/>
                  </a:lnTo>
                  <a:lnTo>
                    <a:pt x="534" y="1375"/>
                  </a:lnTo>
                  <a:lnTo>
                    <a:pt x="538" y="1354"/>
                  </a:lnTo>
                  <a:lnTo>
                    <a:pt x="541" y="1334"/>
                  </a:lnTo>
                  <a:lnTo>
                    <a:pt x="544" y="1314"/>
                  </a:lnTo>
                  <a:lnTo>
                    <a:pt x="547" y="1294"/>
                  </a:lnTo>
                  <a:lnTo>
                    <a:pt x="551" y="1275"/>
                  </a:lnTo>
                  <a:lnTo>
                    <a:pt x="554" y="1256"/>
                  </a:lnTo>
                  <a:lnTo>
                    <a:pt x="557" y="1238"/>
                  </a:lnTo>
                  <a:lnTo>
                    <a:pt x="560" y="1221"/>
                  </a:lnTo>
                  <a:lnTo>
                    <a:pt x="564" y="1205"/>
                  </a:lnTo>
                  <a:lnTo>
                    <a:pt x="567" y="1190"/>
                  </a:lnTo>
                  <a:lnTo>
                    <a:pt x="570" y="1177"/>
                  </a:lnTo>
                  <a:lnTo>
                    <a:pt x="573" y="1165"/>
                  </a:lnTo>
                  <a:lnTo>
                    <a:pt x="577" y="1154"/>
                  </a:lnTo>
                  <a:lnTo>
                    <a:pt x="580" y="1145"/>
                  </a:lnTo>
                  <a:lnTo>
                    <a:pt x="583" y="1136"/>
                  </a:lnTo>
                  <a:lnTo>
                    <a:pt x="587" y="1129"/>
                  </a:lnTo>
                  <a:lnTo>
                    <a:pt x="590" y="1122"/>
                  </a:lnTo>
                  <a:lnTo>
                    <a:pt x="593" y="1117"/>
                  </a:lnTo>
                  <a:lnTo>
                    <a:pt x="596" y="1112"/>
                  </a:lnTo>
                  <a:lnTo>
                    <a:pt x="600" y="1108"/>
                  </a:lnTo>
                  <a:lnTo>
                    <a:pt x="603" y="1105"/>
                  </a:lnTo>
                  <a:lnTo>
                    <a:pt x="606" y="1102"/>
                  </a:lnTo>
                  <a:lnTo>
                    <a:pt x="609" y="1101"/>
                  </a:lnTo>
                  <a:lnTo>
                    <a:pt x="613" y="1099"/>
                  </a:lnTo>
                  <a:lnTo>
                    <a:pt x="616" y="1099"/>
                  </a:lnTo>
                  <a:lnTo>
                    <a:pt x="619" y="1099"/>
                  </a:lnTo>
                  <a:lnTo>
                    <a:pt x="622" y="1099"/>
                  </a:lnTo>
                  <a:lnTo>
                    <a:pt x="626" y="1099"/>
                  </a:lnTo>
                  <a:lnTo>
                    <a:pt x="629" y="1101"/>
                  </a:lnTo>
                  <a:lnTo>
                    <a:pt x="632" y="1102"/>
                  </a:lnTo>
                  <a:lnTo>
                    <a:pt x="635" y="1103"/>
                  </a:lnTo>
                  <a:lnTo>
                    <a:pt x="639" y="1105"/>
                  </a:lnTo>
                  <a:lnTo>
                    <a:pt x="642" y="1107"/>
                  </a:lnTo>
                  <a:lnTo>
                    <a:pt x="645" y="1109"/>
                  </a:lnTo>
                  <a:lnTo>
                    <a:pt x="648" y="1111"/>
                  </a:lnTo>
                  <a:lnTo>
                    <a:pt x="652" y="1113"/>
                  </a:lnTo>
                  <a:lnTo>
                    <a:pt x="655" y="1114"/>
                  </a:lnTo>
                  <a:lnTo>
                    <a:pt x="658" y="1116"/>
                  </a:lnTo>
                  <a:lnTo>
                    <a:pt x="662" y="1117"/>
                  </a:lnTo>
                  <a:lnTo>
                    <a:pt x="665" y="1118"/>
                  </a:lnTo>
                  <a:lnTo>
                    <a:pt x="668" y="1119"/>
                  </a:lnTo>
                  <a:lnTo>
                    <a:pt x="671" y="1119"/>
                  </a:lnTo>
                  <a:lnTo>
                    <a:pt x="675" y="1120"/>
                  </a:lnTo>
                  <a:lnTo>
                    <a:pt x="678" y="1120"/>
                  </a:lnTo>
                  <a:lnTo>
                    <a:pt x="681" y="1120"/>
                  </a:lnTo>
                  <a:lnTo>
                    <a:pt x="684" y="1120"/>
                  </a:lnTo>
                  <a:lnTo>
                    <a:pt x="688" y="1120"/>
                  </a:lnTo>
                  <a:lnTo>
                    <a:pt x="691" y="1119"/>
                  </a:lnTo>
                  <a:lnTo>
                    <a:pt x="694" y="1118"/>
                  </a:lnTo>
                  <a:lnTo>
                    <a:pt x="697" y="1116"/>
                  </a:lnTo>
                  <a:lnTo>
                    <a:pt x="701" y="1115"/>
                  </a:lnTo>
                  <a:lnTo>
                    <a:pt x="704" y="1112"/>
                  </a:lnTo>
                  <a:lnTo>
                    <a:pt x="707" y="1110"/>
                  </a:lnTo>
                  <a:lnTo>
                    <a:pt x="710" y="1107"/>
                  </a:lnTo>
                  <a:lnTo>
                    <a:pt x="714" y="1104"/>
                  </a:lnTo>
                  <a:lnTo>
                    <a:pt x="717" y="1100"/>
                  </a:lnTo>
                  <a:lnTo>
                    <a:pt x="720" y="1096"/>
                  </a:lnTo>
                  <a:lnTo>
                    <a:pt x="723" y="1091"/>
                  </a:lnTo>
                  <a:lnTo>
                    <a:pt x="727" y="1085"/>
                  </a:lnTo>
                  <a:lnTo>
                    <a:pt x="730" y="1079"/>
                  </a:lnTo>
                  <a:lnTo>
                    <a:pt x="733" y="1073"/>
                  </a:lnTo>
                  <a:lnTo>
                    <a:pt x="737" y="1066"/>
                  </a:lnTo>
                  <a:lnTo>
                    <a:pt x="740" y="1059"/>
                  </a:lnTo>
                  <a:lnTo>
                    <a:pt x="743" y="1051"/>
                  </a:lnTo>
                  <a:lnTo>
                    <a:pt x="746" y="1043"/>
                  </a:lnTo>
                  <a:lnTo>
                    <a:pt x="750" y="1034"/>
                  </a:lnTo>
                  <a:lnTo>
                    <a:pt x="753" y="1025"/>
                  </a:lnTo>
                  <a:lnTo>
                    <a:pt x="756" y="1015"/>
                  </a:lnTo>
                  <a:lnTo>
                    <a:pt x="759" y="1006"/>
                  </a:lnTo>
                  <a:lnTo>
                    <a:pt x="763" y="995"/>
                  </a:lnTo>
                  <a:lnTo>
                    <a:pt x="766" y="985"/>
                  </a:lnTo>
                  <a:lnTo>
                    <a:pt x="769" y="974"/>
                  </a:lnTo>
                  <a:lnTo>
                    <a:pt x="772" y="963"/>
                  </a:lnTo>
                  <a:lnTo>
                    <a:pt x="776" y="952"/>
                  </a:lnTo>
                  <a:lnTo>
                    <a:pt x="779" y="941"/>
                  </a:lnTo>
                  <a:lnTo>
                    <a:pt x="782" y="930"/>
                  </a:lnTo>
                  <a:lnTo>
                    <a:pt x="785" y="918"/>
                  </a:lnTo>
                  <a:lnTo>
                    <a:pt x="789" y="907"/>
                  </a:lnTo>
                  <a:lnTo>
                    <a:pt x="792" y="896"/>
                  </a:lnTo>
                  <a:lnTo>
                    <a:pt x="795" y="884"/>
                  </a:lnTo>
                  <a:lnTo>
                    <a:pt x="799" y="873"/>
                  </a:lnTo>
                  <a:lnTo>
                    <a:pt x="802" y="862"/>
                  </a:lnTo>
                  <a:lnTo>
                    <a:pt x="805" y="851"/>
                  </a:lnTo>
                  <a:lnTo>
                    <a:pt x="808" y="840"/>
                  </a:lnTo>
                  <a:lnTo>
                    <a:pt x="812" y="829"/>
                  </a:lnTo>
                  <a:lnTo>
                    <a:pt x="815" y="819"/>
                  </a:lnTo>
                  <a:lnTo>
                    <a:pt x="818" y="809"/>
                  </a:lnTo>
                  <a:lnTo>
                    <a:pt x="821" y="799"/>
                  </a:lnTo>
                  <a:lnTo>
                    <a:pt x="825" y="790"/>
                  </a:lnTo>
                  <a:lnTo>
                    <a:pt x="828" y="781"/>
                  </a:lnTo>
                  <a:lnTo>
                    <a:pt x="831" y="773"/>
                  </a:lnTo>
                  <a:lnTo>
                    <a:pt x="834" y="764"/>
                  </a:lnTo>
                  <a:lnTo>
                    <a:pt x="838" y="756"/>
                  </a:lnTo>
                  <a:lnTo>
                    <a:pt x="841" y="749"/>
                  </a:lnTo>
                  <a:lnTo>
                    <a:pt x="844" y="741"/>
                  </a:lnTo>
                  <a:lnTo>
                    <a:pt x="847" y="734"/>
                  </a:lnTo>
                  <a:lnTo>
                    <a:pt x="851" y="727"/>
                  </a:lnTo>
                  <a:lnTo>
                    <a:pt x="854" y="720"/>
                  </a:lnTo>
                  <a:lnTo>
                    <a:pt x="857" y="714"/>
                  </a:lnTo>
                  <a:lnTo>
                    <a:pt x="860" y="708"/>
                  </a:lnTo>
                  <a:lnTo>
                    <a:pt x="864" y="702"/>
                  </a:lnTo>
                  <a:lnTo>
                    <a:pt x="867" y="697"/>
                  </a:lnTo>
                  <a:lnTo>
                    <a:pt x="870" y="692"/>
                  </a:lnTo>
                  <a:lnTo>
                    <a:pt x="874" y="687"/>
                  </a:lnTo>
                  <a:lnTo>
                    <a:pt x="877" y="682"/>
                  </a:lnTo>
                  <a:lnTo>
                    <a:pt x="880" y="678"/>
                  </a:lnTo>
                  <a:lnTo>
                    <a:pt x="883" y="674"/>
                  </a:lnTo>
                  <a:lnTo>
                    <a:pt x="887" y="670"/>
                  </a:lnTo>
                  <a:lnTo>
                    <a:pt x="890" y="667"/>
                  </a:lnTo>
                  <a:lnTo>
                    <a:pt x="893" y="663"/>
                  </a:lnTo>
                  <a:lnTo>
                    <a:pt x="896" y="661"/>
                  </a:lnTo>
                  <a:lnTo>
                    <a:pt x="900" y="658"/>
                  </a:lnTo>
                  <a:lnTo>
                    <a:pt x="903" y="656"/>
                  </a:lnTo>
                  <a:lnTo>
                    <a:pt x="906" y="654"/>
                  </a:lnTo>
                  <a:lnTo>
                    <a:pt x="909" y="652"/>
                  </a:lnTo>
                  <a:lnTo>
                    <a:pt x="913" y="651"/>
                  </a:lnTo>
                  <a:lnTo>
                    <a:pt x="916" y="649"/>
                  </a:lnTo>
                  <a:lnTo>
                    <a:pt x="919" y="648"/>
                  </a:lnTo>
                  <a:lnTo>
                    <a:pt x="922" y="647"/>
                  </a:lnTo>
                  <a:lnTo>
                    <a:pt x="926" y="647"/>
                  </a:lnTo>
                  <a:lnTo>
                    <a:pt x="929" y="646"/>
                  </a:lnTo>
                  <a:lnTo>
                    <a:pt x="932" y="646"/>
                  </a:lnTo>
                  <a:lnTo>
                    <a:pt x="935" y="645"/>
                  </a:lnTo>
                  <a:lnTo>
                    <a:pt x="939" y="645"/>
                  </a:lnTo>
                  <a:lnTo>
                    <a:pt x="942" y="644"/>
                  </a:lnTo>
                  <a:lnTo>
                    <a:pt x="945" y="644"/>
                  </a:lnTo>
                  <a:lnTo>
                    <a:pt x="949" y="644"/>
                  </a:lnTo>
                  <a:lnTo>
                    <a:pt x="952" y="644"/>
                  </a:lnTo>
                  <a:lnTo>
                    <a:pt x="955" y="644"/>
                  </a:lnTo>
                  <a:lnTo>
                    <a:pt x="958" y="643"/>
                  </a:lnTo>
                  <a:lnTo>
                    <a:pt x="962" y="643"/>
                  </a:lnTo>
                  <a:lnTo>
                    <a:pt x="965" y="643"/>
                  </a:lnTo>
                  <a:lnTo>
                    <a:pt x="968" y="642"/>
                  </a:lnTo>
                  <a:lnTo>
                    <a:pt x="971" y="642"/>
                  </a:lnTo>
                  <a:lnTo>
                    <a:pt x="975" y="641"/>
                  </a:lnTo>
                  <a:lnTo>
                    <a:pt x="978" y="640"/>
                  </a:lnTo>
                  <a:lnTo>
                    <a:pt x="981" y="640"/>
                  </a:lnTo>
                  <a:lnTo>
                    <a:pt x="984" y="639"/>
                  </a:lnTo>
                  <a:lnTo>
                    <a:pt x="988" y="638"/>
                  </a:lnTo>
                  <a:lnTo>
                    <a:pt x="991" y="636"/>
                  </a:lnTo>
                  <a:lnTo>
                    <a:pt x="994" y="635"/>
                  </a:lnTo>
                  <a:lnTo>
                    <a:pt x="997" y="634"/>
                  </a:lnTo>
                  <a:lnTo>
                    <a:pt x="1001" y="632"/>
                  </a:lnTo>
                  <a:lnTo>
                    <a:pt x="1004" y="630"/>
                  </a:lnTo>
                  <a:lnTo>
                    <a:pt x="1007" y="628"/>
                  </a:lnTo>
                  <a:lnTo>
                    <a:pt x="1010" y="626"/>
                  </a:lnTo>
                  <a:lnTo>
                    <a:pt x="1014" y="624"/>
                  </a:lnTo>
                  <a:lnTo>
                    <a:pt x="1017" y="622"/>
                  </a:lnTo>
                  <a:lnTo>
                    <a:pt x="1020" y="620"/>
                  </a:lnTo>
                  <a:lnTo>
                    <a:pt x="1024" y="617"/>
                  </a:lnTo>
                  <a:lnTo>
                    <a:pt x="1027" y="615"/>
                  </a:lnTo>
                  <a:lnTo>
                    <a:pt x="1030" y="612"/>
                  </a:lnTo>
                  <a:lnTo>
                    <a:pt x="1033" y="609"/>
                  </a:lnTo>
                  <a:lnTo>
                    <a:pt x="1037" y="606"/>
                  </a:lnTo>
                  <a:lnTo>
                    <a:pt x="1040" y="603"/>
                  </a:lnTo>
                  <a:lnTo>
                    <a:pt x="1043" y="600"/>
                  </a:lnTo>
                  <a:lnTo>
                    <a:pt x="1046" y="597"/>
                  </a:lnTo>
                  <a:lnTo>
                    <a:pt x="1050" y="594"/>
                  </a:lnTo>
                  <a:lnTo>
                    <a:pt x="1053" y="591"/>
                  </a:lnTo>
                  <a:lnTo>
                    <a:pt x="1056" y="587"/>
                  </a:lnTo>
                  <a:lnTo>
                    <a:pt x="1059" y="584"/>
                  </a:lnTo>
                  <a:lnTo>
                    <a:pt x="1063" y="581"/>
                  </a:lnTo>
                  <a:lnTo>
                    <a:pt x="1066" y="577"/>
                  </a:lnTo>
                  <a:lnTo>
                    <a:pt x="1069" y="574"/>
                  </a:lnTo>
                  <a:lnTo>
                    <a:pt x="1072" y="571"/>
                  </a:lnTo>
                  <a:lnTo>
                    <a:pt x="1076" y="567"/>
                  </a:lnTo>
                  <a:lnTo>
                    <a:pt x="1079" y="564"/>
                  </a:lnTo>
                  <a:lnTo>
                    <a:pt x="1082" y="560"/>
                  </a:lnTo>
                  <a:lnTo>
                    <a:pt x="1085" y="557"/>
                  </a:lnTo>
                  <a:lnTo>
                    <a:pt x="1089" y="553"/>
                  </a:lnTo>
                  <a:lnTo>
                    <a:pt x="1092" y="549"/>
                  </a:lnTo>
                  <a:lnTo>
                    <a:pt x="1095" y="546"/>
                  </a:lnTo>
                  <a:lnTo>
                    <a:pt x="1099" y="542"/>
                  </a:lnTo>
                  <a:lnTo>
                    <a:pt x="1102" y="539"/>
                  </a:lnTo>
                  <a:lnTo>
                    <a:pt x="1105" y="535"/>
                  </a:lnTo>
                  <a:lnTo>
                    <a:pt x="1108" y="532"/>
                  </a:lnTo>
                  <a:lnTo>
                    <a:pt x="1112" y="528"/>
                  </a:lnTo>
                  <a:lnTo>
                    <a:pt x="1115" y="525"/>
                  </a:lnTo>
                  <a:lnTo>
                    <a:pt x="1118" y="521"/>
                  </a:lnTo>
                  <a:lnTo>
                    <a:pt x="1121" y="518"/>
                  </a:lnTo>
                  <a:lnTo>
                    <a:pt x="1125" y="515"/>
                  </a:lnTo>
                  <a:lnTo>
                    <a:pt x="1128" y="511"/>
                  </a:lnTo>
                  <a:lnTo>
                    <a:pt x="1131" y="508"/>
                  </a:lnTo>
                  <a:lnTo>
                    <a:pt x="1134" y="505"/>
                  </a:lnTo>
                  <a:lnTo>
                    <a:pt x="1138" y="502"/>
                  </a:lnTo>
                  <a:lnTo>
                    <a:pt x="1141" y="499"/>
                  </a:lnTo>
                  <a:lnTo>
                    <a:pt x="1144" y="497"/>
                  </a:lnTo>
                  <a:lnTo>
                    <a:pt x="1147" y="494"/>
                  </a:lnTo>
                  <a:lnTo>
                    <a:pt x="1151" y="492"/>
                  </a:lnTo>
                  <a:lnTo>
                    <a:pt x="1154" y="489"/>
                  </a:lnTo>
                  <a:lnTo>
                    <a:pt x="1157" y="487"/>
                  </a:lnTo>
                  <a:lnTo>
                    <a:pt x="1161" y="485"/>
                  </a:lnTo>
                  <a:lnTo>
                    <a:pt x="1164" y="482"/>
                  </a:lnTo>
                  <a:lnTo>
                    <a:pt x="1167" y="480"/>
                  </a:lnTo>
                  <a:lnTo>
                    <a:pt x="1170" y="478"/>
                  </a:lnTo>
                  <a:lnTo>
                    <a:pt x="1174" y="476"/>
                  </a:lnTo>
                  <a:lnTo>
                    <a:pt x="1177" y="475"/>
                  </a:lnTo>
                  <a:lnTo>
                    <a:pt x="1180" y="473"/>
                  </a:lnTo>
                  <a:lnTo>
                    <a:pt x="1183" y="471"/>
                  </a:lnTo>
                  <a:lnTo>
                    <a:pt x="1187" y="470"/>
                  </a:lnTo>
                  <a:lnTo>
                    <a:pt x="1190" y="468"/>
                  </a:lnTo>
                  <a:lnTo>
                    <a:pt x="1193" y="467"/>
                  </a:lnTo>
                  <a:lnTo>
                    <a:pt x="1196" y="466"/>
                  </a:lnTo>
                  <a:lnTo>
                    <a:pt x="1200" y="465"/>
                  </a:lnTo>
                  <a:lnTo>
                    <a:pt x="1203" y="463"/>
                  </a:lnTo>
                  <a:lnTo>
                    <a:pt x="1206" y="462"/>
                  </a:lnTo>
                  <a:lnTo>
                    <a:pt x="1209" y="461"/>
                  </a:lnTo>
                  <a:lnTo>
                    <a:pt x="1213" y="460"/>
                  </a:lnTo>
                  <a:lnTo>
                    <a:pt x="1216" y="460"/>
                  </a:lnTo>
                  <a:lnTo>
                    <a:pt x="1219" y="459"/>
                  </a:lnTo>
                  <a:lnTo>
                    <a:pt x="1222" y="458"/>
                  </a:lnTo>
                  <a:lnTo>
                    <a:pt x="1226" y="458"/>
                  </a:lnTo>
                  <a:lnTo>
                    <a:pt x="1229" y="457"/>
                  </a:lnTo>
                  <a:lnTo>
                    <a:pt x="1232" y="457"/>
                  </a:lnTo>
                  <a:lnTo>
                    <a:pt x="1236" y="456"/>
                  </a:lnTo>
                  <a:lnTo>
                    <a:pt x="1239" y="456"/>
                  </a:lnTo>
                  <a:lnTo>
                    <a:pt x="1242" y="455"/>
                  </a:lnTo>
                  <a:lnTo>
                    <a:pt x="1245" y="455"/>
                  </a:lnTo>
                  <a:lnTo>
                    <a:pt x="1249" y="455"/>
                  </a:lnTo>
                  <a:lnTo>
                    <a:pt x="1252" y="454"/>
                  </a:lnTo>
                  <a:lnTo>
                    <a:pt x="1255" y="454"/>
                  </a:lnTo>
                  <a:lnTo>
                    <a:pt x="1258" y="454"/>
                  </a:lnTo>
                  <a:lnTo>
                    <a:pt x="1262" y="454"/>
                  </a:lnTo>
                  <a:lnTo>
                    <a:pt x="1265" y="453"/>
                  </a:lnTo>
                  <a:lnTo>
                    <a:pt x="1268" y="453"/>
                  </a:lnTo>
                  <a:lnTo>
                    <a:pt x="1271" y="452"/>
                  </a:lnTo>
                  <a:lnTo>
                    <a:pt x="1275" y="452"/>
                  </a:lnTo>
                  <a:lnTo>
                    <a:pt x="1278" y="452"/>
                  </a:lnTo>
                  <a:lnTo>
                    <a:pt x="1281" y="451"/>
                  </a:lnTo>
                  <a:lnTo>
                    <a:pt x="1284" y="450"/>
                  </a:lnTo>
                  <a:lnTo>
                    <a:pt x="1288" y="450"/>
                  </a:lnTo>
                  <a:lnTo>
                    <a:pt x="1291" y="449"/>
                  </a:lnTo>
                  <a:lnTo>
                    <a:pt x="1294" y="448"/>
                  </a:lnTo>
                  <a:lnTo>
                    <a:pt x="1297" y="447"/>
                  </a:lnTo>
                  <a:lnTo>
                    <a:pt x="1301" y="446"/>
                  </a:lnTo>
                  <a:lnTo>
                    <a:pt x="1304" y="445"/>
                  </a:lnTo>
                  <a:lnTo>
                    <a:pt x="1307" y="444"/>
                  </a:lnTo>
                  <a:lnTo>
                    <a:pt x="1311" y="443"/>
                  </a:lnTo>
                  <a:lnTo>
                    <a:pt x="1314" y="442"/>
                  </a:lnTo>
                  <a:lnTo>
                    <a:pt x="1317" y="440"/>
                  </a:lnTo>
                  <a:lnTo>
                    <a:pt x="1320" y="439"/>
                  </a:lnTo>
                  <a:lnTo>
                    <a:pt x="1324" y="437"/>
                  </a:lnTo>
                  <a:lnTo>
                    <a:pt x="1327" y="435"/>
                  </a:lnTo>
                  <a:lnTo>
                    <a:pt x="1330" y="433"/>
                  </a:lnTo>
                  <a:lnTo>
                    <a:pt x="1333" y="431"/>
                  </a:lnTo>
                  <a:lnTo>
                    <a:pt x="1337" y="429"/>
                  </a:lnTo>
                  <a:lnTo>
                    <a:pt x="1340" y="427"/>
                  </a:lnTo>
                  <a:lnTo>
                    <a:pt x="1343" y="425"/>
                  </a:lnTo>
                  <a:lnTo>
                    <a:pt x="1346" y="423"/>
                  </a:lnTo>
                  <a:lnTo>
                    <a:pt x="1350" y="421"/>
                  </a:lnTo>
                  <a:lnTo>
                    <a:pt x="1353" y="418"/>
                  </a:lnTo>
                  <a:lnTo>
                    <a:pt x="1356" y="416"/>
                  </a:lnTo>
                  <a:lnTo>
                    <a:pt x="1359" y="413"/>
                  </a:lnTo>
                  <a:lnTo>
                    <a:pt x="1363" y="411"/>
                  </a:lnTo>
                  <a:lnTo>
                    <a:pt x="1366" y="408"/>
                  </a:lnTo>
                  <a:lnTo>
                    <a:pt x="1369" y="405"/>
                  </a:lnTo>
                  <a:lnTo>
                    <a:pt x="1372" y="402"/>
                  </a:lnTo>
                  <a:lnTo>
                    <a:pt x="1376" y="399"/>
                  </a:lnTo>
                  <a:lnTo>
                    <a:pt x="1379" y="396"/>
                  </a:lnTo>
                  <a:lnTo>
                    <a:pt x="1382" y="393"/>
                  </a:lnTo>
                  <a:lnTo>
                    <a:pt x="1386" y="390"/>
                  </a:lnTo>
                  <a:lnTo>
                    <a:pt x="1389" y="387"/>
                  </a:lnTo>
                  <a:lnTo>
                    <a:pt x="1392" y="384"/>
                  </a:lnTo>
                  <a:lnTo>
                    <a:pt x="1395" y="381"/>
                  </a:lnTo>
                  <a:lnTo>
                    <a:pt x="1399" y="378"/>
                  </a:lnTo>
                  <a:lnTo>
                    <a:pt x="1402" y="375"/>
                  </a:lnTo>
                  <a:lnTo>
                    <a:pt x="1405" y="372"/>
                  </a:lnTo>
                  <a:lnTo>
                    <a:pt x="1408" y="369"/>
                  </a:lnTo>
                  <a:lnTo>
                    <a:pt x="1412" y="366"/>
                  </a:lnTo>
                  <a:lnTo>
                    <a:pt x="1415" y="363"/>
                  </a:lnTo>
                  <a:lnTo>
                    <a:pt x="1418" y="360"/>
                  </a:lnTo>
                  <a:lnTo>
                    <a:pt x="1421" y="357"/>
                  </a:lnTo>
                  <a:lnTo>
                    <a:pt x="1425" y="354"/>
                  </a:lnTo>
                  <a:lnTo>
                    <a:pt x="1428" y="351"/>
                  </a:lnTo>
                  <a:lnTo>
                    <a:pt x="1431" y="348"/>
                  </a:lnTo>
                  <a:lnTo>
                    <a:pt x="1434" y="345"/>
                  </a:lnTo>
                  <a:lnTo>
                    <a:pt x="1438" y="342"/>
                  </a:lnTo>
                  <a:lnTo>
                    <a:pt x="1441" y="339"/>
                  </a:lnTo>
                  <a:lnTo>
                    <a:pt x="1444" y="337"/>
                  </a:lnTo>
                  <a:lnTo>
                    <a:pt x="1447" y="334"/>
                  </a:lnTo>
                  <a:lnTo>
                    <a:pt x="1451" y="332"/>
                  </a:lnTo>
                  <a:lnTo>
                    <a:pt x="1454" y="329"/>
                  </a:lnTo>
                  <a:lnTo>
                    <a:pt x="1457" y="327"/>
                  </a:lnTo>
                  <a:lnTo>
                    <a:pt x="1461" y="325"/>
                  </a:lnTo>
                  <a:lnTo>
                    <a:pt x="1464" y="323"/>
                  </a:lnTo>
                  <a:lnTo>
                    <a:pt x="1467" y="321"/>
                  </a:lnTo>
                  <a:lnTo>
                    <a:pt x="1470" y="320"/>
                  </a:lnTo>
                  <a:lnTo>
                    <a:pt x="1474" y="319"/>
                  </a:lnTo>
                  <a:lnTo>
                    <a:pt x="1477" y="317"/>
                  </a:lnTo>
                  <a:lnTo>
                    <a:pt x="1480" y="316"/>
                  </a:lnTo>
                  <a:lnTo>
                    <a:pt x="1483" y="315"/>
                  </a:lnTo>
                  <a:lnTo>
                    <a:pt x="1487" y="315"/>
                  </a:lnTo>
                  <a:lnTo>
                    <a:pt x="1490" y="314"/>
                  </a:lnTo>
                  <a:lnTo>
                    <a:pt x="1493" y="314"/>
                  </a:lnTo>
                  <a:lnTo>
                    <a:pt x="1496" y="313"/>
                  </a:lnTo>
                  <a:lnTo>
                    <a:pt x="1500" y="313"/>
                  </a:lnTo>
                  <a:lnTo>
                    <a:pt x="1503" y="313"/>
                  </a:lnTo>
                  <a:lnTo>
                    <a:pt x="1506" y="313"/>
                  </a:lnTo>
                  <a:lnTo>
                    <a:pt x="1509" y="313"/>
                  </a:lnTo>
                  <a:lnTo>
                    <a:pt x="1513" y="313"/>
                  </a:lnTo>
                  <a:lnTo>
                    <a:pt x="1516" y="313"/>
                  </a:lnTo>
                  <a:lnTo>
                    <a:pt x="1519" y="313"/>
                  </a:lnTo>
                  <a:lnTo>
                    <a:pt x="1523" y="314"/>
                  </a:lnTo>
                  <a:lnTo>
                    <a:pt x="1526" y="314"/>
                  </a:lnTo>
                  <a:lnTo>
                    <a:pt x="1529" y="315"/>
                  </a:lnTo>
                  <a:lnTo>
                    <a:pt x="1532" y="316"/>
                  </a:lnTo>
                  <a:lnTo>
                    <a:pt x="1536" y="317"/>
                  </a:lnTo>
                  <a:lnTo>
                    <a:pt x="1539" y="317"/>
                  </a:lnTo>
                  <a:lnTo>
                    <a:pt x="1542" y="318"/>
                  </a:lnTo>
                  <a:lnTo>
                    <a:pt x="1545" y="319"/>
                  </a:lnTo>
                  <a:lnTo>
                    <a:pt x="1549" y="321"/>
                  </a:lnTo>
                  <a:lnTo>
                    <a:pt x="1552" y="322"/>
                  </a:lnTo>
                  <a:lnTo>
                    <a:pt x="1555" y="323"/>
                  </a:lnTo>
                  <a:lnTo>
                    <a:pt x="1558" y="325"/>
                  </a:lnTo>
                  <a:lnTo>
                    <a:pt x="1562" y="326"/>
                  </a:lnTo>
                  <a:lnTo>
                    <a:pt x="1565" y="328"/>
                  </a:lnTo>
                  <a:lnTo>
                    <a:pt x="1568" y="329"/>
                  </a:lnTo>
                  <a:lnTo>
                    <a:pt x="1571" y="331"/>
                  </a:lnTo>
                  <a:lnTo>
                    <a:pt x="1575" y="332"/>
                  </a:lnTo>
                  <a:lnTo>
                    <a:pt x="1578" y="334"/>
                  </a:lnTo>
                  <a:lnTo>
                    <a:pt x="1581" y="336"/>
                  </a:lnTo>
                  <a:lnTo>
                    <a:pt x="1584" y="337"/>
                  </a:lnTo>
                  <a:lnTo>
                    <a:pt x="1588" y="339"/>
                  </a:lnTo>
                  <a:lnTo>
                    <a:pt x="1591" y="341"/>
                  </a:lnTo>
                  <a:lnTo>
                    <a:pt x="1594" y="342"/>
                  </a:lnTo>
                  <a:lnTo>
                    <a:pt x="1598" y="344"/>
                  </a:lnTo>
                  <a:lnTo>
                    <a:pt x="1601" y="345"/>
                  </a:lnTo>
                  <a:lnTo>
                    <a:pt x="1604" y="347"/>
                  </a:lnTo>
                  <a:lnTo>
                    <a:pt x="1607" y="349"/>
                  </a:lnTo>
                  <a:lnTo>
                    <a:pt x="1611" y="350"/>
                  </a:lnTo>
                  <a:lnTo>
                    <a:pt x="1614" y="352"/>
                  </a:lnTo>
                  <a:lnTo>
                    <a:pt x="1617" y="353"/>
                  </a:lnTo>
                  <a:lnTo>
                    <a:pt x="1620" y="354"/>
                  </a:lnTo>
                  <a:lnTo>
                    <a:pt x="1624" y="356"/>
                  </a:lnTo>
                  <a:lnTo>
                    <a:pt x="1627" y="357"/>
                  </a:lnTo>
                  <a:lnTo>
                    <a:pt x="1630" y="358"/>
                  </a:lnTo>
                  <a:lnTo>
                    <a:pt x="1633" y="359"/>
                  </a:lnTo>
                  <a:lnTo>
                    <a:pt x="1637" y="360"/>
                  </a:lnTo>
                  <a:lnTo>
                    <a:pt x="1640" y="362"/>
                  </a:lnTo>
                  <a:lnTo>
                    <a:pt x="1643" y="363"/>
                  </a:lnTo>
                  <a:lnTo>
                    <a:pt x="1646" y="364"/>
                  </a:lnTo>
                  <a:lnTo>
                    <a:pt x="1650" y="364"/>
                  </a:lnTo>
                  <a:lnTo>
                    <a:pt x="1653" y="365"/>
                  </a:lnTo>
                  <a:lnTo>
                    <a:pt x="1656" y="366"/>
                  </a:lnTo>
                  <a:lnTo>
                    <a:pt x="1659" y="367"/>
                  </a:lnTo>
                  <a:lnTo>
                    <a:pt x="1663" y="367"/>
                  </a:lnTo>
                  <a:lnTo>
                    <a:pt x="1666" y="368"/>
                  </a:lnTo>
                  <a:lnTo>
                    <a:pt x="1669" y="369"/>
                  </a:lnTo>
                  <a:lnTo>
                    <a:pt x="1673" y="369"/>
                  </a:lnTo>
                  <a:lnTo>
                    <a:pt x="1676" y="370"/>
                  </a:lnTo>
                  <a:lnTo>
                    <a:pt x="1679" y="370"/>
                  </a:lnTo>
                  <a:lnTo>
                    <a:pt x="1682" y="371"/>
                  </a:lnTo>
                  <a:lnTo>
                    <a:pt x="1686" y="371"/>
                  </a:lnTo>
                  <a:lnTo>
                    <a:pt x="1689" y="372"/>
                  </a:lnTo>
                  <a:lnTo>
                    <a:pt x="1692" y="372"/>
                  </a:lnTo>
                  <a:lnTo>
                    <a:pt x="1695" y="372"/>
                  </a:lnTo>
                  <a:lnTo>
                    <a:pt x="1699" y="373"/>
                  </a:lnTo>
                  <a:lnTo>
                    <a:pt x="1702" y="373"/>
                  </a:lnTo>
                  <a:lnTo>
                    <a:pt x="1705" y="374"/>
                  </a:lnTo>
                  <a:lnTo>
                    <a:pt x="1708" y="374"/>
                  </a:lnTo>
                  <a:lnTo>
                    <a:pt x="1712" y="374"/>
                  </a:lnTo>
                  <a:lnTo>
                    <a:pt x="1715" y="375"/>
                  </a:lnTo>
                  <a:lnTo>
                    <a:pt x="1718" y="375"/>
                  </a:lnTo>
                  <a:lnTo>
                    <a:pt x="1721" y="376"/>
                  </a:lnTo>
                  <a:lnTo>
                    <a:pt x="1725" y="376"/>
                  </a:lnTo>
                  <a:lnTo>
                    <a:pt x="1728" y="377"/>
                  </a:lnTo>
                  <a:lnTo>
                    <a:pt x="1731" y="377"/>
                  </a:lnTo>
                  <a:lnTo>
                    <a:pt x="1734" y="378"/>
                  </a:lnTo>
                  <a:lnTo>
                    <a:pt x="1738" y="378"/>
                  </a:lnTo>
                  <a:lnTo>
                    <a:pt x="1741" y="379"/>
                  </a:lnTo>
                  <a:lnTo>
                    <a:pt x="1744" y="379"/>
                  </a:lnTo>
                  <a:lnTo>
                    <a:pt x="1748" y="380"/>
                  </a:lnTo>
                  <a:lnTo>
                    <a:pt x="1751" y="381"/>
                  </a:lnTo>
                  <a:lnTo>
                    <a:pt x="1754" y="381"/>
                  </a:lnTo>
                  <a:lnTo>
                    <a:pt x="1757" y="382"/>
                  </a:lnTo>
                  <a:lnTo>
                    <a:pt x="1761" y="383"/>
                  </a:lnTo>
                  <a:lnTo>
                    <a:pt x="1764" y="384"/>
                  </a:lnTo>
                  <a:lnTo>
                    <a:pt x="1767" y="385"/>
                  </a:lnTo>
                  <a:lnTo>
                    <a:pt x="1770" y="386"/>
                  </a:lnTo>
                  <a:lnTo>
                    <a:pt x="1774" y="387"/>
                  </a:lnTo>
                  <a:lnTo>
                    <a:pt x="1777" y="388"/>
                  </a:lnTo>
                  <a:lnTo>
                    <a:pt x="1780" y="389"/>
                  </a:lnTo>
                  <a:lnTo>
                    <a:pt x="1783" y="390"/>
                  </a:lnTo>
                  <a:lnTo>
                    <a:pt x="1787" y="391"/>
                  </a:lnTo>
                  <a:lnTo>
                    <a:pt x="1790" y="392"/>
                  </a:lnTo>
                  <a:lnTo>
                    <a:pt x="1793" y="394"/>
                  </a:lnTo>
                  <a:lnTo>
                    <a:pt x="1796" y="395"/>
                  </a:lnTo>
                  <a:lnTo>
                    <a:pt x="1800" y="397"/>
                  </a:lnTo>
                  <a:lnTo>
                    <a:pt x="1803" y="398"/>
                  </a:lnTo>
                  <a:lnTo>
                    <a:pt x="1806" y="400"/>
                  </a:lnTo>
                  <a:lnTo>
                    <a:pt x="1809" y="401"/>
                  </a:lnTo>
                  <a:lnTo>
                    <a:pt x="1813" y="403"/>
                  </a:lnTo>
                  <a:lnTo>
                    <a:pt x="1816" y="405"/>
                  </a:lnTo>
                  <a:lnTo>
                    <a:pt x="1819" y="407"/>
                  </a:lnTo>
                  <a:lnTo>
                    <a:pt x="1823" y="408"/>
                  </a:lnTo>
                  <a:lnTo>
                    <a:pt x="1826" y="410"/>
                  </a:lnTo>
                  <a:lnTo>
                    <a:pt x="1829" y="412"/>
                  </a:lnTo>
                  <a:lnTo>
                    <a:pt x="1832" y="414"/>
                  </a:lnTo>
                  <a:lnTo>
                    <a:pt x="1836" y="416"/>
                  </a:lnTo>
                  <a:lnTo>
                    <a:pt x="1839" y="418"/>
                  </a:lnTo>
                  <a:lnTo>
                    <a:pt x="1842" y="420"/>
                  </a:lnTo>
                  <a:lnTo>
                    <a:pt x="1845" y="422"/>
                  </a:lnTo>
                  <a:lnTo>
                    <a:pt x="1849" y="423"/>
                  </a:lnTo>
                  <a:lnTo>
                    <a:pt x="1852" y="425"/>
                  </a:lnTo>
                  <a:lnTo>
                    <a:pt x="1855" y="427"/>
                  </a:lnTo>
                  <a:lnTo>
                    <a:pt x="1858" y="429"/>
                  </a:lnTo>
                  <a:lnTo>
                    <a:pt x="1862" y="431"/>
                  </a:lnTo>
                  <a:lnTo>
                    <a:pt x="1865" y="433"/>
                  </a:lnTo>
                  <a:lnTo>
                    <a:pt x="1868" y="435"/>
                  </a:lnTo>
                  <a:lnTo>
                    <a:pt x="1871" y="436"/>
                  </a:lnTo>
                  <a:lnTo>
                    <a:pt x="1875" y="438"/>
                  </a:lnTo>
                  <a:lnTo>
                    <a:pt x="1878" y="440"/>
                  </a:lnTo>
                  <a:lnTo>
                    <a:pt x="1881" y="441"/>
                  </a:lnTo>
                  <a:lnTo>
                    <a:pt x="1885" y="443"/>
                  </a:lnTo>
                  <a:lnTo>
                    <a:pt x="1888" y="444"/>
                  </a:lnTo>
                  <a:lnTo>
                    <a:pt x="1891" y="446"/>
                  </a:lnTo>
                  <a:lnTo>
                    <a:pt x="1894" y="447"/>
                  </a:lnTo>
                  <a:lnTo>
                    <a:pt x="1898" y="448"/>
                  </a:lnTo>
                  <a:lnTo>
                    <a:pt x="1901" y="450"/>
                  </a:lnTo>
                  <a:lnTo>
                    <a:pt x="1904" y="451"/>
                  </a:lnTo>
                  <a:lnTo>
                    <a:pt x="1907" y="452"/>
                  </a:lnTo>
                  <a:lnTo>
                    <a:pt x="1911" y="453"/>
                  </a:lnTo>
                  <a:lnTo>
                    <a:pt x="1914" y="454"/>
                  </a:lnTo>
                  <a:lnTo>
                    <a:pt x="1917" y="455"/>
                  </a:lnTo>
                  <a:lnTo>
                    <a:pt x="1920" y="456"/>
                  </a:lnTo>
                  <a:lnTo>
                    <a:pt x="1924" y="457"/>
                  </a:lnTo>
                  <a:lnTo>
                    <a:pt x="1927" y="458"/>
                  </a:lnTo>
                  <a:lnTo>
                    <a:pt x="1930" y="459"/>
                  </a:lnTo>
                  <a:lnTo>
                    <a:pt x="1933" y="459"/>
                  </a:lnTo>
                  <a:lnTo>
                    <a:pt x="1937" y="460"/>
                  </a:lnTo>
                  <a:lnTo>
                    <a:pt x="1940" y="460"/>
                  </a:lnTo>
                  <a:lnTo>
                    <a:pt x="1943" y="461"/>
                  </a:lnTo>
                  <a:lnTo>
                    <a:pt x="1946" y="461"/>
                  </a:lnTo>
                  <a:lnTo>
                    <a:pt x="1950" y="461"/>
                  </a:lnTo>
                  <a:lnTo>
                    <a:pt x="1953" y="462"/>
                  </a:lnTo>
                  <a:lnTo>
                    <a:pt x="1956" y="462"/>
                  </a:lnTo>
                  <a:lnTo>
                    <a:pt x="1960" y="462"/>
                  </a:lnTo>
                  <a:lnTo>
                    <a:pt x="1963" y="462"/>
                  </a:lnTo>
                  <a:lnTo>
                    <a:pt x="1966" y="461"/>
                  </a:lnTo>
                  <a:lnTo>
                    <a:pt x="1969" y="461"/>
                  </a:lnTo>
                  <a:lnTo>
                    <a:pt x="1973" y="461"/>
                  </a:lnTo>
                  <a:lnTo>
                    <a:pt x="1976" y="461"/>
                  </a:lnTo>
                  <a:lnTo>
                    <a:pt x="1979" y="460"/>
                  </a:lnTo>
                  <a:lnTo>
                    <a:pt x="1982" y="460"/>
                  </a:lnTo>
                  <a:lnTo>
                    <a:pt x="1986" y="459"/>
                  </a:lnTo>
                  <a:lnTo>
                    <a:pt x="1989" y="459"/>
                  </a:lnTo>
                  <a:lnTo>
                    <a:pt x="1992" y="458"/>
                  </a:lnTo>
                  <a:lnTo>
                    <a:pt x="1995" y="457"/>
                  </a:lnTo>
                  <a:lnTo>
                    <a:pt x="1999" y="457"/>
                  </a:lnTo>
                  <a:lnTo>
                    <a:pt x="2002" y="456"/>
                  </a:lnTo>
                  <a:lnTo>
                    <a:pt x="2005" y="455"/>
                  </a:lnTo>
                  <a:lnTo>
                    <a:pt x="2008" y="454"/>
                  </a:lnTo>
                  <a:lnTo>
                    <a:pt x="2012" y="454"/>
                  </a:lnTo>
                  <a:lnTo>
                    <a:pt x="2015" y="453"/>
                  </a:lnTo>
                  <a:lnTo>
                    <a:pt x="2018" y="452"/>
                  </a:lnTo>
                  <a:lnTo>
                    <a:pt x="2021" y="451"/>
                  </a:lnTo>
                  <a:lnTo>
                    <a:pt x="2025" y="450"/>
                  </a:lnTo>
                  <a:lnTo>
                    <a:pt x="2028" y="450"/>
                  </a:lnTo>
                  <a:lnTo>
                    <a:pt x="2031" y="449"/>
                  </a:lnTo>
                  <a:lnTo>
                    <a:pt x="2035" y="448"/>
                  </a:lnTo>
                  <a:lnTo>
                    <a:pt x="2038" y="447"/>
                  </a:lnTo>
                  <a:lnTo>
                    <a:pt x="2041" y="446"/>
                  </a:lnTo>
                  <a:lnTo>
                    <a:pt x="2044" y="446"/>
                  </a:lnTo>
                  <a:lnTo>
                    <a:pt x="2048" y="445"/>
                  </a:lnTo>
                  <a:lnTo>
                    <a:pt x="2051" y="444"/>
                  </a:lnTo>
                  <a:lnTo>
                    <a:pt x="2054" y="443"/>
                  </a:lnTo>
                  <a:lnTo>
                    <a:pt x="2057" y="442"/>
                  </a:lnTo>
                  <a:lnTo>
                    <a:pt x="2061" y="442"/>
                  </a:lnTo>
                  <a:lnTo>
                    <a:pt x="2064" y="441"/>
                  </a:lnTo>
                  <a:lnTo>
                    <a:pt x="2067" y="440"/>
                  </a:lnTo>
                  <a:lnTo>
                    <a:pt x="2070" y="440"/>
                  </a:lnTo>
                  <a:lnTo>
                    <a:pt x="2074" y="439"/>
                  </a:lnTo>
                  <a:lnTo>
                    <a:pt x="2077" y="439"/>
                  </a:lnTo>
                  <a:lnTo>
                    <a:pt x="2080" y="438"/>
                  </a:lnTo>
                  <a:lnTo>
                    <a:pt x="2083" y="438"/>
                  </a:lnTo>
                  <a:lnTo>
                    <a:pt x="2087" y="437"/>
                  </a:lnTo>
                  <a:lnTo>
                    <a:pt x="2090" y="437"/>
                  </a:lnTo>
                  <a:lnTo>
                    <a:pt x="2093" y="437"/>
                  </a:lnTo>
                  <a:lnTo>
                    <a:pt x="2096" y="436"/>
                  </a:lnTo>
                  <a:lnTo>
                    <a:pt x="2100" y="436"/>
                  </a:lnTo>
                  <a:lnTo>
                    <a:pt x="2103" y="436"/>
                  </a:lnTo>
                  <a:lnTo>
                    <a:pt x="2106" y="435"/>
                  </a:lnTo>
                  <a:lnTo>
                    <a:pt x="2110" y="435"/>
                  </a:lnTo>
                  <a:lnTo>
                    <a:pt x="2113" y="435"/>
                  </a:lnTo>
                  <a:lnTo>
                    <a:pt x="2116" y="435"/>
                  </a:lnTo>
                  <a:lnTo>
                    <a:pt x="2119" y="435"/>
                  </a:lnTo>
                  <a:lnTo>
                    <a:pt x="2123" y="435"/>
                  </a:lnTo>
                  <a:lnTo>
                    <a:pt x="2126" y="435"/>
                  </a:lnTo>
                  <a:lnTo>
                    <a:pt x="2129" y="435"/>
                  </a:lnTo>
                  <a:lnTo>
                    <a:pt x="2132" y="436"/>
                  </a:lnTo>
                  <a:lnTo>
                    <a:pt x="2136" y="436"/>
                  </a:lnTo>
                  <a:lnTo>
                    <a:pt x="2139" y="436"/>
                  </a:lnTo>
                  <a:lnTo>
                    <a:pt x="2142" y="436"/>
                  </a:lnTo>
                  <a:lnTo>
                    <a:pt x="2145" y="437"/>
                  </a:lnTo>
                  <a:lnTo>
                    <a:pt x="2149" y="437"/>
                  </a:lnTo>
                  <a:lnTo>
                    <a:pt x="2152" y="437"/>
                  </a:lnTo>
                  <a:lnTo>
                    <a:pt x="2155" y="438"/>
                  </a:lnTo>
                  <a:lnTo>
                    <a:pt x="2158" y="438"/>
                  </a:lnTo>
                  <a:lnTo>
                    <a:pt x="2162" y="438"/>
                  </a:lnTo>
                  <a:lnTo>
                    <a:pt x="2165" y="439"/>
                  </a:lnTo>
                  <a:lnTo>
                    <a:pt x="2168" y="439"/>
                  </a:lnTo>
                  <a:lnTo>
                    <a:pt x="2171" y="440"/>
                  </a:lnTo>
                  <a:lnTo>
                    <a:pt x="2175" y="440"/>
                  </a:lnTo>
                  <a:lnTo>
                    <a:pt x="2178" y="441"/>
                  </a:lnTo>
                  <a:lnTo>
                    <a:pt x="2181" y="441"/>
                  </a:lnTo>
                  <a:lnTo>
                    <a:pt x="2185" y="442"/>
                  </a:lnTo>
                  <a:lnTo>
                    <a:pt x="2188" y="442"/>
                  </a:lnTo>
                  <a:lnTo>
                    <a:pt x="2191" y="442"/>
                  </a:lnTo>
                  <a:lnTo>
                    <a:pt x="2194" y="443"/>
                  </a:lnTo>
                  <a:lnTo>
                    <a:pt x="2198" y="443"/>
                  </a:lnTo>
                  <a:lnTo>
                    <a:pt x="2201" y="444"/>
                  </a:lnTo>
                  <a:lnTo>
                    <a:pt x="2204" y="444"/>
                  </a:lnTo>
                  <a:lnTo>
                    <a:pt x="2207" y="444"/>
                  </a:lnTo>
                  <a:lnTo>
                    <a:pt x="2211" y="445"/>
                  </a:lnTo>
                  <a:lnTo>
                    <a:pt x="2214" y="445"/>
                  </a:lnTo>
                  <a:lnTo>
                    <a:pt x="2217" y="445"/>
                  </a:lnTo>
                  <a:lnTo>
                    <a:pt x="2220" y="445"/>
                  </a:lnTo>
                  <a:lnTo>
                    <a:pt x="2224" y="446"/>
                  </a:lnTo>
                  <a:lnTo>
                    <a:pt x="2227" y="446"/>
                  </a:lnTo>
                  <a:lnTo>
                    <a:pt x="2230" y="446"/>
                  </a:lnTo>
                  <a:lnTo>
                    <a:pt x="2233" y="446"/>
                  </a:lnTo>
                  <a:lnTo>
                    <a:pt x="2237" y="446"/>
                  </a:lnTo>
                  <a:lnTo>
                    <a:pt x="2240" y="446"/>
                  </a:lnTo>
                  <a:lnTo>
                    <a:pt x="2243" y="447"/>
                  </a:lnTo>
                  <a:lnTo>
                    <a:pt x="2247" y="447"/>
                  </a:lnTo>
                  <a:lnTo>
                    <a:pt x="2250" y="447"/>
                  </a:lnTo>
                  <a:lnTo>
                    <a:pt x="2253" y="447"/>
                  </a:lnTo>
                  <a:lnTo>
                    <a:pt x="2256" y="447"/>
                  </a:lnTo>
                  <a:lnTo>
                    <a:pt x="2260" y="447"/>
                  </a:lnTo>
                  <a:lnTo>
                    <a:pt x="2263" y="447"/>
                  </a:lnTo>
                  <a:lnTo>
                    <a:pt x="2266" y="446"/>
                  </a:lnTo>
                  <a:lnTo>
                    <a:pt x="2269" y="446"/>
                  </a:lnTo>
                  <a:lnTo>
                    <a:pt x="2273" y="446"/>
                  </a:lnTo>
                  <a:lnTo>
                    <a:pt x="2276" y="446"/>
                  </a:lnTo>
                  <a:lnTo>
                    <a:pt x="2279" y="446"/>
                  </a:lnTo>
                  <a:lnTo>
                    <a:pt x="2282" y="446"/>
                  </a:lnTo>
                  <a:lnTo>
                    <a:pt x="2286" y="445"/>
                  </a:lnTo>
                  <a:lnTo>
                    <a:pt x="2289" y="445"/>
                  </a:lnTo>
                  <a:lnTo>
                    <a:pt x="2292" y="445"/>
                  </a:lnTo>
                  <a:lnTo>
                    <a:pt x="2295" y="444"/>
                  </a:lnTo>
                  <a:lnTo>
                    <a:pt x="2299" y="444"/>
                  </a:lnTo>
                  <a:lnTo>
                    <a:pt x="2302" y="443"/>
                  </a:lnTo>
                  <a:lnTo>
                    <a:pt x="2305" y="443"/>
                  </a:lnTo>
                  <a:lnTo>
                    <a:pt x="2308" y="443"/>
                  </a:lnTo>
                  <a:lnTo>
                    <a:pt x="2312" y="442"/>
                  </a:lnTo>
                  <a:lnTo>
                    <a:pt x="2315" y="442"/>
                  </a:lnTo>
                  <a:lnTo>
                    <a:pt x="2318" y="441"/>
                  </a:lnTo>
                  <a:lnTo>
                    <a:pt x="2322" y="441"/>
                  </a:lnTo>
                  <a:lnTo>
                    <a:pt x="2325" y="440"/>
                  </a:lnTo>
                  <a:lnTo>
                    <a:pt x="2328" y="439"/>
                  </a:lnTo>
                  <a:lnTo>
                    <a:pt x="2331" y="439"/>
                  </a:lnTo>
                  <a:lnTo>
                    <a:pt x="2335" y="438"/>
                  </a:lnTo>
                  <a:lnTo>
                    <a:pt x="2338" y="438"/>
                  </a:lnTo>
                  <a:lnTo>
                    <a:pt x="2341" y="437"/>
                  </a:lnTo>
                  <a:lnTo>
                    <a:pt x="2344" y="436"/>
                  </a:lnTo>
                  <a:lnTo>
                    <a:pt x="2348" y="436"/>
                  </a:lnTo>
                  <a:lnTo>
                    <a:pt x="2351" y="435"/>
                  </a:lnTo>
                  <a:lnTo>
                    <a:pt x="2354" y="434"/>
                  </a:lnTo>
                  <a:lnTo>
                    <a:pt x="2357" y="434"/>
                  </a:lnTo>
                  <a:lnTo>
                    <a:pt x="2361" y="433"/>
                  </a:lnTo>
                  <a:lnTo>
                    <a:pt x="2364" y="432"/>
                  </a:lnTo>
                  <a:lnTo>
                    <a:pt x="2367" y="431"/>
                  </a:lnTo>
                  <a:lnTo>
                    <a:pt x="2370" y="431"/>
                  </a:lnTo>
                  <a:lnTo>
                    <a:pt x="2374" y="430"/>
                  </a:lnTo>
                  <a:lnTo>
                    <a:pt x="2377" y="429"/>
                  </a:lnTo>
                  <a:lnTo>
                    <a:pt x="2380" y="428"/>
                  </a:lnTo>
                  <a:lnTo>
                    <a:pt x="2383" y="427"/>
                  </a:lnTo>
                  <a:lnTo>
                    <a:pt x="2387" y="427"/>
                  </a:lnTo>
                  <a:lnTo>
                    <a:pt x="2390" y="426"/>
                  </a:lnTo>
                  <a:lnTo>
                    <a:pt x="2393" y="425"/>
                  </a:lnTo>
                  <a:lnTo>
                    <a:pt x="2397" y="424"/>
                  </a:lnTo>
                  <a:lnTo>
                    <a:pt x="2400" y="423"/>
                  </a:lnTo>
                  <a:lnTo>
                    <a:pt x="2403" y="423"/>
                  </a:lnTo>
                  <a:lnTo>
                    <a:pt x="2406" y="422"/>
                  </a:lnTo>
                  <a:lnTo>
                    <a:pt x="2410" y="421"/>
                  </a:lnTo>
                  <a:lnTo>
                    <a:pt x="2413" y="420"/>
                  </a:lnTo>
                  <a:lnTo>
                    <a:pt x="2416" y="419"/>
                  </a:lnTo>
                  <a:lnTo>
                    <a:pt x="2419" y="418"/>
                  </a:lnTo>
                  <a:lnTo>
                    <a:pt x="2423" y="418"/>
                  </a:lnTo>
                  <a:lnTo>
                    <a:pt x="2426" y="417"/>
                  </a:lnTo>
                  <a:lnTo>
                    <a:pt x="2429" y="416"/>
                  </a:lnTo>
                  <a:lnTo>
                    <a:pt x="2432" y="415"/>
                  </a:lnTo>
                  <a:lnTo>
                    <a:pt x="2436" y="414"/>
                  </a:lnTo>
                  <a:lnTo>
                    <a:pt x="2439" y="413"/>
                  </a:lnTo>
                  <a:lnTo>
                    <a:pt x="2442" y="412"/>
                  </a:lnTo>
                  <a:lnTo>
                    <a:pt x="2445" y="411"/>
                  </a:lnTo>
                  <a:lnTo>
                    <a:pt x="2449" y="411"/>
                  </a:lnTo>
                  <a:lnTo>
                    <a:pt x="2452" y="410"/>
                  </a:lnTo>
                  <a:lnTo>
                    <a:pt x="2455" y="409"/>
                  </a:lnTo>
                  <a:lnTo>
                    <a:pt x="2458" y="408"/>
                  </a:lnTo>
                  <a:lnTo>
                    <a:pt x="2462" y="407"/>
                  </a:lnTo>
                  <a:lnTo>
                    <a:pt x="2465" y="406"/>
                  </a:lnTo>
                  <a:lnTo>
                    <a:pt x="2468" y="405"/>
                  </a:lnTo>
                  <a:lnTo>
                    <a:pt x="2472" y="404"/>
                  </a:lnTo>
                  <a:lnTo>
                    <a:pt x="2475" y="403"/>
                  </a:lnTo>
                  <a:lnTo>
                    <a:pt x="2478" y="403"/>
                  </a:lnTo>
                  <a:lnTo>
                    <a:pt x="2481" y="402"/>
                  </a:lnTo>
                  <a:lnTo>
                    <a:pt x="2485" y="401"/>
                  </a:lnTo>
                  <a:lnTo>
                    <a:pt x="2488" y="400"/>
                  </a:lnTo>
                  <a:lnTo>
                    <a:pt x="2491" y="399"/>
                  </a:lnTo>
                  <a:lnTo>
                    <a:pt x="2494" y="398"/>
                  </a:lnTo>
                  <a:lnTo>
                    <a:pt x="2498" y="398"/>
                  </a:lnTo>
                  <a:lnTo>
                    <a:pt x="2501" y="397"/>
                  </a:lnTo>
                  <a:lnTo>
                    <a:pt x="2504" y="396"/>
                  </a:lnTo>
                  <a:lnTo>
                    <a:pt x="2507" y="395"/>
                  </a:lnTo>
                  <a:lnTo>
                    <a:pt x="2511" y="395"/>
                  </a:lnTo>
                  <a:lnTo>
                    <a:pt x="2514" y="394"/>
                  </a:lnTo>
                  <a:lnTo>
                    <a:pt x="2517" y="393"/>
                  </a:lnTo>
                  <a:lnTo>
                    <a:pt x="2520" y="393"/>
                  </a:lnTo>
                  <a:lnTo>
                    <a:pt x="2524" y="392"/>
                  </a:lnTo>
                  <a:lnTo>
                    <a:pt x="2527" y="391"/>
                  </a:lnTo>
                  <a:lnTo>
                    <a:pt x="2530" y="391"/>
                  </a:lnTo>
                  <a:lnTo>
                    <a:pt x="2533" y="390"/>
                  </a:lnTo>
                  <a:lnTo>
                    <a:pt x="2537" y="390"/>
                  </a:lnTo>
                  <a:lnTo>
                    <a:pt x="2540" y="389"/>
                  </a:lnTo>
                  <a:lnTo>
                    <a:pt x="2543" y="389"/>
                  </a:lnTo>
                  <a:lnTo>
                    <a:pt x="2547" y="389"/>
                  </a:lnTo>
                  <a:lnTo>
                    <a:pt x="2550" y="388"/>
                  </a:lnTo>
                  <a:lnTo>
                    <a:pt x="2553" y="388"/>
                  </a:lnTo>
                  <a:lnTo>
                    <a:pt x="2556" y="387"/>
                  </a:lnTo>
                  <a:lnTo>
                    <a:pt x="2560" y="387"/>
                  </a:lnTo>
                  <a:lnTo>
                    <a:pt x="2563" y="387"/>
                  </a:lnTo>
                  <a:lnTo>
                    <a:pt x="2566" y="387"/>
                  </a:lnTo>
                  <a:lnTo>
                    <a:pt x="2569" y="386"/>
                  </a:lnTo>
                  <a:lnTo>
                    <a:pt x="2573" y="386"/>
                  </a:lnTo>
                  <a:lnTo>
                    <a:pt x="2576" y="386"/>
                  </a:lnTo>
                  <a:lnTo>
                    <a:pt x="2579" y="386"/>
                  </a:lnTo>
                  <a:lnTo>
                    <a:pt x="2582" y="385"/>
                  </a:lnTo>
                  <a:lnTo>
                    <a:pt x="2586" y="385"/>
                  </a:lnTo>
                  <a:lnTo>
                    <a:pt x="2589" y="385"/>
                  </a:lnTo>
                  <a:lnTo>
                    <a:pt x="2592" y="385"/>
                  </a:lnTo>
                  <a:lnTo>
                    <a:pt x="2595" y="385"/>
                  </a:lnTo>
                  <a:lnTo>
                    <a:pt x="2599" y="385"/>
                  </a:lnTo>
                  <a:lnTo>
                    <a:pt x="2602" y="385"/>
                  </a:lnTo>
                  <a:lnTo>
                    <a:pt x="2605" y="385"/>
                  </a:lnTo>
                  <a:lnTo>
                    <a:pt x="2609" y="385"/>
                  </a:lnTo>
                  <a:lnTo>
                    <a:pt x="2612" y="385"/>
                  </a:lnTo>
                  <a:lnTo>
                    <a:pt x="2615" y="385"/>
                  </a:lnTo>
                  <a:lnTo>
                    <a:pt x="2618" y="385"/>
                  </a:lnTo>
                  <a:lnTo>
                    <a:pt x="2622" y="385"/>
                  </a:lnTo>
                  <a:lnTo>
                    <a:pt x="2625" y="385"/>
                  </a:lnTo>
                  <a:lnTo>
                    <a:pt x="2628" y="385"/>
                  </a:lnTo>
                  <a:lnTo>
                    <a:pt x="2631" y="385"/>
                  </a:lnTo>
                  <a:lnTo>
                    <a:pt x="2635" y="385"/>
                  </a:lnTo>
                  <a:lnTo>
                    <a:pt x="2638" y="386"/>
                  </a:lnTo>
                  <a:lnTo>
                    <a:pt x="2641" y="386"/>
                  </a:lnTo>
                  <a:lnTo>
                    <a:pt x="2644" y="386"/>
                  </a:lnTo>
                  <a:lnTo>
                    <a:pt x="2648" y="386"/>
                  </a:lnTo>
                  <a:lnTo>
                    <a:pt x="2651" y="386"/>
                  </a:lnTo>
                  <a:lnTo>
                    <a:pt x="2654" y="386"/>
                  </a:lnTo>
                  <a:lnTo>
                    <a:pt x="2657" y="386"/>
                  </a:lnTo>
                  <a:lnTo>
                    <a:pt x="2661" y="386"/>
                  </a:lnTo>
                  <a:lnTo>
                    <a:pt x="2664" y="386"/>
                  </a:lnTo>
                  <a:lnTo>
                    <a:pt x="2667" y="387"/>
                  </a:lnTo>
                  <a:lnTo>
                    <a:pt x="2670" y="387"/>
                  </a:lnTo>
                  <a:lnTo>
                    <a:pt x="2674" y="387"/>
                  </a:lnTo>
                  <a:lnTo>
                    <a:pt x="2677" y="387"/>
                  </a:lnTo>
                  <a:lnTo>
                    <a:pt x="2680" y="387"/>
                  </a:lnTo>
                  <a:lnTo>
                    <a:pt x="2684" y="387"/>
                  </a:lnTo>
                  <a:lnTo>
                    <a:pt x="2687" y="387"/>
                  </a:lnTo>
                  <a:lnTo>
                    <a:pt x="2690" y="387"/>
                  </a:lnTo>
                  <a:lnTo>
                    <a:pt x="2693" y="387"/>
                  </a:lnTo>
                  <a:lnTo>
                    <a:pt x="2697" y="387"/>
                  </a:lnTo>
                  <a:lnTo>
                    <a:pt x="2700" y="387"/>
                  </a:lnTo>
                  <a:lnTo>
                    <a:pt x="2703" y="387"/>
                  </a:lnTo>
                  <a:lnTo>
                    <a:pt x="2706" y="387"/>
                  </a:lnTo>
                  <a:lnTo>
                    <a:pt x="2710" y="386"/>
                  </a:lnTo>
                  <a:lnTo>
                    <a:pt x="2713" y="386"/>
                  </a:lnTo>
                  <a:lnTo>
                    <a:pt x="2716" y="386"/>
                  </a:lnTo>
                  <a:lnTo>
                    <a:pt x="2719" y="386"/>
                  </a:lnTo>
                  <a:lnTo>
                    <a:pt x="2723" y="386"/>
                  </a:lnTo>
                  <a:lnTo>
                    <a:pt x="2726" y="386"/>
                  </a:lnTo>
                  <a:lnTo>
                    <a:pt x="2729" y="385"/>
                  </a:lnTo>
                  <a:lnTo>
                    <a:pt x="2732" y="385"/>
                  </a:lnTo>
                  <a:lnTo>
                    <a:pt x="2736" y="385"/>
                  </a:lnTo>
                  <a:lnTo>
                    <a:pt x="2739" y="385"/>
                  </a:lnTo>
                  <a:lnTo>
                    <a:pt x="2742" y="385"/>
                  </a:lnTo>
                  <a:lnTo>
                    <a:pt x="2745" y="384"/>
                  </a:lnTo>
                  <a:lnTo>
                    <a:pt x="2749" y="384"/>
                  </a:lnTo>
                  <a:lnTo>
                    <a:pt x="2752" y="384"/>
                  </a:lnTo>
                  <a:lnTo>
                    <a:pt x="2755" y="384"/>
                  </a:lnTo>
                  <a:lnTo>
                    <a:pt x="2759" y="383"/>
                  </a:lnTo>
                  <a:lnTo>
                    <a:pt x="2762" y="383"/>
                  </a:lnTo>
                  <a:lnTo>
                    <a:pt x="2765" y="383"/>
                  </a:lnTo>
                  <a:lnTo>
                    <a:pt x="2768" y="383"/>
                  </a:lnTo>
                  <a:lnTo>
                    <a:pt x="2772" y="382"/>
                  </a:lnTo>
                  <a:lnTo>
                    <a:pt x="2775" y="382"/>
                  </a:lnTo>
                  <a:lnTo>
                    <a:pt x="2778" y="382"/>
                  </a:lnTo>
                  <a:lnTo>
                    <a:pt x="2781" y="382"/>
                  </a:lnTo>
                  <a:lnTo>
                    <a:pt x="2785" y="381"/>
                  </a:lnTo>
                  <a:lnTo>
                    <a:pt x="2788" y="381"/>
                  </a:lnTo>
                  <a:lnTo>
                    <a:pt x="2791" y="381"/>
                  </a:lnTo>
                  <a:lnTo>
                    <a:pt x="2794" y="380"/>
                  </a:lnTo>
                  <a:lnTo>
                    <a:pt x="2798" y="380"/>
                  </a:lnTo>
                  <a:lnTo>
                    <a:pt x="2801" y="380"/>
                  </a:lnTo>
                  <a:lnTo>
                    <a:pt x="2804" y="379"/>
                  </a:lnTo>
                  <a:lnTo>
                    <a:pt x="2807" y="379"/>
                  </a:lnTo>
                  <a:lnTo>
                    <a:pt x="2811" y="379"/>
                  </a:lnTo>
                  <a:lnTo>
                    <a:pt x="2814" y="379"/>
                  </a:lnTo>
                  <a:lnTo>
                    <a:pt x="2817" y="378"/>
                  </a:lnTo>
                  <a:lnTo>
                    <a:pt x="2820" y="378"/>
                  </a:lnTo>
                  <a:lnTo>
                    <a:pt x="2824" y="378"/>
                  </a:lnTo>
                  <a:lnTo>
                    <a:pt x="2827" y="377"/>
                  </a:lnTo>
                  <a:lnTo>
                    <a:pt x="2830" y="377"/>
                  </a:lnTo>
                  <a:lnTo>
                    <a:pt x="2834" y="377"/>
                  </a:lnTo>
                  <a:lnTo>
                    <a:pt x="2837" y="376"/>
                  </a:lnTo>
                  <a:lnTo>
                    <a:pt x="2840" y="376"/>
                  </a:lnTo>
                  <a:lnTo>
                    <a:pt x="2843" y="376"/>
                  </a:lnTo>
                  <a:lnTo>
                    <a:pt x="2847" y="375"/>
                  </a:lnTo>
                  <a:lnTo>
                    <a:pt x="2850" y="375"/>
                  </a:lnTo>
                  <a:lnTo>
                    <a:pt x="2853" y="375"/>
                  </a:lnTo>
                  <a:lnTo>
                    <a:pt x="2856" y="374"/>
                  </a:lnTo>
                  <a:lnTo>
                    <a:pt x="2860" y="374"/>
                  </a:lnTo>
                  <a:lnTo>
                    <a:pt x="2863" y="373"/>
                  </a:lnTo>
                  <a:lnTo>
                    <a:pt x="2866" y="373"/>
                  </a:lnTo>
                  <a:lnTo>
                    <a:pt x="2869" y="372"/>
                  </a:lnTo>
                  <a:lnTo>
                    <a:pt x="2873" y="372"/>
                  </a:lnTo>
                  <a:lnTo>
                    <a:pt x="2876" y="371"/>
                  </a:lnTo>
                  <a:lnTo>
                    <a:pt x="2879" y="371"/>
                  </a:lnTo>
                  <a:lnTo>
                    <a:pt x="2882" y="370"/>
                  </a:lnTo>
                  <a:lnTo>
                    <a:pt x="2886" y="370"/>
                  </a:lnTo>
                  <a:lnTo>
                    <a:pt x="2889" y="369"/>
                  </a:lnTo>
                  <a:lnTo>
                    <a:pt x="2892" y="368"/>
                  </a:lnTo>
                  <a:lnTo>
                    <a:pt x="2895" y="368"/>
                  </a:lnTo>
                  <a:lnTo>
                    <a:pt x="2899" y="367"/>
                  </a:lnTo>
                  <a:lnTo>
                    <a:pt x="2902" y="366"/>
                  </a:lnTo>
                  <a:lnTo>
                    <a:pt x="2905" y="366"/>
                  </a:lnTo>
                  <a:lnTo>
                    <a:pt x="2909" y="365"/>
                  </a:lnTo>
                  <a:lnTo>
                    <a:pt x="2912" y="364"/>
                  </a:lnTo>
                  <a:lnTo>
                    <a:pt x="2915" y="363"/>
                  </a:lnTo>
                  <a:lnTo>
                    <a:pt x="2918" y="362"/>
                  </a:lnTo>
                  <a:lnTo>
                    <a:pt x="2922" y="362"/>
                  </a:lnTo>
                  <a:lnTo>
                    <a:pt x="2925" y="361"/>
                  </a:lnTo>
                  <a:lnTo>
                    <a:pt x="2928" y="360"/>
                  </a:lnTo>
                  <a:lnTo>
                    <a:pt x="2931" y="359"/>
                  </a:lnTo>
                  <a:lnTo>
                    <a:pt x="2935" y="358"/>
                  </a:lnTo>
                  <a:lnTo>
                    <a:pt x="2938" y="356"/>
                  </a:lnTo>
                  <a:lnTo>
                    <a:pt x="2941" y="355"/>
                  </a:lnTo>
                  <a:lnTo>
                    <a:pt x="2944" y="354"/>
                  </a:lnTo>
                  <a:lnTo>
                    <a:pt x="2948" y="353"/>
                  </a:lnTo>
                  <a:lnTo>
                    <a:pt x="2951" y="351"/>
                  </a:lnTo>
                  <a:lnTo>
                    <a:pt x="2954" y="350"/>
                  </a:lnTo>
                  <a:lnTo>
                    <a:pt x="2957" y="348"/>
                  </a:lnTo>
                  <a:lnTo>
                    <a:pt x="2961" y="347"/>
                  </a:lnTo>
                  <a:lnTo>
                    <a:pt x="2964" y="345"/>
                  </a:lnTo>
                  <a:lnTo>
                    <a:pt x="2967" y="344"/>
                  </a:lnTo>
                  <a:lnTo>
                    <a:pt x="2971" y="342"/>
                  </a:lnTo>
                  <a:lnTo>
                    <a:pt x="2974" y="341"/>
                  </a:lnTo>
                  <a:lnTo>
                    <a:pt x="2977" y="339"/>
                  </a:lnTo>
                  <a:lnTo>
                    <a:pt x="2980" y="338"/>
                  </a:lnTo>
                  <a:lnTo>
                    <a:pt x="2984" y="336"/>
                  </a:lnTo>
                  <a:lnTo>
                    <a:pt x="2987" y="334"/>
                  </a:lnTo>
                  <a:lnTo>
                    <a:pt x="2990" y="333"/>
                  </a:lnTo>
                  <a:lnTo>
                    <a:pt x="2993" y="331"/>
                  </a:lnTo>
                  <a:lnTo>
                    <a:pt x="2997" y="329"/>
                  </a:lnTo>
                  <a:lnTo>
                    <a:pt x="3000" y="328"/>
                  </a:lnTo>
                  <a:lnTo>
                    <a:pt x="3003" y="326"/>
                  </a:lnTo>
                  <a:lnTo>
                    <a:pt x="3006" y="324"/>
                  </a:lnTo>
                  <a:lnTo>
                    <a:pt x="3010" y="322"/>
                  </a:lnTo>
                  <a:lnTo>
                    <a:pt x="3013" y="321"/>
                  </a:lnTo>
                  <a:lnTo>
                    <a:pt x="3016" y="319"/>
                  </a:lnTo>
                  <a:lnTo>
                    <a:pt x="3019" y="317"/>
                  </a:lnTo>
                  <a:lnTo>
                    <a:pt x="3023" y="315"/>
                  </a:lnTo>
                  <a:lnTo>
                    <a:pt x="3026" y="313"/>
                  </a:lnTo>
                  <a:lnTo>
                    <a:pt x="3029" y="312"/>
                  </a:lnTo>
                  <a:lnTo>
                    <a:pt x="3032" y="310"/>
                  </a:lnTo>
                  <a:lnTo>
                    <a:pt x="3036" y="308"/>
                  </a:lnTo>
                  <a:lnTo>
                    <a:pt x="3039" y="306"/>
                  </a:lnTo>
                  <a:lnTo>
                    <a:pt x="3042" y="305"/>
                  </a:lnTo>
                  <a:lnTo>
                    <a:pt x="3046" y="303"/>
                  </a:lnTo>
                  <a:lnTo>
                    <a:pt x="3049" y="301"/>
                  </a:lnTo>
                  <a:lnTo>
                    <a:pt x="3052" y="299"/>
                  </a:lnTo>
                  <a:lnTo>
                    <a:pt x="3055" y="298"/>
                  </a:lnTo>
                  <a:lnTo>
                    <a:pt x="3059" y="296"/>
                  </a:lnTo>
                  <a:lnTo>
                    <a:pt x="3062" y="294"/>
                  </a:lnTo>
                  <a:lnTo>
                    <a:pt x="3065" y="293"/>
                  </a:lnTo>
                  <a:lnTo>
                    <a:pt x="3068" y="291"/>
                  </a:lnTo>
                  <a:lnTo>
                    <a:pt x="3072" y="290"/>
                  </a:lnTo>
                  <a:lnTo>
                    <a:pt x="3075" y="288"/>
                  </a:lnTo>
                  <a:lnTo>
                    <a:pt x="3078" y="286"/>
                  </a:lnTo>
                  <a:lnTo>
                    <a:pt x="3081" y="285"/>
                  </a:lnTo>
                  <a:lnTo>
                    <a:pt x="3085" y="283"/>
                  </a:lnTo>
                  <a:lnTo>
                    <a:pt x="3088" y="282"/>
                  </a:lnTo>
                  <a:lnTo>
                    <a:pt x="3091" y="280"/>
                  </a:lnTo>
                  <a:lnTo>
                    <a:pt x="3094" y="279"/>
                  </a:lnTo>
                  <a:lnTo>
                    <a:pt x="3098" y="278"/>
                  </a:lnTo>
                  <a:lnTo>
                    <a:pt x="3101" y="276"/>
                  </a:lnTo>
                  <a:lnTo>
                    <a:pt x="3104" y="275"/>
                  </a:lnTo>
                  <a:lnTo>
                    <a:pt x="3107" y="274"/>
                  </a:lnTo>
                  <a:lnTo>
                    <a:pt x="3111" y="272"/>
                  </a:lnTo>
                  <a:lnTo>
                    <a:pt x="3114" y="271"/>
                  </a:lnTo>
                  <a:lnTo>
                    <a:pt x="3117" y="270"/>
                  </a:lnTo>
                  <a:lnTo>
                    <a:pt x="3121" y="269"/>
                  </a:lnTo>
                  <a:lnTo>
                    <a:pt x="3124" y="268"/>
                  </a:lnTo>
                  <a:lnTo>
                    <a:pt x="3127" y="267"/>
                  </a:lnTo>
                  <a:lnTo>
                    <a:pt x="3130" y="265"/>
                  </a:lnTo>
                  <a:lnTo>
                    <a:pt x="3134" y="264"/>
                  </a:lnTo>
                  <a:lnTo>
                    <a:pt x="3137" y="263"/>
                  </a:lnTo>
                  <a:lnTo>
                    <a:pt x="3140" y="262"/>
                  </a:lnTo>
                  <a:lnTo>
                    <a:pt x="3143" y="261"/>
                  </a:lnTo>
                  <a:lnTo>
                    <a:pt x="3147" y="260"/>
                  </a:lnTo>
                  <a:lnTo>
                    <a:pt x="3150" y="259"/>
                  </a:lnTo>
                  <a:lnTo>
                    <a:pt x="3153" y="258"/>
                  </a:lnTo>
                  <a:lnTo>
                    <a:pt x="3156" y="257"/>
                  </a:lnTo>
                  <a:lnTo>
                    <a:pt x="3160" y="256"/>
                  </a:lnTo>
                  <a:lnTo>
                    <a:pt x="3163" y="255"/>
                  </a:lnTo>
                  <a:lnTo>
                    <a:pt x="3166" y="254"/>
                  </a:lnTo>
                  <a:lnTo>
                    <a:pt x="3169" y="253"/>
                  </a:lnTo>
                  <a:lnTo>
                    <a:pt x="3173" y="251"/>
                  </a:lnTo>
                  <a:lnTo>
                    <a:pt x="3176" y="250"/>
                  </a:lnTo>
                  <a:lnTo>
                    <a:pt x="3179" y="249"/>
                  </a:lnTo>
                  <a:lnTo>
                    <a:pt x="3182" y="248"/>
                  </a:lnTo>
                  <a:lnTo>
                    <a:pt x="3186" y="247"/>
                  </a:lnTo>
                  <a:lnTo>
                    <a:pt x="3189" y="246"/>
                  </a:lnTo>
                  <a:lnTo>
                    <a:pt x="3192" y="245"/>
                  </a:lnTo>
                  <a:lnTo>
                    <a:pt x="3196" y="243"/>
                  </a:lnTo>
                  <a:lnTo>
                    <a:pt x="3199" y="242"/>
                  </a:lnTo>
                  <a:lnTo>
                    <a:pt x="3202" y="241"/>
                  </a:lnTo>
                  <a:lnTo>
                    <a:pt x="3205" y="240"/>
                  </a:lnTo>
                  <a:lnTo>
                    <a:pt x="3209" y="238"/>
                  </a:lnTo>
                  <a:lnTo>
                    <a:pt x="3212" y="237"/>
                  </a:lnTo>
                  <a:lnTo>
                    <a:pt x="3215" y="236"/>
                  </a:lnTo>
                  <a:lnTo>
                    <a:pt x="3218" y="234"/>
                  </a:lnTo>
                  <a:lnTo>
                    <a:pt x="3222" y="233"/>
                  </a:lnTo>
                  <a:lnTo>
                    <a:pt x="3225" y="232"/>
                  </a:lnTo>
                  <a:lnTo>
                    <a:pt x="3228" y="230"/>
                  </a:lnTo>
                  <a:lnTo>
                    <a:pt x="3231" y="229"/>
                  </a:lnTo>
                  <a:lnTo>
                    <a:pt x="3235" y="228"/>
                  </a:lnTo>
                  <a:lnTo>
                    <a:pt x="3238" y="226"/>
                  </a:lnTo>
                  <a:lnTo>
                    <a:pt x="3241" y="225"/>
                  </a:lnTo>
                  <a:lnTo>
                    <a:pt x="3244" y="223"/>
                  </a:lnTo>
                  <a:lnTo>
                    <a:pt x="3248" y="222"/>
                  </a:lnTo>
                  <a:lnTo>
                    <a:pt x="3251" y="220"/>
                  </a:lnTo>
                  <a:lnTo>
                    <a:pt x="3254" y="219"/>
                  </a:lnTo>
                  <a:lnTo>
                    <a:pt x="3257" y="218"/>
                  </a:lnTo>
                  <a:lnTo>
                    <a:pt x="3261" y="216"/>
                  </a:lnTo>
                  <a:lnTo>
                    <a:pt x="3264" y="215"/>
                  </a:lnTo>
                  <a:lnTo>
                    <a:pt x="3267" y="213"/>
                  </a:lnTo>
                  <a:lnTo>
                    <a:pt x="3271" y="212"/>
                  </a:lnTo>
                  <a:lnTo>
                    <a:pt x="3274" y="210"/>
                  </a:lnTo>
                  <a:lnTo>
                    <a:pt x="3277" y="209"/>
                  </a:lnTo>
                  <a:lnTo>
                    <a:pt x="3280" y="207"/>
                  </a:lnTo>
                  <a:lnTo>
                    <a:pt x="3284" y="206"/>
                  </a:lnTo>
                  <a:lnTo>
                    <a:pt x="3287" y="204"/>
                  </a:lnTo>
                  <a:lnTo>
                    <a:pt x="3290" y="203"/>
                  </a:lnTo>
                  <a:lnTo>
                    <a:pt x="3293" y="201"/>
                  </a:lnTo>
                  <a:lnTo>
                    <a:pt x="3297" y="200"/>
                  </a:lnTo>
                  <a:lnTo>
                    <a:pt x="3300" y="198"/>
                  </a:lnTo>
                  <a:lnTo>
                    <a:pt x="3303" y="197"/>
                  </a:lnTo>
                  <a:lnTo>
                    <a:pt x="3306" y="195"/>
                  </a:lnTo>
                  <a:lnTo>
                    <a:pt x="3310" y="194"/>
                  </a:lnTo>
                  <a:lnTo>
                    <a:pt x="3313" y="192"/>
                  </a:lnTo>
                  <a:lnTo>
                    <a:pt x="3316" y="191"/>
                  </a:lnTo>
                  <a:lnTo>
                    <a:pt x="3319" y="190"/>
                  </a:lnTo>
                  <a:lnTo>
                    <a:pt x="3323" y="188"/>
                  </a:lnTo>
                  <a:lnTo>
                    <a:pt x="3326" y="187"/>
                  </a:lnTo>
                  <a:lnTo>
                    <a:pt x="3329" y="185"/>
                  </a:lnTo>
                  <a:lnTo>
                    <a:pt x="3333" y="184"/>
                  </a:lnTo>
                  <a:lnTo>
                    <a:pt x="3336" y="183"/>
                  </a:lnTo>
                  <a:lnTo>
                    <a:pt x="3339" y="182"/>
                  </a:lnTo>
                  <a:lnTo>
                    <a:pt x="3342" y="180"/>
                  </a:lnTo>
                  <a:lnTo>
                    <a:pt x="3346" y="179"/>
                  </a:lnTo>
                  <a:lnTo>
                    <a:pt x="3349" y="178"/>
                  </a:lnTo>
                  <a:lnTo>
                    <a:pt x="3352" y="177"/>
                  </a:lnTo>
                  <a:lnTo>
                    <a:pt x="3355" y="176"/>
                  </a:lnTo>
                  <a:lnTo>
                    <a:pt x="3359" y="175"/>
                  </a:lnTo>
                  <a:lnTo>
                    <a:pt x="3362" y="174"/>
                  </a:lnTo>
                  <a:lnTo>
                    <a:pt x="3365" y="173"/>
                  </a:lnTo>
                  <a:lnTo>
                    <a:pt x="3368" y="172"/>
                  </a:lnTo>
                  <a:lnTo>
                    <a:pt x="3372" y="171"/>
                  </a:lnTo>
                  <a:lnTo>
                    <a:pt x="3375" y="170"/>
                  </a:lnTo>
                  <a:lnTo>
                    <a:pt x="3378" y="169"/>
                  </a:lnTo>
                  <a:lnTo>
                    <a:pt x="3381" y="168"/>
                  </a:lnTo>
                  <a:lnTo>
                    <a:pt x="3385" y="167"/>
                  </a:lnTo>
                  <a:lnTo>
                    <a:pt x="3388" y="167"/>
                  </a:lnTo>
                  <a:lnTo>
                    <a:pt x="3391" y="166"/>
                  </a:lnTo>
                  <a:lnTo>
                    <a:pt x="3394" y="165"/>
                  </a:lnTo>
                  <a:lnTo>
                    <a:pt x="3398" y="164"/>
                  </a:lnTo>
                  <a:lnTo>
                    <a:pt x="3401" y="163"/>
                  </a:lnTo>
                  <a:lnTo>
                    <a:pt x="3404" y="162"/>
                  </a:lnTo>
                  <a:lnTo>
                    <a:pt x="3408" y="162"/>
                  </a:lnTo>
                  <a:lnTo>
                    <a:pt x="3411" y="161"/>
                  </a:lnTo>
                  <a:lnTo>
                    <a:pt x="3414" y="160"/>
                  </a:lnTo>
                  <a:lnTo>
                    <a:pt x="3417" y="159"/>
                  </a:lnTo>
                  <a:lnTo>
                    <a:pt x="3421" y="159"/>
                  </a:lnTo>
                  <a:lnTo>
                    <a:pt x="3424" y="158"/>
                  </a:lnTo>
                  <a:lnTo>
                    <a:pt x="3427" y="157"/>
                  </a:lnTo>
                  <a:lnTo>
                    <a:pt x="3430" y="156"/>
                  </a:lnTo>
                  <a:lnTo>
                    <a:pt x="3434" y="156"/>
                  </a:lnTo>
                  <a:lnTo>
                    <a:pt x="3437" y="155"/>
                  </a:lnTo>
                  <a:lnTo>
                    <a:pt x="3440" y="154"/>
                  </a:lnTo>
                  <a:lnTo>
                    <a:pt x="3443" y="153"/>
                  </a:lnTo>
                  <a:lnTo>
                    <a:pt x="3447" y="153"/>
                  </a:lnTo>
                  <a:lnTo>
                    <a:pt x="3450" y="152"/>
                  </a:lnTo>
                  <a:lnTo>
                    <a:pt x="3453" y="151"/>
                  </a:lnTo>
                  <a:lnTo>
                    <a:pt x="3456" y="150"/>
                  </a:lnTo>
                  <a:lnTo>
                    <a:pt x="3460" y="150"/>
                  </a:lnTo>
                  <a:lnTo>
                    <a:pt x="3463" y="149"/>
                  </a:lnTo>
                  <a:lnTo>
                    <a:pt x="3466" y="148"/>
                  </a:lnTo>
                  <a:lnTo>
                    <a:pt x="3469" y="147"/>
                  </a:lnTo>
                  <a:lnTo>
                    <a:pt x="3473" y="146"/>
                  </a:lnTo>
                  <a:lnTo>
                    <a:pt x="3476" y="146"/>
                  </a:lnTo>
                  <a:lnTo>
                    <a:pt x="3479" y="145"/>
                  </a:lnTo>
                  <a:lnTo>
                    <a:pt x="3483" y="144"/>
                  </a:lnTo>
                  <a:lnTo>
                    <a:pt x="3486" y="143"/>
                  </a:lnTo>
                  <a:lnTo>
                    <a:pt x="3489" y="142"/>
                  </a:lnTo>
                  <a:lnTo>
                    <a:pt x="3492" y="141"/>
                  </a:lnTo>
                  <a:lnTo>
                    <a:pt x="3496" y="141"/>
                  </a:lnTo>
                  <a:lnTo>
                    <a:pt x="3499" y="140"/>
                  </a:lnTo>
                  <a:lnTo>
                    <a:pt x="3502" y="139"/>
                  </a:lnTo>
                  <a:lnTo>
                    <a:pt x="3505" y="138"/>
                  </a:lnTo>
                  <a:lnTo>
                    <a:pt x="3509" y="137"/>
                  </a:lnTo>
                  <a:lnTo>
                    <a:pt x="3512" y="136"/>
                  </a:lnTo>
                  <a:lnTo>
                    <a:pt x="3515" y="135"/>
                  </a:lnTo>
                  <a:lnTo>
                    <a:pt x="3518" y="134"/>
                  </a:lnTo>
                  <a:lnTo>
                    <a:pt x="3522" y="133"/>
                  </a:lnTo>
                  <a:lnTo>
                    <a:pt x="3525" y="132"/>
                  </a:lnTo>
                  <a:lnTo>
                    <a:pt x="3528" y="131"/>
                  </a:lnTo>
                  <a:lnTo>
                    <a:pt x="3531" y="131"/>
                  </a:lnTo>
                  <a:lnTo>
                    <a:pt x="3535" y="130"/>
                  </a:lnTo>
                  <a:lnTo>
                    <a:pt x="3538" y="129"/>
                  </a:lnTo>
                  <a:lnTo>
                    <a:pt x="3541" y="128"/>
                  </a:lnTo>
                  <a:lnTo>
                    <a:pt x="3544" y="127"/>
                  </a:lnTo>
                  <a:lnTo>
                    <a:pt x="3548" y="126"/>
                  </a:lnTo>
                  <a:lnTo>
                    <a:pt x="3551" y="125"/>
                  </a:lnTo>
                  <a:lnTo>
                    <a:pt x="3554" y="124"/>
                  </a:lnTo>
                  <a:lnTo>
                    <a:pt x="3558" y="123"/>
                  </a:lnTo>
                  <a:lnTo>
                    <a:pt x="3561" y="122"/>
                  </a:lnTo>
                  <a:lnTo>
                    <a:pt x="3564" y="121"/>
                  </a:lnTo>
                  <a:lnTo>
                    <a:pt x="3567" y="120"/>
                  </a:lnTo>
                  <a:lnTo>
                    <a:pt x="3571" y="119"/>
                  </a:lnTo>
                  <a:lnTo>
                    <a:pt x="3574" y="118"/>
                  </a:lnTo>
                  <a:lnTo>
                    <a:pt x="3577" y="117"/>
                  </a:lnTo>
                  <a:lnTo>
                    <a:pt x="3580" y="116"/>
                  </a:lnTo>
                  <a:lnTo>
                    <a:pt x="3584" y="115"/>
                  </a:lnTo>
                  <a:lnTo>
                    <a:pt x="3587" y="115"/>
                  </a:lnTo>
                  <a:lnTo>
                    <a:pt x="3590" y="114"/>
                  </a:lnTo>
                  <a:lnTo>
                    <a:pt x="3593" y="113"/>
                  </a:lnTo>
                  <a:lnTo>
                    <a:pt x="3597" y="112"/>
                  </a:lnTo>
                  <a:lnTo>
                    <a:pt x="3600" y="111"/>
                  </a:lnTo>
                  <a:lnTo>
                    <a:pt x="3603" y="111"/>
                  </a:lnTo>
                  <a:lnTo>
                    <a:pt x="3606" y="110"/>
                  </a:lnTo>
                  <a:lnTo>
                    <a:pt x="3610" y="109"/>
                  </a:lnTo>
                  <a:lnTo>
                    <a:pt x="3613" y="108"/>
                  </a:lnTo>
                  <a:lnTo>
                    <a:pt x="3616" y="108"/>
                  </a:lnTo>
                  <a:lnTo>
                    <a:pt x="3619" y="107"/>
                  </a:lnTo>
                  <a:lnTo>
                    <a:pt x="3623" y="106"/>
                  </a:lnTo>
                  <a:lnTo>
                    <a:pt x="3626" y="105"/>
                  </a:lnTo>
                  <a:lnTo>
                    <a:pt x="3629" y="105"/>
                  </a:lnTo>
                  <a:lnTo>
                    <a:pt x="3633" y="104"/>
                  </a:lnTo>
                  <a:lnTo>
                    <a:pt x="3636" y="103"/>
                  </a:lnTo>
                  <a:lnTo>
                    <a:pt x="3639" y="103"/>
                  </a:lnTo>
                  <a:lnTo>
                    <a:pt x="3642" y="102"/>
                  </a:lnTo>
                  <a:lnTo>
                    <a:pt x="3646" y="102"/>
                  </a:lnTo>
                  <a:lnTo>
                    <a:pt x="3649" y="101"/>
                  </a:lnTo>
                  <a:lnTo>
                    <a:pt x="3652" y="100"/>
                  </a:lnTo>
                  <a:lnTo>
                    <a:pt x="3655" y="100"/>
                  </a:lnTo>
                  <a:lnTo>
                    <a:pt x="3659" y="99"/>
                  </a:lnTo>
                  <a:lnTo>
                    <a:pt x="3662" y="99"/>
                  </a:lnTo>
                  <a:lnTo>
                    <a:pt x="3665" y="98"/>
                  </a:lnTo>
                  <a:lnTo>
                    <a:pt x="3668" y="98"/>
                  </a:lnTo>
                  <a:lnTo>
                    <a:pt x="3672" y="97"/>
                  </a:lnTo>
                  <a:lnTo>
                    <a:pt x="3675" y="97"/>
                  </a:lnTo>
                  <a:lnTo>
                    <a:pt x="3678" y="96"/>
                  </a:lnTo>
                  <a:lnTo>
                    <a:pt x="3681" y="96"/>
                  </a:lnTo>
                  <a:lnTo>
                    <a:pt x="3685" y="95"/>
                  </a:lnTo>
                  <a:lnTo>
                    <a:pt x="3688" y="95"/>
                  </a:lnTo>
                  <a:lnTo>
                    <a:pt x="3691" y="94"/>
                  </a:lnTo>
                  <a:lnTo>
                    <a:pt x="3695" y="94"/>
                  </a:lnTo>
                  <a:lnTo>
                    <a:pt x="3698" y="93"/>
                  </a:lnTo>
                  <a:lnTo>
                    <a:pt x="3701" y="93"/>
                  </a:lnTo>
                  <a:lnTo>
                    <a:pt x="3704" y="92"/>
                  </a:lnTo>
                  <a:lnTo>
                    <a:pt x="3708" y="92"/>
                  </a:lnTo>
                  <a:lnTo>
                    <a:pt x="3711" y="92"/>
                  </a:lnTo>
                  <a:lnTo>
                    <a:pt x="3714" y="91"/>
                  </a:lnTo>
                  <a:lnTo>
                    <a:pt x="3717" y="91"/>
                  </a:lnTo>
                  <a:lnTo>
                    <a:pt x="3721" y="90"/>
                  </a:lnTo>
                  <a:lnTo>
                    <a:pt x="3724" y="90"/>
                  </a:lnTo>
                  <a:lnTo>
                    <a:pt x="3727" y="89"/>
                  </a:lnTo>
                  <a:lnTo>
                    <a:pt x="3730" y="89"/>
                  </a:lnTo>
                  <a:lnTo>
                    <a:pt x="3734" y="89"/>
                  </a:lnTo>
                  <a:lnTo>
                    <a:pt x="3737" y="88"/>
                  </a:lnTo>
                  <a:lnTo>
                    <a:pt x="3740" y="88"/>
                  </a:lnTo>
                  <a:lnTo>
                    <a:pt x="3743" y="87"/>
                  </a:lnTo>
                  <a:lnTo>
                    <a:pt x="3747" y="87"/>
                  </a:lnTo>
                  <a:lnTo>
                    <a:pt x="3750" y="86"/>
                  </a:lnTo>
                  <a:lnTo>
                    <a:pt x="3753" y="86"/>
                  </a:lnTo>
                  <a:lnTo>
                    <a:pt x="3756" y="85"/>
                  </a:lnTo>
                  <a:lnTo>
                    <a:pt x="3760" y="85"/>
                  </a:lnTo>
                  <a:lnTo>
                    <a:pt x="3763" y="85"/>
                  </a:lnTo>
                  <a:lnTo>
                    <a:pt x="3766" y="84"/>
                  </a:lnTo>
                  <a:lnTo>
                    <a:pt x="3770" y="84"/>
                  </a:lnTo>
                  <a:lnTo>
                    <a:pt x="3773" y="83"/>
                  </a:lnTo>
                  <a:lnTo>
                    <a:pt x="3776" y="83"/>
                  </a:lnTo>
                  <a:lnTo>
                    <a:pt x="3779" y="82"/>
                  </a:lnTo>
                  <a:lnTo>
                    <a:pt x="3783" y="82"/>
                  </a:lnTo>
                  <a:lnTo>
                    <a:pt x="3786" y="81"/>
                  </a:lnTo>
                  <a:lnTo>
                    <a:pt x="3789" y="80"/>
                  </a:lnTo>
                  <a:lnTo>
                    <a:pt x="3792" y="80"/>
                  </a:lnTo>
                  <a:lnTo>
                    <a:pt x="3796" y="79"/>
                  </a:lnTo>
                  <a:lnTo>
                    <a:pt x="3799" y="79"/>
                  </a:lnTo>
                  <a:lnTo>
                    <a:pt x="3802" y="78"/>
                  </a:lnTo>
                  <a:lnTo>
                    <a:pt x="3805" y="78"/>
                  </a:lnTo>
                  <a:lnTo>
                    <a:pt x="3809" y="77"/>
                  </a:lnTo>
                  <a:lnTo>
                    <a:pt x="3812" y="76"/>
                  </a:lnTo>
                  <a:lnTo>
                    <a:pt x="3815" y="76"/>
                  </a:lnTo>
                  <a:lnTo>
                    <a:pt x="3818" y="75"/>
                  </a:lnTo>
                  <a:lnTo>
                    <a:pt x="3822" y="74"/>
                  </a:lnTo>
                  <a:lnTo>
                    <a:pt x="3825" y="74"/>
                  </a:lnTo>
                  <a:lnTo>
                    <a:pt x="3828" y="73"/>
                  </a:lnTo>
                  <a:lnTo>
                    <a:pt x="3831" y="72"/>
                  </a:lnTo>
                  <a:lnTo>
                    <a:pt x="3835" y="72"/>
                  </a:lnTo>
                  <a:lnTo>
                    <a:pt x="3838" y="71"/>
                  </a:lnTo>
                  <a:lnTo>
                    <a:pt x="3841" y="70"/>
                  </a:lnTo>
                  <a:lnTo>
                    <a:pt x="3845" y="70"/>
                  </a:lnTo>
                  <a:lnTo>
                    <a:pt x="3848" y="69"/>
                  </a:lnTo>
                  <a:lnTo>
                    <a:pt x="3851" y="68"/>
                  </a:lnTo>
                  <a:lnTo>
                    <a:pt x="3854" y="67"/>
                  </a:lnTo>
                  <a:lnTo>
                    <a:pt x="3858" y="66"/>
                  </a:lnTo>
                  <a:lnTo>
                    <a:pt x="3861" y="66"/>
                  </a:lnTo>
                  <a:lnTo>
                    <a:pt x="3864" y="65"/>
                  </a:lnTo>
                  <a:lnTo>
                    <a:pt x="3867" y="64"/>
                  </a:lnTo>
                  <a:lnTo>
                    <a:pt x="3871" y="63"/>
                  </a:lnTo>
                  <a:lnTo>
                    <a:pt x="3874" y="62"/>
                  </a:lnTo>
                  <a:lnTo>
                    <a:pt x="3877" y="62"/>
                  </a:lnTo>
                  <a:lnTo>
                    <a:pt x="3880" y="61"/>
                  </a:lnTo>
                  <a:lnTo>
                    <a:pt x="3884" y="60"/>
                  </a:lnTo>
                  <a:lnTo>
                    <a:pt x="3887" y="59"/>
                  </a:lnTo>
                  <a:lnTo>
                    <a:pt x="3890" y="58"/>
                  </a:lnTo>
                  <a:lnTo>
                    <a:pt x="3893" y="57"/>
                  </a:lnTo>
                  <a:lnTo>
                    <a:pt x="3897" y="56"/>
                  </a:lnTo>
                  <a:lnTo>
                    <a:pt x="3900" y="56"/>
                  </a:lnTo>
                  <a:lnTo>
                    <a:pt x="3903" y="55"/>
                  </a:lnTo>
                  <a:lnTo>
                    <a:pt x="3906" y="54"/>
                  </a:lnTo>
                  <a:lnTo>
                    <a:pt x="3910" y="53"/>
                  </a:lnTo>
                  <a:lnTo>
                    <a:pt x="3913" y="52"/>
                  </a:lnTo>
                  <a:lnTo>
                    <a:pt x="3916" y="51"/>
                  </a:lnTo>
                  <a:lnTo>
                    <a:pt x="3920" y="50"/>
                  </a:lnTo>
                  <a:lnTo>
                    <a:pt x="3923" y="49"/>
                  </a:lnTo>
                  <a:lnTo>
                    <a:pt x="3926" y="49"/>
                  </a:lnTo>
                  <a:lnTo>
                    <a:pt x="3929" y="48"/>
                  </a:lnTo>
                  <a:lnTo>
                    <a:pt x="3933" y="47"/>
                  </a:lnTo>
                  <a:lnTo>
                    <a:pt x="3936" y="46"/>
                  </a:lnTo>
                  <a:lnTo>
                    <a:pt x="3939" y="45"/>
                  </a:lnTo>
                  <a:lnTo>
                    <a:pt x="3942" y="44"/>
                  </a:lnTo>
                  <a:lnTo>
                    <a:pt x="3946" y="44"/>
                  </a:lnTo>
                  <a:lnTo>
                    <a:pt x="3949" y="43"/>
                  </a:lnTo>
                  <a:lnTo>
                    <a:pt x="3952" y="42"/>
                  </a:lnTo>
                  <a:lnTo>
                    <a:pt x="3955" y="41"/>
                  </a:lnTo>
                  <a:lnTo>
                    <a:pt x="3959" y="40"/>
                  </a:lnTo>
                  <a:lnTo>
                    <a:pt x="3962" y="40"/>
                  </a:lnTo>
                  <a:lnTo>
                    <a:pt x="3965" y="39"/>
                  </a:lnTo>
                  <a:lnTo>
                    <a:pt x="3968" y="38"/>
                  </a:lnTo>
                  <a:lnTo>
                    <a:pt x="3972" y="38"/>
                  </a:lnTo>
                  <a:lnTo>
                    <a:pt x="3975" y="37"/>
                  </a:lnTo>
                  <a:lnTo>
                    <a:pt x="3978" y="36"/>
                  </a:lnTo>
                  <a:lnTo>
                    <a:pt x="3981" y="36"/>
                  </a:lnTo>
                  <a:lnTo>
                    <a:pt x="3985" y="35"/>
                  </a:lnTo>
                  <a:lnTo>
                    <a:pt x="3988" y="35"/>
                  </a:lnTo>
                  <a:lnTo>
                    <a:pt x="3991" y="34"/>
                  </a:lnTo>
                  <a:lnTo>
                    <a:pt x="3995" y="33"/>
                  </a:lnTo>
                  <a:lnTo>
                    <a:pt x="3998" y="33"/>
                  </a:lnTo>
                  <a:lnTo>
                    <a:pt x="4001" y="33"/>
                  </a:lnTo>
                  <a:lnTo>
                    <a:pt x="4004" y="32"/>
                  </a:lnTo>
                  <a:lnTo>
                    <a:pt x="4008" y="32"/>
                  </a:lnTo>
                  <a:lnTo>
                    <a:pt x="4011" y="32"/>
                  </a:lnTo>
                  <a:lnTo>
                    <a:pt x="4014" y="31"/>
                  </a:lnTo>
                  <a:lnTo>
                    <a:pt x="4017" y="31"/>
                  </a:lnTo>
                  <a:lnTo>
                    <a:pt x="4021" y="31"/>
                  </a:lnTo>
                  <a:lnTo>
                    <a:pt x="4024" y="31"/>
                  </a:lnTo>
                  <a:lnTo>
                    <a:pt x="4027" y="30"/>
                  </a:lnTo>
                  <a:lnTo>
                    <a:pt x="4030" y="30"/>
                  </a:lnTo>
                  <a:lnTo>
                    <a:pt x="4034" y="30"/>
                  </a:lnTo>
                  <a:lnTo>
                    <a:pt x="4037" y="30"/>
                  </a:lnTo>
                  <a:lnTo>
                    <a:pt x="4040" y="30"/>
                  </a:lnTo>
                  <a:lnTo>
                    <a:pt x="4043" y="30"/>
                  </a:lnTo>
                  <a:lnTo>
                    <a:pt x="4047" y="30"/>
                  </a:lnTo>
                  <a:lnTo>
                    <a:pt x="4050" y="30"/>
                  </a:lnTo>
                  <a:lnTo>
                    <a:pt x="4053" y="30"/>
                  </a:lnTo>
                  <a:lnTo>
                    <a:pt x="4057" y="30"/>
                  </a:lnTo>
                  <a:lnTo>
                    <a:pt x="4060" y="30"/>
                  </a:lnTo>
                  <a:lnTo>
                    <a:pt x="4063" y="30"/>
                  </a:lnTo>
                  <a:lnTo>
                    <a:pt x="4066" y="30"/>
                  </a:lnTo>
                  <a:lnTo>
                    <a:pt x="4070" y="30"/>
                  </a:lnTo>
                  <a:lnTo>
                    <a:pt x="4073" y="30"/>
                  </a:lnTo>
                  <a:lnTo>
                    <a:pt x="4076" y="30"/>
                  </a:lnTo>
                  <a:lnTo>
                    <a:pt x="4079" y="31"/>
                  </a:lnTo>
                  <a:lnTo>
                    <a:pt x="4083" y="31"/>
                  </a:lnTo>
                  <a:lnTo>
                    <a:pt x="4086" y="31"/>
                  </a:lnTo>
                  <a:lnTo>
                    <a:pt x="4089" y="31"/>
                  </a:lnTo>
                  <a:lnTo>
                    <a:pt x="4092" y="31"/>
                  </a:lnTo>
                  <a:lnTo>
                    <a:pt x="4096" y="32"/>
                  </a:lnTo>
                  <a:lnTo>
                    <a:pt x="4099" y="32"/>
                  </a:lnTo>
                  <a:lnTo>
                    <a:pt x="4102" y="32"/>
                  </a:lnTo>
                  <a:lnTo>
                    <a:pt x="4105" y="32"/>
                  </a:lnTo>
                  <a:lnTo>
                    <a:pt x="4109" y="33"/>
                  </a:lnTo>
                  <a:lnTo>
                    <a:pt x="4112" y="33"/>
                  </a:lnTo>
                  <a:lnTo>
                    <a:pt x="4115" y="33"/>
                  </a:lnTo>
                  <a:lnTo>
                    <a:pt x="4118" y="34"/>
                  </a:lnTo>
                  <a:lnTo>
                    <a:pt x="4122" y="34"/>
                  </a:lnTo>
                  <a:lnTo>
                    <a:pt x="4125" y="34"/>
                  </a:lnTo>
                  <a:lnTo>
                    <a:pt x="4128" y="34"/>
                  </a:lnTo>
                  <a:lnTo>
                    <a:pt x="4132" y="34"/>
                  </a:lnTo>
                  <a:lnTo>
                    <a:pt x="4135" y="35"/>
                  </a:lnTo>
                  <a:lnTo>
                    <a:pt x="4138" y="35"/>
                  </a:lnTo>
                  <a:lnTo>
                    <a:pt x="4141" y="35"/>
                  </a:lnTo>
                  <a:lnTo>
                    <a:pt x="4145" y="35"/>
                  </a:lnTo>
                  <a:lnTo>
                    <a:pt x="4148" y="35"/>
                  </a:lnTo>
                  <a:lnTo>
                    <a:pt x="4151" y="35"/>
                  </a:lnTo>
                  <a:lnTo>
                    <a:pt x="4154" y="35"/>
                  </a:lnTo>
                  <a:lnTo>
                    <a:pt x="4158" y="36"/>
                  </a:lnTo>
                  <a:lnTo>
                    <a:pt x="4161" y="36"/>
                  </a:lnTo>
                  <a:lnTo>
                    <a:pt x="4164" y="36"/>
                  </a:lnTo>
                  <a:lnTo>
                    <a:pt x="4167" y="36"/>
                  </a:lnTo>
                  <a:lnTo>
                    <a:pt x="4171" y="35"/>
                  </a:lnTo>
                  <a:lnTo>
                    <a:pt x="4174" y="35"/>
                  </a:lnTo>
                  <a:lnTo>
                    <a:pt x="4177" y="35"/>
                  </a:lnTo>
                  <a:lnTo>
                    <a:pt x="4180" y="35"/>
                  </a:lnTo>
                  <a:lnTo>
                    <a:pt x="4184" y="35"/>
                  </a:lnTo>
                  <a:lnTo>
                    <a:pt x="4187" y="35"/>
                  </a:lnTo>
                  <a:lnTo>
                    <a:pt x="4190" y="34"/>
                  </a:lnTo>
                  <a:lnTo>
                    <a:pt x="4193" y="34"/>
                  </a:lnTo>
                  <a:lnTo>
                    <a:pt x="4197" y="34"/>
                  </a:lnTo>
                  <a:lnTo>
                    <a:pt x="4200" y="34"/>
                  </a:lnTo>
                  <a:lnTo>
                    <a:pt x="4203" y="33"/>
                  </a:lnTo>
                  <a:lnTo>
                    <a:pt x="4207" y="33"/>
                  </a:lnTo>
                  <a:lnTo>
                    <a:pt x="4210" y="33"/>
                  </a:lnTo>
                  <a:lnTo>
                    <a:pt x="4213" y="32"/>
                  </a:lnTo>
                  <a:lnTo>
                    <a:pt x="4216" y="32"/>
                  </a:lnTo>
                  <a:lnTo>
                    <a:pt x="4220" y="31"/>
                  </a:lnTo>
                  <a:lnTo>
                    <a:pt x="4223" y="31"/>
                  </a:lnTo>
                  <a:lnTo>
                    <a:pt x="4226" y="30"/>
                  </a:lnTo>
                  <a:lnTo>
                    <a:pt x="4229" y="30"/>
                  </a:lnTo>
                  <a:lnTo>
                    <a:pt x="4233" y="29"/>
                  </a:lnTo>
                  <a:lnTo>
                    <a:pt x="4236" y="28"/>
                  </a:lnTo>
                  <a:lnTo>
                    <a:pt x="4239" y="28"/>
                  </a:lnTo>
                  <a:lnTo>
                    <a:pt x="4242" y="27"/>
                  </a:lnTo>
                  <a:lnTo>
                    <a:pt x="4246" y="26"/>
                  </a:lnTo>
                  <a:lnTo>
                    <a:pt x="4249" y="26"/>
                  </a:lnTo>
                  <a:lnTo>
                    <a:pt x="4252" y="25"/>
                  </a:lnTo>
                  <a:lnTo>
                    <a:pt x="4255" y="24"/>
                  </a:lnTo>
                  <a:lnTo>
                    <a:pt x="4259" y="24"/>
                  </a:lnTo>
                  <a:lnTo>
                    <a:pt x="4262" y="23"/>
                  </a:lnTo>
                  <a:lnTo>
                    <a:pt x="4265" y="22"/>
                  </a:lnTo>
                  <a:lnTo>
                    <a:pt x="4268" y="21"/>
                  </a:lnTo>
                  <a:lnTo>
                    <a:pt x="4272" y="21"/>
                  </a:lnTo>
                  <a:lnTo>
                    <a:pt x="4275" y="20"/>
                  </a:lnTo>
                  <a:lnTo>
                    <a:pt x="4278" y="19"/>
                  </a:lnTo>
                  <a:lnTo>
                    <a:pt x="4282" y="18"/>
                  </a:lnTo>
                  <a:lnTo>
                    <a:pt x="4285" y="17"/>
                  </a:lnTo>
                  <a:lnTo>
                    <a:pt x="4288" y="17"/>
                  </a:lnTo>
                  <a:lnTo>
                    <a:pt x="4291" y="16"/>
                  </a:lnTo>
                  <a:lnTo>
                    <a:pt x="4295" y="15"/>
                  </a:lnTo>
                  <a:lnTo>
                    <a:pt x="4298" y="14"/>
                  </a:lnTo>
                  <a:lnTo>
                    <a:pt x="4301" y="13"/>
                  </a:lnTo>
                  <a:lnTo>
                    <a:pt x="4304" y="13"/>
                  </a:lnTo>
                  <a:lnTo>
                    <a:pt x="4308" y="12"/>
                  </a:lnTo>
                  <a:lnTo>
                    <a:pt x="4311" y="11"/>
                  </a:lnTo>
                  <a:lnTo>
                    <a:pt x="4314" y="10"/>
                  </a:lnTo>
                  <a:lnTo>
                    <a:pt x="4317" y="10"/>
                  </a:lnTo>
                  <a:lnTo>
                    <a:pt x="4321" y="9"/>
                  </a:lnTo>
                  <a:lnTo>
                    <a:pt x="4324" y="8"/>
                  </a:lnTo>
                  <a:lnTo>
                    <a:pt x="4327" y="8"/>
                  </a:lnTo>
                  <a:lnTo>
                    <a:pt x="4330" y="7"/>
                  </a:lnTo>
                  <a:lnTo>
                    <a:pt x="4334" y="7"/>
                  </a:lnTo>
                  <a:lnTo>
                    <a:pt x="4337" y="6"/>
                  </a:lnTo>
                  <a:lnTo>
                    <a:pt x="4340" y="6"/>
                  </a:lnTo>
                  <a:lnTo>
                    <a:pt x="4343" y="5"/>
                  </a:lnTo>
                  <a:lnTo>
                    <a:pt x="4347" y="5"/>
                  </a:lnTo>
                  <a:lnTo>
                    <a:pt x="4350" y="4"/>
                  </a:lnTo>
                  <a:lnTo>
                    <a:pt x="4353" y="4"/>
                  </a:lnTo>
                  <a:lnTo>
                    <a:pt x="4357" y="3"/>
                  </a:lnTo>
                  <a:lnTo>
                    <a:pt x="4360" y="3"/>
                  </a:lnTo>
                  <a:lnTo>
                    <a:pt x="4363" y="2"/>
                  </a:lnTo>
                  <a:lnTo>
                    <a:pt x="4366" y="2"/>
                  </a:lnTo>
                  <a:lnTo>
                    <a:pt x="4370" y="2"/>
                  </a:lnTo>
                  <a:lnTo>
                    <a:pt x="4373" y="2"/>
                  </a:lnTo>
                  <a:lnTo>
                    <a:pt x="4376" y="1"/>
                  </a:lnTo>
                  <a:lnTo>
                    <a:pt x="4379" y="1"/>
                  </a:lnTo>
                  <a:lnTo>
                    <a:pt x="4383" y="1"/>
                  </a:lnTo>
                  <a:lnTo>
                    <a:pt x="4386" y="1"/>
                  </a:lnTo>
                  <a:lnTo>
                    <a:pt x="4389" y="0"/>
                  </a:lnTo>
                  <a:lnTo>
                    <a:pt x="4392" y="0"/>
                  </a:lnTo>
                  <a:lnTo>
                    <a:pt x="4396" y="0"/>
                  </a:lnTo>
                  <a:lnTo>
                    <a:pt x="4399" y="0"/>
                  </a:lnTo>
                  <a:lnTo>
                    <a:pt x="4402" y="0"/>
                  </a:lnTo>
                  <a:lnTo>
                    <a:pt x="4405" y="0"/>
                  </a:lnTo>
                  <a:lnTo>
                    <a:pt x="4409" y="0"/>
                  </a:lnTo>
                  <a:lnTo>
                    <a:pt x="4412" y="0"/>
                  </a:lnTo>
                  <a:lnTo>
                    <a:pt x="4415" y="0"/>
                  </a:lnTo>
                  <a:lnTo>
                    <a:pt x="4419" y="0"/>
                  </a:lnTo>
                  <a:lnTo>
                    <a:pt x="4422" y="0"/>
                  </a:lnTo>
                  <a:lnTo>
                    <a:pt x="4425" y="1"/>
                  </a:lnTo>
                  <a:lnTo>
                    <a:pt x="4428" y="1"/>
                  </a:lnTo>
                  <a:lnTo>
                    <a:pt x="4432" y="1"/>
                  </a:lnTo>
                  <a:lnTo>
                    <a:pt x="4435" y="1"/>
                  </a:lnTo>
                  <a:lnTo>
                    <a:pt x="4438" y="1"/>
                  </a:lnTo>
                  <a:lnTo>
                    <a:pt x="4441" y="2"/>
                  </a:lnTo>
                  <a:lnTo>
                    <a:pt x="4445" y="2"/>
                  </a:lnTo>
                  <a:lnTo>
                    <a:pt x="4448" y="2"/>
                  </a:lnTo>
                  <a:lnTo>
                    <a:pt x="4451" y="2"/>
                  </a:lnTo>
                  <a:lnTo>
                    <a:pt x="4454" y="3"/>
                  </a:lnTo>
                  <a:lnTo>
                    <a:pt x="4458" y="3"/>
                  </a:lnTo>
                  <a:lnTo>
                    <a:pt x="4461" y="3"/>
                  </a:lnTo>
                  <a:lnTo>
                    <a:pt x="4464" y="3"/>
                  </a:lnTo>
                  <a:lnTo>
                    <a:pt x="4467" y="4"/>
                  </a:lnTo>
                  <a:lnTo>
                    <a:pt x="4471" y="4"/>
                  </a:lnTo>
                  <a:lnTo>
                    <a:pt x="4474" y="4"/>
                  </a:lnTo>
                  <a:lnTo>
                    <a:pt x="4477" y="5"/>
                  </a:lnTo>
                  <a:lnTo>
                    <a:pt x="4480" y="5"/>
                  </a:lnTo>
                  <a:lnTo>
                    <a:pt x="4484" y="5"/>
                  </a:lnTo>
                  <a:lnTo>
                    <a:pt x="4487" y="6"/>
                  </a:lnTo>
                  <a:lnTo>
                    <a:pt x="4490" y="6"/>
                  </a:lnTo>
                  <a:lnTo>
                    <a:pt x="4494" y="6"/>
                  </a:lnTo>
                  <a:lnTo>
                    <a:pt x="4497" y="7"/>
                  </a:lnTo>
                  <a:lnTo>
                    <a:pt x="4500" y="7"/>
                  </a:lnTo>
                  <a:lnTo>
                    <a:pt x="4503" y="8"/>
                  </a:lnTo>
                  <a:lnTo>
                    <a:pt x="4507" y="8"/>
                  </a:lnTo>
                  <a:lnTo>
                    <a:pt x="4510" y="8"/>
                  </a:lnTo>
                  <a:lnTo>
                    <a:pt x="4513" y="9"/>
                  </a:lnTo>
                  <a:lnTo>
                    <a:pt x="4516" y="9"/>
                  </a:lnTo>
                  <a:lnTo>
                    <a:pt x="4520" y="9"/>
                  </a:lnTo>
                  <a:lnTo>
                    <a:pt x="4523" y="10"/>
                  </a:lnTo>
                  <a:lnTo>
                    <a:pt x="4526" y="10"/>
                  </a:lnTo>
                  <a:lnTo>
                    <a:pt x="4529" y="11"/>
                  </a:lnTo>
                  <a:lnTo>
                    <a:pt x="4533" y="11"/>
                  </a:lnTo>
                  <a:lnTo>
                    <a:pt x="4536" y="11"/>
                  </a:lnTo>
                  <a:lnTo>
                    <a:pt x="4539" y="12"/>
                  </a:lnTo>
                  <a:lnTo>
                    <a:pt x="4542" y="12"/>
                  </a:lnTo>
                  <a:lnTo>
                    <a:pt x="4546" y="13"/>
                  </a:lnTo>
                  <a:lnTo>
                    <a:pt x="4549" y="13"/>
                  </a:lnTo>
                  <a:lnTo>
                    <a:pt x="4552" y="13"/>
                  </a:lnTo>
                  <a:lnTo>
                    <a:pt x="4555" y="14"/>
                  </a:lnTo>
                  <a:lnTo>
                    <a:pt x="4559" y="14"/>
                  </a:lnTo>
                  <a:lnTo>
                    <a:pt x="4562" y="15"/>
                  </a:lnTo>
                  <a:lnTo>
                    <a:pt x="4565" y="15"/>
                  </a:lnTo>
                  <a:lnTo>
                    <a:pt x="4569" y="16"/>
                  </a:lnTo>
                  <a:lnTo>
                    <a:pt x="4572" y="16"/>
                  </a:lnTo>
                  <a:lnTo>
                    <a:pt x="4575" y="17"/>
                  </a:lnTo>
                  <a:lnTo>
                    <a:pt x="4578" y="17"/>
                  </a:lnTo>
                  <a:lnTo>
                    <a:pt x="4582" y="18"/>
                  </a:lnTo>
                  <a:lnTo>
                    <a:pt x="4585" y="18"/>
                  </a:lnTo>
                  <a:lnTo>
                    <a:pt x="4588" y="19"/>
                  </a:lnTo>
                  <a:lnTo>
                    <a:pt x="4591" y="19"/>
                  </a:lnTo>
                  <a:lnTo>
                    <a:pt x="4595" y="20"/>
                  </a:lnTo>
                  <a:lnTo>
                    <a:pt x="4598" y="20"/>
                  </a:lnTo>
                  <a:lnTo>
                    <a:pt x="4601" y="21"/>
                  </a:lnTo>
                  <a:lnTo>
                    <a:pt x="4604" y="21"/>
                  </a:lnTo>
                  <a:lnTo>
                    <a:pt x="4608" y="22"/>
                  </a:lnTo>
                  <a:lnTo>
                    <a:pt x="4611" y="23"/>
                  </a:lnTo>
                  <a:lnTo>
                    <a:pt x="4614" y="23"/>
                  </a:lnTo>
                  <a:lnTo>
                    <a:pt x="4617" y="24"/>
                  </a:lnTo>
                  <a:lnTo>
                    <a:pt x="4621" y="24"/>
                  </a:lnTo>
                  <a:lnTo>
                    <a:pt x="4624" y="25"/>
                  </a:lnTo>
                  <a:lnTo>
                    <a:pt x="4627" y="26"/>
                  </a:lnTo>
                  <a:lnTo>
                    <a:pt x="4630" y="26"/>
                  </a:lnTo>
                  <a:lnTo>
                    <a:pt x="4634" y="27"/>
                  </a:lnTo>
                  <a:lnTo>
                    <a:pt x="4637" y="28"/>
                  </a:lnTo>
                  <a:lnTo>
                    <a:pt x="4640" y="28"/>
                  </a:lnTo>
                  <a:lnTo>
                    <a:pt x="4644" y="29"/>
                  </a:lnTo>
                  <a:lnTo>
                    <a:pt x="4647" y="30"/>
                  </a:lnTo>
                  <a:lnTo>
                    <a:pt x="4650" y="30"/>
                  </a:lnTo>
                  <a:lnTo>
                    <a:pt x="4653" y="31"/>
                  </a:lnTo>
                  <a:lnTo>
                    <a:pt x="4657" y="32"/>
                  </a:lnTo>
                  <a:lnTo>
                    <a:pt x="4660" y="32"/>
                  </a:lnTo>
                  <a:lnTo>
                    <a:pt x="4663" y="33"/>
                  </a:lnTo>
                  <a:lnTo>
                    <a:pt x="4666" y="34"/>
                  </a:lnTo>
                  <a:lnTo>
                    <a:pt x="4670" y="35"/>
                  </a:lnTo>
                  <a:lnTo>
                    <a:pt x="4673" y="35"/>
                  </a:lnTo>
                  <a:lnTo>
                    <a:pt x="4676" y="36"/>
                  </a:lnTo>
                  <a:lnTo>
                    <a:pt x="4679" y="37"/>
                  </a:lnTo>
                  <a:lnTo>
                    <a:pt x="4683" y="38"/>
                  </a:lnTo>
                  <a:lnTo>
                    <a:pt x="4686" y="38"/>
                  </a:lnTo>
                  <a:lnTo>
                    <a:pt x="4689" y="39"/>
                  </a:lnTo>
                  <a:lnTo>
                    <a:pt x="4692" y="40"/>
                  </a:lnTo>
                  <a:lnTo>
                    <a:pt x="4696" y="41"/>
                  </a:lnTo>
                  <a:lnTo>
                    <a:pt x="4699" y="41"/>
                  </a:lnTo>
                  <a:lnTo>
                    <a:pt x="4702" y="42"/>
                  </a:lnTo>
                  <a:lnTo>
                    <a:pt x="4705" y="43"/>
                  </a:lnTo>
                  <a:lnTo>
                    <a:pt x="4709" y="44"/>
                  </a:lnTo>
                  <a:lnTo>
                    <a:pt x="4712" y="44"/>
                  </a:lnTo>
                  <a:lnTo>
                    <a:pt x="4715" y="45"/>
                  </a:lnTo>
                  <a:lnTo>
                    <a:pt x="4719" y="46"/>
                  </a:lnTo>
                  <a:lnTo>
                    <a:pt x="4722" y="46"/>
                  </a:lnTo>
                  <a:lnTo>
                    <a:pt x="4725" y="47"/>
                  </a:lnTo>
                  <a:lnTo>
                    <a:pt x="4728" y="48"/>
                  </a:lnTo>
                  <a:lnTo>
                    <a:pt x="4732" y="48"/>
                  </a:lnTo>
                  <a:lnTo>
                    <a:pt x="4735" y="49"/>
                  </a:lnTo>
                  <a:lnTo>
                    <a:pt x="4738" y="50"/>
                  </a:lnTo>
                  <a:lnTo>
                    <a:pt x="4741" y="50"/>
                  </a:lnTo>
                  <a:lnTo>
                    <a:pt x="4745" y="51"/>
                  </a:lnTo>
                  <a:lnTo>
                    <a:pt x="4748" y="52"/>
                  </a:lnTo>
                  <a:lnTo>
                    <a:pt x="4751" y="52"/>
                  </a:lnTo>
                  <a:lnTo>
                    <a:pt x="4754" y="53"/>
                  </a:lnTo>
                  <a:lnTo>
                    <a:pt x="4758" y="53"/>
                  </a:lnTo>
                  <a:lnTo>
                    <a:pt x="4761" y="54"/>
                  </a:lnTo>
                  <a:lnTo>
                    <a:pt x="4764" y="55"/>
                  </a:lnTo>
                  <a:lnTo>
                    <a:pt x="4767" y="55"/>
                  </a:lnTo>
                  <a:lnTo>
                    <a:pt x="4771" y="56"/>
                  </a:lnTo>
                  <a:lnTo>
                    <a:pt x="4774" y="56"/>
                  </a:lnTo>
                  <a:lnTo>
                    <a:pt x="4777" y="57"/>
                  </a:lnTo>
                  <a:lnTo>
                    <a:pt x="4781" y="57"/>
                  </a:lnTo>
                  <a:lnTo>
                    <a:pt x="4784" y="58"/>
                  </a:lnTo>
                  <a:lnTo>
                    <a:pt x="4787" y="58"/>
                  </a:lnTo>
                  <a:lnTo>
                    <a:pt x="4790" y="59"/>
                  </a:lnTo>
                  <a:lnTo>
                    <a:pt x="4794" y="59"/>
                  </a:lnTo>
                  <a:lnTo>
                    <a:pt x="4797" y="60"/>
                  </a:lnTo>
                  <a:lnTo>
                    <a:pt x="4800" y="60"/>
                  </a:lnTo>
                  <a:lnTo>
                    <a:pt x="4803" y="61"/>
                  </a:lnTo>
                  <a:lnTo>
                    <a:pt x="4807" y="61"/>
                  </a:lnTo>
                  <a:lnTo>
                    <a:pt x="4810" y="61"/>
                  </a:lnTo>
                  <a:lnTo>
                    <a:pt x="4813" y="62"/>
                  </a:lnTo>
                  <a:lnTo>
                    <a:pt x="4816" y="62"/>
                  </a:lnTo>
                  <a:lnTo>
                    <a:pt x="4820" y="63"/>
                  </a:lnTo>
                  <a:lnTo>
                    <a:pt x="4823" y="63"/>
                  </a:lnTo>
                  <a:lnTo>
                    <a:pt x="4826" y="64"/>
                  </a:lnTo>
                  <a:lnTo>
                    <a:pt x="4829" y="64"/>
                  </a:lnTo>
                  <a:lnTo>
                    <a:pt x="4833" y="64"/>
                  </a:lnTo>
                  <a:lnTo>
                    <a:pt x="4836" y="65"/>
                  </a:lnTo>
                  <a:lnTo>
                    <a:pt x="4839" y="65"/>
                  </a:lnTo>
                  <a:lnTo>
                    <a:pt x="4842" y="66"/>
                  </a:lnTo>
                  <a:lnTo>
                    <a:pt x="4846" y="66"/>
                  </a:lnTo>
                  <a:lnTo>
                    <a:pt x="4849" y="67"/>
                  </a:lnTo>
                  <a:lnTo>
                    <a:pt x="4852" y="67"/>
                  </a:lnTo>
                  <a:lnTo>
                    <a:pt x="4856" y="67"/>
                  </a:lnTo>
                  <a:lnTo>
                    <a:pt x="4859" y="68"/>
                  </a:lnTo>
                  <a:lnTo>
                    <a:pt x="4862" y="68"/>
                  </a:lnTo>
                  <a:lnTo>
                    <a:pt x="4865" y="69"/>
                  </a:lnTo>
                  <a:lnTo>
                    <a:pt x="4869" y="69"/>
                  </a:lnTo>
                  <a:lnTo>
                    <a:pt x="4872" y="70"/>
                  </a:lnTo>
                  <a:lnTo>
                    <a:pt x="4875" y="70"/>
                  </a:lnTo>
                  <a:lnTo>
                    <a:pt x="4878" y="71"/>
                  </a:lnTo>
                  <a:lnTo>
                    <a:pt x="4882" y="72"/>
                  </a:lnTo>
                  <a:lnTo>
                    <a:pt x="4885" y="72"/>
                  </a:lnTo>
                  <a:lnTo>
                    <a:pt x="4888" y="73"/>
                  </a:lnTo>
                  <a:lnTo>
                    <a:pt x="4891" y="73"/>
                  </a:lnTo>
                  <a:lnTo>
                    <a:pt x="4895" y="74"/>
                  </a:lnTo>
                  <a:lnTo>
                    <a:pt x="4898" y="75"/>
                  </a:lnTo>
                  <a:lnTo>
                    <a:pt x="4901" y="76"/>
                  </a:lnTo>
                  <a:lnTo>
                    <a:pt x="4904" y="77"/>
                  </a:lnTo>
                  <a:lnTo>
                    <a:pt x="4908" y="77"/>
                  </a:lnTo>
                  <a:lnTo>
                    <a:pt x="4911" y="78"/>
                  </a:lnTo>
                  <a:lnTo>
                    <a:pt x="4914" y="79"/>
                  </a:lnTo>
                  <a:lnTo>
                    <a:pt x="4917" y="80"/>
                  </a:lnTo>
                  <a:lnTo>
                    <a:pt x="4921" y="81"/>
                  </a:lnTo>
                  <a:lnTo>
                    <a:pt x="4924" y="82"/>
                  </a:lnTo>
                  <a:lnTo>
                    <a:pt x="4927" y="83"/>
                  </a:lnTo>
                  <a:lnTo>
                    <a:pt x="4931" y="84"/>
                  </a:lnTo>
                  <a:lnTo>
                    <a:pt x="4934" y="85"/>
                  </a:lnTo>
                  <a:lnTo>
                    <a:pt x="4937" y="86"/>
                  </a:lnTo>
                  <a:lnTo>
                    <a:pt x="4940" y="87"/>
                  </a:lnTo>
                  <a:lnTo>
                    <a:pt x="4944" y="88"/>
                  </a:lnTo>
                  <a:lnTo>
                    <a:pt x="4947" y="89"/>
                  </a:lnTo>
                  <a:lnTo>
                    <a:pt x="4950" y="91"/>
                  </a:lnTo>
                  <a:lnTo>
                    <a:pt x="4953" y="92"/>
                  </a:lnTo>
                  <a:lnTo>
                    <a:pt x="4957" y="93"/>
                  </a:lnTo>
                  <a:lnTo>
                    <a:pt x="4960" y="94"/>
                  </a:lnTo>
                  <a:lnTo>
                    <a:pt x="4963" y="96"/>
                  </a:lnTo>
                  <a:lnTo>
                    <a:pt x="4966" y="97"/>
                  </a:lnTo>
                  <a:lnTo>
                    <a:pt x="4970" y="98"/>
                  </a:lnTo>
                  <a:lnTo>
                    <a:pt x="4973" y="100"/>
                  </a:lnTo>
                  <a:lnTo>
                    <a:pt x="4976" y="101"/>
                  </a:lnTo>
                  <a:lnTo>
                    <a:pt x="4979" y="103"/>
                  </a:lnTo>
                  <a:lnTo>
                    <a:pt x="4983" y="104"/>
                  </a:lnTo>
                  <a:lnTo>
                    <a:pt x="4986" y="106"/>
                  </a:lnTo>
                  <a:lnTo>
                    <a:pt x="4989" y="107"/>
                  </a:lnTo>
                  <a:lnTo>
                    <a:pt x="4992" y="109"/>
                  </a:lnTo>
                  <a:lnTo>
                    <a:pt x="4996" y="110"/>
                  </a:lnTo>
                  <a:lnTo>
                    <a:pt x="4999" y="112"/>
                  </a:lnTo>
                  <a:lnTo>
                    <a:pt x="5002" y="114"/>
                  </a:lnTo>
                  <a:lnTo>
                    <a:pt x="5006" y="115"/>
                  </a:lnTo>
                  <a:lnTo>
                    <a:pt x="5009" y="117"/>
                  </a:lnTo>
                  <a:lnTo>
                    <a:pt x="5012" y="119"/>
                  </a:lnTo>
                  <a:lnTo>
                    <a:pt x="5015" y="120"/>
                  </a:lnTo>
                  <a:lnTo>
                    <a:pt x="5019" y="122"/>
                  </a:lnTo>
                  <a:lnTo>
                    <a:pt x="5022" y="124"/>
                  </a:lnTo>
                  <a:lnTo>
                    <a:pt x="5025" y="125"/>
                  </a:lnTo>
                  <a:lnTo>
                    <a:pt x="5028" y="127"/>
                  </a:lnTo>
                  <a:lnTo>
                    <a:pt x="5032" y="129"/>
                  </a:lnTo>
                  <a:lnTo>
                    <a:pt x="5035" y="130"/>
                  </a:lnTo>
                  <a:lnTo>
                    <a:pt x="5038" y="132"/>
                  </a:lnTo>
                  <a:lnTo>
                    <a:pt x="5041" y="134"/>
                  </a:lnTo>
                  <a:lnTo>
                    <a:pt x="5045" y="135"/>
                  </a:lnTo>
                  <a:lnTo>
                    <a:pt x="5048" y="137"/>
                  </a:lnTo>
                  <a:lnTo>
                    <a:pt x="5051" y="139"/>
                  </a:lnTo>
                  <a:lnTo>
                    <a:pt x="5054" y="140"/>
                  </a:lnTo>
                  <a:lnTo>
                    <a:pt x="5058" y="142"/>
                  </a:lnTo>
                  <a:lnTo>
                    <a:pt x="5061" y="144"/>
                  </a:lnTo>
                  <a:lnTo>
                    <a:pt x="5064" y="145"/>
                  </a:lnTo>
                  <a:lnTo>
                    <a:pt x="5067" y="147"/>
                  </a:lnTo>
                  <a:lnTo>
                    <a:pt x="5071" y="149"/>
                  </a:lnTo>
                  <a:lnTo>
                    <a:pt x="5074" y="150"/>
                  </a:lnTo>
                  <a:lnTo>
                    <a:pt x="5077" y="152"/>
                  </a:lnTo>
                  <a:lnTo>
                    <a:pt x="5081" y="153"/>
                  </a:lnTo>
                  <a:lnTo>
                    <a:pt x="5084" y="155"/>
                  </a:lnTo>
                  <a:lnTo>
                    <a:pt x="5087" y="156"/>
                  </a:lnTo>
                  <a:lnTo>
                    <a:pt x="5090" y="158"/>
                  </a:lnTo>
                  <a:lnTo>
                    <a:pt x="5094" y="159"/>
                  </a:lnTo>
                  <a:lnTo>
                    <a:pt x="5097" y="161"/>
                  </a:lnTo>
                  <a:lnTo>
                    <a:pt x="5100" y="162"/>
                  </a:lnTo>
                  <a:lnTo>
                    <a:pt x="5103" y="164"/>
                  </a:lnTo>
                  <a:lnTo>
                    <a:pt x="5107" y="165"/>
                  </a:lnTo>
                  <a:lnTo>
                    <a:pt x="5110" y="166"/>
                  </a:lnTo>
                  <a:lnTo>
                    <a:pt x="5113" y="168"/>
                  </a:lnTo>
                  <a:lnTo>
                    <a:pt x="5116" y="169"/>
                  </a:lnTo>
                  <a:lnTo>
                    <a:pt x="5120" y="170"/>
                  </a:lnTo>
                  <a:lnTo>
                    <a:pt x="5123" y="172"/>
                  </a:lnTo>
                  <a:lnTo>
                    <a:pt x="5126" y="173"/>
                  </a:lnTo>
                  <a:lnTo>
                    <a:pt x="5129" y="174"/>
                  </a:lnTo>
                  <a:lnTo>
                    <a:pt x="5133" y="175"/>
                  </a:lnTo>
                  <a:lnTo>
                    <a:pt x="5136" y="177"/>
                  </a:lnTo>
                  <a:lnTo>
                    <a:pt x="5139" y="178"/>
                  </a:lnTo>
                  <a:lnTo>
                    <a:pt x="5143" y="179"/>
                  </a:lnTo>
                  <a:lnTo>
                    <a:pt x="5146" y="180"/>
                  </a:lnTo>
                  <a:lnTo>
                    <a:pt x="5149" y="181"/>
                  </a:lnTo>
                  <a:lnTo>
                    <a:pt x="5152" y="182"/>
                  </a:lnTo>
                  <a:lnTo>
                    <a:pt x="5156" y="183"/>
                  </a:lnTo>
                  <a:lnTo>
                    <a:pt x="5159" y="184"/>
                  </a:lnTo>
                  <a:lnTo>
                    <a:pt x="5162" y="185"/>
                  </a:lnTo>
                  <a:lnTo>
                    <a:pt x="5165" y="186"/>
                  </a:lnTo>
                  <a:lnTo>
                    <a:pt x="5169" y="187"/>
                  </a:lnTo>
                  <a:lnTo>
                    <a:pt x="5172" y="188"/>
                  </a:lnTo>
                  <a:lnTo>
                    <a:pt x="5175" y="189"/>
                  </a:lnTo>
                  <a:lnTo>
                    <a:pt x="5178" y="190"/>
                  </a:lnTo>
                  <a:lnTo>
                    <a:pt x="5182" y="191"/>
                  </a:lnTo>
                  <a:lnTo>
                    <a:pt x="5185" y="191"/>
                  </a:lnTo>
                  <a:lnTo>
                    <a:pt x="5188" y="192"/>
                  </a:lnTo>
                  <a:lnTo>
                    <a:pt x="5191" y="193"/>
                  </a:lnTo>
                  <a:lnTo>
                    <a:pt x="5195" y="194"/>
                  </a:lnTo>
                  <a:lnTo>
                    <a:pt x="5198" y="195"/>
                  </a:lnTo>
                  <a:lnTo>
                    <a:pt x="5201" y="196"/>
                  </a:lnTo>
                  <a:lnTo>
                    <a:pt x="5204" y="196"/>
                  </a:lnTo>
                  <a:lnTo>
                    <a:pt x="5208" y="197"/>
                  </a:lnTo>
                  <a:lnTo>
                    <a:pt x="5211" y="198"/>
                  </a:lnTo>
                  <a:lnTo>
                    <a:pt x="5214" y="199"/>
                  </a:lnTo>
                  <a:lnTo>
                    <a:pt x="5218" y="199"/>
                  </a:lnTo>
                  <a:lnTo>
                    <a:pt x="5221" y="200"/>
                  </a:lnTo>
                  <a:lnTo>
                    <a:pt x="5224" y="201"/>
                  </a:lnTo>
                  <a:lnTo>
                    <a:pt x="5227" y="202"/>
                  </a:lnTo>
                  <a:lnTo>
                    <a:pt x="5231" y="202"/>
                  </a:lnTo>
                  <a:lnTo>
                    <a:pt x="5234" y="203"/>
                  </a:lnTo>
                  <a:lnTo>
                    <a:pt x="5237" y="204"/>
                  </a:lnTo>
                  <a:lnTo>
                    <a:pt x="5240" y="204"/>
                  </a:lnTo>
                  <a:lnTo>
                    <a:pt x="5244" y="205"/>
                  </a:lnTo>
                  <a:lnTo>
                    <a:pt x="5247" y="206"/>
                  </a:lnTo>
                  <a:lnTo>
                    <a:pt x="5250" y="207"/>
                  </a:lnTo>
                  <a:lnTo>
                    <a:pt x="5253" y="207"/>
                  </a:lnTo>
                  <a:lnTo>
                    <a:pt x="5257" y="208"/>
                  </a:lnTo>
                  <a:lnTo>
                    <a:pt x="5260" y="209"/>
                  </a:lnTo>
                  <a:lnTo>
                    <a:pt x="5263" y="209"/>
                  </a:lnTo>
                  <a:lnTo>
                    <a:pt x="5266" y="210"/>
                  </a:lnTo>
                  <a:lnTo>
                    <a:pt x="5270" y="211"/>
                  </a:lnTo>
                  <a:lnTo>
                    <a:pt x="5273" y="212"/>
                  </a:lnTo>
                  <a:lnTo>
                    <a:pt x="5276" y="212"/>
                  </a:lnTo>
                  <a:lnTo>
                    <a:pt x="5279" y="213"/>
                  </a:lnTo>
                  <a:lnTo>
                    <a:pt x="5283" y="214"/>
                  </a:lnTo>
                  <a:lnTo>
                    <a:pt x="5286" y="214"/>
                  </a:lnTo>
                  <a:lnTo>
                    <a:pt x="5289" y="215"/>
                  </a:lnTo>
                  <a:lnTo>
                    <a:pt x="5293" y="216"/>
                  </a:lnTo>
                  <a:lnTo>
                    <a:pt x="5296" y="217"/>
                  </a:lnTo>
                  <a:lnTo>
                    <a:pt x="5299" y="217"/>
                  </a:lnTo>
                  <a:lnTo>
                    <a:pt x="5302" y="218"/>
                  </a:lnTo>
                  <a:lnTo>
                    <a:pt x="5306" y="219"/>
                  </a:lnTo>
                  <a:lnTo>
                    <a:pt x="5309" y="220"/>
                  </a:lnTo>
                  <a:lnTo>
                    <a:pt x="5312" y="220"/>
                  </a:lnTo>
                  <a:lnTo>
                    <a:pt x="5315" y="221"/>
                  </a:lnTo>
                  <a:lnTo>
                    <a:pt x="5319" y="222"/>
                  </a:lnTo>
                  <a:lnTo>
                    <a:pt x="5322" y="223"/>
                  </a:lnTo>
                  <a:lnTo>
                    <a:pt x="5325" y="223"/>
                  </a:lnTo>
                  <a:lnTo>
                    <a:pt x="5328" y="224"/>
                  </a:lnTo>
                  <a:lnTo>
                    <a:pt x="5332" y="225"/>
                  </a:lnTo>
                  <a:lnTo>
                    <a:pt x="5335" y="226"/>
                  </a:lnTo>
                  <a:lnTo>
                    <a:pt x="5338" y="227"/>
                  </a:lnTo>
                  <a:lnTo>
                    <a:pt x="5341" y="228"/>
                  </a:lnTo>
                  <a:lnTo>
                    <a:pt x="5345" y="228"/>
                  </a:lnTo>
                  <a:lnTo>
                    <a:pt x="5348" y="229"/>
                  </a:lnTo>
                  <a:lnTo>
                    <a:pt x="5351" y="230"/>
                  </a:lnTo>
                  <a:lnTo>
                    <a:pt x="5354" y="231"/>
                  </a:lnTo>
                  <a:lnTo>
                    <a:pt x="5358" y="232"/>
                  </a:lnTo>
                  <a:lnTo>
                    <a:pt x="5361" y="233"/>
                  </a:lnTo>
                  <a:lnTo>
                    <a:pt x="5364" y="234"/>
                  </a:lnTo>
                  <a:lnTo>
                    <a:pt x="5368" y="235"/>
                  </a:lnTo>
                  <a:lnTo>
                    <a:pt x="5371" y="236"/>
                  </a:lnTo>
                  <a:lnTo>
                    <a:pt x="5374" y="237"/>
                  </a:lnTo>
                  <a:lnTo>
                    <a:pt x="5377" y="238"/>
                  </a:lnTo>
                  <a:lnTo>
                    <a:pt x="5381" y="239"/>
                  </a:lnTo>
                  <a:lnTo>
                    <a:pt x="5384" y="240"/>
                  </a:lnTo>
                  <a:lnTo>
                    <a:pt x="5387" y="241"/>
                  </a:lnTo>
                  <a:lnTo>
                    <a:pt x="5390" y="242"/>
                  </a:lnTo>
                  <a:lnTo>
                    <a:pt x="5394" y="243"/>
                  </a:lnTo>
                  <a:lnTo>
                    <a:pt x="5397" y="244"/>
                  </a:lnTo>
                  <a:lnTo>
                    <a:pt x="5400" y="245"/>
                  </a:lnTo>
                  <a:lnTo>
                    <a:pt x="5403" y="246"/>
                  </a:lnTo>
                  <a:lnTo>
                    <a:pt x="5407" y="247"/>
                  </a:lnTo>
                  <a:lnTo>
                    <a:pt x="5410" y="248"/>
                  </a:lnTo>
                  <a:lnTo>
                    <a:pt x="5413" y="249"/>
                  </a:lnTo>
                  <a:lnTo>
                    <a:pt x="5416" y="250"/>
                  </a:lnTo>
                  <a:lnTo>
                    <a:pt x="5420" y="251"/>
                  </a:lnTo>
                  <a:lnTo>
                    <a:pt x="5423" y="252"/>
                  </a:lnTo>
                  <a:lnTo>
                    <a:pt x="5426" y="253"/>
                  </a:lnTo>
                  <a:lnTo>
                    <a:pt x="5429" y="255"/>
                  </a:lnTo>
                  <a:lnTo>
                    <a:pt x="5433" y="256"/>
                  </a:lnTo>
                  <a:lnTo>
                    <a:pt x="5436" y="257"/>
                  </a:lnTo>
                  <a:lnTo>
                    <a:pt x="5439" y="258"/>
                  </a:lnTo>
                  <a:lnTo>
                    <a:pt x="5443" y="259"/>
                  </a:lnTo>
                  <a:lnTo>
                    <a:pt x="5446" y="260"/>
                  </a:lnTo>
                  <a:lnTo>
                    <a:pt x="5449" y="261"/>
                  </a:lnTo>
                  <a:lnTo>
                    <a:pt x="5452" y="263"/>
                  </a:lnTo>
                  <a:lnTo>
                    <a:pt x="5456" y="264"/>
                  </a:lnTo>
                  <a:lnTo>
                    <a:pt x="5459" y="265"/>
                  </a:lnTo>
                  <a:lnTo>
                    <a:pt x="5462" y="266"/>
                  </a:lnTo>
                  <a:lnTo>
                    <a:pt x="5465" y="267"/>
                  </a:lnTo>
                  <a:lnTo>
                    <a:pt x="5469" y="269"/>
                  </a:lnTo>
                  <a:lnTo>
                    <a:pt x="5472" y="270"/>
                  </a:lnTo>
                  <a:lnTo>
                    <a:pt x="5475" y="271"/>
                  </a:lnTo>
                  <a:lnTo>
                    <a:pt x="5478" y="272"/>
                  </a:lnTo>
                  <a:lnTo>
                    <a:pt x="5482" y="273"/>
                  </a:lnTo>
                  <a:lnTo>
                    <a:pt x="5485" y="274"/>
                  </a:lnTo>
                  <a:lnTo>
                    <a:pt x="5488" y="276"/>
                  </a:lnTo>
                  <a:lnTo>
                    <a:pt x="5491" y="277"/>
                  </a:lnTo>
                  <a:lnTo>
                    <a:pt x="5495" y="278"/>
                  </a:lnTo>
                  <a:lnTo>
                    <a:pt x="5498" y="279"/>
                  </a:lnTo>
                  <a:lnTo>
                    <a:pt x="5501" y="280"/>
                  </a:lnTo>
                  <a:lnTo>
                    <a:pt x="5505" y="281"/>
                  </a:lnTo>
                  <a:lnTo>
                    <a:pt x="5508" y="282"/>
                  </a:lnTo>
                  <a:lnTo>
                    <a:pt x="5511" y="283"/>
                  </a:lnTo>
                  <a:lnTo>
                    <a:pt x="5514" y="284"/>
                  </a:lnTo>
                  <a:lnTo>
                    <a:pt x="5518" y="285"/>
                  </a:lnTo>
                  <a:lnTo>
                    <a:pt x="5521" y="286"/>
                  </a:lnTo>
                  <a:lnTo>
                    <a:pt x="5524" y="287"/>
                  </a:lnTo>
                  <a:lnTo>
                    <a:pt x="5527" y="288"/>
                  </a:lnTo>
                  <a:lnTo>
                    <a:pt x="5531" y="289"/>
                  </a:lnTo>
                  <a:lnTo>
                    <a:pt x="5534" y="290"/>
                  </a:lnTo>
                  <a:lnTo>
                    <a:pt x="5537" y="291"/>
                  </a:lnTo>
                  <a:lnTo>
                    <a:pt x="5540" y="292"/>
                  </a:lnTo>
                  <a:lnTo>
                    <a:pt x="5544" y="293"/>
                  </a:lnTo>
                  <a:lnTo>
                    <a:pt x="5547" y="294"/>
                  </a:lnTo>
                  <a:lnTo>
                    <a:pt x="5550" y="294"/>
                  </a:lnTo>
                  <a:lnTo>
                    <a:pt x="5553" y="295"/>
                  </a:lnTo>
                  <a:lnTo>
                    <a:pt x="5557" y="295"/>
                  </a:lnTo>
                  <a:lnTo>
                    <a:pt x="5560" y="296"/>
                  </a:lnTo>
                  <a:lnTo>
                    <a:pt x="5563" y="297"/>
                  </a:lnTo>
                  <a:lnTo>
                    <a:pt x="5566" y="297"/>
                  </a:lnTo>
                  <a:lnTo>
                    <a:pt x="5570" y="298"/>
                  </a:lnTo>
                  <a:lnTo>
                    <a:pt x="5573" y="298"/>
                  </a:lnTo>
                  <a:lnTo>
                    <a:pt x="5576" y="298"/>
                  </a:lnTo>
                  <a:lnTo>
                    <a:pt x="5580" y="299"/>
                  </a:lnTo>
                  <a:lnTo>
                    <a:pt x="5583" y="299"/>
                  </a:lnTo>
                  <a:lnTo>
                    <a:pt x="5586" y="299"/>
                  </a:lnTo>
                  <a:lnTo>
                    <a:pt x="5589" y="300"/>
                  </a:lnTo>
                  <a:lnTo>
                    <a:pt x="5593" y="300"/>
                  </a:lnTo>
                  <a:lnTo>
                    <a:pt x="5596" y="300"/>
                  </a:lnTo>
                  <a:lnTo>
                    <a:pt x="5599" y="300"/>
                  </a:lnTo>
                  <a:lnTo>
                    <a:pt x="5602" y="300"/>
                  </a:lnTo>
                  <a:lnTo>
                    <a:pt x="5606" y="300"/>
                  </a:lnTo>
                  <a:lnTo>
                    <a:pt x="5609" y="301"/>
                  </a:lnTo>
                  <a:lnTo>
                    <a:pt x="5612" y="301"/>
                  </a:lnTo>
                  <a:lnTo>
                    <a:pt x="5615" y="300"/>
                  </a:lnTo>
                  <a:lnTo>
                    <a:pt x="5619" y="300"/>
                  </a:lnTo>
                  <a:lnTo>
                    <a:pt x="5622" y="300"/>
                  </a:lnTo>
                  <a:lnTo>
                    <a:pt x="5625" y="300"/>
                  </a:lnTo>
                  <a:lnTo>
                    <a:pt x="5628" y="300"/>
                  </a:lnTo>
                  <a:lnTo>
                    <a:pt x="5632" y="299"/>
                  </a:lnTo>
                  <a:lnTo>
                    <a:pt x="5635" y="299"/>
                  </a:lnTo>
                  <a:lnTo>
                    <a:pt x="5638" y="299"/>
                  </a:lnTo>
                  <a:lnTo>
                    <a:pt x="5641" y="298"/>
                  </a:lnTo>
                  <a:lnTo>
                    <a:pt x="5645" y="298"/>
                  </a:lnTo>
                  <a:lnTo>
                    <a:pt x="5648" y="297"/>
                  </a:lnTo>
                  <a:lnTo>
                    <a:pt x="5651" y="296"/>
                  </a:lnTo>
                  <a:lnTo>
                    <a:pt x="5655" y="296"/>
                  </a:lnTo>
                  <a:lnTo>
                    <a:pt x="5658" y="295"/>
                  </a:lnTo>
                  <a:lnTo>
                    <a:pt x="5661" y="295"/>
                  </a:lnTo>
                  <a:lnTo>
                    <a:pt x="5664" y="294"/>
                  </a:lnTo>
                  <a:lnTo>
                    <a:pt x="5668" y="293"/>
                  </a:lnTo>
                  <a:lnTo>
                    <a:pt x="5671" y="292"/>
                  </a:lnTo>
                  <a:lnTo>
                    <a:pt x="5674" y="292"/>
                  </a:lnTo>
                  <a:lnTo>
                    <a:pt x="5677" y="291"/>
                  </a:lnTo>
                  <a:lnTo>
                    <a:pt x="5681" y="290"/>
                  </a:lnTo>
                  <a:lnTo>
                    <a:pt x="5684" y="289"/>
                  </a:lnTo>
                  <a:lnTo>
                    <a:pt x="5687" y="288"/>
                  </a:lnTo>
                  <a:lnTo>
                    <a:pt x="5690" y="288"/>
                  </a:lnTo>
                  <a:lnTo>
                    <a:pt x="5694" y="287"/>
                  </a:lnTo>
                  <a:lnTo>
                    <a:pt x="5697" y="286"/>
                  </a:lnTo>
                  <a:lnTo>
                    <a:pt x="5700" y="285"/>
                  </a:lnTo>
                  <a:lnTo>
                    <a:pt x="5703" y="284"/>
                  </a:lnTo>
                  <a:lnTo>
                    <a:pt x="5707" y="283"/>
                  </a:lnTo>
                  <a:lnTo>
                    <a:pt x="5710" y="282"/>
                  </a:lnTo>
                  <a:lnTo>
                    <a:pt x="5713" y="281"/>
                  </a:lnTo>
                  <a:lnTo>
                    <a:pt x="5716" y="280"/>
                  </a:lnTo>
                  <a:lnTo>
                    <a:pt x="5720" y="279"/>
                  </a:lnTo>
                  <a:lnTo>
                    <a:pt x="5723" y="278"/>
                  </a:lnTo>
                  <a:lnTo>
                    <a:pt x="5726" y="277"/>
                  </a:lnTo>
                  <a:lnTo>
                    <a:pt x="5730" y="276"/>
                  </a:lnTo>
                  <a:lnTo>
                    <a:pt x="5733" y="275"/>
                  </a:lnTo>
                  <a:lnTo>
                    <a:pt x="5736" y="274"/>
                  </a:lnTo>
                  <a:lnTo>
                    <a:pt x="5739" y="273"/>
                  </a:lnTo>
                  <a:lnTo>
                    <a:pt x="5743" y="272"/>
                  </a:lnTo>
                  <a:lnTo>
                    <a:pt x="5746" y="271"/>
                  </a:lnTo>
                  <a:lnTo>
                    <a:pt x="5749" y="270"/>
                  </a:lnTo>
                  <a:lnTo>
                    <a:pt x="5752" y="269"/>
                  </a:lnTo>
                  <a:lnTo>
                    <a:pt x="5756" y="268"/>
                  </a:lnTo>
                  <a:lnTo>
                    <a:pt x="5759" y="267"/>
                  </a:lnTo>
                  <a:lnTo>
                    <a:pt x="5762" y="266"/>
                  </a:lnTo>
                  <a:lnTo>
                    <a:pt x="5765" y="265"/>
                  </a:lnTo>
                  <a:lnTo>
                    <a:pt x="5769" y="264"/>
                  </a:lnTo>
                  <a:lnTo>
                    <a:pt x="5772" y="263"/>
                  </a:lnTo>
                  <a:lnTo>
                    <a:pt x="5775" y="262"/>
                  </a:lnTo>
                  <a:lnTo>
                    <a:pt x="5778" y="261"/>
                  </a:lnTo>
                  <a:lnTo>
                    <a:pt x="5782" y="260"/>
                  </a:lnTo>
                  <a:lnTo>
                    <a:pt x="5785" y="259"/>
                  </a:lnTo>
                  <a:lnTo>
                    <a:pt x="5788" y="258"/>
                  </a:lnTo>
                  <a:lnTo>
                    <a:pt x="5791" y="257"/>
                  </a:lnTo>
                  <a:lnTo>
                    <a:pt x="5795" y="256"/>
                  </a:lnTo>
                  <a:lnTo>
                    <a:pt x="5798" y="255"/>
                  </a:lnTo>
                  <a:lnTo>
                    <a:pt x="5801" y="254"/>
                  </a:lnTo>
                  <a:lnTo>
                    <a:pt x="5805" y="253"/>
                  </a:lnTo>
                  <a:lnTo>
                    <a:pt x="5808" y="252"/>
                  </a:lnTo>
                  <a:lnTo>
                    <a:pt x="5811" y="251"/>
                  </a:lnTo>
                  <a:lnTo>
                    <a:pt x="5814" y="250"/>
                  </a:lnTo>
                  <a:lnTo>
                    <a:pt x="5818" y="249"/>
                  </a:lnTo>
                  <a:lnTo>
                    <a:pt x="5821" y="248"/>
                  </a:lnTo>
                  <a:lnTo>
                    <a:pt x="5824" y="247"/>
                  </a:lnTo>
                  <a:lnTo>
                    <a:pt x="5827" y="246"/>
                  </a:lnTo>
                  <a:lnTo>
                    <a:pt x="5831" y="245"/>
                  </a:lnTo>
                  <a:lnTo>
                    <a:pt x="5834" y="244"/>
                  </a:lnTo>
                  <a:lnTo>
                    <a:pt x="5837" y="244"/>
                  </a:lnTo>
                  <a:lnTo>
                    <a:pt x="5840" y="243"/>
                  </a:lnTo>
                  <a:lnTo>
                    <a:pt x="5844" y="242"/>
                  </a:lnTo>
                  <a:lnTo>
                    <a:pt x="5847" y="241"/>
                  </a:lnTo>
                  <a:lnTo>
                    <a:pt x="5850" y="240"/>
                  </a:lnTo>
                  <a:lnTo>
                    <a:pt x="5853" y="239"/>
                  </a:lnTo>
                  <a:lnTo>
                    <a:pt x="5857" y="238"/>
                  </a:lnTo>
                  <a:lnTo>
                    <a:pt x="5860" y="237"/>
                  </a:lnTo>
                  <a:lnTo>
                    <a:pt x="5863" y="236"/>
                  </a:lnTo>
                  <a:lnTo>
                    <a:pt x="5867" y="235"/>
                  </a:lnTo>
                  <a:lnTo>
                    <a:pt x="5870" y="235"/>
                  </a:lnTo>
                  <a:lnTo>
                    <a:pt x="5873" y="234"/>
                  </a:lnTo>
                  <a:lnTo>
                    <a:pt x="5876" y="233"/>
                  </a:lnTo>
                  <a:lnTo>
                    <a:pt x="5880" y="232"/>
                  </a:lnTo>
                  <a:lnTo>
                    <a:pt x="5883" y="231"/>
                  </a:lnTo>
                  <a:lnTo>
                    <a:pt x="5886" y="230"/>
                  </a:lnTo>
                  <a:lnTo>
                    <a:pt x="5889" y="229"/>
                  </a:lnTo>
                  <a:lnTo>
                    <a:pt x="5893" y="228"/>
                  </a:lnTo>
                  <a:lnTo>
                    <a:pt x="5896" y="227"/>
                  </a:lnTo>
                  <a:lnTo>
                    <a:pt x="5899" y="226"/>
                  </a:lnTo>
                  <a:lnTo>
                    <a:pt x="5902" y="225"/>
                  </a:lnTo>
                  <a:lnTo>
                    <a:pt x="5906" y="224"/>
                  </a:lnTo>
                  <a:lnTo>
                    <a:pt x="5909" y="223"/>
                  </a:lnTo>
                  <a:lnTo>
                    <a:pt x="5912" y="222"/>
                  </a:lnTo>
                  <a:lnTo>
                    <a:pt x="5915" y="221"/>
                  </a:lnTo>
                  <a:lnTo>
                    <a:pt x="5919" y="220"/>
                  </a:lnTo>
                  <a:lnTo>
                    <a:pt x="5922" y="219"/>
                  </a:lnTo>
                  <a:lnTo>
                    <a:pt x="5925" y="218"/>
                  </a:lnTo>
                  <a:lnTo>
                    <a:pt x="5928" y="217"/>
                  </a:lnTo>
                  <a:lnTo>
                    <a:pt x="5932" y="216"/>
                  </a:lnTo>
                  <a:lnTo>
                    <a:pt x="5935" y="215"/>
                  </a:lnTo>
                  <a:lnTo>
                    <a:pt x="5938" y="214"/>
                  </a:lnTo>
                  <a:lnTo>
                    <a:pt x="5942" y="213"/>
                  </a:lnTo>
                  <a:lnTo>
                    <a:pt x="5945" y="212"/>
                  </a:lnTo>
                  <a:lnTo>
                    <a:pt x="5948" y="211"/>
                  </a:lnTo>
                  <a:lnTo>
                    <a:pt x="5951" y="210"/>
                  </a:lnTo>
                  <a:lnTo>
                    <a:pt x="5955" y="209"/>
                  </a:lnTo>
                  <a:lnTo>
                    <a:pt x="5958" y="208"/>
                  </a:lnTo>
                  <a:lnTo>
                    <a:pt x="5961" y="207"/>
                  </a:lnTo>
                  <a:lnTo>
                    <a:pt x="5964" y="206"/>
                  </a:lnTo>
                  <a:lnTo>
                    <a:pt x="5968" y="205"/>
                  </a:lnTo>
                  <a:lnTo>
                    <a:pt x="5971" y="204"/>
                  </a:lnTo>
                  <a:lnTo>
                    <a:pt x="5974" y="202"/>
                  </a:lnTo>
                  <a:lnTo>
                    <a:pt x="5977" y="201"/>
                  </a:lnTo>
                  <a:lnTo>
                    <a:pt x="5981" y="200"/>
                  </a:lnTo>
                  <a:lnTo>
                    <a:pt x="5984" y="199"/>
                  </a:lnTo>
                  <a:lnTo>
                    <a:pt x="5987" y="198"/>
                  </a:lnTo>
                  <a:lnTo>
                    <a:pt x="5990" y="197"/>
                  </a:lnTo>
                  <a:lnTo>
                    <a:pt x="5994" y="196"/>
                  </a:lnTo>
                  <a:lnTo>
                    <a:pt x="5997" y="195"/>
                  </a:lnTo>
                  <a:lnTo>
                    <a:pt x="6000" y="194"/>
                  </a:lnTo>
                  <a:lnTo>
                    <a:pt x="6003" y="193"/>
                  </a:lnTo>
                  <a:lnTo>
                    <a:pt x="6007" y="191"/>
                  </a:lnTo>
                  <a:lnTo>
                    <a:pt x="6010" y="190"/>
                  </a:lnTo>
                  <a:lnTo>
                    <a:pt x="6013" y="189"/>
                  </a:lnTo>
                  <a:lnTo>
                    <a:pt x="6017" y="188"/>
                  </a:lnTo>
                  <a:lnTo>
                    <a:pt x="6020" y="187"/>
                  </a:lnTo>
                  <a:lnTo>
                    <a:pt x="6023" y="186"/>
                  </a:lnTo>
                  <a:lnTo>
                    <a:pt x="6026" y="185"/>
                  </a:lnTo>
                  <a:lnTo>
                    <a:pt x="6030" y="184"/>
                  </a:lnTo>
                  <a:lnTo>
                    <a:pt x="6033" y="183"/>
                  </a:lnTo>
                  <a:lnTo>
                    <a:pt x="6036" y="182"/>
                  </a:lnTo>
                  <a:lnTo>
                    <a:pt x="6039" y="180"/>
                  </a:lnTo>
                  <a:lnTo>
                    <a:pt x="6043" y="179"/>
                  </a:lnTo>
                  <a:lnTo>
                    <a:pt x="6046" y="178"/>
                  </a:lnTo>
                  <a:lnTo>
                    <a:pt x="6049" y="177"/>
                  </a:lnTo>
                  <a:lnTo>
                    <a:pt x="6052" y="176"/>
                  </a:lnTo>
                  <a:lnTo>
                    <a:pt x="6056" y="175"/>
                  </a:lnTo>
                  <a:lnTo>
                    <a:pt x="6059" y="174"/>
                  </a:lnTo>
                  <a:lnTo>
                    <a:pt x="6062" y="173"/>
                  </a:lnTo>
                  <a:lnTo>
                    <a:pt x="6065" y="172"/>
                  </a:lnTo>
                  <a:lnTo>
                    <a:pt x="6069" y="171"/>
                  </a:lnTo>
                  <a:lnTo>
                    <a:pt x="6072" y="170"/>
                  </a:lnTo>
                  <a:lnTo>
                    <a:pt x="6075" y="169"/>
                  </a:lnTo>
                  <a:lnTo>
                    <a:pt x="6078" y="168"/>
                  </a:lnTo>
                  <a:lnTo>
                    <a:pt x="6082" y="167"/>
                  </a:lnTo>
                  <a:lnTo>
                    <a:pt x="6085" y="166"/>
                  </a:lnTo>
                  <a:lnTo>
                    <a:pt x="6088" y="165"/>
                  </a:lnTo>
                  <a:lnTo>
                    <a:pt x="6092" y="164"/>
                  </a:lnTo>
                  <a:lnTo>
                    <a:pt x="6095" y="163"/>
                  </a:lnTo>
                  <a:lnTo>
                    <a:pt x="6098" y="163"/>
                  </a:lnTo>
                  <a:lnTo>
                    <a:pt x="6101" y="162"/>
                  </a:lnTo>
                  <a:lnTo>
                    <a:pt x="6105" y="161"/>
                  </a:lnTo>
                  <a:lnTo>
                    <a:pt x="6108" y="160"/>
                  </a:lnTo>
                  <a:lnTo>
                    <a:pt x="6111" y="159"/>
                  </a:lnTo>
                  <a:lnTo>
                    <a:pt x="6114" y="158"/>
                  </a:lnTo>
                  <a:lnTo>
                    <a:pt x="6118" y="157"/>
                  </a:lnTo>
                  <a:lnTo>
                    <a:pt x="6121" y="156"/>
                  </a:lnTo>
                  <a:lnTo>
                    <a:pt x="6124" y="156"/>
                  </a:lnTo>
                  <a:lnTo>
                    <a:pt x="6127" y="155"/>
                  </a:lnTo>
                  <a:lnTo>
                    <a:pt x="6131" y="154"/>
                  </a:lnTo>
                  <a:lnTo>
                    <a:pt x="6134" y="153"/>
                  </a:lnTo>
                  <a:lnTo>
                    <a:pt x="6137" y="153"/>
                  </a:lnTo>
                  <a:lnTo>
                    <a:pt x="6140" y="152"/>
                  </a:lnTo>
                  <a:lnTo>
                    <a:pt x="6144" y="151"/>
                  </a:lnTo>
                  <a:lnTo>
                    <a:pt x="6147" y="150"/>
                  </a:lnTo>
                  <a:lnTo>
                    <a:pt x="6150" y="150"/>
                  </a:lnTo>
                  <a:lnTo>
                    <a:pt x="6153" y="149"/>
                  </a:lnTo>
                  <a:lnTo>
                    <a:pt x="6157" y="148"/>
                  </a:lnTo>
                  <a:lnTo>
                    <a:pt x="6160" y="148"/>
                  </a:lnTo>
                  <a:lnTo>
                    <a:pt x="6163" y="147"/>
                  </a:lnTo>
                  <a:lnTo>
                    <a:pt x="6167" y="146"/>
                  </a:lnTo>
                  <a:lnTo>
                    <a:pt x="6170" y="146"/>
                  </a:lnTo>
                  <a:lnTo>
                    <a:pt x="6173" y="145"/>
                  </a:lnTo>
                  <a:lnTo>
                    <a:pt x="6176" y="145"/>
                  </a:lnTo>
                  <a:lnTo>
                    <a:pt x="6180" y="144"/>
                  </a:lnTo>
                  <a:lnTo>
                    <a:pt x="6183" y="143"/>
                  </a:lnTo>
                  <a:lnTo>
                    <a:pt x="6186" y="143"/>
                  </a:lnTo>
                  <a:lnTo>
                    <a:pt x="6189" y="142"/>
                  </a:lnTo>
                  <a:lnTo>
                    <a:pt x="6193" y="142"/>
                  </a:lnTo>
                  <a:lnTo>
                    <a:pt x="6196" y="141"/>
                  </a:lnTo>
                  <a:lnTo>
                    <a:pt x="6199" y="141"/>
                  </a:lnTo>
                  <a:lnTo>
                    <a:pt x="6202" y="140"/>
                  </a:lnTo>
                  <a:lnTo>
                    <a:pt x="6206" y="140"/>
                  </a:lnTo>
                  <a:lnTo>
                    <a:pt x="6209" y="140"/>
                  </a:lnTo>
                  <a:lnTo>
                    <a:pt x="6212" y="139"/>
                  </a:lnTo>
                  <a:lnTo>
                    <a:pt x="6215" y="139"/>
                  </a:lnTo>
                  <a:lnTo>
                    <a:pt x="6219" y="138"/>
                  </a:lnTo>
                  <a:lnTo>
                    <a:pt x="6222" y="138"/>
                  </a:lnTo>
                  <a:lnTo>
                    <a:pt x="6225" y="138"/>
                  </a:lnTo>
                  <a:lnTo>
                    <a:pt x="6229" y="137"/>
                  </a:lnTo>
                  <a:lnTo>
                    <a:pt x="6232" y="137"/>
                  </a:lnTo>
                  <a:lnTo>
                    <a:pt x="6235" y="137"/>
                  </a:lnTo>
                  <a:lnTo>
                    <a:pt x="6238" y="137"/>
                  </a:lnTo>
                  <a:lnTo>
                    <a:pt x="6242" y="136"/>
                  </a:lnTo>
                  <a:lnTo>
                    <a:pt x="6245" y="136"/>
                  </a:lnTo>
                  <a:lnTo>
                    <a:pt x="6248" y="136"/>
                  </a:lnTo>
                  <a:lnTo>
                    <a:pt x="6251" y="136"/>
                  </a:lnTo>
                  <a:lnTo>
                    <a:pt x="6255" y="135"/>
                  </a:lnTo>
                  <a:lnTo>
                    <a:pt x="6258" y="135"/>
                  </a:lnTo>
                  <a:lnTo>
                    <a:pt x="6261" y="135"/>
                  </a:lnTo>
                  <a:lnTo>
                    <a:pt x="6264" y="135"/>
                  </a:lnTo>
                  <a:lnTo>
                    <a:pt x="6268" y="135"/>
                  </a:lnTo>
                  <a:lnTo>
                    <a:pt x="6271" y="135"/>
                  </a:lnTo>
                  <a:lnTo>
                    <a:pt x="6274" y="134"/>
                  </a:lnTo>
                  <a:lnTo>
                    <a:pt x="6277" y="134"/>
                  </a:lnTo>
                  <a:lnTo>
                    <a:pt x="6281" y="134"/>
                  </a:lnTo>
                  <a:lnTo>
                    <a:pt x="6284" y="134"/>
                  </a:lnTo>
                  <a:lnTo>
                    <a:pt x="6287" y="134"/>
                  </a:lnTo>
                  <a:lnTo>
                    <a:pt x="6290" y="134"/>
                  </a:lnTo>
                  <a:lnTo>
                    <a:pt x="6294" y="134"/>
                  </a:lnTo>
                  <a:lnTo>
                    <a:pt x="6297" y="134"/>
                  </a:lnTo>
                  <a:lnTo>
                    <a:pt x="6300" y="134"/>
                  </a:lnTo>
                  <a:lnTo>
                    <a:pt x="6304" y="134"/>
                  </a:lnTo>
                  <a:lnTo>
                    <a:pt x="6307" y="134"/>
                  </a:lnTo>
                  <a:lnTo>
                    <a:pt x="6310" y="134"/>
                  </a:lnTo>
                  <a:lnTo>
                    <a:pt x="6313" y="134"/>
                  </a:lnTo>
                  <a:lnTo>
                    <a:pt x="6317" y="134"/>
                  </a:lnTo>
                  <a:lnTo>
                    <a:pt x="6320" y="135"/>
                  </a:lnTo>
                  <a:lnTo>
                    <a:pt x="6323" y="135"/>
                  </a:lnTo>
                  <a:lnTo>
                    <a:pt x="6326" y="135"/>
                  </a:lnTo>
                  <a:lnTo>
                    <a:pt x="6330" y="135"/>
                  </a:lnTo>
                  <a:lnTo>
                    <a:pt x="6333" y="135"/>
                  </a:lnTo>
                  <a:lnTo>
                    <a:pt x="6336" y="135"/>
                  </a:lnTo>
                  <a:lnTo>
                    <a:pt x="6339" y="135"/>
                  </a:lnTo>
                  <a:lnTo>
                    <a:pt x="6343" y="135"/>
                  </a:lnTo>
                  <a:lnTo>
                    <a:pt x="6346" y="135"/>
                  </a:lnTo>
                  <a:lnTo>
                    <a:pt x="6349" y="135"/>
                  </a:lnTo>
                  <a:lnTo>
                    <a:pt x="6352" y="136"/>
                  </a:lnTo>
                  <a:lnTo>
                    <a:pt x="6356" y="136"/>
                  </a:lnTo>
                  <a:lnTo>
                    <a:pt x="6359" y="136"/>
                  </a:lnTo>
                  <a:lnTo>
                    <a:pt x="6362" y="136"/>
                  </a:lnTo>
                  <a:lnTo>
                    <a:pt x="6365" y="136"/>
                  </a:lnTo>
                  <a:lnTo>
                    <a:pt x="6369" y="136"/>
                  </a:lnTo>
                  <a:lnTo>
                    <a:pt x="6372" y="136"/>
                  </a:lnTo>
                  <a:lnTo>
                    <a:pt x="6375" y="137"/>
                  </a:lnTo>
                  <a:lnTo>
                    <a:pt x="6379" y="137"/>
                  </a:lnTo>
                  <a:lnTo>
                    <a:pt x="6382" y="137"/>
                  </a:lnTo>
                  <a:lnTo>
                    <a:pt x="6385" y="137"/>
                  </a:lnTo>
                  <a:lnTo>
                    <a:pt x="6388" y="137"/>
                  </a:lnTo>
                  <a:lnTo>
                    <a:pt x="6392" y="137"/>
                  </a:lnTo>
                  <a:lnTo>
                    <a:pt x="6395" y="137"/>
                  </a:lnTo>
                  <a:lnTo>
                    <a:pt x="6398" y="137"/>
                  </a:lnTo>
                  <a:lnTo>
                    <a:pt x="6401" y="138"/>
                  </a:lnTo>
                  <a:lnTo>
                    <a:pt x="6405" y="138"/>
                  </a:lnTo>
                  <a:lnTo>
                    <a:pt x="6408" y="138"/>
                  </a:lnTo>
                  <a:lnTo>
                    <a:pt x="6411" y="138"/>
                  </a:lnTo>
                  <a:lnTo>
                    <a:pt x="6414" y="138"/>
                  </a:lnTo>
                  <a:lnTo>
                    <a:pt x="6418" y="138"/>
                  </a:lnTo>
                  <a:lnTo>
                    <a:pt x="6421" y="138"/>
                  </a:lnTo>
                  <a:lnTo>
                    <a:pt x="6424" y="138"/>
                  </a:lnTo>
                  <a:lnTo>
                    <a:pt x="6427" y="138"/>
                  </a:lnTo>
                  <a:lnTo>
                    <a:pt x="6431" y="138"/>
                  </a:lnTo>
                  <a:lnTo>
                    <a:pt x="6434" y="138"/>
                  </a:lnTo>
                  <a:lnTo>
                    <a:pt x="6437" y="138"/>
                  </a:lnTo>
                  <a:lnTo>
                    <a:pt x="6440" y="137"/>
                  </a:lnTo>
                  <a:lnTo>
                    <a:pt x="6444" y="137"/>
                  </a:lnTo>
                  <a:lnTo>
                    <a:pt x="6447" y="137"/>
                  </a:lnTo>
                  <a:lnTo>
                    <a:pt x="6450" y="137"/>
                  </a:lnTo>
                  <a:lnTo>
                    <a:pt x="6454" y="137"/>
                  </a:lnTo>
                  <a:lnTo>
                    <a:pt x="6457" y="137"/>
                  </a:lnTo>
                  <a:lnTo>
                    <a:pt x="6460" y="136"/>
                  </a:lnTo>
                  <a:lnTo>
                    <a:pt x="6463" y="136"/>
                  </a:lnTo>
                  <a:lnTo>
                    <a:pt x="6467" y="136"/>
                  </a:lnTo>
                  <a:lnTo>
                    <a:pt x="6470" y="135"/>
                  </a:lnTo>
                  <a:lnTo>
                    <a:pt x="6473" y="135"/>
                  </a:lnTo>
                  <a:lnTo>
                    <a:pt x="6476" y="135"/>
                  </a:lnTo>
                  <a:lnTo>
                    <a:pt x="6480" y="134"/>
                  </a:lnTo>
                  <a:lnTo>
                    <a:pt x="6483" y="134"/>
                  </a:lnTo>
                  <a:lnTo>
                    <a:pt x="6486" y="133"/>
                  </a:lnTo>
                  <a:lnTo>
                    <a:pt x="6489" y="133"/>
                  </a:lnTo>
                  <a:lnTo>
                    <a:pt x="6493" y="132"/>
                  </a:lnTo>
                  <a:lnTo>
                    <a:pt x="6496" y="132"/>
                  </a:lnTo>
                  <a:lnTo>
                    <a:pt x="6499" y="131"/>
                  </a:lnTo>
                  <a:lnTo>
                    <a:pt x="6502" y="131"/>
                  </a:lnTo>
                  <a:lnTo>
                    <a:pt x="6506" y="130"/>
                  </a:lnTo>
                  <a:lnTo>
                    <a:pt x="6509" y="130"/>
                  </a:lnTo>
                  <a:lnTo>
                    <a:pt x="6512" y="129"/>
                  </a:lnTo>
                  <a:lnTo>
                    <a:pt x="6515" y="129"/>
                  </a:lnTo>
                  <a:lnTo>
                    <a:pt x="6519" y="128"/>
                  </a:lnTo>
                  <a:lnTo>
                    <a:pt x="6522" y="127"/>
                  </a:lnTo>
                  <a:lnTo>
                    <a:pt x="6525" y="127"/>
                  </a:lnTo>
                  <a:lnTo>
                    <a:pt x="6529" y="126"/>
                  </a:lnTo>
                  <a:lnTo>
                    <a:pt x="6532" y="125"/>
                  </a:lnTo>
                  <a:lnTo>
                    <a:pt x="6535" y="124"/>
                  </a:lnTo>
                  <a:lnTo>
                    <a:pt x="6538" y="124"/>
                  </a:lnTo>
                  <a:lnTo>
                    <a:pt x="6542" y="123"/>
                  </a:lnTo>
                  <a:lnTo>
                    <a:pt x="6545" y="122"/>
                  </a:lnTo>
                  <a:lnTo>
                    <a:pt x="6548" y="121"/>
                  </a:lnTo>
                  <a:lnTo>
                    <a:pt x="6551" y="120"/>
                  </a:lnTo>
                  <a:lnTo>
                    <a:pt x="6555" y="120"/>
                  </a:lnTo>
                  <a:lnTo>
                    <a:pt x="6558" y="119"/>
                  </a:lnTo>
                  <a:lnTo>
                    <a:pt x="6561" y="118"/>
                  </a:lnTo>
                  <a:lnTo>
                    <a:pt x="6564" y="117"/>
                  </a:lnTo>
                  <a:lnTo>
                    <a:pt x="6568" y="117"/>
                  </a:lnTo>
                  <a:lnTo>
                    <a:pt x="6571" y="116"/>
                  </a:lnTo>
                  <a:lnTo>
                    <a:pt x="6574" y="115"/>
                  </a:lnTo>
                  <a:lnTo>
                    <a:pt x="6577" y="114"/>
                  </a:lnTo>
                  <a:lnTo>
                    <a:pt x="6581" y="114"/>
                  </a:lnTo>
                  <a:lnTo>
                    <a:pt x="6584" y="113"/>
                  </a:lnTo>
                  <a:lnTo>
                    <a:pt x="6587" y="112"/>
                  </a:lnTo>
                  <a:lnTo>
                    <a:pt x="6591" y="111"/>
                  </a:lnTo>
                  <a:lnTo>
                    <a:pt x="6594" y="111"/>
                  </a:lnTo>
                  <a:lnTo>
                    <a:pt x="6597" y="110"/>
                  </a:lnTo>
                  <a:lnTo>
                    <a:pt x="6600" y="110"/>
                  </a:lnTo>
                  <a:lnTo>
                    <a:pt x="6604" y="109"/>
                  </a:lnTo>
                  <a:lnTo>
                    <a:pt x="6607" y="108"/>
                  </a:lnTo>
                  <a:lnTo>
                    <a:pt x="6610" y="108"/>
                  </a:lnTo>
                  <a:lnTo>
                    <a:pt x="6613" y="107"/>
                  </a:lnTo>
                  <a:lnTo>
                    <a:pt x="6617" y="107"/>
                  </a:lnTo>
                  <a:lnTo>
                    <a:pt x="6620" y="106"/>
                  </a:lnTo>
                  <a:lnTo>
                    <a:pt x="6623" y="106"/>
                  </a:lnTo>
                  <a:lnTo>
                    <a:pt x="6626" y="105"/>
                  </a:lnTo>
                  <a:lnTo>
                    <a:pt x="6630" y="105"/>
                  </a:lnTo>
                  <a:lnTo>
                    <a:pt x="6633" y="104"/>
                  </a:lnTo>
                  <a:lnTo>
                    <a:pt x="6636" y="104"/>
                  </a:lnTo>
                  <a:lnTo>
                    <a:pt x="6639" y="104"/>
                  </a:lnTo>
                  <a:lnTo>
                    <a:pt x="6643" y="103"/>
                  </a:lnTo>
                  <a:lnTo>
                    <a:pt x="6646" y="103"/>
                  </a:lnTo>
                  <a:lnTo>
                    <a:pt x="6649" y="103"/>
                  </a:lnTo>
                  <a:lnTo>
                    <a:pt x="6652" y="102"/>
                  </a:lnTo>
                  <a:lnTo>
                    <a:pt x="6656" y="102"/>
                  </a:lnTo>
                  <a:lnTo>
                    <a:pt x="6659" y="102"/>
                  </a:lnTo>
                  <a:lnTo>
                    <a:pt x="6662" y="101"/>
                  </a:lnTo>
                  <a:lnTo>
                    <a:pt x="6666" y="101"/>
                  </a:lnTo>
                  <a:lnTo>
                    <a:pt x="6669" y="101"/>
                  </a:lnTo>
                  <a:lnTo>
                    <a:pt x="6672" y="101"/>
                  </a:lnTo>
                  <a:lnTo>
                    <a:pt x="6675" y="101"/>
                  </a:lnTo>
                  <a:lnTo>
                    <a:pt x="6679" y="100"/>
                  </a:lnTo>
                  <a:lnTo>
                    <a:pt x="6682" y="100"/>
                  </a:lnTo>
                  <a:lnTo>
                    <a:pt x="6685" y="100"/>
                  </a:lnTo>
                  <a:lnTo>
                    <a:pt x="6688" y="100"/>
                  </a:lnTo>
                  <a:lnTo>
                    <a:pt x="6692" y="100"/>
                  </a:lnTo>
                  <a:lnTo>
                    <a:pt x="6695" y="100"/>
                  </a:lnTo>
                  <a:lnTo>
                    <a:pt x="6698" y="99"/>
                  </a:lnTo>
                  <a:lnTo>
                    <a:pt x="6701" y="99"/>
                  </a:lnTo>
                  <a:lnTo>
                    <a:pt x="6705" y="99"/>
                  </a:lnTo>
                  <a:lnTo>
                    <a:pt x="6708" y="99"/>
                  </a:lnTo>
                  <a:lnTo>
                    <a:pt x="6711" y="99"/>
                  </a:lnTo>
                  <a:lnTo>
                    <a:pt x="6714" y="98"/>
                  </a:lnTo>
                  <a:lnTo>
                    <a:pt x="6718" y="98"/>
                  </a:lnTo>
                  <a:lnTo>
                    <a:pt x="6721" y="98"/>
                  </a:lnTo>
                  <a:lnTo>
                    <a:pt x="6724" y="98"/>
                  </a:lnTo>
                  <a:lnTo>
                    <a:pt x="6727" y="98"/>
                  </a:lnTo>
                  <a:lnTo>
                    <a:pt x="6731" y="97"/>
                  </a:lnTo>
                  <a:lnTo>
                    <a:pt x="6734" y="97"/>
                  </a:lnTo>
                  <a:lnTo>
                    <a:pt x="6737" y="97"/>
                  </a:lnTo>
                  <a:lnTo>
                    <a:pt x="6741" y="96"/>
                  </a:lnTo>
                  <a:lnTo>
                    <a:pt x="6744" y="96"/>
                  </a:lnTo>
                  <a:lnTo>
                    <a:pt x="6747" y="95"/>
                  </a:lnTo>
                  <a:lnTo>
                    <a:pt x="6750" y="95"/>
                  </a:lnTo>
                  <a:lnTo>
                    <a:pt x="6754" y="94"/>
                  </a:lnTo>
                  <a:lnTo>
                    <a:pt x="6757" y="94"/>
                  </a:lnTo>
                  <a:lnTo>
                    <a:pt x="6760" y="93"/>
                  </a:lnTo>
                  <a:lnTo>
                    <a:pt x="6763" y="93"/>
                  </a:lnTo>
                  <a:lnTo>
                    <a:pt x="6767" y="92"/>
                  </a:lnTo>
                  <a:lnTo>
                    <a:pt x="6770" y="91"/>
                  </a:lnTo>
                  <a:lnTo>
                    <a:pt x="6773" y="90"/>
                  </a:lnTo>
                  <a:lnTo>
                    <a:pt x="6776" y="89"/>
                  </a:lnTo>
                  <a:lnTo>
                    <a:pt x="6780" y="88"/>
                  </a:lnTo>
                  <a:lnTo>
                    <a:pt x="6783" y="88"/>
                  </a:lnTo>
                  <a:lnTo>
                    <a:pt x="6786" y="86"/>
                  </a:lnTo>
                  <a:lnTo>
                    <a:pt x="6789" y="85"/>
                  </a:lnTo>
                  <a:lnTo>
                    <a:pt x="6793" y="84"/>
                  </a:lnTo>
                  <a:lnTo>
                    <a:pt x="6796" y="83"/>
                  </a:lnTo>
                  <a:lnTo>
                    <a:pt x="6799" y="82"/>
                  </a:lnTo>
                  <a:lnTo>
                    <a:pt x="6802" y="81"/>
                  </a:lnTo>
                  <a:lnTo>
                    <a:pt x="6806" y="79"/>
                  </a:lnTo>
                  <a:lnTo>
                    <a:pt x="6809" y="78"/>
                  </a:lnTo>
                  <a:lnTo>
                    <a:pt x="6812" y="77"/>
                  </a:lnTo>
                  <a:lnTo>
                    <a:pt x="6816" y="75"/>
                  </a:lnTo>
                  <a:lnTo>
                    <a:pt x="6819" y="74"/>
                  </a:lnTo>
                  <a:lnTo>
                    <a:pt x="6822" y="72"/>
                  </a:lnTo>
                  <a:lnTo>
                    <a:pt x="6825" y="71"/>
                  </a:lnTo>
                  <a:lnTo>
                    <a:pt x="6829" y="69"/>
                  </a:lnTo>
                  <a:lnTo>
                    <a:pt x="6832" y="67"/>
                  </a:lnTo>
                  <a:lnTo>
                    <a:pt x="6835" y="66"/>
                  </a:lnTo>
                  <a:lnTo>
                    <a:pt x="6838" y="64"/>
                  </a:lnTo>
                  <a:lnTo>
                    <a:pt x="6842" y="62"/>
                  </a:lnTo>
                  <a:lnTo>
                    <a:pt x="6845" y="61"/>
                  </a:lnTo>
                  <a:lnTo>
                    <a:pt x="6848" y="59"/>
                  </a:lnTo>
                  <a:lnTo>
                    <a:pt x="6851" y="57"/>
                  </a:lnTo>
                  <a:lnTo>
                    <a:pt x="6855" y="55"/>
                  </a:lnTo>
                  <a:lnTo>
                    <a:pt x="6858" y="53"/>
                  </a:lnTo>
                  <a:lnTo>
                    <a:pt x="6861" y="51"/>
                  </a:lnTo>
                  <a:lnTo>
                    <a:pt x="6864" y="50"/>
                  </a:lnTo>
                  <a:lnTo>
                    <a:pt x="6868" y="48"/>
                  </a:lnTo>
                  <a:lnTo>
                    <a:pt x="6871" y="46"/>
                  </a:lnTo>
                  <a:lnTo>
                    <a:pt x="6874" y="44"/>
                  </a:lnTo>
                  <a:lnTo>
                    <a:pt x="6877" y="42"/>
                  </a:lnTo>
                  <a:lnTo>
                    <a:pt x="6881" y="40"/>
                  </a:lnTo>
                  <a:lnTo>
                    <a:pt x="6884" y="38"/>
                  </a:lnTo>
                  <a:lnTo>
                    <a:pt x="6887" y="36"/>
                  </a:lnTo>
                  <a:lnTo>
                    <a:pt x="6891" y="34"/>
                  </a:lnTo>
                  <a:lnTo>
                    <a:pt x="6894" y="33"/>
                  </a:lnTo>
                  <a:lnTo>
                    <a:pt x="6897" y="31"/>
                  </a:lnTo>
                  <a:lnTo>
                    <a:pt x="6900" y="29"/>
                  </a:lnTo>
                  <a:lnTo>
                    <a:pt x="6904" y="27"/>
                  </a:lnTo>
                  <a:lnTo>
                    <a:pt x="6907" y="26"/>
                  </a:lnTo>
                  <a:lnTo>
                    <a:pt x="6910" y="24"/>
                  </a:lnTo>
                  <a:lnTo>
                    <a:pt x="6913" y="22"/>
                  </a:lnTo>
                  <a:lnTo>
                    <a:pt x="6917" y="21"/>
                  </a:lnTo>
                  <a:lnTo>
                    <a:pt x="6920" y="19"/>
                  </a:lnTo>
                  <a:lnTo>
                    <a:pt x="6923" y="18"/>
                  </a:lnTo>
                  <a:lnTo>
                    <a:pt x="6926" y="17"/>
                  </a:lnTo>
                  <a:lnTo>
                    <a:pt x="6930" y="15"/>
                  </a:lnTo>
                  <a:lnTo>
                    <a:pt x="6933" y="14"/>
                  </a:lnTo>
                  <a:lnTo>
                    <a:pt x="6936" y="13"/>
                  </a:lnTo>
                  <a:lnTo>
                    <a:pt x="6939" y="12"/>
                  </a:lnTo>
                  <a:lnTo>
                    <a:pt x="6943" y="11"/>
                  </a:lnTo>
                  <a:lnTo>
                    <a:pt x="6946" y="10"/>
                  </a:lnTo>
                  <a:lnTo>
                    <a:pt x="6949" y="9"/>
                  </a:lnTo>
                  <a:lnTo>
                    <a:pt x="6953" y="8"/>
                  </a:lnTo>
                  <a:lnTo>
                    <a:pt x="6956" y="8"/>
                  </a:lnTo>
                  <a:lnTo>
                    <a:pt x="6959" y="7"/>
                  </a:lnTo>
                  <a:lnTo>
                    <a:pt x="6962" y="6"/>
                  </a:lnTo>
                  <a:lnTo>
                    <a:pt x="6966" y="6"/>
                  </a:lnTo>
                  <a:lnTo>
                    <a:pt x="6969" y="5"/>
                  </a:lnTo>
                  <a:lnTo>
                    <a:pt x="6972" y="5"/>
                  </a:lnTo>
                  <a:lnTo>
                    <a:pt x="6975" y="5"/>
                  </a:lnTo>
                  <a:lnTo>
                    <a:pt x="6979" y="4"/>
                  </a:lnTo>
                  <a:lnTo>
                    <a:pt x="6982" y="4"/>
                  </a:lnTo>
                  <a:lnTo>
                    <a:pt x="6985" y="4"/>
                  </a:lnTo>
                  <a:lnTo>
                    <a:pt x="6988" y="4"/>
                  </a:lnTo>
                  <a:lnTo>
                    <a:pt x="6992" y="4"/>
                  </a:lnTo>
                  <a:lnTo>
                    <a:pt x="6995" y="4"/>
                  </a:lnTo>
                  <a:lnTo>
                    <a:pt x="6998" y="4"/>
                  </a:lnTo>
                  <a:lnTo>
                    <a:pt x="7001" y="4"/>
                  </a:lnTo>
                  <a:lnTo>
                    <a:pt x="7005" y="4"/>
                  </a:lnTo>
                  <a:lnTo>
                    <a:pt x="7008" y="4"/>
                  </a:lnTo>
                  <a:lnTo>
                    <a:pt x="7011" y="5"/>
                  </a:lnTo>
                  <a:lnTo>
                    <a:pt x="7014" y="5"/>
                  </a:lnTo>
                  <a:lnTo>
                    <a:pt x="7018" y="5"/>
                  </a:lnTo>
                  <a:lnTo>
                    <a:pt x="7021" y="6"/>
                  </a:lnTo>
                  <a:lnTo>
                    <a:pt x="7024" y="6"/>
                  </a:lnTo>
                  <a:lnTo>
                    <a:pt x="7028" y="7"/>
                  </a:lnTo>
                  <a:lnTo>
                    <a:pt x="7031" y="7"/>
                  </a:lnTo>
                  <a:lnTo>
                    <a:pt x="7034" y="8"/>
                  </a:lnTo>
                  <a:lnTo>
                    <a:pt x="7037" y="8"/>
                  </a:lnTo>
                  <a:lnTo>
                    <a:pt x="7041" y="9"/>
                  </a:lnTo>
                  <a:lnTo>
                    <a:pt x="7044" y="10"/>
                  </a:lnTo>
                  <a:lnTo>
                    <a:pt x="7047" y="10"/>
                  </a:lnTo>
                  <a:lnTo>
                    <a:pt x="7050" y="11"/>
                  </a:lnTo>
                  <a:lnTo>
                    <a:pt x="7054" y="11"/>
                  </a:lnTo>
                  <a:lnTo>
                    <a:pt x="7057" y="12"/>
                  </a:lnTo>
                  <a:lnTo>
                    <a:pt x="7060" y="13"/>
                  </a:lnTo>
                  <a:lnTo>
                    <a:pt x="7063" y="13"/>
                  </a:lnTo>
                  <a:lnTo>
                    <a:pt x="7067" y="14"/>
                  </a:lnTo>
                  <a:lnTo>
                    <a:pt x="7070" y="15"/>
                  </a:lnTo>
                  <a:lnTo>
                    <a:pt x="7073" y="15"/>
                  </a:lnTo>
                  <a:lnTo>
                    <a:pt x="7076" y="16"/>
                  </a:lnTo>
                  <a:lnTo>
                    <a:pt x="7080" y="16"/>
                  </a:lnTo>
                  <a:lnTo>
                    <a:pt x="7083" y="17"/>
                  </a:lnTo>
                  <a:lnTo>
                    <a:pt x="7086" y="17"/>
                  </a:lnTo>
                  <a:lnTo>
                    <a:pt x="7089" y="18"/>
                  </a:lnTo>
                  <a:lnTo>
                    <a:pt x="7093" y="18"/>
                  </a:lnTo>
                  <a:lnTo>
                    <a:pt x="7096" y="18"/>
                  </a:lnTo>
                  <a:lnTo>
                    <a:pt x="7099" y="19"/>
                  </a:lnTo>
                  <a:lnTo>
                    <a:pt x="7103" y="19"/>
                  </a:lnTo>
                  <a:lnTo>
                    <a:pt x="7106" y="19"/>
                  </a:lnTo>
                  <a:lnTo>
                    <a:pt x="7109" y="19"/>
                  </a:lnTo>
                  <a:lnTo>
                    <a:pt x="7112" y="19"/>
                  </a:lnTo>
                  <a:lnTo>
                    <a:pt x="7116" y="19"/>
                  </a:lnTo>
                  <a:lnTo>
                    <a:pt x="7119" y="19"/>
                  </a:lnTo>
                  <a:lnTo>
                    <a:pt x="7122" y="19"/>
                  </a:lnTo>
                  <a:lnTo>
                    <a:pt x="7125" y="19"/>
                  </a:lnTo>
                  <a:lnTo>
                    <a:pt x="7129" y="19"/>
                  </a:lnTo>
                  <a:lnTo>
                    <a:pt x="7132" y="1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78">
              <a:extLst>
                <a:ext uri="{FF2B5EF4-FFF2-40B4-BE49-F238E27FC236}">
                  <a16:creationId xmlns:a16="http://schemas.microsoft.com/office/drawing/2014/main" id="{E756F57C-B539-4462-B4E9-AC257ADA98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6" y="3375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79">
              <a:extLst>
                <a:ext uri="{FF2B5EF4-FFF2-40B4-BE49-F238E27FC236}">
                  <a16:creationId xmlns:a16="http://schemas.microsoft.com/office/drawing/2014/main" id="{B75EB47D-AD7A-43DA-9F29-AE33A408F90F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405" y="2276"/>
              <a:ext cx="3031" cy="1213"/>
            </a:xfrm>
            <a:custGeom>
              <a:avLst/>
              <a:gdLst>
                <a:gd name="T0" fmla="*/ 110 w 7132"/>
                <a:gd name="T1" fmla="*/ 2924 h 2979"/>
                <a:gd name="T2" fmla="*/ 225 w 7132"/>
                <a:gd name="T3" fmla="*/ 2766 h 2979"/>
                <a:gd name="T4" fmla="*/ 339 w 7132"/>
                <a:gd name="T5" fmla="*/ 2496 h 2979"/>
                <a:gd name="T6" fmla="*/ 453 w 7132"/>
                <a:gd name="T7" fmla="*/ 2107 h 2979"/>
                <a:gd name="T8" fmla="*/ 567 w 7132"/>
                <a:gd name="T9" fmla="*/ 1611 h 2979"/>
                <a:gd name="T10" fmla="*/ 681 w 7132"/>
                <a:gd name="T11" fmla="*/ 1095 h 2979"/>
                <a:gd name="T12" fmla="*/ 795 w 7132"/>
                <a:gd name="T13" fmla="*/ 746 h 2979"/>
                <a:gd name="T14" fmla="*/ 909 w 7132"/>
                <a:gd name="T15" fmla="*/ 609 h 2979"/>
                <a:gd name="T16" fmla="*/ 1024 w 7132"/>
                <a:gd name="T17" fmla="*/ 580 h 2979"/>
                <a:gd name="T18" fmla="*/ 1138 w 7132"/>
                <a:gd name="T19" fmla="*/ 547 h 2979"/>
                <a:gd name="T20" fmla="*/ 1252 w 7132"/>
                <a:gd name="T21" fmla="*/ 450 h 2979"/>
                <a:gd name="T22" fmla="*/ 1366 w 7132"/>
                <a:gd name="T23" fmla="*/ 340 h 2979"/>
                <a:gd name="T24" fmla="*/ 1480 w 7132"/>
                <a:gd name="T25" fmla="*/ 346 h 2979"/>
                <a:gd name="T26" fmla="*/ 1594 w 7132"/>
                <a:gd name="T27" fmla="*/ 440 h 2979"/>
                <a:gd name="T28" fmla="*/ 1708 w 7132"/>
                <a:gd name="T29" fmla="*/ 499 h 2979"/>
                <a:gd name="T30" fmla="*/ 1823 w 7132"/>
                <a:gd name="T31" fmla="*/ 494 h 2979"/>
                <a:gd name="T32" fmla="*/ 1937 w 7132"/>
                <a:gd name="T33" fmla="*/ 462 h 2979"/>
                <a:gd name="T34" fmla="*/ 2051 w 7132"/>
                <a:gd name="T35" fmla="*/ 437 h 2979"/>
                <a:gd name="T36" fmla="*/ 2165 w 7132"/>
                <a:gd name="T37" fmla="*/ 418 h 2979"/>
                <a:gd name="T38" fmla="*/ 2279 w 7132"/>
                <a:gd name="T39" fmla="*/ 400 h 2979"/>
                <a:gd name="T40" fmla="*/ 2393 w 7132"/>
                <a:gd name="T41" fmla="*/ 396 h 2979"/>
                <a:gd name="T42" fmla="*/ 2507 w 7132"/>
                <a:gd name="T43" fmla="*/ 401 h 2979"/>
                <a:gd name="T44" fmla="*/ 2622 w 7132"/>
                <a:gd name="T45" fmla="*/ 394 h 2979"/>
                <a:gd name="T46" fmla="*/ 2736 w 7132"/>
                <a:gd name="T47" fmla="*/ 365 h 2979"/>
                <a:gd name="T48" fmla="*/ 2850 w 7132"/>
                <a:gd name="T49" fmla="*/ 317 h 2979"/>
                <a:gd name="T50" fmla="*/ 2964 w 7132"/>
                <a:gd name="T51" fmla="*/ 256 h 2979"/>
                <a:gd name="T52" fmla="*/ 3078 w 7132"/>
                <a:gd name="T53" fmla="*/ 198 h 2979"/>
                <a:gd name="T54" fmla="*/ 3192 w 7132"/>
                <a:gd name="T55" fmla="*/ 162 h 2979"/>
                <a:gd name="T56" fmla="*/ 3306 w 7132"/>
                <a:gd name="T57" fmla="*/ 144 h 2979"/>
                <a:gd name="T58" fmla="*/ 3421 w 7132"/>
                <a:gd name="T59" fmla="*/ 127 h 2979"/>
                <a:gd name="T60" fmla="*/ 3535 w 7132"/>
                <a:gd name="T61" fmla="*/ 104 h 2979"/>
                <a:gd name="T62" fmla="*/ 3649 w 7132"/>
                <a:gd name="T63" fmla="*/ 74 h 2979"/>
                <a:gd name="T64" fmla="*/ 3763 w 7132"/>
                <a:gd name="T65" fmla="*/ 42 h 2979"/>
                <a:gd name="T66" fmla="*/ 3877 w 7132"/>
                <a:gd name="T67" fmla="*/ 17 h 2979"/>
                <a:gd name="T68" fmla="*/ 3991 w 7132"/>
                <a:gd name="T69" fmla="*/ 6 h 2979"/>
                <a:gd name="T70" fmla="*/ 4105 w 7132"/>
                <a:gd name="T71" fmla="*/ 2 h 2979"/>
                <a:gd name="T72" fmla="*/ 4220 w 7132"/>
                <a:gd name="T73" fmla="*/ 0 h 2979"/>
                <a:gd name="T74" fmla="*/ 4334 w 7132"/>
                <a:gd name="T75" fmla="*/ 4 h 2979"/>
                <a:gd name="T76" fmla="*/ 4448 w 7132"/>
                <a:gd name="T77" fmla="*/ 23 h 2979"/>
                <a:gd name="T78" fmla="*/ 4562 w 7132"/>
                <a:gd name="T79" fmla="*/ 56 h 2979"/>
                <a:gd name="T80" fmla="*/ 4676 w 7132"/>
                <a:gd name="T81" fmla="*/ 98 h 2979"/>
                <a:gd name="T82" fmla="*/ 4790 w 7132"/>
                <a:gd name="T83" fmla="*/ 144 h 2979"/>
                <a:gd name="T84" fmla="*/ 4904 w 7132"/>
                <a:gd name="T85" fmla="*/ 190 h 2979"/>
                <a:gd name="T86" fmla="*/ 5019 w 7132"/>
                <a:gd name="T87" fmla="*/ 235 h 2979"/>
                <a:gd name="T88" fmla="*/ 5133 w 7132"/>
                <a:gd name="T89" fmla="*/ 276 h 2979"/>
                <a:gd name="T90" fmla="*/ 5247 w 7132"/>
                <a:gd name="T91" fmla="*/ 310 h 2979"/>
                <a:gd name="T92" fmla="*/ 5361 w 7132"/>
                <a:gd name="T93" fmla="*/ 335 h 2979"/>
                <a:gd name="T94" fmla="*/ 5475 w 7132"/>
                <a:gd name="T95" fmla="*/ 352 h 2979"/>
                <a:gd name="T96" fmla="*/ 5589 w 7132"/>
                <a:gd name="T97" fmla="*/ 361 h 2979"/>
                <a:gd name="T98" fmla="*/ 5703 w 7132"/>
                <a:gd name="T99" fmla="*/ 359 h 2979"/>
                <a:gd name="T100" fmla="*/ 5818 w 7132"/>
                <a:gd name="T101" fmla="*/ 352 h 2979"/>
                <a:gd name="T102" fmla="*/ 5932 w 7132"/>
                <a:gd name="T103" fmla="*/ 351 h 2979"/>
                <a:gd name="T104" fmla="*/ 6046 w 7132"/>
                <a:gd name="T105" fmla="*/ 358 h 2979"/>
                <a:gd name="T106" fmla="*/ 6160 w 7132"/>
                <a:gd name="T107" fmla="*/ 370 h 2979"/>
                <a:gd name="T108" fmla="*/ 6274 w 7132"/>
                <a:gd name="T109" fmla="*/ 378 h 2979"/>
                <a:gd name="T110" fmla="*/ 6388 w 7132"/>
                <a:gd name="T111" fmla="*/ 376 h 2979"/>
                <a:gd name="T112" fmla="*/ 6502 w 7132"/>
                <a:gd name="T113" fmla="*/ 362 h 2979"/>
                <a:gd name="T114" fmla="*/ 6617 w 7132"/>
                <a:gd name="T115" fmla="*/ 345 h 2979"/>
                <a:gd name="T116" fmla="*/ 6731 w 7132"/>
                <a:gd name="T117" fmla="*/ 331 h 2979"/>
                <a:gd name="T118" fmla="*/ 6845 w 7132"/>
                <a:gd name="T119" fmla="*/ 321 h 2979"/>
                <a:gd name="T120" fmla="*/ 6959 w 7132"/>
                <a:gd name="T121" fmla="*/ 309 h 2979"/>
                <a:gd name="T122" fmla="*/ 7073 w 7132"/>
                <a:gd name="T123" fmla="*/ 295 h 297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2979"/>
                <a:gd name="T188" fmla="*/ 7132 w 7132"/>
                <a:gd name="T189" fmla="*/ 2979 h 297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2979">
                  <a:moveTo>
                    <a:pt x="0" y="2979"/>
                  </a:moveTo>
                  <a:lnTo>
                    <a:pt x="3" y="2978"/>
                  </a:lnTo>
                  <a:lnTo>
                    <a:pt x="6" y="2977"/>
                  </a:lnTo>
                  <a:lnTo>
                    <a:pt x="9" y="2976"/>
                  </a:lnTo>
                  <a:lnTo>
                    <a:pt x="13" y="2976"/>
                  </a:lnTo>
                  <a:lnTo>
                    <a:pt x="16" y="2975"/>
                  </a:lnTo>
                  <a:lnTo>
                    <a:pt x="19" y="2974"/>
                  </a:lnTo>
                  <a:lnTo>
                    <a:pt x="22" y="2973"/>
                  </a:lnTo>
                  <a:lnTo>
                    <a:pt x="26" y="2972"/>
                  </a:lnTo>
                  <a:lnTo>
                    <a:pt x="29" y="2971"/>
                  </a:lnTo>
                  <a:lnTo>
                    <a:pt x="32" y="2970"/>
                  </a:lnTo>
                  <a:lnTo>
                    <a:pt x="35" y="2969"/>
                  </a:lnTo>
                  <a:lnTo>
                    <a:pt x="39" y="2968"/>
                  </a:lnTo>
                  <a:lnTo>
                    <a:pt x="42" y="2966"/>
                  </a:lnTo>
                  <a:lnTo>
                    <a:pt x="45" y="2965"/>
                  </a:lnTo>
                  <a:lnTo>
                    <a:pt x="48" y="2964"/>
                  </a:lnTo>
                  <a:lnTo>
                    <a:pt x="52" y="2963"/>
                  </a:lnTo>
                  <a:lnTo>
                    <a:pt x="55" y="2961"/>
                  </a:lnTo>
                  <a:lnTo>
                    <a:pt x="58" y="2960"/>
                  </a:lnTo>
                  <a:lnTo>
                    <a:pt x="61" y="2958"/>
                  </a:lnTo>
                  <a:lnTo>
                    <a:pt x="65" y="2957"/>
                  </a:lnTo>
                  <a:lnTo>
                    <a:pt x="68" y="2955"/>
                  </a:lnTo>
                  <a:lnTo>
                    <a:pt x="71" y="2954"/>
                  </a:lnTo>
                  <a:lnTo>
                    <a:pt x="75" y="2952"/>
                  </a:lnTo>
                  <a:lnTo>
                    <a:pt x="78" y="2950"/>
                  </a:lnTo>
                  <a:lnTo>
                    <a:pt x="81" y="2948"/>
                  </a:lnTo>
                  <a:lnTo>
                    <a:pt x="84" y="2946"/>
                  </a:lnTo>
                  <a:lnTo>
                    <a:pt x="88" y="2943"/>
                  </a:lnTo>
                  <a:lnTo>
                    <a:pt x="91" y="2941"/>
                  </a:lnTo>
                  <a:lnTo>
                    <a:pt x="94" y="2938"/>
                  </a:lnTo>
                  <a:lnTo>
                    <a:pt x="97" y="2936"/>
                  </a:lnTo>
                  <a:lnTo>
                    <a:pt x="101" y="2933"/>
                  </a:lnTo>
                  <a:lnTo>
                    <a:pt x="104" y="2930"/>
                  </a:lnTo>
                  <a:lnTo>
                    <a:pt x="107" y="2927"/>
                  </a:lnTo>
                  <a:lnTo>
                    <a:pt x="110" y="2924"/>
                  </a:lnTo>
                  <a:lnTo>
                    <a:pt x="114" y="2921"/>
                  </a:lnTo>
                  <a:lnTo>
                    <a:pt x="117" y="2918"/>
                  </a:lnTo>
                  <a:lnTo>
                    <a:pt x="120" y="2915"/>
                  </a:lnTo>
                  <a:lnTo>
                    <a:pt x="123" y="2912"/>
                  </a:lnTo>
                  <a:lnTo>
                    <a:pt x="127" y="2908"/>
                  </a:lnTo>
                  <a:lnTo>
                    <a:pt x="130" y="2905"/>
                  </a:lnTo>
                  <a:lnTo>
                    <a:pt x="133" y="2901"/>
                  </a:lnTo>
                  <a:lnTo>
                    <a:pt x="136" y="2898"/>
                  </a:lnTo>
                  <a:lnTo>
                    <a:pt x="140" y="2894"/>
                  </a:lnTo>
                  <a:lnTo>
                    <a:pt x="143" y="2890"/>
                  </a:lnTo>
                  <a:lnTo>
                    <a:pt x="146" y="2886"/>
                  </a:lnTo>
                  <a:lnTo>
                    <a:pt x="150" y="2882"/>
                  </a:lnTo>
                  <a:lnTo>
                    <a:pt x="153" y="2879"/>
                  </a:lnTo>
                  <a:lnTo>
                    <a:pt x="156" y="2874"/>
                  </a:lnTo>
                  <a:lnTo>
                    <a:pt x="159" y="2870"/>
                  </a:lnTo>
                  <a:lnTo>
                    <a:pt x="163" y="2866"/>
                  </a:lnTo>
                  <a:lnTo>
                    <a:pt x="166" y="2862"/>
                  </a:lnTo>
                  <a:lnTo>
                    <a:pt x="169" y="2857"/>
                  </a:lnTo>
                  <a:lnTo>
                    <a:pt x="172" y="2852"/>
                  </a:lnTo>
                  <a:lnTo>
                    <a:pt x="176" y="2847"/>
                  </a:lnTo>
                  <a:lnTo>
                    <a:pt x="179" y="2842"/>
                  </a:lnTo>
                  <a:lnTo>
                    <a:pt x="182" y="2837"/>
                  </a:lnTo>
                  <a:lnTo>
                    <a:pt x="185" y="2832"/>
                  </a:lnTo>
                  <a:lnTo>
                    <a:pt x="189" y="2827"/>
                  </a:lnTo>
                  <a:lnTo>
                    <a:pt x="192" y="2822"/>
                  </a:lnTo>
                  <a:lnTo>
                    <a:pt x="195" y="2816"/>
                  </a:lnTo>
                  <a:lnTo>
                    <a:pt x="198" y="2811"/>
                  </a:lnTo>
                  <a:lnTo>
                    <a:pt x="202" y="2806"/>
                  </a:lnTo>
                  <a:lnTo>
                    <a:pt x="205" y="2800"/>
                  </a:lnTo>
                  <a:lnTo>
                    <a:pt x="208" y="2795"/>
                  </a:lnTo>
                  <a:lnTo>
                    <a:pt x="211" y="2789"/>
                  </a:lnTo>
                  <a:lnTo>
                    <a:pt x="215" y="2783"/>
                  </a:lnTo>
                  <a:lnTo>
                    <a:pt x="218" y="2778"/>
                  </a:lnTo>
                  <a:lnTo>
                    <a:pt x="221" y="2772"/>
                  </a:lnTo>
                  <a:lnTo>
                    <a:pt x="225" y="2766"/>
                  </a:lnTo>
                  <a:lnTo>
                    <a:pt x="228" y="2760"/>
                  </a:lnTo>
                  <a:lnTo>
                    <a:pt x="231" y="2754"/>
                  </a:lnTo>
                  <a:lnTo>
                    <a:pt x="234" y="2748"/>
                  </a:lnTo>
                  <a:lnTo>
                    <a:pt x="238" y="2742"/>
                  </a:lnTo>
                  <a:lnTo>
                    <a:pt x="241" y="2735"/>
                  </a:lnTo>
                  <a:lnTo>
                    <a:pt x="244" y="2729"/>
                  </a:lnTo>
                  <a:lnTo>
                    <a:pt x="247" y="2722"/>
                  </a:lnTo>
                  <a:lnTo>
                    <a:pt x="251" y="2715"/>
                  </a:lnTo>
                  <a:lnTo>
                    <a:pt x="254" y="2708"/>
                  </a:lnTo>
                  <a:lnTo>
                    <a:pt x="257" y="2701"/>
                  </a:lnTo>
                  <a:lnTo>
                    <a:pt x="260" y="2694"/>
                  </a:lnTo>
                  <a:lnTo>
                    <a:pt x="264" y="2686"/>
                  </a:lnTo>
                  <a:lnTo>
                    <a:pt x="267" y="2679"/>
                  </a:lnTo>
                  <a:lnTo>
                    <a:pt x="270" y="2671"/>
                  </a:lnTo>
                  <a:lnTo>
                    <a:pt x="273" y="2664"/>
                  </a:lnTo>
                  <a:lnTo>
                    <a:pt x="277" y="2656"/>
                  </a:lnTo>
                  <a:lnTo>
                    <a:pt x="280" y="2649"/>
                  </a:lnTo>
                  <a:lnTo>
                    <a:pt x="283" y="2641"/>
                  </a:lnTo>
                  <a:lnTo>
                    <a:pt x="286" y="2633"/>
                  </a:lnTo>
                  <a:lnTo>
                    <a:pt x="290" y="2625"/>
                  </a:lnTo>
                  <a:lnTo>
                    <a:pt x="293" y="2617"/>
                  </a:lnTo>
                  <a:lnTo>
                    <a:pt x="296" y="2609"/>
                  </a:lnTo>
                  <a:lnTo>
                    <a:pt x="300" y="2601"/>
                  </a:lnTo>
                  <a:lnTo>
                    <a:pt x="303" y="2593"/>
                  </a:lnTo>
                  <a:lnTo>
                    <a:pt x="306" y="2585"/>
                  </a:lnTo>
                  <a:lnTo>
                    <a:pt x="309" y="2576"/>
                  </a:lnTo>
                  <a:lnTo>
                    <a:pt x="313" y="2568"/>
                  </a:lnTo>
                  <a:lnTo>
                    <a:pt x="316" y="2560"/>
                  </a:lnTo>
                  <a:lnTo>
                    <a:pt x="319" y="2551"/>
                  </a:lnTo>
                  <a:lnTo>
                    <a:pt x="322" y="2542"/>
                  </a:lnTo>
                  <a:lnTo>
                    <a:pt x="326" y="2534"/>
                  </a:lnTo>
                  <a:lnTo>
                    <a:pt x="329" y="2524"/>
                  </a:lnTo>
                  <a:lnTo>
                    <a:pt x="332" y="2515"/>
                  </a:lnTo>
                  <a:lnTo>
                    <a:pt x="335" y="2505"/>
                  </a:lnTo>
                  <a:lnTo>
                    <a:pt x="339" y="2496"/>
                  </a:lnTo>
                  <a:lnTo>
                    <a:pt x="342" y="2486"/>
                  </a:lnTo>
                  <a:lnTo>
                    <a:pt x="345" y="2477"/>
                  </a:lnTo>
                  <a:lnTo>
                    <a:pt x="348" y="2467"/>
                  </a:lnTo>
                  <a:lnTo>
                    <a:pt x="352" y="2457"/>
                  </a:lnTo>
                  <a:lnTo>
                    <a:pt x="355" y="2447"/>
                  </a:lnTo>
                  <a:lnTo>
                    <a:pt x="358" y="2437"/>
                  </a:lnTo>
                  <a:lnTo>
                    <a:pt x="361" y="2427"/>
                  </a:lnTo>
                  <a:lnTo>
                    <a:pt x="365" y="2417"/>
                  </a:lnTo>
                  <a:lnTo>
                    <a:pt x="368" y="2407"/>
                  </a:lnTo>
                  <a:lnTo>
                    <a:pt x="371" y="2396"/>
                  </a:lnTo>
                  <a:lnTo>
                    <a:pt x="375" y="2386"/>
                  </a:lnTo>
                  <a:lnTo>
                    <a:pt x="378" y="2376"/>
                  </a:lnTo>
                  <a:lnTo>
                    <a:pt x="381" y="2365"/>
                  </a:lnTo>
                  <a:lnTo>
                    <a:pt x="384" y="2354"/>
                  </a:lnTo>
                  <a:lnTo>
                    <a:pt x="388" y="2344"/>
                  </a:lnTo>
                  <a:lnTo>
                    <a:pt x="391" y="2333"/>
                  </a:lnTo>
                  <a:lnTo>
                    <a:pt x="394" y="2322"/>
                  </a:lnTo>
                  <a:lnTo>
                    <a:pt x="397" y="2311"/>
                  </a:lnTo>
                  <a:lnTo>
                    <a:pt x="401" y="2300"/>
                  </a:lnTo>
                  <a:lnTo>
                    <a:pt x="404" y="2289"/>
                  </a:lnTo>
                  <a:lnTo>
                    <a:pt x="407" y="2278"/>
                  </a:lnTo>
                  <a:lnTo>
                    <a:pt x="410" y="2266"/>
                  </a:lnTo>
                  <a:lnTo>
                    <a:pt x="414" y="2255"/>
                  </a:lnTo>
                  <a:lnTo>
                    <a:pt x="417" y="2243"/>
                  </a:lnTo>
                  <a:lnTo>
                    <a:pt x="420" y="2231"/>
                  </a:lnTo>
                  <a:lnTo>
                    <a:pt x="423" y="2219"/>
                  </a:lnTo>
                  <a:lnTo>
                    <a:pt x="427" y="2207"/>
                  </a:lnTo>
                  <a:lnTo>
                    <a:pt x="430" y="2194"/>
                  </a:lnTo>
                  <a:lnTo>
                    <a:pt x="433" y="2182"/>
                  </a:lnTo>
                  <a:lnTo>
                    <a:pt x="437" y="2170"/>
                  </a:lnTo>
                  <a:lnTo>
                    <a:pt x="440" y="2157"/>
                  </a:lnTo>
                  <a:lnTo>
                    <a:pt x="443" y="2145"/>
                  </a:lnTo>
                  <a:lnTo>
                    <a:pt x="446" y="2132"/>
                  </a:lnTo>
                  <a:lnTo>
                    <a:pt x="450" y="2120"/>
                  </a:lnTo>
                  <a:lnTo>
                    <a:pt x="453" y="2107"/>
                  </a:lnTo>
                  <a:lnTo>
                    <a:pt x="456" y="2094"/>
                  </a:lnTo>
                  <a:lnTo>
                    <a:pt x="459" y="2081"/>
                  </a:lnTo>
                  <a:lnTo>
                    <a:pt x="463" y="2068"/>
                  </a:lnTo>
                  <a:lnTo>
                    <a:pt x="466" y="2055"/>
                  </a:lnTo>
                  <a:lnTo>
                    <a:pt x="469" y="2042"/>
                  </a:lnTo>
                  <a:lnTo>
                    <a:pt x="472" y="2029"/>
                  </a:lnTo>
                  <a:lnTo>
                    <a:pt x="476" y="2016"/>
                  </a:lnTo>
                  <a:lnTo>
                    <a:pt x="479" y="2003"/>
                  </a:lnTo>
                  <a:lnTo>
                    <a:pt x="482" y="1989"/>
                  </a:lnTo>
                  <a:lnTo>
                    <a:pt x="485" y="1976"/>
                  </a:lnTo>
                  <a:lnTo>
                    <a:pt x="489" y="1962"/>
                  </a:lnTo>
                  <a:lnTo>
                    <a:pt x="492" y="1948"/>
                  </a:lnTo>
                  <a:lnTo>
                    <a:pt x="495" y="1934"/>
                  </a:lnTo>
                  <a:lnTo>
                    <a:pt x="498" y="1920"/>
                  </a:lnTo>
                  <a:lnTo>
                    <a:pt x="502" y="1906"/>
                  </a:lnTo>
                  <a:lnTo>
                    <a:pt x="505" y="1892"/>
                  </a:lnTo>
                  <a:lnTo>
                    <a:pt x="508" y="1878"/>
                  </a:lnTo>
                  <a:lnTo>
                    <a:pt x="512" y="1863"/>
                  </a:lnTo>
                  <a:lnTo>
                    <a:pt x="515" y="1849"/>
                  </a:lnTo>
                  <a:lnTo>
                    <a:pt x="518" y="1835"/>
                  </a:lnTo>
                  <a:lnTo>
                    <a:pt x="521" y="1820"/>
                  </a:lnTo>
                  <a:lnTo>
                    <a:pt x="525" y="1806"/>
                  </a:lnTo>
                  <a:lnTo>
                    <a:pt x="528" y="1791"/>
                  </a:lnTo>
                  <a:lnTo>
                    <a:pt x="531" y="1776"/>
                  </a:lnTo>
                  <a:lnTo>
                    <a:pt x="534" y="1762"/>
                  </a:lnTo>
                  <a:lnTo>
                    <a:pt x="538" y="1747"/>
                  </a:lnTo>
                  <a:lnTo>
                    <a:pt x="541" y="1732"/>
                  </a:lnTo>
                  <a:lnTo>
                    <a:pt x="544" y="1717"/>
                  </a:lnTo>
                  <a:lnTo>
                    <a:pt x="547" y="1702"/>
                  </a:lnTo>
                  <a:lnTo>
                    <a:pt x="551" y="1687"/>
                  </a:lnTo>
                  <a:lnTo>
                    <a:pt x="554" y="1672"/>
                  </a:lnTo>
                  <a:lnTo>
                    <a:pt x="557" y="1657"/>
                  </a:lnTo>
                  <a:lnTo>
                    <a:pt x="560" y="1642"/>
                  </a:lnTo>
                  <a:lnTo>
                    <a:pt x="564" y="1627"/>
                  </a:lnTo>
                  <a:lnTo>
                    <a:pt x="567" y="1611"/>
                  </a:lnTo>
                  <a:lnTo>
                    <a:pt x="570" y="1596"/>
                  </a:lnTo>
                  <a:lnTo>
                    <a:pt x="573" y="1581"/>
                  </a:lnTo>
                  <a:lnTo>
                    <a:pt x="577" y="1566"/>
                  </a:lnTo>
                  <a:lnTo>
                    <a:pt x="580" y="1550"/>
                  </a:lnTo>
                  <a:lnTo>
                    <a:pt x="583" y="1535"/>
                  </a:lnTo>
                  <a:lnTo>
                    <a:pt x="587" y="1520"/>
                  </a:lnTo>
                  <a:lnTo>
                    <a:pt x="590" y="1505"/>
                  </a:lnTo>
                  <a:lnTo>
                    <a:pt x="593" y="1489"/>
                  </a:lnTo>
                  <a:lnTo>
                    <a:pt x="596" y="1474"/>
                  </a:lnTo>
                  <a:lnTo>
                    <a:pt x="600" y="1459"/>
                  </a:lnTo>
                  <a:lnTo>
                    <a:pt x="603" y="1443"/>
                  </a:lnTo>
                  <a:lnTo>
                    <a:pt x="606" y="1428"/>
                  </a:lnTo>
                  <a:lnTo>
                    <a:pt x="609" y="1413"/>
                  </a:lnTo>
                  <a:lnTo>
                    <a:pt x="613" y="1397"/>
                  </a:lnTo>
                  <a:lnTo>
                    <a:pt x="616" y="1382"/>
                  </a:lnTo>
                  <a:lnTo>
                    <a:pt x="619" y="1367"/>
                  </a:lnTo>
                  <a:lnTo>
                    <a:pt x="622" y="1352"/>
                  </a:lnTo>
                  <a:lnTo>
                    <a:pt x="626" y="1337"/>
                  </a:lnTo>
                  <a:lnTo>
                    <a:pt x="629" y="1322"/>
                  </a:lnTo>
                  <a:lnTo>
                    <a:pt x="632" y="1306"/>
                  </a:lnTo>
                  <a:lnTo>
                    <a:pt x="635" y="1292"/>
                  </a:lnTo>
                  <a:lnTo>
                    <a:pt x="639" y="1277"/>
                  </a:lnTo>
                  <a:lnTo>
                    <a:pt x="642" y="1262"/>
                  </a:lnTo>
                  <a:lnTo>
                    <a:pt x="645" y="1247"/>
                  </a:lnTo>
                  <a:lnTo>
                    <a:pt x="648" y="1232"/>
                  </a:lnTo>
                  <a:lnTo>
                    <a:pt x="652" y="1218"/>
                  </a:lnTo>
                  <a:lnTo>
                    <a:pt x="655" y="1204"/>
                  </a:lnTo>
                  <a:lnTo>
                    <a:pt x="658" y="1190"/>
                  </a:lnTo>
                  <a:lnTo>
                    <a:pt x="662" y="1176"/>
                  </a:lnTo>
                  <a:lnTo>
                    <a:pt x="665" y="1162"/>
                  </a:lnTo>
                  <a:lnTo>
                    <a:pt x="668" y="1148"/>
                  </a:lnTo>
                  <a:lnTo>
                    <a:pt x="671" y="1135"/>
                  </a:lnTo>
                  <a:lnTo>
                    <a:pt x="675" y="1121"/>
                  </a:lnTo>
                  <a:lnTo>
                    <a:pt x="678" y="1108"/>
                  </a:lnTo>
                  <a:lnTo>
                    <a:pt x="681" y="1095"/>
                  </a:lnTo>
                  <a:lnTo>
                    <a:pt x="684" y="1081"/>
                  </a:lnTo>
                  <a:lnTo>
                    <a:pt x="688" y="1068"/>
                  </a:lnTo>
                  <a:lnTo>
                    <a:pt x="691" y="1056"/>
                  </a:lnTo>
                  <a:lnTo>
                    <a:pt x="694" y="1043"/>
                  </a:lnTo>
                  <a:lnTo>
                    <a:pt x="697" y="1030"/>
                  </a:lnTo>
                  <a:lnTo>
                    <a:pt x="701" y="1018"/>
                  </a:lnTo>
                  <a:lnTo>
                    <a:pt x="704" y="1006"/>
                  </a:lnTo>
                  <a:lnTo>
                    <a:pt x="707" y="994"/>
                  </a:lnTo>
                  <a:lnTo>
                    <a:pt x="710" y="982"/>
                  </a:lnTo>
                  <a:lnTo>
                    <a:pt x="714" y="970"/>
                  </a:lnTo>
                  <a:lnTo>
                    <a:pt x="717" y="958"/>
                  </a:lnTo>
                  <a:lnTo>
                    <a:pt x="720" y="947"/>
                  </a:lnTo>
                  <a:lnTo>
                    <a:pt x="723" y="935"/>
                  </a:lnTo>
                  <a:lnTo>
                    <a:pt x="727" y="924"/>
                  </a:lnTo>
                  <a:lnTo>
                    <a:pt x="730" y="913"/>
                  </a:lnTo>
                  <a:lnTo>
                    <a:pt x="733" y="903"/>
                  </a:lnTo>
                  <a:lnTo>
                    <a:pt x="737" y="893"/>
                  </a:lnTo>
                  <a:lnTo>
                    <a:pt x="740" y="883"/>
                  </a:lnTo>
                  <a:lnTo>
                    <a:pt x="743" y="874"/>
                  </a:lnTo>
                  <a:lnTo>
                    <a:pt x="746" y="864"/>
                  </a:lnTo>
                  <a:lnTo>
                    <a:pt x="750" y="855"/>
                  </a:lnTo>
                  <a:lnTo>
                    <a:pt x="753" y="846"/>
                  </a:lnTo>
                  <a:lnTo>
                    <a:pt x="756" y="838"/>
                  </a:lnTo>
                  <a:lnTo>
                    <a:pt x="759" y="829"/>
                  </a:lnTo>
                  <a:lnTo>
                    <a:pt x="763" y="821"/>
                  </a:lnTo>
                  <a:lnTo>
                    <a:pt x="766" y="812"/>
                  </a:lnTo>
                  <a:lnTo>
                    <a:pt x="769" y="804"/>
                  </a:lnTo>
                  <a:lnTo>
                    <a:pt x="772" y="796"/>
                  </a:lnTo>
                  <a:lnTo>
                    <a:pt x="776" y="789"/>
                  </a:lnTo>
                  <a:lnTo>
                    <a:pt x="779" y="781"/>
                  </a:lnTo>
                  <a:lnTo>
                    <a:pt x="782" y="774"/>
                  </a:lnTo>
                  <a:lnTo>
                    <a:pt x="785" y="767"/>
                  </a:lnTo>
                  <a:lnTo>
                    <a:pt x="789" y="759"/>
                  </a:lnTo>
                  <a:lnTo>
                    <a:pt x="792" y="753"/>
                  </a:lnTo>
                  <a:lnTo>
                    <a:pt x="795" y="746"/>
                  </a:lnTo>
                  <a:lnTo>
                    <a:pt x="799" y="739"/>
                  </a:lnTo>
                  <a:lnTo>
                    <a:pt x="802" y="733"/>
                  </a:lnTo>
                  <a:lnTo>
                    <a:pt x="805" y="726"/>
                  </a:lnTo>
                  <a:lnTo>
                    <a:pt x="808" y="720"/>
                  </a:lnTo>
                  <a:lnTo>
                    <a:pt x="812" y="714"/>
                  </a:lnTo>
                  <a:lnTo>
                    <a:pt x="815" y="708"/>
                  </a:lnTo>
                  <a:lnTo>
                    <a:pt x="818" y="703"/>
                  </a:lnTo>
                  <a:lnTo>
                    <a:pt x="821" y="698"/>
                  </a:lnTo>
                  <a:lnTo>
                    <a:pt x="825" y="693"/>
                  </a:lnTo>
                  <a:lnTo>
                    <a:pt x="828" y="689"/>
                  </a:lnTo>
                  <a:lnTo>
                    <a:pt x="831" y="684"/>
                  </a:lnTo>
                  <a:lnTo>
                    <a:pt x="834" y="680"/>
                  </a:lnTo>
                  <a:lnTo>
                    <a:pt x="838" y="676"/>
                  </a:lnTo>
                  <a:lnTo>
                    <a:pt x="841" y="671"/>
                  </a:lnTo>
                  <a:lnTo>
                    <a:pt x="844" y="667"/>
                  </a:lnTo>
                  <a:lnTo>
                    <a:pt x="847" y="663"/>
                  </a:lnTo>
                  <a:lnTo>
                    <a:pt x="851" y="660"/>
                  </a:lnTo>
                  <a:lnTo>
                    <a:pt x="854" y="656"/>
                  </a:lnTo>
                  <a:lnTo>
                    <a:pt x="857" y="652"/>
                  </a:lnTo>
                  <a:lnTo>
                    <a:pt x="860" y="649"/>
                  </a:lnTo>
                  <a:lnTo>
                    <a:pt x="864" y="645"/>
                  </a:lnTo>
                  <a:lnTo>
                    <a:pt x="867" y="642"/>
                  </a:lnTo>
                  <a:lnTo>
                    <a:pt x="870" y="639"/>
                  </a:lnTo>
                  <a:lnTo>
                    <a:pt x="874" y="636"/>
                  </a:lnTo>
                  <a:lnTo>
                    <a:pt x="877" y="633"/>
                  </a:lnTo>
                  <a:lnTo>
                    <a:pt x="880" y="630"/>
                  </a:lnTo>
                  <a:lnTo>
                    <a:pt x="883" y="627"/>
                  </a:lnTo>
                  <a:lnTo>
                    <a:pt x="887" y="624"/>
                  </a:lnTo>
                  <a:lnTo>
                    <a:pt x="890" y="621"/>
                  </a:lnTo>
                  <a:lnTo>
                    <a:pt x="893" y="619"/>
                  </a:lnTo>
                  <a:lnTo>
                    <a:pt x="896" y="616"/>
                  </a:lnTo>
                  <a:lnTo>
                    <a:pt x="900" y="614"/>
                  </a:lnTo>
                  <a:lnTo>
                    <a:pt x="903" y="613"/>
                  </a:lnTo>
                  <a:lnTo>
                    <a:pt x="906" y="611"/>
                  </a:lnTo>
                  <a:lnTo>
                    <a:pt x="909" y="609"/>
                  </a:lnTo>
                  <a:lnTo>
                    <a:pt x="913" y="608"/>
                  </a:lnTo>
                  <a:lnTo>
                    <a:pt x="916" y="606"/>
                  </a:lnTo>
                  <a:lnTo>
                    <a:pt x="919" y="604"/>
                  </a:lnTo>
                  <a:lnTo>
                    <a:pt x="922" y="603"/>
                  </a:lnTo>
                  <a:lnTo>
                    <a:pt x="926" y="602"/>
                  </a:lnTo>
                  <a:lnTo>
                    <a:pt x="929" y="600"/>
                  </a:lnTo>
                  <a:lnTo>
                    <a:pt x="932" y="599"/>
                  </a:lnTo>
                  <a:lnTo>
                    <a:pt x="935" y="598"/>
                  </a:lnTo>
                  <a:lnTo>
                    <a:pt x="939" y="597"/>
                  </a:lnTo>
                  <a:lnTo>
                    <a:pt x="942" y="595"/>
                  </a:lnTo>
                  <a:lnTo>
                    <a:pt x="945" y="594"/>
                  </a:lnTo>
                  <a:lnTo>
                    <a:pt x="949" y="593"/>
                  </a:lnTo>
                  <a:lnTo>
                    <a:pt x="952" y="592"/>
                  </a:lnTo>
                  <a:lnTo>
                    <a:pt x="955" y="591"/>
                  </a:lnTo>
                  <a:lnTo>
                    <a:pt x="958" y="590"/>
                  </a:lnTo>
                  <a:lnTo>
                    <a:pt x="962" y="590"/>
                  </a:lnTo>
                  <a:lnTo>
                    <a:pt x="965" y="589"/>
                  </a:lnTo>
                  <a:lnTo>
                    <a:pt x="968" y="588"/>
                  </a:lnTo>
                  <a:lnTo>
                    <a:pt x="971" y="587"/>
                  </a:lnTo>
                  <a:lnTo>
                    <a:pt x="975" y="586"/>
                  </a:lnTo>
                  <a:lnTo>
                    <a:pt x="978" y="586"/>
                  </a:lnTo>
                  <a:lnTo>
                    <a:pt x="981" y="585"/>
                  </a:lnTo>
                  <a:lnTo>
                    <a:pt x="984" y="585"/>
                  </a:lnTo>
                  <a:lnTo>
                    <a:pt x="988" y="584"/>
                  </a:lnTo>
                  <a:lnTo>
                    <a:pt x="991" y="584"/>
                  </a:lnTo>
                  <a:lnTo>
                    <a:pt x="994" y="583"/>
                  </a:lnTo>
                  <a:lnTo>
                    <a:pt x="997" y="583"/>
                  </a:lnTo>
                  <a:lnTo>
                    <a:pt x="1001" y="583"/>
                  </a:lnTo>
                  <a:lnTo>
                    <a:pt x="1004" y="582"/>
                  </a:lnTo>
                  <a:lnTo>
                    <a:pt x="1007" y="582"/>
                  </a:lnTo>
                  <a:lnTo>
                    <a:pt x="1010" y="581"/>
                  </a:lnTo>
                  <a:lnTo>
                    <a:pt x="1014" y="581"/>
                  </a:lnTo>
                  <a:lnTo>
                    <a:pt x="1017" y="581"/>
                  </a:lnTo>
                  <a:lnTo>
                    <a:pt x="1020" y="580"/>
                  </a:lnTo>
                  <a:lnTo>
                    <a:pt x="1024" y="580"/>
                  </a:lnTo>
                  <a:lnTo>
                    <a:pt x="1027" y="579"/>
                  </a:lnTo>
                  <a:lnTo>
                    <a:pt x="1030" y="579"/>
                  </a:lnTo>
                  <a:lnTo>
                    <a:pt x="1033" y="579"/>
                  </a:lnTo>
                  <a:lnTo>
                    <a:pt x="1037" y="578"/>
                  </a:lnTo>
                  <a:lnTo>
                    <a:pt x="1040" y="578"/>
                  </a:lnTo>
                  <a:lnTo>
                    <a:pt x="1043" y="577"/>
                  </a:lnTo>
                  <a:lnTo>
                    <a:pt x="1046" y="577"/>
                  </a:lnTo>
                  <a:lnTo>
                    <a:pt x="1050" y="576"/>
                  </a:lnTo>
                  <a:lnTo>
                    <a:pt x="1053" y="576"/>
                  </a:lnTo>
                  <a:lnTo>
                    <a:pt x="1056" y="575"/>
                  </a:lnTo>
                  <a:lnTo>
                    <a:pt x="1059" y="574"/>
                  </a:lnTo>
                  <a:lnTo>
                    <a:pt x="1063" y="574"/>
                  </a:lnTo>
                  <a:lnTo>
                    <a:pt x="1066" y="573"/>
                  </a:lnTo>
                  <a:lnTo>
                    <a:pt x="1069" y="572"/>
                  </a:lnTo>
                  <a:lnTo>
                    <a:pt x="1072" y="572"/>
                  </a:lnTo>
                  <a:lnTo>
                    <a:pt x="1076" y="571"/>
                  </a:lnTo>
                  <a:lnTo>
                    <a:pt x="1079" y="570"/>
                  </a:lnTo>
                  <a:lnTo>
                    <a:pt x="1082" y="569"/>
                  </a:lnTo>
                  <a:lnTo>
                    <a:pt x="1085" y="568"/>
                  </a:lnTo>
                  <a:lnTo>
                    <a:pt x="1089" y="567"/>
                  </a:lnTo>
                  <a:lnTo>
                    <a:pt x="1092" y="566"/>
                  </a:lnTo>
                  <a:lnTo>
                    <a:pt x="1095" y="565"/>
                  </a:lnTo>
                  <a:lnTo>
                    <a:pt x="1099" y="564"/>
                  </a:lnTo>
                  <a:lnTo>
                    <a:pt x="1102" y="563"/>
                  </a:lnTo>
                  <a:lnTo>
                    <a:pt x="1105" y="562"/>
                  </a:lnTo>
                  <a:lnTo>
                    <a:pt x="1108" y="561"/>
                  </a:lnTo>
                  <a:lnTo>
                    <a:pt x="1112" y="559"/>
                  </a:lnTo>
                  <a:lnTo>
                    <a:pt x="1115" y="558"/>
                  </a:lnTo>
                  <a:lnTo>
                    <a:pt x="1118" y="557"/>
                  </a:lnTo>
                  <a:lnTo>
                    <a:pt x="1121" y="555"/>
                  </a:lnTo>
                  <a:lnTo>
                    <a:pt x="1125" y="554"/>
                  </a:lnTo>
                  <a:lnTo>
                    <a:pt x="1128" y="552"/>
                  </a:lnTo>
                  <a:lnTo>
                    <a:pt x="1131" y="550"/>
                  </a:lnTo>
                  <a:lnTo>
                    <a:pt x="1134" y="549"/>
                  </a:lnTo>
                  <a:lnTo>
                    <a:pt x="1138" y="547"/>
                  </a:lnTo>
                  <a:lnTo>
                    <a:pt x="1141" y="545"/>
                  </a:lnTo>
                  <a:lnTo>
                    <a:pt x="1144" y="543"/>
                  </a:lnTo>
                  <a:lnTo>
                    <a:pt x="1147" y="541"/>
                  </a:lnTo>
                  <a:lnTo>
                    <a:pt x="1151" y="539"/>
                  </a:lnTo>
                  <a:lnTo>
                    <a:pt x="1154" y="537"/>
                  </a:lnTo>
                  <a:lnTo>
                    <a:pt x="1157" y="535"/>
                  </a:lnTo>
                  <a:lnTo>
                    <a:pt x="1161" y="533"/>
                  </a:lnTo>
                  <a:lnTo>
                    <a:pt x="1164" y="531"/>
                  </a:lnTo>
                  <a:lnTo>
                    <a:pt x="1167" y="528"/>
                  </a:lnTo>
                  <a:lnTo>
                    <a:pt x="1170" y="526"/>
                  </a:lnTo>
                  <a:lnTo>
                    <a:pt x="1174" y="523"/>
                  </a:lnTo>
                  <a:lnTo>
                    <a:pt x="1177" y="521"/>
                  </a:lnTo>
                  <a:lnTo>
                    <a:pt x="1180" y="518"/>
                  </a:lnTo>
                  <a:lnTo>
                    <a:pt x="1183" y="516"/>
                  </a:lnTo>
                  <a:lnTo>
                    <a:pt x="1187" y="513"/>
                  </a:lnTo>
                  <a:lnTo>
                    <a:pt x="1190" y="510"/>
                  </a:lnTo>
                  <a:lnTo>
                    <a:pt x="1193" y="508"/>
                  </a:lnTo>
                  <a:lnTo>
                    <a:pt x="1196" y="505"/>
                  </a:lnTo>
                  <a:lnTo>
                    <a:pt x="1200" y="502"/>
                  </a:lnTo>
                  <a:lnTo>
                    <a:pt x="1203" y="499"/>
                  </a:lnTo>
                  <a:lnTo>
                    <a:pt x="1206" y="496"/>
                  </a:lnTo>
                  <a:lnTo>
                    <a:pt x="1209" y="493"/>
                  </a:lnTo>
                  <a:lnTo>
                    <a:pt x="1213" y="490"/>
                  </a:lnTo>
                  <a:lnTo>
                    <a:pt x="1216" y="487"/>
                  </a:lnTo>
                  <a:lnTo>
                    <a:pt x="1219" y="484"/>
                  </a:lnTo>
                  <a:lnTo>
                    <a:pt x="1222" y="480"/>
                  </a:lnTo>
                  <a:lnTo>
                    <a:pt x="1226" y="477"/>
                  </a:lnTo>
                  <a:lnTo>
                    <a:pt x="1229" y="474"/>
                  </a:lnTo>
                  <a:lnTo>
                    <a:pt x="1232" y="470"/>
                  </a:lnTo>
                  <a:lnTo>
                    <a:pt x="1236" y="467"/>
                  </a:lnTo>
                  <a:lnTo>
                    <a:pt x="1239" y="464"/>
                  </a:lnTo>
                  <a:lnTo>
                    <a:pt x="1242" y="460"/>
                  </a:lnTo>
                  <a:lnTo>
                    <a:pt x="1245" y="457"/>
                  </a:lnTo>
                  <a:lnTo>
                    <a:pt x="1249" y="453"/>
                  </a:lnTo>
                  <a:lnTo>
                    <a:pt x="1252" y="450"/>
                  </a:lnTo>
                  <a:lnTo>
                    <a:pt x="1255" y="446"/>
                  </a:lnTo>
                  <a:lnTo>
                    <a:pt x="1258" y="443"/>
                  </a:lnTo>
                  <a:lnTo>
                    <a:pt x="1262" y="439"/>
                  </a:lnTo>
                  <a:lnTo>
                    <a:pt x="1265" y="435"/>
                  </a:lnTo>
                  <a:lnTo>
                    <a:pt x="1268" y="432"/>
                  </a:lnTo>
                  <a:lnTo>
                    <a:pt x="1271" y="428"/>
                  </a:lnTo>
                  <a:lnTo>
                    <a:pt x="1275" y="425"/>
                  </a:lnTo>
                  <a:lnTo>
                    <a:pt x="1278" y="421"/>
                  </a:lnTo>
                  <a:lnTo>
                    <a:pt x="1281" y="417"/>
                  </a:lnTo>
                  <a:lnTo>
                    <a:pt x="1284" y="414"/>
                  </a:lnTo>
                  <a:lnTo>
                    <a:pt x="1288" y="410"/>
                  </a:lnTo>
                  <a:lnTo>
                    <a:pt x="1291" y="407"/>
                  </a:lnTo>
                  <a:lnTo>
                    <a:pt x="1294" y="403"/>
                  </a:lnTo>
                  <a:lnTo>
                    <a:pt x="1297" y="400"/>
                  </a:lnTo>
                  <a:lnTo>
                    <a:pt x="1301" y="396"/>
                  </a:lnTo>
                  <a:lnTo>
                    <a:pt x="1304" y="393"/>
                  </a:lnTo>
                  <a:lnTo>
                    <a:pt x="1307" y="389"/>
                  </a:lnTo>
                  <a:lnTo>
                    <a:pt x="1311" y="386"/>
                  </a:lnTo>
                  <a:lnTo>
                    <a:pt x="1314" y="383"/>
                  </a:lnTo>
                  <a:lnTo>
                    <a:pt x="1317" y="380"/>
                  </a:lnTo>
                  <a:lnTo>
                    <a:pt x="1320" y="377"/>
                  </a:lnTo>
                  <a:lnTo>
                    <a:pt x="1324" y="374"/>
                  </a:lnTo>
                  <a:lnTo>
                    <a:pt x="1327" y="371"/>
                  </a:lnTo>
                  <a:lnTo>
                    <a:pt x="1330" y="368"/>
                  </a:lnTo>
                  <a:lnTo>
                    <a:pt x="1333" y="365"/>
                  </a:lnTo>
                  <a:lnTo>
                    <a:pt x="1337" y="362"/>
                  </a:lnTo>
                  <a:lnTo>
                    <a:pt x="1340" y="359"/>
                  </a:lnTo>
                  <a:lnTo>
                    <a:pt x="1343" y="357"/>
                  </a:lnTo>
                  <a:lnTo>
                    <a:pt x="1346" y="354"/>
                  </a:lnTo>
                  <a:lnTo>
                    <a:pt x="1350" y="351"/>
                  </a:lnTo>
                  <a:lnTo>
                    <a:pt x="1353" y="349"/>
                  </a:lnTo>
                  <a:lnTo>
                    <a:pt x="1356" y="347"/>
                  </a:lnTo>
                  <a:lnTo>
                    <a:pt x="1359" y="344"/>
                  </a:lnTo>
                  <a:lnTo>
                    <a:pt x="1363" y="342"/>
                  </a:lnTo>
                  <a:lnTo>
                    <a:pt x="1366" y="340"/>
                  </a:lnTo>
                  <a:lnTo>
                    <a:pt x="1369" y="338"/>
                  </a:lnTo>
                  <a:lnTo>
                    <a:pt x="1372" y="336"/>
                  </a:lnTo>
                  <a:lnTo>
                    <a:pt x="1376" y="334"/>
                  </a:lnTo>
                  <a:lnTo>
                    <a:pt x="1379" y="333"/>
                  </a:lnTo>
                  <a:lnTo>
                    <a:pt x="1382" y="331"/>
                  </a:lnTo>
                  <a:lnTo>
                    <a:pt x="1386" y="330"/>
                  </a:lnTo>
                  <a:lnTo>
                    <a:pt x="1389" y="329"/>
                  </a:lnTo>
                  <a:lnTo>
                    <a:pt x="1392" y="328"/>
                  </a:lnTo>
                  <a:lnTo>
                    <a:pt x="1395" y="327"/>
                  </a:lnTo>
                  <a:lnTo>
                    <a:pt x="1399" y="326"/>
                  </a:lnTo>
                  <a:lnTo>
                    <a:pt x="1402" y="326"/>
                  </a:lnTo>
                  <a:lnTo>
                    <a:pt x="1405" y="325"/>
                  </a:lnTo>
                  <a:lnTo>
                    <a:pt x="1408" y="325"/>
                  </a:lnTo>
                  <a:lnTo>
                    <a:pt x="1412" y="325"/>
                  </a:lnTo>
                  <a:lnTo>
                    <a:pt x="1415" y="325"/>
                  </a:lnTo>
                  <a:lnTo>
                    <a:pt x="1418" y="325"/>
                  </a:lnTo>
                  <a:lnTo>
                    <a:pt x="1421" y="325"/>
                  </a:lnTo>
                  <a:lnTo>
                    <a:pt x="1425" y="325"/>
                  </a:lnTo>
                  <a:lnTo>
                    <a:pt x="1428" y="326"/>
                  </a:lnTo>
                  <a:lnTo>
                    <a:pt x="1431" y="326"/>
                  </a:lnTo>
                  <a:lnTo>
                    <a:pt x="1434" y="327"/>
                  </a:lnTo>
                  <a:lnTo>
                    <a:pt x="1438" y="327"/>
                  </a:lnTo>
                  <a:lnTo>
                    <a:pt x="1441" y="328"/>
                  </a:lnTo>
                  <a:lnTo>
                    <a:pt x="1444" y="329"/>
                  </a:lnTo>
                  <a:lnTo>
                    <a:pt x="1447" y="330"/>
                  </a:lnTo>
                  <a:lnTo>
                    <a:pt x="1451" y="331"/>
                  </a:lnTo>
                  <a:lnTo>
                    <a:pt x="1454" y="332"/>
                  </a:lnTo>
                  <a:lnTo>
                    <a:pt x="1457" y="334"/>
                  </a:lnTo>
                  <a:lnTo>
                    <a:pt x="1461" y="335"/>
                  </a:lnTo>
                  <a:lnTo>
                    <a:pt x="1464" y="336"/>
                  </a:lnTo>
                  <a:lnTo>
                    <a:pt x="1467" y="338"/>
                  </a:lnTo>
                  <a:lnTo>
                    <a:pt x="1470" y="340"/>
                  </a:lnTo>
                  <a:lnTo>
                    <a:pt x="1474" y="342"/>
                  </a:lnTo>
                  <a:lnTo>
                    <a:pt x="1477" y="344"/>
                  </a:lnTo>
                  <a:lnTo>
                    <a:pt x="1480" y="346"/>
                  </a:lnTo>
                  <a:lnTo>
                    <a:pt x="1483" y="348"/>
                  </a:lnTo>
                  <a:lnTo>
                    <a:pt x="1487" y="350"/>
                  </a:lnTo>
                  <a:lnTo>
                    <a:pt x="1490" y="353"/>
                  </a:lnTo>
                  <a:lnTo>
                    <a:pt x="1493" y="355"/>
                  </a:lnTo>
                  <a:lnTo>
                    <a:pt x="1496" y="358"/>
                  </a:lnTo>
                  <a:lnTo>
                    <a:pt x="1500" y="360"/>
                  </a:lnTo>
                  <a:lnTo>
                    <a:pt x="1503" y="363"/>
                  </a:lnTo>
                  <a:lnTo>
                    <a:pt x="1506" y="365"/>
                  </a:lnTo>
                  <a:lnTo>
                    <a:pt x="1509" y="368"/>
                  </a:lnTo>
                  <a:lnTo>
                    <a:pt x="1513" y="370"/>
                  </a:lnTo>
                  <a:lnTo>
                    <a:pt x="1516" y="373"/>
                  </a:lnTo>
                  <a:lnTo>
                    <a:pt x="1519" y="376"/>
                  </a:lnTo>
                  <a:lnTo>
                    <a:pt x="1523" y="379"/>
                  </a:lnTo>
                  <a:lnTo>
                    <a:pt x="1526" y="381"/>
                  </a:lnTo>
                  <a:lnTo>
                    <a:pt x="1529" y="384"/>
                  </a:lnTo>
                  <a:lnTo>
                    <a:pt x="1532" y="387"/>
                  </a:lnTo>
                  <a:lnTo>
                    <a:pt x="1536" y="390"/>
                  </a:lnTo>
                  <a:lnTo>
                    <a:pt x="1539" y="393"/>
                  </a:lnTo>
                  <a:lnTo>
                    <a:pt x="1542" y="395"/>
                  </a:lnTo>
                  <a:lnTo>
                    <a:pt x="1545" y="398"/>
                  </a:lnTo>
                  <a:lnTo>
                    <a:pt x="1549" y="401"/>
                  </a:lnTo>
                  <a:lnTo>
                    <a:pt x="1552" y="404"/>
                  </a:lnTo>
                  <a:lnTo>
                    <a:pt x="1555" y="407"/>
                  </a:lnTo>
                  <a:lnTo>
                    <a:pt x="1558" y="410"/>
                  </a:lnTo>
                  <a:lnTo>
                    <a:pt x="1562" y="413"/>
                  </a:lnTo>
                  <a:lnTo>
                    <a:pt x="1565" y="415"/>
                  </a:lnTo>
                  <a:lnTo>
                    <a:pt x="1568" y="418"/>
                  </a:lnTo>
                  <a:lnTo>
                    <a:pt x="1571" y="421"/>
                  </a:lnTo>
                  <a:lnTo>
                    <a:pt x="1575" y="424"/>
                  </a:lnTo>
                  <a:lnTo>
                    <a:pt x="1578" y="426"/>
                  </a:lnTo>
                  <a:lnTo>
                    <a:pt x="1581" y="429"/>
                  </a:lnTo>
                  <a:lnTo>
                    <a:pt x="1584" y="432"/>
                  </a:lnTo>
                  <a:lnTo>
                    <a:pt x="1588" y="434"/>
                  </a:lnTo>
                  <a:lnTo>
                    <a:pt x="1591" y="437"/>
                  </a:lnTo>
                  <a:lnTo>
                    <a:pt x="1594" y="440"/>
                  </a:lnTo>
                  <a:lnTo>
                    <a:pt x="1598" y="442"/>
                  </a:lnTo>
                  <a:lnTo>
                    <a:pt x="1601" y="445"/>
                  </a:lnTo>
                  <a:lnTo>
                    <a:pt x="1604" y="447"/>
                  </a:lnTo>
                  <a:lnTo>
                    <a:pt x="1607" y="450"/>
                  </a:lnTo>
                  <a:lnTo>
                    <a:pt x="1611" y="452"/>
                  </a:lnTo>
                  <a:lnTo>
                    <a:pt x="1614" y="454"/>
                  </a:lnTo>
                  <a:lnTo>
                    <a:pt x="1617" y="457"/>
                  </a:lnTo>
                  <a:lnTo>
                    <a:pt x="1620" y="459"/>
                  </a:lnTo>
                  <a:lnTo>
                    <a:pt x="1624" y="461"/>
                  </a:lnTo>
                  <a:lnTo>
                    <a:pt x="1627" y="463"/>
                  </a:lnTo>
                  <a:lnTo>
                    <a:pt x="1630" y="465"/>
                  </a:lnTo>
                  <a:lnTo>
                    <a:pt x="1633" y="467"/>
                  </a:lnTo>
                  <a:lnTo>
                    <a:pt x="1637" y="469"/>
                  </a:lnTo>
                  <a:lnTo>
                    <a:pt x="1640" y="471"/>
                  </a:lnTo>
                  <a:lnTo>
                    <a:pt x="1643" y="473"/>
                  </a:lnTo>
                  <a:lnTo>
                    <a:pt x="1646" y="475"/>
                  </a:lnTo>
                  <a:lnTo>
                    <a:pt x="1650" y="476"/>
                  </a:lnTo>
                  <a:lnTo>
                    <a:pt x="1653" y="478"/>
                  </a:lnTo>
                  <a:lnTo>
                    <a:pt x="1656" y="480"/>
                  </a:lnTo>
                  <a:lnTo>
                    <a:pt x="1659" y="481"/>
                  </a:lnTo>
                  <a:lnTo>
                    <a:pt x="1663" y="483"/>
                  </a:lnTo>
                  <a:lnTo>
                    <a:pt x="1666" y="484"/>
                  </a:lnTo>
                  <a:lnTo>
                    <a:pt x="1669" y="486"/>
                  </a:lnTo>
                  <a:lnTo>
                    <a:pt x="1673" y="487"/>
                  </a:lnTo>
                  <a:lnTo>
                    <a:pt x="1676" y="488"/>
                  </a:lnTo>
                  <a:lnTo>
                    <a:pt x="1679" y="490"/>
                  </a:lnTo>
                  <a:lnTo>
                    <a:pt x="1682" y="491"/>
                  </a:lnTo>
                  <a:lnTo>
                    <a:pt x="1686" y="492"/>
                  </a:lnTo>
                  <a:lnTo>
                    <a:pt x="1689" y="493"/>
                  </a:lnTo>
                  <a:lnTo>
                    <a:pt x="1692" y="494"/>
                  </a:lnTo>
                  <a:lnTo>
                    <a:pt x="1695" y="495"/>
                  </a:lnTo>
                  <a:lnTo>
                    <a:pt x="1699" y="496"/>
                  </a:lnTo>
                  <a:lnTo>
                    <a:pt x="1702" y="497"/>
                  </a:lnTo>
                  <a:lnTo>
                    <a:pt x="1705" y="498"/>
                  </a:lnTo>
                  <a:lnTo>
                    <a:pt x="1708" y="499"/>
                  </a:lnTo>
                  <a:lnTo>
                    <a:pt x="1712" y="499"/>
                  </a:lnTo>
                  <a:lnTo>
                    <a:pt x="1715" y="500"/>
                  </a:lnTo>
                  <a:lnTo>
                    <a:pt x="1718" y="500"/>
                  </a:lnTo>
                  <a:lnTo>
                    <a:pt x="1721" y="501"/>
                  </a:lnTo>
                  <a:lnTo>
                    <a:pt x="1725" y="501"/>
                  </a:lnTo>
                  <a:lnTo>
                    <a:pt x="1728" y="501"/>
                  </a:lnTo>
                  <a:lnTo>
                    <a:pt x="1731" y="502"/>
                  </a:lnTo>
                  <a:lnTo>
                    <a:pt x="1734" y="502"/>
                  </a:lnTo>
                  <a:lnTo>
                    <a:pt x="1738" y="502"/>
                  </a:lnTo>
                  <a:lnTo>
                    <a:pt x="1741" y="502"/>
                  </a:lnTo>
                  <a:lnTo>
                    <a:pt x="1744" y="502"/>
                  </a:lnTo>
                  <a:lnTo>
                    <a:pt x="1748" y="503"/>
                  </a:lnTo>
                  <a:lnTo>
                    <a:pt x="1751" y="503"/>
                  </a:lnTo>
                  <a:lnTo>
                    <a:pt x="1754" y="503"/>
                  </a:lnTo>
                  <a:lnTo>
                    <a:pt x="1757" y="503"/>
                  </a:lnTo>
                  <a:lnTo>
                    <a:pt x="1761" y="502"/>
                  </a:lnTo>
                  <a:lnTo>
                    <a:pt x="1764" y="502"/>
                  </a:lnTo>
                  <a:lnTo>
                    <a:pt x="1767" y="502"/>
                  </a:lnTo>
                  <a:lnTo>
                    <a:pt x="1770" y="502"/>
                  </a:lnTo>
                  <a:lnTo>
                    <a:pt x="1774" y="502"/>
                  </a:lnTo>
                  <a:lnTo>
                    <a:pt x="1777" y="502"/>
                  </a:lnTo>
                  <a:lnTo>
                    <a:pt x="1780" y="501"/>
                  </a:lnTo>
                  <a:lnTo>
                    <a:pt x="1783" y="501"/>
                  </a:lnTo>
                  <a:lnTo>
                    <a:pt x="1787" y="501"/>
                  </a:lnTo>
                  <a:lnTo>
                    <a:pt x="1790" y="500"/>
                  </a:lnTo>
                  <a:lnTo>
                    <a:pt x="1793" y="500"/>
                  </a:lnTo>
                  <a:lnTo>
                    <a:pt x="1796" y="499"/>
                  </a:lnTo>
                  <a:lnTo>
                    <a:pt x="1800" y="499"/>
                  </a:lnTo>
                  <a:lnTo>
                    <a:pt x="1803" y="498"/>
                  </a:lnTo>
                  <a:lnTo>
                    <a:pt x="1806" y="497"/>
                  </a:lnTo>
                  <a:lnTo>
                    <a:pt x="1809" y="497"/>
                  </a:lnTo>
                  <a:lnTo>
                    <a:pt x="1813" y="496"/>
                  </a:lnTo>
                  <a:lnTo>
                    <a:pt x="1816" y="495"/>
                  </a:lnTo>
                  <a:lnTo>
                    <a:pt x="1819" y="495"/>
                  </a:lnTo>
                  <a:lnTo>
                    <a:pt x="1823" y="494"/>
                  </a:lnTo>
                  <a:lnTo>
                    <a:pt x="1826" y="493"/>
                  </a:lnTo>
                  <a:lnTo>
                    <a:pt x="1829" y="492"/>
                  </a:lnTo>
                  <a:lnTo>
                    <a:pt x="1832" y="491"/>
                  </a:lnTo>
                  <a:lnTo>
                    <a:pt x="1836" y="491"/>
                  </a:lnTo>
                  <a:lnTo>
                    <a:pt x="1839" y="490"/>
                  </a:lnTo>
                  <a:lnTo>
                    <a:pt x="1842" y="489"/>
                  </a:lnTo>
                  <a:lnTo>
                    <a:pt x="1845" y="488"/>
                  </a:lnTo>
                  <a:lnTo>
                    <a:pt x="1849" y="487"/>
                  </a:lnTo>
                  <a:lnTo>
                    <a:pt x="1852" y="486"/>
                  </a:lnTo>
                  <a:lnTo>
                    <a:pt x="1855" y="486"/>
                  </a:lnTo>
                  <a:lnTo>
                    <a:pt x="1858" y="485"/>
                  </a:lnTo>
                  <a:lnTo>
                    <a:pt x="1862" y="484"/>
                  </a:lnTo>
                  <a:lnTo>
                    <a:pt x="1865" y="483"/>
                  </a:lnTo>
                  <a:lnTo>
                    <a:pt x="1868" y="482"/>
                  </a:lnTo>
                  <a:lnTo>
                    <a:pt x="1871" y="481"/>
                  </a:lnTo>
                  <a:lnTo>
                    <a:pt x="1875" y="480"/>
                  </a:lnTo>
                  <a:lnTo>
                    <a:pt x="1878" y="479"/>
                  </a:lnTo>
                  <a:lnTo>
                    <a:pt x="1881" y="478"/>
                  </a:lnTo>
                  <a:lnTo>
                    <a:pt x="1885" y="477"/>
                  </a:lnTo>
                  <a:lnTo>
                    <a:pt x="1888" y="476"/>
                  </a:lnTo>
                  <a:lnTo>
                    <a:pt x="1891" y="475"/>
                  </a:lnTo>
                  <a:lnTo>
                    <a:pt x="1894" y="474"/>
                  </a:lnTo>
                  <a:lnTo>
                    <a:pt x="1898" y="473"/>
                  </a:lnTo>
                  <a:lnTo>
                    <a:pt x="1901" y="472"/>
                  </a:lnTo>
                  <a:lnTo>
                    <a:pt x="1904" y="471"/>
                  </a:lnTo>
                  <a:lnTo>
                    <a:pt x="1907" y="470"/>
                  </a:lnTo>
                  <a:lnTo>
                    <a:pt x="1911" y="469"/>
                  </a:lnTo>
                  <a:lnTo>
                    <a:pt x="1914" y="469"/>
                  </a:lnTo>
                  <a:lnTo>
                    <a:pt x="1917" y="468"/>
                  </a:lnTo>
                  <a:lnTo>
                    <a:pt x="1920" y="467"/>
                  </a:lnTo>
                  <a:lnTo>
                    <a:pt x="1924" y="466"/>
                  </a:lnTo>
                  <a:lnTo>
                    <a:pt x="1927" y="465"/>
                  </a:lnTo>
                  <a:lnTo>
                    <a:pt x="1930" y="464"/>
                  </a:lnTo>
                  <a:lnTo>
                    <a:pt x="1933" y="463"/>
                  </a:lnTo>
                  <a:lnTo>
                    <a:pt x="1937" y="462"/>
                  </a:lnTo>
                  <a:lnTo>
                    <a:pt x="1940" y="461"/>
                  </a:lnTo>
                  <a:lnTo>
                    <a:pt x="1943" y="460"/>
                  </a:lnTo>
                  <a:lnTo>
                    <a:pt x="1946" y="460"/>
                  </a:lnTo>
                  <a:lnTo>
                    <a:pt x="1950" y="459"/>
                  </a:lnTo>
                  <a:lnTo>
                    <a:pt x="1953" y="458"/>
                  </a:lnTo>
                  <a:lnTo>
                    <a:pt x="1956" y="457"/>
                  </a:lnTo>
                  <a:lnTo>
                    <a:pt x="1960" y="456"/>
                  </a:lnTo>
                  <a:lnTo>
                    <a:pt x="1963" y="455"/>
                  </a:lnTo>
                  <a:lnTo>
                    <a:pt x="1966" y="455"/>
                  </a:lnTo>
                  <a:lnTo>
                    <a:pt x="1969" y="454"/>
                  </a:lnTo>
                  <a:lnTo>
                    <a:pt x="1973" y="453"/>
                  </a:lnTo>
                  <a:lnTo>
                    <a:pt x="1976" y="452"/>
                  </a:lnTo>
                  <a:lnTo>
                    <a:pt x="1979" y="452"/>
                  </a:lnTo>
                  <a:lnTo>
                    <a:pt x="1982" y="451"/>
                  </a:lnTo>
                  <a:lnTo>
                    <a:pt x="1986" y="450"/>
                  </a:lnTo>
                  <a:lnTo>
                    <a:pt x="1989" y="449"/>
                  </a:lnTo>
                  <a:lnTo>
                    <a:pt x="1992" y="449"/>
                  </a:lnTo>
                  <a:lnTo>
                    <a:pt x="1995" y="448"/>
                  </a:lnTo>
                  <a:lnTo>
                    <a:pt x="1999" y="447"/>
                  </a:lnTo>
                  <a:lnTo>
                    <a:pt x="2002" y="447"/>
                  </a:lnTo>
                  <a:lnTo>
                    <a:pt x="2005" y="446"/>
                  </a:lnTo>
                  <a:lnTo>
                    <a:pt x="2008" y="445"/>
                  </a:lnTo>
                  <a:lnTo>
                    <a:pt x="2012" y="445"/>
                  </a:lnTo>
                  <a:lnTo>
                    <a:pt x="2015" y="444"/>
                  </a:lnTo>
                  <a:lnTo>
                    <a:pt x="2018" y="443"/>
                  </a:lnTo>
                  <a:lnTo>
                    <a:pt x="2021" y="443"/>
                  </a:lnTo>
                  <a:lnTo>
                    <a:pt x="2025" y="442"/>
                  </a:lnTo>
                  <a:lnTo>
                    <a:pt x="2028" y="441"/>
                  </a:lnTo>
                  <a:lnTo>
                    <a:pt x="2031" y="441"/>
                  </a:lnTo>
                  <a:lnTo>
                    <a:pt x="2035" y="440"/>
                  </a:lnTo>
                  <a:lnTo>
                    <a:pt x="2038" y="439"/>
                  </a:lnTo>
                  <a:lnTo>
                    <a:pt x="2041" y="439"/>
                  </a:lnTo>
                  <a:lnTo>
                    <a:pt x="2044" y="438"/>
                  </a:lnTo>
                  <a:lnTo>
                    <a:pt x="2048" y="438"/>
                  </a:lnTo>
                  <a:lnTo>
                    <a:pt x="2051" y="437"/>
                  </a:lnTo>
                  <a:lnTo>
                    <a:pt x="2054" y="437"/>
                  </a:lnTo>
                  <a:lnTo>
                    <a:pt x="2057" y="436"/>
                  </a:lnTo>
                  <a:lnTo>
                    <a:pt x="2061" y="435"/>
                  </a:lnTo>
                  <a:lnTo>
                    <a:pt x="2064" y="435"/>
                  </a:lnTo>
                  <a:lnTo>
                    <a:pt x="2067" y="434"/>
                  </a:lnTo>
                  <a:lnTo>
                    <a:pt x="2070" y="434"/>
                  </a:lnTo>
                  <a:lnTo>
                    <a:pt x="2074" y="433"/>
                  </a:lnTo>
                  <a:lnTo>
                    <a:pt x="2077" y="433"/>
                  </a:lnTo>
                  <a:lnTo>
                    <a:pt x="2080" y="432"/>
                  </a:lnTo>
                  <a:lnTo>
                    <a:pt x="2083" y="432"/>
                  </a:lnTo>
                  <a:lnTo>
                    <a:pt x="2087" y="431"/>
                  </a:lnTo>
                  <a:lnTo>
                    <a:pt x="2090" y="431"/>
                  </a:lnTo>
                  <a:lnTo>
                    <a:pt x="2093" y="430"/>
                  </a:lnTo>
                  <a:lnTo>
                    <a:pt x="2096" y="429"/>
                  </a:lnTo>
                  <a:lnTo>
                    <a:pt x="2100" y="429"/>
                  </a:lnTo>
                  <a:lnTo>
                    <a:pt x="2103" y="428"/>
                  </a:lnTo>
                  <a:lnTo>
                    <a:pt x="2106" y="428"/>
                  </a:lnTo>
                  <a:lnTo>
                    <a:pt x="2110" y="427"/>
                  </a:lnTo>
                  <a:lnTo>
                    <a:pt x="2113" y="427"/>
                  </a:lnTo>
                  <a:lnTo>
                    <a:pt x="2116" y="426"/>
                  </a:lnTo>
                  <a:lnTo>
                    <a:pt x="2119" y="426"/>
                  </a:lnTo>
                  <a:lnTo>
                    <a:pt x="2123" y="425"/>
                  </a:lnTo>
                  <a:lnTo>
                    <a:pt x="2126" y="424"/>
                  </a:lnTo>
                  <a:lnTo>
                    <a:pt x="2129" y="424"/>
                  </a:lnTo>
                  <a:lnTo>
                    <a:pt x="2132" y="423"/>
                  </a:lnTo>
                  <a:lnTo>
                    <a:pt x="2136" y="423"/>
                  </a:lnTo>
                  <a:lnTo>
                    <a:pt x="2139" y="422"/>
                  </a:lnTo>
                  <a:lnTo>
                    <a:pt x="2142" y="422"/>
                  </a:lnTo>
                  <a:lnTo>
                    <a:pt x="2145" y="421"/>
                  </a:lnTo>
                  <a:lnTo>
                    <a:pt x="2149" y="421"/>
                  </a:lnTo>
                  <a:lnTo>
                    <a:pt x="2152" y="420"/>
                  </a:lnTo>
                  <a:lnTo>
                    <a:pt x="2155" y="419"/>
                  </a:lnTo>
                  <a:lnTo>
                    <a:pt x="2158" y="419"/>
                  </a:lnTo>
                  <a:lnTo>
                    <a:pt x="2162" y="418"/>
                  </a:lnTo>
                  <a:lnTo>
                    <a:pt x="2165" y="418"/>
                  </a:lnTo>
                  <a:lnTo>
                    <a:pt x="2168" y="417"/>
                  </a:lnTo>
                  <a:lnTo>
                    <a:pt x="2171" y="417"/>
                  </a:lnTo>
                  <a:lnTo>
                    <a:pt x="2175" y="416"/>
                  </a:lnTo>
                  <a:lnTo>
                    <a:pt x="2178" y="415"/>
                  </a:lnTo>
                  <a:lnTo>
                    <a:pt x="2181" y="415"/>
                  </a:lnTo>
                  <a:lnTo>
                    <a:pt x="2185" y="414"/>
                  </a:lnTo>
                  <a:lnTo>
                    <a:pt x="2188" y="414"/>
                  </a:lnTo>
                  <a:lnTo>
                    <a:pt x="2191" y="413"/>
                  </a:lnTo>
                  <a:lnTo>
                    <a:pt x="2194" y="413"/>
                  </a:lnTo>
                  <a:lnTo>
                    <a:pt x="2198" y="412"/>
                  </a:lnTo>
                  <a:lnTo>
                    <a:pt x="2201" y="411"/>
                  </a:lnTo>
                  <a:lnTo>
                    <a:pt x="2204" y="411"/>
                  </a:lnTo>
                  <a:lnTo>
                    <a:pt x="2207" y="410"/>
                  </a:lnTo>
                  <a:lnTo>
                    <a:pt x="2211" y="410"/>
                  </a:lnTo>
                  <a:lnTo>
                    <a:pt x="2214" y="409"/>
                  </a:lnTo>
                  <a:lnTo>
                    <a:pt x="2217" y="409"/>
                  </a:lnTo>
                  <a:lnTo>
                    <a:pt x="2220" y="408"/>
                  </a:lnTo>
                  <a:lnTo>
                    <a:pt x="2224" y="408"/>
                  </a:lnTo>
                  <a:lnTo>
                    <a:pt x="2227" y="407"/>
                  </a:lnTo>
                  <a:lnTo>
                    <a:pt x="2230" y="407"/>
                  </a:lnTo>
                  <a:lnTo>
                    <a:pt x="2233" y="406"/>
                  </a:lnTo>
                  <a:lnTo>
                    <a:pt x="2237" y="406"/>
                  </a:lnTo>
                  <a:lnTo>
                    <a:pt x="2240" y="405"/>
                  </a:lnTo>
                  <a:lnTo>
                    <a:pt x="2243" y="405"/>
                  </a:lnTo>
                  <a:lnTo>
                    <a:pt x="2247" y="404"/>
                  </a:lnTo>
                  <a:lnTo>
                    <a:pt x="2250" y="404"/>
                  </a:lnTo>
                  <a:lnTo>
                    <a:pt x="2253" y="403"/>
                  </a:lnTo>
                  <a:lnTo>
                    <a:pt x="2256" y="403"/>
                  </a:lnTo>
                  <a:lnTo>
                    <a:pt x="2260" y="402"/>
                  </a:lnTo>
                  <a:lnTo>
                    <a:pt x="2263" y="402"/>
                  </a:lnTo>
                  <a:lnTo>
                    <a:pt x="2266" y="402"/>
                  </a:lnTo>
                  <a:lnTo>
                    <a:pt x="2269" y="401"/>
                  </a:lnTo>
                  <a:lnTo>
                    <a:pt x="2273" y="401"/>
                  </a:lnTo>
                  <a:lnTo>
                    <a:pt x="2276" y="400"/>
                  </a:lnTo>
                  <a:lnTo>
                    <a:pt x="2279" y="400"/>
                  </a:lnTo>
                  <a:lnTo>
                    <a:pt x="2282" y="400"/>
                  </a:lnTo>
                  <a:lnTo>
                    <a:pt x="2286" y="399"/>
                  </a:lnTo>
                  <a:lnTo>
                    <a:pt x="2289" y="399"/>
                  </a:lnTo>
                  <a:lnTo>
                    <a:pt x="2292" y="399"/>
                  </a:lnTo>
                  <a:lnTo>
                    <a:pt x="2295" y="398"/>
                  </a:lnTo>
                  <a:lnTo>
                    <a:pt x="2299" y="398"/>
                  </a:lnTo>
                  <a:lnTo>
                    <a:pt x="2302" y="398"/>
                  </a:lnTo>
                  <a:lnTo>
                    <a:pt x="2305" y="398"/>
                  </a:lnTo>
                  <a:lnTo>
                    <a:pt x="2308" y="397"/>
                  </a:lnTo>
                  <a:lnTo>
                    <a:pt x="2312" y="397"/>
                  </a:lnTo>
                  <a:lnTo>
                    <a:pt x="2315" y="397"/>
                  </a:lnTo>
                  <a:lnTo>
                    <a:pt x="2318" y="397"/>
                  </a:lnTo>
                  <a:lnTo>
                    <a:pt x="2322" y="397"/>
                  </a:lnTo>
                  <a:lnTo>
                    <a:pt x="2325" y="396"/>
                  </a:lnTo>
                  <a:lnTo>
                    <a:pt x="2328" y="396"/>
                  </a:lnTo>
                  <a:lnTo>
                    <a:pt x="2331" y="396"/>
                  </a:lnTo>
                  <a:lnTo>
                    <a:pt x="2335" y="396"/>
                  </a:lnTo>
                  <a:lnTo>
                    <a:pt x="2338" y="396"/>
                  </a:lnTo>
                  <a:lnTo>
                    <a:pt x="2341" y="396"/>
                  </a:lnTo>
                  <a:lnTo>
                    <a:pt x="2344" y="396"/>
                  </a:lnTo>
                  <a:lnTo>
                    <a:pt x="2348" y="396"/>
                  </a:lnTo>
                  <a:lnTo>
                    <a:pt x="2351" y="395"/>
                  </a:lnTo>
                  <a:lnTo>
                    <a:pt x="2354" y="395"/>
                  </a:lnTo>
                  <a:lnTo>
                    <a:pt x="2357" y="395"/>
                  </a:lnTo>
                  <a:lnTo>
                    <a:pt x="2361" y="395"/>
                  </a:lnTo>
                  <a:lnTo>
                    <a:pt x="2364" y="395"/>
                  </a:lnTo>
                  <a:lnTo>
                    <a:pt x="2367" y="395"/>
                  </a:lnTo>
                  <a:lnTo>
                    <a:pt x="2370" y="395"/>
                  </a:lnTo>
                  <a:lnTo>
                    <a:pt x="2374" y="395"/>
                  </a:lnTo>
                  <a:lnTo>
                    <a:pt x="2377" y="395"/>
                  </a:lnTo>
                  <a:lnTo>
                    <a:pt x="2380" y="396"/>
                  </a:lnTo>
                  <a:lnTo>
                    <a:pt x="2383" y="396"/>
                  </a:lnTo>
                  <a:lnTo>
                    <a:pt x="2387" y="396"/>
                  </a:lnTo>
                  <a:lnTo>
                    <a:pt x="2390" y="396"/>
                  </a:lnTo>
                  <a:lnTo>
                    <a:pt x="2393" y="396"/>
                  </a:lnTo>
                  <a:lnTo>
                    <a:pt x="2397" y="396"/>
                  </a:lnTo>
                  <a:lnTo>
                    <a:pt x="2400" y="396"/>
                  </a:lnTo>
                  <a:lnTo>
                    <a:pt x="2403" y="396"/>
                  </a:lnTo>
                  <a:lnTo>
                    <a:pt x="2406" y="396"/>
                  </a:lnTo>
                  <a:lnTo>
                    <a:pt x="2410" y="397"/>
                  </a:lnTo>
                  <a:lnTo>
                    <a:pt x="2413" y="397"/>
                  </a:lnTo>
                  <a:lnTo>
                    <a:pt x="2416" y="397"/>
                  </a:lnTo>
                  <a:lnTo>
                    <a:pt x="2419" y="397"/>
                  </a:lnTo>
                  <a:lnTo>
                    <a:pt x="2423" y="397"/>
                  </a:lnTo>
                  <a:lnTo>
                    <a:pt x="2426" y="397"/>
                  </a:lnTo>
                  <a:lnTo>
                    <a:pt x="2429" y="398"/>
                  </a:lnTo>
                  <a:lnTo>
                    <a:pt x="2432" y="398"/>
                  </a:lnTo>
                  <a:lnTo>
                    <a:pt x="2436" y="398"/>
                  </a:lnTo>
                  <a:lnTo>
                    <a:pt x="2439" y="398"/>
                  </a:lnTo>
                  <a:lnTo>
                    <a:pt x="2442" y="398"/>
                  </a:lnTo>
                  <a:lnTo>
                    <a:pt x="2445" y="398"/>
                  </a:lnTo>
                  <a:lnTo>
                    <a:pt x="2449" y="399"/>
                  </a:lnTo>
                  <a:lnTo>
                    <a:pt x="2452" y="399"/>
                  </a:lnTo>
                  <a:lnTo>
                    <a:pt x="2455" y="399"/>
                  </a:lnTo>
                  <a:lnTo>
                    <a:pt x="2458" y="399"/>
                  </a:lnTo>
                  <a:lnTo>
                    <a:pt x="2462" y="399"/>
                  </a:lnTo>
                  <a:lnTo>
                    <a:pt x="2465" y="399"/>
                  </a:lnTo>
                  <a:lnTo>
                    <a:pt x="2468" y="400"/>
                  </a:lnTo>
                  <a:lnTo>
                    <a:pt x="2472" y="400"/>
                  </a:lnTo>
                  <a:lnTo>
                    <a:pt x="2475" y="400"/>
                  </a:lnTo>
                  <a:lnTo>
                    <a:pt x="2478" y="400"/>
                  </a:lnTo>
                  <a:lnTo>
                    <a:pt x="2481" y="400"/>
                  </a:lnTo>
                  <a:lnTo>
                    <a:pt x="2485" y="400"/>
                  </a:lnTo>
                  <a:lnTo>
                    <a:pt x="2488" y="401"/>
                  </a:lnTo>
                  <a:lnTo>
                    <a:pt x="2491" y="401"/>
                  </a:lnTo>
                  <a:lnTo>
                    <a:pt x="2494" y="401"/>
                  </a:lnTo>
                  <a:lnTo>
                    <a:pt x="2498" y="401"/>
                  </a:lnTo>
                  <a:lnTo>
                    <a:pt x="2501" y="401"/>
                  </a:lnTo>
                  <a:lnTo>
                    <a:pt x="2504" y="401"/>
                  </a:lnTo>
                  <a:lnTo>
                    <a:pt x="2507" y="401"/>
                  </a:lnTo>
                  <a:lnTo>
                    <a:pt x="2511" y="401"/>
                  </a:lnTo>
                  <a:lnTo>
                    <a:pt x="2514" y="401"/>
                  </a:lnTo>
                  <a:lnTo>
                    <a:pt x="2517" y="401"/>
                  </a:lnTo>
                  <a:lnTo>
                    <a:pt x="2520" y="401"/>
                  </a:lnTo>
                  <a:lnTo>
                    <a:pt x="2524" y="401"/>
                  </a:lnTo>
                  <a:lnTo>
                    <a:pt x="2527" y="402"/>
                  </a:lnTo>
                  <a:lnTo>
                    <a:pt x="2530" y="401"/>
                  </a:lnTo>
                  <a:lnTo>
                    <a:pt x="2533" y="401"/>
                  </a:lnTo>
                  <a:lnTo>
                    <a:pt x="2537" y="401"/>
                  </a:lnTo>
                  <a:lnTo>
                    <a:pt x="2540" y="401"/>
                  </a:lnTo>
                  <a:lnTo>
                    <a:pt x="2543" y="401"/>
                  </a:lnTo>
                  <a:lnTo>
                    <a:pt x="2547" y="401"/>
                  </a:lnTo>
                  <a:lnTo>
                    <a:pt x="2550" y="401"/>
                  </a:lnTo>
                  <a:lnTo>
                    <a:pt x="2553" y="401"/>
                  </a:lnTo>
                  <a:lnTo>
                    <a:pt x="2556" y="401"/>
                  </a:lnTo>
                  <a:lnTo>
                    <a:pt x="2560" y="401"/>
                  </a:lnTo>
                  <a:lnTo>
                    <a:pt x="2563" y="400"/>
                  </a:lnTo>
                  <a:lnTo>
                    <a:pt x="2566" y="400"/>
                  </a:lnTo>
                  <a:lnTo>
                    <a:pt x="2569" y="400"/>
                  </a:lnTo>
                  <a:lnTo>
                    <a:pt x="2573" y="400"/>
                  </a:lnTo>
                  <a:lnTo>
                    <a:pt x="2576" y="400"/>
                  </a:lnTo>
                  <a:lnTo>
                    <a:pt x="2579" y="399"/>
                  </a:lnTo>
                  <a:lnTo>
                    <a:pt x="2582" y="399"/>
                  </a:lnTo>
                  <a:lnTo>
                    <a:pt x="2586" y="399"/>
                  </a:lnTo>
                  <a:lnTo>
                    <a:pt x="2589" y="399"/>
                  </a:lnTo>
                  <a:lnTo>
                    <a:pt x="2592" y="398"/>
                  </a:lnTo>
                  <a:lnTo>
                    <a:pt x="2595" y="398"/>
                  </a:lnTo>
                  <a:lnTo>
                    <a:pt x="2599" y="398"/>
                  </a:lnTo>
                  <a:lnTo>
                    <a:pt x="2602" y="397"/>
                  </a:lnTo>
                  <a:lnTo>
                    <a:pt x="2605" y="397"/>
                  </a:lnTo>
                  <a:lnTo>
                    <a:pt x="2609" y="396"/>
                  </a:lnTo>
                  <a:lnTo>
                    <a:pt x="2612" y="396"/>
                  </a:lnTo>
                  <a:lnTo>
                    <a:pt x="2615" y="396"/>
                  </a:lnTo>
                  <a:lnTo>
                    <a:pt x="2618" y="395"/>
                  </a:lnTo>
                  <a:lnTo>
                    <a:pt x="2622" y="394"/>
                  </a:lnTo>
                  <a:lnTo>
                    <a:pt x="2625" y="394"/>
                  </a:lnTo>
                  <a:lnTo>
                    <a:pt x="2628" y="393"/>
                  </a:lnTo>
                  <a:lnTo>
                    <a:pt x="2631" y="393"/>
                  </a:lnTo>
                  <a:lnTo>
                    <a:pt x="2635" y="392"/>
                  </a:lnTo>
                  <a:lnTo>
                    <a:pt x="2638" y="392"/>
                  </a:lnTo>
                  <a:lnTo>
                    <a:pt x="2641" y="391"/>
                  </a:lnTo>
                  <a:lnTo>
                    <a:pt x="2644" y="390"/>
                  </a:lnTo>
                  <a:lnTo>
                    <a:pt x="2648" y="390"/>
                  </a:lnTo>
                  <a:lnTo>
                    <a:pt x="2651" y="389"/>
                  </a:lnTo>
                  <a:lnTo>
                    <a:pt x="2654" y="388"/>
                  </a:lnTo>
                  <a:lnTo>
                    <a:pt x="2657" y="388"/>
                  </a:lnTo>
                  <a:lnTo>
                    <a:pt x="2661" y="387"/>
                  </a:lnTo>
                  <a:lnTo>
                    <a:pt x="2664" y="386"/>
                  </a:lnTo>
                  <a:lnTo>
                    <a:pt x="2667" y="385"/>
                  </a:lnTo>
                  <a:lnTo>
                    <a:pt x="2670" y="385"/>
                  </a:lnTo>
                  <a:lnTo>
                    <a:pt x="2674" y="384"/>
                  </a:lnTo>
                  <a:lnTo>
                    <a:pt x="2677" y="383"/>
                  </a:lnTo>
                  <a:lnTo>
                    <a:pt x="2680" y="382"/>
                  </a:lnTo>
                  <a:lnTo>
                    <a:pt x="2684" y="382"/>
                  </a:lnTo>
                  <a:lnTo>
                    <a:pt x="2687" y="381"/>
                  </a:lnTo>
                  <a:lnTo>
                    <a:pt x="2690" y="380"/>
                  </a:lnTo>
                  <a:lnTo>
                    <a:pt x="2693" y="379"/>
                  </a:lnTo>
                  <a:lnTo>
                    <a:pt x="2697" y="378"/>
                  </a:lnTo>
                  <a:lnTo>
                    <a:pt x="2700" y="377"/>
                  </a:lnTo>
                  <a:lnTo>
                    <a:pt x="2703" y="376"/>
                  </a:lnTo>
                  <a:lnTo>
                    <a:pt x="2706" y="375"/>
                  </a:lnTo>
                  <a:lnTo>
                    <a:pt x="2710" y="374"/>
                  </a:lnTo>
                  <a:lnTo>
                    <a:pt x="2713" y="373"/>
                  </a:lnTo>
                  <a:lnTo>
                    <a:pt x="2716" y="372"/>
                  </a:lnTo>
                  <a:lnTo>
                    <a:pt x="2719" y="371"/>
                  </a:lnTo>
                  <a:lnTo>
                    <a:pt x="2723" y="370"/>
                  </a:lnTo>
                  <a:lnTo>
                    <a:pt x="2726" y="369"/>
                  </a:lnTo>
                  <a:lnTo>
                    <a:pt x="2729" y="368"/>
                  </a:lnTo>
                  <a:lnTo>
                    <a:pt x="2732" y="366"/>
                  </a:lnTo>
                  <a:lnTo>
                    <a:pt x="2736" y="365"/>
                  </a:lnTo>
                  <a:lnTo>
                    <a:pt x="2739" y="364"/>
                  </a:lnTo>
                  <a:lnTo>
                    <a:pt x="2742" y="363"/>
                  </a:lnTo>
                  <a:lnTo>
                    <a:pt x="2745" y="362"/>
                  </a:lnTo>
                  <a:lnTo>
                    <a:pt x="2749" y="361"/>
                  </a:lnTo>
                  <a:lnTo>
                    <a:pt x="2752" y="359"/>
                  </a:lnTo>
                  <a:lnTo>
                    <a:pt x="2755" y="358"/>
                  </a:lnTo>
                  <a:lnTo>
                    <a:pt x="2759" y="357"/>
                  </a:lnTo>
                  <a:lnTo>
                    <a:pt x="2762" y="356"/>
                  </a:lnTo>
                  <a:lnTo>
                    <a:pt x="2765" y="355"/>
                  </a:lnTo>
                  <a:lnTo>
                    <a:pt x="2768" y="353"/>
                  </a:lnTo>
                  <a:lnTo>
                    <a:pt x="2772" y="352"/>
                  </a:lnTo>
                  <a:lnTo>
                    <a:pt x="2775" y="351"/>
                  </a:lnTo>
                  <a:lnTo>
                    <a:pt x="2778" y="349"/>
                  </a:lnTo>
                  <a:lnTo>
                    <a:pt x="2781" y="348"/>
                  </a:lnTo>
                  <a:lnTo>
                    <a:pt x="2785" y="347"/>
                  </a:lnTo>
                  <a:lnTo>
                    <a:pt x="2788" y="345"/>
                  </a:lnTo>
                  <a:lnTo>
                    <a:pt x="2791" y="344"/>
                  </a:lnTo>
                  <a:lnTo>
                    <a:pt x="2794" y="342"/>
                  </a:lnTo>
                  <a:lnTo>
                    <a:pt x="2798" y="341"/>
                  </a:lnTo>
                  <a:lnTo>
                    <a:pt x="2801" y="340"/>
                  </a:lnTo>
                  <a:lnTo>
                    <a:pt x="2804" y="338"/>
                  </a:lnTo>
                  <a:lnTo>
                    <a:pt x="2807" y="337"/>
                  </a:lnTo>
                  <a:lnTo>
                    <a:pt x="2811" y="335"/>
                  </a:lnTo>
                  <a:lnTo>
                    <a:pt x="2814" y="334"/>
                  </a:lnTo>
                  <a:lnTo>
                    <a:pt x="2817" y="332"/>
                  </a:lnTo>
                  <a:lnTo>
                    <a:pt x="2820" y="331"/>
                  </a:lnTo>
                  <a:lnTo>
                    <a:pt x="2824" y="329"/>
                  </a:lnTo>
                  <a:lnTo>
                    <a:pt x="2827" y="328"/>
                  </a:lnTo>
                  <a:lnTo>
                    <a:pt x="2830" y="326"/>
                  </a:lnTo>
                  <a:lnTo>
                    <a:pt x="2834" y="325"/>
                  </a:lnTo>
                  <a:lnTo>
                    <a:pt x="2837" y="323"/>
                  </a:lnTo>
                  <a:lnTo>
                    <a:pt x="2840" y="322"/>
                  </a:lnTo>
                  <a:lnTo>
                    <a:pt x="2843" y="320"/>
                  </a:lnTo>
                  <a:lnTo>
                    <a:pt x="2847" y="318"/>
                  </a:lnTo>
                  <a:lnTo>
                    <a:pt x="2850" y="317"/>
                  </a:lnTo>
                  <a:lnTo>
                    <a:pt x="2853" y="315"/>
                  </a:lnTo>
                  <a:lnTo>
                    <a:pt x="2856" y="314"/>
                  </a:lnTo>
                  <a:lnTo>
                    <a:pt x="2860" y="312"/>
                  </a:lnTo>
                  <a:lnTo>
                    <a:pt x="2863" y="310"/>
                  </a:lnTo>
                  <a:lnTo>
                    <a:pt x="2866" y="309"/>
                  </a:lnTo>
                  <a:lnTo>
                    <a:pt x="2869" y="307"/>
                  </a:lnTo>
                  <a:lnTo>
                    <a:pt x="2873" y="305"/>
                  </a:lnTo>
                  <a:lnTo>
                    <a:pt x="2876" y="304"/>
                  </a:lnTo>
                  <a:lnTo>
                    <a:pt x="2879" y="302"/>
                  </a:lnTo>
                  <a:lnTo>
                    <a:pt x="2882" y="300"/>
                  </a:lnTo>
                  <a:lnTo>
                    <a:pt x="2886" y="298"/>
                  </a:lnTo>
                  <a:lnTo>
                    <a:pt x="2889" y="297"/>
                  </a:lnTo>
                  <a:lnTo>
                    <a:pt x="2892" y="295"/>
                  </a:lnTo>
                  <a:lnTo>
                    <a:pt x="2895" y="293"/>
                  </a:lnTo>
                  <a:lnTo>
                    <a:pt x="2899" y="291"/>
                  </a:lnTo>
                  <a:lnTo>
                    <a:pt x="2902" y="290"/>
                  </a:lnTo>
                  <a:lnTo>
                    <a:pt x="2905" y="288"/>
                  </a:lnTo>
                  <a:lnTo>
                    <a:pt x="2909" y="286"/>
                  </a:lnTo>
                  <a:lnTo>
                    <a:pt x="2912" y="284"/>
                  </a:lnTo>
                  <a:lnTo>
                    <a:pt x="2915" y="283"/>
                  </a:lnTo>
                  <a:lnTo>
                    <a:pt x="2918" y="281"/>
                  </a:lnTo>
                  <a:lnTo>
                    <a:pt x="2922" y="279"/>
                  </a:lnTo>
                  <a:lnTo>
                    <a:pt x="2925" y="277"/>
                  </a:lnTo>
                  <a:lnTo>
                    <a:pt x="2928" y="276"/>
                  </a:lnTo>
                  <a:lnTo>
                    <a:pt x="2931" y="274"/>
                  </a:lnTo>
                  <a:lnTo>
                    <a:pt x="2935" y="272"/>
                  </a:lnTo>
                  <a:lnTo>
                    <a:pt x="2938" y="270"/>
                  </a:lnTo>
                  <a:lnTo>
                    <a:pt x="2941" y="268"/>
                  </a:lnTo>
                  <a:lnTo>
                    <a:pt x="2944" y="267"/>
                  </a:lnTo>
                  <a:lnTo>
                    <a:pt x="2948" y="265"/>
                  </a:lnTo>
                  <a:lnTo>
                    <a:pt x="2951" y="263"/>
                  </a:lnTo>
                  <a:lnTo>
                    <a:pt x="2954" y="261"/>
                  </a:lnTo>
                  <a:lnTo>
                    <a:pt x="2957" y="259"/>
                  </a:lnTo>
                  <a:lnTo>
                    <a:pt x="2961" y="258"/>
                  </a:lnTo>
                  <a:lnTo>
                    <a:pt x="2964" y="256"/>
                  </a:lnTo>
                  <a:lnTo>
                    <a:pt x="2967" y="254"/>
                  </a:lnTo>
                  <a:lnTo>
                    <a:pt x="2971" y="252"/>
                  </a:lnTo>
                  <a:lnTo>
                    <a:pt x="2974" y="250"/>
                  </a:lnTo>
                  <a:lnTo>
                    <a:pt x="2977" y="249"/>
                  </a:lnTo>
                  <a:lnTo>
                    <a:pt x="2980" y="247"/>
                  </a:lnTo>
                  <a:lnTo>
                    <a:pt x="2984" y="245"/>
                  </a:lnTo>
                  <a:lnTo>
                    <a:pt x="2987" y="243"/>
                  </a:lnTo>
                  <a:lnTo>
                    <a:pt x="2990" y="242"/>
                  </a:lnTo>
                  <a:lnTo>
                    <a:pt x="2993" y="240"/>
                  </a:lnTo>
                  <a:lnTo>
                    <a:pt x="2997" y="238"/>
                  </a:lnTo>
                  <a:lnTo>
                    <a:pt x="3000" y="236"/>
                  </a:lnTo>
                  <a:lnTo>
                    <a:pt x="3003" y="235"/>
                  </a:lnTo>
                  <a:lnTo>
                    <a:pt x="3006" y="233"/>
                  </a:lnTo>
                  <a:lnTo>
                    <a:pt x="3010" y="231"/>
                  </a:lnTo>
                  <a:lnTo>
                    <a:pt x="3013" y="229"/>
                  </a:lnTo>
                  <a:lnTo>
                    <a:pt x="3016" y="228"/>
                  </a:lnTo>
                  <a:lnTo>
                    <a:pt x="3019" y="226"/>
                  </a:lnTo>
                  <a:lnTo>
                    <a:pt x="3023" y="224"/>
                  </a:lnTo>
                  <a:lnTo>
                    <a:pt x="3026" y="223"/>
                  </a:lnTo>
                  <a:lnTo>
                    <a:pt x="3029" y="221"/>
                  </a:lnTo>
                  <a:lnTo>
                    <a:pt x="3032" y="219"/>
                  </a:lnTo>
                  <a:lnTo>
                    <a:pt x="3036" y="218"/>
                  </a:lnTo>
                  <a:lnTo>
                    <a:pt x="3039" y="216"/>
                  </a:lnTo>
                  <a:lnTo>
                    <a:pt x="3042" y="215"/>
                  </a:lnTo>
                  <a:lnTo>
                    <a:pt x="3046" y="213"/>
                  </a:lnTo>
                  <a:lnTo>
                    <a:pt x="3049" y="212"/>
                  </a:lnTo>
                  <a:lnTo>
                    <a:pt x="3052" y="210"/>
                  </a:lnTo>
                  <a:lnTo>
                    <a:pt x="3055" y="208"/>
                  </a:lnTo>
                  <a:lnTo>
                    <a:pt x="3059" y="207"/>
                  </a:lnTo>
                  <a:lnTo>
                    <a:pt x="3062" y="205"/>
                  </a:lnTo>
                  <a:lnTo>
                    <a:pt x="3065" y="204"/>
                  </a:lnTo>
                  <a:lnTo>
                    <a:pt x="3068" y="202"/>
                  </a:lnTo>
                  <a:lnTo>
                    <a:pt x="3072" y="201"/>
                  </a:lnTo>
                  <a:lnTo>
                    <a:pt x="3075" y="200"/>
                  </a:lnTo>
                  <a:lnTo>
                    <a:pt x="3078" y="198"/>
                  </a:lnTo>
                  <a:lnTo>
                    <a:pt x="3081" y="197"/>
                  </a:lnTo>
                  <a:lnTo>
                    <a:pt x="3085" y="195"/>
                  </a:lnTo>
                  <a:lnTo>
                    <a:pt x="3088" y="194"/>
                  </a:lnTo>
                  <a:lnTo>
                    <a:pt x="3091" y="193"/>
                  </a:lnTo>
                  <a:lnTo>
                    <a:pt x="3094" y="191"/>
                  </a:lnTo>
                  <a:lnTo>
                    <a:pt x="3098" y="190"/>
                  </a:lnTo>
                  <a:lnTo>
                    <a:pt x="3101" y="189"/>
                  </a:lnTo>
                  <a:lnTo>
                    <a:pt x="3104" y="187"/>
                  </a:lnTo>
                  <a:lnTo>
                    <a:pt x="3107" y="186"/>
                  </a:lnTo>
                  <a:lnTo>
                    <a:pt x="3111" y="185"/>
                  </a:lnTo>
                  <a:lnTo>
                    <a:pt x="3114" y="184"/>
                  </a:lnTo>
                  <a:lnTo>
                    <a:pt x="3117" y="183"/>
                  </a:lnTo>
                  <a:lnTo>
                    <a:pt x="3121" y="182"/>
                  </a:lnTo>
                  <a:lnTo>
                    <a:pt x="3124" y="181"/>
                  </a:lnTo>
                  <a:lnTo>
                    <a:pt x="3127" y="179"/>
                  </a:lnTo>
                  <a:lnTo>
                    <a:pt x="3130" y="178"/>
                  </a:lnTo>
                  <a:lnTo>
                    <a:pt x="3134" y="177"/>
                  </a:lnTo>
                  <a:lnTo>
                    <a:pt x="3137" y="176"/>
                  </a:lnTo>
                  <a:lnTo>
                    <a:pt x="3140" y="175"/>
                  </a:lnTo>
                  <a:lnTo>
                    <a:pt x="3143" y="174"/>
                  </a:lnTo>
                  <a:lnTo>
                    <a:pt x="3147" y="173"/>
                  </a:lnTo>
                  <a:lnTo>
                    <a:pt x="3150" y="172"/>
                  </a:lnTo>
                  <a:lnTo>
                    <a:pt x="3153" y="171"/>
                  </a:lnTo>
                  <a:lnTo>
                    <a:pt x="3156" y="171"/>
                  </a:lnTo>
                  <a:lnTo>
                    <a:pt x="3160" y="170"/>
                  </a:lnTo>
                  <a:lnTo>
                    <a:pt x="3163" y="169"/>
                  </a:lnTo>
                  <a:lnTo>
                    <a:pt x="3166" y="168"/>
                  </a:lnTo>
                  <a:lnTo>
                    <a:pt x="3169" y="167"/>
                  </a:lnTo>
                  <a:lnTo>
                    <a:pt x="3173" y="166"/>
                  </a:lnTo>
                  <a:lnTo>
                    <a:pt x="3176" y="165"/>
                  </a:lnTo>
                  <a:lnTo>
                    <a:pt x="3179" y="164"/>
                  </a:lnTo>
                  <a:lnTo>
                    <a:pt x="3182" y="164"/>
                  </a:lnTo>
                  <a:lnTo>
                    <a:pt x="3186" y="163"/>
                  </a:lnTo>
                  <a:lnTo>
                    <a:pt x="3189" y="162"/>
                  </a:lnTo>
                  <a:lnTo>
                    <a:pt x="3192" y="162"/>
                  </a:lnTo>
                  <a:lnTo>
                    <a:pt x="3196" y="161"/>
                  </a:lnTo>
                  <a:lnTo>
                    <a:pt x="3199" y="160"/>
                  </a:lnTo>
                  <a:lnTo>
                    <a:pt x="3202" y="160"/>
                  </a:lnTo>
                  <a:lnTo>
                    <a:pt x="3205" y="159"/>
                  </a:lnTo>
                  <a:lnTo>
                    <a:pt x="3209" y="158"/>
                  </a:lnTo>
                  <a:lnTo>
                    <a:pt x="3212" y="158"/>
                  </a:lnTo>
                  <a:lnTo>
                    <a:pt x="3215" y="157"/>
                  </a:lnTo>
                  <a:lnTo>
                    <a:pt x="3218" y="157"/>
                  </a:lnTo>
                  <a:lnTo>
                    <a:pt x="3222" y="156"/>
                  </a:lnTo>
                  <a:lnTo>
                    <a:pt x="3225" y="156"/>
                  </a:lnTo>
                  <a:lnTo>
                    <a:pt x="3228" y="155"/>
                  </a:lnTo>
                  <a:lnTo>
                    <a:pt x="3231" y="154"/>
                  </a:lnTo>
                  <a:lnTo>
                    <a:pt x="3235" y="154"/>
                  </a:lnTo>
                  <a:lnTo>
                    <a:pt x="3238" y="153"/>
                  </a:lnTo>
                  <a:lnTo>
                    <a:pt x="3241" y="153"/>
                  </a:lnTo>
                  <a:lnTo>
                    <a:pt x="3244" y="152"/>
                  </a:lnTo>
                  <a:lnTo>
                    <a:pt x="3248" y="152"/>
                  </a:lnTo>
                  <a:lnTo>
                    <a:pt x="3251" y="151"/>
                  </a:lnTo>
                  <a:lnTo>
                    <a:pt x="3254" y="151"/>
                  </a:lnTo>
                  <a:lnTo>
                    <a:pt x="3257" y="150"/>
                  </a:lnTo>
                  <a:lnTo>
                    <a:pt x="3261" y="150"/>
                  </a:lnTo>
                  <a:lnTo>
                    <a:pt x="3264" y="150"/>
                  </a:lnTo>
                  <a:lnTo>
                    <a:pt x="3267" y="149"/>
                  </a:lnTo>
                  <a:lnTo>
                    <a:pt x="3271" y="149"/>
                  </a:lnTo>
                  <a:lnTo>
                    <a:pt x="3274" y="148"/>
                  </a:lnTo>
                  <a:lnTo>
                    <a:pt x="3277" y="148"/>
                  </a:lnTo>
                  <a:lnTo>
                    <a:pt x="3280" y="147"/>
                  </a:lnTo>
                  <a:lnTo>
                    <a:pt x="3284" y="147"/>
                  </a:lnTo>
                  <a:lnTo>
                    <a:pt x="3287" y="147"/>
                  </a:lnTo>
                  <a:lnTo>
                    <a:pt x="3290" y="146"/>
                  </a:lnTo>
                  <a:lnTo>
                    <a:pt x="3293" y="146"/>
                  </a:lnTo>
                  <a:lnTo>
                    <a:pt x="3297" y="145"/>
                  </a:lnTo>
                  <a:lnTo>
                    <a:pt x="3300" y="145"/>
                  </a:lnTo>
                  <a:lnTo>
                    <a:pt x="3303" y="144"/>
                  </a:lnTo>
                  <a:lnTo>
                    <a:pt x="3306" y="144"/>
                  </a:lnTo>
                  <a:lnTo>
                    <a:pt x="3310" y="144"/>
                  </a:lnTo>
                  <a:lnTo>
                    <a:pt x="3313" y="143"/>
                  </a:lnTo>
                  <a:lnTo>
                    <a:pt x="3316" y="143"/>
                  </a:lnTo>
                  <a:lnTo>
                    <a:pt x="3319" y="142"/>
                  </a:lnTo>
                  <a:lnTo>
                    <a:pt x="3323" y="142"/>
                  </a:lnTo>
                  <a:lnTo>
                    <a:pt x="3326" y="142"/>
                  </a:lnTo>
                  <a:lnTo>
                    <a:pt x="3329" y="141"/>
                  </a:lnTo>
                  <a:lnTo>
                    <a:pt x="3333" y="141"/>
                  </a:lnTo>
                  <a:lnTo>
                    <a:pt x="3336" y="140"/>
                  </a:lnTo>
                  <a:lnTo>
                    <a:pt x="3339" y="140"/>
                  </a:lnTo>
                  <a:lnTo>
                    <a:pt x="3342" y="139"/>
                  </a:lnTo>
                  <a:lnTo>
                    <a:pt x="3346" y="139"/>
                  </a:lnTo>
                  <a:lnTo>
                    <a:pt x="3349" y="139"/>
                  </a:lnTo>
                  <a:lnTo>
                    <a:pt x="3352" y="138"/>
                  </a:lnTo>
                  <a:lnTo>
                    <a:pt x="3355" y="138"/>
                  </a:lnTo>
                  <a:lnTo>
                    <a:pt x="3359" y="137"/>
                  </a:lnTo>
                  <a:lnTo>
                    <a:pt x="3362" y="137"/>
                  </a:lnTo>
                  <a:lnTo>
                    <a:pt x="3365" y="136"/>
                  </a:lnTo>
                  <a:lnTo>
                    <a:pt x="3368" y="136"/>
                  </a:lnTo>
                  <a:lnTo>
                    <a:pt x="3372" y="135"/>
                  </a:lnTo>
                  <a:lnTo>
                    <a:pt x="3375" y="135"/>
                  </a:lnTo>
                  <a:lnTo>
                    <a:pt x="3378" y="134"/>
                  </a:lnTo>
                  <a:lnTo>
                    <a:pt x="3381" y="134"/>
                  </a:lnTo>
                  <a:lnTo>
                    <a:pt x="3385" y="133"/>
                  </a:lnTo>
                  <a:lnTo>
                    <a:pt x="3388" y="133"/>
                  </a:lnTo>
                  <a:lnTo>
                    <a:pt x="3391" y="132"/>
                  </a:lnTo>
                  <a:lnTo>
                    <a:pt x="3394" y="132"/>
                  </a:lnTo>
                  <a:lnTo>
                    <a:pt x="3398" y="131"/>
                  </a:lnTo>
                  <a:lnTo>
                    <a:pt x="3401" y="131"/>
                  </a:lnTo>
                  <a:lnTo>
                    <a:pt x="3404" y="130"/>
                  </a:lnTo>
                  <a:lnTo>
                    <a:pt x="3408" y="130"/>
                  </a:lnTo>
                  <a:lnTo>
                    <a:pt x="3411" y="129"/>
                  </a:lnTo>
                  <a:lnTo>
                    <a:pt x="3414" y="129"/>
                  </a:lnTo>
                  <a:lnTo>
                    <a:pt x="3417" y="128"/>
                  </a:lnTo>
                  <a:lnTo>
                    <a:pt x="3421" y="127"/>
                  </a:lnTo>
                  <a:lnTo>
                    <a:pt x="3424" y="127"/>
                  </a:lnTo>
                  <a:lnTo>
                    <a:pt x="3427" y="126"/>
                  </a:lnTo>
                  <a:lnTo>
                    <a:pt x="3430" y="126"/>
                  </a:lnTo>
                  <a:lnTo>
                    <a:pt x="3434" y="125"/>
                  </a:lnTo>
                  <a:lnTo>
                    <a:pt x="3437" y="124"/>
                  </a:lnTo>
                  <a:lnTo>
                    <a:pt x="3440" y="124"/>
                  </a:lnTo>
                  <a:lnTo>
                    <a:pt x="3443" y="123"/>
                  </a:lnTo>
                  <a:lnTo>
                    <a:pt x="3447" y="123"/>
                  </a:lnTo>
                  <a:lnTo>
                    <a:pt x="3450" y="122"/>
                  </a:lnTo>
                  <a:lnTo>
                    <a:pt x="3453" y="121"/>
                  </a:lnTo>
                  <a:lnTo>
                    <a:pt x="3456" y="121"/>
                  </a:lnTo>
                  <a:lnTo>
                    <a:pt x="3460" y="120"/>
                  </a:lnTo>
                  <a:lnTo>
                    <a:pt x="3463" y="119"/>
                  </a:lnTo>
                  <a:lnTo>
                    <a:pt x="3466" y="119"/>
                  </a:lnTo>
                  <a:lnTo>
                    <a:pt x="3469" y="118"/>
                  </a:lnTo>
                  <a:lnTo>
                    <a:pt x="3473" y="117"/>
                  </a:lnTo>
                  <a:lnTo>
                    <a:pt x="3476" y="117"/>
                  </a:lnTo>
                  <a:lnTo>
                    <a:pt x="3479" y="116"/>
                  </a:lnTo>
                  <a:lnTo>
                    <a:pt x="3483" y="115"/>
                  </a:lnTo>
                  <a:lnTo>
                    <a:pt x="3486" y="115"/>
                  </a:lnTo>
                  <a:lnTo>
                    <a:pt x="3489" y="114"/>
                  </a:lnTo>
                  <a:lnTo>
                    <a:pt x="3492" y="113"/>
                  </a:lnTo>
                  <a:lnTo>
                    <a:pt x="3496" y="113"/>
                  </a:lnTo>
                  <a:lnTo>
                    <a:pt x="3499" y="112"/>
                  </a:lnTo>
                  <a:lnTo>
                    <a:pt x="3502" y="111"/>
                  </a:lnTo>
                  <a:lnTo>
                    <a:pt x="3505" y="110"/>
                  </a:lnTo>
                  <a:lnTo>
                    <a:pt x="3509" y="110"/>
                  </a:lnTo>
                  <a:lnTo>
                    <a:pt x="3512" y="109"/>
                  </a:lnTo>
                  <a:lnTo>
                    <a:pt x="3515" y="108"/>
                  </a:lnTo>
                  <a:lnTo>
                    <a:pt x="3518" y="107"/>
                  </a:lnTo>
                  <a:lnTo>
                    <a:pt x="3522" y="107"/>
                  </a:lnTo>
                  <a:lnTo>
                    <a:pt x="3525" y="106"/>
                  </a:lnTo>
                  <a:lnTo>
                    <a:pt x="3528" y="105"/>
                  </a:lnTo>
                  <a:lnTo>
                    <a:pt x="3531" y="104"/>
                  </a:lnTo>
                  <a:lnTo>
                    <a:pt x="3535" y="104"/>
                  </a:lnTo>
                  <a:lnTo>
                    <a:pt x="3538" y="103"/>
                  </a:lnTo>
                  <a:lnTo>
                    <a:pt x="3541" y="102"/>
                  </a:lnTo>
                  <a:lnTo>
                    <a:pt x="3544" y="101"/>
                  </a:lnTo>
                  <a:lnTo>
                    <a:pt x="3548" y="100"/>
                  </a:lnTo>
                  <a:lnTo>
                    <a:pt x="3551" y="100"/>
                  </a:lnTo>
                  <a:lnTo>
                    <a:pt x="3554" y="99"/>
                  </a:lnTo>
                  <a:lnTo>
                    <a:pt x="3558" y="98"/>
                  </a:lnTo>
                  <a:lnTo>
                    <a:pt x="3561" y="97"/>
                  </a:lnTo>
                  <a:lnTo>
                    <a:pt x="3564" y="96"/>
                  </a:lnTo>
                  <a:lnTo>
                    <a:pt x="3567" y="96"/>
                  </a:lnTo>
                  <a:lnTo>
                    <a:pt x="3571" y="95"/>
                  </a:lnTo>
                  <a:lnTo>
                    <a:pt x="3574" y="94"/>
                  </a:lnTo>
                  <a:lnTo>
                    <a:pt x="3577" y="93"/>
                  </a:lnTo>
                  <a:lnTo>
                    <a:pt x="3580" y="92"/>
                  </a:lnTo>
                  <a:lnTo>
                    <a:pt x="3584" y="92"/>
                  </a:lnTo>
                  <a:lnTo>
                    <a:pt x="3587" y="91"/>
                  </a:lnTo>
                  <a:lnTo>
                    <a:pt x="3590" y="90"/>
                  </a:lnTo>
                  <a:lnTo>
                    <a:pt x="3593" y="89"/>
                  </a:lnTo>
                  <a:lnTo>
                    <a:pt x="3597" y="88"/>
                  </a:lnTo>
                  <a:lnTo>
                    <a:pt x="3600" y="87"/>
                  </a:lnTo>
                  <a:lnTo>
                    <a:pt x="3603" y="86"/>
                  </a:lnTo>
                  <a:lnTo>
                    <a:pt x="3606" y="86"/>
                  </a:lnTo>
                  <a:lnTo>
                    <a:pt x="3610" y="85"/>
                  </a:lnTo>
                  <a:lnTo>
                    <a:pt x="3613" y="84"/>
                  </a:lnTo>
                  <a:lnTo>
                    <a:pt x="3616" y="83"/>
                  </a:lnTo>
                  <a:lnTo>
                    <a:pt x="3619" y="82"/>
                  </a:lnTo>
                  <a:lnTo>
                    <a:pt x="3623" y="81"/>
                  </a:lnTo>
                  <a:lnTo>
                    <a:pt x="3626" y="80"/>
                  </a:lnTo>
                  <a:lnTo>
                    <a:pt x="3629" y="79"/>
                  </a:lnTo>
                  <a:lnTo>
                    <a:pt x="3633" y="79"/>
                  </a:lnTo>
                  <a:lnTo>
                    <a:pt x="3636" y="78"/>
                  </a:lnTo>
                  <a:lnTo>
                    <a:pt x="3639" y="77"/>
                  </a:lnTo>
                  <a:lnTo>
                    <a:pt x="3642" y="76"/>
                  </a:lnTo>
                  <a:lnTo>
                    <a:pt x="3646" y="75"/>
                  </a:lnTo>
                  <a:lnTo>
                    <a:pt x="3649" y="74"/>
                  </a:lnTo>
                  <a:lnTo>
                    <a:pt x="3652" y="73"/>
                  </a:lnTo>
                  <a:lnTo>
                    <a:pt x="3655" y="72"/>
                  </a:lnTo>
                  <a:lnTo>
                    <a:pt x="3659" y="71"/>
                  </a:lnTo>
                  <a:lnTo>
                    <a:pt x="3662" y="71"/>
                  </a:lnTo>
                  <a:lnTo>
                    <a:pt x="3665" y="70"/>
                  </a:lnTo>
                  <a:lnTo>
                    <a:pt x="3668" y="69"/>
                  </a:lnTo>
                  <a:lnTo>
                    <a:pt x="3672" y="68"/>
                  </a:lnTo>
                  <a:lnTo>
                    <a:pt x="3675" y="67"/>
                  </a:lnTo>
                  <a:lnTo>
                    <a:pt x="3678" y="66"/>
                  </a:lnTo>
                  <a:lnTo>
                    <a:pt x="3681" y="65"/>
                  </a:lnTo>
                  <a:lnTo>
                    <a:pt x="3685" y="64"/>
                  </a:lnTo>
                  <a:lnTo>
                    <a:pt x="3688" y="63"/>
                  </a:lnTo>
                  <a:lnTo>
                    <a:pt x="3691" y="62"/>
                  </a:lnTo>
                  <a:lnTo>
                    <a:pt x="3695" y="61"/>
                  </a:lnTo>
                  <a:lnTo>
                    <a:pt x="3698" y="60"/>
                  </a:lnTo>
                  <a:lnTo>
                    <a:pt x="3701" y="60"/>
                  </a:lnTo>
                  <a:lnTo>
                    <a:pt x="3704" y="59"/>
                  </a:lnTo>
                  <a:lnTo>
                    <a:pt x="3708" y="58"/>
                  </a:lnTo>
                  <a:lnTo>
                    <a:pt x="3711" y="57"/>
                  </a:lnTo>
                  <a:lnTo>
                    <a:pt x="3714" y="56"/>
                  </a:lnTo>
                  <a:lnTo>
                    <a:pt x="3717" y="55"/>
                  </a:lnTo>
                  <a:lnTo>
                    <a:pt x="3721" y="54"/>
                  </a:lnTo>
                  <a:lnTo>
                    <a:pt x="3724" y="53"/>
                  </a:lnTo>
                  <a:lnTo>
                    <a:pt x="3727" y="52"/>
                  </a:lnTo>
                  <a:lnTo>
                    <a:pt x="3730" y="51"/>
                  </a:lnTo>
                  <a:lnTo>
                    <a:pt x="3734" y="50"/>
                  </a:lnTo>
                  <a:lnTo>
                    <a:pt x="3737" y="50"/>
                  </a:lnTo>
                  <a:lnTo>
                    <a:pt x="3740" y="49"/>
                  </a:lnTo>
                  <a:lnTo>
                    <a:pt x="3743" y="48"/>
                  </a:lnTo>
                  <a:lnTo>
                    <a:pt x="3747" y="47"/>
                  </a:lnTo>
                  <a:lnTo>
                    <a:pt x="3750" y="46"/>
                  </a:lnTo>
                  <a:lnTo>
                    <a:pt x="3753" y="45"/>
                  </a:lnTo>
                  <a:lnTo>
                    <a:pt x="3756" y="44"/>
                  </a:lnTo>
                  <a:lnTo>
                    <a:pt x="3760" y="43"/>
                  </a:lnTo>
                  <a:lnTo>
                    <a:pt x="3763" y="42"/>
                  </a:lnTo>
                  <a:lnTo>
                    <a:pt x="3766" y="42"/>
                  </a:lnTo>
                  <a:lnTo>
                    <a:pt x="3770" y="41"/>
                  </a:lnTo>
                  <a:lnTo>
                    <a:pt x="3773" y="40"/>
                  </a:lnTo>
                  <a:lnTo>
                    <a:pt x="3776" y="39"/>
                  </a:lnTo>
                  <a:lnTo>
                    <a:pt x="3779" y="38"/>
                  </a:lnTo>
                  <a:lnTo>
                    <a:pt x="3783" y="37"/>
                  </a:lnTo>
                  <a:lnTo>
                    <a:pt x="3786" y="37"/>
                  </a:lnTo>
                  <a:lnTo>
                    <a:pt x="3789" y="36"/>
                  </a:lnTo>
                  <a:lnTo>
                    <a:pt x="3792" y="35"/>
                  </a:lnTo>
                  <a:lnTo>
                    <a:pt x="3796" y="34"/>
                  </a:lnTo>
                  <a:lnTo>
                    <a:pt x="3799" y="33"/>
                  </a:lnTo>
                  <a:lnTo>
                    <a:pt x="3802" y="33"/>
                  </a:lnTo>
                  <a:lnTo>
                    <a:pt x="3805" y="32"/>
                  </a:lnTo>
                  <a:lnTo>
                    <a:pt x="3809" y="31"/>
                  </a:lnTo>
                  <a:lnTo>
                    <a:pt x="3812" y="30"/>
                  </a:lnTo>
                  <a:lnTo>
                    <a:pt x="3815" y="30"/>
                  </a:lnTo>
                  <a:lnTo>
                    <a:pt x="3818" y="29"/>
                  </a:lnTo>
                  <a:lnTo>
                    <a:pt x="3822" y="28"/>
                  </a:lnTo>
                  <a:lnTo>
                    <a:pt x="3825" y="27"/>
                  </a:lnTo>
                  <a:lnTo>
                    <a:pt x="3828" y="27"/>
                  </a:lnTo>
                  <a:lnTo>
                    <a:pt x="3831" y="26"/>
                  </a:lnTo>
                  <a:lnTo>
                    <a:pt x="3835" y="25"/>
                  </a:lnTo>
                  <a:lnTo>
                    <a:pt x="3838" y="25"/>
                  </a:lnTo>
                  <a:lnTo>
                    <a:pt x="3841" y="24"/>
                  </a:lnTo>
                  <a:lnTo>
                    <a:pt x="3845" y="23"/>
                  </a:lnTo>
                  <a:lnTo>
                    <a:pt x="3848" y="23"/>
                  </a:lnTo>
                  <a:lnTo>
                    <a:pt x="3851" y="22"/>
                  </a:lnTo>
                  <a:lnTo>
                    <a:pt x="3854" y="21"/>
                  </a:lnTo>
                  <a:lnTo>
                    <a:pt x="3858" y="21"/>
                  </a:lnTo>
                  <a:lnTo>
                    <a:pt x="3861" y="20"/>
                  </a:lnTo>
                  <a:lnTo>
                    <a:pt x="3864" y="20"/>
                  </a:lnTo>
                  <a:lnTo>
                    <a:pt x="3867" y="19"/>
                  </a:lnTo>
                  <a:lnTo>
                    <a:pt x="3871" y="19"/>
                  </a:lnTo>
                  <a:lnTo>
                    <a:pt x="3874" y="18"/>
                  </a:lnTo>
                  <a:lnTo>
                    <a:pt x="3877" y="17"/>
                  </a:lnTo>
                  <a:lnTo>
                    <a:pt x="3880" y="17"/>
                  </a:lnTo>
                  <a:lnTo>
                    <a:pt x="3884" y="16"/>
                  </a:lnTo>
                  <a:lnTo>
                    <a:pt x="3887" y="16"/>
                  </a:lnTo>
                  <a:lnTo>
                    <a:pt x="3890" y="15"/>
                  </a:lnTo>
                  <a:lnTo>
                    <a:pt x="3893" y="15"/>
                  </a:lnTo>
                  <a:lnTo>
                    <a:pt x="3897" y="14"/>
                  </a:lnTo>
                  <a:lnTo>
                    <a:pt x="3900" y="14"/>
                  </a:lnTo>
                  <a:lnTo>
                    <a:pt x="3903" y="14"/>
                  </a:lnTo>
                  <a:lnTo>
                    <a:pt x="3906" y="13"/>
                  </a:lnTo>
                  <a:lnTo>
                    <a:pt x="3910" y="13"/>
                  </a:lnTo>
                  <a:lnTo>
                    <a:pt x="3913" y="12"/>
                  </a:lnTo>
                  <a:lnTo>
                    <a:pt x="3916" y="12"/>
                  </a:lnTo>
                  <a:lnTo>
                    <a:pt x="3920" y="11"/>
                  </a:lnTo>
                  <a:lnTo>
                    <a:pt x="3923" y="11"/>
                  </a:lnTo>
                  <a:lnTo>
                    <a:pt x="3926" y="11"/>
                  </a:lnTo>
                  <a:lnTo>
                    <a:pt x="3929" y="10"/>
                  </a:lnTo>
                  <a:lnTo>
                    <a:pt x="3933" y="10"/>
                  </a:lnTo>
                  <a:lnTo>
                    <a:pt x="3936" y="10"/>
                  </a:lnTo>
                  <a:lnTo>
                    <a:pt x="3939" y="10"/>
                  </a:lnTo>
                  <a:lnTo>
                    <a:pt x="3942" y="9"/>
                  </a:lnTo>
                  <a:lnTo>
                    <a:pt x="3946" y="9"/>
                  </a:lnTo>
                  <a:lnTo>
                    <a:pt x="3949" y="9"/>
                  </a:lnTo>
                  <a:lnTo>
                    <a:pt x="3952" y="8"/>
                  </a:lnTo>
                  <a:lnTo>
                    <a:pt x="3955" y="8"/>
                  </a:lnTo>
                  <a:lnTo>
                    <a:pt x="3959" y="8"/>
                  </a:lnTo>
                  <a:lnTo>
                    <a:pt x="3962" y="8"/>
                  </a:lnTo>
                  <a:lnTo>
                    <a:pt x="3965" y="8"/>
                  </a:lnTo>
                  <a:lnTo>
                    <a:pt x="3968" y="7"/>
                  </a:lnTo>
                  <a:lnTo>
                    <a:pt x="3972" y="7"/>
                  </a:lnTo>
                  <a:lnTo>
                    <a:pt x="3975" y="7"/>
                  </a:lnTo>
                  <a:lnTo>
                    <a:pt x="3978" y="7"/>
                  </a:lnTo>
                  <a:lnTo>
                    <a:pt x="3981" y="6"/>
                  </a:lnTo>
                  <a:lnTo>
                    <a:pt x="3985" y="6"/>
                  </a:lnTo>
                  <a:lnTo>
                    <a:pt x="3988" y="6"/>
                  </a:lnTo>
                  <a:lnTo>
                    <a:pt x="3991" y="6"/>
                  </a:lnTo>
                  <a:lnTo>
                    <a:pt x="3995" y="6"/>
                  </a:lnTo>
                  <a:lnTo>
                    <a:pt x="3998" y="6"/>
                  </a:lnTo>
                  <a:lnTo>
                    <a:pt x="4001" y="5"/>
                  </a:lnTo>
                  <a:lnTo>
                    <a:pt x="4004" y="5"/>
                  </a:lnTo>
                  <a:lnTo>
                    <a:pt x="4008" y="5"/>
                  </a:lnTo>
                  <a:lnTo>
                    <a:pt x="4011" y="5"/>
                  </a:lnTo>
                  <a:lnTo>
                    <a:pt x="4014" y="5"/>
                  </a:lnTo>
                  <a:lnTo>
                    <a:pt x="4017" y="5"/>
                  </a:lnTo>
                  <a:lnTo>
                    <a:pt x="4021" y="5"/>
                  </a:lnTo>
                  <a:lnTo>
                    <a:pt x="4024" y="5"/>
                  </a:lnTo>
                  <a:lnTo>
                    <a:pt x="4027" y="4"/>
                  </a:lnTo>
                  <a:lnTo>
                    <a:pt x="4030" y="4"/>
                  </a:lnTo>
                  <a:lnTo>
                    <a:pt x="4034" y="4"/>
                  </a:lnTo>
                  <a:lnTo>
                    <a:pt x="4037" y="4"/>
                  </a:lnTo>
                  <a:lnTo>
                    <a:pt x="4040" y="4"/>
                  </a:lnTo>
                  <a:lnTo>
                    <a:pt x="4043" y="4"/>
                  </a:lnTo>
                  <a:lnTo>
                    <a:pt x="4047" y="4"/>
                  </a:lnTo>
                  <a:lnTo>
                    <a:pt x="4050" y="4"/>
                  </a:lnTo>
                  <a:lnTo>
                    <a:pt x="4053" y="4"/>
                  </a:lnTo>
                  <a:lnTo>
                    <a:pt x="4057" y="4"/>
                  </a:lnTo>
                  <a:lnTo>
                    <a:pt x="4060" y="3"/>
                  </a:lnTo>
                  <a:lnTo>
                    <a:pt x="4063" y="3"/>
                  </a:lnTo>
                  <a:lnTo>
                    <a:pt x="4066" y="3"/>
                  </a:lnTo>
                  <a:lnTo>
                    <a:pt x="4070" y="3"/>
                  </a:lnTo>
                  <a:lnTo>
                    <a:pt x="4073" y="3"/>
                  </a:lnTo>
                  <a:lnTo>
                    <a:pt x="4076" y="3"/>
                  </a:lnTo>
                  <a:lnTo>
                    <a:pt x="4079" y="3"/>
                  </a:lnTo>
                  <a:lnTo>
                    <a:pt x="4083" y="3"/>
                  </a:lnTo>
                  <a:lnTo>
                    <a:pt x="4086" y="3"/>
                  </a:lnTo>
                  <a:lnTo>
                    <a:pt x="4089" y="3"/>
                  </a:lnTo>
                  <a:lnTo>
                    <a:pt x="4092" y="3"/>
                  </a:lnTo>
                  <a:lnTo>
                    <a:pt x="4096" y="3"/>
                  </a:lnTo>
                  <a:lnTo>
                    <a:pt x="4099" y="2"/>
                  </a:lnTo>
                  <a:lnTo>
                    <a:pt x="4102" y="2"/>
                  </a:lnTo>
                  <a:lnTo>
                    <a:pt x="4105" y="2"/>
                  </a:lnTo>
                  <a:lnTo>
                    <a:pt x="4109" y="2"/>
                  </a:lnTo>
                  <a:lnTo>
                    <a:pt x="4112" y="2"/>
                  </a:lnTo>
                  <a:lnTo>
                    <a:pt x="4115" y="2"/>
                  </a:lnTo>
                  <a:lnTo>
                    <a:pt x="4118" y="2"/>
                  </a:lnTo>
                  <a:lnTo>
                    <a:pt x="4122" y="2"/>
                  </a:lnTo>
                  <a:lnTo>
                    <a:pt x="4125" y="2"/>
                  </a:lnTo>
                  <a:lnTo>
                    <a:pt x="4128" y="2"/>
                  </a:lnTo>
                  <a:lnTo>
                    <a:pt x="4132" y="2"/>
                  </a:lnTo>
                  <a:lnTo>
                    <a:pt x="4135" y="2"/>
                  </a:lnTo>
                  <a:lnTo>
                    <a:pt x="4138" y="1"/>
                  </a:lnTo>
                  <a:lnTo>
                    <a:pt x="4141" y="1"/>
                  </a:lnTo>
                  <a:lnTo>
                    <a:pt x="4145" y="1"/>
                  </a:lnTo>
                  <a:lnTo>
                    <a:pt x="4148" y="1"/>
                  </a:lnTo>
                  <a:lnTo>
                    <a:pt x="4151" y="1"/>
                  </a:lnTo>
                  <a:lnTo>
                    <a:pt x="4154" y="1"/>
                  </a:lnTo>
                  <a:lnTo>
                    <a:pt x="4158" y="1"/>
                  </a:lnTo>
                  <a:lnTo>
                    <a:pt x="4161" y="1"/>
                  </a:lnTo>
                  <a:lnTo>
                    <a:pt x="4164" y="1"/>
                  </a:lnTo>
                  <a:lnTo>
                    <a:pt x="4167" y="1"/>
                  </a:lnTo>
                  <a:lnTo>
                    <a:pt x="4171" y="1"/>
                  </a:lnTo>
                  <a:lnTo>
                    <a:pt x="4174" y="0"/>
                  </a:lnTo>
                  <a:lnTo>
                    <a:pt x="4177" y="0"/>
                  </a:lnTo>
                  <a:lnTo>
                    <a:pt x="4180" y="0"/>
                  </a:lnTo>
                  <a:lnTo>
                    <a:pt x="4184" y="0"/>
                  </a:lnTo>
                  <a:lnTo>
                    <a:pt x="4187" y="0"/>
                  </a:lnTo>
                  <a:lnTo>
                    <a:pt x="4190" y="0"/>
                  </a:lnTo>
                  <a:lnTo>
                    <a:pt x="4193" y="0"/>
                  </a:lnTo>
                  <a:lnTo>
                    <a:pt x="4197" y="0"/>
                  </a:lnTo>
                  <a:lnTo>
                    <a:pt x="4200" y="0"/>
                  </a:lnTo>
                  <a:lnTo>
                    <a:pt x="4203" y="0"/>
                  </a:lnTo>
                  <a:lnTo>
                    <a:pt x="4207" y="0"/>
                  </a:lnTo>
                  <a:lnTo>
                    <a:pt x="4210" y="0"/>
                  </a:lnTo>
                  <a:lnTo>
                    <a:pt x="4213" y="0"/>
                  </a:lnTo>
                  <a:lnTo>
                    <a:pt x="4216" y="0"/>
                  </a:lnTo>
                  <a:lnTo>
                    <a:pt x="4220" y="0"/>
                  </a:lnTo>
                  <a:lnTo>
                    <a:pt x="4223" y="0"/>
                  </a:lnTo>
                  <a:lnTo>
                    <a:pt x="4226" y="0"/>
                  </a:lnTo>
                  <a:lnTo>
                    <a:pt x="4229" y="0"/>
                  </a:lnTo>
                  <a:lnTo>
                    <a:pt x="4233" y="0"/>
                  </a:lnTo>
                  <a:lnTo>
                    <a:pt x="4236" y="0"/>
                  </a:lnTo>
                  <a:lnTo>
                    <a:pt x="4239" y="0"/>
                  </a:lnTo>
                  <a:lnTo>
                    <a:pt x="4242" y="0"/>
                  </a:lnTo>
                  <a:lnTo>
                    <a:pt x="4246" y="0"/>
                  </a:lnTo>
                  <a:lnTo>
                    <a:pt x="4249" y="0"/>
                  </a:lnTo>
                  <a:lnTo>
                    <a:pt x="4252" y="0"/>
                  </a:lnTo>
                  <a:lnTo>
                    <a:pt x="4255" y="0"/>
                  </a:lnTo>
                  <a:lnTo>
                    <a:pt x="4259" y="0"/>
                  </a:lnTo>
                  <a:lnTo>
                    <a:pt x="4262" y="0"/>
                  </a:lnTo>
                  <a:lnTo>
                    <a:pt x="4265" y="0"/>
                  </a:lnTo>
                  <a:lnTo>
                    <a:pt x="4268" y="0"/>
                  </a:lnTo>
                  <a:lnTo>
                    <a:pt x="4272" y="0"/>
                  </a:lnTo>
                  <a:lnTo>
                    <a:pt x="4275" y="0"/>
                  </a:lnTo>
                  <a:lnTo>
                    <a:pt x="4278" y="0"/>
                  </a:lnTo>
                  <a:lnTo>
                    <a:pt x="4282" y="1"/>
                  </a:lnTo>
                  <a:lnTo>
                    <a:pt x="4285" y="1"/>
                  </a:lnTo>
                  <a:lnTo>
                    <a:pt x="4288" y="1"/>
                  </a:lnTo>
                  <a:lnTo>
                    <a:pt x="4291" y="1"/>
                  </a:lnTo>
                  <a:lnTo>
                    <a:pt x="4295" y="1"/>
                  </a:lnTo>
                  <a:lnTo>
                    <a:pt x="4298" y="1"/>
                  </a:lnTo>
                  <a:lnTo>
                    <a:pt x="4301" y="1"/>
                  </a:lnTo>
                  <a:lnTo>
                    <a:pt x="4304" y="2"/>
                  </a:lnTo>
                  <a:lnTo>
                    <a:pt x="4308" y="2"/>
                  </a:lnTo>
                  <a:lnTo>
                    <a:pt x="4311" y="2"/>
                  </a:lnTo>
                  <a:lnTo>
                    <a:pt x="4314" y="2"/>
                  </a:lnTo>
                  <a:lnTo>
                    <a:pt x="4317" y="2"/>
                  </a:lnTo>
                  <a:lnTo>
                    <a:pt x="4321" y="3"/>
                  </a:lnTo>
                  <a:lnTo>
                    <a:pt x="4324" y="3"/>
                  </a:lnTo>
                  <a:lnTo>
                    <a:pt x="4327" y="3"/>
                  </a:lnTo>
                  <a:lnTo>
                    <a:pt x="4330" y="4"/>
                  </a:lnTo>
                  <a:lnTo>
                    <a:pt x="4334" y="4"/>
                  </a:lnTo>
                  <a:lnTo>
                    <a:pt x="4337" y="4"/>
                  </a:lnTo>
                  <a:lnTo>
                    <a:pt x="4340" y="5"/>
                  </a:lnTo>
                  <a:lnTo>
                    <a:pt x="4343" y="5"/>
                  </a:lnTo>
                  <a:lnTo>
                    <a:pt x="4347" y="5"/>
                  </a:lnTo>
                  <a:lnTo>
                    <a:pt x="4350" y="6"/>
                  </a:lnTo>
                  <a:lnTo>
                    <a:pt x="4353" y="6"/>
                  </a:lnTo>
                  <a:lnTo>
                    <a:pt x="4357" y="6"/>
                  </a:lnTo>
                  <a:lnTo>
                    <a:pt x="4360" y="7"/>
                  </a:lnTo>
                  <a:lnTo>
                    <a:pt x="4363" y="7"/>
                  </a:lnTo>
                  <a:lnTo>
                    <a:pt x="4366" y="8"/>
                  </a:lnTo>
                  <a:lnTo>
                    <a:pt x="4370" y="8"/>
                  </a:lnTo>
                  <a:lnTo>
                    <a:pt x="4373" y="9"/>
                  </a:lnTo>
                  <a:lnTo>
                    <a:pt x="4376" y="9"/>
                  </a:lnTo>
                  <a:lnTo>
                    <a:pt x="4379" y="10"/>
                  </a:lnTo>
                  <a:lnTo>
                    <a:pt x="4383" y="10"/>
                  </a:lnTo>
                  <a:lnTo>
                    <a:pt x="4386" y="11"/>
                  </a:lnTo>
                  <a:lnTo>
                    <a:pt x="4389" y="11"/>
                  </a:lnTo>
                  <a:lnTo>
                    <a:pt x="4392" y="12"/>
                  </a:lnTo>
                  <a:lnTo>
                    <a:pt x="4396" y="12"/>
                  </a:lnTo>
                  <a:lnTo>
                    <a:pt x="4399" y="13"/>
                  </a:lnTo>
                  <a:lnTo>
                    <a:pt x="4402" y="13"/>
                  </a:lnTo>
                  <a:lnTo>
                    <a:pt x="4405" y="14"/>
                  </a:lnTo>
                  <a:lnTo>
                    <a:pt x="4409" y="14"/>
                  </a:lnTo>
                  <a:lnTo>
                    <a:pt x="4412" y="15"/>
                  </a:lnTo>
                  <a:lnTo>
                    <a:pt x="4415" y="16"/>
                  </a:lnTo>
                  <a:lnTo>
                    <a:pt x="4419" y="16"/>
                  </a:lnTo>
                  <a:lnTo>
                    <a:pt x="4422" y="17"/>
                  </a:lnTo>
                  <a:lnTo>
                    <a:pt x="4425" y="18"/>
                  </a:lnTo>
                  <a:lnTo>
                    <a:pt x="4428" y="18"/>
                  </a:lnTo>
                  <a:lnTo>
                    <a:pt x="4432" y="19"/>
                  </a:lnTo>
                  <a:lnTo>
                    <a:pt x="4435" y="20"/>
                  </a:lnTo>
                  <a:lnTo>
                    <a:pt x="4438" y="21"/>
                  </a:lnTo>
                  <a:lnTo>
                    <a:pt x="4441" y="21"/>
                  </a:lnTo>
                  <a:lnTo>
                    <a:pt x="4445" y="22"/>
                  </a:lnTo>
                  <a:lnTo>
                    <a:pt x="4448" y="23"/>
                  </a:lnTo>
                  <a:lnTo>
                    <a:pt x="4451" y="24"/>
                  </a:lnTo>
                  <a:lnTo>
                    <a:pt x="4454" y="24"/>
                  </a:lnTo>
                  <a:lnTo>
                    <a:pt x="4458" y="25"/>
                  </a:lnTo>
                  <a:lnTo>
                    <a:pt x="4461" y="26"/>
                  </a:lnTo>
                  <a:lnTo>
                    <a:pt x="4464" y="27"/>
                  </a:lnTo>
                  <a:lnTo>
                    <a:pt x="4467" y="28"/>
                  </a:lnTo>
                  <a:lnTo>
                    <a:pt x="4471" y="28"/>
                  </a:lnTo>
                  <a:lnTo>
                    <a:pt x="4474" y="29"/>
                  </a:lnTo>
                  <a:lnTo>
                    <a:pt x="4477" y="30"/>
                  </a:lnTo>
                  <a:lnTo>
                    <a:pt x="4480" y="31"/>
                  </a:lnTo>
                  <a:lnTo>
                    <a:pt x="4484" y="32"/>
                  </a:lnTo>
                  <a:lnTo>
                    <a:pt x="4487" y="33"/>
                  </a:lnTo>
                  <a:lnTo>
                    <a:pt x="4490" y="34"/>
                  </a:lnTo>
                  <a:lnTo>
                    <a:pt x="4494" y="35"/>
                  </a:lnTo>
                  <a:lnTo>
                    <a:pt x="4497" y="35"/>
                  </a:lnTo>
                  <a:lnTo>
                    <a:pt x="4500" y="36"/>
                  </a:lnTo>
                  <a:lnTo>
                    <a:pt x="4503" y="37"/>
                  </a:lnTo>
                  <a:lnTo>
                    <a:pt x="4507" y="38"/>
                  </a:lnTo>
                  <a:lnTo>
                    <a:pt x="4510" y="39"/>
                  </a:lnTo>
                  <a:lnTo>
                    <a:pt x="4513" y="40"/>
                  </a:lnTo>
                  <a:lnTo>
                    <a:pt x="4516" y="41"/>
                  </a:lnTo>
                  <a:lnTo>
                    <a:pt x="4520" y="42"/>
                  </a:lnTo>
                  <a:lnTo>
                    <a:pt x="4523" y="43"/>
                  </a:lnTo>
                  <a:lnTo>
                    <a:pt x="4526" y="44"/>
                  </a:lnTo>
                  <a:lnTo>
                    <a:pt x="4529" y="45"/>
                  </a:lnTo>
                  <a:lnTo>
                    <a:pt x="4533" y="46"/>
                  </a:lnTo>
                  <a:lnTo>
                    <a:pt x="4536" y="47"/>
                  </a:lnTo>
                  <a:lnTo>
                    <a:pt x="4539" y="48"/>
                  </a:lnTo>
                  <a:lnTo>
                    <a:pt x="4542" y="49"/>
                  </a:lnTo>
                  <a:lnTo>
                    <a:pt x="4546" y="50"/>
                  </a:lnTo>
                  <a:lnTo>
                    <a:pt x="4549" y="51"/>
                  </a:lnTo>
                  <a:lnTo>
                    <a:pt x="4552" y="53"/>
                  </a:lnTo>
                  <a:lnTo>
                    <a:pt x="4555" y="54"/>
                  </a:lnTo>
                  <a:lnTo>
                    <a:pt x="4559" y="55"/>
                  </a:lnTo>
                  <a:lnTo>
                    <a:pt x="4562" y="56"/>
                  </a:lnTo>
                  <a:lnTo>
                    <a:pt x="4565" y="57"/>
                  </a:lnTo>
                  <a:lnTo>
                    <a:pt x="4569" y="58"/>
                  </a:lnTo>
                  <a:lnTo>
                    <a:pt x="4572" y="59"/>
                  </a:lnTo>
                  <a:lnTo>
                    <a:pt x="4575" y="60"/>
                  </a:lnTo>
                  <a:lnTo>
                    <a:pt x="4578" y="61"/>
                  </a:lnTo>
                  <a:lnTo>
                    <a:pt x="4582" y="63"/>
                  </a:lnTo>
                  <a:lnTo>
                    <a:pt x="4585" y="64"/>
                  </a:lnTo>
                  <a:lnTo>
                    <a:pt x="4588" y="65"/>
                  </a:lnTo>
                  <a:lnTo>
                    <a:pt x="4591" y="66"/>
                  </a:lnTo>
                  <a:lnTo>
                    <a:pt x="4595" y="67"/>
                  </a:lnTo>
                  <a:lnTo>
                    <a:pt x="4598" y="68"/>
                  </a:lnTo>
                  <a:lnTo>
                    <a:pt x="4601" y="70"/>
                  </a:lnTo>
                  <a:lnTo>
                    <a:pt x="4604" y="71"/>
                  </a:lnTo>
                  <a:lnTo>
                    <a:pt x="4608" y="72"/>
                  </a:lnTo>
                  <a:lnTo>
                    <a:pt x="4611" y="73"/>
                  </a:lnTo>
                  <a:lnTo>
                    <a:pt x="4614" y="74"/>
                  </a:lnTo>
                  <a:lnTo>
                    <a:pt x="4617" y="76"/>
                  </a:lnTo>
                  <a:lnTo>
                    <a:pt x="4621" y="77"/>
                  </a:lnTo>
                  <a:lnTo>
                    <a:pt x="4624" y="78"/>
                  </a:lnTo>
                  <a:lnTo>
                    <a:pt x="4627" y="79"/>
                  </a:lnTo>
                  <a:lnTo>
                    <a:pt x="4630" y="80"/>
                  </a:lnTo>
                  <a:lnTo>
                    <a:pt x="4634" y="82"/>
                  </a:lnTo>
                  <a:lnTo>
                    <a:pt x="4637" y="83"/>
                  </a:lnTo>
                  <a:lnTo>
                    <a:pt x="4640" y="84"/>
                  </a:lnTo>
                  <a:lnTo>
                    <a:pt x="4644" y="85"/>
                  </a:lnTo>
                  <a:lnTo>
                    <a:pt x="4647" y="86"/>
                  </a:lnTo>
                  <a:lnTo>
                    <a:pt x="4650" y="88"/>
                  </a:lnTo>
                  <a:lnTo>
                    <a:pt x="4653" y="89"/>
                  </a:lnTo>
                  <a:lnTo>
                    <a:pt x="4657" y="90"/>
                  </a:lnTo>
                  <a:lnTo>
                    <a:pt x="4660" y="92"/>
                  </a:lnTo>
                  <a:lnTo>
                    <a:pt x="4663" y="93"/>
                  </a:lnTo>
                  <a:lnTo>
                    <a:pt x="4666" y="94"/>
                  </a:lnTo>
                  <a:lnTo>
                    <a:pt x="4670" y="95"/>
                  </a:lnTo>
                  <a:lnTo>
                    <a:pt x="4673" y="97"/>
                  </a:lnTo>
                  <a:lnTo>
                    <a:pt x="4676" y="98"/>
                  </a:lnTo>
                  <a:lnTo>
                    <a:pt x="4679" y="99"/>
                  </a:lnTo>
                  <a:lnTo>
                    <a:pt x="4683" y="101"/>
                  </a:lnTo>
                  <a:lnTo>
                    <a:pt x="4686" y="102"/>
                  </a:lnTo>
                  <a:lnTo>
                    <a:pt x="4689" y="103"/>
                  </a:lnTo>
                  <a:lnTo>
                    <a:pt x="4692" y="104"/>
                  </a:lnTo>
                  <a:lnTo>
                    <a:pt x="4696" y="106"/>
                  </a:lnTo>
                  <a:lnTo>
                    <a:pt x="4699" y="107"/>
                  </a:lnTo>
                  <a:lnTo>
                    <a:pt x="4702" y="108"/>
                  </a:lnTo>
                  <a:lnTo>
                    <a:pt x="4705" y="110"/>
                  </a:lnTo>
                  <a:lnTo>
                    <a:pt x="4709" y="111"/>
                  </a:lnTo>
                  <a:lnTo>
                    <a:pt x="4712" y="112"/>
                  </a:lnTo>
                  <a:lnTo>
                    <a:pt x="4715" y="114"/>
                  </a:lnTo>
                  <a:lnTo>
                    <a:pt x="4719" y="115"/>
                  </a:lnTo>
                  <a:lnTo>
                    <a:pt x="4722" y="116"/>
                  </a:lnTo>
                  <a:lnTo>
                    <a:pt x="4725" y="117"/>
                  </a:lnTo>
                  <a:lnTo>
                    <a:pt x="4728" y="119"/>
                  </a:lnTo>
                  <a:lnTo>
                    <a:pt x="4732" y="120"/>
                  </a:lnTo>
                  <a:lnTo>
                    <a:pt x="4735" y="121"/>
                  </a:lnTo>
                  <a:lnTo>
                    <a:pt x="4738" y="123"/>
                  </a:lnTo>
                  <a:lnTo>
                    <a:pt x="4741" y="124"/>
                  </a:lnTo>
                  <a:lnTo>
                    <a:pt x="4745" y="125"/>
                  </a:lnTo>
                  <a:lnTo>
                    <a:pt x="4748" y="127"/>
                  </a:lnTo>
                  <a:lnTo>
                    <a:pt x="4751" y="128"/>
                  </a:lnTo>
                  <a:lnTo>
                    <a:pt x="4754" y="129"/>
                  </a:lnTo>
                  <a:lnTo>
                    <a:pt x="4758" y="131"/>
                  </a:lnTo>
                  <a:lnTo>
                    <a:pt x="4761" y="132"/>
                  </a:lnTo>
                  <a:lnTo>
                    <a:pt x="4764" y="133"/>
                  </a:lnTo>
                  <a:lnTo>
                    <a:pt x="4767" y="135"/>
                  </a:lnTo>
                  <a:lnTo>
                    <a:pt x="4771" y="136"/>
                  </a:lnTo>
                  <a:lnTo>
                    <a:pt x="4774" y="137"/>
                  </a:lnTo>
                  <a:lnTo>
                    <a:pt x="4777" y="139"/>
                  </a:lnTo>
                  <a:lnTo>
                    <a:pt x="4781" y="140"/>
                  </a:lnTo>
                  <a:lnTo>
                    <a:pt x="4784" y="141"/>
                  </a:lnTo>
                  <a:lnTo>
                    <a:pt x="4787" y="143"/>
                  </a:lnTo>
                  <a:lnTo>
                    <a:pt x="4790" y="144"/>
                  </a:lnTo>
                  <a:lnTo>
                    <a:pt x="4794" y="145"/>
                  </a:lnTo>
                  <a:lnTo>
                    <a:pt x="4797" y="147"/>
                  </a:lnTo>
                  <a:lnTo>
                    <a:pt x="4800" y="148"/>
                  </a:lnTo>
                  <a:lnTo>
                    <a:pt x="4803" y="149"/>
                  </a:lnTo>
                  <a:lnTo>
                    <a:pt x="4807" y="151"/>
                  </a:lnTo>
                  <a:lnTo>
                    <a:pt x="4810" y="152"/>
                  </a:lnTo>
                  <a:lnTo>
                    <a:pt x="4813" y="153"/>
                  </a:lnTo>
                  <a:lnTo>
                    <a:pt x="4816" y="155"/>
                  </a:lnTo>
                  <a:lnTo>
                    <a:pt x="4820" y="156"/>
                  </a:lnTo>
                  <a:lnTo>
                    <a:pt x="4823" y="157"/>
                  </a:lnTo>
                  <a:lnTo>
                    <a:pt x="4826" y="159"/>
                  </a:lnTo>
                  <a:lnTo>
                    <a:pt x="4829" y="160"/>
                  </a:lnTo>
                  <a:lnTo>
                    <a:pt x="4833" y="161"/>
                  </a:lnTo>
                  <a:lnTo>
                    <a:pt x="4836" y="162"/>
                  </a:lnTo>
                  <a:lnTo>
                    <a:pt x="4839" y="164"/>
                  </a:lnTo>
                  <a:lnTo>
                    <a:pt x="4842" y="165"/>
                  </a:lnTo>
                  <a:lnTo>
                    <a:pt x="4846" y="166"/>
                  </a:lnTo>
                  <a:lnTo>
                    <a:pt x="4849" y="168"/>
                  </a:lnTo>
                  <a:lnTo>
                    <a:pt x="4852" y="169"/>
                  </a:lnTo>
                  <a:lnTo>
                    <a:pt x="4856" y="170"/>
                  </a:lnTo>
                  <a:lnTo>
                    <a:pt x="4859" y="172"/>
                  </a:lnTo>
                  <a:lnTo>
                    <a:pt x="4862" y="173"/>
                  </a:lnTo>
                  <a:lnTo>
                    <a:pt x="4865" y="174"/>
                  </a:lnTo>
                  <a:lnTo>
                    <a:pt x="4869" y="176"/>
                  </a:lnTo>
                  <a:lnTo>
                    <a:pt x="4872" y="177"/>
                  </a:lnTo>
                  <a:lnTo>
                    <a:pt x="4875" y="178"/>
                  </a:lnTo>
                  <a:lnTo>
                    <a:pt x="4878" y="180"/>
                  </a:lnTo>
                  <a:lnTo>
                    <a:pt x="4882" y="181"/>
                  </a:lnTo>
                  <a:lnTo>
                    <a:pt x="4885" y="182"/>
                  </a:lnTo>
                  <a:lnTo>
                    <a:pt x="4888" y="184"/>
                  </a:lnTo>
                  <a:lnTo>
                    <a:pt x="4891" y="185"/>
                  </a:lnTo>
                  <a:lnTo>
                    <a:pt x="4895" y="186"/>
                  </a:lnTo>
                  <a:lnTo>
                    <a:pt x="4898" y="188"/>
                  </a:lnTo>
                  <a:lnTo>
                    <a:pt x="4901" y="189"/>
                  </a:lnTo>
                  <a:lnTo>
                    <a:pt x="4904" y="190"/>
                  </a:lnTo>
                  <a:lnTo>
                    <a:pt x="4908" y="191"/>
                  </a:lnTo>
                  <a:lnTo>
                    <a:pt x="4911" y="193"/>
                  </a:lnTo>
                  <a:lnTo>
                    <a:pt x="4914" y="194"/>
                  </a:lnTo>
                  <a:lnTo>
                    <a:pt x="4917" y="195"/>
                  </a:lnTo>
                  <a:lnTo>
                    <a:pt x="4921" y="197"/>
                  </a:lnTo>
                  <a:lnTo>
                    <a:pt x="4924" y="198"/>
                  </a:lnTo>
                  <a:lnTo>
                    <a:pt x="4927" y="199"/>
                  </a:lnTo>
                  <a:lnTo>
                    <a:pt x="4931" y="201"/>
                  </a:lnTo>
                  <a:lnTo>
                    <a:pt x="4934" y="202"/>
                  </a:lnTo>
                  <a:lnTo>
                    <a:pt x="4937" y="203"/>
                  </a:lnTo>
                  <a:lnTo>
                    <a:pt x="4940" y="204"/>
                  </a:lnTo>
                  <a:lnTo>
                    <a:pt x="4944" y="206"/>
                  </a:lnTo>
                  <a:lnTo>
                    <a:pt x="4947" y="207"/>
                  </a:lnTo>
                  <a:lnTo>
                    <a:pt x="4950" y="208"/>
                  </a:lnTo>
                  <a:lnTo>
                    <a:pt x="4953" y="210"/>
                  </a:lnTo>
                  <a:lnTo>
                    <a:pt x="4957" y="211"/>
                  </a:lnTo>
                  <a:lnTo>
                    <a:pt x="4960" y="212"/>
                  </a:lnTo>
                  <a:lnTo>
                    <a:pt x="4963" y="214"/>
                  </a:lnTo>
                  <a:lnTo>
                    <a:pt x="4966" y="215"/>
                  </a:lnTo>
                  <a:lnTo>
                    <a:pt x="4970" y="216"/>
                  </a:lnTo>
                  <a:lnTo>
                    <a:pt x="4973" y="217"/>
                  </a:lnTo>
                  <a:lnTo>
                    <a:pt x="4976" y="219"/>
                  </a:lnTo>
                  <a:lnTo>
                    <a:pt x="4979" y="220"/>
                  </a:lnTo>
                  <a:lnTo>
                    <a:pt x="4983" y="221"/>
                  </a:lnTo>
                  <a:lnTo>
                    <a:pt x="4986" y="222"/>
                  </a:lnTo>
                  <a:lnTo>
                    <a:pt x="4989" y="224"/>
                  </a:lnTo>
                  <a:lnTo>
                    <a:pt x="4992" y="225"/>
                  </a:lnTo>
                  <a:lnTo>
                    <a:pt x="4996" y="226"/>
                  </a:lnTo>
                  <a:lnTo>
                    <a:pt x="4999" y="228"/>
                  </a:lnTo>
                  <a:lnTo>
                    <a:pt x="5002" y="229"/>
                  </a:lnTo>
                  <a:lnTo>
                    <a:pt x="5006" y="230"/>
                  </a:lnTo>
                  <a:lnTo>
                    <a:pt x="5009" y="231"/>
                  </a:lnTo>
                  <a:lnTo>
                    <a:pt x="5012" y="233"/>
                  </a:lnTo>
                  <a:lnTo>
                    <a:pt x="5015" y="234"/>
                  </a:lnTo>
                  <a:lnTo>
                    <a:pt x="5019" y="235"/>
                  </a:lnTo>
                  <a:lnTo>
                    <a:pt x="5022" y="236"/>
                  </a:lnTo>
                  <a:lnTo>
                    <a:pt x="5025" y="238"/>
                  </a:lnTo>
                  <a:lnTo>
                    <a:pt x="5028" y="239"/>
                  </a:lnTo>
                  <a:lnTo>
                    <a:pt x="5032" y="240"/>
                  </a:lnTo>
                  <a:lnTo>
                    <a:pt x="5035" y="241"/>
                  </a:lnTo>
                  <a:lnTo>
                    <a:pt x="5038" y="243"/>
                  </a:lnTo>
                  <a:lnTo>
                    <a:pt x="5041" y="244"/>
                  </a:lnTo>
                  <a:lnTo>
                    <a:pt x="5045" y="245"/>
                  </a:lnTo>
                  <a:lnTo>
                    <a:pt x="5048" y="246"/>
                  </a:lnTo>
                  <a:lnTo>
                    <a:pt x="5051" y="248"/>
                  </a:lnTo>
                  <a:lnTo>
                    <a:pt x="5054" y="249"/>
                  </a:lnTo>
                  <a:lnTo>
                    <a:pt x="5058" y="250"/>
                  </a:lnTo>
                  <a:lnTo>
                    <a:pt x="5061" y="251"/>
                  </a:lnTo>
                  <a:lnTo>
                    <a:pt x="5064" y="252"/>
                  </a:lnTo>
                  <a:lnTo>
                    <a:pt x="5067" y="254"/>
                  </a:lnTo>
                  <a:lnTo>
                    <a:pt x="5071" y="255"/>
                  </a:lnTo>
                  <a:lnTo>
                    <a:pt x="5074" y="256"/>
                  </a:lnTo>
                  <a:lnTo>
                    <a:pt x="5077" y="257"/>
                  </a:lnTo>
                  <a:lnTo>
                    <a:pt x="5081" y="258"/>
                  </a:lnTo>
                  <a:lnTo>
                    <a:pt x="5084" y="259"/>
                  </a:lnTo>
                  <a:lnTo>
                    <a:pt x="5087" y="261"/>
                  </a:lnTo>
                  <a:lnTo>
                    <a:pt x="5090" y="262"/>
                  </a:lnTo>
                  <a:lnTo>
                    <a:pt x="5094" y="263"/>
                  </a:lnTo>
                  <a:lnTo>
                    <a:pt x="5097" y="264"/>
                  </a:lnTo>
                  <a:lnTo>
                    <a:pt x="5100" y="265"/>
                  </a:lnTo>
                  <a:lnTo>
                    <a:pt x="5103" y="266"/>
                  </a:lnTo>
                  <a:lnTo>
                    <a:pt x="5107" y="267"/>
                  </a:lnTo>
                  <a:lnTo>
                    <a:pt x="5110" y="269"/>
                  </a:lnTo>
                  <a:lnTo>
                    <a:pt x="5113" y="270"/>
                  </a:lnTo>
                  <a:lnTo>
                    <a:pt x="5116" y="271"/>
                  </a:lnTo>
                  <a:lnTo>
                    <a:pt x="5120" y="272"/>
                  </a:lnTo>
                  <a:lnTo>
                    <a:pt x="5123" y="273"/>
                  </a:lnTo>
                  <a:lnTo>
                    <a:pt x="5126" y="274"/>
                  </a:lnTo>
                  <a:lnTo>
                    <a:pt x="5129" y="275"/>
                  </a:lnTo>
                  <a:lnTo>
                    <a:pt x="5133" y="276"/>
                  </a:lnTo>
                  <a:lnTo>
                    <a:pt x="5136" y="278"/>
                  </a:lnTo>
                  <a:lnTo>
                    <a:pt x="5139" y="279"/>
                  </a:lnTo>
                  <a:lnTo>
                    <a:pt x="5143" y="280"/>
                  </a:lnTo>
                  <a:lnTo>
                    <a:pt x="5146" y="281"/>
                  </a:lnTo>
                  <a:lnTo>
                    <a:pt x="5149" y="282"/>
                  </a:lnTo>
                  <a:lnTo>
                    <a:pt x="5152" y="283"/>
                  </a:lnTo>
                  <a:lnTo>
                    <a:pt x="5156" y="284"/>
                  </a:lnTo>
                  <a:lnTo>
                    <a:pt x="5159" y="285"/>
                  </a:lnTo>
                  <a:lnTo>
                    <a:pt x="5162" y="286"/>
                  </a:lnTo>
                  <a:lnTo>
                    <a:pt x="5165" y="287"/>
                  </a:lnTo>
                  <a:lnTo>
                    <a:pt x="5169" y="288"/>
                  </a:lnTo>
                  <a:lnTo>
                    <a:pt x="5172" y="289"/>
                  </a:lnTo>
                  <a:lnTo>
                    <a:pt x="5175" y="290"/>
                  </a:lnTo>
                  <a:lnTo>
                    <a:pt x="5178" y="291"/>
                  </a:lnTo>
                  <a:lnTo>
                    <a:pt x="5182" y="292"/>
                  </a:lnTo>
                  <a:lnTo>
                    <a:pt x="5185" y="293"/>
                  </a:lnTo>
                  <a:lnTo>
                    <a:pt x="5188" y="294"/>
                  </a:lnTo>
                  <a:lnTo>
                    <a:pt x="5191" y="295"/>
                  </a:lnTo>
                  <a:lnTo>
                    <a:pt x="5195" y="296"/>
                  </a:lnTo>
                  <a:lnTo>
                    <a:pt x="5198" y="297"/>
                  </a:lnTo>
                  <a:lnTo>
                    <a:pt x="5201" y="298"/>
                  </a:lnTo>
                  <a:lnTo>
                    <a:pt x="5204" y="299"/>
                  </a:lnTo>
                  <a:lnTo>
                    <a:pt x="5208" y="299"/>
                  </a:lnTo>
                  <a:lnTo>
                    <a:pt x="5211" y="300"/>
                  </a:lnTo>
                  <a:lnTo>
                    <a:pt x="5214" y="301"/>
                  </a:lnTo>
                  <a:lnTo>
                    <a:pt x="5218" y="302"/>
                  </a:lnTo>
                  <a:lnTo>
                    <a:pt x="5221" y="303"/>
                  </a:lnTo>
                  <a:lnTo>
                    <a:pt x="5224" y="304"/>
                  </a:lnTo>
                  <a:lnTo>
                    <a:pt x="5227" y="305"/>
                  </a:lnTo>
                  <a:lnTo>
                    <a:pt x="5231" y="306"/>
                  </a:lnTo>
                  <a:lnTo>
                    <a:pt x="5234" y="307"/>
                  </a:lnTo>
                  <a:lnTo>
                    <a:pt x="5237" y="307"/>
                  </a:lnTo>
                  <a:lnTo>
                    <a:pt x="5240" y="308"/>
                  </a:lnTo>
                  <a:lnTo>
                    <a:pt x="5244" y="309"/>
                  </a:lnTo>
                  <a:lnTo>
                    <a:pt x="5247" y="310"/>
                  </a:lnTo>
                  <a:lnTo>
                    <a:pt x="5250" y="311"/>
                  </a:lnTo>
                  <a:lnTo>
                    <a:pt x="5253" y="311"/>
                  </a:lnTo>
                  <a:lnTo>
                    <a:pt x="5257" y="312"/>
                  </a:lnTo>
                  <a:lnTo>
                    <a:pt x="5260" y="313"/>
                  </a:lnTo>
                  <a:lnTo>
                    <a:pt x="5263" y="314"/>
                  </a:lnTo>
                  <a:lnTo>
                    <a:pt x="5266" y="315"/>
                  </a:lnTo>
                  <a:lnTo>
                    <a:pt x="5270" y="315"/>
                  </a:lnTo>
                  <a:lnTo>
                    <a:pt x="5273" y="316"/>
                  </a:lnTo>
                  <a:lnTo>
                    <a:pt x="5276" y="317"/>
                  </a:lnTo>
                  <a:lnTo>
                    <a:pt x="5279" y="318"/>
                  </a:lnTo>
                  <a:lnTo>
                    <a:pt x="5283" y="318"/>
                  </a:lnTo>
                  <a:lnTo>
                    <a:pt x="5286" y="319"/>
                  </a:lnTo>
                  <a:lnTo>
                    <a:pt x="5289" y="320"/>
                  </a:lnTo>
                  <a:lnTo>
                    <a:pt x="5293" y="321"/>
                  </a:lnTo>
                  <a:lnTo>
                    <a:pt x="5296" y="321"/>
                  </a:lnTo>
                  <a:lnTo>
                    <a:pt x="5299" y="322"/>
                  </a:lnTo>
                  <a:lnTo>
                    <a:pt x="5302" y="323"/>
                  </a:lnTo>
                  <a:lnTo>
                    <a:pt x="5306" y="324"/>
                  </a:lnTo>
                  <a:lnTo>
                    <a:pt x="5309" y="324"/>
                  </a:lnTo>
                  <a:lnTo>
                    <a:pt x="5312" y="325"/>
                  </a:lnTo>
                  <a:lnTo>
                    <a:pt x="5315" y="326"/>
                  </a:lnTo>
                  <a:lnTo>
                    <a:pt x="5319" y="326"/>
                  </a:lnTo>
                  <a:lnTo>
                    <a:pt x="5322" y="327"/>
                  </a:lnTo>
                  <a:lnTo>
                    <a:pt x="5325" y="328"/>
                  </a:lnTo>
                  <a:lnTo>
                    <a:pt x="5328" y="328"/>
                  </a:lnTo>
                  <a:lnTo>
                    <a:pt x="5332" y="329"/>
                  </a:lnTo>
                  <a:lnTo>
                    <a:pt x="5335" y="330"/>
                  </a:lnTo>
                  <a:lnTo>
                    <a:pt x="5338" y="330"/>
                  </a:lnTo>
                  <a:lnTo>
                    <a:pt x="5341" y="331"/>
                  </a:lnTo>
                  <a:lnTo>
                    <a:pt x="5345" y="331"/>
                  </a:lnTo>
                  <a:lnTo>
                    <a:pt x="5348" y="332"/>
                  </a:lnTo>
                  <a:lnTo>
                    <a:pt x="5351" y="333"/>
                  </a:lnTo>
                  <a:lnTo>
                    <a:pt x="5354" y="333"/>
                  </a:lnTo>
                  <a:lnTo>
                    <a:pt x="5358" y="334"/>
                  </a:lnTo>
                  <a:lnTo>
                    <a:pt x="5361" y="335"/>
                  </a:lnTo>
                  <a:lnTo>
                    <a:pt x="5364" y="335"/>
                  </a:lnTo>
                  <a:lnTo>
                    <a:pt x="5368" y="336"/>
                  </a:lnTo>
                  <a:lnTo>
                    <a:pt x="5371" y="336"/>
                  </a:lnTo>
                  <a:lnTo>
                    <a:pt x="5374" y="337"/>
                  </a:lnTo>
                  <a:lnTo>
                    <a:pt x="5377" y="338"/>
                  </a:lnTo>
                  <a:lnTo>
                    <a:pt x="5381" y="338"/>
                  </a:lnTo>
                  <a:lnTo>
                    <a:pt x="5384" y="339"/>
                  </a:lnTo>
                  <a:lnTo>
                    <a:pt x="5387" y="339"/>
                  </a:lnTo>
                  <a:lnTo>
                    <a:pt x="5390" y="340"/>
                  </a:lnTo>
                  <a:lnTo>
                    <a:pt x="5394" y="340"/>
                  </a:lnTo>
                  <a:lnTo>
                    <a:pt x="5397" y="341"/>
                  </a:lnTo>
                  <a:lnTo>
                    <a:pt x="5400" y="341"/>
                  </a:lnTo>
                  <a:lnTo>
                    <a:pt x="5403" y="342"/>
                  </a:lnTo>
                  <a:lnTo>
                    <a:pt x="5407" y="342"/>
                  </a:lnTo>
                  <a:lnTo>
                    <a:pt x="5410" y="343"/>
                  </a:lnTo>
                  <a:lnTo>
                    <a:pt x="5413" y="343"/>
                  </a:lnTo>
                  <a:lnTo>
                    <a:pt x="5416" y="344"/>
                  </a:lnTo>
                  <a:lnTo>
                    <a:pt x="5420" y="344"/>
                  </a:lnTo>
                  <a:lnTo>
                    <a:pt x="5423" y="345"/>
                  </a:lnTo>
                  <a:lnTo>
                    <a:pt x="5426" y="345"/>
                  </a:lnTo>
                  <a:lnTo>
                    <a:pt x="5429" y="346"/>
                  </a:lnTo>
                  <a:lnTo>
                    <a:pt x="5433" y="346"/>
                  </a:lnTo>
                  <a:lnTo>
                    <a:pt x="5436" y="347"/>
                  </a:lnTo>
                  <a:lnTo>
                    <a:pt x="5439" y="347"/>
                  </a:lnTo>
                  <a:lnTo>
                    <a:pt x="5443" y="348"/>
                  </a:lnTo>
                  <a:lnTo>
                    <a:pt x="5446" y="348"/>
                  </a:lnTo>
                  <a:lnTo>
                    <a:pt x="5449" y="349"/>
                  </a:lnTo>
                  <a:lnTo>
                    <a:pt x="5452" y="349"/>
                  </a:lnTo>
                  <a:lnTo>
                    <a:pt x="5456" y="350"/>
                  </a:lnTo>
                  <a:lnTo>
                    <a:pt x="5459" y="350"/>
                  </a:lnTo>
                  <a:lnTo>
                    <a:pt x="5462" y="350"/>
                  </a:lnTo>
                  <a:lnTo>
                    <a:pt x="5465" y="351"/>
                  </a:lnTo>
                  <a:lnTo>
                    <a:pt x="5469" y="351"/>
                  </a:lnTo>
                  <a:lnTo>
                    <a:pt x="5472" y="352"/>
                  </a:lnTo>
                  <a:lnTo>
                    <a:pt x="5475" y="352"/>
                  </a:lnTo>
                  <a:lnTo>
                    <a:pt x="5478" y="352"/>
                  </a:lnTo>
                  <a:lnTo>
                    <a:pt x="5482" y="353"/>
                  </a:lnTo>
                  <a:lnTo>
                    <a:pt x="5485" y="353"/>
                  </a:lnTo>
                  <a:lnTo>
                    <a:pt x="5488" y="353"/>
                  </a:lnTo>
                  <a:lnTo>
                    <a:pt x="5491" y="354"/>
                  </a:lnTo>
                  <a:lnTo>
                    <a:pt x="5495" y="354"/>
                  </a:lnTo>
                  <a:lnTo>
                    <a:pt x="5498" y="355"/>
                  </a:lnTo>
                  <a:lnTo>
                    <a:pt x="5501" y="355"/>
                  </a:lnTo>
                  <a:lnTo>
                    <a:pt x="5505" y="355"/>
                  </a:lnTo>
                  <a:lnTo>
                    <a:pt x="5508" y="355"/>
                  </a:lnTo>
                  <a:lnTo>
                    <a:pt x="5511" y="356"/>
                  </a:lnTo>
                  <a:lnTo>
                    <a:pt x="5514" y="356"/>
                  </a:lnTo>
                  <a:lnTo>
                    <a:pt x="5518" y="356"/>
                  </a:lnTo>
                  <a:lnTo>
                    <a:pt x="5521" y="357"/>
                  </a:lnTo>
                  <a:lnTo>
                    <a:pt x="5524" y="357"/>
                  </a:lnTo>
                  <a:lnTo>
                    <a:pt x="5527" y="357"/>
                  </a:lnTo>
                  <a:lnTo>
                    <a:pt x="5531" y="358"/>
                  </a:lnTo>
                  <a:lnTo>
                    <a:pt x="5534" y="358"/>
                  </a:lnTo>
                  <a:lnTo>
                    <a:pt x="5537" y="358"/>
                  </a:lnTo>
                  <a:lnTo>
                    <a:pt x="5540" y="358"/>
                  </a:lnTo>
                  <a:lnTo>
                    <a:pt x="5544" y="359"/>
                  </a:lnTo>
                  <a:lnTo>
                    <a:pt x="5547" y="359"/>
                  </a:lnTo>
                  <a:lnTo>
                    <a:pt x="5550" y="359"/>
                  </a:lnTo>
                  <a:lnTo>
                    <a:pt x="5553" y="359"/>
                  </a:lnTo>
                  <a:lnTo>
                    <a:pt x="5557" y="359"/>
                  </a:lnTo>
                  <a:lnTo>
                    <a:pt x="5560" y="360"/>
                  </a:lnTo>
                  <a:lnTo>
                    <a:pt x="5563" y="360"/>
                  </a:lnTo>
                  <a:lnTo>
                    <a:pt x="5566" y="360"/>
                  </a:lnTo>
                  <a:lnTo>
                    <a:pt x="5570" y="360"/>
                  </a:lnTo>
                  <a:lnTo>
                    <a:pt x="5573" y="360"/>
                  </a:lnTo>
                  <a:lnTo>
                    <a:pt x="5576" y="360"/>
                  </a:lnTo>
                  <a:lnTo>
                    <a:pt x="5580" y="360"/>
                  </a:lnTo>
                  <a:lnTo>
                    <a:pt x="5583" y="360"/>
                  </a:lnTo>
                  <a:lnTo>
                    <a:pt x="5586" y="361"/>
                  </a:lnTo>
                  <a:lnTo>
                    <a:pt x="5589" y="361"/>
                  </a:lnTo>
                  <a:lnTo>
                    <a:pt x="5593" y="361"/>
                  </a:lnTo>
                  <a:lnTo>
                    <a:pt x="5596" y="361"/>
                  </a:lnTo>
                  <a:lnTo>
                    <a:pt x="5599" y="361"/>
                  </a:lnTo>
                  <a:lnTo>
                    <a:pt x="5602" y="361"/>
                  </a:lnTo>
                  <a:lnTo>
                    <a:pt x="5606" y="361"/>
                  </a:lnTo>
                  <a:lnTo>
                    <a:pt x="5609" y="361"/>
                  </a:lnTo>
                  <a:lnTo>
                    <a:pt x="5612" y="361"/>
                  </a:lnTo>
                  <a:lnTo>
                    <a:pt x="5615" y="361"/>
                  </a:lnTo>
                  <a:lnTo>
                    <a:pt x="5619" y="361"/>
                  </a:lnTo>
                  <a:lnTo>
                    <a:pt x="5622" y="361"/>
                  </a:lnTo>
                  <a:lnTo>
                    <a:pt x="5625" y="361"/>
                  </a:lnTo>
                  <a:lnTo>
                    <a:pt x="5628" y="361"/>
                  </a:lnTo>
                  <a:lnTo>
                    <a:pt x="5632" y="361"/>
                  </a:lnTo>
                  <a:lnTo>
                    <a:pt x="5635" y="361"/>
                  </a:lnTo>
                  <a:lnTo>
                    <a:pt x="5638" y="361"/>
                  </a:lnTo>
                  <a:lnTo>
                    <a:pt x="5641" y="361"/>
                  </a:lnTo>
                  <a:lnTo>
                    <a:pt x="5645" y="361"/>
                  </a:lnTo>
                  <a:lnTo>
                    <a:pt x="5648" y="361"/>
                  </a:lnTo>
                  <a:lnTo>
                    <a:pt x="5651" y="361"/>
                  </a:lnTo>
                  <a:lnTo>
                    <a:pt x="5655" y="361"/>
                  </a:lnTo>
                  <a:lnTo>
                    <a:pt x="5658" y="361"/>
                  </a:lnTo>
                  <a:lnTo>
                    <a:pt x="5661" y="361"/>
                  </a:lnTo>
                  <a:lnTo>
                    <a:pt x="5664" y="361"/>
                  </a:lnTo>
                  <a:lnTo>
                    <a:pt x="5668" y="361"/>
                  </a:lnTo>
                  <a:lnTo>
                    <a:pt x="5671" y="360"/>
                  </a:lnTo>
                  <a:lnTo>
                    <a:pt x="5674" y="360"/>
                  </a:lnTo>
                  <a:lnTo>
                    <a:pt x="5677" y="360"/>
                  </a:lnTo>
                  <a:lnTo>
                    <a:pt x="5681" y="360"/>
                  </a:lnTo>
                  <a:lnTo>
                    <a:pt x="5684" y="360"/>
                  </a:lnTo>
                  <a:lnTo>
                    <a:pt x="5687" y="360"/>
                  </a:lnTo>
                  <a:lnTo>
                    <a:pt x="5690" y="360"/>
                  </a:lnTo>
                  <a:lnTo>
                    <a:pt x="5694" y="360"/>
                  </a:lnTo>
                  <a:lnTo>
                    <a:pt x="5697" y="359"/>
                  </a:lnTo>
                  <a:lnTo>
                    <a:pt x="5700" y="359"/>
                  </a:lnTo>
                  <a:lnTo>
                    <a:pt x="5703" y="359"/>
                  </a:lnTo>
                  <a:lnTo>
                    <a:pt x="5707" y="359"/>
                  </a:lnTo>
                  <a:lnTo>
                    <a:pt x="5710" y="359"/>
                  </a:lnTo>
                  <a:lnTo>
                    <a:pt x="5713" y="359"/>
                  </a:lnTo>
                  <a:lnTo>
                    <a:pt x="5716" y="358"/>
                  </a:lnTo>
                  <a:lnTo>
                    <a:pt x="5720" y="358"/>
                  </a:lnTo>
                  <a:lnTo>
                    <a:pt x="5723" y="358"/>
                  </a:lnTo>
                  <a:lnTo>
                    <a:pt x="5726" y="358"/>
                  </a:lnTo>
                  <a:lnTo>
                    <a:pt x="5730" y="358"/>
                  </a:lnTo>
                  <a:lnTo>
                    <a:pt x="5733" y="357"/>
                  </a:lnTo>
                  <a:lnTo>
                    <a:pt x="5736" y="357"/>
                  </a:lnTo>
                  <a:lnTo>
                    <a:pt x="5739" y="357"/>
                  </a:lnTo>
                  <a:lnTo>
                    <a:pt x="5743" y="357"/>
                  </a:lnTo>
                  <a:lnTo>
                    <a:pt x="5746" y="357"/>
                  </a:lnTo>
                  <a:lnTo>
                    <a:pt x="5749" y="356"/>
                  </a:lnTo>
                  <a:lnTo>
                    <a:pt x="5752" y="356"/>
                  </a:lnTo>
                  <a:lnTo>
                    <a:pt x="5756" y="356"/>
                  </a:lnTo>
                  <a:lnTo>
                    <a:pt x="5759" y="356"/>
                  </a:lnTo>
                  <a:lnTo>
                    <a:pt x="5762" y="356"/>
                  </a:lnTo>
                  <a:lnTo>
                    <a:pt x="5765" y="355"/>
                  </a:lnTo>
                  <a:lnTo>
                    <a:pt x="5769" y="355"/>
                  </a:lnTo>
                  <a:lnTo>
                    <a:pt x="5772" y="355"/>
                  </a:lnTo>
                  <a:lnTo>
                    <a:pt x="5775" y="355"/>
                  </a:lnTo>
                  <a:lnTo>
                    <a:pt x="5778" y="355"/>
                  </a:lnTo>
                  <a:lnTo>
                    <a:pt x="5782" y="354"/>
                  </a:lnTo>
                  <a:lnTo>
                    <a:pt x="5785" y="354"/>
                  </a:lnTo>
                  <a:lnTo>
                    <a:pt x="5788" y="354"/>
                  </a:lnTo>
                  <a:lnTo>
                    <a:pt x="5791" y="354"/>
                  </a:lnTo>
                  <a:lnTo>
                    <a:pt x="5795" y="354"/>
                  </a:lnTo>
                  <a:lnTo>
                    <a:pt x="5798" y="353"/>
                  </a:lnTo>
                  <a:lnTo>
                    <a:pt x="5801" y="353"/>
                  </a:lnTo>
                  <a:lnTo>
                    <a:pt x="5805" y="353"/>
                  </a:lnTo>
                  <a:lnTo>
                    <a:pt x="5808" y="353"/>
                  </a:lnTo>
                  <a:lnTo>
                    <a:pt x="5811" y="353"/>
                  </a:lnTo>
                  <a:lnTo>
                    <a:pt x="5814" y="353"/>
                  </a:lnTo>
                  <a:lnTo>
                    <a:pt x="5818" y="352"/>
                  </a:lnTo>
                  <a:lnTo>
                    <a:pt x="5821" y="352"/>
                  </a:lnTo>
                  <a:lnTo>
                    <a:pt x="5824" y="352"/>
                  </a:lnTo>
                  <a:lnTo>
                    <a:pt x="5827" y="352"/>
                  </a:lnTo>
                  <a:lnTo>
                    <a:pt x="5831" y="352"/>
                  </a:lnTo>
                  <a:lnTo>
                    <a:pt x="5834" y="352"/>
                  </a:lnTo>
                  <a:lnTo>
                    <a:pt x="5837" y="352"/>
                  </a:lnTo>
                  <a:lnTo>
                    <a:pt x="5840" y="351"/>
                  </a:lnTo>
                  <a:lnTo>
                    <a:pt x="5844" y="351"/>
                  </a:lnTo>
                  <a:lnTo>
                    <a:pt x="5847" y="351"/>
                  </a:lnTo>
                  <a:lnTo>
                    <a:pt x="5850" y="351"/>
                  </a:lnTo>
                  <a:lnTo>
                    <a:pt x="5853" y="351"/>
                  </a:lnTo>
                  <a:lnTo>
                    <a:pt x="5857" y="351"/>
                  </a:lnTo>
                  <a:lnTo>
                    <a:pt x="5860" y="351"/>
                  </a:lnTo>
                  <a:lnTo>
                    <a:pt x="5863" y="351"/>
                  </a:lnTo>
                  <a:lnTo>
                    <a:pt x="5867" y="351"/>
                  </a:lnTo>
                  <a:lnTo>
                    <a:pt x="5870" y="350"/>
                  </a:lnTo>
                  <a:lnTo>
                    <a:pt x="5873" y="350"/>
                  </a:lnTo>
                  <a:lnTo>
                    <a:pt x="5876" y="350"/>
                  </a:lnTo>
                  <a:lnTo>
                    <a:pt x="5880" y="350"/>
                  </a:lnTo>
                  <a:lnTo>
                    <a:pt x="5883" y="350"/>
                  </a:lnTo>
                  <a:lnTo>
                    <a:pt x="5886" y="350"/>
                  </a:lnTo>
                  <a:lnTo>
                    <a:pt x="5889" y="350"/>
                  </a:lnTo>
                  <a:lnTo>
                    <a:pt x="5893" y="350"/>
                  </a:lnTo>
                  <a:lnTo>
                    <a:pt x="5896" y="350"/>
                  </a:lnTo>
                  <a:lnTo>
                    <a:pt x="5899" y="350"/>
                  </a:lnTo>
                  <a:lnTo>
                    <a:pt x="5902" y="350"/>
                  </a:lnTo>
                  <a:lnTo>
                    <a:pt x="5906" y="350"/>
                  </a:lnTo>
                  <a:lnTo>
                    <a:pt x="5909" y="350"/>
                  </a:lnTo>
                  <a:lnTo>
                    <a:pt x="5912" y="350"/>
                  </a:lnTo>
                  <a:lnTo>
                    <a:pt x="5915" y="350"/>
                  </a:lnTo>
                  <a:lnTo>
                    <a:pt x="5919" y="350"/>
                  </a:lnTo>
                  <a:lnTo>
                    <a:pt x="5922" y="350"/>
                  </a:lnTo>
                  <a:lnTo>
                    <a:pt x="5925" y="351"/>
                  </a:lnTo>
                  <a:lnTo>
                    <a:pt x="5928" y="351"/>
                  </a:lnTo>
                  <a:lnTo>
                    <a:pt x="5932" y="351"/>
                  </a:lnTo>
                  <a:lnTo>
                    <a:pt x="5935" y="351"/>
                  </a:lnTo>
                  <a:lnTo>
                    <a:pt x="5938" y="351"/>
                  </a:lnTo>
                  <a:lnTo>
                    <a:pt x="5942" y="351"/>
                  </a:lnTo>
                  <a:lnTo>
                    <a:pt x="5945" y="351"/>
                  </a:lnTo>
                  <a:lnTo>
                    <a:pt x="5948" y="351"/>
                  </a:lnTo>
                  <a:lnTo>
                    <a:pt x="5951" y="351"/>
                  </a:lnTo>
                  <a:lnTo>
                    <a:pt x="5955" y="351"/>
                  </a:lnTo>
                  <a:lnTo>
                    <a:pt x="5958" y="352"/>
                  </a:lnTo>
                  <a:lnTo>
                    <a:pt x="5961" y="352"/>
                  </a:lnTo>
                  <a:lnTo>
                    <a:pt x="5964" y="352"/>
                  </a:lnTo>
                  <a:lnTo>
                    <a:pt x="5968" y="352"/>
                  </a:lnTo>
                  <a:lnTo>
                    <a:pt x="5971" y="352"/>
                  </a:lnTo>
                  <a:lnTo>
                    <a:pt x="5974" y="352"/>
                  </a:lnTo>
                  <a:lnTo>
                    <a:pt x="5977" y="353"/>
                  </a:lnTo>
                  <a:lnTo>
                    <a:pt x="5981" y="353"/>
                  </a:lnTo>
                  <a:lnTo>
                    <a:pt x="5984" y="353"/>
                  </a:lnTo>
                  <a:lnTo>
                    <a:pt x="5987" y="353"/>
                  </a:lnTo>
                  <a:lnTo>
                    <a:pt x="5990" y="353"/>
                  </a:lnTo>
                  <a:lnTo>
                    <a:pt x="5994" y="354"/>
                  </a:lnTo>
                  <a:lnTo>
                    <a:pt x="5997" y="354"/>
                  </a:lnTo>
                  <a:lnTo>
                    <a:pt x="6000" y="354"/>
                  </a:lnTo>
                  <a:lnTo>
                    <a:pt x="6003" y="354"/>
                  </a:lnTo>
                  <a:lnTo>
                    <a:pt x="6007" y="355"/>
                  </a:lnTo>
                  <a:lnTo>
                    <a:pt x="6010" y="355"/>
                  </a:lnTo>
                  <a:lnTo>
                    <a:pt x="6013" y="355"/>
                  </a:lnTo>
                  <a:lnTo>
                    <a:pt x="6017" y="355"/>
                  </a:lnTo>
                  <a:lnTo>
                    <a:pt x="6020" y="356"/>
                  </a:lnTo>
                  <a:lnTo>
                    <a:pt x="6023" y="356"/>
                  </a:lnTo>
                  <a:lnTo>
                    <a:pt x="6026" y="356"/>
                  </a:lnTo>
                  <a:lnTo>
                    <a:pt x="6030" y="356"/>
                  </a:lnTo>
                  <a:lnTo>
                    <a:pt x="6033" y="357"/>
                  </a:lnTo>
                  <a:lnTo>
                    <a:pt x="6036" y="357"/>
                  </a:lnTo>
                  <a:lnTo>
                    <a:pt x="6039" y="357"/>
                  </a:lnTo>
                  <a:lnTo>
                    <a:pt x="6043" y="358"/>
                  </a:lnTo>
                  <a:lnTo>
                    <a:pt x="6046" y="358"/>
                  </a:lnTo>
                  <a:lnTo>
                    <a:pt x="6049" y="358"/>
                  </a:lnTo>
                  <a:lnTo>
                    <a:pt x="6052" y="359"/>
                  </a:lnTo>
                  <a:lnTo>
                    <a:pt x="6056" y="359"/>
                  </a:lnTo>
                  <a:lnTo>
                    <a:pt x="6059" y="359"/>
                  </a:lnTo>
                  <a:lnTo>
                    <a:pt x="6062" y="360"/>
                  </a:lnTo>
                  <a:lnTo>
                    <a:pt x="6065" y="360"/>
                  </a:lnTo>
                  <a:lnTo>
                    <a:pt x="6069" y="360"/>
                  </a:lnTo>
                  <a:lnTo>
                    <a:pt x="6072" y="361"/>
                  </a:lnTo>
                  <a:lnTo>
                    <a:pt x="6075" y="361"/>
                  </a:lnTo>
                  <a:lnTo>
                    <a:pt x="6078" y="361"/>
                  </a:lnTo>
                  <a:lnTo>
                    <a:pt x="6082" y="361"/>
                  </a:lnTo>
                  <a:lnTo>
                    <a:pt x="6085" y="362"/>
                  </a:lnTo>
                  <a:lnTo>
                    <a:pt x="6088" y="362"/>
                  </a:lnTo>
                  <a:lnTo>
                    <a:pt x="6092" y="363"/>
                  </a:lnTo>
                  <a:lnTo>
                    <a:pt x="6095" y="363"/>
                  </a:lnTo>
                  <a:lnTo>
                    <a:pt x="6098" y="363"/>
                  </a:lnTo>
                  <a:lnTo>
                    <a:pt x="6101" y="364"/>
                  </a:lnTo>
                  <a:lnTo>
                    <a:pt x="6105" y="364"/>
                  </a:lnTo>
                  <a:lnTo>
                    <a:pt x="6108" y="364"/>
                  </a:lnTo>
                  <a:lnTo>
                    <a:pt x="6111" y="365"/>
                  </a:lnTo>
                  <a:lnTo>
                    <a:pt x="6114" y="365"/>
                  </a:lnTo>
                  <a:lnTo>
                    <a:pt x="6118" y="365"/>
                  </a:lnTo>
                  <a:lnTo>
                    <a:pt x="6121" y="366"/>
                  </a:lnTo>
                  <a:lnTo>
                    <a:pt x="6124" y="366"/>
                  </a:lnTo>
                  <a:lnTo>
                    <a:pt x="6127" y="366"/>
                  </a:lnTo>
                  <a:lnTo>
                    <a:pt x="6131" y="367"/>
                  </a:lnTo>
                  <a:lnTo>
                    <a:pt x="6134" y="367"/>
                  </a:lnTo>
                  <a:lnTo>
                    <a:pt x="6137" y="367"/>
                  </a:lnTo>
                  <a:lnTo>
                    <a:pt x="6140" y="368"/>
                  </a:lnTo>
                  <a:lnTo>
                    <a:pt x="6144" y="368"/>
                  </a:lnTo>
                  <a:lnTo>
                    <a:pt x="6147" y="368"/>
                  </a:lnTo>
                  <a:lnTo>
                    <a:pt x="6150" y="369"/>
                  </a:lnTo>
                  <a:lnTo>
                    <a:pt x="6153" y="369"/>
                  </a:lnTo>
                  <a:lnTo>
                    <a:pt x="6157" y="369"/>
                  </a:lnTo>
                  <a:lnTo>
                    <a:pt x="6160" y="370"/>
                  </a:lnTo>
                  <a:lnTo>
                    <a:pt x="6163" y="370"/>
                  </a:lnTo>
                  <a:lnTo>
                    <a:pt x="6167" y="370"/>
                  </a:lnTo>
                  <a:lnTo>
                    <a:pt x="6170" y="371"/>
                  </a:lnTo>
                  <a:lnTo>
                    <a:pt x="6173" y="371"/>
                  </a:lnTo>
                  <a:lnTo>
                    <a:pt x="6176" y="371"/>
                  </a:lnTo>
                  <a:lnTo>
                    <a:pt x="6180" y="371"/>
                  </a:lnTo>
                  <a:lnTo>
                    <a:pt x="6183" y="372"/>
                  </a:lnTo>
                  <a:lnTo>
                    <a:pt x="6186" y="372"/>
                  </a:lnTo>
                  <a:lnTo>
                    <a:pt x="6189" y="372"/>
                  </a:lnTo>
                  <a:lnTo>
                    <a:pt x="6193" y="373"/>
                  </a:lnTo>
                  <a:lnTo>
                    <a:pt x="6196" y="373"/>
                  </a:lnTo>
                  <a:lnTo>
                    <a:pt x="6199" y="373"/>
                  </a:lnTo>
                  <a:lnTo>
                    <a:pt x="6202" y="373"/>
                  </a:lnTo>
                  <a:lnTo>
                    <a:pt x="6206" y="374"/>
                  </a:lnTo>
                  <a:lnTo>
                    <a:pt x="6209" y="374"/>
                  </a:lnTo>
                  <a:lnTo>
                    <a:pt x="6212" y="374"/>
                  </a:lnTo>
                  <a:lnTo>
                    <a:pt x="6215" y="374"/>
                  </a:lnTo>
                  <a:lnTo>
                    <a:pt x="6219" y="375"/>
                  </a:lnTo>
                  <a:lnTo>
                    <a:pt x="6222" y="375"/>
                  </a:lnTo>
                  <a:lnTo>
                    <a:pt x="6225" y="375"/>
                  </a:lnTo>
                  <a:lnTo>
                    <a:pt x="6229" y="375"/>
                  </a:lnTo>
                  <a:lnTo>
                    <a:pt x="6232" y="376"/>
                  </a:lnTo>
                  <a:lnTo>
                    <a:pt x="6235" y="376"/>
                  </a:lnTo>
                  <a:lnTo>
                    <a:pt x="6238" y="376"/>
                  </a:lnTo>
                  <a:lnTo>
                    <a:pt x="6242" y="376"/>
                  </a:lnTo>
                  <a:lnTo>
                    <a:pt x="6245" y="376"/>
                  </a:lnTo>
                  <a:lnTo>
                    <a:pt x="6248" y="377"/>
                  </a:lnTo>
                  <a:lnTo>
                    <a:pt x="6251" y="377"/>
                  </a:lnTo>
                  <a:lnTo>
                    <a:pt x="6255" y="377"/>
                  </a:lnTo>
                  <a:lnTo>
                    <a:pt x="6258" y="377"/>
                  </a:lnTo>
                  <a:lnTo>
                    <a:pt x="6261" y="377"/>
                  </a:lnTo>
                  <a:lnTo>
                    <a:pt x="6264" y="377"/>
                  </a:lnTo>
                  <a:lnTo>
                    <a:pt x="6268" y="378"/>
                  </a:lnTo>
                  <a:lnTo>
                    <a:pt x="6271" y="378"/>
                  </a:lnTo>
                  <a:lnTo>
                    <a:pt x="6274" y="378"/>
                  </a:lnTo>
                  <a:lnTo>
                    <a:pt x="6277" y="378"/>
                  </a:lnTo>
                  <a:lnTo>
                    <a:pt x="6281" y="378"/>
                  </a:lnTo>
                  <a:lnTo>
                    <a:pt x="6284" y="378"/>
                  </a:lnTo>
                  <a:lnTo>
                    <a:pt x="6287" y="378"/>
                  </a:lnTo>
                  <a:lnTo>
                    <a:pt x="6290" y="378"/>
                  </a:lnTo>
                  <a:lnTo>
                    <a:pt x="6294" y="378"/>
                  </a:lnTo>
                  <a:lnTo>
                    <a:pt x="6297" y="378"/>
                  </a:lnTo>
                  <a:lnTo>
                    <a:pt x="6300" y="378"/>
                  </a:lnTo>
                  <a:lnTo>
                    <a:pt x="6304" y="378"/>
                  </a:lnTo>
                  <a:lnTo>
                    <a:pt x="6307" y="378"/>
                  </a:lnTo>
                  <a:lnTo>
                    <a:pt x="6310" y="378"/>
                  </a:lnTo>
                  <a:lnTo>
                    <a:pt x="6313" y="378"/>
                  </a:lnTo>
                  <a:lnTo>
                    <a:pt x="6317" y="378"/>
                  </a:lnTo>
                  <a:lnTo>
                    <a:pt x="6320" y="378"/>
                  </a:lnTo>
                  <a:lnTo>
                    <a:pt x="6323" y="378"/>
                  </a:lnTo>
                  <a:lnTo>
                    <a:pt x="6326" y="378"/>
                  </a:lnTo>
                  <a:lnTo>
                    <a:pt x="6330" y="378"/>
                  </a:lnTo>
                  <a:lnTo>
                    <a:pt x="6333" y="378"/>
                  </a:lnTo>
                  <a:lnTo>
                    <a:pt x="6336" y="378"/>
                  </a:lnTo>
                  <a:lnTo>
                    <a:pt x="6339" y="378"/>
                  </a:lnTo>
                  <a:lnTo>
                    <a:pt x="6343" y="378"/>
                  </a:lnTo>
                  <a:lnTo>
                    <a:pt x="6346" y="378"/>
                  </a:lnTo>
                  <a:lnTo>
                    <a:pt x="6349" y="378"/>
                  </a:lnTo>
                  <a:lnTo>
                    <a:pt x="6352" y="378"/>
                  </a:lnTo>
                  <a:lnTo>
                    <a:pt x="6356" y="378"/>
                  </a:lnTo>
                  <a:lnTo>
                    <a:pt x="6359" y="377"/>
                  </a:lnTo>
                  <a:lnTo>
                    <a:pt x="6362" y="377"/>
                  </a:lnTo>
                  <a:lnTo>
                    <a:pt x="6365" y="377"/>
                  </a:lnTo>
                  <a:lnTo>
                    <a:pt x="6369" y="377"/>
                  </a:lnTo>
                  <a:lnTo>
                    <a:pt x="6372" y="377"/>
                  </a:lnTo>
                  <a:lnTo>
                    <a:pt x="6375" y="376"/>
                  </a:lnTo>
                  <a:lnTo>
                    <a:pt x="6379" y="376"/>
                  </a:lnTo>
                  <a:lnTo>
                    <a:pt x="6382" y="376"/>
                  </a:lnTo>
                  <a:lnTo>
                    <a:pt x="6385" y="376"/>
                  </a:lnTo>
                  <a:lnTo>
                    <a:pt x="6388" y="376"/>
                  </a:lnTo>
                  <a:lnTo>
                    <a:pt x="6392" y="375"/>
                  </a:lnTo>
                  <a:lnTo>
                    <a:pt x="6395" y="375"/>
                  </a:lnTo>
                  <a:lnTo>
                    <a:pt x="6398" y="375"/>
                  </a:lnTo>
                  <a:lnTo>
                    <a:pt x="6401" y="375"/>
                  </a:lnTo>
                  <a:lnTo>
                    <a:pt x="6405" y="374"/>
                  </a:lnTo>
                  <a:lnTo>
                    <a:pt x="6408" y="374"/>
                  </a:lnTo>
                  <a:lnTo>
                    <a:pt x="6411" y="374"/>
                  </a:lnTo>
                  <a:lnTo>
                    <a:pt x="6414" y="373"/>
                  </a:lnTo>
                  <a:lnTo>
                    <a:pt x="6418" y="373"/>
                  </a:lnTo>
                  <a:lnTo>
                    <a:pt x="6421" y="373"/>
                  </a:lnTo>
                  <a:lnTo>
                    <a:pt x="6424" y="372"/>
                  </a:lnTo>
                  <a:lnTo>
                    <a:pt x="6427" y="372"/>
                  </a:lnTo>
                  <a:lnTo>
                    <a:pt x="6431" y="372"/>
                  </a:lnTo>
                  <a:lnTo>
                    <a:pt x="6434" y="371"/>
                  </a:lnTo>
                  <a:lnTo>
                    <a:pt x="6437" y="371"/>
                  </a:lnTo>
                  <a:lnTo>
                    <a:pt x="6440" y="371"/>
                  </a:lnTo>
                  <a:lnTo>
                    <a:pt x="6444" y="370"/>
                  </a:lnTo>
                  <a:lnTo>
                    <a:pt x="6447" y="370"/>
                  </a:lnTo>
                  <a:lnTo>
                    <a:pt x="6450" y="369"/>
                  </a:lnTo>
                  <a:lnTo>
                    <a:pt x="6454" y="369"/>
                  </a:lnTo>
                  <a:lnTo>
                    <a:pt x="6457" y="369"/>
                  </a:lnTo>
                  <a:lnTo>
                    <a:pt x="6460" y="368"/>
                  </a:lnTo>
                  <a:lnTo>
                    <a:pt x="6463" y="368"/>
                  </a:lnTo>
                  <a:lnTo>
                    <a:pt x="6467" y="367"/>
                  </a:lnTo>
                  <a:lnTo>
                    <a:pt x="6470" y="367"/>
                  </a:lnTo>
                  <a:lnTo>
                    <a:pt x="6473" y="366"/>
                  </a:lnTo>
                  <a:lnTo>
                    <a:pt x="6476" y="366"/>
                  </a:lnTo>
                  <a:lnTo>
                    <a:pt x="6480" y="366"/>
                  </a:lnTo>
                  <a:lnTo>
                    <a:pt x="6483" y="365"/>
                  </a:lnTo>
                  <a:lnTo>
                    <a:pt x="6486" y="365"/>
                  </a:lnTo>
                  <a:lnTo>
                    <a:pt x="6489" y="364"/>
                  </a:lnTo>
                  <a:lnTo>
                    <a:pt x="6493" y="364"/>
                  </a:lnTo>
                  <a:lnTo>
                    <a:pt x="6496" y="363"/>
                  </a:lnTo>
                  <a:lnTo>
                    <a:pt x="6499" y="363"/>
                  </a:lnTo>
                  <a:lnTo>
                    <a:pt x="6502" y="362"/>
                  </a:lnTo>
                  <a:lnTo>
                    <a:pt x="6506" y="362"/>
                  </a:lnTo>
                  <a:lnTo>
                    <a:pt x="6509" y="361"/>
                  </a:lnTo>
                  <a:lnTo>
                    <a:pt x="6512" y="361"/>
                  </a:lnTo>
                  <a:lnTo>
                    <a:pt x="6515" y="360"/>
                  </a:lnTo>
                  <a:lnTo>
                    <a:pt x="6519" y="360"/>
                  </a:lnTo>
                  <a:lnTo>
                    <a:pt x="6522" y="359"/>
                  </a:lnTo>
                  <a:lnTo>
                    <a:pt x="6525" y="359"/>
                  </a:lnTo>
                  <a:lnTo>
                    <a:pt x="6529" y="358"/>
                  </a:lnTo>
                  <a:lnTo>
                    <a:pt x="6532" y="358"/>
                  </a:lnTo>
                  <a:lnTo>
                    <a:pt x="6535" y="357"/>
                  </a:lnTo>
                  <a:lnTo>
                    <a:pt x="6538" y="357"/>
                  </a:lnTo>
                  <a:lnTo>
                    <a:pt x="6542" y="356"/>
                  </a:lnTo>
                  <a:lnTo>
                    <a:pt x="6545" y="356"/>
                  </a:lnTo>
                  <a:lnTo>
                    <a:pt x="6548" y="355"/>
                  </a:lnTo>
                  <a:lnTo>
                    <a:pt x="6551" y="355"/>
                  </a:lnTo>
                  <a:lnTo>
                    <a:pt x="6555" y="354"/>
                  </a:lnTo>
                  <a:lnTo>
                    <a:pt x="6558" y="354"/>
                  </a:lnTo>
                  <a:lnTo>
                    <a:pt x="6561" y="353"/>
                  </a:lnTo>
                  <a:lnTo>
                    <a:pt x="6564" y="353"/>
                  </a:lnTo>
                  <a:lnTo>
                    <a:pt x="6568" y="352"/>
                  </a:lnTo>
                  <a:lnTo>
                    <a:pt x="6571" y="352"/>
                  </a:lnTo>
                  <a:lnTo>
                    <a:pt x="6574" y="351"/>
                  </a:lnTo>
                  <a:lnTo>
                    <a:pt x="6577" y="351"/>
                  </a:lnTo>
                  <a:lnTo>
                    <a:pt x="6581" y="350"/>
                  </a:lnTo>
                  <a:lnTo>
                    <a:pt x="6584" y="350"/>
                  </a:lnTo>
                  <a:lnTo>
                    <a:pt x="6587" y="349"/>
                  </a:lnTo>
                  <a:lnTo>
                    <a:pt x="6591" y="349"/>
                  </a:lnTo>
                  <a:lnTo>
                    <a:pt x="6594" y="348"/>
                  </a:lnTo>
                  <a:lnTo>
                    <a:pt x="6597" y="348"/>
                  </a:lnTo>
                  <a:lnTo>
                    <a:pt x="6600" y="347"/>
                  </a:lnTo>
                  <a:lnTo>
                    <a:pt x="6604" y="347"/>
                  </a:lnTo>
                  <a:lnTo>
                    <a:pt x="6607" y="346"/>
                  </a:lnTo>
                  <a:lnTo>
                    <a:pt x="6610" y="346"/>
                  </a:lnTo>
                  <a:lnTo>
                    <a:pt x="6613" y="345"/>
                  </a:lnTo>
                  <a:lnTo>
                    <a:pt x="6617" y="345"/>
                  </a:lnTo>
                  <a:lnTo>
                    <a:pt x="6620" y="344"/>
                  </a:lnTo>
                  <a:lnTo>
                    <a:pt x="6623" y="344"/>
                  </a:lnTo>
                  <a:lnTo>
                    <a:pt x="6626" y="343"/>
                  </a:lnTo>
                  <a:lnTo>
                    <a:pt x="6630" y="343"/>
                  </a:lnTo>
                  <a:lnTo>
                    <a:pt x="6633" y="342"/>
                  </a:lnTo>
                  <a:lnTo>
                    <a:pt x="6636" y="342"/>
                  </a:lnTo>
                  <a:lnTo>
                    <a:pt x="6639" y="342"/>
                  </a:lnTo>
                  <a:lnTo>
                    <a:pt x="6643" y="341"/>
                  </a:lnTo>
                  <a:lnTo>
                    <a:pt x="6646" y="341"/>
                  </a:lnTo>
                  <a:lnTo>
                    <a:pt x="6649" y="340"/>
                  </a:lnTo>
                  <a:lnTo>
                    <a:pt x="6652" y="340"/>
                  </a:lnTo>
                  <a:lnTo>
                    <a:pt x="6656" y="339"/>
                  </a:lnTo>
                  <a:lnTo>
                    <a:pt x="6659" y="339"/>
                  </a:lnTo>
                  <a:lnTo>
                    <a:pt x="6662" y="339"/>
                  </a:lnTo>
                  <a:lnTo>
                    <a:pt x="6666" y="338"/>
                  </a:lnTo>
                  <a:lnTo>
                    <a:pt x="6669" y="338"/>
                  </a:lnTo>
                  <a:lnTo>
                    <a:pt x="6672" y="337"/>
                  </a:lnTo>
                  <a:lnTo>
                    <a:pt x="6675" y="337"/>
                  </a:lnTo>
                  <a:lnTo>
                    <a:pt x="6679" y="337"/>
                  </a:lnTo>
                  <a:lnTo>
                    <a:pt x="6682" y="336"/>
                  </a:lnTo>
                  <a:lnTo>
                    <a:pt x="6685" y="336"/>
                  </a:lnTo>
                  <a:lnTo>
                    <a:pt x="6688" y="336"/>
                  </a:lnTo>
                  <a:lnTo>
                    <a:pt x="6692" y="335"/>
                  </a:lnTo>
                  <a:lnTo>
                    <a:pt x="6695" y="335"/>
                  </a:lnTo>
                  <a:lnTo>
                    <a:pt x="6698" y="335"/>
                  </a:lnTo>
                  <a:lnTo>
                    <a:pt x="6701" y="334"/>
                  </a:lnTo>
                  <a:lnTo>
                    <a:pt x="6705" y="334"/>
                  </a:lnTo>
                  <a:lnTo>
                    <a:pt x="6708" y="333"/>
                  </a:lnTo>
                  <a:lnTo>
                    <a:pt x="6711" y="333"/>
                  </a:lnTo>
                  <a:lnTo>
                    <a:pt x="6714" y="333"/>
                  </a:lnTo>
                  <a:lnTo>
                    <a:pt x="6718" y="332"/>
                  </a:lnTo>
                  <a:lnTo>
                    <a:pt x="6721" y="332"/>
                  </a:lnTo>
                  <a:lnTo>
                    <a:pt x="6724" y="332"/>
                  </a:lnTo>
                  <a:lnTo>
                    <a:pt x="6727" y="332"/>
                  </a:lnTo>
                  <a:lnTo>
                    <a:pt x="6731" y="331"/>
                  </a:lnTo>
                  <a:lnTo>
                    <a:pt x="6734" y="331"/>
                  </a:lnTo>
                  <a:lnTo>
                    <a:pt x="6737" y="331"/>
                  </a:lnTo>
                  <a:lnTo>
                    <a:pt x="6741" y="330"/>
                  </a:lnTo>
                  <a:lnTo>
                    <a:pt x="6744" y="330"/>
                  </a:lnTo>
                  <a:lnTo>
                    <a:pt x="6747" y="330"/>
                  </a:lnTo>
                  <a:lnTo>
                    <a:pt x="6750" y="329"/>
                  </a:lnTo>
                  <a:lnTo>
                    <a:pt x="6754" y="329"/>
                  </a:lnTo>
                  <a:lnTo>
                    <a:pt x="6757" y="329"/>
                  </a:lnTo>
                  <a:lnTo>
                    <a:pt x="6760" y="328"/>
                  </a:lnTo>
                  <a:lnTo>
                    <a:pt x="6763" y="328"/>
                  </a:lnTo>
                  <a:lnTo>
                    <a:pt x="6767" y="328"/>
                  </a:lnTo>
                  <a:lnTo>
                    <a:pt x="6770" y="328"/>
                  </a:lnTo>
                  <a:lnTo>
                    <a:pt x="6773" y="327"/>
                  </a:lnTo>
                  <a:lnTo>
                    <a:pt x="6776" y="327"/>
                  </a:lnTo>
                  <a:lnTo>
                    <a:pt x="6780" y="327"/>
                  </a:lnTo>
                  <a:lnTo>
                    <a:pt x="6783" y="326"/>
                  </a:lnTo>
                  <a:lnTo>
                    <a:pt x="6786" y="326"/>
                  </a:lnTo>
                  <a:lnTo>
                    <a:pt x="6789" y="326"/>
                  </a:lnTo>
                  <a:lnTo>
                    <a:pt x="6793" y="326"/>
                  </a:lnTo>
                  <a:lnTo>
                    <a:pt x="6796" y="325"/>
                  </a:lnTo>
                  <a:lnTo>
                    <a:pt x="6799" y="325"/>
                  </a:lnTo>
                  <a:lnTo>
                    <a:pt x="6802" y="325"/>
                  </a:lnTo>
                  <a:lnTo>
                    <a:pt x="6806" y="325"/>
                  </a:lnTo>
                  <a:lnTo>
                    <a:pt x="6809" y="324"/>
                  </a:lnTo>
                  <a:lnTo>
                    <a:pt x="6812" y="324"/>
                  </a:lnTo>
                  <a:lnTo>
                    <a:pt x="6816" y="324"/>
                  </a:lnTo>
                  <a:lnTo>
                    <a:pt x="6819" y="323"/>
                  </a:lnTo>
                  <a:lnTo>
                    <a:pt x="6822" y="323"/>
                  </a:lnTo>
                  <a:lnTo>
                    <a:pt x="6825" y="323"/>
                  </a:lnTo>
                  <a:lnTo>
                    <a:pt x="6829" y="323"/>
                  </a:lnTo>
                  <a:lnTo>
                    <a:pt x="6832" y="322"/>
                  </a:lnTo>
                  <a:lnTo>
                    <a:pt x="6835" y="322"/>
                  </a:lnTo>
                  <a:lnTo>
                    <a:pt x="6838" y="322"/>
                  </a:lnTo>
                  <a:lnTo>
                    <a:pt x="6842" y="321"/>
                  </a:lnTo>
                  <a:lnTo>
                    <a:pt x="6845" y="321"/>
                  </a:lnTo>
                  <a:lnTo>
                    <a:pt x="6848" y="321"/>
                  </a:lnTo>
                  <a:lnTo>
                    <a:pt x="6851" y="320"/>
                  </a:lnTo>
                  <a:lnTo>
                    <a:pt x="6855" y="320"/>
                  </a:lnTo>
                  <a:lnTo>
                    <a:pt x="6858" y="320"/>
                  </a:lnTo>
                  <a:lnTo>
                    <a:pt x="6861" y="320"/>
                  </a:lnTo>
                  <a:lnTo>
                    <a:pt x="6864" y="319"/>
                  </a:lnTo>
                  <a:lnTo>
                    <a:pt x="6868" y="319"/>
                  </a:lnTo>
                  <a:lnTo>
                    <a:pt x="6871" y="319"/>
                  </a:lnTo>
                  <a:lnTo>
                    <a:pt x="6874" y="318"/>
                  </a:lnTo>
                  <a:lnTo>
                    <a:pt x="6877" y="318"/>
                  </a:lnTo>
                  <a:lnTo>
                    <a:pt x="6881" y="318"/>
                  </a:lnTo>
                  <a:lnTo>
                    <a:pt x="6884" y="317"/>
                  </a:lnTo>
                  <a:lnTo>
                    <a:pt x="6887" y="317"/>
                  </a:lnTo>
                  <a:lnTo>
                    <a:pt x="6891" y="317"/>
                  </a:lnTo>
                  <a:lnTo>
                    <a:pt x="6894" y="316"/>
                  </a:lnTo>
                  <a:lnTo>
                    <a:pt x="6897" y="316"/>
                  </a:lnTo>
                  <a:lnTo>
                    <a:pt x="6900" y="316"/>
                  </a:lnTo>
                  <a:lnTo>
                    <a:pt x="6904" y="315"/>
                  </a:lnTo>
                  <a:lnTo>
                    <a:pt x="6907" y="315"/>
                  </a:lnTo>
                  <a:lnTo>
                    <a:pt x="6910" y="315"/>
                  </a:lnTo>
                  <a:lnTo>
                    <a:pt x="6913" y="314"/>
                  </a:lnTo>
                  <a:lnTo>
                    <a:pt x="6917" y="314"/>
                  </a:lnTo>
                  <a:lnTo>
                    <a:pt x="6920" y="314"/>
                  </a:lnTo>
                  <a:lnTo>
                    <a:pt x="6923" y="313"/>
                  </a:lnTo>
                  <a:lnTo>
                    <a:pt x="6926" y="313"/>
                  </a:lnTo>
                  <a:lnTo>
                    <a:pt x="6930" y="313"/>
                  </a:lnTo>
                  <a:lnTo>
                    <a:pt x="6933" y="312"/>
                  </a:lnTo>
                  <a:lnTo>
                    <a:pt x="6936" y="312"/>
                  </a:lnTo>
                  <a:lnTo>
                    <a:pt x="6939" y="311"/>
                  </a:lnTo>
                  <a:lnTo>
                    <a:pt x="6943" y="311"/>
                  </a:lnTo>
                  <a:lnTo>
                    <a:pt x="6946" y="311"/>
                  </a:lnTo>
                  <a:lnTo>
                    <a:pt x="6949" y="310"/>
                  </a:lnTo>
                  <a:lnTo>
                    <a:pt x="6953" y="310"/>
                  </a:lnTo>
                  <a:lnTo>
                    <a:pt x="6956" y="310"/>
                  </a:lnTo>
                  <a:lnTo>
                    <a:pt x="6959" y="309"/>
                  </a:lnTo>
                  <a:lnTo>
                    <a:pt x="6962" y="309"/>
                  </a:lnTo>
                  <a:lnTo>
                    <a:pt x="6966" y="308"/>
                  </a:lnTo>
                  <a:lnTo>
                    <a:pt x="6969" y="308"/>
                  </a:lnTo>
                  <a:lnTo>
                    <a:pt x="6972" y="308"/>
                  </a:lnTo>
                  <a:lnTo>
                    <a:pt x="6975" y="307"/>
                  </a:lnTo>
                  <a:lnTo>
                    <a:pt x="6979" y="307"/>
                  </a:lnTo>
                  <a:lnTo>
                    <a:pt x="6982" y="306"/>
                  </a:lnTo>
                  <a:lnTo>
                    <a:pt x="6985" y="306"/>
                  </a:lnTo>
                  <a:lnTo>
                    <a:pt x="6988" y="306"/>
                  </a:lnTo>
                  <a:lnTo>
                    <a:pt x="6992" y="305"/>
                  </a:lnTo>
                  <a:lnTo>
                    <a:pt x="6995" y="305"/>
                  </a:lnTo>
                  <a:lnTo>
                    <a:pt x="6998" y="304"/>
                  </a:lnTo>
                  <a:lnTo>
                    <a:pt x="7001" y="304"/>
                  </a:lnTo>
                  <a:lnTo>
                    <a:pt x="7005" y="304"/>
                  </a:lnTo>
                  <a:lnTo>
                    <a:pt x="7008" y="303"/>
                  </a:lnTo>
                  <a:lnTo>
                    <a:pt x="7011" y="303"/>
                  </a:lnTo>
                  <a:lnTo>
                    <a:pt x="7014" y="302"/>
                  </a:lnTo>
                  <a:lnTo>
                    <a:pt x="7018" y="302"/>
                  </a:lnTo>
                  <a:lnTo>
                    <a:pt x="7021" y="301"/>
                  </a:lnTo>
                  <a:lnTo>
                    <a:pt x="7024" y="301"/>
                  </a:lnTo>
                  <a:lnTo>
                    <a:pt x="7028" y="301"/>
                  </a:lnTo>
                  <a:lnTo>
                    <a:pt x="7031" y="300"/>
                  </a:lnTo>
                  <a:lnTo>
                    <a:pt x="7034" y="300"/>
                  </a:lnTo>
                  <a:lnTo>
                    <a:pt x="7037" y="299"/>
                  </a:lnTo>
                  <a:lnTo>
                    <a:pt x="7041" y="299"/>
                  </a:lnTo>
                  <a:lnTo>
                    <a:pt x="7044" y="299"/>
                  </a:lnTo>
                  <a:lnTo>
                    <a:pt x="7047" y="298"/>
                  </a:lnTo>
                  <a:lnTo>
                    <a:pt x="7050" y="298"/>
                  </a:lnTo>
                  <a:lnTo>
                    <a:pt x="7054" y="297"/>
                  </a:lnTo>
                  <a:lnTo>
                    <a:pt x="7057" y="297"/>
                  </a:lnTo>
                  <a:lnTo>
                    <a:pt x="7060" y="296"/>
                  </a:lnTo>
                  <a:lnTo>
                    <a:pt x="7063" y="296"/>
                  </a:lnTo>
                  <a:lnTo>
                    <a:pt x="7067" y="296"/>
                  </a:lnTo>
                  <a:lnTo>
                    <a:pt x="7070" y="295"/>
                  </a:lnTo>
                  <a:lnTo>
                    <a:pt x="7073" y="295"/>
                  </a:lnTo>
                  <a:lnTo>
                    <a:pt x="7076" y="294"/>
                  </a:lnTo>
                  <a:lnTo>
                    <a:pt x="7080" y="294"/>
                  </a:lnTo>
                  <a:lnTo>
                    <a:pt x="7083" y="293"/>
                  </a:lnTo>
                  <a:lnTo>
                    <a:pt x="7086" y="293"/>
                  </a:lnTo>
                  <a:lnTo>
                    <a:pt x="7089" y="293"/>
                  </a:lnTo>
                  <a:lnTo>
                    <a:pt x="7093" y="292"/>
                  </a:lnTo>
                  <a:lnTo>
                    <a:pt x="7096" y="292"/>
                  </a:lnTo>
                  <a:lnTo>
                    <a:pt x="7099" y="291"/>
                  </a:lnTo>
                  <a:lnTo>
                    <a:pt x="7103" y="291"/>
                  </a:lnTo>
                  <a:lnTo>
                    <a:pt x="7106" y="290"/>
                  </a:lnTo>
                  <a:lnTo>
                    <a:pt x="7109" y="290"/>
                  </a:lnTo>
                  <a:lnTo>
                    <a:pt x="7112" y="290"/>
                  </a:lnTo>
                  <a:lnTo>
                    <a:pt x="7116" y="289"/>
                  </a:lnTo>
                  <a:lnTo>
                    <a:pt x="7119" y="289"/>
                  </a:lnTo>
                  <a:lnTo>
                    <a:pt x="7122" y="288"/>
                  </a:lnTo>
                  <a:lnTo>
                    <a:pt x="7125" y="288"/>
                  </a:lnTo>
                  <a:lnTo>
                    <a:pt x="7129" y="287"/>
                  </a:lnTo>
                  <a:lnTo>
                    <a:pt x="7132" y="28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80">
              <a:extLst>
                <a:ext uri="{FF2B5EF4-FFF2-40B4-BE49-F238E27FC236}">
                  <a16:creationId xmlns:a16="http://schemas.microsoft.com/office/drawing/2014/main" id="{23CE140D-FBB9-49BC-9B71-BDD761ADFB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6" y="337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81">
              <a:extLst>
                <a:ext uri="{FF2B5EF4-FFF2-40B4-BE49-F238E27FC236}">
                  <a16:creationId xmlns:a16="http://schemas.microsoft.com/office/drawing/2014/main" id="{D5CC1F96-0AFD-4852-B76D-FB1F10CAF286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405" y="2258"/>
              <a:ext cx="3031" cy="1229"/>
            </a:xfrm>
            <a:custGeom>
              <a:avLst/>
              <a:gdLst>
                <a:gd name="T0" fmla="*/ 110 w 7132"/>
                <a:gd name="T1" fmla="*/ 2958 h 3018"/>
                <a:gd name="T2" fmla="*/ 225 w 7132"/>
                <a:gd name="T3" fmla="*/ 2783 h 3018"/>
                <a:gd name="T4" fmla="*/ 339 w 7132"/>
                <a:gd name="T5" fmla="*/ 2484 h 3018"/>
                <a:gd name="T6" fmla="*/ 453 w 7132"/>
                <a:gd name="T7" fmla="*/ 2054 h 3018"/>
                <a:gd name="T8" fmla="*/ 567 w 7132"/>
                <a:gd name="T9" fmla="*/ 1535 h 3018"/>
                <a:gd name="T10" fmla="*/ 681 w 7132"/>
                <a:gd name="T11" fmla="*/ 1111 h 3018"/>
                <a:gd name="T12" fmla="*/ 795 w 7132"/>
                <a:gd name="T13" fmla="*/ 872 h 3018"/>
                <a:gd name="T14" fmla="*/ 909 w 7132"/>
                <a:gd name="T15" fmla="*/ 698 h 3018"/>
                <a:gd name="T16" fmla="*/ 1024 w 7132"/>
                <a:gd name="T17" fmla="*/ 611 h 3018"/>
                <a:gd name="T18" fmla="*/ 1138 w 7132"/>
                <a:gd name="T19" fmla="*/ 574 h 3018"/>
                <a:gd name="T20" fmla="*/ 1252 w 7132"/>
                <a:gd name="T21" fmla="*/ 502 h 3018"/>
                <a:gd name="T22" fmla="*/ 1366 w 7132"/>
                <a:gd name="T23" fmla="*/ 419 h 3018"/>
                <a:gd name="T24" fmla="*/ 1480 w 7132"/>
                <a:gd name="T25" fmla="*/ 384 h 3018"/>
                <a:gd name="T26" fmla="*/ 1594 w 7132"/>
                <a:gd name="T27" fmla="*/ 382 h 3018"/>
                <a:gd name="T28" fmla="*/ 1708 w 7132"/>
                <a:gd name="T29" fmla="*/ 372 h 3018"/>
                <a:gd name="T30" fmla="*/ 1823 w 7132"/>
                <a:gd name="T31" fmla="*/ 345 h 3018"/>
                <a:gd name="T32" fmla="*/ 1937 w 7132"/>
                <a:gd name="T33" fmla="*/ 314 h 3018"/>
                <a:gd name="T34" fmla="*/ 2051 w 7132"/>
                <a:gd name="T35" fmla="*/ 296 h 3018"/>
                <a:gd name="T36" fmla="*/ 2165 w 7132"/>
                <a:gd name="T37" fmla="*/ 297 h 3018"/>
                <a:gd name="T38" fmla="*/ 2279 w 7132"/>
                <a:gd name="T39" fmla="*/ 305 h 3018"/>
                <a:gd name="T40" fmla="*/ 2393 w 7132"/>
                <a:gd name="T41" fmla="*/ 302 h 3018"/>
                <a:gd name="T42" fmla="*/ 2507 w 7132"/>
                <a:gd name="T43" fmla="*/ 282 h 3018"/>
                <a:gd name="T44" fmla="*/ 2622 w 7132"/>
                <a:gd name="T45" fmla="*/ 250 h 3018"/>
                <a:gd name="T46" fmla="*/ 2736 w 7132"/>
                <a:gd name="T47" fmla="*/ 221 h 3018"/>
                <a:gd name="T48" fmla="*/ 2850 w 7132"/>
                <a:gd name="T49" fmla="*/ 199 h 3018"/>
                <a:gd name="T50" fmla="*/ 2964 w 7132"/>
                <a:gd name="T51" fmla="*/ 177 h 3018"/>
                <a:gd name="T52" fmla="*/ 3078 w 7132"/>
                <a:gd name="T53" fmla="*/ 145 h 3018"/>
                <a:gd name="T54" fmla="*/ 3192 w 7132"/>
                <a:gd name="T55" fmla="*/ 105 h 3018"/>
                <a:gd name="T56" fmla="*/ 3306 w 7132"/>
                <a:gd name="T57" fmla="*/ 64 h 3018"/>
                <a:gd name="T58" fmla="*/ 3421 w 7132"/>
                <a:gd name="T59" fmla="*/ 35 h 3018"/>
                <a:gd name="T60" fmla="*/ 3535 w 7132"/>
                <a:gd name="T61" fmla="*/ 30 h 3018"/>
                <a:gd name="T62" fmla="*/ 3649 w 7132"/>
                <a:gd name="T63" fmla="*/ 46 h 3018"/>
                <a:gd name="T64" fmla="*/ 3763 w 7132"/>
                <a:gd name="T65" fmla="*/ 64 h 3018"/>
                <a:gd name="T66" fmla="*/ 3877 w 7132"/>
                <a:gd name="T67" fmla="*/ 59 h 3018"/>
                <a:gd name="T68" fmla="*/ 3991 w 7132"/>
                <a:gd name="T69" fmla="*/ 30 h 3018"/>
                <a:gd name="T70" fmla="*/ 4105 w 7132"/>
                <a:gd name="T71" fmla="*/ 3 h 3018"/>
                <a:gd name="T72" fmla="*/ 4220 w 7132"/>
                <a:gd name="T73" fmla="*/ 7 h 3018"/>
                <a:gd name="T74" fmla="*/ 4334 w 7132"/>
                <a:gd name="T75" fmla="*/ 36 h 3018"/>
                <a:gd name="T76" fmla="*/ 4448 w 7132"/>
                <a:gd name="T77" fmla="*/ 62 h 3018"/>
                <a:gd name="T78" fmla="*/ 4562 w 7132"/>
                <a:gd name="T79" fmla="*/ 78 h 3018"/>
                <a:gd name="T80" fmla="*/ 4676 w 7132"/>
                <a:gd name="T81" fmla="*/ 100 h 3018"/>
                <a:gd name="T82" fmla="*/ 4790 w 7132"/>
                <a:gd name="T83" fmla="*/ 142 h 3018"/>
                <a:gd name="T84" fmla="*/ 4904 w 7132"/>
                <a:gd name="T85" fmla="*/ 197 h 3018"/>
                <a:gd name="T86" fmla="*/ 5019 w 7132"/>
                <a:gd name="T87" fmla="*/ 254 h 3018"/>
                <a:gd name="T88" fmla="*/ 5133 w 7132"/>
                <a:gd name="T89" fmla="*/ 304 h 3018"/>
                <a:gd name="T90" fmla="*/ 5247 w 7132"/>
                <a:gd name="T91" fmla="*/ 345 h 3018"/>
                <a:gd name="T92" fmla="*/ 5361 w 7132"/>
                <a:gd name="T93" fmla="*/ 379 h 3018"/>
                <a:gd name="T94" fmla="*/ 5475 w 7132"/>
                <a:gd name="T95" fmla="*/ 408 h 3018"/>
                <a:gd name="T96" fmla="*/ 5589 w 7132"/>
                <a:gd name="T97" fmla="*/ 428 h 3018"/>
                <a:gd name="T98" fmla="*/ 5703 w 7132"/>
                <a:gd name="T99" fmla="*/ 431 h 3018"/>
                <a:gd name="T100" fmla="*/ 5818 w 7132"/>
                <a:gd name="T101" fmla="*/ 419 h 3018"/>
                <a:gd name="T102" fmla="*/ 5932 w 7132"/>
                <a:gd name="T103" fmla="*/ 405 h 3018"/>
                <a:gd name="T104" fmla="*/ 6046 w 7132"/>
                <a:gd name="T105" fmla="*/ 396 h 3018"/>
                <a:gd name="T106" fmla="*/ 6160 w 7132"/>
                <a:gd name="T107" fmla="*/ 386 h 3018"/>
                <a:gd name="T108" fmla="*/ 6274 w 7132"/>
                <a:gd name="T109" fmla="*/ 370 h 3018"/>
                <a:gd name="T110" fmla="*/ 6388 w 7132"/>
                <a:gd name="T111" fmla="*/ 356 h 3018"/>
                <a:gd name="T112" fmla="*/ 6502 w 7132"/>
                <a:gd name="T113" fmla="*/ 347 h 3018"/>
                <a:gd name="T114" fmla="*/ 6617 w 7132"/>
                <a:gd name="T115" fmla="*/ 336 h 3018"/>
                <a:gd name="T116" fmla="*/ 6731 w 7132"/>
                <a:gd name="T117" fmla="*/ 319 h 3018"/>
                <a:gd name="T118" fmla="*/ 6845 w 7132"/>
                <a:gd name="T119" fmla="*/ 298 h 3018"/>
                <a:gd name="T120" fmla="*/ 6959 w 7132"/>
                <a:gd name="T121" fmla="*/ 283 h 3018"/>
                <a:gd name="T122" fmla="*/ 7073 w 7132"/>
                <a:gd name="T123" fmla="*/ 279 h 301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018"/>
                <a:gd name="T188" fmla="*/ 7132 w 7132"/>
                <a:gd name="T189" fmla="*/ 3018 h 301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018">
                  <a:moveTo>
                    <a:pt x="0" y="3018"/>
                  </a:moveTo>
                  <a:lnTo>
                    <a:pt x="3" y="3017"/>
                  </a:lnTo>
                  <a:lnTo>
                    <a:pt x="6" y="3016"/>
                  </a:lnTo>
                  <a:lnTo>
                    <a:pt x="9" y="3015"/>
                  </a:lnTo>
                  <a:lnTo>
                    <a:pt x="13" y="3014"/>
                  </a:lnTo>
                  <a:lnTo>
                    <a:pt x="16" y="3013"/>
                  </a:lnTo>
                  <a:lnTo>
                    <a:pt x="19" y="3012"/>
                  </a:lnTo>
                  <a:lnTo>
                    <a:pt x="22" y="3011"/>
                  </a:lnTo>
                  <a:lnTo>
                    <a:pt x="26" y="3010"/>
                  </a:lnTo>
                  <a:lnTo>
                    <a:pt x="29" y="3009"/>
                  </a:lnTo>
                  <a:lnTo>
                    <a:pt x="32" y="3008"/>
                  </a:lnTo>
                  <a:lnTo>
                    <a:pt x="35" y="3007"/>
                  </a:lnTo>
                  <a:lnTo>
                    <a:pt x="39" y="3005"/>
                  </a:lnTo>
                  <a:lnTo>
                    <a:pt x="42" y="3004"/>
                  </a:lnTo>
                  <a:lnTo>
                    <a:pt x="45" y="3003"/>
                  </a:lnTo>
                  <a:lnTo>
                    <a:pt x="48" y="3002"/>
                  </a:lnTo>
                  <a:lnTo>
                    <a:pt x="52" y="3000"/>
                  </a:lnTo>
                  <a:lnTo>
                    <a:pt x="55" y="2999"/>
                  </a:lnTo>
                  <a:lnTo>
                    <a:pt x="58" y="2997"/>
                  </a:lnTo>
                  <a:lnTo>
                    <a:pt x="61" y="2996"/>
                  </a:lnTo>
                  <a:lnTo>
                    <a:pt x="65" y="2994"/>
                  </a:lnTo>
                  <a:lnTo>
                    <a:pt x="68" y="2992"/>
                  </a:lnTo>
                  <a:lnTo>
                    <a:pt x="71" y="2990"/>
                  </a:lnTo>
                  <a:lnTo>
                    <a:pt x="75" y="2988"/>
                  </a:lnTo>
                  <a:lnTo>
                    <a:pt x="78" y="2986"/>
                  </a:lnTo>
                  <a:lnTo>
                    <a:pt x="81" y="2984"/>
                  </a:lnTo>
                  <a:lnTo>
                    <a:pt x="84" y="2982"/>
                  </a:lnTo>
                  <a:lnTo>
                    <a:pt x="88" y="2979"/>
                  </a:lnTo>
                  <a:lnTo>
                    <a:pt x="91" y="2976"/>
                  </a:lnTo>
                  <a:lnTo>
                    <a:pt x="94" y="2974"/>
                  </a:lnTo>
                  <a:lnTo>
                    <a:pt x="97" y="2971"/>
                  </a:lnTo>
                  <a:lnTo>
                    <a:pt x="101" y="2968"/>
                  </a:lnTo>
                  <a:lnTo>
                    <a:pt x="104" y="2965"/>
                  </a:lnTo>
                  <a:lnTo>
                    <a:pt x="107" y="2961"/>
                  </a:lnTo>
                  <a:lnTo>
                    <a:pt x="110" y="2958"/>
                  </a:lnTo>
                  <a:lnTo>
                    <a:pt x="114" y="2955"/>
                  </a:lnTo>
                  <a:lnTo>
                    <a:pt x="117" y="2951"/>
                  </a:lnTo>
                  <a:lnTo>
                    <a:pt x="120" y="2948"/>
                  </a:lnTo>
                  <a:lnTo>
                    <a:pt x="123" y="2944"/>
                  </a:lnTo>
                  <a:lnTo>
                    <a:pt x="127" y="2941"/>
                  </a:lnTo>
                  <a:lnTo>
                    <a:pt x="130" y="2937"/>
                  </a:lnTo>
                  <a:lnTo>
                    <a:pt x="133" y="2933"/>
                  </a:lnTo>
                  <a:lnTo>
                    <a:pt x="136" y="2929"/>
                  </a:lnTo>
                  <a:lnTo>
                    <a:pt x="140" y="2925"/>
                  </a:lnTo>
                  <a:lnTo>
                    <a:pt x="143" y="2921"/>
                  </a:lnTo>
                  <a:lnTo>
                    <a:pt x="146" y="2916"/>
                  </a:lnTo>
                  <a:lnTo>
                    <a:pt x="150" y="2912"/>
                  </a:lnTo>
                  <a:lnTo>
                    <a:pt x="153" y="2908"/>
                  </a:lnTo>
                  <a:lnTo>
                    <a:pt x="156" y="2903"/>
                  </a:lnTo>
                  <a:lnTo>
                    <a:pt x="159" y="2899"/>
                  </a:lnTo>
                  <a:lnTo>
                    <a:pt x="163" y="2894"/>
                  </a:lnTo>
                  <a:lnTo>
                    <a:pt x="166" y="2889"/>
                  </a:lnTo>
                  <a:lnTo>
                    <a:pt x="169" y="2884"/>
                  </a:lnTo>
                  <a:lnTo>
                    <a:pt x="172" y="2879"/>
                  </a:lnTo>
                  <a:lnTo>
                    <a:pt x="176" y="2873"/>
                  </a:lnTo>
                  <a:lnTo>
                    <a:pt x="179" y="2868"/>
                  </a:lnTo>
                  <a:lnTo>
                    <a:pt x="182" y="2862"/>
                  </a:lnTo>
                  <a:lnTo>
                    <a:pt x="185" y="2857"/>
                  </a:lnTo>
                  <a:lnTo>
                    <a:pt x="189" y="2851"/>
                  </a:lnTo>
                  <a:lnTo>
                    <a:pt x="192" y="2845"/>
                  </a:lnTo>
                  <a:lnTo>
                    <a:pt x="195" y="2839"/>
                  </a:lnTo>
                  <a:lnTo>
                    <a:pt x="198" y="2833"/>
                  </a:lnTo>
                  <a:lnTo>
                    <a:pt x="202" y="2827"/>
                  </a:lnTo>
                  <a:lnTo>
                    <a:pt x="205" y="2821"/>
                  </a:lnTo>
                  <a:lnTo>
                    <a:pt x="208" y="2815"/>
                  </a:lnTo>
                  <a:lnTo>
                    <a:pt x="211" y="2809"/>
                  </a:lnTo>
                  <a:lnTo>
                    <a:pt x="215" y="2803"/>
                  </a:lnTo>
                  <a:lnTo>
                    <a:pt x="218" y="2796"/>
                  </a:lnTo>
                  <a:lnTo>
                    <a:pt x="221" y="2790"/>
                  </a:lnTo>
                  <a:lnTo>
                    <a:pt x="225" y="2783"/>
                  </a:lnTo>
                  <a:lnTo>
                    <a:pt x="228" y="2777"/>
                  </a:lnTo>
                  <a:lnTo>
                    <a:pt x="231" y="2770"/>
                  </a:lnTo>
                  <a:lnTo>
                    <a:pt x="234" y="2763"/>
                  </a:lnTo>
                  <a:lnTo>
                    <a:pt x="238" y="2757"/>
                  </a:lnTo>
                  <a:lnTo>
                    <a:pt x="241" y="2750"/>
                  </a:lnTo>
                  <a:lnTo>
                    <a:pt x="244" y="2743"/>
                  </a:lnTo>
                  <a:lnTo>
                    <a:pt x="247" y="2735"/>
                  </a:lnTo>
                  <a:lnTo>
                    <a:pt x="251" y="2727"/>
                  </a:lnTo>
                  <a:lnTo>
                    <a:pt x="254" y="2719"/>
                  </a:lnTo>
                  <a:lnTo>
                    <a:pt x="257" y="2711"/>
                  </a:lnTo>
                  <a:lnTo>
                    <a:pt x="260" y="2703"/>
                  </a:lnTo>
                  <a:lnTo>
                    <a:pt x="264" y="2695"/>
                  </a:lnTo>
                  <a:lnTo>
                    <a:pt x="267" y="2687"/>
                  </a:lnTo>
                  <a:lnTo>
                    <a:pt x="270" y="2679"/>
                  </a:lnTo>
                  <a:lnTo>
                    <a:pt x="273" y="2671"/>
                  </a:lnTo>
                  <a:lnTo>
                    <a:pt x="277" y="2662"/>
                  </a:lnTo>
                  <a:lnTo>
                    <a:pt x="280" y="2654"/>
                  </a:lnTo>
                  <a:lnTo>
                    <a:pt x="283" y="2645"/>
                  </a:lnTo>
                  <a:lnTo>
                    <a:pt x="286" y="2636"/>
                  </a:lnTo>
                  <a:lnTo>
                    <a:pt x="290" y="2628"/>
                  </a:lnTo>
                  <a:lnTo>
                    <a:pt x="293" y="2619"/>
                  </a:lnTo>
                  <a:lnTo>
                    <a:pt x="296" y="2610"/>
                  </a:lnTo>
                  <a:lnTo>
                    <a:pt x="300" y="2601"/>
                  </a:lnTo>
                  <a:lnTo>
                    <a:pt x="303" y="2592"/>
                  </a:lnTo>
                  <a:lnTo>
                    <a:pt x="306" y="2583"/>
                  </a:lnTo>
                  <a:lnTo>
                    <a:pt x="309" y="2574"/>
                  </a:lnTo>
                  <a:lnTo>
                    <a:pt x="313" y="2564"/>
                  </a:lnTo>
                  <a:lnTo>
                    <a:pt x="316" y="2555"/>
                  </a:lnTo>
                  <a:lnTo>
                    <a:pt x="319" y="2545"/>
                  </a:lnTo>
                  <a:lnTo>
                    <a:pt x="322" y="2536"/>
                  </a:lnTo>
                  <a:lnTo>
                    <a:pt x="326" y="2526"/>
                  </a:lnTo>
                  <a:lnTo>
                    <a:pt x="329" y="2516"/>
                  </a:lnTo>
                  <a:lnTo>
                    <a:pt x="332" y="2505"/>
                  </a:lnTo>
                  <a:lnTo>
                    <a:pt x="335" y="2495"/>
                  </a:lnTo>
                  <a:lnTo>
                    <a:pt x="339" y="2484"/>
                  </a:lnTo>
                  <a:lnTo>
                    <a:pt x="342" y="2474"/>
                  </a:lnTo>
                  <a:lnTo>
                    <a:pt x="345" y="2463"/>
                  </a:lnTo>
                  <a:lnTo>
                    <a:pt x="348" y="2452"/>
                  </a:lnTo>
                  <a:lnTo>
                    <a:pt x="352" y="2441"/>
                  </a:lnTo>
                  <a:lnTo>
                    <a:pt x="355" y="2430"/>
                  </a:lnTo>
                  <a:lnTo>
                    <a:pt x="358" y="2419"/>
                  </a:lnTo>
                  <a:lnTo>
                    <a:pt x="361" y="2408"/>
                  </a:lnTo>
                  <a:lnTo>
                    <a:pt x="365" y="2397"/>
                  </a:lnTo>
                  <a:lnTo>
                    <a:pt x="368" y="2385"/>
                  </a:lnTo>
                  <a:lnTo>
                    <a:pt x="371" y="2374"/>
                  </a:lnTo>
                  <a:lnTo>
                    <a:pt x="375" y="2362"/>
                  </a:lnTo>
                  <a:lnTo>
                    <a:pt x="378" y="2351"/>
                  </a:lnTo>
                  <a:lnTo>
                    <a:pt x="381" y="2339"/>
                  </a:lnTo>
                  <a:lnTo>
                    <a:pt x="384" y="2327"/>
                  </a:lnTo>
                  <a:lnTo>
                    <a:pt x="388" y="2315"/>
                  </a:lnTo>
                  <a:lnTo>
                    <a:pt x="391" y="2303"/>
                  </a:lnTo>
                  <a:lnTo>
                    <a:pt x="394" y="2291"/>
                  </a:lnTo>
                  <a:lnTo>
                    <a:pt x="397" y="2279"/>
                  </a:lnTo>
                  <a:lnTo>
                    <a:pt x="401" y="2267"/>
                  </a:lnTo>
                  <a:lnTo>
                    <a:pt x="404" y="2255"/>
                  </a:lnTo>
                  <a:lnTo>
                    <a:pt x="407" y="2242"/>
                  </a:lnTo>
                  <a:lnTo>
                    <a:pt x="410" y="2229"/>
                  </a:lnTo>
                  <a:lnTo>
                    <a:pt x="414" y="2216"/>
                  </a:lnTo>
                  <a:lnTo>
                    <a:pt x="417" y="2203"/>
                  </a:lnTo>
                  <a:lnTo>
                    <a:pt x="420" y="2190"/>
                  </a:lnTo>
                  <a:lnTo>
                    <a:pt x="423" y="2177"/>
                  </a:lnTo>
                  <a:lnTo>
                    <a:pt x="427" y="2164"/>
                  </a:lnTo>
                  <a:lnTo>
                    <a:pt x="430" y="2150"/>
                  </a:lnTo>
                  <a:lnTo>
                    <a:pt x="433" y="2137"/>
                  </a:lnTo>
                  <a:lnTo>
                    <a:pt x="437" y="2123"/>
                  </a:lnTo>
                  <a:lnTo>
                    <a:pt x="440" y="2110"/>
                  </a:lnTo>
                  <a:lnTo>
                    <a:pt x="443" y="2096"/>
                  </a:lnTo>
                  <a:lnTo>
                    <a:pt x="446" y="2082"/>
                  </a:lnTo>
                  <a:lnTo>
                    <a:pt x="450" y="2068"/>
                  </a:lnTo>
                  <a:lnTo>
                    <a:pt x="453" y="2054"/>
                  </a:lnTo>
                  <a:lnTo>
                    <a:pt x="456" y="2040"/>
                  </a:lnTo>
                  <a:lnTo>
                    <a:pt x="459" y="2026"/>
                  </a:lnTo>
                  <a:lnTo>
                    <a:pt x="463" y="2012"/>
                  </a:lnTo>
                  <a:lnTo>
                    <a:pt x="466" y="1998"/>
                  </a:lnTo>
                  <a:lnTo>
                    <a:pt x="469" y="1984"/>
                  </a:lnTo>
                  <a:lnTo>
                    <a:pt x="472" y="1969"/>
                  </a:lnTo>
                  <a:lnTo>
                    <a:pt x="476" y="1955"/>
                  </a:lnTo>
                  <a:lnTo>
                    <a:pt x="479" y="1940"/>
                  </a:lnTo>
                  <a:lnTo>
                    <a:pt x="482" y="1926"/>
                  </a:lnTo>
                  <a:lnTo>
                    <a:pt x="485" y="1911"/>
                  </a:lnTo>
                  <a:lnTo>
                    <a:pt x="489" y="1896"/>
                  </a:lnTo>
                  <a:lnTo>
                    <a:pt x="492" y="1881"/>
                  </a:lnTo>
                  <a:lnTo>
                    <a:pt x="495" y="1866"/>
                  </a:lnTo>
                  <a:lnTo>
                    <a:pt x="498" y="1852"/>
                  </a:lnTo>
                  <a:lnTo>
                    <a:pt x="502" y="1837"/>
                  </a:lnTo>
                  <a:lnTo>
                    <a:pt x="505" y="1822"/>
                  </a:lnTo>
                  <a:lnTo>
                    <a:pt x="508" y="1806"/>
                  </a:lnTo>
                  <a:lnTo>
                    <a:pt x="512" y="1791"/>
                  </a:lnTo>
                  <a:lnTo>
                    <a:pt x="515" y="1776"/>
                  </a:lnTo>
                  <a:lnTo>
                    <a:pt x="518" y="1761"/>
                  </a:lnTo>
                  <a:lnTo>
                    <a:pt x="521" y="1746"/>
                  </a:lnTo>
                  <a:lnTo>
                    <a:pt x="525" y="1731"/>
                  </a:lnTo>
                  <a:lnTo>
                    <a:pt x="528" y="1716"/>
                  </a:lnTo>
                  <a:lnTo>
                    <a:pt x="531" y="1700"/>
                  </a:lnTo>
                  <a:lnTo>
                    <a:pt x="534" y="1685"/>
                  </a:lnTo>
                  <a:lnTo>
                    <a:pt x="538" y="1670"/>
                  </a:lnTo>
                  <a:lnTo>
                    <a:pt x="541" y="1655"/>
                  </a:lnTo>
                  <a:lnTo>
                    <a:pt x="544" y="1640"/>
                  </a:lnTo>
                  <a:lnTo>
                    <a:pt x="547" y="1625"/>
                  </a:lnTo>
                  <a:lnTo>
                    <a:pt x="551" y="1610"/>
                  </a:lnTo>
                  <a:lnTo>
                    <a:pt x="554" y="1595"/>
                  </a:lnTo>
                  <a:lnTo>
                    <a:pt x="557" y="1580"/>
                  </a:lnTo>
                  <a:lnTo>
                    <a:pt x="560" y="1565"/>
                  </a:lnTo>
                  <a:lnTo>
                    <a:pt x="564" y="1550"/>
                  </a:lnTo>
                  <a:lnTo>
                    <a:pt x="567" y="1535"/>
                  </a:lnTo>
                  <a:lnTo>
                    <a:pt x="570" y="1521"/>
                  </a:lnTo>
                  <a:lnTo>
                    <a:pt x="573" y="1506"/>
                  </a:lnTo>
                  <a:lnTo>
                    <a:pt x="577" y="1492"/>
                  </a:lnTo>
                  <a:lnTo>
                    <a:pt x="580" y="1478"/>
                  </a:lnTo>
                  <a:lnTo>
                    <a:pt x="583" y="1464"/>
                  </a:lnTo>
                  <a:lnTo>
                    <a:pt x="587" y="1450"/>
                  </a:lnTo>
                  <a:lnTo>
                    <a:pt x="590" y="1436"/>
                  </a:lnTo>
                  <a:lnTo>
                    <a:pt x="593" y="1422"/>
                  </a:lnTo>
                  <a:lnTo>
                    <a:pt x="596" y="1408"/>
                  </a:lnTo>
                  <a:lnTo>
                    <a:pt x="600" y="1395"/>
                  </a:lnTo>
                  <a:lnTo>
                    <a:pt x="603" y="1381"/>
                  </a:lnTo>
                  <a:lnTo>
                    <a:pt x="606" y="1368"/>
                  </a:lnTo>
                  <a:lnTo>
                    <a:pt x="609" y="1355"/>
                  </a:lnTo>
                  <a:lnTo>
                    <a:pt x="613" y="1342"/>
                  </a:lnTo>
                  <a:lnTo>
                    <a:pt x="616" y="1329"/>
                  </a:lnTo>
                  <a:lnTo>
                    <a:pt x="619" y="1316"/>
                  </a:lnTo>
                  <a:lnTo>
                    <a:pt x="622" y="1303"/>
                  </a:lnTo>
                  <a:lnTo>
                    <a:pt x="626" y="1291"/>
                  </a:lnTo>
                  <a:lnTo>
                    <a:pt x="629" y="1279"/>
                  </a:lnTo>
                  <a:lnTo>
                    <a:pt x="632" y="1267"/>
                  </a:lnTo>
                  <a:lnTo>
                    <a:pt x="635" y="1255"/>
                  </a:lnTo>
                  <a:lnTo>
                    <a:pt x="639" y="1243"/>
                  </a:lnTo>
                  <a:lnTo>
                    <a:pt x="642" y="1231"/>
                  </a:lnTo>
                  <a:lnTo>
                    <a:pt x="645" y="1220"/>
                  </a:lnTo>
                  <a:lnTo>
                    <a:pt x="648" y="1208"/>
                  </a:lnTo>
                  <a:lnTo>
                    <a:pt x="652" y="1197"/>
                  </a:lnTo>
                  <a:lnTo>
                    <a:pt x="655" y="1187"/>
                  </a:lnTo>
                  <a:lnTo>
                    <a:pt x="658" y="1177"/>
                  </a:lnTo>
                  <a:lnTo>
                    <a:pt x="662" y="1167"/>
                  </a:lnTo>
                  <a:lnTo>
                    <a:pt x="665" y="1157"/>
                  </a:lnTo>
                  <a:lnTo>
                    <a:pt x="668" y="1148"/>
                  </a:lnTo>
                  <a:lnTo>
                    <a:pt x="671" y="1138"/>
                  </a:lnTo>
                  <a:lnTo>
                    <a:pt x="675" y="1129"/>
                  </a:lnTo>
                  <a:lnTo>
                    <a:pt x="678" y="1120"/>
                  </a:lnTo>
                  <a:lnTo>
                    <a:pt x="681" y="1111"/>
                  </a:lnTo>
                  <a:lnTo>
                    <a:pt x="684" y="1102"/>
                  </a:lnTo>
                  <a:lnTo>
                    <a:pt x="688" y="1094"/>
                  </a:lnTo>
                  <a:lnTo>
                    <a:pt x="691" y="1085"/>
                  </a:lnTo>
                  <a:lnTo>
                    <a:pt x="694" y="1077"/>
                  </a:lnTo>
                  <a:lnTo>
                    <a:pt x="697" y="1069"/>
                  </a:lnTo>
                  <a:lnTo>
                    <a:pt x="701" y="1061"/>
                  </a:lnTo>
                  <a:lnTo>
                    <a:pt x="704" y="1053"/>
                  </a:lnTo>
                  <a:lnTo>
                    <a:pt x="707" y="1045"/>
                  </a:lnTo>
                  <a:lnTo>
                    <a:pt x="710" y="1037"/>
                  </a:lnTo>
                  <a:lnTo>
                    <a:pt x="714" y="1029"/>
                  </a:lnTo>
                  <a:lnTo>
                    <a:pt x="717" y="1022"/>
                  </a:lnTo>
                  <a:lnTo>
                    <a:pt x="720" y="1015"/>
                  </a:lnTo>
                  <a:lnTo>
                    <a:pt x="723" y="1007"/>
                  </a:lnTo>
                  <a:lnTo>
                    <a:pt x="727" y="1000"/>
                  </a:lnTo>
                  <a:lnTo>
                    <a:pt x="730" y="993"/>
                  </a:lnTo>
                  <a:lnTo>
                    <a:pt x="733" y="986"/>
                  </a:lnTo>
                  <a:lnTo>
                    <a:pt x="737" y="979"/>
                  </a:lnTo>
                  <a:lnTo>
                    <a:pt x="740" y="973"/>
                  </a:lnTo>
                  <a:lnTo>
                    <a:pt x="743" y="967"/>
                  </a:lnTo>
                  <a:lnTo>
                    <a:pt x="746" y="960"/>
                  </a:lnTo>
                  <a:lnTo>
                    <a:pt x="750" y="954"/>
                  </a:lnTo>
                  <a:lnTo>
                    <a:pt x="753" y="948"/>
                  </a:lnTo>
                  <a:lnTo>
                    <a:pt x="756" y="942"/>
                  </a:lnTo>
                  <a:lnTo>
                    <a:pt x="759" y="936"/>
                  </a:lnTo>
                  <a:lnTo>
                    <a:pt x="763" y="930"/>
                  </a:lnTo>
                  <a:lnTo>
                    <a:pt x="766" y="924"/>
                  </a:lnTo>
                  <a:lnTo>
                    <a:pt x="769" y="918"/>
                  </a:lnTo>
                  <a:lnTo>
                    <a:pt x="772" y="912"/>
                  </a:lnTo>
                  <a:lnTo>
                    <a:pt x="776" y="906"/>
                  </a:lnTo>
                  <a:lnTo>
                    <a:pt x="779" y="901"/>
                  </a:lnTo>
                  <a:lnTo>
                    <a:pt x="782" y="895"/>
                  </a:lnTo>
                  <a:lnTo>
                    <a:pt x="785" y="889"/>
                  </a:lnTo>
                  <a:lnTo>
                    <a:pt x="789" y="883"/>
                  </a:lnTo>
                  <a:lnTo>
                    <a:pt x="792" y="878"/>
                  </a:lnTo>
                  <a:lnTo>
                    <a:pt x="795" y="872"/>
                  </a:lnTo>
                  <a:lnTo>
                    <a:pt x="799" y="866"/>
                  </a:lnTo>
                  <a:lnTo>
                    <a:pt x="802" y="860"/>
                  </a:lnTo>
                  <a:lnTo>
                    <a:pt x="805" y="855"/>
                  </a:lnTo>
                  <a:lnTo>
                    <a:pt x="808" y="849"/>
                  </a:lnTo>
                  <a:lnTo>
                    <a:pt x="812" y="843"/>
                  </a:lnTo>
                  <a:lnTo>
                    <a:pt x="815" y="838"/>
                  </a:lnTo>
                  <a:lnTo>
                    <a:pt x="818" y="832"/>
                  </a:lnTo>
                  <a:lnTo>
                    <a:pt x="821" y="827"/>
                  </a:lnTo>
                  <a:lnTo>
                    <a:pt x="825" y="822"/>
                  </a:lnTo>
                  <a:lnTo>
                    <a:pt x="828" y="817"/>
                  </a:lnTo>
                  <a:lnTo>
                    <a:pt x="831" y="812"/>
                  </a:lnTo>
                  <a:lnTo>
                    <a:pt x="834" y="807"/>
                  </a:lnTo>
                  <a:lnTo>
                    <a:pt x="838" y="801"/>
                  </a:lnTo>
                  <a:lnTo>
                    <a:pt x="841" y="796"/>
                  </a:lnTo>
                  <a:lnTo>
                    <a:pt x="844" y="791"/>
                  </a:lnTo>
                  <a:lnTo>
                    <a:pt x="847" y="786"/>
                  </a:lnTo>
                  <a:lnTo>
                    <a:pt x="851" y="781"/>
                  </a:lnTo>
                  <a:lnTo>
                    <a:pt x="854" y="776"/>
                  </a:lnTo>
                  <a:lnTo>
                    <a:pt x="857" y="771"/>
                  </a:lnTo>
                  <a:lnTo>
                    <a:pt x="860" y="766"/>
                  </a:lnTo>
                  <a:lnTo>
                    <a:pt x="864" y="761"/>
                  </a:lnTo>
                  <a:lnTo>
                    <a:pt x="867" y="756"/>
                  </a:lnTo>
                  <a:lnTo>
                    <a:pt x="870" y="751"/>
                  </a:lnTo>
                  <a:lnTo>
                    <a:pt x="874" y="746"/>
                  </a:lnTo>
                  <a:lnTo>
                    <a:pt x="877" y="741"/>
                  </a:lnTo>
                  <a:lnTo>
                    <a:pt x="880" y="736"/>
                  </a:lnTo>
                  <a:lnTo>
                    <a:pt x="883" y="732"/>
                  </a:lnTo>
                  <a:lnTo>
                    <a:pt x="887" y="727"/>
                  </a:lnTo>
                  <a:lnTo>
                    <a:pt x="890" y="722"/>
                  </a:lnTo>
                  <a:lnTo>
                    <a:pt x="893" y="718"/>
                  </a:lnTo>
                  <a:lnTo>
                    <a:pt x="896" y="713"/>
                  </a:lnTo>
                  <a:lnTo>
                    <a:pt x="900" y="709"/>
                  </a:lnTo>
                  <a:lnTo>
                    <a:pt x="903" y="705"/>
                  </a:lnTo>
                  <a:lnTo>
                    <a:pt x="906" y="701"/>
                  </a:lnTo>
                  <a:lnTo>
                    <a:pt x="909" y="698"/>
                  </a:lnTo>
                  <a:lnTo>
                    <a:pt x="913" y="694"/>
                  </a:lnTo>
                  <a:lnTo>
                    <a:pt x="916" y="690"/>
                  </a:lnTo>
                  <a:lnTo>
                    <a:pt x="919" y="686"/>
                  </a:lnTo>
                  <a:lnTo>
                    <a:pt x="922" y="683"/>
                  </a:lnTo>
                  <a:lnTo>
                    <a:pt x="926" y="679"/>
                  </a:lnTo>
                  <a:lnTo>
                    <a:pt x="929" y="676"/>
                  </a:lnTo>
                  <a:lnTo>
                    <a:pt x="932" y="673"/>
                  </a:lnTo>
                  <a:lnTo>
                    <a:pt x="935" y="669"/>
                  </a:lnTo>
                  <a:lnTo>
                    <a:pt x="939" y="666"/>
                  </a:lnTo>
                  <a:lnTo>
                    <a:pt x="942" y="663"/>
                  </a:lnTo>
                  <a:lnTo>
                    <a:pt x="945" y="660"/>
                  </a:lnTo>
                  <a:lnTo>
                    <a:pt x="949" y="657"/>
                  </a:lnTo>
                  <a:lnTo>
                    <a:pt x="952" y="654"/>
                  </a:lnTo>
                  <a:lnTo>
                    <a:pt x="955" y="651"/>
                  </a:lnTo>
                  <a:lnTo>
                    <a:pt x="958" y="648"/>
                  </a:lnTo>
                  <a:lnTo>
                    <a:pt x="962" y="646"/>
                  </a:lnTo>
                  <a:lnTo>
                    <a:pt x="965" y="643"/>
                  </a:lnTo>
                  <a:lnTo>
                    <a:pt x="968" y="640"/>
                  </a:lnTo>
                  <a:lnTo>
                    <a:pt x="971" y="638"/>
                  </a:lnTo>
                  <a:lnTo>
                    <a:pt x="975" y="636"/>
                  </a:lnTo>
                  <a:lnTo>
                    <a:pt x="978" y="633"/>
                  </a:lnTo>
                  <a:lnTo>
                    <a:pt x="981" y="631"/>
                  </a:lnTo>
                  <a:lnTo>
                    <a:pt x="984" y="629"/>
                  </a:lnTo>
                  <a:lnTo>
                    <a:pt x="988" y="628"/>
                  </a:lnTo>
                  <a:lnTo>
                    <a:pt x="991" y="626"/>
                  </a:lnTo>
                  <a:lnTo>
                    <a:pt x="994" y="624"/>
                  </a:lnTo>
                  <a:lnTo>
                    <a:pt x="997" y="622"/>
                  </a:lnTo>
                  <a:lnTo>
                    <a:pt x="1001" y="621"/>
                  </a:lnTo>
                  <a:lnTo>
                    <a:pt x="1004" y="619"/>
                  </a:lnTo>
                  <a:lnTo>
                    <a:pt x="1007" y="618"/>
                  </a:lnTo>
                  <a:lnTo>
                    <a:pt x="1010" y="617"/>
                  </a:lnTo>
                  <a:lnTo>
                    <a:pt x="1014" y="615"/>
                  </a:lnTo>
                  <a:lnTo>
                    <a:pt x="1017" y="614"/>
                  </a:lnTo>
                  <a:lnTo>
                    <a:pt x="1020" y="613"/>
                  </a:lnTo>
                  <a:lnTo>
                    <a:pt x="1024" y="611"/>
                  </a:lnTo>
                  <a:lnTo>
                    <a:pt x="1027" y="610"/>
                  </a:lnTo>
                  <a:lnTo>
                    <a:pt x="1030" y="609"/>
                  </a:lnTo>
                  <a:lnTo>
                    <a:pt x="1033" y="608"/>
                  </a:lnTo>
                  <a:lnTo>
                    <a:pt x="1037" y="607"/>
                  </a:lnTo>
                  <a:lnTo>
                    <a:pt x="1040" y="606"/>
                  </a:lnTo>
                  <a:lnTo>
                    <a:pt x="1043" y="605"/>
                  </a:lnTo>
                  <a:lnTo>
                    <a:pt x="1046" y="604"/>
                  </a:lnTo>
                  <a:lnTo>
                    <a:pt x="1050" y="603"/>
                  </a:lnTo>
                  <a:lnTo>
                    <a:pt x="1053" y="602"/>
                  </a:lnTo>
                  <a:lnTo>
                    <a:pt x="1056" y="601"/>
                  </a:lnTo>
                  <a:lnTo>
                    <a:pt x="1059" y="600"/>
                  </a:lnTo>
                  <a:lnTo>
                    <a:pt x="1063" y="599"/>
                  </a:lnTo>
                  <a:lnTo>
                    <a:pt x="1066" y="598"/>
                  </a:lnTo>
                  <a:lnTo>
                    <a:pt x="1069" y="597"/>
                  </a:lnTo>
                  <a:lnTo>
                    <a:pt x="1072" y="596"/>
                  </a:lnTo>
                  <a:lnTo>
                    <a:pt x="1076" y="595"/>
                  </a:lnTo>
                  <a:lnTo>
                    <a:pt x="1079" y="594"/>
                  </a:lnTo>
                  <a:lnTo>
                    <a:pt x="1082" y="593"/>
                  </a:lnTo>
                  <a:lnTo>
                    <a:pt x="1085" y="592"/>
                  </a:lnTo>
                  <a:lnTo>
                    <a:pt x="1089" y="591"/>
                  </a:lnTo>
                  <a:lnTo>
                    <a:pt x="1092" y="590"/>
                  </a:lnTo>
                  <a:lnTo>
                    <a:pt x="1095" y="589"/>
                  </a:lnTo>
                  <a:lnTo>
                    <a:pt x="1099" y="588"/>
                  </a:lnTo>
                  <a:lnTo>
                    <a:pt x="1102" y="587"/>
                  </a:lnTo>
                  <a:lnTo>
                    <a:pt x="1105" y="586"/>
                  </a:lnTo>
                  <a:lnTo>
                    <a:pt x="1108" y="585"/>
                  </a:lnTo>
                  <a:lnTo>
                    <a:pt x="1112" y="584"/>
                  </a:lnTo>
                  <a:lnTo>
                    <a:pt x="1115" y="583"/>
                  </a:lnTo>
                  <a:lnTo>
                    <a:pt x="1118" y="582"/>
                  </a:lnTo>
                  <a:lnTo>
                    <a:pt x="1121" y="581"/>
                  </a:lnTo>
                  <a:lnTo>
                    <a:pt x="1125" y="579"/>
                  </a:lnTo>
                  <a:lnTo>
                    <a:pt x="1128" y="578"/>
                  </a:lnTo>
                  <a:lnTo>
                    <a:pt x="1131" y="577"/>
                  </a:lnTo>
                  <a:lnTo>
                    <a:pt x="1134" y="575"/>
                  </a:lnTo>
                  <a:lnTo>
                    <a:pt x="1138" y="574"/>
                  </a:lnTo>
                  <a:lnTo>
                    <a:pt x="1141" y="573"/>
                  </a:lnTo>
                  <a:lnTo>
                    <a:pt x="1144" y="571"/>
                  </a:lnTo>
                  <a:lnTo>
                    <a:pt x="1147" y="570"/>
                  </a:lnTo>
                  <a:lnTo>
                    <a:pt x="1151" y="568"/>
                  </a:lnTo>
                  <a:lnTo>
                    <a:pt x="1154" y="566"/>
                  </a:lnTo>
                  <a:lnTo>
                    <a:pt x="1157" y="565"/>
                  </a:lnTo>
                  <a:lnTo>
                    <a:pt x="1161" y="563"/>
                  </a:lnTo>
                  <a:lnTo>
                    <a:pt x="1164" y="561"/>
                  </a:lnTo>
                  <a:lnTo>
                    <a:pt x="1167" y="560"/>
                  </a:lnTo>
                  <a:lnTo>
                    <a:pt x="1170" y="558"/>
                  </a:lnTo>
                  <a:lnTo>
                    <a:pt x="1174" y="556"/>
                  </a:lnTo>
                  <a:lnTo>
                    <a:pt x="1177" y="554"/>
                  </a:lnTo>
                  <a:lnTo>
                    <a:pt x="1180" y="552"/>
                  </a:lnTo>
                  <a:lnTo>
                    <a:pt x="1183" y="550"/>
                  </a:lnTo>
                  <a:lnTo>
                    <a:pt x="1187" y="548"/>
                  </a:lnTo>
                  <a:lnTo>
                    <a:pt x="1190" y="546"/>
                  </a:lnTo>
                  <a:lnTo>
                    <a:pt x="1193" y="544"/>
                  </a:lnTo>
                  <a:lnTo>
                    <a:pt x="1196" y="542"/>
                  </a:lnTo>
                  <a:lnTo>
                    <a:pt x="1200" y="540"/>
                  </a:lnTo>
                  <a:lnTo>
                    <a:pt x="1203" y="538"/>
                  </a:lnTo>
                  <a:lnTo>
                    <a:pt x="1206" y="535"/>
                  </a:lnTo>
                  <a:lnTo>
                    <a:pt x="1209" y="533"/>
                  </a:lnTo>
                  <a:lnTo>
                    <a:pt x="1213" y="531"/>
                  </a:lnTo>
                  <a:lnTo>
                    <a:pt x="1216" y="529"/>
                  </a:lnTo>
                  <a:lnTo>
                    <a:pt x="1219" y="526"/>
                  </a:lnTo>
                  <a:lnTo>
                    <a:pt x="1222" y="524"/>
                  </a:lnTo>
                  <a:lnTo>
                    <a:pt x="1226" y="522"/>
                  </a:lnTo>
                  <a:lnTo>
                    <a:pt x="1229" y="519"/>
                  </a:lnTo>
                  <a:lnTo>
                    <a:pt x="1232" y="517"/>
                  </a:lnTo>
                  <a:lnTo>
                    <a:pt x="1236" y="514"/>
                  </a:lnTo>
                  <a:lnTo>
                    <a:pt x="1239" y="512"/>
                  </a:lnTo>
                  <a:lnTo>
                    <a:pt x="1242" y="509"/>
                  </a:lnTo>
                  <a:lnTo>
                    <a:pt x="1245" y="507"/>
                  </a:lnTo>
                  <a:lnTo>
                    <a:pt x="1249" y="504"/>
                  </a:lnTo>
                  <a:lnTo>
                    <a:pt x="1252" y="502"/>
                  </a:lnTo>
                  <a:lnTo>
                    <a:pt x="1255" y="499"/>
                  </a:lnTo>
                  <a:lnTo>
                    <a:pt x="1258" y="497"/>
                  </a:lnTo>
                  <a:lnTo>
                    <a:pt x="1262" y="494"/>
                  </a:lnTo>
                  <a:lnTo>
                    <a:pt x="1265" y="491"/>
                  </a:lnTo>
                  <a:lnTo>
                    <a:pt x="1268" y="489"/>
                  </a:lnTo>
                  <a:lnTo>
                    <a:pt x="1271" y="486"/>
                  </a:lnTo>
                  <a:lnTo>
                    <a:pt x="1275" y="484"/>
                  </a:lnTo>
                  <a:lnTo>
                    <a:pt x="1278" y="481"/>
                  </a:lnTo>
                  <a:lnTo>
                    <a:pt x="1281" y="478"/>
                  </a:lnTo>
                  <a:lnTo>
                    <a:pt x="1284" y="476"/>
                  </a:lnTo>
                  <a:lnTo>
                    <a:pt x="1288" y="473"/>
                  </a:lnTo>
                  <a:lnTo>
                    <a:pt x="1291" y="471"/>
                  </a:lnTo>
                  <a:lnTo>
                    <a:pt x="1294" y="468"/>
                  </a:lnTo>
                  <a:lnTo>
                    <a:pt x="1297" y="466"/>
                  </a:lnTo>
                  <a:lnTo>
                    <a:pt x="1301" y="463"/>
                  </a:lnTo>
                  <a:lnTo>
                    <a:pt x="1304" y="461"/>
                  </a:lnTo>
                  <a:lnTo>
                    <a:pt x="1307" y="458"/>
                  </a:lnTo>
                  <a:lnTo>
                    <a:pt x="1311" y="456"/>
                  </a:lnTo>
                  <a:lnTo>
                    <a:pt x="1314" y="453"/>
                  </a:lnTo>
                  <a:lnTo>
                    <a:pt x="1317" y="451"/>
                  </a:lnTo>
                  <a:lnTo>
                    <a:pt x="1320" y="449"/>
                  </a:lnTo>
                  <a:lnTo>
                    <a:pt x="1324" y="446"/>
                  </a:lnTo>
                  <a:lnTo>
                    <a:pt x="1327" y="444"/>
                  </a:lnTo>
                  <a:lnTo>
                    <a:pt x="1330" y="442"/>
                  </a:lnTo>
                  <a:lnTo>
                    <a:pt x="1333" y="440"/>
                  </a:lnTo>
                  <a:lnTo>
                    <a:pt x="1337" y="437"/>
                  </a:lnTo>
                  <a:lnTo>
                    <a:pt x="1340" y="435"/>
                  </a:lnTo>
                  <a:lnTo>
                    <a:pt x="1343" y="433"/>
                  </a:lnTo>
                  <a:lnTo>
                    <a:pt x="1346" y="431"/>
                  </a:lnTo>
                  <a:lnTo>
                    <a:pt x="1350" y="429"/>
                  </a:lnTo>
                  <a:lnTo>
                    <a:pt x="1353" y="427"/>
                  </a:lnTo>
                  <a:lnTo>
                    <a:pt x="1356" y="425"/>
                  </a:lnTo>
                  <a:lnTo>
                    <a:pt x="1359" y="423"/>
                  </a:lnTo>
                  <a:lnTo>
                    <a:pt x="1363" y="421"/>
                  </a:lnTo>
                  <a:lnTo>
                    <a:pt x="1366" y="419"/>
                  </a:lnTo>
                  <a:lnTo>
                    <a:pt x="1369" y="417"/>
                  </a:lnTo>
                  <a:lnTo>
                    <a:pt x="1372" y="416"/>
                  </a:lnTo>
                  <a:lnTo>
                    <a:pt x="1376" y="414"/>
                  </a:lnTo>
                  <a:lnTo>
                    <a:pt x="1379" y="412"/>
                  </a:lnTo>
                  <a:lnTo>
                    <a:pt x="1382" y="411"/>
                  </a:lnTo>
                  <a:lnTo>
                    <a:pt x="1386" y="409"/>
                  </a:lnTo>
                  <a:lnTo>
                    <a:pt x="1389" y="408"/>
                  </a:lnTo>
                  <a:lnTo>
                    <a:pt x="1392" y="406"/>
                  </a:lnTo>
                  <a:lnTo>
                    <a:pt x="1395" y="405"/>
                  </a:lnTo>
                  <a:lnTo>
                    <a:pt x="1399" y="403"/>
                  </a:lnTo>
                  <a:lnTo>
                    <a:pt x="1402" y="402"/>
                  </a:lnTo>
                  <a:lnTo>
                    <a:pt x="1405" y="401"/>
                  </a:lnTo>
                  <a:lnTo>
                    <a:pt x="1408" y="400"/>
                  </a:lnTo>
                  <a:lnTo>
                    <a:pt x="1412" y="399"/>
                  </a:lnTo>
                  <a:lnTo>
                    <a:pt x="1415" y="398"/>
                  </a:lnTo>
                  <a:lnTo>
                    <a:pt x="1418" y="397"/>
                  </a:lnTo>
                  <a:lnTo>
                    <a:pt x="1421" y="396"/>
                  </a:lnTo>
                  <a:lnTo>
                    <a:pt x="1425" y="395"/>
                  </a:lnTo>
                  <a:lnTo>
                    <a:pt x="1428" y="394"/>
                  </a:lnTo>
                  <a:lnTo>
                    <a:pt x="1431" y="393"/>
                  </a:lnTo>
                  <a:lnTo>
                    <a:pt x="1434" y="392"/>
                  </a:lnTo>
                  <a:lnTo>
                    <a:pt x="1438" y="391"/>
                  </a:lnTo>
                  <a:lnTo>
                    <a:pt x="1441" y="391"/>
                  </a:lnTo>
                  <a:lnTo>
                    <a:pt x="1444" y="390"/>
                  </a:lnTo>
                  <a:lnTo>
                    <a:pt x="1447" y="389"/>
                  </a:lnTo>
                  <a:lnTo>
                    <a:pt x="1451" y="388"/>
                  </a:lnTo>
                  <a:lnTo>
                    <a:pt x="1454" y="388"/>
                  </a:lnTo>
                  <a:lnTo>
                    <a:pt x="1457" y="387"/>
                  </a:lnTo>
                  <a:lnTo>
                    <a:pt x="1461" y="387"/>
                  </a:lnTo>
                  <a:lnTo>
                    <a:pt x="1464" y="386"/>
                  </a:lnTo>
                  <a:lnTo>
                    <a:pt x="1467" y="386"/>
                  </a:lnTo>
                  <a:lnTo>
                    <a:pt x="1470" y="385"/>
                  </a:lnTo>
                  <a:lnTo>
                    <a:pt x="1474" y="385"/>
                  </a:lnTo>
                  <a:lnTo>
                    <a:pt x="1477" y="385"/>
                  </a:lnTo>
                  <a:lnTo>
                    <a:pt x="1480" y="384"/>
                  </a:lnTo>
                  <a:lnTo>
                    <a:pt x="1483" y="384"/>
                  </a:lnTo>
                  <a:lnTo>
                    <a:pt x="1487" y="384"/>
                  </a:lnTo>
                  <a:lnTo>
                    <a:pt x="1490" y="384"/>
                  </a:lnTo>
                  <a:lnTo>
                    <a:pt x="1493" y="384"/>
                  </a:lnTo>
                  <a:lnTo>
                    <a:pt x="1496" y="383"/>
                  </a:lnTo>
                  <a:lnTo>
                    <a:pt x="1500" y="383"/>
                  </a:lnTo>
                  <a:lnTo>
                    <a:pt x="1503" y="383"/>
                  </a:lnTo>
                  <a:lnTo>
                    <a:pt x="1506" y="383"/>
                  </a:lnTo>
                  <a:lnTo>
                    <a:pt x="1509" y="383"/>
                  </a:lnTo>
                  <a:lnTo>
                    <a:pt x="1513" y="383"/>
                  </a:lnTo>
                  <a:lnTo>
                    <a:pt x="1516" y="383"/>
                  </a:lnTo>
                  <a:lnTo>
                    <a:pt x="1519" y="383"/>
                  </a:lnTo>
                  <a:lnTo>
                    <a:pt x="1523" y="383"/>
                  </a:lnTo>
                  <a:lnTo>
                    <a:pt x="1526" y="383"/>
                  </a:lnTo>
                  <a:lnTo>
                    <a:pt x="1529" y="383"/>
                  </a:lnTo>
                  <a:lnTo>
                    <a:pt x="1532" y="383"/>
                  </a:lnTo>
                  <a:lnTo>
                    <a:pt x="1536" y="383"/>
                  </a:lnTo>
                  <a:lnTo>
                    <a:pt x="1539" y="383"/>
                  </a:lnTo>
                  <a:lnTo>
                    <a:pt x="1542" y="383"/>
                  </a:lnTo>
                  <a:lnTo>
                    <a:pt x="1545" y="382"/>
                  </a:lnTo>
                  <a:lnTo>
                    <a:pt x="1549" y="382"/>
                  </a:lnTo>
                  <a:lnTo>
                    <a:pt x="1552" y="382"/>
                  </a:lnTo>
                  <a:lnTo>
                    <a:pt x="1555" y="383"/>
                  </a:lnTo>
                  <a:lnTo>
                    <a:pt x="1558" y="383"/>
                  </a:lnTo>
                  <a:lnTo>
                    <a:pt x="1562" y="383"/>
                  </a:lnTo>
                  <a:lnTo>
                    <a:pt x="1565" y="383"/>
                  </a:lnTo>
                  <a:lnTo>
                    <a:pt x="1568" y="383"/>
                  </a:lnTo>
                  <a:lnTo>
                    <a:pt x="1571" y="383"/>
                  </a:lnTo>
                  <a:lnTo>
                    <a:pt x="1575" y="383"/>
                  </a:lnTo>
                  <a:lnTo>
                    <a:pt x="1578" y="383"/>
                  </a:lnTo>
                  <a:lnTo>
                    <a:pt x="1581" y="383"/>
                  </a:lnTo>
                  <a:lnTo>
                    <a:pt x="1584" y="383"/>
                  </a:lnTo>
                  <a:lnTo>
                    <a:pt x="1588" y="382"/>
                  </a:lnTo>
                  <a:lnTo>
                    <a:pt x="1591" y="382"/>
                  </a:lnTo>
                  <a:lnTo>
                    <a:pt x="1594" y="382"/>
                  </a:lnTo>
                  <a:lnTo>
                    <a:pt x="1598" y="382"/>
                  </a:lnTo>
                  <a:lnTo>
                    <a:pt x="1601" y="382"/>
                  </a:lnTo>
                  <a:lnTo>
                    <a:pt x="1604" y="382"/>
                  </a:lnTo>
                  <a:lnTo>
                    <a:pt x="1607" y="382"/>
                  </a:lnTo>
                  <a:lnTo>
                    <a:pt x="1611" y="382"/>
                  </a:lnTo>
                  <a:lnTo>
                    <a:pt x="1614" y="382"/>
                  </a:lnTo>
                  <a:lnTo>
                    <a:pt x="1617" y="382"/>
                  </a:lnTo>
                  <a:lnTo>
                    <a:pt x="1620" y="382"/>
                  </a:lnTo>
                  <a:lnTo>
                    <a:pt x="1624" y="381"/>
                  </a:lnTo>
                  <a:lnTo>
                    <a:pt x="1627" y="381"/>
                  </a:lnTo>
                  <a:lnTo>
                    <a:pt x="1630" y="381"/>
                  </a:lnTo>
                  <a:lnTo>
                    <a:pt x="1633" y="381"/>
                  </a:lnTo>
                  <a:lnTo>
                    <a:pt x="1637" y="381"/>
                  </a:lnTo>
                  <a:lnTo>
                    <a:pt x="1640" y="380"/>
                  </a:lnTo>
                  <a:lnTo>
                    <a:pt x="1643" y="380"/>
                  </a:lnTo>
                  <a:lnTo>
                    <a:pt x="1646" y="380"/>
                  </a:lnTo>
                  <a:lnTo>
                    <a:pt x="1650" y="380"/>
                  </a:lnTo>
                  <a:lnTo>
                    <a:pt x="1653" y="379"/>
                  </a:lnTo>
                  <a:lnTo>
                    <a:pt x="1656" y="379"/>
                  </a:lnTo>
                  <a:lnTo>
                    <a:pt x="1659" y="379"/>
                  </a:lnTo>
                  <a:lnTo>
                    <a:pt x="1663" y="378"/>
                  </a:lnTo>
                  <a:lnTo>
                    <a:pt x="1666" y="378"/>
                  </a:lnTo>
                  <a:lnTo>
                    <a:pt x="1669" y="377"/>
                  </a:lnTo>
                  <a:lnTo>
                    <a:pt x="1673" y="377"/>
                  </a:lnTo>
                  <a:lnTo>
                    <a:pt x="1676" y="377"/>
                  </a:lnTo>
                  <a:lnTo>
                    <a:pt x="1679" y="376"/>
                  </a:lnTo>
                  <a:lnTo>
                    <a:pt x="1682" y="376"/>
                  </a:lnTo>
                  <a:lnTo>
                    <a:pt x="1686" y="375"/>
                  </a:lnTo>
                  <a:lnTo>
                    <a:pt x="1689" y="375"/>
                  </a:lnTo>
                  <a:lnTo>
                    <a:pt x="1692" y="374"/>
                  </a:lnTo>
                  <a:lnTo>
                    <a:pt x="1695" y="374"/>
                  </a:lnTo>
                  <a:lnTo>
                    <a:pt x="1699" y="373"/>
                  </a:lnTo>
                  <a:lnTo>
                    <a:pt x="1702" y="373"/>
                  </a:lnTo>
                  <a:lnTo>
                    <a:pt x="1705" y="372"/>
                  </a:lnTo>
                  <a:lnTo>
                    <a:pt x="1708" y="372"/>
                  </a:lnTo>
                  <a:lnTo>
                    <a:pt x="1712" y="371"/>
                  </a:lnTo>
                  <a:lnTo>
                    <a:pt x="1715" y="371"/>
                  </a:lnTo>
                  <a:lnTo>
                    <a:pt x="1718" y="370"/>
                  </a:lnTo>
                  <a:lnTo>
                    <a:pt x="1721" y="369"/>
                  </a:lnTo>
                  <a:lnTo>
                    <a:pt x="1725" y="369"/>
                  </a:lnTo>
                  <a:lnTo>
                    <a:pt x="1728" y="368"/>
                  </a:lnTo>
                  <a:lnTo>
                    <a:pt x="1731" y="367"/>
                  </a:lnTo>
                  <a:lnTo>
                    <a:pt x="1734" y="367"/>
                  </a:lnTo>
                  <a:lnTo>
                    <a:pt x="1738" y="366"/>
                  </a:lnTo>
                  <a:lnTo>
                    <a:pt x="1741" y="365"/>
                  </a:lnTo>
                  <a:lnTo>
                    <a:pt x="1744" y="364"/>
                  </a:lnTo>
                  <a:lnTo>
                    <a:pt x="1748" y="364"/>
                  </a:lnTo>
                  <a:lnTo>
                    <a:pt x="1751" y="363"/>
                  </a:lnTo>
                  <a:lnTo>
                    <a:pt x="1754" y="362"/>
                  </a:lnTo>
                  <a:lnTo>
                    <a:pt x="1757" y="362"/>
                  </a:lnTo>
                  <a:lnTo>
                    <a:pt x="1761" y="361"/>
                  </a:lnTo>
                  <a:lnTo>
                    <a:pt x="1764" y="360"/>
                  </a:lnTo>
                  <a:lnTo>
                    <a:pt x="1767" y="359"/>
                  </a:lnTo>
                  <a:lnTo>
                    <a:pt x="1770" y="358"/>
                  </a:lnTo>
                  <a:lnTo>
                    <a:pt x="1774" y="358"/>
                  </a:lnTo>
                  <a:lnTo>
                    <a:pt x="1777" y="357"/>
                  </a:lnTo>
                  <a:lnTo>
                    <a:pt x="1780" y="356"/>
                  </a:lnTo>
                  <a:lnTo>
                    <a:pt x="1783" y="355"/>
                  </a:lnTo>
                  <a:lnTo>
                    <a:pt x="1787" y="354"/>
                  </a:lnTo>
                  <a:lnTo>
                    <a:pt x="1790" y="353"/>
                  </a:lnTo>
                  <a:lnTo>
                    <a:pt x="1793" y="353"/>
                  </a:lnTo>
                  <a:lnTo>
                    <a:pt x="1796" y="352"/>
                  </a:lnTo>
                  <a:lnTo>
                    <a:pt x="1800" y="351"/>
                  </a:lnTo>
                  <a:lnTo>
                    <a:pt x="1803" y="350"/>
                  </a:lnTo>
                  <a:lnTo>
                    <a:pt x="1806" y="349"/>
                  </a:lnTo>
                  <a:lnTo>
                    <a:pt x="1809" y="348"/>
                  </a:lnTo>
                  <a:lnTo>
                    <a:pt x="1813" y="347"/>
                  </a:lnTo>
                  <a:lnTo>
                    <a:pt x="1816" y="346"/>
                  </a:lnTo>
                  <a:lnTo>
                    <a:pt x="1819" y="346"/>
                  </a:lnTo>
                  <a:lnTo>
                    <a:pt x="1823" y="345"/>
                  </a:lnTo>
                  <a:lnTo>
                    <a:pt x="1826" y="344"/>
                  </a:lnTo>
                  <a:lnTo>
                    <a:pt x="1829" y="343"/>
                  </a:lnTo>
                  <a:lnTo>
                    <a:pt x="1832" y="342"/>
                  </a:lnTo>
                  <a:lnTo>
                    <a:pt x="1836" y="341"/>
                  </a:lnTo>
                  <a:lnTo>
                    <a:pt x="1839" y="340"/>
                  </a:lnTo>
                  <a:lnTo>
                    <a:pt x="1842" y="339"/>
                  </a:lnTo>
                  <a:lnTo>
                    <a:pt x="1845" y="338"/>
                  </a:lnTo>
                  <a:lnTo>
                    <a:pt x="1849" y="337"/>
                  </a:lnTo>
                  <a:lnTo>
                    <a:pt x="1852" y="337"/>
                  </a:lnTo>
                  <a:lnTo>
                    <a:pt x="1855" y="336"/>
                  </a:lnTo>
                  <a:lnTo>
                    <a:pt x="1858" y="335"/>
                  </a:lnTo>
                  <a:lnTo>
                    <a:pt x="1862" y="334"/>
                  </a:lnTo>
                  <a:lnTo>
                    <a:pt x="1865" y="333"/>
                  </a:lnTo>
                  <a:lnTo>
                    <a:pt x="1868" y="332"/>
                  </a:lnTo>
                  <a:lnTo>
                    <a:pt x="1871" y="331"/>
                  </a:lnTo>
                  <a:lnTo>
                    <a:pt x="1875" y="330"/>
                  </a:lnTo>
                  <a:lnTo>
                    <a:pt x="1878" y="329"/>
                  </a:lnTo>
                  <a:lnTo>
                    <a:pt x="1881" y="328"/>
                  </a:lnTo>
                  <a:lnTo>
                    <a:pt x="1885" y="328"/>
                  </a:lnTo>
                  <a:lnTo>
                    <a:pt x="1888" y="327"/>
                  </a:lnTo>
                  <a:lnTo>
                    <a:pt x="1891" y="326"/>
                  </a:lnTo>
                  <a:lnTo>
                    <a:pt x="1894" y="325"/>
                  </a:lnTo>
                  <a:lnTo>
                    <a:pt x="1898" y="324"/>
                  </a:lnTo>
                  <a:lnTo>
                    <a:pt x="1901" y="323"/>
                  </a:lnTo>
                  <a:lnTo>
                    <a:pt x="1904" y="322"/>
                  </a:lnTo>
                  <a:lnTo>
                    <a:pt x="1907" y="322"/>
                  </a:lnTo>
                  <a:lnTo>
                    <a:pt x="1911" y="321"/>
                  </a:lnTo>
                  <a:lnTo>
                    <a:pt x="1914" y="320"/>
                  </a:lnTo>
                  <a:lnTo>
                    <a:pt x="1917" y="319"/>
                  </a:lnTo>
                  <a:lnTo>
                    <a:pt x="1920" y="318"/>
                  </a:lnTo>
                  <a:lnTo>
                    <a:pt x="1924" y="318"/>
                  </a:lnTo>
                  <a:lnTo>
                    <a:pt x="1927" y="317"/>
                  </a:lnTo>
                  <a:lnTo>
                    <a:pt x="1930" y="316"/>
                  </a:lnTo>
                  <a:lnTo>
                    <a:pt x="1933" y="315"/>
                  </a:lnTo>
                  <a:lnTo>
                    <a:pt x="1937" y="314"/>
                  </a:lnTo>
                  <a:lnTo>
                    <a:pt x="1940" y="314"/>
                  </a:lnTo>
                  <a:lnTo>
                    <a:pt x="1943" y="313"/>
                  </a:lnTo>
                  <a:lnTo>
                    <a:pt x="1946" y="312"/>
                  </a:lnTo>
                  <a:lnTo>
                    <a:pt x="1950" y="311"/>
                  </a:lnTo>
                  <a:lnTo>
                    <a:pt x="1953" y="311"/>
                  </a:lnTo>
                  <a:lnTo>
                    <a:pt x="1956" y="310"/>
                  </a:lnTo>
                  <a:lnTo>
                    <a:pt x="1960" y="309"/>
                  </a:lnTo>
                  <a:lnTo>
                    <a:pt x="1963" y="309"/>
                  </a:lnTo>
                  <a:lnTo>
                    <a:pt x="1966" y="308"/>
                  </a:lnTo>
                  <a:lnTo>
                    <a:pt x="1969" y="307"/>
                  </a:lnTo>
                  <a:lnTo>
                    <a:pt x="1973" y="307"/>
                  </a:lnTo>
                  <a:lnTo>
                    <a:pt x="1976" y="306"/>
                  </a:lnTo>
                  <a:lnTo>
                    <a:pt x="1979" y="306"/>
                  </a:lnTo>
                  <a:lnTo>
                    <a:pt x="1982" y="305"/>
                  </a:lnTo>
                  <a:lnTo>
                    <a:pt x="1986" y="304"/>
                  </a:lnTo>
                  <a:lnTo>
                    <a:pt x="1989" y="304"/>
                  </a:lnTo>
                  <a:lnTo>
                    <a:pt x="1992" y="303"/>
                  </a:lnTo>
                  <a:lnTo>
                    <a:pt x="1995" y="303"/>
                  </a:lnTo>
                  <a:lnTo>
                    <a:pt x="1999" y="302"/>
                  </a:lnTo>
                  <a:lnTo>
                    <a:pt x="2002" y="302"/>
                  </a:lnTo>
                  <a:lnTo>
                    <a:pt x="2005" y="301"/>
                  </a:lnTo>
                  <a:lnTo>
                    <a:pt x="2008" y="301"/>
                  </a:lnTo>
                  <a:lnTo>
                    <a:pt x="2012" y="300"/>
                  </a:lnTo>
                  <a:lnTo>
                    <a:pt x="2015" y="300"/>
                  </a:lnTo>
                  <a:lnTo>
                    <a:pt x="2018" y="300"/>
                  </a:lnTo>
                  <a:lnTo>
                    <a:pt x="2021" y="299"/>
                  </a:lnTo>
                  <a:lnTo>
                    <a:pt x="2025" y="299"/>
                  </a:lnTo>
                  <a:lnTo>
                    <a:pt x="2028" y="298"/>
                  </a:lnTo>
                  <a:lnTo>
                    <a:pt x="2031" y="298"/>
                  </a:lnTo>
                  <a:lnTo>
                    <a:pt x="2035" y="298"/>
                  </a:lnTo>
                  <a:lnTo>
                    <a:pt x="2038" y="297"/>
                  </a:lnTo>
                  <a:lnTo>
                    <a:pt x="2041" y="297"/>
                  </a:lnTo>
                  <a:lnTo>
                    <a:pt x="2044" y="297"/>
                  </a:lnTo>
                  <a:lnTo>
                    <a:pt x="2048" y="296"/>
                  </a:lnTo>
                  <a:lnTo>
                    <a:pt x="2051" y="296"/>
                  </a:lnTo>
                  <a:lnTo>
                    <a:pt x="2054" y="296"/>
                  </a:lnTo>
                  <a:lnTo>
                    <a:pt x="2057" y="296"/>
                  </a:lnTo>
                  <a:lnTo>
                    <a:pt x="2061" y="296"/>
                  </a:lnTo>
                  <a:lnTo>
                    <a:pt x="2064" y="295"/>
                  </a:lnTo>
                  <a:lnTo>
                    <a:pt x="2067" y="295"/>
                  </a:lnTo>
                  <a:lnTo>
                    <a:pt x="2070" y="295"/>
                  </a:lnTo>
                  <a:lnTo>
                    <a:pt x="2074" y="295"/>
                  </a:lnTo>
                  <a:lnTo>
                    <a:pt x="2077" y="295"/>
                  </a:lnTo>
                  <a:lnTo>
                    <a:pt x="2080" y="295"/>
                  </a:lnTo>
                  <a:lnTo>
                    <a:pt x="2083" y="295"/>
                  </a:lnTo>
                  <a:lnTo>
                    <a:pt x="2087" y="295"/>
                  </a:lnTo>
                  <a:lnTo>
                    <a:pt x="2090" y="295"/>
                  </a:lnTo>
                  <a:lnTo>
                    <a:pt x="2093" y="295"/>
                  </a:lnTo>
                  <a:lnTo>
                    <a:pt x="2096" y="295"/>
                  </a:lnTo>
                  <a:lnTo>
                    <a:pt x="2100" y="294"/>
                  </a:lnTo>
                  <a:lnTo>
                    <a:pt x="2103" y="294"/>
                  </a:lnTo>
                  <a:lnTo>
                    <a:pt x="2106" y="294"/>
                  </a:lnTo>
                  <a:lnTo>
                    <a:pt x="2110" y="294"/>
                  </a:lnTo>
                  <a:lnTo>
                    <a:pt x="2113" y="295"/>
                  </a:lnTo>
                  <a:lnTo>
                    <a:pt x="2116" y="295"/>
                  </a:lnTo>
                  <a:lnTo>
                    <a:pt x="2119" y="295"/>
                  </a:lnTo>
                  <a:lnTo>
                    <a:pt x="2123" y="295"/>
                  </a:lnTo>
                  <a:lnTo>
                    <a:pt x="2126" y="295"/>
                  </a:lnTo>
                  <a:lnTo>
                    <a:pt x="2129" y="295"/>
                  </a:lnTo>
                  <a:lnTo>
                    <a:pt x="2132" y="295"/>
                  </a:lnTo>
                  <a:lnTo>
                    <a:pt x="2136" y="295"/>
                  </a:lnTo>
                  <a:lnTo>
                    <a:pt x="2139" y="295"/>
                  </a:lnTo>
                  <a:lnTo>
                    <a:pt x="2142" y="296"/>
                  </a:lnTo>
                  <a:lnTo>
                    <a:pt x="2145" y="296"/>
                  </a:lnTo>
                  <a:lnTo>
                    <a:pt x="2149" y="296"/>
                  </a:lnTo>
                  <a:lnTo>
                    <a:pt x="2152" y="296"/>
                  </a:lnTo>
                  <a:lnTo>
                    <a:pt x="2155" y="296"/>
                  </a:lnTo>
                  <a:lnTo>
                    <a:pt x="2158" y="296"/>
                  </a:lnTo>
                  <a:lnTo>
                    <a:pt x="2162" y="297"/>
                  </a:lnTo>
                  <a:lnTo>
                    <a:pt x="2165" y="297"/>
                  </a:lnTo>
                  <a:lnTo>
                    <a:pt x="2168" y="297"/>
                  </a:lnTo>
                  <a:lnTo>
                    <a:pt x="2171" y="297"/>
                  </a:lnTo>
                  <a:lnTo>
                    <a:pt x="2175" y="298"/>
                  </a:lnTo>
                  <a:lnTo>
                    <a:pt x="2178" y="298"/>
                  </a:lnTo>
                  <a:lnTo>
                    <a:pt x="2181" y="298"/>
                  </a:lnTo>
                  <a:lnTo>
                    <a:pt x="2185" y="298"/>
                  </a:lnTo>
                  <a:lnTo>
                    <a:pt x="2188" y="298"/>
                  </a:lnTo>
                  <a:lnTo>
                    <a:pt x="2191" y="299"/>
                  </a:lnTo>
                  <a:lnTo>
                    <a:pt x="2194" y="299"/>
                  </a:lnTo>
                  <a:lnTo>
                    <a:pt x="2198" y="299"/>
                  </a:lnTo>
                  <a:lnTo>
                    <a:pt x="2201" y="299"/>
                  </a:lnTo>
                  <a:lnTo>
                    <a:pt x="2204" y="300"/>
                  </a:lnTo>
                  <a:lnTo>
                    <a:pt x="2207" y="300"/>
                  </a:lnTo>
                  <a:lnTo>
                    <a:pt x="2211" y="300"/>
                  </a:lnTo>
                  <a:lnTo>
                    <a:pt x="2214" y="300"/>
                  </a:lnTo>
                  <a:lnTo>
                    <a:pt x="2217" y="301"/>
                  </a:lnTo>
                  <a:lnTo>
                    <a:pt x="2220" y="301"/>
                  </a:lnTo>
                  <a:lnTo>
                    <a:pt x="2224" y="301"/>
                  </a:lnTo>
                  <a:lnTo>
                    <a:pt x="2227" y="302"/>
                  </a:lnTo>
                  <a:lnTo>
                    <a:pt x="2230" y="302"/>
                  </a:lnTo>
                  <a:lnTo>
                    <a:pt x="2233" y="302"/>
                  </a:lnTo>
                  <a:lnTo>
                    <a:pt x="2237" y="302"/>
                  </a:lnTo>
                  <a:lnTo>
                    <a:pt x="2240" y="303"/>
                  </a:lnTo>
                  <a:lnTo>
                    <a:pt x="2243" y="303"/>
                  </a:lnTo>
                  <a:lnTo>
                    <a:pt x="2247" y="303"/>
                  </a:lnTo>
                  <a:lnTo>
                    <a:pt x="2250" y="303"/>
                  </a:lnTo>
                  <a:lnTo>
                    <a:pt x="2253" y="303"/>
                  </a:lnTo>
                  <a:lnTo>
                    <a:pt x="2256" y="304"/>
                  </a:lnTo>
                  <a:lnTo>
                    <a:pt x="2260" y="304"/>
                  </a:lnTo>
                  <a:lnTo>
                    <a:pt x="2263" y="304"/>
                  </a:lnTo>
                  <a:lnTo>
                    <a:pt x="2266" y="304"/>
                  </a:lnTo>
                  <a:lnTo>
                    <a:pt x="2269" y="304"/>
                  </a:lnTo>
                  <a:lnTo>
                    <a:pt x="2273" y="305"/>
                  </a:lnTo>
                  <a:lnTo>
                    <a:pt x="2276" y="305"/>
                  </a:lnTo>
                  <a:lnTo>
                    <a:pt x="2279" y="305"/>
                  </a:lnTo>
                  <a:lnTo>
                    <a:pt x="2282" y="305"/>
                  </a:lnTo>
                  <a:lnTo>
                    <a:pt x="2286" y="305"/>
                  </a:lnTo>
                  <a:lnTo>
                    <a:pt x="2289" y="305"/>
                  </a:lnTo>
                  <a:lnTo>
                    <a:pt x="2292" y="305"/>
                  </a:lnTo>
                  <a:lnTo>
                    <a:pt x="2295" y="306"/>
                  </a:lnTo>
                  <a:lnTo>
                    <a:pt x="2299" y="306"/>
                  </a:lnTo>
                  <a:lnTo>
                    <a:pt x="2302" y="306"/>
                  </a:lnTo>
                  <a:lnTo>
                    <a:pt x="2305" y="306"/>
                  </a:lnTo>
                  <a:lnTo>
                    <a:pt x="2308" y="306"/>
                  </a:lnTo>
                  <a:lnTo>
                    <a:pt x="2312" y="306"/>
                  </a:lnTo>
                  <a:lnTo>
                    <a:pt x="2315" y="306"/>
                  </a:lnTo>
                  <a:lnTo>
                    <a:pt x="2318" y="306"/>
                  </a:lnTo>
                  <a:lnTo>
                    <a:pt x="2322" y="306"/>
                  </a:lnTo>
                  <a:lnTo>
                    <a:pt x="2325" y="306"/>
                  </a:lnTo>
                  <a:lnTo>
                    <a:pt x="2328" y="306"/>
                  </a:lnTo>
                  <a:lnTo>
                    <a:pt x="2331" y="306"/>
                  </a:lnTo>
                  <a:lnTo>
                    <a:pt x="2335" y="306"/>
                  </a:lnTo>
                  <a:lnTo>
                    <a:pt x="2338" y="306"/>
                  </a:lnTo>
                  <a:lnTo>
                    <a:pt x="2341" y="306"/>
                  </a:lnTo>
                  <a:lnTo>
                    <a:pt x="2344" y="306"/>
                  </a:lnTo>
                  <a:lnTo>
                    <a:pt x="2348" y="306"/>
                  </a:lnTo>
                  <a:lnTo>
                    <a:pt x="2351" y="305"/>
                  </a:lnTo>
                  <a:lnTo>
                    <a:pt x="2354" y="305"/>
                  </a:lnTo>
                  <a:lnTo>
                    <a:pt x="2357" y="305"/>
                  </a:lnTo>
                  <a:lnTo>
                    <a:pt x="2361" y="305"/>
                  </a:lnTo>
                  <a:lnTo>
                    <a:pt x="2364" y="305"/>
                  </a:lnTo>
                  <a:lnTo>
                    <a:pt x="2367" y="305"/>
                  </a:lnTo>
                  <a:lnTo>
                    <a:pt x="2370" y="304"/>
                  </a:lnTo>
                  <a:lnTo>
                    <a:pt x="2374" y="304"/>
                  </a:lnTo>
                  <a:lnTo>
                    <a:pt x="2377" y="304"/>
                  </a:lnTo>
                  <a:lnTo>
                    <a:pt x="2380" y="304"/>
                  </a:lnTo>
                  <a:lnTo>
                    <a:pt x="2383" y="303"/>
                  </a:lnTo>
                  <a:lnTo>
                    <a:pt x="2387" y="303"/>
                  </a:lnTo>
                  <a:lnTo>
                    <a:pt x="2390" y="303"/>
                  </a:lnTo>
                  <a:lnTo>
                    <a:pt x="2393" y="302"/>
                  </a:lnTo>
                  <a:lnTo>
                    <a:pt x="2397" y="302"/>
                  </a:lnTo>
                  <a:lnTo>
                    <a:pt x="2400" y="302"/>
                  </a:lnTo>
                  <a:lnTo>
                    <a:pt x="2403" y="301"/>
                  </a:lnTo>
                  <a:lnTo>
                    <a:pt x="2406" y="301"/>
                  </a:lnTo>
                  <a:lnTo>
                    <a:pt x="2410" y="300"/>
                  </a:lnTo>
                  <a:lnTo>
                    <a:pt x="2413" y="300"/>
                  </a:lnTo>
                  <a:lnTo>
                    <a:pt x="2416" y="300"/>
                  </a:lnTo>
                  <a:lnTo>
                    <a:pt x="2419" y="299"/>
                  </a:lnTo>
                  <a:lnTo>
                    <a:pt x="2423" y="299"/>
                  </a:lnTo>
                  <a:lnTo>
                    <a:pt x="2426" y="298"/>
                  </a:lnTo>
                  <a:lnTo>
                    <a:pt x="2429" y="298"/>
                  </a:lnTo>
                  <a:lnTo>
                    <a:pt x="2432" y="297"/>
                  </a:lnTo>
                  <a:lnTo>
                    <a:pt x="2436" y="297"/>
                  </a:lnTo>
                  <a:lnTo>
                    <a:pt x="2439" y="296"/>
                  </a:lnTo>
                  <a:lnTo>
                    <a:pt x="2442" y="296"/>
                  </a:lnTo>
                  <a:lnTo>
                    <a:pt x="2445" y="295"/>
                  </a:lnTo>
                  <a:lnTo>
                    <a:pt x="2449" y="295"/>
                  </a:lnTo>
                  <a:lnTo>
                    <a:pt x="2452" y="294"/>
                  </a:lnTo>
                  <a:lnTo>
                    <a:pt x="2455" y="293"/>
                  </a:lnTo>
                  <a:lnTo>
                    <a:pt x="2458" y="293"/>
                  </a:lnTo>
                  <a:lnTo>
                    <a:pt x="2462" y="292"/>
                  </a:lnTo>
                  <a:lnTo>
                    <a:pt x="2465" y="291"/>
                  </a:lnTo>
                  <a:lnTo>
                    <a:pt x="2468" y="291"/>
                  </a:lnTo>
                  <a:lnTo>
                    <a:pt x="2472" y="290"/>
                  </a:lnTo>
                  <a:lnTo>
                    <a:pt x="2475" y="289"/>
                  </a:lnTo>
                  <a:lnTo>
                    <a:pt x="2478" y="289"/>
                  </a:lnTo>
                  <a:lnTo>
                    <a:pt x="2481" y="288"/>
                  </a:lnTo>
                  <a:lnTo>
                    <a:pt x="2485" y="287"/>
                  </a:lnTo>
                  <a:lnTo>
                    <a:pt x="2488" y="286"/>
                  </a:lnTo>
                  <a:lnTo>
                    <a:pt x="2491" y="286"/>
                  </a:lnTo>
                  <a:lnTo>
                    <a:pt x="2494" y="285"/>
                  </a:lnTo>
                  <a:lnTo>
                    <a:pt x="2498" y="284"/>
                  </a:lnTo>
                  <a:lnTo>
                    <a:pt x="2501" y="283"/>
                  </a:lnTo>
                  <a:lnTo>
                    <a:pt x="2504" y="282"/>
                  </a:lnTo>
                  <a:lnTo>
                    <a:pt x="2507" y="282"/>
                  </a:lnTo>
                  <a:lnTo>
                    <a:pt x="2511" y="281"/>
                  </a:lnTo>
                  <a:lnTo>
                    <a:pt x="2514" y="280"/>
                  </a:lnTo>
                  <a:lnTo>
                    <a:pt x="2517" y="279"/>
                  </a:lnTo>
                  <a:lnTo>
                    <a:pt x="2520" y="278"/>
                  </a:lnTo>
                  <a:lnTo>
                    <a:pt x="2524" y="278"/>
                  </a:lnTo>
                  <a:lnTo>
                    <a:pt x="2527" y="277"/>
                  </a:lnTo>
                  <a:lnTo>
                    <a:pt x="2530" y="276"/>
                  </a:lnTo>
                  <a:lnTo>
                    <a:pt x="2533" y="275"/>
                  </a:lnTo>
                  <a:lnTo>
                    <a:pt x="2537" y="274"/>
                  </a:lnTo>
                  <a:lnTo>
                    <a:pt x="2540" y="273"/>
                  </a:lnTo>
                  <a:lnTo>
                    <a:pt x="2543" y="272"/>
                  </a:lnTo>
                  <a:lnTo>
                    <a:pt x="2547" y="271"/>
                  </a:lnTo>
                  <a:lnTo>
                    <a:pt x="2550" y="271"/>
                  </a:lnTo>
                  <a:lnTo>
                    <a:pt x="2553" y="270"/>
                  </a:lnTo>
                  <a:lnTo>
                    <a:pt x="2556" y="269"/>
                  </a:lnTo>
                  <a:lnTo>
                    <a:pt x="2560" y="268"/>
                  </a:lnTo>
                  <a:lnTo>
                    <a:pt x="2563" y="267"/>
                  </a:lnTo>
                  <a:lnTo>
                    <a:pt x="2566" y="266"/>
                  </a:lnTo>
                  <a:lnTo>
                    <a:pt x="2569" y="265"/>
                  </a:lnTo>
                  <a:lnTo>
                    <a:pt x="2573" y="264"/>
                  </a:lnTo>
                  <a:lnTo>
                    <a:pt x="2576" y="263"/>
                  </a:lnTo>
                  <a:lnTo>
                    <a:pt x="2579" y="262"/>
                  </a:lnTo>
                  <a:lnTo>
                    <a:pt x="2582" y="261"/>
                  </a:lnTo>
                  <a:lnTo>
                    <a:pt x="2586" y="260"/>
                  </a:lnTo>
                  <a:lnTo>
                    <a:pt x="2589" y="259"/>
                  </a:lnTo>
                  <a:lnTo>
                    <a:pt x="2592" y="259"/>
                  </a:lnTo>
                  <a:lnTo>
                    <a:pt x="2595" y="258"/>
                  </a:lnTo>
                  <a:lnTo>
                    <a:pt x="2599" y="257"/>
                  </a:lnTo>
                  <a:lnTo>
                    <a:pt x="2602" y="256"/>
                  </a:lnTo>
                  <a:lnTo>
                    <a:pt x="2605" y="255"/>
                  </a:lnTo>
                  <a:lnTo>
                    <a:pt x="2609" y="254"/>
                  </a:lnTo>
                  <a:lnTo>
                    <a:pt x="2612" y="253"/>
                  </a:lnTo>
                  <a:lnTo>
                    <a:pt x="2615" y="252"/>
                  </a:lnTo>
                  <a:lnTo>
                    <a:pt x="2618" y="251"/>
                  </a:lnTo>
                  <a:lnTo>
                    <a:pt x="2622" y="250"/>
                  </a:lnTo>
                  <a:lnTo>
                    <a:pt x="2625" y="249"/>
                  </a:lnTo>
                  <a:lnTo>
                    <a:pt x="2628" y="248"/>
                  </a:lnTo>
                  <a:lnTo>
                    <a:pt x="2631" y="247"/>
                  </a:lnTo>
                  <a:lnTo>
                    <a:pt x="2635" y="246"/>
                  </a:lnTo>
                  <a:lnTo>
                    <a:pt x="2638" y="245"/>
                  </a:lnTo>
                  <a:lnTo>
                    <a:pt x="2641" y="245"/>
                  </a:lnTo>
                  <a:lnTo>
                    <a:pt x="2644" y="244"/>
                  </a:lnTo>
                  <a:lnTo>
                    <a:pt x="2648" y="243"/>
                  </a:lnTo>
                  <a:lnTo>
                    <a:pt x="2651" y="242"/>
                  </a:lnTo>
                  <a:lnTo>
                    <a:pt x="2654" y="241"/>
                  </a:lnTo>
                  <a:lnTo>
                    <a:pt x="2657" y="240"/>
                  </a:lnTo>
                  <a:lnTo>
                    <a:pt x="2661" y="239"/>
                  </a:lnTo>
                  <a:lnTo>
                    <a:pt x="2664" y="238"/>
                  </a:lnTo>
                  <a:lnTo>
                    <a:pt x="2667" y="237"/>
                  </a:lnTo>
                  <a:lnTo>
                    <a:pt x="2670" y="237"/>
                  </a:lnTo>
                  <a:lnTo>
                    <a:pt x="2674" y="236"/>
                  </a:lnTo>
                  <a:lnTo>
                    <a:pt x="2677" y="235"/>
                  </a:lnTo>
                  <a:lnTo>
                    <a:pt x="2680" y="234"/>
                  </a:lnTo>
                  <a:lnTo>
                    <a:pt x="2684" y="233"/>
                  </a:lnTo>
                  <a:lnTo>
                    <a:pt x="2687" y="232"/>
                  </a:lnTo>
                  <a:lnTo>
                    <a:pt x="2690" y="231"/>
                  </a:lnTo>
                  <a:lnTo>
                    <a:pt x="2693" y="231"/>
                  </a:lnTo>
                  <a:lnTo>
                    <a:pt x="2697" y="230"/>
                  </a:lnTo>
                  <a:lnTo>
                    <a:pt x="2700" y="229"/>
                  </a:lnTo>
                  <a:lnTo>
                    <a:pt x="2703" y="228"/>
                  </a:lnTo>
                  <a:lnTo>
                    <a:pt x="2706" y="227"/>
                  </a:lnTo>
                  <a:lnTo>
                    <a:pt x="2710" y="227"/>
                  </a:lnTo>
                  <a:lnTo>
                    <a:pt x="2713" y="226"/>
                  </a:lnTo>
                  <a:lnTo>
                    <a:pt x="2716" y="225"/>
                  </a:lnTo>
                  <a:lnTo>
                    <a:pt x="2719" y="224"/>
                  </a:lnTo>
                  <a:lnTo>
                    <a:pt x="2723" y="224"/>
                  </a:lnTo>
                  <a:lnTo>
                    <a:pt x="2726" y="223"/>
                  </a:lnTo>
                  <a:lnTo>
                    <a:pt x="2729" y="222"/>
                  </a:lnTo>
                  <a:lnTo>
                    <a:pt x="2732" y="221"/>
                  </a:lnTo>
                  <a:lnTo>
                    <a:pt x="2736" y="221"/>
                  </a:lnTo>
                  <a:lnTo>
                    <a:pt x="2739" y="220"/>
                  </a:lnTo>
                  <a:lnTo>
                    <a:pt x="2742" y="219"/>
                  </a:lnTo>
                  <a:lnTo>
                    <a:pt x="2745" y="218"/>
                  </a:lnTo>
                  <a:lnTo>
                    <a:pt x="2749" y="218"/>
                  </a:lnTo>
                  <a:lnTo>
                    <a:pt x="2752" y="217"/>
                  </a:lnTo>
                  <a:lnTo>
                    <a:pt x="2755" y="216"/>
                  </a:lnTo>
                  <a:lnTo>
                    <a:pt x="2759" y="216"/>
                  </a:lnTo>
                  <a:lnTo>
                    <a:pt x="2762" y="215"/>
                  </a:lnTo>
                  <a:lnTo>
                    <a:pt x="2765" y="214"/>
                  </a:lnTo>
                  <a:lnTo>
                    <a:pt x="2768" y="214"/>
                  </a:lnTo>
                  <a:lnTo>
                    <a:pt x="2772" y="213"/>
                  </a:lnTo>
                  <a:lnTo>
                    <a:pt x="2775" y="212"/>
                  </a:lnTo>
                  <a:lnTo>
                    <a:pt x="2778" y="212"/>
                  </a:lnTo>
                  <a:lnTo>
                    <a:pt x="2781" y="211"/>
                  </a:lnTo>
                  <a:lnTo>
                    <a:pt x="2785" y="210"/>
                  </a:lnTo>
                  <a:lnTo>
                    <a:pt x="2788" y="210"/>
                  </a:lnTo>
                  <a:lnTo>
                    <a:pt x="2791" y="209"/>
                  </a:lnTo>
                  <a:lnTo>
                    <a:pt x="2794" y="209"/>
                  </a:lnTo>
                  <a:lnTo>
                    <a:pt x="2798" y="208"/>
                  </a:lnTo>
                  <a:lnTo>
                    <a:pt x="2801" y="207"/>
                  </a:lnTo>
                  <a:lnTo>
                    <a:pt x="2804" y="207"/>
                  </a:lnTo>
                  <a:lnTo>
                    <a:pt x="2807" y="206"/>
                  </a:lnTo>
                  <a:lnTo>
                    <a:pt x="2811" y="206"/>
                  </a:lnTo>
                  <a:lnTo>
                    <a:pt x="2814" y="205"/>
                  </a:lnTo>
                  <a:lnTo>
                    <a:pt x="2817" y="204"/>
                  </a:lnTo>
                  <a:lnTo>
                    <a:pt x="2820" y="204"/>
                  </a:lnTo>
                  <a:lnTo>
                    <a:pt x="2824" y="203"/>
                  </a:lnTo>
                  <a:lnTo>
                    <a:pt x="2827" y="203"/>
                  </a:lnTo>
                  <a:lnTo>
                    <a:pt x="2830" y="202"/>
                  </a:lnTo>
                  <a:lnTo>
                    <a:pt x="2834" y="202"/>
                  </a:lnTo>
                  <a:lnTo>
                    <a:pt x="2837" y="201"/>
                  </a:lnTo>
                  <a:lnTo>
                    <a:pt x="2840" y="200"/>
                  </a:lnTo>
                  <a:lnTo>
                    <a:pt x="2843" y="200"/>
                  </a:lnTo>
                  <a:lnTo>
                    <a:pt x="2847" y="199"/>
                  </a:lnTo>
                  <a:lnTo>
                    <a:pt x="2850" y="199"/>
                  </a:lnTo>
                  <a:lnTo>
                    <a:pt x="2853" y="198"/>
                  </a:lnTo>
                  <a:lnTo>
                    <a:pt x="2856" y="198"/>
                  </a:lnTo>
                  <a:lnTo>
                    <a:pt x="2860" y="197"/>
                  </a:lnTo>
                  <a:lnTo>
                    <a:pt x="2863" y="196"/>
                  </a:lnTo>
                  <a:lnTo>
                    <a:pt x="2866" y="196"/>
                  </a:lnTo>
                  <a:lnTo>
                    <a:pt x="2869" y="195"/>
                  </a:lnTo>
                  <a:lnTo>
                    <a:pt x="2873" y="195"/>
                  </a:lnTo>
                  <a:lnTo>
                    <a:pt x="2876" y="194"/>
                  </a:lnTo>
                  <a:lnTo>
                    <a:pt x="2879" y="194"/>
                  </a:lnTo>
                  <a:lnTo>
                    <a:pt x="2882" y="193"/>
                  </a:lnTo>
                  <a:lnTo>
                    <a:pt x="2886" y="192"/>
                  </a:lnTo>
                  <a:lnTo>
                    <a:pt x="2889" y="192"/>
                  </a:lnTo>
                  <a:lnTo>
                    <a:pt x="2892" y="191"/>
                  </a:lnTo>
                  <a:lnTo>
                    <a:pt x="2895" y="191"/>
                  </a:lnTo>
                  <a:lnTo>
                    <a:pt x="2899" y="190"/>
                  </a:lnTo>
                  <a:lnTo>
                    <a:pt x="2902" y="189"/>
                  </a:lnTo>
                  <a:lnTo>
                    <a:pt x="2905" y="189"/>
                  </a:lnTo>
                  <a:lnTo>
                    <a:pt x="2909" y="188"/>
                  </a:lnTo>
                  <a:lnTo>
                    <a:pt x="2912" y="188"/>
                  </a:lnTo>
                  <a:lnTo>
                    <a:pt x="2915" y="187"/>
                  </a:lnTo>
                  <a:lnTo>
                    <a:pt x="2918" y="186"/>
                  </a:lnTo>
                  <a:lnTo>
                    <a:pt x="2922" y="186"/>
                  </a:lnTo>
                  <a:lnTo>
                    <a:pt x="2925" y="185"/>
                  </a:lnTo>
                  <a:lnTo>
                    <a:pt x="2928" y="184"/>
                  </a:lnTo>
                  <a:lnTo>
                    <a:pt x="2931" y="184"/>
                  </a:lnTo>
                  <a:lnTo>
                    <a:pt x="2935" y="183"/>
                  </a:lnTo>
                  <a:lnTo>
                    <a:pt x="2938" y="182"/>
                  </a:lnTo>
                  <a:lnTo>
                    <a:pt x="2941" y="182"/>
                  </a:lnTo>
                  <a:lnTo>
                    <a:pt x="2944" y="181"/>
                  </a:lnTo>
                  <a:lnTo>
                    <a:pt x="2948" y="180"/>
                  </a:lnTo>
                  <a:lnTo>
                    <a:pt x="2951" y="180"/>
                  </a:lnTo>
                  <a:lnTo>
                    <a:pt x="2954" y="179"/>
                  </a:lnTo>
                  <a:lnTo>
                    <a:pt x="2957" y="178"/>
                  </a:lnTo>
                  <a:lnTo>
                    <a:pt x="2961" y="178"/>
                  </a:lnTo>
                  <a:lnTo>
                    <a:pt x="2964" y="177"/>
                  </a:lnTo>
                  <a:lnTo>
                    <a:pt x="2967" y="176"/>
                  </a:lnTo>
                  <a:lnTo>
                    <a:pt x="2971" y="175"/>
                  </a:lnTo>
                  <a:lnTo>
                    <a:pt x="2974" y="175"/>
                  </a:lnTo>
                  <a:lnTo>
                    <a:pt x="2977" y="174"/>
                  </a:lnTo>
                  <a:lnTo>
                    <a:pt x="2980" y="173"/>
                  </a:lnTo>
                  <a:lnTo>
                    <a:pt x="2984" y="172"/>
                  </a:lnTo>
                  <a:lnTo>
                    <a:pt x="2987" y="171"/>
                  </a:lnTo>
                  <a:lnTo>
                    <a:pt x="2990" y="171"/>
                  </a:lnTo>
                  <a:lnTo>
                    <a:pt x="2993" y="170"/>
                  </a:lnTo>
                  <a:lnTo>
                    <a:pt x="2997" y="169"/>
                  </a:lnTo>
                  <a:lnTo>
                    <a:pt x="3000" y="168"/>
                  </a:lnTo>
                  <a:lnTo>
                    <a:pt x="3003" y="167"/>
                  </a:lnTo>
                  <a:lnTo>
                    <a:pt x="3006" y="167"/>
                  </a:lnTo>
                  <a:lnTo>
                    <a:pt x="3010" y="166"/>
                  </a:lnTo>
                  <a:lnTo>
                    <a:pt x="3013" y="165"/>
                  </a:lnTo>
                  <a:lnTo>
                    <a:pt x="3016" y="164"/>
                  </a:lnTo>
                  <a:lnTo>
                    <a:pt x="3019" y="163"/>
                  </a:lnTo>
                  <a:lnTo>
                    <a:pt x="3023" y="162"/>
                  </a:lnTo>
                  <a:lnTo>
                    <a:pt x="3026" y="161"/>
                  </a:lnTo>
                  <a:lnTo>
                    <a:pt x="3029" y="160"/>
                  </a:lnTo>
                  <a:lnTo>
                    <a:pt x="3032" y="159"/>
                  </a:lnTo>
                  <a:lnTo>
                    <a:pt x="3036" y="158"/>
                  </a:lnTo>
                  <a:lnTo>
                    <a:pt x="3039" y="158"/>
                  </a:lnTo>
                  <a:lnTo>
                    <a:pt x="3042" y="157"/>
                  </a:lnTo>
                  <a:lnTo>
                    <a:pt x="3046" y="156"/>
                  </a:lnTo>
                  <a:lnTo>
                    <a:pt x="3049" y="155"/>
                  </a:lnTo>
                  <a:lnTo>
                    <a:pt x="3052" y="154"/>
                  </a:lnTo>
                  <a:lnTo>
                    <a:pt x="3055" y="153"/>
                  </a:lnTo>
                  <a:lnTo>
                    <a:pt x="3059" y="152"/>
                  </a:lnTo>
                  <a:lnTo>
                    <a:pt x="3062" y="151"/>
                  </a:lnTo>
                  <a:lnTo>
                    <a:pt x="3065" y="150"/>
                  </a:lnTo>
                  <a:lnTo>
                    <a:pt x="3068" y="149"/>
                  </a:lnTo>
                  <a:lnTo>
                    <a:pt x="3072" y="148"/>
                  </a:lnTo>
                  <a:lnTo>
                    <a:pt x="3075" y="147"/>
                  </a:lnTo>
                  <a:lnTo>
                    <a:pt x="3078" y="145"/>
                  </a:lnTo>
                  <a:lnTo>
                    <a:pt x="3081" y="144"/>
                  </a:lnTo>
                  <a:lnTo>
                    <a:pt x="3085" y="143"/>
                  </a:lnTo>
                  <a:lnTo>
                    <a:pt x="3088" y="142"/>
                  </a:lnTo>
                  <a:lnTo>
                    <a:pt x="3091" y="141"/>
                  </a:lnTo>
                  <a:lnTo>
                    <a:pt x="3094" y="140"/>
                  </a:lnTo>
                  <a:lnTo>
                    <a:pt x="3098" y="139"/>
                  </a:lnTo>
                  <a:lnTo>
                    <a:pt x="3101" y="138"/>
                  </a:lnTo>
                  <a:lnTo>
                    <a:pt x="3104" y="137"/>
                  </a:lnTo>
                  <a:lnTo>
                    <a:pt x="3107" y="136"/>
                  </a:lnTo>
                  <a:lnTo>
                    <a:pt x="3111" y="135"/>
                  </a:lnTo>
                  <a:lnTo>
                    <a:pt x="3114" y="133"/>
                  </a:lnTo>
                  <a:lnTo>
                    <a:pt x="3117" y="132"/>
                  </a:lnTo>
                  <a:lnTo>
                    <a:pt x="3121" y="131"/>
                  </a:lnTo>
                  <a:lnTo>
                    <a:pt x="3124" y="130"/>
                  </a:lnTo>
                  <a:lnTo>
                    <a:pt x="3127" y="129"/>
                  </a:lnTo>
                  <a:lnTo>
                    <a:pt x="3130" y="128"/>
                  </a:lnTo>
                  <a:lnTo>
                    <a:pt x="3134" y="126"/>
                  </a:lnTo>
                  <a:lnTo>
                    <a:pt x="3137" y="125"/>
                  </a:lnTo>
                  <a:lnTo>
                    <a:pt x="3140" y="124"/>
                  </a:lnTo>
                  <a:lnTo>
                    <a:pt x="3143" y="123"/>
                  </a:lnTo>
                  <a:lnTo>
                    <a:pt x="3147" y="122"/>
                  </a:lnTo>
                  <a:lnTo>
                    <a:pt x="3150" y="121"/>
                  </a:lnTo>
                  <a:lnTo>
                    <a:pt x="3153" y="119"/>
                  </a:lnTo>
                  <a:lnTo>
                    <a:pt x="3156" y="118"/>
                  </a:lnTo>
                  <a:lnTo>
                    <a:pt x="3160" y="117"/>
                  </a:lnTo>
                  <a:lnTo>
                    <a:pt x="3163" y="116"/>
                  </a:lnTo>
                  <a:lnTo>
                    <a:pt x="3166" y="115"/>
                  </a:lnTo>
                  <a:lnTo>
                    <a:pt x="3169" y="113"/>
                  </a:lnTo>
                  <a:lnTo>
                    <a:pt x="3173" y="112"/>
                  </a:lnTo>
                  <a:lnTo>
                    <a:pt x="3176" y="111"/>
                  </a:lnTo>
                  <a:lnTo>
                    <a:pt x="3179" y="110"/>
                  </a:lnTo>
                  <a:lnTo>
                    <a:pt x="3182" y="108"/>
                  </a:lnTo>
                  <a:lnTo>
                    <a:pt x="3186" y="107"/>
                  </a:lnTo>
                  <a:lnTo>
                    <a:pt x="3189" y="106"/>
                  </a:lnTo>
                  <a:lnTo>
                    <a:pt x="3192" y="105"/>
                  </a:lnTo>
                  <a:lnTo>
                    <a:pt x="3196" y="104"/>
                  </a:lnTo>
                  <a:lnTo>
                    <a:pt x="3199" y="102"/>
                  </a:lnTo>
                  <a:lnTo>
                    <a:pt x="3202" y="101"/>
                  </a:lnTo>
                  <a:lnTo>
                    <a:pt x="3205" y="100"/>
                  </a:lnTo>
                  <a:lnTo>
                    <a:pt x="3209" y="99"/>
                  </a:lnTo>
                  <a:lnTo>
                    <a:pt x="3212" y="98"/>
                  </a:lnTo>
                  <a:lnTo>
                    <a:pt x="3215" y="96"/>
                  </a:lnTo>
                  <a:lnTo>
                    <a:pt x="3218" y="95"/>
                  </a:lnTo>
                  <a:lnTo>
                    <a:pt x="3222" y="94"/>
                  </a:lnTo>
                  <a:lnTo>
                    <a:pt x="3225" y="93"/>
                  </a:lnTo>
                  <a:lnTo>
                    <a:pt x="3228" y="91"/>
                  </a:lnTo>
                  <a:lnTo>
                    <a:pt x="3231" y="90"/>
                  </a:lnTo>
                  <a:lnTo>
                    <a:pt x="3235" y="89"/>
                  </a:lnTo>
                  <a:lnTo>
                    <a:pt x="3238" y="88"/>
                  </a:lnTo>
                  <a:lnTo>
                    <a:pt x="3241" y="87"/>
                  </a:lnTo>
                  <a:lnTo>
                    <a:pt x="3244" y="85"/>
                  </a:lnTo>
                  <a:lnTo>
                    <a:pt x="3248" y="84"/>
                  </a:lnTo>
                  <a:lnTo>
                    <a:pt x="3251" y="83"/>
                  </a:lnTo>
                  <a:lnTo>
                    <a:pt x="3254" y="82"/>
                  </a:lnTo>
                  <a:lnTo>
                    <a:pt x="3257" y="81"/>
                  </a:lnTo>
                  <a:lnTo>
                    <a:pt x="3261" y="80"/>
                  </a:lnTo>
                  <a:lnTo>
                    <a:pt x="3264" y="78"/>
                  </a:lnTo>
                  <a:lnTo>
                    <a:pt x="3267" y="77"/>
                  </a:lnTo>
                  <a:lnTo>
                    <a:pt x="3271" y="76"/>
                  </a:lnTo>
                  <a:lnTo>
                    <a:pt x="3274" y="75"/>
                  </a:lnTo>
                  <a:lnTo>
                    <a:pt x="3277" y="74"/>
                  </a:lnTo>
                  <a:lnTo>
                    <a:pt x="3280" y="73"/>
                  </a:lnTo>
                  <a:lnTo>
                    <a:pt x="3284" y="72"/>
                  </a:lnTo>
                  <a:lnTo>
                    <a:pt x="3287" y="71"/>
                  </a:lnTo>
                  <a:lnTo>
                    <a:pt x="3290" y="69"/>
                  </a:lnTo>
                  <a:lnTo>
                    <a:pt x="3293" y="68"/>
                  </a:lnTo>
                  <a:lnTo>
                    <a:pt x="3297" y="67"/>
                  </a:lnTo>
                  <a:lnTo>
                    <a:pt x="3300" y="66"/>
                  </a:lnTo>
                  <a:lnTo>
                    <a:pt x="3303" y="65"/>
                  </a:lnTo>
                  <a:lnTo>
                    <a:pt x="3306" y="64"/>
                  </a:lnTo>
                  <a:lnTo>
                    <a:pt x="3310" y="63"/>
                  </a:lnTo>
                  <a:lnTo>
                    <a:pt x="3313" y="62"/>
                  </a:lnTo>
                  <a:lnTo>
                    <a:pt x="3316" y="61"/>
                  </a:lnTo>
                  <a:lnTo>
                    <a:pt x="3319" y="60"/>
                  </a:lnTo>
                  <a:lnTo>
                    <a:pt x="3323" y="59"/>
                  </a:lnTo>
                  <a:lnTo>
                    <a:pt x="3326" y="58"/>
                  </a:lnTo>
                  <a:lnTo>
                    <a:pt x="3329" y="57"/>
                  </a:lnTo>
                  <a:lnTo>
                    <a:pt x="3333" y="56"/>
                  </a:lnTo>
                  <a:lnTo>
                    <a:pt x="3336" y="55"/>
                  </a:lnTo>
                  <a:lnTo>
                    <a:pt x="3339" y="54"/>
                  </a:lnTo>
                  <a:lnTo>
                    <a:pt x="3342" y="53"/>
                  </a:lnTo>
                  <a:lnTo>
                    <a:pt x="3346" y="52"/>
                  </a:lnTo>
                  <a:lnTo>
                    <a:pt x="3349" y="51"/>
                  </a:lnTo>
                  <a:lnTo>
                    <a:pt x="3352" y="50"/>
                  </a:lnTo>
                  <a:lnTo>
                    <a:pt x="3355" y="49"/>
                  </a:lnTo>
                  <a:lnTo>
                    <a:pt x="3359" y="49"/>
                  </a:lnTo>
                  <a:lnTo>
                    <a:pt x="3362" y="48"/>
                  </a:lnTo>
                  <a:lnTo>
                    <a:pt x="3365" y="47"/>
                  </a:lnTo>
                  <a:lnTo>
                    <a:pt x="3368" y="46"/>
                  </a:lnTo>
                  <a:lnTo>
                    <a:pt x="3372" y="45"/>
                  </a:lnTo>
                  <a:lnTo>
                    <a:pt x="3375" y="45"/>
                  </a:lnTo>
                  <a:lnTo>
                    <a:pt x="3378" y="44"/>
                  </a:lnTo>
                  <a:lnTo>
                    <a:pt x="3381" y="43"/>
                  </a:lnTo>
                  <a:lnTo>
                    <a:pt x="3385" y="42"/>
                  </a:lnTo>
                  <a:lnTo>
                    <a:pt x="3388" y="42"/>
                  </a:lnTo>
                  <a:lnTo>
                    <a:pt x="3391" y="41"/>
                  </a:lnTo>
                  <a:lnTo>
                    <a:pt x="3394" y="40"/>
                  </a:lnTo>
                  <a:lnTo>
                    <a:pt x="3398" y="39"/>
                  </a:lnTo>
                  <a:lnTo>
                    <a:pt x="3401" y="39"/>
                  </a:lnTo>
                  <a:lnTo>
                    <a:pt x="3404" y="38"/>
                  </a:lnTo>
                  <a:lnTo>
                    <a:pt x="3408" y="38"/>
                  </a:lnTo>
                  <a:lnTo>
                    <a:pt x="3411" y="37"/>
                  </a:lnTo>
                  <a:lnTo>
                    <a:pt x="3414" y="36"/>
                  </a:lnTo>
                  <a:lnTo>
                    <a:pt x="3417" y="36"/>
                  </a:lnTo>
                  <a:lnTo>
                    <a:pt x="3421" y="35"/>
                  </a:lnTo>
                  <a:lnTo>
                    <a:pt x="3424" y="35"/>
                  </a:lnTo>
                  <a:lnTo>
                    <a:pt x="3427" y="34"/>
                  </a:lnTo>
                  <a:lnTo>
                    <a:pt x="3430" y="34"/>
                  </a:lnTo>
                  <a:lnTo>
                    <a:pt x="3434" y="33"/>
                  </a:lnTo>
                  <a:lnTo>
                    <a:pt x="3437" y="33"/>
                  </a:lnTo>
                  <a:lnTo>
                    <a:pt x="3440" y="33"/>
                  </a:lnTo>
                  <a:lnTo>
                    <a:pt x="3443" y="32"/>
                  </a:lnTo>
                  <a:lnTo>
                    <a:pt x="3447" y="32"/>
                  </a:lnTo>
                  <a:lnTo>
                    <a:pt x="3450" y="31"/>
                  </a:lnTo>
                  <a:lnTo>
                    <a:pt x="3453" y="31"/>
                  </a:lnTo>
                  <a:lnTo>
                    <a:pt x="3456" y="31"/>
                  </a:lnTo>
                  <a:lnTo>
                    <a:pt x="3460" y="31"/>
                  </a:lnTo>
                  <a:lnTo>
                    <a:pt x="3463" y="30"/>
                  </a:lnTo>
                  <a:lnTo>
                    <a:pt x="3466" y="30"/>
                  </a:lnTo>
                  <a:lnTo>
                    <a:pt x="3469" y="30"/>
                  </a:lnTo>
                  <a:lnTo>
                    <a:pt x="3473" y="30"/>
                  </a:lnTo>
                  <a:lnTo>
                    <a:pt x="3476" y="29"/>
                  </a:lnTo>
                  <a:lnTo>
                    <a:pt x="3479" y="29"/>
                  </a:lnTo>
                  <a:lnTo>
                    <a:pt x="3483" y="29"/>
                  </a:lnTo>
                  <a:lnTo>
                    <a:pt x="3486" y="29"/>
                  </a:lnTo>
                  <a:lnTo>
                    <a:pt x="3489" y="29"/>
                  </a:lnTo>
                  <a:lnTo>
                    <a:pt x="3492" y="29"/>
                  </a:lnTo>
                  <a:lnTo>
                    <a:pt x="3496" y="29"/>
                  </a:lnTo>
                  <a:lnTo>
                    <a:pt x="3499" y="29"/>
                  </a:lnTo>
                  <a:lnTo>
                    <a:pt x="3502" y="29"/>
                  </a:lnTo>
                  <a:lnTo>
                    <a:pt x="3505" y="29"/>
                  </a:lnTo>
                  <a:lnTo>
                    <a:pt x="3509" y="29"/>
                  </a:lnTo>
                  <a:lnTo>
                    <a:pt x="3512" y="29"/>
                  </a:lnTo>
                  <a:lnTo>
                    <a:pt x="3515" y="29"/>
                  </a:lnTo>
                  <a:lnTo>
                    <a:pt x="3518" y="29"/>
                  </a:lnTo>
                  <a:lnTo>
                    <a:pt x="3522" y="29"/>
                  </a:lnTo>
                  <a:lnTo>
                    <a:pt x="3525" y="29"/>
                  </a:lnTo>
                  <a:lnTo>
                    <a:pt x="3528" y="30"/>
                  </a:lnTo>
                  <a:lnTo>
                    <a:pt x="3531" y="30"/>
                  </a:lnTo>
                  <a:lnTo>
                    <a:pt x="3535" y="30"/>
                  </a:lnTo>
                  <a:lnTo>
                    <a:pt x="3538" y="30"/>
                  </a:lnTo>
                  <a:lnTo>
                    <a:pt x="3541" y="30"/>
                  </a:lnTo>
                  <a:lnTo>
                    <a:pt x="3544" y="31"/>
                  </a:lnTo>
                  <a:lnTo>
                    <a:pt x="3548" y="31"/>
                  </a:lnTo>
                  <a:lnTo>
                    <a:pt x="3551" y="31"/>
                  </a:lnTo>
                  <a:lnTo>
                    <a:pt x="3554" y="32"/>
                  </a:lnTo>
                  <a:lnTo>
                    <a:pt x="3558" y="32"/>
                  </a:lnTo>
                  <a:lnTo>
                    <a:pt x="3561" y="32"/>
                  </a:lnTo>
                  <a:lnTo>
                    <a:pt x="3564" y="33"/>
                  </a:lnTo>
                  <a:lnTo>
                    <a:pt x="3567" y="33"/>
                  </a:lnTo>
                  <a:lnTo>
                    <a:pt x="3571" y="33"/>
                  </a:lnTo>
                  <a:lnTo>
                    <a:pt x="3574" y="34"/>
                  </a:lnTo>
                  <a:lnTo>
                    <a:pt x="3577" y="34"/>
                  </a:lnTo>
                  <a:lnTo>
                    <a:pt x="3580" y="35"/>
                  </a:lnTo>
                  <a:lnTo>
                    <a:pt x="3584" y="35"/>
                  </a:lnTo>
                  <a:lnTo>
                    <a:pt x="3587" y="36"/>
                  </a:lnTo>
                  <a:lnTo>
                    <a:pt x="3590" y="36"/>
                  </a:lnTo>
                  <a:lnTo>
                    <a:pt x="3593" y="37"/>
                  </a:lnTo>
                  <a:lnTo>
                    <a:pt x="3597" y="37"/>
                  </a:lnTo>
                  <a:lnTo>
                    <a:pt x="3600" y="38"/>
                  </a:lnTo>
                  <a:lnTo>
                    <a:pt x="3603" y="38"/>
                  </a:lnTo>
                  <a:lnTo>
                    <a:pt x="3606" y="39"/>
                  </a:lnTo>
                  <a:lnTo>
                    <a:pt x="3610" y="39"/>
                  </a:lnTo>
                  <a:lnTo>
                    <a:pt x="3613" y="40"/>
                  </a:lnTo>
                  <a:lnTo>
                    <a:pt x="3616" y="40"/>
                  </a:lnTo>
                  <a:lnTo>
                    <a:pt x="3619" y="41"/>
                  </a:lnTo>
                  <a:lnTo>
                    <a:pt x="3623" y="42"/>
                  </a:lnTo>
                  <a:lnTo>
                    <a:pt x="3626" y="42"/>
                  </a:lnTo>
                  <a:lnTo>
                    <a:pt x="3629" y="43"/>
                  </a:lnTo>
                  <a:lnTo>
                    <a:pt x="3633" y="43"/>
                  </a:lnTo>
                  <a:lnTo>
                    <a:pt x="3636" y="44"/>
                  </a:lnTo>
                  <a:lnTo>
                    <a:pt x="3639" y="45"/>
                  </a:lnTo>
                  <a:lnTo>
                    <a:pt x="3642" y="45"/>
                  </a:lnTo>
                  <a:lnTo>
                    <a:pt x="3646" y="46"/>
                  </a:lnTo>
                  <a:lnTo>
                    <a:pt x="3649" y="46"/>
                  </a:lnTo>
                  <a:lnTo>
                    <a:pt x="3652" y="47"/>
                  </a:lnTo>
                  <a:lnTo>
                    <a:pt x="3655" y="48"/>
                  </a:lnTo>
                  <a:lnTo>
                    <a:pt x="3659" y="48"/>
                  </a:lnTo>
                  <a:lnTo>
                    <a:pt x="3662" y="49"/>
                  </a:lnTo>
                  <a:lnTo>
                    <a:pt x="3665" y="49"/>
                  </a:lnTo>
                  <a:lnTo>
                    <a:pt x="3668" y="50"/>
                  </a:lnTo>
                  <a:lnTo>
                    <a:pt x="3672" y="51"/>
                  </a:lnTo>
                  <a:lnTo>
                    <a:pt x="3675" y="51"/>
                  </a:lnTo>
                  <a:lnTo>
                    <a:pt x="3678" y="52"/>
                  </a:lnTo>
                  <a:lnTo>
                    <a:pt x="3681" y="52"/>
                  </a:lnTo>
                  <a:lnTo>
                    <a:pt x="3685" y="53"/>
                  </a:lnTo>
                  <a:lnTo>
                    <a:pt x="3688" y="53"/>
                  </a:lnTo>
                  <a:lnTo>
                    <a:pt x="3691" y="54"/>
                  </a:lnTo>
                  <a:lnTo>
                    <a:pt x="3695" y="55"/>
                  </a:lnTo>
                  <a:lnTo>
                    <a:pt x="3698" y="55"/>
                  </a:lnTo>
                  <a:lnTo>
                    <a:pt x="3701" y="56"/>
                  </a:lnTo>
                  <a:lnTo>
                    <a:pt x="3704" y="56"/>
                  </a:lnTo>
                  <a:lnTo>
                    <a:pt x="3708" y="57"/>
                  </a:lnTo>
                  <a:lnTo>
                    <a:pt x="3711" y="57"/>
                  </a:lnTo>
                  <a:lnTo>
                    <a:pt x="3714" y="58"/>
                  </a:lnTo>
                  <a:lnTo>
                    <a:pt x="3717" y="58"/>
                  </a:lnTo>
                  <a:lnTo>
                    <a:pt x="3721" y="59"/>
                  </a:lnTo>
                  <a:lnTo>
                    <a:pt x="3724" y="59"/>
                  </a:lnTo>
                  <a:lnTo>
                    <a:pt x="3727" y="60"/>
                  </a:lnTo>
                  <a:lnTo>
                    <a:pt x="3730" y="60"/>
                  </a:lnTo>
                  <a:lnTo>
                    <a:pt x="3734" y="61"/>
                  </a:lnTo>
                  <a:lnTo>
                    <a:pt x="3737" y="61"/>
                  </a:lnTo>
                  <a:lnTo>
                    <a:pt x="3740" y="61"/>
                  </a:lnTo>
                  <a:lnTo>
                    <a:pt x="3743" y="62"/>
                  </a:lnTo>
                  <a:lnTo>
                    <a:pt x="3747" y="62"/>
                  </a:lnTo>
                  <a:lnTo>
                    <a:pt x="3750" y="63"/>
                  </a:lnTo>
                  <a:lnTo>
                    <a:pt x="3753" y="63"/>
                  </a:lnTo>
                  <a:lnTo>
                    <a:pt x="3756" y="63"/>
                  </a:lnTo>
                  <a:lnTo>
                    <a:pt x="3760" y="63"/>
                  </a:lnTo>
                  <a:lnTo>
                    <a:pt x="3763" y="64"/>
                  </a:lnTo>
                  <a:lnTo>
                    <a:pt x="3766" y="64"/>
                  </a:lnTo>
                  <a:lnTo>
                    <a:pt x="3770" y="64"/>
                  </a:lnTo>
                  <a:lnTo>
                    <a:pt x="3773" y="64"/>
                  </a:lnTo>
                  <a:lnTo>
                    <a:pt x="3776" y="64"/>
                  </a:lnTo>
                  <a:lnTo>
                    <a:pt x="3779" y="64"/>
                  </a:lnTo>
                  <a:lnTo>
                    <a:pt x="3783" y="65"/>
                  </a:lnTo>
                  <a:lnTo>
                    <a:pt x="3786" y="65"/>
                  </a:lnTo>
                  <a:lnTo>
                    <a:pt x="3789" y="65"/>
                  </a:lnTo>
                  <a:lnTo>
                    <a:pt x="3792" y="65"/>
                  </a:lnTo>
                  <a:lnTo>
                    <a:pt x="3796" y="65"/>
                  </a:lnTo>
                  <a:lnTo>
                    <a:pt x="3799" y="65"/>
                  </a:lnTo>
                  <a:lnTo>
                    <a:pt x="3802" y="65"/>
                  </a:lnTo>
                  <a:lnTo>
                    <a:pt x="3805" y="65"/>
                  </a:lnTo>
                  <a:lnTo>
                    <a:pt x="3809" y="65"/>
                  </a:lnTo>
                  <a:lnTo>
                    <a:pt x="3812" y="65"/>
                  </a:lnTo>
                  <a:lnTo>
                    <a:pt x="3815" y="65"/>
                  </a:lnTo>
                  <a:lnTo>
                    <a:pt x="3818" y="65"/>
                  </a:lnTo>
                  <a:lnTo>
                    <a:pt x="3822" y="65"/>
                  </a:lnTo>
                  <a:lnTo>
                    <a:pt x="3825" y="65"/>
                  </a:lnTo>
                  <a:lnTo>
                    <a:pt x="3828" y="64"/>
                  </a:lnTo>
                  <a:lnTo>
                    <a:pt x="3831" y="64"/>
                  </a:lnTo>
                  <a:lnTo>
                    <a:pt x="3835" y="64"/>
                  </a:lnTo>
                  <a:lnTo>
                    <a:pt x="3838" y="64"/>
                  </a:lnTo>
                  <a:lnTo>
                    <a:pt x="3841" y="63"/>
                  </a:lnTo>
                  <a:lnTo>
                    <a:pt x="3845" y="63"/>
                  </a:lnTo>
                  <a:lnTo>
                    <a:pt x="3848" y="63"/>
                  </a:lnTo>
                  <a:lnTo>
                    <a:pt x="3851" y="62"/>
                  </a:lnTo>
                  <a:lnTo>
                    <a:pt x="3854" y="62"/>
                  </a:lnTo>
                  <a:lnTo>
                    <a:pt x="3858" y="62"/>
                  </a:lnTo>
                  <a:lnTo>
                    <a:pt x="3861" y="61"/>
                  </a:lnTo>
                  <a:lnTo>
                    <a:pt x="3864" y="61"/>
                  </a:lnTo>
                  <a:lnTo>
                    <a:pt x="3867" y="60"/>
                  </a:lnTo>
                  <a:lnTo>
                    <a:pt x="3871" y="60"/>
                  </a:lnTo>
                  <a:lnTo>
                    <a:pt x="3874" y="59"/>
                  </a:lnTo>
                  <a:lnTo>
                    <a:pt x="3877" y="59"/>
                  </a:lnTo>
                  <a:lnTo>
                    <a:pt x="3880" y="58"/>
                  </a:lnTo>
                  <a:lnTo>
                    <a:pt x="3884" y="58"/>
                  </a:lnTo>
                  <a:lnTo>
                    <a:pt x="3887" y="57"/>
                  </a:lnTo>
                  <a:lnTo>
                    <a:pt x="3890" y="56"/>
                  </a:lnTo>
                  <a:lnTo>
                    <a:pt x="3893" y="56"/>
                  </a:lnTo>
                  <a:lnTo>
                    <a:pt x="3897" y="55"/>
                  </a:lnTo>
                  <a:lnTo>
                    <a:pt x="3900" y="55"/>
                  </a:lnTo>
                  <a:lnTo>
                    <a:pt x="3903" y="54"/>
                  </a:lnTo>
                  <a:lnTo>
                    <a:pt x="3906" y="53"/>
                  </a:lnTo>
                  <a:lnTo>
                    <a:pt x="3910" y="53"/>
                  </a:lnTo>
                  <a:lnTo>
                    <a:pt x="3913" y="52"/>
                  </a:lnTo>
                  <a:lnTo>
                    <a:pt x="3916" y="51"/>
                  </a:lnTo>
                  <a:lnTo>
                    <a:pt x="3920" y="50"/>
                  </a:lnTo>
                  <a:lnTo>
                    <a:pt x="3923" y="49"/>
                  </a:lnTo>
                  <a:lnTo>
                    <a:pt x="3926" y="49"/>
                  </a:lnTo>
                  <a:lnTo>
                    <a:pt x="3929" y="48"/>
                  </a:lnTo>
                  <a:lnTo>
                    <a:pt x="3933" y="47"/>
                  </a:lnTo>
                  <a:lnTo>
                    <a:pt x="3936" y="46"/>
                  </a:lnTo>
                  <a:lnTo>
                    <a:pt x="3939" y="45"/>
                  </a:lnTo>
                  <a:lnTo>
                    <a:pt x="3942" y="44"/>
                  </a:lnTo>
                  <a:lnTo>
                    <a:pt x="3946" y="43"/>
                  </a:lnTo>
                  <a:lnTo>
                    <a:pt x="3949" y="42"/>
                  </a:lnTo>
                  <a:lnTo>
                    <a:pt x="3952" y="42"/>
                  </a:lnTo>
                  <a:lnTo>
                    <a:pt x="3955" y="41"/>
                  </a:lnTo>
                  <a:lnTo>
                    <a:pt x="3959" y="40"/>
                  </a:lnTo>
                  <a:lnTo>
                    <a:pt x="3962" y="39"/>
                  </a:lnTo>
                  <a:lnTo>
                    <a:pt x="3965" y="38"/>
                  </a:lnTo>
                  <a:lnTo>
                    <a:pt x="3968" y="37"/>
                  </a:lnTo>
                  <a:lnTo>
                    <a:pt x="3972" y="36"/>
                  </a:lnTo>
                  <a:lnTo>
                    <a:pt x="3975" y="35"/>
                  </a:lnTo>
                  <a:lnTo>
                    <a:pt x="3978" y="34"/>
                  </a:lnTo>
                  <a:lnTo>
                    <a:pt x="3981" y="33"/>
                  </a:lnTo>
                  <a:lnTo>
                    <a:pt x="3985" y="32"/>
                  </a:lnTo>
                  <a:lnTo>
                    <a:pt x="3988" y="31"/>
                  </a:lnTo>
                  <a:lnTo>
                    <a:pt x="3991" y="30"/>
                  </a:lnTo>
                  <a:lnTo>
                    <a:pt x="3995" y="29"/>
                  </a:lnTo>
                  <a:lnTo>
                    <a:pt x="3998" y="28"/>
                  </a:lnTo>
                  <a:lnTo>
                    <a:pt x="4001" y="27"/>
                  </a:lnTo>
                  <a:lnTo>
                    <a:pt x="4004" y="26"/>
                  </a:lnTo>
                  <a:lnTo>
                    <a:pt x="4008" y="25"/>
                  </a:lnTo>
                  <a:lnTo>
                    <a:pt x="4011" y="24"/>
                  </a:lnTo>
                  <a:lnTo>
                    <a:pt x="4014" y="23"/>
                  </a:lnTo>
                  <a:lnTo>
                    <a:pt x="4017" y="22"/>
                  </a:lnTo>
                  <a:lnTo>
                    <a:pt x="4021" y="22"/>
                  </a:lnTo>
                  <a:lnTo>
                    <a:pt x="4024" y="21"/>
                  </a:lnTo>
                  <a:lnTo>
                    <a:pt x="4027" y="20"/>
                  </a:lnTo>
                  <a:lnTo>
                    <a:pt x="4030" y="19"/>
                  </a:lnTo>
                  <a:lnTo>
                    <a:pt x="4034" y="18"/>
                  </a:lnTo>
                  <a:lnTo>
                    <a:pt x="4037" y="17"/>
                  </a:lnTo>
                  <a:lnTo>
                    <a:pt x="4040" y="16"/>
                  </a:lnTo>
                  <a:lnTo>
                    <a:pt x="4043" y="15"/>
                  </a:lnTo>
                  <a:lnTo>
                    <a:pt x="4047" y="14"/>
                  </a:lnTo>
                  <a:lnTo>
                    <a:pt x="4050" y="14"/>
                  </a:lnTo>
                  <a:lnTo>
                    <a:pt x="4053" y="13"/>
                  </a:lnTo>
                  <a:lnTo>
                    <a:pt x="4057" y="12"/>
                  </a:lnTo>
                  <a:lnTo>
                    <a:pt x="4060" y="11"/>
                  </a:lnTo>
                  <a:lnTo>
                    <a:pt x="4063" y="10"/>
                  </a:lnTo>
                  <a:lnTo>
                    <a:pt x="4066" y="10"/>
                  </a:lnTo>
                  <a:lnTo>
                    <a:pt x="4070" y="9"/>
                  </a:lnTo>
                  <a:lnTo>
                    <a:pt x="4073" y="8"/>
                  </a:lnTo>
                  <a:lnTo>
                    <a:pt x="4076" y="8"/>
                  </a:lnTo>
                  <a:lnTo>
                    <a:pt x="4079" y="7"/>
                  </a:lnTo>
                  <a:lnTo>
                    <a:pt x="4083" y="6"/>
                  </a:lnTo>
                  <a:lnTo>
                    <a:pt x="4086" y="6"/>
                  </a:lnTo>
                  <a:lnTo>
                    <a:pt x="4089" y="5"/>
                  </a:lnTo>
                  <a:lnTo>
                    <a:pt x="4092" y="5"/>
                  </a:lnTo>
                  <a:lnTo>
                    <a:pt x="4096" y="4"/>
                  </a:lnTo>
                  <a:lnTo>
                    <a:pt x="4099" y="4"/>
                  </a:lnTo>
                  <a:lnTo>
                    <a:pt x="4102" y="3"/>
                  </a:lnTo>
                  <a:lnTo>
                    <a:pt x="4105" y="3"/>
                  </a:lnTo>
                  <a:lnTo>
                    <a:pt x="4109" y="3"/>
                  </a:lnTo>
                  <a:lnTo>
                    <a:pt x="4112" y="2"/>
                  </a:lnTo>
                  <a:lnTo>
                    <a:pt x="4115" y="2"/>
                  </a:lnTo>
                  <a:lnTo>
                    <a:pt x="4118" y="2"/>
                  </a:lnTo>
                  <a:lnTo>
                    <a:pt x="4122" y="1"/>
                  </a:lnTo>
                  <a:lnTo>
                    <a:pt x="4125" y="1"/>
                  </a:lnTo>
                  <a:lnTo>
                    <a:pt x="4128" y="1"/>
                  </a:lnTo>
                  <a:lnTo>
                    <a:pt x="4132" y="1"/>
                  </a:lnTo>
                  <a:lnTo>
                    <a:pt x="4135" y="0"/>
                  </a:lnTo>
                  <a:lnTo>
                    <a:pt x="4138" y="0"/>
                  </a:lnTo>
                  <a:lnTo>
                    <a:pt x="4141" y="0"/>
                  </a:lnTo>
                  <a:lnTo>
                    <a:pt x="4145" y="0"/>
                  </a:lnTo>
                  <a:lnTo>
                    <a:pt x="4148" y="0"/>
                  </a:lnTo>
                  <a:lnTo>
                    <a:pt x="4151" y="0"/>
                  </a:lnTo>
                  <a:lnTo>
                    <a:pt x="4154" y="0"/>
                  </a:lnTo>
                  <a:lnTo>
                    <a:pt x="4158" y="0"/>
                  </a:lnTo>
                  <a:lnTo>
                    <a:pt x="4161" y="0"/>
                  </a:lnTo>
                  <a:lnTo>
                    <a:pt x="4164" y="0"/>
                  </a:lnTo>
                  <a:lnTo>
                    <a:pt x="4167" y="0"/>
                  </a:lnTo>
                  <a:lnTo>
                    <a:pt x="4171" y="1"/>
                  </a:lnTo>
                  <a:lnTo>
                    <a:pt x="4174" y="1"/>
                  </a:lnTo>
                  <a:lnTo>
                    <a:pt x="4177" y="1"/>
                  </a:lnTo>
                  <a:lnTo>
                    <a:pt x="4180" y="1"/>
                  </a:lnTo>
                  <a:lnTo>
                    <a:pt x="4184" y="2"/>
                  </a:lnTo>
                  <a:lnTo>
                    <a:pt x="4187" y="2"/>
                  </a:lnTo>
                  <a:lnTo>
                    <a:pt x="4190" y="3"/>
                  </a:lnTo>
                  <a:lnTo>
                    <a:pt x="4193" y="3"/>
                  </a:lnTo>
                  <a:lnTo>
                    <a:pt x="4197" y="3"/>
                  </a:lnTo>
                  <a:lnTo>
                    <a:pt x="4200" y="4"/>
                  </a:lnTo>
                  <a:lnTo>
                    <a:pt x="4203" y="4"/>
                  </a:lnTo>
                  <a:lnTo>
                    <a:pt x="4207" y="5"/>
                  </a:lnTo>
                  <a:lnTo>
                    <a:pt x="4210" y="5"/>
                  </a:lnTo>
                  <a:lnTo>
                    <a:pt x="4213" y="6"/>
                  </a:lnTo>
                  <a:lnTo>
                    <a:pt x="4216" y="6"/>
                  </a:lnTo>
                  <a:lnTo>
                    <a:pt x="4220" y="7"/>
                  </a:lnTo>
                  <a:lnTo>
                    <a:pt x="4223" y="8"/>
                  </a:lnTo>
                  <a:lnTo>
                    <a:pt x="4226" y="8"/>
                  </a:lnTo>
                  <a:lnTo>
                    <a:pt x="4229" y="9"/>
                  </a:lnTo>
                  <a:lnTo>
                    <a:pt x="4233" y="9"/>
                  </a:lnTo>
                  <a:lnTo>
                    <a:pt x="4236" y="10"/>
                  </a:lnTo>
                  <a:lnTo>
                    <a:pt x="4239" y="11"/>
                  </a:lnTo>
                  <a:lnTo>
                    <a:pt x="4242" y="12"/>
                  </a:lnTo>
                  <a:lnTo>
                    <a:pt x="4246" y="12"/>
                  </a:lnTo>
                  <a:lnTo>
                    <a:pt x="4249" y="13"/>
                  </a:lnTo>
                  <a:lnTo>
                    <a:pt x="4252" y="14"/>
                  </a:lnTo>
                  <a:lnTo>
                    <a:pt x="4255" y="15"/>
                  </a:lnTo>
                  <a:lnTo>
                    <a:pt x="4259" y="16"/>
                  </a:lnTo>
                  <a:lnTo>
                    <a:pt x="4262" y="17"/>
                  </a:lnTo>
                  <a:lnTo>
                    <a:pt x="4265" y="17"/>
                  </a:lnTo>
                  <a:lnTo>
                    <a:pt x="4268" y="18"/>
                  </a:lnTo>
                  <a:lnTo>
                    <a:pt x="4272" y="19"/>
                  </a:lnTo>
                  <a:lnTo>
                    <a:pt x="4275" y="20"/>
                  </a:lnTo>
                  <a:lnTo>
                    <a:pt x="4278" y="21"/>
                  </a:lnTo>
                  <a:lnTo>
                    <a:pt x="4282" y="22"/>
                  </a:lnTo>
                  <a:lnTo>
                    <a:pt x="4285" y="23"/>
                  </a:lnTo>
                  <a:lnTo>
                    <a:pt x="4288" y="24"/>
                  </a:lnTo>
                  <a:lnTo>
                    <a:pt x="4291" y="24"/>
                  </a:lnTo>
                  <a:lnTo>
                    <a:pt x="4295" y="25"/>
                  </a:lnTo>
                  <a:lnTo>
                    <a:pt x="4298" y="26"/>
                  </a:lnTo>
                  <a:lnTo>
                    <a:pt x="4301" y="27"/>
                  </a:lnTo>
                  <a:lnTo>
                    <a:pt x="4304" y="28"/>
                  </a:lnTo>
                  <a:lnTo>
                    <a:pt x="4308" y="29"/>
                  </a:lnTo>
                  <a:lnTo>
                    <a:pt x="4311" y="30"/>
                  </a:lnTo>
                  <a:lnTo>
                    <a:pt x="4314" y="31"/>
                  </a:lnTo>
                  <a:lnTo>
                    <a:pt x="4317" y="32"/>
                  </a:lnTo>
                  <a:lnTo>
                    <a:pt x="4321" y="33"/>
                  </a:lnTo>
                  <a:lnTo>
                    <a:pt x="4324" y="34"/>
                  </a:lnTo>
                  <a:lnTo>
                    <a:pt x="4327" y="35"/>
                  </a:lnTo>
                  <a:lnTo>
                    <a:pt x="4330" y="35"/>
                  </a:lnTo>
                  <a:lnTo>
                    <a:pt x="4334" y="36"/>
                  </a:lnTo>
                  <a:lnTo>
                    <a:pt x="4337" y="37"/>
                  </a:lnTo>
                  <a:lnTo>
                    <a:pt x="4340" y="38"/>
                  </a:lnTo>
                  <a:lnTo>
                    <a:pt x="4343" y="39"/>
                  </a:lnTo>
                  <a:lnTo>
                    <a:pt x="4347" y="40"/>
                  </a:lnTo>
                  <a:lnTo>
                    <a:pt x="4350" y="41"/>
                  </a:lnTo>
                  <a:lnTo>
                    <a:pt x="4353" y="42"/>
                  </a:lnTo>
                  <a:lnTo>
                    <a:pt x="4357" y="43"/>
                  </a:lnTo>
                  <a:lnTo>
                    <a:pt x="4360" y="43"/>
                  </a:lnTo>
                  <a:lnTo>
                    <a:pt x="4363" y="44"/>
                  </a:lnTo>
                  <a:lnTo>
                    <a:pt x="4366" y="45"/>
                  </a:lnTo>
                  <a:lnTo>
                    <a:pt x="4370" y="46"/>
                  </a:lnTo>
                  <a:lnTo>
                    <a:pt x="4373" y="47"/>
                  </a:lnTo>
                  <a:lnTo>
                    <a:pt x="4376" y="48"/>
                  </a:lnTo>
                  <a:lnTo>
                    <a:pt x="4379" y="48"/>
                  </a:lnTo>
                  <a:lnTo>
                    <a:pt x="4383" y="49"/>
                  </a:lnTo>
                  <a:lnTo>
                    <a:pt x="4386" y="50"/>
                  </a:lnTo>
                  <a:lnTo>
                    <a:pt x="4389" y="51"/>
                  </a:lnTo>
                  <a:lnTo>
                    <a:pt x="4392" y="51"/>
                  </a:lnTo>
                  <a:lnTo>
                    <a:pt x="4396" y="52"/>
                  </a:lnTo>
                  <a:lnTo>
                    <a:pt x="4399" y="53"/>
                  </a:lnTo>
                  <a:lnTo>
                    <a:pt x="4402" y="54"/>
                  </a:lnTo>
                  <a:lnTo>
                    <a:pt x="4405" y="54"/>
                  </a:lnTo>
                  <a:lnTo>
                    <a:pt x="4409" y="55"/>
                  </a:lnTo>
                  <a:lnTo>
                    <a:pt x="4412" y="56"/>
                  </a:lnTo>
                  <a:lnTo>
                    <a:pt x="4415" y="56"/>
                  </a:lnTo>
                  <a:lnTo>
                    <a:pt x="4419" y="57"/>
                  </a:lnTo>
                  <a:lnTo>
                    <a:pt x="4422" y="58"/>
                  </a:lnTo>
                  <a:lnTo>
                    <a:pt x="4425" y="58"/>
                  </a:lnTo>
                  <a:lnTo>
                    <a:pt x="4428" y="59"/>
                  </a:lnTo>
                  <a:lnTo>
                    <a:pt x="4432" y="60"/>
                  </a:lnTo>
                  <a:lnTo>
                    <a:pt x="4435" y="60"/>
                  </a:lnTo>
                  <a:lnTo>
                    <a:pt x="4438" y="61"/>
                  </a:lnTo>
                  <a:lnTo>
                    <a:pt x="4441" y="61"/>
                  </a:lnTo>
                  <a:lnTo>
                    <a:pt x="4445" y="62"/>
                  </a:lnTo>
                  <a:lnTo>
                    <a:pt x="4448" y="62"/>
                  </a:lnTo>
                  <a:lnTo>
                    <a:pt x="4451" y="63"/>
                  </a:lnTo>
                  <a:lnTo>
                    <a:pt x="4454" y="63"/>
                  </a:lnTo>
                  <a:lnTo>
                    <a:pt x="4458" y="64"/>
                  </a:lnTo>
                  <a:lnTo>
                    <a:pt x="4461" y="65"/>
                  </a:lnTo>
                  <a:lnTo>
                    <a:pt x="4464" y="65"/>
                  </a:lnTo>
                  <a:lnTo>
                    <a:pt x="4467" y="66"/>
                  </a:lnTo>
                  <a:lnTo>
                    <a:pt x="4471" y="66"/>
                  </a:lnTo>
                  <a:lnTo>
                    <a:pt x="4474" y="66"/>
                  </a:lnTo>
                  <a:lnTo>
                    <a:pt x="4477" y="67"/>
                  </a:lnTo>
                  <a:lnTo>
                    <a:pt x="4480" y="67"/>
                  </a:lnTo>
                  <a:lnTo>
                    <a:pt x="4484" y="68"/>
                  </a:lnTo>
                  <a:lnTo>
                    <a:pt x="4487" y="68"/>
                  </a:lnTo>
                  <a:lnTo>
                    <a:pt x="4490" y="69"/>
                  </a:lnTo>
                  <a:lnTo>
                    <a:pt x="4494" y="69"/>
                  </a:lnTo>
                  <a:lnTo>
                    <a:pt x="4497" y="70"/>
                  </a:lnTo>
                  <a:lnTo>
                    <a:pt x="4500" y="70"/>
                  </a:lnTo>
                  <a:lnTo>
                    <a:pt x="4503" y="70"/>
                  </a:lnTo>
                  <a:lnTo>
                    <a:pt x="4507" y="71"/>
                  </a:lnTo>
                  <a:lnTo>
                    <a:pt x="4510" y="71"/>
                  </a:lnTo>
                  <a:lnTo>
                    <a:pt x="4513" y="72"/>
                  </a:lnTo>
                  <a:lnTo>
                    <a:pt x="4516" y="72"/>
                  </a:lnTo>
                  <a:lnTo>
                    <a:pt x="4520" y="72"/>
                  </a:lnTo>
                  <a:lnTo>
                    <a:pt x="4523" y="73"/>
                  </a:lnTo>
                  <a:lnTo>
                    <a:pt x="4526" y="73"/>
                  </a:lnTo>
                  <a:lnTo>
                    <a:pt x="4529" y="74"/>
                  </a:lnTo>
                  <a:lnTo>
                    <a:pt x="4533" y="74"/>
                  </a:lnTo>
                  <a:lnTo>
                    <a:pt x="4536" y="74"/>
                  </a:lnTo>
                  <a:lnTo>
                    <a:pt x="4539" y="75"/>
                  </a:lnTo>
                  <a:lnTo>
                    <a:pt x="4542" y="75"/>
                  </a:lnTo>
                  <a:lnTo>
                    <a:pt x="4546" y="76"/>
                  </a:lnTo>
                  <a:lnTo>
                    <a:pt x="4549" y="76"/>
                  </a:lnTo>
                  <a:lnTo>
                    <a:pt x="4552" y="76"/>
                  </a:lnTo>
                  <a:lnTo>
                    <a:pt x="4555" y="77"/>
                  </a:lnTo>
                  <a:lnTo>
                    <a:pt x="4559" y="77"/>
                  </a:lnTo>
                  <a:lnTo>
                    <a:pt x="4562" y="78"/>
                  </a:lnTo>
                  <a:lnTo>
                    <a:pt x="4565" y="78"/>
                  </a:lnTo>
                  <a:lnTo>
                    <a:pt x="4569" y="78"/>
                  </a:lnTo>
                  <a:lnTo>
                    <a:pt x="4572" y="79"/>
                  </a:lnTo>
                  <a:lnTo>
                    <a:pt x="4575" y="79"/>
                  </a:lnTo>
                  <a:lnTo>
                    <a:pt x="4578" y="80"/>
                  </a:lnTo>
                  <a:lnTo>
                    <a:pt x="4582" y="80"/>
                  </a:lnTo>
                  <a:lnTo>
                    <a:pt x="4585" y="81"/>
                  </a:lnTo>
                  <a:lnTo>
                    <a:pt x="4588" y="81"/>
                  </a:lnTo>
                  <a:lnTo>
                    <a:pt x="4591" y="82"/>
                  </a:lnTo>
                  <a:lnTo>
                    <a:pt x="4595" y="82"/>
                  </a:lnTo>
                  <a:lnTo>
                    <a:pt x="4598" y="83"/>
                  </a:lnTo>
                  <a:lnTo>
                    <a:pt x="4601" y="83"/>
                  </a:lnTo>
                  <a:lnTo>
                    <a:pt x="4604" y="84"/>
                  </a:lnTo>
                  <a:lnTo>
                    <a:pt x="4608" y="84"/>
                  </a:lnTo>
                  <a:lnTo>
                    <a:pt x="4611" y="85"/>
                  </a:lnTo>
                  <a:lnTo>
                    <a:pt x="4614" y="86"/>
                  </a:lnTo>
                  <a:lnTo>
                    <a:pt x="4617" y="86"/>
                  </a:lnTo>
                  <a:lnTo>
                    <a:pt x="4621" y="87"/>
                  </a:lnTo>
                  <a:lnTo>
                    <a:pt x="4624" y="87"/>
                  </a:lnTo>
                  <a:lnTo>
                    <a:pt x="4627" y="88"/>
                  </a:lnTo>
                  <a:lnTo>
                    <a:pt x="4630" y="89"/>
                  </a:lnTo>
                  <a:lnTo>
                    <a:pt x="4634" y="89"/>
                  </a:lnTo>
                  <a:lnTo>
                    <a:pt x="4637" y="90"/>
                  </a:lnTo>
                  <a:lnTo>
                    <a:pt x="4640" y="91"/>
                  </a:lnTo>
                  <a:lnTo>
                    <a:pt x="4644" y="91"/>
                  </a:lnTo>
                  <a:lnTo>
                    <a:pt x="4647" y="92"/>
                  </a:lnTo>
                  <a:lnTo>
                    <a:pt x="4650" y="93"/>
                  </a:lnTo>
                  <a:lnTo>
                    <a:pt x="4653" y="94"/>
                  </a:lnTo>
                  <a:lnTo>
                    <a:pt x="4657" y="94"/>
                  </a:lnTo>
                  <a:lnTo>
                    <a:pt x="4660" y="95"/>
                  </a:lnTo>
                  <a:lnTo>
                    <a:pt x="4663" y="96"/>
                  </a:lnTo>
                  <a:lnTo>
                    <a:pt x="4666" y="97"/>
                  </a:lnTo>
                  <a:lnTo>
                    <a:pt x="4670" y="98"/>
                  </a:lnTo>
                  <a:lnTo>
                    <a:pt x="4673" y="99"/>
                  </a:lnTo>
                  <a:lnTo>
                    <a:pt x="4676" y="100"/>
                  </a:lnTo>
                  <a:lnTo>
                    <a:pt x="4679" y="101"/>
                  </a:lnTo>
                  <a:lnTo>
                    <a:pt x="4683" y="102"/>
                  </a:lnTo>
                  <a:lnTo>
                    <a:pt x="4686" y="103"/>
                  </a:lnTo>
                  <a:lnTo>
                    <a:pt x="4689" y="104"/>
                  </a:lnTo>
                  <a:lnTo>
                    <a:pt x="4692" y="104"/>
                  </a:lnTo>
                  <a:lnTo>
                    <a:pt x="4696" y="105"/>
                  </a:lnTo>
                  <a:lnTo>
                    <a:pt x="4699" y="107"/>
                  </a:lnTo>
                  <a:lnTo>
                    <a:pt x="4702" y="108"/>
                  </a:lnTo>
                  <a:lnTo>
                    <a:pt x="4705" y="109"/>
                  </a:lnTo>
                  <a:lnTo>
                    <a:pt x="4709" y="110"/>
                  </a:lnTo>
                  <a:lnTo>
                    <a:pt x="4712" y="111"/>
                  </a:lnTo>
                  <a:lnTo>
                    <a:pt x="4715" y="112"/>
                  </a:lnTo>
                  <a:lnTo>
                    <a:pt x="4719" y="113"/>
                  </a:lnTo>
                  <a:lnTo>
                    <a:pt x="4722" y="114"/>
                  </a:lnTo>
                  <a:lnTo>
                    <a:pt x="4725" y="115"/>
                  </a:lnTo>
                  <a:lnTo>
                    <a:pt x="4728" y="116"/>
                  </a:lnTo>
                  <a:lnTo>
                    <a:pt x="4732" y="118"/>
                  </a:lnTo>
                  <a:lnTo>
                    <a:pt x="4735" y="119"/>
                  </a:lnTo>
                  <a:lnTo>
                    <a:pt x="4738" y="120"/>
                  </a:lnTo>
                  <a:lnTo>
                    <a:pt x="4741" y="121"/>
                  </a:lnTo>
                  <a:lnTo>
                    <a:pt x="4745" y="123"/>
                  </a:lnTo>
                  <a:lnTo>
                    <a:pt x="4748" y="124"/>
                  </a:lnTo>
                  <a:lnTo>
                    <a:pt x="4751" y="125"/>
                  </a:lnTo>
                  <a:lnTo>
                    <a:pt x="4754" y="127"/>
                  </a:lnTo>
                  <a:lnTo>
                    <a:pt x="4758" y="128"/>
                  </a:lnTo>
                  <a:lnTo>
                    <a:pt x="4761" y="129"/>
                  </a:lnTo>
                  <a:lnTo>
                    <a:pt x="4764" y="131"/>
                  </a:lnTo>
                  <a:lnTo>
                    <a:pt x="4767" y="132"/>
                  </a:lnTo>
                  <a:lnTo>
                    <a:pt x="4771" y="133"/>
                  </a:lnTo>
                  <a:lnTo>
                    <a:pt x="4774" y="135"/>
                  </a:lnTo>
                  <a:lnTo>
                    <a:pt x="4777" y="136"/>
                  </a:lnTo>
                  <a:lnTo>
                    <a:pt x="4781" y="138"/>
                  </a:lnTo>
                  <a:lnTo>
                    <a:pt x="4784" y="139"/>
                  </a:lnTo>
                  <a:lnTo>
                    <a:pt x="4787" y="140"/>
                  </a:lnTo>
                  <a:lnTo>
                    <a:pt x="4790" y="142"/>
                  </a:lnTo>
                  <a:lnTo>
                    <a:pt x="4794" y="143"/>
                  </a:lnTo>
                  <a:lnTo>
                    <a:pt x="4797" y="145"/>
                  </a:lnTo>
                  <a:lnTo>
                    <a:pt x="4800" y="146"/>
                  </a:lnTo>
                  <a:lnTo>
                    <a:pt x="4803" y="148"/>
                  </a:lnTo>
                  <a:lnTo>
                    <a:pt x="4807" y="149"/>
                  </a:lnTo>
                  <a:lnTo>
                    <a:pt x="4810" y="151"/>
                  </a:lnTo>
                  <a:lnTo>
                    <a:pt x="4813" y="152"/>
                  </a:lnTo>
                  <a:lnTo>
                    <a:pt x="4816" y="154"/>
                  </a:lnTo>
                  <a:lnTo>
                    <a:pt x="4820" y="155"/>
                  </a:lnTo>
                  <a:lnTo>
                    <a:pt x="4823" y="157"/>
                  </a:lnTo>
                  <a:lnTo>
                    <a:pt x="4826" y="159"/>
                  </a:lnTo>
                  <a:lnTo>
                    <a:pt x="4829" y="160"/>
                  </a:lnTo>
                  <a:lnTo>
                    <a:pt x="4833" y="162"/>
                  </a:lnTo>
                  <a:lnTo>
                    <a:pt x="4836" y="163"/>
                  </a:lnTo>
                  <a:lnTo>
                    <a:pt x="4839" y="165"/>
                  </a:lnTo>
                  <a:lnTo>
                    <a:pt x="4842" y="166"/>
                  </a:lnTo>
                  <a:lnTo>
                    <a:pt x="4846" y="168"/>
                  </a:lnTo>
                  <a:lnTo>
                    <a:pt x="4849" y="170"/>
                  </a:lnTo>
                  <a:lnTo>
                    <a:pt x="4852" y="171"/>
                  </a:lnTo>
                  <a:lnTo>
                    <a:pt x="4856" y="173"/>
                  </a:lnTo>
                  <a:lnTo>
                    <a:pt x="4859" y="175"/>
                  </a:lnTo>
                  <a:lnTo>
                    <a:pt x="4862" y="176"/>
                  </a:lnTo>
                  <a:lnTo>
                    <a:pt x="4865" y="178"/>
                  </a:lnTo>
                  <a:lnTo>
                    <a:pt x="4869" y="179"/>
                  </a:lnTo>
                  <a:lnTo>
                    <a:pt x="4872" y="181"/>
                  </a:lnTo>
                  <a:lnTo>
                    <a:pt x="4875" y="183"/>
                  </a:lnTo>
                  <a:lnTo>
                    <a:pt x="4878" y="184"/>
                  </a:lnTo>
                  <a:lnTo>
                    <a:pt x="4882" y="186"/>
                  </a:lnTo>
                  <a:lnTo>
                    <a:pt x="4885" y="187"/>
                  </a:lnTo>
                  <a:lnTo>
                    <a:pt x="4888" y="189"/>
                  </a:lnTo>
                  <a:lnTo>
                    <a:pt x="4891" y="191"/>
                  </a:lnTo>
                  <a:lnTo>
                    <a:pt x="4895" y="192"/>
                  </a:lnTo>
                  <a:lnTo>
                    <a:pt x="4898" y="194"/>
                  </a:lnTo>
                  <a:lnTo>
                    <a:pt x="4901" y="196"/>
                  </a:lnTo>
                  <a:lnTo>
                    <a:pt x="4904" y="197"/>
                  </a:lnTo>
                  <a:lnTo>
                    <a:pt x="4908" y="199"/>
                  </a:lnTo>
                  <a:lnTo>
                    <a:pt x="4911" y="201"/>
                  </a:lnTo>
                  <a:lnTo>
                    <a:pt x="4914" y="202"/>
                  </a:lnTo>
                  <a:lnTo>
                    <a:pt x="4917" y="204"/>
                  </a:lnTo>
                  <a:lnTo>
                    <a:pt x="4921" y="206"/>
                  </a:lnTo>
                  <a:lnTo>
                    <a:pt x="4924" y="207"/>
                  </a:lnTo>
                  <a:lnTo>
                    <a:pt x="4927" y="209"/>
                  </a:lnTo>
                  <a:lnTo>
                    <a:pt x="4931" y="211"/>
                  </a:lnTo>
                  <a:lnTo>
                    <a:pt x="4934" y="212"/>
                  </a:lnTo>
                  <a:lnTo>
                    <a:pt x="4937" y="214"/>
                  </a:lnTo>
                  <a:lnTo>
                    <a:pt x="4940" y="215"/>
                  </a:lnTo>
                  <a:lnTo>
                    <a:pt x="4944" y="217"/>
                  </a:lnTo>
                  <a:lnTo>
                    <a:pt x="4947" y="219"/>
                  </a:lnTo>
                  <a:lnTo>
                    <a:pt x="4950" y="220"/>
                  </a:lnTo>
                  <a:lnTo>
                    <a:pt x="4953" y="222"/>
                  </a:lnTo>
                  <a:lnTo>
                    <a:pt x="4957" y="224"/>
                  </a:lnTo>
                  <a:lnTo>
                    <a:pt x="4960" y="225"/>
                  </a:lnTo>
                  <a:lnTo>
                    <a:pt x="4963" y="227"/>
                  </a:lnTo>
                  <a:lnTo>
                    <a:pt x="4966" y="228"/>
                  </a:lnTo>
                  <a:lnTo>
                    <a:pt x="4970" y="230"/>
                  </a:lnTo>
                  <a:lnTo>
                    <a:pt x="4973" y="232"/>
                  </a:lnTo>
                  <a:lnTo>
                    <a:pt x="4976" y="233"/>
                  </a:lnTo>
                  <a:lnTo>
                    <a:pt x="4979" y="235"/>
                  </a:lnTo>
                  <a:lnTo>
                    <a:pt x="4983" y="236"/>
                  </a:lnTo>
                  <a:lnTo>
                    <a:pt x="4986" y="238"/>
                  </a:lnTo>
                  <a:lnTo>
                    <a:pt x="4989" y="240"/>
                  </a:lnTo>
                  <a:lnTo>
                    <a:pt x="4992" y="241"/>
                  </a:lnTo>
                  <a:lnTo>
                    <a:pt x="4996" y="243"/>
                  </a:lnTo>
                  <a:lnTo>
                    <a:pt x="4999" y="244"/>
                  </a:lnTo>
                  <a:lnTo>
                    <a:pt x="5002" y="246"/>
                  </a:lnTo>
                  <a:lnTo>
                    <a:pt x="5006" y="248"/>
                  </a:lnTo>
                  <a:lnTo>
                    <a:pt x="5009" y="249"/>
                  </a:lnTo>
                  <a:lnTo>
                    <a:pt x="5012" y="251"/>
                  </a:lnTo>
                  <a:lnTo>
                    <a:pt x="5015" y="252"/>
                  </a:lnTo>
                  <a:lnTo>
                    <a:pt x="5019" y="254"/>
                  </a:lnTo>
                  <a:lnTo>
                    <a:pt x="5022" y="255"/>
                  </a:lnTo>
                  <a:lnTo>
                    <a:pt x="5025" y="257"/>
                  </a:lnTo>
                  <a:lnTo>
                    <a:pt x="5028" y="258"/>
                  </a:lnTo>
                  <a:lnTo>
                    <a:pt x="5032" y="260"/>
                  </a:lnTo>
                  <a:lnTo>
                    <a:pt x="5035" y="261"/>
                  </a:lnTo>
                  <a:lnTo>
                    <a:pt x="5038" y="263"/>
                  </a:lnTo>
                  <a:lnTo>
                    <a:pt x="5041" y="264"/>
                  </a:lnTo>
                  <a:lnTo>
                    <a:pt x="5045" y="266"/>
                  </a:lnTo>
                  <a:lnTo>
                    <a:pt x="5048" y="267"/>
                  </a:lnTo>
                  <a:lnTo>
                    <a:pt x="5051" y="269"/>
                  </a:lnTo>
                  <a:lnTo>
                    <a:pt x="5054" y="270"/>
                  </a:lnTo>
                  <a:lnTo>
                    <a:pt x="5058" y="272"/>
                  </a:lnTo>
                  <a:lnTo>
                    <a:pt x="5061" y="273"/>
                  </a:lnTo>
                  <a:lnTo>
                    <a:pt x="5064" y="275"/>
                  </a:lnTo>
                  <a:lnTo>
                    <a:pt x="5067" y="276"/>
                  </a:lnTo>
                  <a:lnTo>
                    <a:pt x="5071" y="278"/>
                  </a:lnTo>
                  <a:lnTo>
                    <a:pt x="5074" y="279"/>
                  </a:lnTo>
                  <a:lnTo>
                    <a:pt x="5077" y="281"/>
                  </a:lnTo>
                  <a:lnTo>
                    <a:pt x="5081" y="282"/>
                  </a:lnTo>
                  <a:lnTo>
                    <a:pt x="5084" y="283"/>
                  </a:lnTo>
                  <a:lnTo>
                    <a:pt x="5087" y="285"/>
                  </a:lnTo>
                  <a:lnTo>
                    <a:pt x="5090" y="286"/>
                  </a:lnTo>
                  <a:lnTo>
                    <a:pt x="5094" y="288"/>
                  </a:lnTo>
                  <a:lnTo>
                    <a:pt x="5097" y="289"/>
                  </a:lnTo>
                  <a:lnTo>
                    <a:pt x="5100" y="290"/>
                  </a:lnTo>
                  <a:lnTo>
                    <a:pt x="5103" y="292"/>
                  </a:lnTo>
                  <a:lnTo>
                    <a:pt x="5107" y="293"/>
                  </a:lnTo>
                  <a:lnTo>
                    <a:pt x="5110" y="295"/>
                  </a:lnTo>
                  <a:lnTo>
                    <a:pt x="5113" y="296"/>
                  </a:lnTo>
                  <a:lnTo>
                    <a:pt x="5116" y="297"/>
                  </a:lnTo>
                  <a:lnTo>
                    <a:pt x="5120" y="299"/>
                  </a:lnTo>
                  <a:lnTo>
                    <a:pt x="5123" y="300"/>
                  </a:lnTo>
                  <a:lnTo>
                    <a:pt x="5126" y="301"/>
                  </a:lnTo>
                  <a:lnTo>
                    <a:pt x="5129" y="303"/>
                  </a:lnTo>
                  <a:lnTo>
                    <a:pt x="5133" y="304"/>
                  </a:lnTo>
                  <a:lnTo>
                    <a:pt x="5136" y="305"/>
                  </a:lnTo>
                  <a:lnTo>
                    <a:pt x="5139" y="307"/>
                  </a:lnTo>
                  <a:lnTo>
                    <a:pt x="5143" y="308"/>
                  </a:lnTo>
                  <a:lnTo>
                    <a:pt x="5146" y="309"/>
                  </a:lnTo>
                  <a:lnTo>
                    <a:pt x="5149" y="310"/>
                  </a:lnTo>
                  <a:lnTo>
                    <a:pt x="5152" y="312"/>
                  </a:lnTo>
                  <a:lnTo>
                    <a:pt x="5156" y="313"/>
                  </a:lnTo>
                  <a:lnTo>
                    <a:pt x="5159" y="314"/>
                  </a:lnTo>
                  <a:lnTo>
                    <a:pt x="5162" y="315"/>
                  </a:lnTo>
                  <a:lnTo>
                    <a:pt x="5165" y="317"/>
                  </a:lnTo>
                  <a:lnTo>
                    <a:pt x="5169" y="318"/>
                  </a:lnTo>
                  <a:lnTo>
                    <a:pt x="5172" y="319"/>
                  </a:lnTo>
                  <a:lnTo>
                    <a:pt x="5175" y="320"/>
                  </a:lnTo>
                  <a:lnTo>
                    <a:pt x="5178" y="322"/>
                  </a:lnTo>
                  <a:lnTo>
                    <a:pt x="5182" y="323"/>
                  </a:lnTo>
                  <a:lnTo>
                    <a:pt x="5185" y="324"/>
                  </a:lnTo>
                  <a:lnTo>
                    <a:pt x="5188" y="325"/>
                  </a:lnTo>
                  <a:lnTo>
                    <a:pt x="5191" y="326"/>
                  </a:lnTo>
                  <a:lnTo>
                    <a:pt x="5195" y="327"/>
                  </a:lnTo>
                  <a:lnTo>
                    <a:pt x="5198" y="329"/>
                  </a:lnTo>
                  <a:lnTo>
                    <a:pt x="5201" y="330"/>
                  </a:lnTo>
                  <a:lnTo>
                    <a:pt x="5204" y="331"/>
                  </a:lnTo>
                  <a:lnTo>
                    <a:pt x="5208" y="332"/>
                  </a:lnTo>
                  <a:lnTo>
                    <a:pt x="5211" y="333"/>
                  </a:lnTo>
                  <a:lnTo>
                    <a:pt x="5214" y="334"/>
                  </a:lnTo>
                  <a:lnTo>
                    <a:pt x="5218" y="336"/>
                  </a:lnTo>
                  <a:lnTo>
                    <a:pt x="5221" y="337"/>
                  </a:lnTo>
                  <a:lnTo>
                    <a:pt x="5224" y="338"/>
                  </a:lnTo>
                  <a:lnTo>
                    <a:pt x="5227" y="339"/>
                  </a:lnTo>
                  <a:lnTo>
                    <a:pt x="5231" y="340"/>
                  </a:lnTo>
                  <a:lnTo>
                    <a:pt x="5234" y="341"/>
                  </a:lnTo>
                  <a:lnTo>
                    <a:pt x="5237" y="342"/>
                  </a:lnTo>
                  <a:lnTo>
                    <a:pt x="5240" y="343"/>
                  </a:lnTo>
                  <a:lnTo>
                    <a:pt x="5244" y="344"/>
                  </a:lnTo>
                  <a:lnTo>
                    <a:pt x="5247" y="345"/>
                  </a:lnTo>
                  <a:lnTo>
                    <a:pt x="5250" y="346"/>
                  </a:lnTo>
                  <a:lnTo>
                    <a:pt x="5253" y="347"/>
                  </a:lnTo>
                  <a:lnTo>
                    <a:pt x="5257" y="348"/>
                  </a:lnTo>
                  <a:lnTo>
                    <a:pt x="5260" y="349"/>
                  </a:lnTo>
                  <a:lnTo>
                    <a:pt x="5263" y="350"/>
                  </a:lnTo>
                  <a:lnTo>
                    <a:pt x="5266" y="351"/>
                  </a:lnTo>
                  <a:lnTo>
                    <a:pt x="5270" y="352"/>
                  </a:lnTo>
                  <a:lnTo>
                    <a:pt x="5273" y="353"/>
                  </a:lnTo>
                  <a:lnTo>
                    <a:pt x="5276" y="355"/>
                  </a:lnTo>
                  <a:lnTo>
                    <a:pt x="5279" y="356"/>
                  </a:lnTo>
                  <a:lnTo>
                    <a:pt x="5283" y="357"/>
                  </a:lnTo>
                  <a:lnTo>
                    <a:pt x="5286" y="358"/>
                  </a:lnTo>
                  <a:lnTo>
                    <a:pt x="5289" y="359"/>
                  </a:lnTo>
                  <a:lnTo>
                    <a:pt x="5293" y="360"/>
                  </a:lnTo>
                  <a:lnTo>
                    <a:pt x="5296" y="361"/>
                  </a:lnTo>
                  <a:lnTo>
                    <a:pt x="5299" y="362"/>
                  </a:lnTo>
                  <a:lnTo>
                    <a:pt x="5302" y="362"/>
                  </a:lnTo>
                  <a:lnTo>
                    <a:pt x="5306" y="363"/>
                  </a:lnTo>
                  <a:lnTo>
                    <a:pt x="5309" y="364"/>
                  </a:lnTo>
                  <a:lnTo>
                    <a:pt x="5312" y="365"/>
                  </a:lnTo>
                  <a:lnTo>
                    <a:pt x="5315" y="366"/>
                  </a:lnTo>
                  <a:lnTo>
                    <a:pt x="5319" y="367"/>
                  </a:lnTo>
                  <a:lnTo>
                    <a:pt x="5322" y="368"/>
                  </a:lnTo>
                  <a:lnTo>
                    <a:pt x="5325" y="369"/>
                  </a:lnTo>
                  <a:lnTo>
                    <a:pt x="5328" y="370"/>
                  </a:lnTo>
                  <a:lnTo>
                    <a:pt x="5332" y="371"/>
                  </a:lnTo>
                  <a:lnTo>
                    <a:pt x="5335" y="372"/>
                  </a:lnTo>
                  <a:lnTo>
                    <a:pt x="5338" y="373"/>
                  </a:lnTo>
                  <a:lnTo>
                    <a:pt x="5341" y="374"/>
                  </a:lnTo>
                  <a:lnTo>
                    <a:pt x="5345" y="375"/>
                  </a:lnTo>
                  <a:lnTo>
                    <a:pt x="5348" y="376"/>
                  </a:lnTo>
                  <a:lnTo>
                    <a:pt x="5351" y="377"/>
                  </a:lnTo>
                  <a:lnTo>
                    <a:pt x="5354" y="377"/>
                  </a:lnTo>
                  <a:lnTo>
                    <a:pt x="5358" y="378"/>
                  </a:lnTo>
                  <a:lnTo>
                    <a:pt x="5361" y="379"/>
                  </a:lnTo>
                  <a:lnTo>
                    <a:pt x="5364" y="380"/>
                  </a:lnTo>
                  <a:lnTo>
                    <a:pt x="5368" y="381"/>
                  </a:lnTo>
                  <a:lnTo>
                    <a:pt x="5371" y="382"/>
                  </a:lnTo>
                  <a:lnTo>
                    <a:pt x="5374" y="383"/>
                  </a:lnTo>
                  <a:lnTo>
                    <a:pt x="5377" y="384"/>
                  </a:lnTo>
                  <a:lnTo>
                    <a:pt x="5381" y="385"/>
                  </a:lnTo>
                  <a:lnTo>
                    <a:pt x="5384" y="386"/>
                  </a:lnTo>
                  <a:lnTo>
                    <a:pt x="5387" y="386"/>
                  </a:lnTo>
                  <a:lnTo>
                    <a:pt x="5390" y="387"/>
                  </a:lnTo>
                  <a:lnTo>
                    <a:pt x="5394" y="388"/>
                  </a:lnTo>
                  <a:lnTo>
                    <a:pt x="5397" y="389"/>
                  </a:lnTo>
                  <a:lnTo>
                    <a:pt x="5400" y="390"/>
                  </a:lnTo>
                  <a:lnTo>
                    <a:pt x="5403" y="391"/>
                  </a:lnTo>
                  <a:lnTo>
                    <a:pt x="5407" y="392"/>
                  </a:lnTo>
                  <a:lnTo>
                    <a:pt x="5410" y="392"/>
                  </a:lnTo>
                  <a:lnTo>
                    <a:pt x="5413" y="393"/>
                  </a:lnTo>
                  <a:lnTo>
                    <a:pt x="5416" y="394"/>
                  </a:lnTo>
                  <a:lnTo>
                    <a:pt x="5420" y="395"/>
                  </a:lnTo>
                  <a:lnTo>
                    <a:pt x="5423" y="396"/>
                  </a:lnTo>
                  <a:lnTo>
                    <a:pt x="5426" y="397"/>
                  </a:lnTo>
                  <a:lnTo>
                    <a:pt x="5429" y="397"/>
                  </a:lnTo>
                  <a:lnTo>
                    <a:pt x="5433" y="398"/>
                  </a:lnTo>
                  <a:lnTo>
                    <a:pt x="5436" y="399"/>
                  </a:lnTo>
                  <a:lnTo>
                    <a:pt x="5439" y="400"/>
                  </a:lnTo>
                  <a:lnTo>
                    <a:pt x="5443" y="401"/>
                  </a:lnTo>
                  <a:lnTo>
                    <a:pt x="5446" y="402"/>
                  </a:lnTo>
                  <a:lnTo>
                    <a:pt x="5449" y="402"/>
                  </a:lnTo>
                  <a:lnTo>
                    <a:pt x="5452" y="403"/>
                  </a:lnTo>
                  <a:lnTo>
                    <a:pt x="5456" y="404"/>
                  </a:lnTo>
                  <a:lnTo>
                    <a:pt x="5459" y="405"/>
                  </a:lnTo>
                  <a:lnTo>
                    <a:pt x="5462" y="406"/>
                  </a:lnTo>
                  <a:lnTo>
                    <a:pt x="5465" y="406"/>
                  </a:lnTo>
                  <a:lnTo>
                    <a:pt x="5469" y="407"/>
                  </a:lnTo>
                  <a:lnTo>
                    <a:pt x="5472" y="408"/>
                  </a:lnTo>
                  <a:lnTo>
                    <a:pt x="5475" y="408"/>
                  </a:lnTo>
                  <a:lnTo>
                    <a:pt x="5478" y="409"/>
                  </a:lnTo>
                  <a:lnTo>
                    <a:pt x="5482" y="410"/>
                  </a:lnTo>
                  <a:lnTo>
                    <a:pt x="5485" y="411"/>
                  </a:lnTo>
                  <a:lnTo>
                    <a:pt x="5488" y="411"/>
                  </a:lnTo>
                  <a:lnTo>
                    <a:pt x="5491" y="412"/>
                  </a:lnTo>
                  <a:lnTo>
                    <a:pt x="5495" y="413"/>
                  </a:lnTo>
                  <a:lnTo>
                    <a:pt x="5498" y="413"/>
                  </a:lnTo>
                  <a:lnTo>
                    <a:pt x="5501" y="414"/>
                  </a:lnTo>
                  <a:lnTo>
                    <a:pt x="5505" y="415"/>
                  </a:lnTo>
                  <a:lnTo>
                    <a:pt x="5508" y="415"/>
                  </a:lnTo>
                  <a:lnTo>
                    <a:pt x="5511" y="416"/>
                  </a:lnTo>
                  <a:lnTo>
                    <a:pt x="5514" y="417"/>
                  </a:lnTo>
                  <a:lnTo>
                    <a:pt x="5518" y="417"/>
                  </a:lnTo>
                  <a:lnTo>
                    <a:pt x="5521" y="418"/>
                  </a:lnTo>
                  <a:lnTo>
                    <a:pt x="5524" y="419"/>
                  </a:lnTo>
                  <a:lnTo>
                    <a:pt x="5527" y="419"/>
                  </a:lnTo>
                  <a:lnTo>
                    <a:pt x="5531" y="420"/>
                  </a:lnTo>
                  <a:lnTo>
                    <a:pt x="5534" y="420"/>
                  </a:lnTo>
                  <a:lnTo>
                    <a:pt x="5537" y="421"/>
                  </a:lnTo>
                  <a:lnTo>
                    <a:pt x="5540" y="422"/>
                  </a:lnTo>
                  <a:lnTo>
                    <a:pt x="5544" y="422"/>
                  </a:lnTo>
                  <a:lnTo>
                    <a:pt x="5547" y="423"/>
                  </a:lnTo>
                  <a:lnTo>
                    <a:pt x="5550" y="423"/>
                  </a:lnTo>
                  <a:lnTo>
                    <a:pt x="5553" y="424"/>
                  </a:lnTo>
                  <a:lnTo>
                    <a:pt x="5557" y="424"/>
                  </a:lnTo>
                  <a:lnTo>
                    <a:pt x="5560" y="425"/>
                  </a:lnTo>
                  <a:lnTo>
                    <a:pt x="5563" y="425"/>
                  </a:lnTo>
                  <a:lnTo>
                    <a:pt x="5566" y="425"/>
                  </a:lnTo>
                  <a:lnTo>
                    <a:pt x="5570" y="426"/>
                  </a:lnTo>
                  <a:lnTo>
                    <a:pt x="5573" y="426"/>
                  </a:lnTo>
                  <a:lnTo>
                    <a:pt x="5576" y="427"/>
                  </a:lnTo>
                  <a:lnTo>
                    <a:pt x="5580" y="427"/>
                  </a:lnTo>
                  <a:lnTo>
                    <a:pt x="5583" y="427"/>
                  </a:lnTo>
                  <a:lnTo>
                    <a:pt x="5586" y="428"/>
                  </a:lnTo>
                  <a:lnTo>
                    <a:pt x="5589" y="428"/>
                  </a:lnTo>
                  <a:lnTo>
                    <a:pt x="5593" y="429"/>
                  </a:lnTo>
                  <a:lnTo>
                    <a:pt x="5596" y="429"/>
                  </a:lnTo>
                  <a:lnTo>
                    <a:pt x="5599" y="429"/>
                  </a:lnTo>
                  <a:lnTo>
                    <a:pt x="5602" y="429"/>
                  </a:lnTo>
                  <a:lnTo>
                    <a:pt x="5606" y="430"/>
                  </a:lnTo>
                  <a:lnTo>
                    <a:pt x="5609" y="430"/>
                  </a:lnTo>
                  <a:lnTo>
                    <a:pt x="5612" y="430"/>
                  </a:lnTo>
                  <a:lnTo>
                    <a:pt x="5615" y="431"/>
                  </a:lnTo>
                  <a:lnTo>
                    <a:pt x="5619" y="431"/>
                  </a:lnTo>
                  <a:lnTo>
                    <a:pt x="5622" y="431"/>
                  </a:lnTo>
                  <a:lnTo>
                    <a:pt x="5625" y="431"/>
                  </a:lnTo>
                  <a:lnTo>
                    <a:pt x="5628" y="431"/>
                  </a:lnTo>
                  <a:lnTo>
                    <a:pt x="5632" y="432"/>
                  </a:lnTo>
                  <a:lnTo>
                    <a:pt x="5635" y="432"/>
                  </a:lnTo>
                  <a:lnTo>
                    <a:pt x="5638" y="432"/>
                  </a:lnTo>
                  <a:lnTo>
                    <a:pt x="5641" y="432"/>
                  </a:lnTo>
                  <a:lnTo>
                    <a:pt x="5645" y="432"/>
                  </a:lnTo>
                  <a:lnTo>
                    <a:pt x="5648" y="432"/>
                  </a:lnTo>
                  <a:lnTo>
                    <a:pt x="5651" y="432"/>
                  </a:lnTo>
                  <a:lnTo>
                    <a:pt x="5655" y="432"/>
                  </a:lnTo>
                  <a:lnTo>
                    <a:pt x="5658" y="432"/>
                  </a:lnTo>
                  <a:lnTo>
                    <a:pt x="5661" y="432"/>
                  </a:lnTo>
                  <a:lnTo>
                    <a:pt x="5664" y="432"/>
                  </a:lnTo>
                  <a:lnTo>
                    <a:pt x="5668" y="432"/>
                  </a:lnTo>
                  <a:lnTo>
                    <a:pt x="5671" y="432"/>
                  </a:lnTo>
                  <a:lnTo>
                    <a:pt x="5674" y="432"/>
                  </a:lnTo>
                  <a:lnTo>
                    <a:pt x="5677" y="432"/>
                  </a:lnTo>
                  <a:lnTo>
                    <a:pt x="5681" y="432"/>
                  </a:lnTo>
                  <a:lnTo>
                    <a:pt x="5684" y="432"/>
                  </a:lnTo>
                  <a:lnTo>
                    <a:pt x="5687" y="432"/>
                  </a:lnTo>
                  <a:lnTo>
                    <a:pt x="5690" y="432"/>
                  </a:lnTo>
                  <a:lnTo>
                    <a:pt x="5694" y="431"/>
                  </a:lnTo>
                  <a:lnTo>
                    <a:pt x="5697" y="431"/>
                  </a:lnTo>
                  <a:lnTo>
                    <a:pt x="5700" y="431"/>
                  </a:lnTo>
                  <a:lnTo>
                    <a:pt x="5703" y="431"/>
                  </a:lnTo>
                  <a:lnTo>
                    <a:pt x="5707" y="431"/>
                  </a:lnTo>
                  <a:lnTo>
                    <a:pt x="5710" y="431"/>
                  </a:lnTo>
                  <a:lnTo>
                    <a:pt x="5713" y="430"/>
                  </a:lnTo>
                  <a:lnTo>
                    <a:pt x="5716" y="430"/>
                  </a:lnTo>
                  <a:lnTo>
                    <a:pt x="5720" y="430"/>
                  </a:lnTo>
                  <a:lnTo>
                    <a:pt x="5723" y="430"/>
                  </a:lnTo>
                  <a:lnTo>
                    <a:pt x="5726" y="429"/>
                  </a:lnTo>
                  <a:lnTo>
                    <a:pt x="5730" y="429"/>
                  </a:lnTo>
                  <a:lnTo>
                    <a:pt x="5733" y="429"/>
                  </a:lnTo>
                  <a:lnTo>
                    <a:pt x="5736" y="428"/>
                  </a:lnTo>
                  <a:lnTo>
                    <a:pt x="5739" y="428"/>
                  </a:lnTo>
                  <a:lnTo>
                    <a:pt x="5743" y="428"/>
                  </a:lnTo>
                  <a:lnTo>
                    <a:pt x="5746" y="428"/>
                  </a:lnTo>
                  <a:lnTo>
                    <a:pt x="5749" y="427"/>
                  </a:lnTo>
                  <a:lnTo>
                    <a:pt x="5752" y="427"/>
                  </a:lnTo>
                  <a:lnTo>
                    <a:pt x="5756" y="427"/>
                  </a:lnTo>
                  <a:lnTo>
                    <a:pt x="5759" y="426"/>
                  </a:lnTo>
                  <a:lnTo>
                    <a:pt x="5762" y="426"/>
                  </a:lnTo>
                  <a:lnTo>
                    <a:pt x="5765" y="425"/>
                  </a:lnTo>
                  <a:lnTo>
                    <a:pt x="5769" y="425"/>
                  </a:lnTo>
                  <a:lnTo>
                    <a:pt x="5772" y="425"/>
                  </a:lnTo>
                  <a:lnTo>
                    <a:pt x="5775" y="424"/>
                  </a:lnTo>
                  <a:lnTo>
                    <a:pt x="5778" y="424"/>
                  </a:lnTo>
                  <a:lnTo>
                    <a:pt x="5782" y="424"/>
                  </a:lnTo>
                  <a:lnTo>
                    <a:pt x="5785" y="423"/>
                  </a:lnTo>
                  <a:lnTo>
                    <a:pt x="5788" y="423"/>
                  </a:lnTo>
                  <a:lnTo>
                    <a:pt x="5791" y="422"/>
                  </a:lnTo>
                  <a:lnTo>
                    <a:pt x="5795" y="422"/>
                  </a:lnTo>
                  <a:lnTo>
                    <a:pt x="5798" y="421"/>
                  </a:lnTo>
                  <a:lnTo>
                    <a:pt x="5801" y="421"/>
                  </a:lnTo>
                  <a:lnTo>
                    <a:pt x="5805" y="421"/>
                  </a:lnTo>
                  <a:lnTo>
                    <a:pt x="5808" y="420"/>
                  </a:lnTo>
                  <a:lnTo>
                    <a:pt x="5811" y="420"/>
                  </a:lnTo>
                  <a:lnTo>
                    <a:pt x="5814" y="419"/>
                  </a:lnTo>
                  <a:lnTo>
                    <a:pt x="5818" y="419"/>
                  </a:lnTo>
                  <a:lnTo>
                    <a:pt x="5821" y="418"/>
                  </a:lnTo>
                  <a:lnTo>
                    <a:pt x="5824" y="418"/>
                  </a:lnTo>
                  <a:lnTo>
                    <a:pt x="5827" y="418"/>
                  </a:lnTo>
                  <a:lnTo>
                    <a:pt x="5831" y="417"/>
                  </a:lnTo>
                  <a:lnTo>
                    <a:pt x="5834" y="417"/>
                  </a:lnTo>
                  <a:lnTo>
                    <a:pt x="5837" y="416"/>
                  </a:lnTo>
                  <a:lnTo>
                    <a:pt x="5840" y="416"/>
                  </a:lnTo>
                  <a:lnTo>
                    <a:pt x="5844" y="415"/>
                  </a:lnTo>
                  <a:lnTo>
                    <a:pt x="5847" y="415"/>
                  </a:lnTo>
                  <a:lnTo>
                    <a:pt x="5850" y="414"/>
                  </a:lnTo>
                  <a:lnTo>
                    <a:pt x="5853" y="414"/>
                  </a:lnTo>
                  <a:lnTo>
                    <a:pt x="5857" y="414"/>
                  </a:lnTo>
                  <a:lnTo>
                    <a:pt x="5860" y="413"/>
                  </a:lnTo>
                  <a:lnTo>
                    <a:pt x="5863" y="413"/>
                  </a:lnTo>
                  <a:lnTo>
                    <a:pt x="5867" y="412"/>
                  </a:lnTo>
                  <a:lnTo>
                    <a:pt x="5870" y="412"/>
                  </a:lnTo>
                  <a:lnTo>
                    <a:pt x="5873" y="412"/>
                  </a:lnTo>
                  <a:lnTo>
                    <a:pt x="5876" y="411"/>
                  </a:lnTo>
                  <a:lnTo>
                    <a:pt x="5880" y="411"/>
                  </a:lnTo>
                  <a:lnTo>
                    <a:pt x="5883" y="410"/>
                  </a:lnTo>
                  <a:lnTo>
                    <a:pt x="5886" y="410"/>
                  </a:lnTo>
                  <a:lnTo>
                    <a:pt x="5889" y="410"/>
                  </a:lnTo>
                  <a:lnTo>
                    <a:pt x="5893" y="409"/>
                  </a:lnTo>
                  <a:lnTo>
                    <a:pt x="5896" y="409"/>
                  </a:lnTo>
                  <a:lnTo>
                    <a:pt x="5899" y="408"/>
                  </a:lnTo>
                  <a:lnTo>
                    <a:pt x="5902" y="408"/>
                  </a:lnTo>
                  <a:lnTo>
                    <a:pt x="5906" y="408"/>
                  </a:lnTo>
                  <a:lnTo>
                    <a:pt x="5909" y="407"/>
                  </a:lnTo>
                  <a:lnTo>
                    <a:pt x="5912" y="407"/>
                  </a:lnTo>
                  <a:lnTo>
                    <a:pt x="5915" y="407"/>
                  </a:lnTo>
                  <a:lnTo>
                    <a:pt x="5919" y="406"/>
                  </a:lnTo>
                  <a:lnTo>
                    <a:pt x="5922" y="406"/>
                  </a:lnTo>
                  <a:lnTo>
                    <a:pt x="5925" y="406"/>
                  </a:lnTo>
                  <a:lnTo>
                    <a:pt x="5928" y="405"/>
                  </a:lnTo>
                  <a:lnTo>
                    <a:pt x="5932" y="405"/>
                  </a:lnTo>
                  <a:lnTo>
                    <a:pt x="5935" y="405"/>
                  </a:lnTo>
                  <a:lnTo>
                    <a:pt x="5938" y="404"/>
                  </a:lnTo>
                  <a:lnTo>
                    <a:pt x="5942" y="404"/>
                  </a:lnTo>
                  <a:lnTo>
                    <a:pt x="5945" y="404"/>
                  </a:lnTo>
                  <a:lnTo>
                    <a:pt x="5948" y="403"/>
                  </a:lnTo>
                  <a:lnTo>
                    <a:pt x="5951" y="403"/>
                  </a:lnTo>
                  <a:lnTo>
                    <a:pt x="5955" y="403"/>
                  </a:lnTo>
                  <a:lnTo>
                    <a:pt x="5958" y="403"/>
                  </a:lnTo>
                  <a:lnTo>
                    <a:pt x="5961" y="402"/>
                  </a:lnTo>
                  <a:lnTo>
                    <a:pt x="5964" y="402"/>
                  </a:lnTo>
                  <a:lnTo>
                    <a:pt x="5968" y="402"/>
                  </a:lnTo>
                  <a:lnTo>
                    <a:pt x="5971" y="401"/>
                  </a:lnTo>
                  <a:lnTo>
                    <a:pt x="5974" y="401"/>
                  </a:lnTo>
                  <a:lnTo>
                    <a:pt x="5977" y="401"/>
                  </a:lnTo>
                  <a:lnTo>
                    <a:pt x="5981" y="401"/>
                  </a:lnTo>
                  <a:lnTo>
                    <a:pt x="5984" y="400"/>
                  </a:lnTo>
                  <a:lnTo>
                    <a:pt x="5987" y="400"/>
                  </a:lnTo>
                  <a:lnTo>
                    <a:pt x="5990" y="400"/>
                  </a:lnTo>
                  <a:lnTo>
                    <a:pt x="5994" y="400"/>
                  </a:lnTo>
                  <a:lnTo>
                    <a:pt x="5997" y="399"/>
                  </a:lnTo>
                  <a:lnTo>
                    <a:pt x="6000" y="399"/>
                  </a:lnTo>
                  <a:lnTo>
                    <a:pt x="6003" y="399"/>
                  </a:lnTo>
                  <a:lnTo>
                    <a:pt x="6007" y="399"/>
                  </a:lnTo>
                  <a:lnTo>
                    <a:pt x="6010" y="399"/>
                  </a:lnTo>
                  <a:lnTo>
                    <a:pt x="6013" y="398"/>
                  </a:lnTo>
                  <a:lnTo>
                    <a:pt x="6017" y="398"/>
                  </a:lnTo>
                  <a:lnTo>
                    <a:pt x="6020" y="398"/>
                  </a:lnTo>
                  <a:lnTo>
                    <a:pt x="6023" y="398"/>
                  </a:lnTo>
                  <a:lnTo>
                    <a:pt x="6026" y="397"/>
                  </a:lnTo>
                  <a:lnTo>
                    <a:pt x="6030" y="397"/>
                  </a:lnTo>
                  <a:lnTo>
                    <a:pt x="6033" y="397"/>
                  </a:lnTo>
                  <a:lnTo>
                    <a:pt x="6036" y="397"/>
                  </a:lnTo>
                  <a:lnTo>
                    <a:pt x="6039" y="396"/>
                  </a:lnTo>
                  <a:lnTo>
                    <a:pt x="6043" y="396"/>
                  </a:lnTo>
                  <a:lnTo>
                    <a:pt x="6046" y="396"/>
                  </a:lnTo>
                  <a:lnTo>
                    <a:pt x="6049" y="396"/>
                  </a:lnTo>
                  <a:lnTo>
                    <a:pt x="6052" y="395"/>
                  </a:lnTo>
                  <a:lnTo>
                    <a:pt x="6056" y="395"/>
                  </a:lnTo>
                  <a:lnTo>
                    <a:pt x="6059" y="395"/>
                  </a:lnTo>
                  <a:lnTo>
                    <a:pt x="6062" y="395"/>
                  </a:lnTo>
                  <a:lnTo>
                    <a:pt x="6065" y="395"/>
                  </a:lnTo>
                  <a:lnTo>
                    <a:pt x="6069" y="394"/>
                  </a:lnTo>
                  <a:lnTo>
                    <a:pt x="6072" y="394"/>
                  </a:lnTo>
                  <a:lnTo>
                    <a:pt x="6075" y="394"/>
                  </a:lnTo>
                  <a:lnTo>
                    <a:pt x="6078" y="393"/>
                  </a:lnTo>
                  <a:lnTo>
                    <a:pt x="6082" y="393"/>
                  </a:lnTo>
                  <a:lnTo>
                    <a:pt x="6085" y="393"/>
                  </a:lnTo>
                  <a:lnTo>
                    <a:pt x="6088" y="393"/>
                  </a:lnTo>
                  <a:lnTo>
                    <a:pt x="6092" y="392"/>
                  </a:lnTo>
                  <a:lnTo>
                    <a:pt x="6095" y="392"/>
                  </a:lnTo>
                  <a:lnTo>
                    <a:pt x="6098" y="392"/>
                  </a:lnTo>
                  <a:lnTo>
                    <a:pt x="6101" y="392"/>
                  </a:lnTo>
                  <a:lnTo>
                    <a:pt x="6105" y="391"/>
                  </a:lnTo>
                  <a:lnTo>
                    <a:pt x="6108" y="391"/>
                  </a:lnTo>
                  <a:lnTo>
                    <a:pt x="6111" y="391"/>
                  </a:lnTo>
                  <a:lnTo>
                    <a:pt x="6114" y="390"/>
                  </a:lnTo>
                  <a:lnTo>
                    <a:pt x="6118" y="390"/>
                  </a:lnTo>
                  <a:lnTo>
                    <a:pt x="6121" y="390"/>
                  </a:lnTo>
                  <a:lnTo>
                    <a:pt x="6124" y="389"/>
                  </a:lnTo>
                  <a:lnTo>
                    <a:pt x="6127" y="389"/>
                  </a:lnTo>
                  <a:lnTo>
                    <a:pt x="6131" y="389"/>
                  </a:lnTo>
                  <a:lnTo>
                    <a:pt x="6134" y="388"/>
                  </a:lnTo>
                  <a:lnTo>
                    <a:pt x="6137" y="388"/>
                  </a:lnTo>
                  <a:lnTo>
                    <a:pt x="6140" y="388"/>
                  </a:lnTo>
                  <a:lnTo>
                    <a:pt x="6144" y="387"/>
                  </a:lnTo>
                  <a:lnTo>
                    <a:pt x="6147" y="387"/>
                  </a:lnTo>
                  <a:lnTo>
                    <a:pt x="6150" y="387"/>
                  </a:lnTo>
                  <a:lnTo>
                    <a:pt x="6153" y="386"/>
                  </a:lnTo>
                  <a:lnTo>
                    <a:pt x="6157" y="386"/>
                  </a:lnTo>
                  <a:lnTo>
                    <a:pt x="6160" y="386"/>
                  </a:lnTo>
                  <a:lnTo>
                    <a:pt x="6163" y="385"/>
                  </a:lnTo>
                  <a:lnTo>
                    <a:pt x="6167" y="385"/>
                  </a:lnTo>
                  <a:lnTo>
                    <a:pt x="6170" y="384"/>
                  </a:lnTo>
                  <a:lnTo>
                    <a:pt x="6173" y="384"/>
                  </a:lnTo>
                  <a:lnTo>
                    <a:pt x="6176" y="384"/>
                  </a:lnTo>
                  <a:lnTo>
                    <a:pt x="6180" y="383"/>
                  </a:lnTo>
                  <a:lnTo>
                    <a:pt x="6183" y="383"/>
                  </a:lnTo>
                  <a:lnTo>
                    <a:pt x="6186" y="382"/>
                  </a:lnTo>
                  <a:lnTo>
                    <a:pt x="6189" y="382"/>
                  </a:lnTo>
                  <a:lnTo>
                    <a:pt x="6193" y="381"/>
                  </a:lnTo>
                  <a:lnTo>
                    <a:pt x="6196" y="381"/>
                  </a:lnTo>
                  <a:lnTo>
                    <a:pt x="6199" y="381"/>
                  </a:lnTo>
                  <a:lnTo>
                    <a:pt x="6202" y="380"/>
                  </a:lnTo>
                  <a:lnTo>
                    <a:pt x="6206" y="380"/>
                  </a:lnTo>
                  <a:lnTo>
                    <a:pt x="6209" y="379"/>
                  </a:lnTo>
                  <a:lnTo>
                    <a:pt x="6212" y="379"/>
                  </a:lnTo>
                  <a:lnTo>
                    <a:pt x="6215" y="378"/>
                  </a:lnTo>
                  <a:lnTo>
                    <a:pt x="6219" y="378"/>
                  </a:lnTo>
                  <a:lnTo>
                    <a:pt x="6222" y="377"/>
                  </a:lnTo>
                  <a:lnTo>
                    <a:pt x="6225" y="377"/>
                  </a:lnTo>
                  <a:lnTo>
                    <a:pt x="6229" y="376"/>
                  </a:lnTo>
                  <a:lnTo>
                    <a:pt x="6232" y="376"/>
                  </a:lnTo>
                  <a:lnTo>
                    <a:pt x="6235" y="376"/>
                  </a:lnTo>
                  <a:lnTo>
                    <a:pt x="6238" y="375"/>
                  </a:lnTo>
                  <a:lnTo>
                    <a:pt x="6242" y="375"/>
                  </a:lnTo>
                  <a:lnTo>
                    <a:pt x="6245" y="374"/>
                  </a:lnTo>
                  <a:lnTo>
                    <a:pt x="6248" y="374"/>
                  </a:lnTo>
                  <a:lnTo>
                    <a:pt x="6251" y="373"/>
                  </a:lnTo>
                  <a:lnTo>
                    <a:pt x="6255" y="373"/>
                  </a:lnTo>
                  <a:lnTo>
                    <a:pt x="6258" y="372"/>
                  </a:lnTo>
                  <a:lnTo>
                    <a:pt x="6261" y="372"/>
                  </a:lnTo>
                  <a:lnTo>
                    <a:pt x="6264" y="371"/>
                  </a:lnTo>
                  <a:lnTo>
                    <a:pt x="6268" y="371"/>
                  </a:lnTo>
                  <a:lnTo>
                    <a:pt x="6271" y="370"/>
                  </a:lnTo>
                  <a:lnTo>
                    <a:pt x="6274" y="370"/>
                  </a:lnTo>
                  <a:lnTo>
                    <a:pt x="6277" y="369"/>
                  </a:lnTo>
                  <a:lnTo>
                    <a:pt x="6281" y="369"/>
                  </a:lnTo>
                  <a:lnTo>
                    <a:pt x="6284" y="369"/>
                  </a:lnTo>
                  <a:lnTo>
                    <a:pt x="6287" y="368"/>
                  </a:lnTo>
                  <a:lnTo>
                    <a:pt x="6290" y="368"/>
                  </a:lnTo>
                  <a:lnTo>
                    <a:pt x="6294" y="367"/>
                  </a:lnTo>
                  <a:lnTo>
                    <a:pt x="6297" y="367"/>
                  </a:lnTo>
                  <a:lnTo>
                    <a:pt x="6300" y="366"/>
                  </a:lnTo>
                  <a:lnTo>
                    <a:pt x="6304" y="366"/>
                  </a:lnTo>
                  <a:lnTo>
                    <a:pt x="6307" y="365"/>
                  </a:lnTo>
                  <a:lnTo>
                    <a:pt x="6310" y="365"/>
                  </a:lnTo>
                  <a:lnTo>
                    <a:pt x="6313" y="365"/>
                  </a:lnTo>
                  <a:lnTo>
                    <a:pt x="6317" y="364"/>
                  </a:lnTo>
                  <a:lnTo>
                    <a:pt x="6320" y="364"/>
                  </a:lnTo>
                  <a:lnTo>
                    <a:pt x="6323" y="363"/>
                  </a:lnTo>
                  <a:lnTo>
                    <a:pt x="6326" y="363"/>
                  </a:lnTo>
                  <a:lnTo>
                    <a:pt x="6330" y="362"/>
                  </a:lnTo>
                  <a:lnTo>
                    <a:pt x="6333" y="362"/>
                  </a:lnTo>
                  <a:lnTo>
                    <a:pt x="6336" y="362"/>
                  </a:lnTo>
                  <a:lnTo>
                    <a:pt x="6339" y="361"/>
                  </a:lnTo>
                  <a:lnTo>
                    <a:pt x="6343" y="361"/>
                  </a:lnTo>
                  <a:lnTo>
                    <a:pt x="6346" y="360"/>
                  </a:lnTo>
                  <a:lnTo>
                    <a:pt x="6349" y="360"/>
                  </a:lnTo>
                  <a:lnTo>
                    <a:pt x="6352" y="360"/>
                  </a:lnTo>
                  <a:lnTo>
                    <a:pt x="6356" y="359"/>
                  </a:lnTo>
                  <a:lnTo>
                    <a:pt x="6359" y="359"/>
                  </a:lnTo>
                  <a:lnTo>
                    <a:pt x="6362" y="359"/>
                  </a:lnTo>
                  <a:lnTo>
                    <a:pt x="6365" y="358"/>
                  </a:lnTo>
                  <a:lnTo>
                    <a:pt x="6369" y="358"/>
                  </a:lnTo>
                  <a:lnTo>
                    <a:pt x="6372" y="358"/>
                  </a:lnTo>
                  <a:lnTo>
                    <a:pt x="6375" y="357"/>
                  </a:lnTo>
                  <a:lnTo>
                    <a:pt x="6379" y="357"/>
                  </a:lnTo>
                  <a:lnTo>
                    <a:pt x="6382" y="356"/>
                  </a:lnTo>
                  <a:lnTo>
                    <a:pt x="6385" y="356"/>
                  </a:lnTo>
                  <a:lnTo>
                    <a:pt x="6388" y="356"/>
                  </a:lnTo>
                  <a:lnTo>
                    <a:pt x="6392" y="356"/>
                  </a:lnTo>
                  <a:lnTo>
                    <a:pt x="6395" y="355"/>
                  </a:lnTo>
                  <a:lnTo>
                    <a:pt x="6398" y="355"/>
                  </a:lnTo>
                  <a:lnTo>
                    <a:pt x="6401" y="355"/>
                  </a:lnTo>
                  <a:lnTo>
                    <a:pt x="6405" y="354"/>
                  </a:lnTo>
                  <a:lnTo>
                    <a:pt x="6408" y="354"/>
                  </a:lnTo>
                  <a:lnTo>
                    <a:pt x="6411" y="354"/>
                  </a:lnTo>
                  <a:lnTo>
                    <a:pt x="6414" y="353"/>
                  </a:lnTo>
                  <a:lnTo>
                    <a:pt x="6418" y="353"/>
                  </a:lnTo>
                  <a:lnTo>
                    <a:pt x="6421" y="353"/>
                  </a:lnTo>
                  <a:lnTo>
                    <a:pt x="6424" y="353"/>
                  </a:lnTo>
                  <a:lnTo>
                    <a:pt x="6427" y="352"/>
                  </a:lnTo>
                  <a:lnTo>
                    <a:pt x="6431" y="352"/>
                  </a:lnTo>
                  <a:lnTo>
                    <a:pt x="6434" y="352"/>
                  </a:lnTo>
                  <a:lnTo>
                    <a:pt x="6437" y="352"/>
                  </a:lnTo>
                  <a:lnTo>
                    <a:pt x="6440" y="351"/>
                  </a:lnTo>
                  <a:lnTo>
                    <a:pt x="6444" y="351"/>
                  </a:lnTo>
                  <a:lnTo>
                    <a:pt x="6447" y="351"/>
                  </a:lnTo>
                  <a:lnTo>
                    <a:pt x="6450" y="351"/>
                  </a:lnTo>
                  <a:lnTo>
                    <a:pt x="6454" y="350"/>
                  </a:lnTo>
                  <a:lnTo>
                    <a:pt x="6457" y="350"/>
                  </a:lnTo>
                  <a:lnTo>
                    <a:pt x="6460" y="350"/>
                  </a:lnTo>
                  <a:lnTo>
                    <a:pt x="6463" y="350"/>
                  </a:lnTo>
                  <a:lnTo>
                    <a:pt x="6467" y="349"/>
                  </a:lnTo>
                  <a:lnTo>
                    <a:pt x="6470" y="349"/>
                  </a:lnTo>
                  <a:lnTo>
                    <a:pt x="6473" y="349"/>
                  </a:lnTo>
                  <a:lnTo>
                    <a:pt x="6476" y="349"/>
                  </a:lnTo>
                  <a:lnTo>
                    <a:pt x="6480" y="348"/>
                  </a:lnTo>
                  <a:lnTo>
                    <a:pt x="6483" y="348"/>
                  </a:lnTo>
                  <a:lnTo>
                    <a:pt x="6486" y="348"/>
                  </a:lnTo>
                  <a:lnTo>
                    <a:pt x="6489" y="348"/>
                  </a:lnTo>
                  <a:lnTo>
                    <a:pt x="6493" y="348"/>
                  </a:lnTo>
                  <a:lnTo>
                    <a:pt x="6496" y="347"/>
                  </a:lnTo>
                  <a:lnTo>
                    <a:pt x="6499" y="347"/>
                  </a:lnTo>
                  <a:lnTo>
                    <a:pt x="6502" y="347"/>
                  </a:lnTo>
                  <a:lnTo>
                    <a:pt x="6506" y="347"/>
                  </a:lnTo>
                  <a:lnTo>
                    <a:pt x="6509" y="346"/>
                  </a:lnTo>
                  <a:lnTo>
                    <a:pt x="6512" y="346"/>
                  </a:lnTo>
                  <a:lnTo>
                    <a:pt x="6515" y="346"/>
                  </a:lnTo>
                  <a:lnTo>
                    <a:pt x="6519" y="346"/>
                  </a:lnTo>
                  <a:lnTo>
                    <a:pt x="6522" y="345"/>
                  </a:lnTo>
                  <a:lnTo>
                    <a:pt x="6525" y="345"/>
                  </a:lnTo>
                  <a:lnTo>
                    <a:pt x="6529" y="345"/>
                  </a:lnTo>
                  <a:lnTo>
                    <a:pt x="6532" y="345"/>
                  </a:lnTo>
                  <a:lnTo>
                    <a:pt x="6535" y="344"/>
                  </a:lnTo>
                  <a:lnTo>
                    <a:pt x="6538" y="344"/>
                  </a:lnTo>
                  <a:lnTo>
                    <a:pt x="6542" y="344"/>
                  </a:lnTo>
                  <a:lnTo>
                    <a:pt x="6545" y="344"/>
                  </a:lnTo>
                  <a:lnTo>
                    <a:pt x="6548" y="343"/>
                  </a:lnTo>
                  <a:lnTo>
                    <a:pt x="6551" y="343"/>
                  </a:lnTo>
                  <a:lnTo>
                    <a:pt x="6555" y="343"/>
                  </a:lnTo>
                  <a:lnTo>
                    <a:pt x="6558" y="342"/>
                  </a:lnTo>
                  <a:lnTo>
                    <a:pt x="6561" y="342"/>
                  </a:lnTo>
                  <a:lnTo>
                    <a:pt x="6564" y="342"/>
                  </a:lnTo>
                  <a:lnTo>
                    <a:pt x="6568" y="341"/>
                  </a:lnTo>
                  <a:lnTo>
                    <a:pt x="6571" y="341"/>
                  </a:lnTo>
                  <a:lnTo>
                    <a:pt x="6574" y="341"/>
                  </a:lnTo>
                  <a:lnTo>
                    <a:pt x="6577" y="341"/>
                  </a:lnTo>
                  <a:lnTo>
                    <a:pt x="6581" y="340"/>
                  </a:lnTo>
                  <a:lnTo>
                    <a:pt x="6584" y="340"/>
                  </a:lnTo>
                  <a:lnTo>
                    <a:pt x="6587" y="340"/>
                  </a:lnTo>
                  <a:lnTo>
                    <a:pt x="6591" y="339"/>
                  </a:lnTo>
                  <a:lnTo>
                    <a:pt x="6594" y="339"/>
                  </a:lnTo>
                  <a:lnTo>
                    <a:pt x="6597" y="339"/>
                  </a:lnTo>
                  <a:lnTo>
                    <a:pt x="6600" y="338"/>
                  </a:lnTo>
                  <a:lnTo>
                    <a:pt x="6604" y="338"/>
                  </a:lnTo>
                  <a:lnTo>
                    <a:pt x="6607" y="337"/>
                  </a:lnTo>
                  <a:lnTo>
                    <a:pt x="6610" y="337"/>
                  </a:lnTo>
                  <a:lnTo>
                    <a:pt x="6613" y="337"/>
                  </a:lnTo>
                  <a:lnTo>
                    <a:pt x="6617" y="336"/>
                  </a:lnTo>
                  <a:lnTo>
                    <a:pt x="6620" y="336"/>
                  </a:lnTo>
                  <a:lnTo>
                    <a:pt x="6623" y="335"/>
                  </a:lnTo>
                  <a:lnTo>
                    <a:pt x="6626" y="335"/>
                  </a:lnTo>
                  <a:lnTo>
                    <a:pt x="6630" y="335"/>
                  </a:lnTo>
                  <a:lnTo>
                    <a:pt x="6633" y="334"/>
                  </a:lnTo>
                  <a:lnTo>
                    <a:pt x="6636" y="334"/>
                  </a:lnTo>
                  <a:lnTo>
                    <a:pt x="6639" y="333"/>
                  </a:lnTo>
                  <a:lnTo>
                    <a:pt x="6643" y="333"/>
                  </a:lnTo>
                  <a:lnTo>
                    <a:pt x="6646" y="332"/>
                  </a:lnTo>
                  <a:lnTo>
                    <a:pt x="6649" y="332"/>
                  </a:lnTo>
                  <a:lnTo>
                    <a:pt x="6652" y="332"/>
                  </a:lnTo>
                  <a:lnTo>
                    <a:pt x="6656" y="331"/>
                  </a:lnTo>
                  <a:lnTo>
                    <a:pt x="6659" y="331"/>
                  </a:lnTo>
                  <a:lnTo>
                    <a:pt x="6662" y="330"/>
                  </a:lnTo>
                  <a:lnTo>
                    <a:pt x="6666" y="330"/>
                  </a:lnTo>
                  <a:lnTo>
                    <a:pt x="6669" y="329"/>
                  </a:lnTo>
                  <a:lnTo>
                    <a:pt x="6672" y="329"/>
                  </a:lnTo>
                  <a:lnTo>
                    <a:pt x="6675" y="328"/>
                  </a:lnTo>
                  <a:lnTo>
                    <a:pt x="6679" y="328"/>
                  </a:lnTo>
                  <a:lnTo>
                    <a:pt x="6682" y="327"/>
                  </a:lnTo>
                  <a:lnTo>
                    <a:pt x="6685" y="327"/>
                  </a:lnTo>
                  <a:lnTo>
                    <a:pt x="6688" y="326"/>
                  </a:lnTo>
                  <a:lnTo>
                    <a:pt x="6692" y="326"/>
                  </a:lnTo>
                  <a:lnTo>
                    <a:pt x="6695" y="325"/>
                  </a:lnTo>
                  <a:lnTo>
                    <a:pt x="6698" y="324"/>
                  </a:lnTo>
                  <a:lnTo>
                    <a:pt x="6701" y="324"/>
                  </a:lnTo>
                  <a:lnTo>
                    <a:pt x="6705" y="323"/>
                  </a:lnTo>
                  <a:lnTo>
                    <a:pt x="6708" y="323"/>
                  </a:lnTo>
                  <a:lnTo>
                    <a:pt x="6711" y="322"/>
                  </a:lnTo>
                  <a:lnTo>
                    <a:pt x="6714" y="322"/>
                  </a:lnTo>
                  <a:lnTo>
                    <a:pt x="6718" y="321"/>
                  </a:lnTo>
                  <a:lnTo>
                    <a:pt x="6721" y="321"/>
                  </a:lnTo>
                  <a:lnTo>
                    <a:pt x="6724" y="320"/>
                  </a:lnTo>
                  <a:lnTo>
                    <a:pt x="6727" y="319"/>
                  </a:lnTo>
                  <a:lnTo>
                    <a:pt x="6731" y="319"/>
                  </a:lnTo>
                  <a:lnTo>
                    <a:pt x="6734" y="318"/>
                  </a:lnTo>
                  <a:lnTo>
                    <a:pt x="6737" y="318"/>
                  </a:lnTo>
                  <a:lnTo>
                    <a:pt x="6741" y="317"/>
                  </a:lnTo>
                  <a:lnTo>
                    <a:pt x="6744" y="316"/>
                  </a:lnTo>
                  <a:lnTo>
                    <a:pt x="6747" y="316"/>
                  </a:lnTo>
                  <a:lnTo>
                    <a:pt x="6750" y="315"/>
                  </a:lnTo>
                  <a:lnTo>
                    <a:pt x="6754" y="315"/>
                  </a:lnTo>
                  <a:lnTo>
                    <a:pt x="6757" y="314"/>
                  </a:lnTo>
                  <a:lnTo>
                    <a:pt x="6760" y="313"/>
                  </a:lnTo>
                  <a:lnTo>
                    <a:pt x="6763" y="313"/>
                  </a:lnTo>
                  <a:lnTo>
                    <a:pt x="6767" y="312"/>
                  </a:lnTo>
                  <a:lnTo>
                    <a:pt x="6770" y="312"/>
                  </a:lnTo>
                  <a:lnTo>
                    <a:pt x="6773" y="311"/>
                  </a:lnTo>
                  <a:lnTo>
                    <a:pt x="6776" y="310"/>
                  </a:lnTo>
                  <a:lnTo>
                    <a:pt x="6780" y="310"/>
                  </a:lnTo>
                  <a:lnTo>
                    <a:pt x="6783" y="309"/>
                  </a:lnTo>
                  <a:lnTo>
                    <a:pt x="6786" y="309"/>
                  </a:lnTo>
                  <a:lnTo>
                    <a:pt x="6789" y="308"/>
                  </a:lnTo>
                  <a:lnTo>
                    <a:pt x="6793" y="307"/>
                  </a:lnTo>
                  <a:lnTo>
                    <a:pt x="6796" y="307"/>
                  </a:lnTo>
                  <a:lnTo>
                    <a:pt x="6799" y="306"/>
                  </a:lnTo>
                  <a:lnTo>
                    <a:pt x="6802" y="306"/>
                  </a:lnTo>
                  <a:lnTo>
                    <a:pt x="6806" y="305"/>
                  </a:lnTo>
                  <a:lnTo>
                    <a:pt x="6809" y="305"/>
                  </a:lnTo>
                  <a:lnTo>
                    <a:pt x="6812" y="304"/>
                  </a:lnTo>
                  <a:lnTo>
                    <a:pt x="6816" y="303"/>
                  </a:lnTo>
                  <a:lnTo>
                    <a:pt x="6819" y="303"/>
                  </a:lnTo>
                  <a:lnTo>
                    <a:pt x="6822" y="302"/>
                  </a:lnTo>
                  <a:lnTo>
                    <a:pt x="6825" y="302"/>
                  </a:lnTo>
                  <a:lnTo>
                    <a:pt x="6829" y="301"/>
                  </a:lnTo>
                  <a:lnTo>
                    <a:pt x="6832" y="300"/>
                  </a:lnTo>
                  <a:lnTo>
                    <a:pt x="6835" y="300"/>
                  </a:lnTo>
                  <a:lnTo>
                    <a:pt x="6838" y="299"/>
                  </a:lnTo>
                  <a:lnTo>
                    <a:pt x="6842" y="299"/>
                  </a:lnTo>
                  <a:lnTo>
                    <a:pt x="6845" y="298"/>
                  </a:lnTo>
                  <a:lnTo>
                    <a:pt x="6848" y="298"/>
                  </a:lnTo>
                  <a:lnTo>
                    <a:pt x="6851" y="297"/>
                  </a:lnTo>
                  <a:lnTo>
                    <a:pt x="6855" y="297"/>
                  </a:lnTo>
                  <a:lnTo>
                    <a:pt x="6858" y="296"/>
                  </a:lnTo>
                  <a:lnTo>
                    <a:pt x="6861" y="295"/>
                  </a:lnTo>
                  <a:lnTo>
                    <a:pt x="6864" y="295"/>
                  </a:lnTo>
                  <a:lnTo>
                    <a:pt x="6868" y="294"/>
                  </a:lnTo>
                  <a:lnTo>
                    <a:pt x="6871" y="294"/>
                  </a:lnTo>
                  <a:lnTo>
                    <a:pt x="6874" y="293"/>
                  </a:lnTo>
                  <a:lnTo>
                    <a:pt x="6877" y="293"/>
                  </a:lnTo>
                  <a:lnTo>
                    <a:pt x="6881" y="292"/>
                  </a:lnTo>
                  <a:lnTo>
                    <a:pt x="6884" y="292"/>
                  </a:lnTo>
                  <a:lnTo>
                    <a:pt x="6887" y="292"/>
                  </a:lnTo>
                  <a:lnTo>
                    <a:pt x="6891" y="291"/>
                  </a:lnTo>
                  <a:lnTo>
                    <a:pt x="6894" y="291"/>
                  </a:lnTo>
                  <a:lnTo>
                    <a:pt x="6897" y="290"/>
                  </a:lnTo>
                  <a:lnTo>
                    <a:pt x="6900" y="290"/>
                  </a:lnTo>
                  <a:lnTo>
                    <a:pt x="6904" y="289"/>
                  </a:lnTo>
                  <a:lnTo>
                    <a:pt x="6907" y="289"/>
                  </a:lnTo>
                  <a:lnTo>
                    <a:pt x="6910" y="288"/>
                  </a:lnTo>
                  <a:lnTo>
                    <a:pt x="6913" y="288"/>
                  </a:lnTo>
                  <a:lnTo>
                    <a:pt x="6917" y="288"/>
                  </a:lnTo>
                  <a:lnTo>
                    <a:pt x="6920" y="287"/>
                  </a:lnTo>
                  <a:lnTo>
                    <a:pt x="6923" y="287"/>
                  </a:lnTo>
                  <a:lnTo>
                    <a:pt x="6926" y="286"/>
                  </a:lnTo>
                  <a:lnTo>
                    <a:pt x="6930" y="286"/>
                  </a:lnTo>
                  <a:lnTo>
                    <a:pt x="6933" y="286"/>
                  </a:lnTo>
                  <a:lnTo>
                    <a:pt x="6936" y="285"/>
                  </a:lnTo>
                  <a:lnTo>
                    <a:pt x="6939" y="285"/>
                  </a:lnTo>
                  <a:lnTo>
                    <a:pt x="6943" y="285"/>
                  </a:lnTo>
                  <a:lnTo>
                    <a:pt x="6946" y="284"/>
                  </a:lnTo>
                  <a:lnTo>
                    <a:pt x="6949" y="284"/>
                  </a:lnTo>
                  <a:lnTo>
                    <a:pt x="6953" y="284"/>
                  </a:lnTo>
                  <a:lnTo>
                    <a:pt x="6956" y="283"/>
                  </a:lnTo>
                  <a:lnTo>
                    <a:pt x="6959" y="283"/>
                  </a:lnTo>
                  <a:lnTo>
                    <a:pt x="6962" y="283"/>
                  </a:lnTo>
                  <a:lnTo>
                    <a:pt x="6966" y="283"/>
                  </a:lnTo>
                  <a:lnTo>
                    <a:pt x="6969" y="282"/>
                  </a:lnTo>
                  <a:lnTo>
                    <a:pt x="6972" y="282"/>
                  </a:lnTo>
                  <a:lnTo>
                    <a:pt x="6975" y="282"/>
                  </a:lnTo>
                  <a:lnTo>
                    <a:pt x="6979" y="282"/>
                  </a:lnTo>
                  <a:lnTo>
                    <a:pt x="6982" y="281"/>
                  </a:lnTo>
                  <a:lnTo>
                    <a:pt x="6985" y="281"/>
                  </a:lnTo>
                  <a:lnTo>
                    <a:pt x="6988" y="281"/>
                  </a:lnTo>
                  <a:lnTo>
                    <a:pt x="6992" y="281"/>
                  </a:lnTo>
                  <a:lnTo>
                    <a:pt x="6995" y="281"/>
                  </a:lnTo>
                  <a:lnTo>
                    <a:pt x="6998" y="281"/>
                  </a:lnTo>
                  <a:lnTo>
                    <a:pt x="7001" y="280"/>
                  </a:lnTo>
                  <a:lnTo>
                    <a:pt x="7005" y="280"/>
                  </a:lnTo>
                  <a:lnTo>
                    <a:pt x="7008" y="280"/>
                  </a:lnTo>
                  <a:lnTo>
                    <a:pt x="7011" y="280"/>
                  </a:lnTo>
                  <a:lnTo>
                    <a:pt x="7014" y="280"/>
                  </a:lnTo>
                  <a:lnTo>
                    <a:pt x="7018" y="280"/>
                  </a:lnTo>
                  <a:lnTo>
                    <a:pt x="7021" y="280"/>
                  </a:lnTo>
                  <a:lnTo>
                    <a:pt x="7024" y="280"/>
                  </a:lnTo>
                  <a:lnTo>
                    <a:pt x="7028" y="280"/>
                  </a:lnTo>
                  <a:lnTo>
                    <a:pt x="7031" y="279"/>
                  </a:lnTo>
                  <a:lnTo>
                    <a:pt x="7034" y="279"/>
                  </a:lnTo>
                  <a:lnTo>
                    <a:pt x="7037" y="279"/>
                  </a:lnTo>
                  <a:lnTo>
                    <a:pt x="7041" y="279"/>
                  </a:lnTo>
                  <a:lnTo>
                    <a:pt x="7044" y="279"/>
                  </a:lnTo>
                  <a:lnTo>
                    <a:pt x="7047" y="279"/>
                  </a:lnTo>
                  <a:lnTo>
                    <a:pt x="7050" y="279"/>
                  </a:lnTo>
                  <a:lnTo>
                    <a:pt x="7054" y="279"/>
                  </a:lnTo>
                  <a:lnTo>
                    <a:pt x="7057" y="279"/>
                  </a:lnTo>
                  <a:lnTo>
                    <a:pt x="7060" y="279"/>
                  </a:lnTo>
                  <a:lnTo>
                    <a:pt x="7063" y="279"/>
                  </a:lnTo>
                  <a:lnTo>
                    <a:pt x="7067" y="279"/>
                  </a:lnTo>
                  <a:lnTo>
                    <a:pt x="7070" y="279"/>
                  </a:lnTo>
                  <a:lnTo>
                    <a:pt x="7073" y="279"/>
                  </a:lnTo>
                  <a:lnTo>
                    <a:pt x="7076" y="279"/>
                  </a:lnTo>
                  <a:lnTo>
                    <a:pt x="7080" y="279"/>
                  </a:lnTo>
                  <a:lnTo>
                    <a:pt x="7083" y="279"/>
                  </a:lnTo>
                  <a:lnTo>
                    <a:pt x="7086" y="279"/>
                  </a:lnTo>
                  <a:lnTo>
                    <a:pt x="7089" y="279"/>
                  </a:lnTo>
                  <a:lnTo>
                    <a:pt x="7093" y="280"/>
                  </a:lnTo>
                  <a:lnTo>
                    <a:pt x="7096" y="280"/>
                  </a:lnTo>
                  <a:lnTo>
                    <a:pt x="7099" y="280"/>
                  </a:lnTo>
                  <a:lnTo>
                    <a:pt x="7103" y="280"/>
                  </a:lnTo>
                  <a:lnTo>
                    <a:pt x="7106" y="280"/>
                  </a:lnTo>
                  <a:lnTo>
                    <a:pt x="7109" y="280"/>
                  </a:lnTo>
                  <a:lnTo>
                    <a:pt x="7112" y="280"/>
                  </a:lnTo>
                  <a:lnTo>
                    <a:pt x="7116" y="280"/>
                  </a:lnTo>
                  <a:lnTo>
                    <a:pt x="7119" y="280"/>
                  </a:lnTo>
                  <a:lnTo>
                    <a:pt x="7122" y="280"/>
                  </a:lnTo>
                  <a:lnTo>
                    <a:pt x="7125" y="280"/>
                  </a:lnTo>
                  <a:lnTo>
                    <a:pt x="7129" y="280"/>
                  </a:lnTo>
                  <a:lnTo>
                    <a:pt x="7132" y="28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82">
              <a:extLst>
                <a:ext uri="{FF2B5EF4-FFF2-40B4-BE49-F238E27FC236}">
                  <a16:creationId xmlns:a16="http://schemas.microsoft.com/office/drawing/2014/main" id="{E7128E52-4D0C-4B59-80BB-04F7BB7357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6" y="337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83">
              <a:extLst>
                <a:ext uri="{FF2B5EF4-FFF2-40B4-BE49-F238E27FC236}">
                  <a16:creationId xmlns:a16="http://schemas.microsoft.com/office/drawing/2014/main" id="{361081AC-44AB-4FBF-A879-7FDFD3C3DB41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405" y="1880"/>
              <a:ext cx="3031" cy="1511"/>
            </a:xfrm>
            <a:custGeom>
              <a:avLst/>
              <a:gdLst>
                <a:gd name="T0" fmla="*/ 110 w 7132"/>
                <a:gd name="T1" fmla="*/ 3508 h 3708"/>
                <a:gd name="T2" fmla="*/ 225 w 7132"/>
                <a:gd name="T3" fmla="*/ 2889 h 3708"/>
                <a:gd name="T4" fmla="*/ 339 w 7132"/>
                <a:gd name="T5" fmla="*/ 2238 h 3708"/>
                <a:gd name="T6" fmla="*/ 453 w 7132"/>
                <a:gd name="T7" fmla="*/ 1932 h 3708"/>
                <a:gd name="T8" fmla="*/ 567 w 7132"/>
                <a:gd name="T9" fmla="*/ 1598 h 3708"/>
                <a:gd name="T10" fmla="*/ 681 w 7132"/>
                <a:gd name="T11" fmla="*/ 1262 h 3708"/>
                <a:gd name="T12" fmla="*/ 795 w 7132"/>
                <a:gd name="T13" fmla="*/ 873 h 3708"/>
                <a:gd name="T14" fmla="*/ 909 w 7132"/>
                <a:gd name="T15" fmla="*/ 485 h 3708"/>
                <a:gd name="T16" fmla="*/ 1024 w 7132"/>
                <a:gd name="T17" fmla="*/ 444 h 3708"/>
                <a:gd name="T18" fmla="*/ 1138 w 7132"/>
                <a:gd name="T19" fmla="*/ 685 h 3708"/>
                <a:gd name="T20" fmla="*/ 1252 w 7132"/>
                <a:gd name="T21" fmla="*/ 693 h 3708"/>
                <a:gd name="T22" fmla="*/ 1366 w 7132"/>
                <a:gd name="T23" fmla="*/ 568 h 3708"/>
                <a:gd name="T24" fmla="*/ 1480 w 7132"/>
                <a:gd name="T25" fmla="*/ 534 h 3708"/>
                <a:gd name="T26" fmla="*/ 1594 w 7132"/>
                <a:gd name="T27" fmla="*/ 538 h 3708"/>
                <a:gd name="T28" fmla="*/ 1708 w 7132"/>
                <a:gd name="T29" fmla="*/ 428 h 3708"/>
                <a:gd name="T30" fmla="*/ 1823 w 7132"/>
                <a:gd name="T31" fmla="*/ 399 h 3708"/>
                <a:gd name="T32" fmla="*/ 1937 w 7132"/>
                <a:gd name="T33" fmla="*/ 431 h 3708"/>
                <a:gd name="T34" fmla="*/ 2051 w 7132"/>
                <a:gd name="T35" fmla="*/ 442 h 3708"/>
                <a:gd name="T36" fmla="*/ 2165 w 7132"/>
                <a:gd name="T37" fmla="*/ 411 h 3708"/>
                <a:gd name="T38" fmla="*/ 2279 w 7132"/>
                <a:gd name="T39" fmla="*/ 417 h 3708"/>
                <a:gd name="T40" fmla="*/ 2393 w 7132"/>
                <a:gd name="T41" fmla="*/ 407 h 3708"/>
                <a:gd name="T42" fmla="*/ 2507 w 7132"/>
                <a:gd name="T43" fmla="*/ 375 h 3708"/>
                <a:gd name="T44" fmla="*/ 2622 w 7132"/>
                <a:gd name="T45" fmla="*/ 377 h 3708"/>
                <a:gd name="T46" fmla="*/ 2736 w 7132"/>
                <a:gd name="T47" fmla="*/ 341 h 3708"/>
                <a:gd name="T48" fmla="*/ 2850 w 7132"/>
                <a:gd name="T49" fmla="*/ 287 h 3708"/>
                <a:gd name="T50" fmla="*/ 2964 w 7132"/>
                <a:gd name="T51" fmla="*/ 263 h 3708"/>
                <a:gd name="T52" fmla="*/ 3078 w 7132"/>
                <a:gd name="T53" fmla="*/ 233 h 3708"/>
                <a:gd name="T54" fmla="*/ 3192 w 7132"/>
                <a:gd name="T55" fmla="*/ 196 h 3708"/>
                <a:gd name="T56" fmla="*/ 3306 w 7132"/>
                <a:gd name="T57" fmla="*/ 165 h 3708"/>
                <a:gd name="T58" fmla="*/ 3421 w 7132"/>
                <a:gd name="T59" fmla="*/ 146 h 3708"/>
                <a:gd name="T60" fmla="*/ 3535 w 7132"/>
                <a:gd name="T61" fmla="*/ 121 h 3708"/>
                <a:gd name="T62" fmla="*/ 3649 w 7132"/>
                <a:gd name="T63" fmla="*/ 79 h 3708"/>
                <a:gd name="T64" fmla="*/ 3763 w 7132"/>
                <a:gd name="T65" fmla="*/ 36 h 3708"/>
                <a:gd name="T66" fmla="*/ 3877 w 7132"/>
                <a:gd name="T67" fmla="*/ 21 h 3708"/>
                <a:gd name="T68" fmla="*/ 3991 w 7132"/>
                <a:gd name="T69" fmla="*/ 18 h 3708"/>
                <a:gd name="T70" fmla="*/ 4105 w 7132"/>
                <a:gd name="T71" fmla="*/ 20 h 3708"/>
                <a:gd name="T72" fmla="*/ 4220 w 7132"/>
                <a:gd name="T73" fmla="*/ 29 h 3708"/>
                <a:gd name="T74" fmla="*/ 4334 w 7132"/>
                <a:gd name="T75" fmla="*/ 18 h 3708"/>
                <a:gd name="T76" fmla="*/ 4448 w 7132"/>
                <a:gd name="T77" fmla="*/ 7 h 3708"/>
                <a:gd name="T78" fmla="*/ 4562 w 7132"/>
                <a:gd name="T79" fmla="*/ 41 h 3708"/>
                <a:gd name="T80" fmla="*/ 4676 w 7132"/>
                <a:gd name="T81" fmla="*/ 96 h 3708"/>
                <a:gd name="T82" fmla="*/ 4790 w 7132"/>
                <a:gd name="T83" fmla="*/ 114 h 3708"/>
                <a:gd name="T84" fmla="*/ 4904 w 7132"/>
                <a:gd name="T85" fmla="*/ 126 h 3708"/>
                <a:gd name="T86" fmla="*/ 5019 w 7132"/>
                <a:gd name="T87" fmla="*/ 149 h 3708"/>
                <a:gd name="T88" fmla="*/ 5133 w 7132"/>
                <a:gd name="T89" fmla="*/ 183 h 3708"/>
                <a:gd name="T90" fmla="*/ 5247 w 7132"/>
                <a:gd name="T91" fmla="*/ 208 h 3708"/>
                <a:gd name="T92" fmla="*/ 5361 w 7132"/>
                <a:gd name="T93" fmla="*/ 236 h 3708"/>
                <a:gd name="T94" fmla="*/ 5475 w 7132"/>
                <a:gd name="T95" fmla="*/ 251 h 3708"/>
                <a:gd name="T96" fmla="*/ 5589 w 7132"/>
                <a:gd name="T97" fmla="*/ 263 h 3708"/>
                <a:gd name="T98" fmla="*/ 5703 w 7132"/>
                <a:gd name="T99" fmla="*/ 259 h 3708"/>
                <a:gd name="T100" fmla="*/ 5818 w 7132"/>
                <a:gd name="T101" fmla="*/ 260 h 3708"/>
                <a:gd name="T102" fmla="*/ 5932 w 7132"/>
                <a:gd name="T103" fmla="*/ 261 h 3708"/>
                <a:gd name="T104" fmla="*/ 6046 w 7132"/>
                <a:gd name="T105" fmla="*/ 219 h 3708"/>
                <a:gd name="T106" fmla="*/ 6160 w 7132"/>
                <a:gd name="T107" fmla="*/ 190 h 3708"/>
                <a:gd name="T108" fmla="*/ 6274 w 7132"/>
                <a:gd name="T109" fmla="*/ 188 h 3708"/>
                <a:gd name="T110" fmla="*/ 6388 w 7132"/>
                <a:gd name="T111" fmla="*/ 161 h 3708"/>
                <a:gd name="T112" fmla="*/ 6502 w 7132"/>
                <a:gd name="T113" fmla="*/ 132 h 3708"/>
                <a:gd name="T114" fmla="*/ 6617 w 7132"/>
                <a:gd name="T115" fmla="*/ 112 h 3708"/>
                <a:gd name="T116" fmla="*/ 6731 w 7132"/>
                <a:gd name="T117" fmla="*/ 79 h 3708"/>
                <a:gd name="T118" fmla="*/ 6845 w 7132"/>
                <a:gd name="T119" fmla="*/ 82 h 3708"/>
                <a:gd name="T120" fmla="*/ 6959 w 7132"/>
                <a:gd name="T121" fmla="*/ 67 h 3708"/>
                <a:gd name="T122" fmla="*/ 7073 w 7132"/>
                <a:gd name="T123" fmla="*/ 10 h 370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708"/>
                <a:gd name="T188" fmla="*/ 7132 w 7132"/>
                <a:gd name="T189" fmla="*/ 3708 h 370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708">
                  <a:moveTo>
                    <a:pt x="0" y="3708"/>
                  </a:moveTo>
                  <a:lnTo>
                    <a:pt x="3" y="3705"/>
                  </a:lnTo>
                  <a:lnTo>
                    <a:pt x="6" y="3703"/>
                  </a:lnTo>
                  <a:lnTo>
                    <a:pt x="9" y="3700"/>
                  </a:lnTo>
                  <a:lnTo>
                    <a:pt x="13" y="3697"/>
                  </a:lnTo>
                  <a:lnTo>
                    <a:pt x="16" y="3694"/>
                  </a:lnTo>
                  <a:lnTo>
                    <a:pt x="19" y="3691"/>
                  </a:lnTo>
                  <a:lnTo>
                    <a:pt x="22" y="3688"/>
                  </a:lnTo>
                  <a:lnTo>
                    <a:pt x="26" y="3685"/>
                  </a:lnTo>
                  <a:lnTo>
                    <a:pt x="29" y="3682"/>
                  </a:lnTo>
                  <a:lnTo>
                    <a:pt x="32" y="3679"/>
                  </a:lnTo>
                  <a:lnTo>
                    <a:pt x="35" y="3675"/>
                  </a:lnTo>
                  <a:lnTo>
                    <a:pt x="39" y="3671"/>
                  </a:lnTo>
                  <a:lnTo>
                    <a:pt x="42" y="3667"/>
                  </a:lnTo>
                  <a:lnTo>
                    <a:pt x="45" y="3663"/>
                  </a:lnTo>
                  <a:lnTo>
                    <a:pt x="48" y="3659"/>
                  </a:lnTo>
                  <a:lnTo>
                    <a:pt x="52" y="3654"/>
                  </a:lnTo>
                  <a:lnTo>
                    <a:pt x="55" y="3649"/>
                  </a:lnTo>
                  <a:lnTo>
                    <a:pt x="58" y="3644"/>
                  </a:lnTo>
                  <a:lnTo>
                    <a:pt x="61" y="3638"/>
                  </a:lnTo>
                  <a:lnTo>
                    <a:pt x="65" y="3633"/>
                  </a:lnTo>
                  <a:lnTo>
                    <a:pt x="68" y="3627"/>
                  </a:lnTo>
                  <a:lnTo>
                    <a:pt x="71" y="3620"/>
                  </a:lnTo>
                  <a:lnTo>
                    <a:pt x="75" y="3613"/>
                  </a:lnTo>
                  <a:lnTo>
                    <a:pt x="78" y="3606"/>
                  </a:lnTo>
                  <a:lnTo>
                    <a:pt x="81" y="3599"/>
                  </a:lnTo>
                  <a:lnTo>
                    <a:pt x="84" y="3590"/>
                  </a:lnTo>
                  <a:lnTo>
                    <a:pt x="88" y="3581"/>
                  </a:lnTo>
                  <a:lnTo>
                    <a:pt x="91" y="3572"/>
                  </a:lnTo>
                  <a:lnTo>
                    <a:pt x="94" y="3562"/>
                  </a:lnTo>
                  <a:lnTo>
                    <a:pt x="97" y="3552"/>
                  </a:lnTo>
                  <a:lnTo>
                    <a:pt x="101" y="3542"/>
                  </a:lnTo>
                  <a:lnTo>
                    <a:pt x="104" y="3531"/>
                  </a:lnTo>
                  <a:lnTo>
                    <a:pt x="107" y="3520"/>
                  </a:lnTo>
                  <a:lnTo>
                    <a:pt x="110" y="3508"/>
                  </a:lnTo>
                  <a:lnTo>
                    <a:pt x="114" y="3496"/>
                  </a:lnTo>
                  <a:lnTo>
                    <a:pt x="117" y="3484"/>
                  </a:lnTo>
                  <a:lnTo>
                    <a:pt x="120" y="3471"/>
                  </a:lnTo>
                  <a:lnTo>
                    <a:pt x="123" y="3458"/>
                  </a:lnTo>
                  <a:lnTo>
                    <a:pt x="127" y="3445"/>
                  </a:lnTo>
                  <a:lnTo>
                    <a:pt x="130" y="3431"/>
                  </a:lnTo>
                  <a:lnTo>
                    <a:pt x="133" y="3417"/>
                  </a:lnTo>
                  <a:lnTo>
                    <a:pt x="136" y="3402"/>
                  </a:lnTo>
                  <a:lnTo>
                    <a:pt x="140" y="3387"/>
                  </a:lnTo>
                  <a:lnTo>
                    <a:pt x="143" y="3372"/>
                  </a:lnTo>
                  <a:lnTo>
                    <a:pt x="146" y="3356"/>
                  </a:lnTo>
                  <a:lnTo>
                    <a:pt x="150" y="3340"/>
                  </a:lnTo>
                  <a:lnTo>
                    <a:pt x="153" y="3324"/>
                  </a:lnTo>
                  <a:lnTo>
                    <a:pt x="156" y="3307"/>
                  </a:lnTo>
                  <a:lnTo>
                    <a:pt x="159" y="3290"/>
                  </a:lnTo>
                  <a:lnTo>
                    <a:pt x="163" y="3273"/>
                  </a:lnTo>
                  <a:lnTo>
                    <a:pt x="166" y="3255"/>
                  </a:lnTo>
                  <a:lnTo>
                    <a:pt x="169" y="3236"/>
                  </a:lnTo>
                  <a:lnTo>
                    <a:pt x="172" y="3218"/>
                  </a:lnTo>
                  <a:lnTo>
                    <a:pt x="176" y="3198"/>
                  </a:lnTo>
                  <a:lnTo>
                    <a:pt x="179" y="3179"/>
                  </a:lnTo>
                  <a:lnTo>
                    <a:pt x="182" y="3160"/>
                  </a:lnTo>
                  <a:lnTo>
                    <a:pt x="185" y="3140"/>
                  </a:lnTo>
                  <a:lnTo>
                    <a:pt x="189" y="3120"/>
                  </a:lnTo>
                  <a:lnTo>
                    <a:pt x="192" y="3100"/>
                  </a:lnTo>
                  <a:lnTo>
                    <a:pt x="195" y="3079"/>
                  </a:lnTo>
                  <a:lnTo>
                    <a:pt x="198" y="3059"/>
                  </a:lnTo>
                  <a:lnTo>
                    <a:pt x="202" y="3038"/>
                  </a:lnTo>
                  <a:lnTo>
                    <a:pt x="205" y="3017"/>
                  </a:lnTo>
                  <a:lnTo>
                    <a:pt x="208" y="2996"/>
                  </a:lnTo>
                  <a:lnTo>
                    <a:pt x="211" y="2975"/>
                  </a:lnTo>
                  <a:lnTo>
                    <a:pt x="215" y="2954"/>
                  </a:lnTo>
                  <a:lnTo>
                    <a:pt x="218" y="2932"/>
                  </a:lnTo>
                  <a:lnTo>
                    <a:pt x="221" y="2911"/>
                  </a:lnTo>
                  <a:lnTo>
                    <a:pt x="225" y="2889"/>
                  </a:lnTo>
                  <a:lnTo>
                    <a:pt x="228" y="2868"/>
                  </a:lnTo>
                  <a:lnTo>
                    <a:pt x="231" y="2846"/>
                  </a:lnTo>
                  <a:lnTo>
                    <a:pt x="234" y="2825"/>
                  </a:lnTo>
                  <a:lnTo>
                    <a:pt x="238" y="2804"/>
                  </a:lnTo>
                  <a:lnTo>
                    <a:pt x="241" y="2782"/>
                  </a:lnTo>
                  <a:lnTo>
                    <a:pt x="244" y="2761"/>
                  </a:lnTo>
                  <a:lnTo>
                    <a:pt x="247" y="2739"/>
                  </a:lnTo>
                  <a:lnTo>
                    <a:pt x="251" y="2718"/>
                  </a:lnTo>
                  <a:lnTo>
                    <a:pt x="254" y="2696"/>
                  </a:lnTo>
                  <a:lnTo>
                    <a:pt x="257" y="2675"/>
                  </a:lnTo>
                  <a:lnTo>
                    <a:pt x="260" y="2654"/>
                  </a:lnTo>
                  <a:lnTo>
                    <a:pt x="264" y="2633"/>
                  </a:lnTo>
                  <a:lnTo>
                    <a:pt x="267" y="2612"/>
                  </a:lnTo>
                  <a:lnTo>
                    <a:pt x="270" y="2592"/>
                  </a:lnTo>
                  <a:lnTo>
                    <a:pt x="273" y="2571"/>
                  </a:lnTo>
                  <a:lnTo>
                    <a:pt x="277" y="2551"/>
                  </a:lnTo>
                  <a:lnTo>
                    <a:pt x="280" y="2531"/>
                  </a:lnTo>
                  <a:lnTo>
                    <a:pt x="283" y="2512"/>
                  </a:lnTo>
                  <a:lnTo>
                    <a:pt x="286" y="2492"/>
                  </a:lnTo>
                  <a:lnTo>
                    <a:pt x="290" y="2473"/>
                  </a:lnTo>
                  <a:lnTo>
                    <a:pt x="293" y="2455"/>
                  </a:lnTo>
                  <a:lnTo>
                    <a:pt x="296" y="2436"/>
                  </a:lnTo>
                  <a:lnTo>
                    <a:pt x="300" y="2418"/>
                  </a:lnTo>
                  <a:lnTo>
                    <a:pt x="303" y="2400"/>
                  </a:lnTo>
                  <a:lnTo>
                    <a:pt x="306" y="2383"/>
                  </a:lnTo>
                  <a:lnTo>
                    <a:pt x="309" y="2366"/>
                  </a:lnTo>
                  <a:lnTo>
                    <a:pt x="313" y="2350"/>
                  </a:lnTo>
                  <a:lnTo>
                    <a:pt x="316" y="2334"/>
                  </a:lnTo>
                  <a:lnTo>
                    <a:pt x="319" y="2318"/>
                  </a:lnTo>
                  <a:lnTo>
                    <a:pt x="322" y="2303"/>
                  </a:lnTo>
                  <a:lnTo>
                    <a:pt x="326" y="2289"/>
                  </a:lnTo>
                  <a:lnTo>
                    <a:pt x="329" y="2275"/>
                  </a:lnTo>
                  <a:lnTo>
                    <a:pt x="332" y="2262"/>
                  </a:lnTo>
                  <a:lnTo>
                    <a:pt x="335" y="2250"/>
                  </a:lnTo>
                  <a:lnTo>
                    <a:pt x="339" y="2238"/>
                  </a:lnTo>
                  <a:lnTo>
                    <a:pt x="342" y="2226"/>
                  </a:lnTo>
                  <a:lnTo>
                    <a:pt x="345" y="2215"/>
                  </a:lnTo>
                  <a:lnTo>
                    <a:pt x="348" y="2204"/>
                  </a:lnTo>
                  <a:lnTo>
                    <a:pt x="352" y="2194"/>
                  </a:lnTo>
                  <a:lnTo>
                    <a:pt x="355" y="2184"/>
                  </a:lnTo>
                  <a:lnTo>
                    <a:pt x="358" y="2174"/>
                  </a:lnTo>
                  <a:lnTo>
                    <a:pt x="361" y="2164"/>
                  </a:lnTo>
                  <a:lnTo>
                    <a:pt x="365" y="2155"/>
                  </a:lnTo>
                  <a:lnTo>
                    <a:pt x="368" y="2146"/>
                  </a:lnTo>
                  <a:lnTo>
                    <a:pt x="371" y="2137"/>
                  </a:lnTo>
                  <a:lnTo>
                    <a:pt x="375" y="2129"/>
                  </a:lnTo>
                  <a:lnTo>
                    <a:pt x="378" y="2120"/>
                  </a:lnTo>
                  <a:lnTo>
                    <a:pt x="381" y="2112"/>
                  </a:lnTo>
                  <a:lnTo>
                    <a:pt x="384" y="2104"/>
                  </a:lnTo>
                  <a:lnTo>
                    <a:pt x="388" y="2095"/>
                  </a:lnTo>
                  <a:lnTo>
                    <a:pt x="391" y="2087"/>
                  </a:lnTo>
                  <a:lnTo>
                    <a:pt x="394" y="2080"/>
                  </a:lnTo>
                  <a:lnTo>
                    <a:pt x="397" y="2072"/>
                  </a:lnTo>
                  <a:lnTo>
                    <a:pt x="401" y="2064"/>
                  </a:lnTo>
                  <a:lnTo>
                    <a:pt x="404" y="2056"/>
                  </a:lnTo>
                  <a:lnTo>
                    <a:pt x="407" y="2048"/>
                  </a:lnTo>
                  <a:lnTo>
                    <a:pt x="410" y="2040"/>
                  </a:lnTo>
                  <a:lnTo>
                    <a:pt x="414" y="2032"/>
                  </a:lnTo>
                  <a:lnTo>
                    <a:pt x="417" y="2024"/>
                  </a:lnTo>
                  <a:lnTo>
                    <a:pt x="420" y="2016"/>
                  </a:lnTo>
                  <a:lnTo>
                    <a:pt x="423" y="2008"/>
                  </a:lnTo>
                  <a:lnTo>
                    <a:pt x="427" y="2000"/>
                  </a:lnTo>
                  <a:lnTo>
                    <a:pt x="430" y="1992"/>
                  </a:lnTo>
                  <a:lnTo>
                    <a:pt x="433" y="1983"/>
                  </a:lnTo>
                  <a:lnTo>
                    <a:pt x="437" y="1975"/>
                  </a:lnTo>
                  <a:lnTo>
                    <a:pt x="440" y="1967"/>
                  </a:lnTo>
                  <a:lnTo>
                    <a:pt x="443" y="1958"/>
                  </a:lnTo>
                  <a:lnTo>
                    <a:pt x="446" y="1950"/>
                  </a:lnTo>
                  <a:lnTo>
                    <a:pt x="450" y="1941"/>
                  </a:lnTo>
                  <a:lnTo>
                    <a:pt x="453" y="1932"/>
                  </a:lnTo>
                  <a:lnTo>
                    <a:pt x="456" y="1924"/>
                  </a:lnTo>
                  <a:lnTo>
                    <a:pt x="459" y="1915"/>
                  </a:lnTo>
                  <a:lnTo>
                    <a:pt x="463" y="1906"/>
                  </a:lnTo>
                  <a:lnTo>
                    <a:pt x="466" y="1897"/>
                  </a:lnTo>
                  <a:lnTo>
                    <a:pt x="469" y="1888"/>
                  </a:lnTo>
                  <a:lnTo>
                    <a:pt x="472" y="1879"/>
                  </a:lnTo>
                  <a:lnTo>
                    <a:pt x="476" y="1869"/>
                  </a:lnTo>
                  <a:lnTo>
                    <a:pt x="479" y="1860"/>
                  </a:lnTo>
                  <a:lnTo>
                    <a:pt x="482" y="1851"/>
                  </a:lnTo>
                  <a:lnTo>
                    <a:pt x="485" y="1841"/>
                  </a:lnTo>
                  <a:lnTo>
                    <a:pt x="489" y="1832"/>
                  </a:lnTo>
                  <a:lnTo>
                    <a:pt x="492" y="1823"/>
                  </a:lnTo>
                  <a:lnTo>
                    <a:pt x="495" y="1813"/>
                  </a:lnTo>
                  <a:lnTo>
                    <a:pt x="498" y="1804"/>
                  </a:lnTo>
                  <a:lnTo>
                    <a:pt x="502" y="1795"/>
                  </a:lnTo>
                  <a:lnTo>
                    <a:pt x="505" y="1785"/>
                  </a:lnTo>
                  <a:lnTo>
                    <a:pt x="508" y="1776"/>
                  </a:lnTo>
                  <a:lnTo>
                    <a:pt x="512" y="1766"/>
                  </a:lnTo>
                  <a:lnTo>
                    <a:pt x="515" y="1756"/>
                  </a:lnTo>
                  <a:lnTo>
                    <a:pt x="518" y="1747"/>
                  </a:lnTo>
                  <a:lnTo>
                    <a:pt x="521" y="1737"/>
                  </a:lnTo>
                  <a:lnTo>
                    <a:pt x="525" y="1727"/>
                  </a:lnTo>
                  <a:lnTo>
                    <a:pt x="528" y="1717"/>
                  </a:lnTo>
                  <a:lnTo>
                    <a:pt x="531" y="1708"/>
                  </a:lnTo>
                  <a:lnTo>
                    <a:pt x="534" y="1698"/>
                  </a:lnTo>
                  <a:lnTo>
                    <a:pt x="538" y="1688"/>
                  </a:lnTo>
                  <a:lnTo>
                    <a:pt x="541" y="1678"/>
                  </a:lnTo>
                  <a:lnTo>
                    <a:pt x="544" y="1668"/>
                  </a:lnTo>
                  <a:lnTo>
                    <a:pt x="547" y="1658"/>
                  </a:lnTo>
                  <a:lnTo>
                    <a:pt x="551" y="1648"/>
                  </a:lnTo>
                  <a:lnTo>
                    <a:pt x="554" y="1638"/>
                  </a:lnTo>
                  <a:lnTo>
                    <a:pt x="557" y="1628"/>
                  </a:lnTo>
                  <a:lnTo>
                    <a:pt x="560" y="1618"/>
                  </a:lnTo>
                  <a:lnTo>
                    <a:pt x="564" y="1608"/>
                  </a:lnTo>
                  <a:lnTo>
                    <a:pt x="567" y="1598"/>
                  </a:lnTo>
                  <a:lnTo>
                    <a:pt x="570" y="1588"/>
                  </a:lnTo>
                  <a:lnTo>
                    <a:pt x="573" y="1578"/>
                  </a:lnTo>
                  <a:lnTo>
                    <a:pt x="577" y="1568"/>
                  </a:lnTo>
                  <a:lnTo>
                    <a:pt x="580" y="1558"/>
                  </a:lnTo>
                  <a:lnTo>
                    <a:pt x="583" y="1548"/>
                  </a:lnTo>
                  <a:lnTo>
                    <a:pt x="587" y="1538"/>
                  </a:lnTo>
                  <a:lnTo>
                    <a:pt x="590" y="1528"/>
                  </a:lnTo>
                  <a:lnTo>
                    <a:pt x="593" y="1518"/>
                  </a:lnTo>
                  <a:lnTo>
                    <a:pt x="596" y="1508"/>
                  </a:lnTo>
                  <a:lnTo>
                    <a:pt x="600" y="1498"/>
                  </a:lnTo>
                  <a:lnTo>
                    <a:pt x="603" y="1488"/>
                  </a:lnTo>
                  <a:lnTo>
                    <a:pt x="606" y="1478"/>
                  </a:lnTo>
                  <a:lnTo>
                    <a:pt x="609" y="1468"/>
                  </a:lnTo>
                  <a:lnTo>
                    <a:pt x="613" y="1459"/>
                  </a:lnTo>
                  <a:lnTo>
                    <a:pt x="616" y="1449"/>
                  </a:lnTo>
                  <a:lnTo>
                    <a:pt x="619" y="1439"/>
                  </a:lnTo>
                  <a:lnTo>
                    <a:pt x="622" y="1429"/>
                  </a:lnTo>
                  <a:lnTo>
                    <a:pt x="626" y="1420"/>
                  </a:lnTo>
                  <a:lnTo>
                    <a:pt x="629" y="1410"/>
                  </a:lnTo>
                  <a:lnTo>
                    <a:pt x="632" y="1400"/>
                  </a:lnTo>
                  <a:lnTo>
                    <a:pt x="635" y="1391"/>
                  </a:lnTo>
                  <a:lnTo>
                    <a:pt x="639" y="1381"/>
                  </a:lnTo>
                  <a:lnTo>
                    <a:pt x="642" y="1372"/>
                  </a:lnTo>
                  <a:lnTo>
                    <a:pt x="645" y="1363"/>
                  </a:lnTo>
                  <a:lnTo>
                    <a:pt x="648" y="1353"/>
                  </a:lnTo>
                  <a:lnTo>
                    <a:pt x="652" y="1344"/>
                  </a:lnTo>
                  <a:lnTo>
                    <a:pt x="655" y="1335"/>
                  </a:lnTo>
                  <a:lnTo>
                    <a:pt x="658" y="1325"/>
                  </a:lnTo>
                  <a:lnTo>
                    <a:pt x="662" y="1316"/>
                  </a:lnTo>
                  <a:lnTo>
                    <a:pt x="665" y="1307"/>
                  </a:lnTo>
                  <a:lnTo>
                    <a:pt x="668" y="1298"/>
                  </a:lnTo>
                  <a:lnTo>
                    <a:pt x="671" y="1289"/>
                  </a:lnTo>
                  <a:lnTo>
                    <a:pt x="675" y="1280"/>
                  </a:lnTo>
                  <a:lnTo>
                    <a:pt x="678" y="1271"/>
                  </a:lnTo>
                  <a:lnTo>
                    <a:pt x="681" y="1262"/>
                  </a:lnTo>
                  <a:lnTo>
                    <a:pt x="684" y="1252"/>
                  </a:lnTo>
                  <a:lnTo>
                    <a:pt x="688" y="1243"/>
                  </a:lnTo>
                  <a:lnTo>
                    <a:pt x="691" y="1234"/>
                  </a:lnTo>
                  <a:lnTo>
                    <a:pt x="694" y="1225"/>
                  </a:lnTo>
                  <a:lnTo>
                    <a:pt x="697" y="1215"/>
                  </a:lnTo>
                  <a:lnTo>
                    <a:pt x="701" y="1206"/>
                  </a:lnTo>
                  <a:lnTo>
                    <a:pt x="704" y="1196"/>
                  </a:lnTo>
                  <a:lnTo>
                    <a:pt x="707" y="1186"/>
                  </a:lnTo>
                  <a:lnTo>
                    <a:pt x="710" y="1177"/>
                  </a:lnTo>
                  <a:lnTo>
                    <a:pt x="714" y="1167"/>
                  </a:lnTo>
                  <a:lnTo>
                    <a:pt x="717" y="1157"/>
                  </a:lnTo>
                  <a:lnTo>
                    <a:pt x="720" y="1146"/>
                  </a:lnTo>
                  <a:lnTo>
                    <a:pt x="723" y="1136"/>
                  </a:lnTo>
                  <a:lnTo>
                    <a:pt x="727" y="1126"/>
                  </a:lnTo>
                  <a:lnTo>
                    <a:pt x="730" y="1115"/>
                  </a:lnTo>
                  <a:lnTo>
                    <a:pt x="733" y="1104"/>
                  </a:lnTo>
                  <a:lnTo>
                    <a:pt x="737" y="1093"/>
                  </a:lnTo>
                  <a:lnTo>
                    <a:pt x="740" y="1082"/>
                  </a:lnTo>
                  <a:lnTo>
                    <a:pt x="743" y="1071"/>
                  </a:lnTo>
                  <a:lnTo>
                    <a:pt x="746" y="1059"/>
                  </a:lnTo>
                  <a:lnTo>
                    <a:pt x="750" y="1047"/>
                  </a:lnTo>
                  <a:lnTo>
                    <a:pt x="753" y="1036"/>
                  </a:lnTo>
                  <a:lnTo>
                    <a:pt x="756" y="1024"/>
                  </a:lnTo>
                  <a:lnTo>
                    <a:pt x="759" y="1012"/>
                  </a:lnTo>
                  <a:lnTo>
                    <a:pt x="763" y="1000"/>
                  </a:lnTo>
                  <a:lnTo>
                    <a:pt x="766" y="987"/>
                  </a:lnTo>
                  <a:lnTo>
                    <a:pt x="769" y="975"/>
                  </a:lnTo>
                  <a:lnTo>
                    <a:pt x="772" y="962"/>
                  </a:lnTo>
                  <a:lnTo>
                    <a:pt x="776" y="950"/>
                  </a:lnTo>
                  <a:lnTo>
                    <a:pt x="779" y="937"/>
                  </a:lnTo>
                  <a:lnTo>
                    <a:pt x="782" y="925"/>
                  </a:lnTo>
                  <a:lnTo>
                    <a:pt x="785" y="912"/>
                  </a:lnTo>
                  <a:lnTo>
                    <a:pt x="789" y="899"/>
                  </a:lnTo>
                  <a:lnTo>
                    <a:pt x="792" y="886"/>
                  </a:lnTo>
                  <a:lnTo>
                    <a:pt x="795" y="873"/>
                  </a:lnTo>
                  <a:lnTo>
                    <a:pt x="799" y="860"/>
                  </a:lnTo>
                  <a:lnTo>
                    <a:pt x="802" y="847"/>
                  </a:lnTo>
                  <a:lnTo>
                    <a:pt x="805" y="834"/>
                  </a:lnTo>
                  <a:lnTo>
                    <a:pt x="808" y="822"/>
                  </a:lnTo>
                  <a:lnTo>
                    <a:pt x="812" y="809"/>
                  </a:lnTo>
                  <a:lnTo>
                    <a:pt x="815" y="796"/>
                  </a:lnTo>
                  <a:lnTo>
                    <a:pt x="818" y="784"/>
                  </a:lnTo>
                  <a:lnTo>
                    <a:pt x="821" y="771"/>
                  </a:lnTo>
                  <a:lnTo>
                    <a:pt x="825" y="759"/>
                  </a:lnTo>
                  <a:lnTo>
                    <a:pt x="828" y="747"/>
                  </a:lnTo>
                  <a:lnTo>
                    <a:pt x="831" y="735"/>
                  </a:lnTo>
                  <a:lnTo>
                    <a:pt x="834" y="723"/>
                  </a:lnTo>
                  <a:lnTo>
                    <a:pt x="838" y="712"/>
                  </a:lnTo>
                  <a:lnTo>
                    <a:pt x="841" y="700"/>
                  </a:lnTo>
                  <a:lnTo>
                    <a:pt x="844" y="688"/>
                  </a:lnTo>
                  <a:lnTo>
                    <a:pt x="847" y="676"/>
                  </a:lnTo>
                  <a:lnTo>
                    <a:pt x="851" y="665"/>
                  </a:lnTo>
                  <a:lnTo>
                    <a:pt x="854" y="654"/>
                  </a:lnTo>
                  <a:lnTo>
                    <a:pt x="857" y="642"/>
                  </a:lnTo>
                  <a:lnTo>
                    <a:pt x="860" y="631"/>
                  </a:lnTo>
                  <a:lnTo>
                    <a:pt x="864" y="620"/>
                  </a:lnTo>
                  <a:lnTo>
                    <a:pt x="867" y="609"/>
                  </a:lnTo>
                  <a:lnTo>
                    <a:pt x="870" y="598"/>
                  </a:lnTo>
                  <a:lnTo>
                    <a:pt x="874" y="588"/>
                  </a:lnTo>
                  <a:lnTo>
                    <a:pt x="877" y="577"/>
                  </a:lnTo>
                  <a:lnTo>
                    <a:pt x="880" y="567"/>
                  </a:lnTo>
                  <a:lnTo>
                    <a:pt x="883" y="557"/>
                  </a:lnTo>
                  <a:lnTo>
                    <a:pt x="887" y="547"/>
                  </a:lnTo>
                  <a:lnTo>
                    <a:pt x="890" y="537"/>
                  </a:lnTo>
                  <a:lnTo>
                    <a:pt x="893" y="527"/>
                  </a:lnTo>
                  <a:lnTo>
                    <a:pt x="896" y="518"/>
                  </a:lnTo>
                  <a:lnTo>
                    <a:pt x="900" y="509"/>
                  </a:lnTo>
                  <a:lnTo>
                    <a:pt x="903" y="501"/>
                  </a:lnTo>
                  <a:lnTo>
                    <a:pt x="906" y="493"/>
                  </a:lnTo>
                  <a:lnTo>
                    <a:pt x="909" y="485"/>
                  </a:lnTo>
                  <a:lnTo>
                    <a:pt x="913" y="478"/>
                  </a:lnTo>
                  <a:lnTo>
                    <a:pt x="916" y="470"/>
                  </a:lnTo>
                  <a:lnTo>
                    <a:pt x="919" y="463"/>
                  </a:lnTo>
                  <a:lnTo>
                    <a:pt x="922" y="456"/>
                  </a:lnTo>
                  <a:lnTo>
                    <a:pt x="926" y="450"/>
                  </a:lnTo>
                  <a:lnTo>
                    <a:pt x="929" y="444"/>
                  </a:lnTo>
                  <a:lnTo>
                    <a:pt x="932" y="438"/>
                  </a:lnTo>
                  <a:lnTo>
                    <a:pt x="935" y="432"/>
                  </a:lnTo>
                  <a:lnTo>
                    <a:pt x="939" y="427"/>
                  </a:lnTo>
                  <a:lnTo>
                    <a:pt x="942" y="422"/>
                  </a:lnTo>
                  <a:lnTo>
                    <a:pt x="945" y="418"/>
                  </a:lnTo>
                  <a:lnTo>
                    <a:pt x="949" y="414"/>
                  </a:lnTo>
                  <a:lnTo>
                    <a:pt x="952" y="410"/>
                  </a:lnTo>
                  <a:lnTo>
                    <a:pt x="955" y="407"/>
                  </a:lnTo>
                  <a:lnTo>
                    <a:pt x="958" y="404"/>
                  </a:lnTo>
                  <a:lnTo>
                    <a:pt x="962" y="401"/>
                  </a:lnTo>
                  <a:lnTo>
                    <a:pt x="965" y="399"/>
                  </a:lnTo>
                  <a:lnTo>
                    <a:pt x="968" y="397"/>
                  </a:lnTo>
                  <a:lnTo>
                    <a:pt x="971" y="396"/>
                  </a:lnTo>
                  <a:lnTo>
                    <a:pt x="975" y="395"/>
                  </a:lnTo>
                  <a:lnTo>
                    <a:pt x="978" y="394"/>
                  </a:lnTo>
                  <a:lnTo>
                    <a:pt x="981" y="395"/>
                  </a:lnTo>
                  <a:lnTo>
                    <a:pt x="984" y="397"/>
                  </a:lnTo>
                  <a:lnTo>
                    <a:pt x="988" y="399"/>
                  </a:lnTo>
                  <a:lnTo>
                    <a:pt x="991" y="401"/>
                  </a:lnTo>
                  <a:lnTo>
                    <a:pt x="994" y="404"/>
                  </a:lnTo>
                  <a:lnTo>
                    <a:pt x="997" y="407"/>
                  </a:lnTo>
                  <a:lnTo>
                    <a:pt x="1001" y="411"/>
                  </a:lnTo>
                  <a:lnTo>
                    <a:pt x="1004" y="414"/>
                  </a:lnTo>
                  <a:lnTo>
                    <a:pt x="1007" y="419"/>
                  </a:lnTo>
                  <a:lnTo>
                    <a:pt x="1010" y="423"/>
                  </a:lnTo>
                  <a:lnTo>
                    <a:pt x="1014" y="428"/>
                  </a:lnTo>
                  <a:lnTo>
                    <a:pt x="1017" y="433"/>
                  </a:lnTo>
                  <a:lnTo>
                    <a:pt x="1020" y="438"/>
                  </a:lnTo>
                  <a:lnTo>
                    <a:pt x="1024" y="444"/>
                  </a:lnTo>
                  <a:lnTo>
                    <a:pt x="1027" y="450"/>
                  </a:lnTo>
                  <a:lnTo>
                    <a:pt x="1030" y="456"/>
                  </a:lnTo>
                  <a:lnTo>
                    <a:pt x="1033" y="462"/>
                  </a:lnTo>
                  <a:lnTo>
                    <a:pt x="1037" y="469"/>
                  </a:lnTo>
                  <a:lnTo>
                    <a:pt x="1040" y="475"/>
                  </a:lnTo>
                  <a:lnTo>
                    <a:pt x="1043" y="482"/>
                  </a:lnTo>
                  <a:lnTo>
                    <a:pt x="1046" y="489"/>
                  </a:lnTo>
                  <a:lnTo>
                    <a:pt x="1050" y="496"/>
                  </a:lnTo>
                  <a:lnTo>
                    <a:pt x="1053" y="503"/>
                  </a:lnTo>
                  <a:lnTo>
                    <a:pt x="1056" y="511"/>
                  </a:lnTo>
                  <a:lnTo>
                    <a:pt x="1059" y="518"/>
                  </a:lnTo>
                  <a:lnTo>
                    <a:pt x="1063" y="526"/>
                  </a:lnTo>
                  <a:lnTo>
                    <a:pt x="1066" y="534"/>
                  </a:lnTo>
                  <a:lnTo>
                    <a:pt x="1069" y="542"/>
                  </a:lnTo>
                  <a:lnTo>
                    <a:pt x="1072" y="549"/>
                  </a:lnTo>
                  <a:lnTo>
                    <a:pt x="1076" y="557"/>
                  </a:lnTo>
                  <a:lnTo>
                    <a:pt x="1079" y="565"/>
                  </a:lnTo>
                  <a:lnTo>
                    <a:pt x="1082" y="573"/>
                  </a:lnTo>
                  <a:lnTo>
                    <a:pt x="1085" y="581"/>
                  </a:lnTo>
                  <a:lnTo>
                    <a:pt x="1089" y="588"/>
                  </a:lnTo>
                  <a:lnTo>
                    <a:pt x="1092" y="596"/>
                  </a:lnTo>
                  <a:lnTo>
                    <a:pt x="1095" y="603"/>
                  </a:lnTo>
                  <a:lnTo>
                    <a:pt x="1099" y="611"/>
                  </a:lnTo>
                  <a:lnTo>
                    <a:pt x="1102" y="618"/>
                  </a:lnTo>
                  <a:lnTo>
                    <a:pt x="1105" y="625"/>
                  </a:lnTo>
                  <a:lnTo>
                    <a:pt x="1108" y="632"/>
                  </a:lnTo>
                  <a:lnTo>
                    <a:pt x="1112" y="639"/>
                  </a:lnTo>
                  <a:lnTo>
                    <a:pt x="1115" y="646"/>
                  </a:lnTo>
                  <a:lnTo>
                    <a:pt x="1118" y="652"/>
                  </a:lnTo>
                  <a:lnTo>
                    <a:pt x="1121" y="658"/>
                  </a:lnTo>
                  <a:lnTo>
                    <a:pt x="1125" y="664"/>
                  </a:lnTo>
                  <a:lnTo>
                    <a:pt x="1128" y="670"/>
                  </a:lnTo>
                  <a:lnTo>
                    <a:pt x="1131" y="675"/>
                  </a:lnTo>
                  <a:lnTo>
                    <a:pt x="1134" y="680"/>
                  </a:lnTo>
                  <a:lnTo>
                    <a:pt x="1138" y="685"/>
                  </a:lnTo>
                  <a:lnTo>
                    <a:pt x="1141" y="690"/>
                  </a:lnTo>
                  <a:lnTo>
                    <a:pt x="1144" y="694"/>
                  </a:lnTo>
                  <a:lnTo>
                    <a:pt x="1147" y="698"/>
                  </a:lnTo>
                  <a:lnTo>
                    <a:pt x="1151" y="701"/>
                  </a:lnTo>
                  <a:lnTo>
                    <a:pt x="1154" y="704"/>
                  </a:lnTo>
                  <a:lnTo>
                    <a:pt x="1157" y="707"/>
                  </a:lnTo>
                  <a:lnTo>
                    <a:pt x="1161" y="710"/>
                  </a:lnTo>
                  <a:lnTo>
                    <a:pt x="1164" y="712"/>
                  </a:lnTo>
                  <a:lnTo>
                    <a:pt x="1167" y="714"/>
                  </a:lnTo>
                  <a:lnTo>
                    <a:pt x="1170" y="716"/>
                  </a:lnTo>
                  <a:lnTo>
                    <a:pt x="1174" y="717"/>
                  </a:lnTo>
                  <a:lnTo>
                    <a:pt x="1177" y="718"/>
                  </a:lnTo>
                  <a:lnTo>
                    <a:pt x="1180" y="719"/>
                  </a:lnTo>
                  <a:lnTo>
                    <a:pt x="1183" y="720"/>
                  </a:lnTo>
                  <a:lnTo>
                    <a:pt x="1187" y="721"/>
                  </a:lnTo>
                  <a:lnTo>
                    <a:pt x="1190" y="721"/>
                  </a:lnTo>
                  <a:lnTo>
                    <a:pt x="1193" y="721"/>
                  </a:lnTo>
                  <a:lnTo>
                    <a:pt x="1196" y="721"/>
                  </a:lnTo>
                  <a:lnTo>
                    <a:pt x="1200" y="720"/>
                  </a:lnTo>
                  <a:lnTo>
                    <a:pt x="1203" y="720"/>
                  </a:lnTo>
                  <a:lnTo>
                    <a:pt x="1206" y="719"/>
                  </a:lnTo>
                  <a:lnTo>
                    <a:pt x="1209" y="718"/>
                  </a:lnTo>
                  <a:lnTo>
                    <a:pt x="1213" y="717"/>
                  </a:lnTo>
                  <a:lnTo>
                    <a:pt x="1216" y="716"/>
                  </a:lnTo>
                  <a:lnTo>
                    <a:pt x="1219" y="715"/>
                  </a:lnTo>
                  <a:lnTo>
                    <a:pt x="1222" y="713"/>
                  </a:lnTo>
                  <a:lnTo>
                    <a:pt x="1226" y="712"/>
                  </a:lnTo>
                  <a:lnTo>
                    <a:pt x="1229" y="710"/>
                  </a:lnTo>
                  <a:lnTo>
                    <a:pt x="1232" y="708"/>
                  </a:lnTo>
                  <a:lnTo>
                    <a:pt x="1236" y="706"/>
                  </a:lnTo>
                  <a:lnTo>
                    <a:pt x="1239" y="703"/>
                  </a:lnTo>
                  <a:lnTo>
                    <a:pt x="1242" y="701"/>
                  </a:lnTo>
                  <a:lnTo>
                    <a:pt x="1245" y="698"/>
                  </a:lnTo>
                  <a:lnTo>
                    <a:pt x="1249" y="696"/>
                  </a:lnTo>
                  <a:lnTo>
                    <a:pt x="1252" y="693"/>
                  </a:lnTo>
                  <a:lnTo>
                    <a:pt x="1255" y="690"/>
                  </a:lnTo>
                  <a:lnTo>
                    <a:pt x="1258" y="687"/>
                  </a:lnTo>
                  <a:lnTo>
                    <a:pt x="1262" y="684"/>
                  </a:lnTo>
                  <a:lnTo>
                    <a:pt x="1265" y="681"/>
                  </a:lnTo>
                  <a:lnTo>
                    <a:pt x="1268" y="678"/>
                  </a:lnTo>
                  <a:lnTo>
                    <a:pt x="1271" y="675"/>
                  </a:lnTo>
                  <a:lnTo>
                    <a:pt x="1275" y="672"/>
                  </a:lnTo>
                  <a:lnTo>
                    <a:pt x="1278" y="668"/>
                  </a:lnTo>
                  <a:lnTo>
                    <a:pt x="1281" y="665"/>
                  </a:lnTo>
                  <a:lnTo>
                    <a:pt x="1284" y="661"/>
                  </a:lnTo>
                  <a:lnTo>
                    <a:pt x="1288" y="658"/>
                  </a:lnTo>
                  <a:lnTo>
                    <a:pt x="1291" y="654"/>
                  </a:lnTo>
                  <a:lnTo>
                    <a:pt x="1294" y="651"/>
                  </a:lnTo>
                  <a:lnTo>
                    <a:pt x="1297" y="647"/>
                  </a:lnTo>
                  <a:lnTo>
                    <a:pt x="1301" y="644"/>
                  </a:lnTo>
                  <a:lnTo>
                    <a:pt x="1304" y="640"/>
                  </a:lnTo>
                  <a:lnTo>
                    <a:pt x="1307" y="636"/>
                  </a:lnTo>
                  <a:lnTo>
                    <a:pt x="1311" y="632"/>
                  </a:lnTo>
                  <a:lnTo>
                    <a:pt x="1314" y="628"/>
                  </a:lnTo>
                  <a:lnTo>
                    <a:pt x="1317" y="624"/>
                  </a:lnTo>
                  <a:lnTo>
                    <a:pt x="1320" y="620"/>
                  </a:lnTo>
                  <a:lnTo>
                    <a:pt x="1324" y="616"/>
                  </a:lnTo>
                  <a:lnTo>
                    <a:pt x="1327" y="612"/>
                  </a:lnTo>
                  <a:lnTo>
                    <a:pt x="1330" y="608"/>
                  </a:lnTo>
                  <a:lnTo>
                    <a:pt x="1333" y="604"/>
                  </a:lnTo>
                  <a:lnTo>
                    <a:pt x="1337" y="600"/>
                  </a:lnTo>
                  <a:lnTo>
                    <a:pt x="1340" y="596"/>
                  </a:lnTo>
                  <a:lnTo>
                    <a:pt x="1343" y="592"/>
                  </a:lnTo>
                  <a:lnTo>
                    <a:pt x="1346" y="589"/>
                  </a:lnTo>
                  <a:lnTo>
                    <a:pt x="1350" y="585"/>
                  </a:lnTo>
                  <a:lnTo>
                    <a:pt x="1353" y="581"/>
                  </a:lnTo>
                  <a:lnTo>
                    <a:pt x="1356" y="578"/>
                  </a:lnTo>
                  <a:lnTo>
                    <a:pt x="1359" y="574"/>
                  </a:lnTo>
                  <a:lnTo>
                    <a:pt x="1363" y="571"/>
                  </a:lnTo>
                  <a:lnTo>
                    <a:pt x="1366" y="568"/>
                  </a:lnTo>
                  <a:lnTo>
                    <a:pt x="1369" y="565"/>
                  </a:lnTo>
                  <a:lnTo>
                    <a:pt x="1372" y="562"/>
                  </a:lnTo>
                  <a:lnTo>
                    <a:pt x="1376" y="559"/>
                  </a:lnTo>
                  <a:lnTo>
                    <a:pt x="1379" y="556"/>
                  </a:lnTo>
                  <a:lnTo>
                    <a:pt x="1382" y="554"/>
                  </a:lnTo>
                  <a:lnTo>
                    <a:pt x="1386" y="551"/>
                  </a:lnTo>
                  <a:lnTo>
                    <a:pt x="1389" y="549"/>
                  </a:lnTo>
                  <a:lnTo>
                    <a:pt x="1392" y="547"/>
                  </a:lnTo>
                  <a:lnTo>
                    <a:pt x="1395" y="544"/>
                  </a:lnTo>
                  <a:lnTo>
                    <a:pt x="1399" y="543"/>
                  </a:lnTo>
                  <a:lnTo>
                    <a:pt x="1402" y="541"/>
                  </a:lnTo>
                  <a:lnTo>
                    <a:pt x="1405" y="539"/>
                  </a:lnTo>
                  <a:lnTo>
                    <a:pt x="1408" y="538"/>
                  </a:lnTo>
                  <a:lnTo>
                    <a:pt x="1412" y="536"/>
                  </a:lnTo>
                  <a:lnTo>
                    <a:pt x="1415" y="535"/>
                  </a:lnTo>
                  <a:lnTo>
                    <a:pt x="1418" y="534"/>
                  </a:lnTo>
                  <a:lnTo>
                    <a:pt x="1421" y="533"/>
                  </a:lnTo>
                  <a:lnTo>
                    <a:pt x="1425" y="532"/>
                  </a:lnTo>
                  <a:lnTo>
                    <a:pt x="1428" y="531"/>
                  </a:lnTo>
                  <a:lnTo>
                    <a:pt x="1431" y="531"/>
                  </a:lnTo>
                  <a:lnTo>
                    <a:pt x="1434" y="530"/>
                  </a:lnTo>
                  <a:lnTo>
                    <a:pt x="1438" y="530"/>
                  </a:lnTo>
                  <a:lnTo>
                    <a:pt x="1441" y="529"/>
                  </a:lnTo>
                  <a:lnTo>
                    <a:pt x="1444" y="529"/>
                  </a:lnTo>
                  <a:lnTo>
                    <a:pt x="1447" y="529"/>
                  </a:lnTo>
                  <a:lnTo>
                    <a:pt x="1451" y="529"/>
                  </a:lnTo>
                  <a:lnTo>
                    <a:pt x="1454" y="529"/>
                  </a:lnTo>
                  <a:lnTo>
                    <a:pt x="1457" y="530"/>
                  </a:lnTo>
                  <a:lnTo>
                    <a:pt x="1461" y="530"/>
                  </a:lnTo>
                  <a:lnTo>
                    <a:pt x="1464" y="530"/>
                  </a:lnTo>
                  <a:lnTo>
                    <a:pt x="1467" y="531"/>
                  </a:lnTo>
                  <a:lnTo>
                    <a:pt x="1470" y="532"/>
                  </a:lnTo>
                  <a:lnTo>
                    <a:pt x="1474" y="532"/>
                  </a:lnTo>
                  <a:lnTo>
                    <a:pt x="1477" y="533"/>
                  </a:lnTo>
                  <a:lnTo>
                    <a:pt x="1480" y="534"/>
                  </a:lnTo>
                  <a:lnTo>
                    <a:pt x="1483" y="535"/>
                  </a:lnTo>
                  <a:lnTo>
                    <a:pt x="1487" y="536"/>
                  </a:lnTo>
                  <a:lnTo>
                    <a:pt x="1490" y="537"/>
                  </a:lnTo>
                  <a:lnTo>
                    <a:pt x="1493" y="538"/>
                  </a:lnTo>
                  <a:lnTo>
                    <a:pt x="1496" y="539"/>
                  </a:lnTo>
                  <a:lnTo>
                    <a:pt x="1500" y="540"/>
                  </a:lnTo>
                  <a:lnTo>
                    <a:pt x="1503" y="542"/>
                  </a:lnTo>
                  <a:lnTo>
                    <a:pt x="1506" y="543"/>
                  </a:lnTo>
                  <a:lnTo>
                    <a:pt x="1509" y="544"/>
                  </a:lnTo>
                  <a:lnTo>
                    <a:pt x="1513" y="545"/>
                  </a:lnTo>
                  <a:lnTo>
                    <a:pt x="1516" y="546"/>
                  </a:lnTo>
                  <a:lnTo>
                    <a:pt x="1519" y="547"/>
                  </a:lnTo>
                  <a:lnTo>
                    <a:pt x="1523" y="548"/>
                  </a:lnTo>
                  <a:lnTo>
                    <a:pt x="1526" y="548"/>
                  </a:lnTo>
                  <a:lnTo>
                    <a:pt x="1529" y="549"/>
                  </a:lnTo>
                  <a:lnTo>
                    <a:pt x="1532" y="550"/>
                  </a:lnTo>
                  <a:lnTo>
                    <a:pt x="1536" y="550"/>
                  </a:lnTo>
                  <a:lnTo>
                    <a:pt x="1539" y="551"/>
                  </a:lnTo>
                  <a:lnTo>
                    <a:pt x="1542" y="551"/>
                  </a:lnTo>
                  <a:lnTo>
                    <a:pt x="1545" y="551"/>
                  </a:lnTo>
                  <a:lnTo>
                    <a:pt x="1549" y="552"/>
                  </a:lnTo>
                  <a:lnTo>
                    <a:pt x="1552" y="551"/>
                  </a:lnTo>
                  <a:lnTo>
                    <a:pt x="1555" y="551"/>
                  </a:lnTo>
                  <a:lnTo>
                    <a:pt x="1558" y="551"/>
                  </a:lnTo>
                  <a:lnTo>
                    <a:pt x="1562" y="550"/>
                  </a:lnTo>
                  <a:lnTo>
                    <a:pt x="1565" y="550"/>
                  </a:lnTo>
                  <a:lnTo>
                    <a:pt x="1568" y="549"/>
                  </a:lnTo>
                  <a:lnTo>
                    <a:pt x="1571" y="548"/>
                  </a:lnTo>
                  <a:lnTo>
                    <a:pt x="1575" y="547"/>
                  </a:lnTo>
                  <a:lnTo>
                    <a:pt x="1578" y="546"/>
                  </a:lnTo>
                  <a:lnTo>
                    <a:pt x="1581" y="545"/>
                  </a:lnTo>
                  <a:lnTo>
                    <a:pt x="1584" y="543"/>
                  </a:lnTo>
                  <a:lnTo>
                    <a:pt x="1588" y="542"/>
                  </a:lnTo>
                  <a:lnTo>
                    <a:pt x="1591" y="540"/>
                  </a:lnTo>
                  <a:lnTo>
                    <a:pt x="1594" y="538"/>
                  </a:lnTo>
                  <a:lnTo>
                    <a:pt x="1598" y="536"/>
                  </a:lnTo>
                  <a:lnTo>
                    <a:pt x="1601" y="534"/>
                  </a:lnTo>
                  <a:lnTo>
                    <a:pt x="1604" y="532"/>
                  </a:lnTo>
                  <a:lnTo>
                    <a:pt x="1607" y="530"/>
                  </a:lnTo>
                  <a:lnTo>
                    <a:pt x="1611" y="527"/>
                  </a:lnTo>
                  <a:lnTo>
                    <a:pt x="1614" y="525"/>
                  </a:lnTo>
                  <a:lnTo>
                    <a:pt x="1617" y="522"/>
                  </a:lnTo>
                  <a:lnTo>
                    <a:pt x="1620" y="519"/>
                  </a:lnTo>
                  <a:lnTo>
                    <a:pt x="1624" y="517"/>
                  </a:lnTo>
                  <a:lnTo>
                    <a:pt x="1627" y="514"/>
                  </a:lnTo>
                  <a:lnTo>
                    <a:pt x="1630" y="511"/>
                  </a:lnTo>
                  <a:lnTo>
                    <a:pt x="1633" y="507"/>
                  </a:lnTo>
                  <a:lnTo>
                    <a:pt x="1637" y="504"/>
                  </a:lnTo>
                  <a:lnTo>
                    <a:pt x="1640" y="501"/>
                  </a:lnTo>
                  <a:lnTo>
                    <a:pt x="1643" y="497"/>
                  </a:lnTo>
                  <a:lnTo>
                    <a:pt x="1646" y="494"/>
                  </a:lnTo>
                  <a:lnTo>
                    <a:pt x="1650" y="490"/>
                  </a:lnTo>
                  <a:lnTo>
                    <a:pt x="1653" y="487"/>
                  </a:lnTo>
                  <a:lnTo>
                    <a:pt x="1656" y="483"/>
                  </a:lnTo>
                  <a:lnTo>
                    <a:pt x="1659" y="480"/>
                  </a:lnTo>
                  <a:lnTo>
                    <a:pt x="1663" y="476"/>
                  </a:lnTo>
                  <a:lnTo>
                    <a:pt x="1666" y="472"/>
                  </a:lnTo>
                  <a:lnTo>
                    <a:pt x="1669" y="469"/>
                  </a:lnTo>
                  <a:lnTo>
                    <a:pt x="1673" y="465"/>
                  </a:lnTo>
                  <a:lnTo>
                    <a:pt x="1676" y="461"/>
                  </a:lnTo>
                  <a:lnTo>
                    <a:pt x="1679" y="458"/>
                  </a:lnTo>
                  <a:lnTo>
                    <a:pt x="1682" y="454"/>
                  </a:lnTo>
                  <a:lnTo>
                    <a:pt x="1686" y="450"/>
                  </a:lnTo>
                  <a:lnTo>
                    <a:pt x="1689" y="447"/>
                  </a:lnTo>
                  <a:lnTo>
                    <a:pt x="1692" y="443"/>
                  </a:lnTo>
                  <a:lnTo>
                    <a:pt x="1695" y="440"/>
                  </a:lnTo>
                  <a:lnTo>
                    <a:pt x="1699" y="437"/>
                  </a:lnTo>
                  <a:lnTo>
                    <a:pt x="1702" y="434"/>
                  </a:lnTo>
                  <a:lnTo>
                    <a:pt x="1705" y="431"/>
                  </a:lnTo>
                  <a:lnTo>
                    <a:pt x="1708" y="428"/>
                  </a:lnTo>
                  <a:lnTo>
                    <a:pt x="1712" y="425"/>
                  </a:lnTo>
                  <a:lnTo>
                    <a:pt x="1715" y="422"/>
                  </a:lnTo>
                  <a:lnTo>
                    <a:pt x="1718" y="420"/>
                  </a:lnTo>
                  <a:lnTo>
                    <a:pt x="1721" y="417"/>
                  </a:lnTo>
                  <a:lnTo>
                    <a:pt x="1725" y="415"/>
                  </a:lnTo>
                  <a:lnTo>
                    <a:pt x="1728" y="413"/>
                  </a:lnTo>
                  <a:lnTo>
                    <a:pt x="1731" y="411"/>
                  </a:lnTo>
                  <a:lnTo>
                    <a:pt x="1734" y="409"/>
                  </a:lnTo>
                  <a:lnTo>
                    <a:pt x="1738" y="407"/>
                  </a:lnTo>
                  <a:lnTo>
                    <a:pt x="1741" y="406"/>
                  </a:lnTo>
                  <a:lnTo>
                    <a:pt x="1744" y="404"/>
                  </a:lnTo>
                  <a:lnTo>
                    <a:pt x="1748" y="403"/>
                  </a:lnTo>
                  <a:lnTo>
                    <a:pt x="1751" y="401"/>
                  </a:lnTo>
                  <a:lnTo>
                    <a:pt x="1754" y="400"/>
                  </a:lnTo>
                  <a:lnTo>
                    <a:pt x="1757" y="399"/>
                  </a:lnTo>
                  <a:lnTo>
                    <a:pt x="1761" y="398"/>
                  </a:lnTo>
                  <a:lnTo>
                    <a:pt x="1764" y="397"/>
                  </a:lnTo>
                  <a:lnTo>
                    <a:pt x="1767" y="397"/>
                  </a:lnTo>
                  <a:lnTo>
                    <a:pt x="1770" y="396"/>
                  </a:lnTo>
                  <a:lnTo>
                    <a:pt x="1774" y="395"/>
                  </a:lnTo>
                  <a:lnTo>
                    <a:pt x="1777" y="395"/>
                  </a:lnTo>
                  <a:lnTo>
                    <a:pt x="1780" y="395"/>
                  </a:lnTo>
                  <a:lnTo>
                    <a:pt x="1783" y="394"/>
                  </a:lnTo>
                  <a:lnTo>
                    <a:pt x="1787" y="394"/>
                  </a:lnTo>
                  <a:lnTo>
                    <a:pt x="1790" y="394"/>
                  </a:lnTo>
                  <a:lnTo>
                    <a:pt x="1793" y="394"/>
                  </a:lnTo>
                  <a:lnTo>
                    <a:pt x="1796" y="395"/>
                  </a:lnTo>
                  <a:lnTo>
                    <a:pt x="1800" y="395"/>
                  </a:lnTo>
                  <a:lnTo>
                    <a:pt x="1803" y="395"/>
                  </a:lnTo>
                  <a:lnTo>
                    <a:pt x="1806" y="396"/>
                  </a:lnTo>
                  <a:lnTo>
                    <a:pt x="1809" y="396"/>
                  </a:lnTo>
                  <a:lnTo>
                    <a:pt x="1813" y="397"/>
                  </a:lnTo>
                  <a:lnTo>
                    <a:pt x="1816" y="398"/>
                  </a:lnTo>
                  <a:lnTo>
                    <a:pt x="1819" y="399"/>
                  </a:lnTo>
                  <a:lnTo>
                    <a:pt x="1823" y="399"/>
                  </a:lnTo>
                  <a:lnTo>
                    <a:pt x="1826" y="400"/>
                  </a:lnTo>
                  <a:lnTo>
                    <a:pt x="1829" y="401"/>
                  </a:lnTo>
                  <a:lnTo>
                    <a:pt x="1832" y="402"/>
                  </a:lnTo>
                  <a:lnTo>
                    <a:pt x="1836" y="403"/>
                  </a:lnTo>
                  <a:lnTo>
                    <a:pt x="1839" y="404"/>
                  </a:lnTo>
                  <a:lnTo>
                    <a:pt x="1842" y="405"/>
                  </a:lnTo>
                  <a:lnTo>
                    <a:pt x="1845" y="406"/>
                  </a:lnTo>
                  <a:lnTo>
                    <a:pt x="1849" y="407"/>
                  </a:lnTo>
                  <a:lnTo>
                    <a:pt x="1852" y="408"/>
                  </a:lnTo>
                  <a:lnTo>
                    <a:pt x="1855" y="409"/>
                  </a:lnTo>
                  <a:lnTo>
                    <a:pt x="1858" y="411"/>
                  </a:lnTo>
                  <a:lnTo>
                    <a:pt x="1862" y="412"/>
                  </a:lnTo>
                  <a:lnTo>
                    <a:pt x="1865" y="413"/>
                  </a:lnTo>
                  <a:lnTo>
                    <a:pt x="1868" y="414"/>
                  </a:lnTo>
                  <a:lnTo>
                    <a:pt x="1871" y="415"/>
                  </a:lnTo>
                  <a:lnTo>
                    <a:pt x="1875" y="416"/>
                  </a:lnTo>
                  <a:lnTo>
                    <a:pt x="1878" y="417"/>
                  </a:lnTo>
                  <a:lnTo>
                    <a:pt x="1881" y="418"/>
                  </a:lnTo>
                  <a:lnTo>
                    <a:pt x="1885" y="419"/>
                  </a:lnTo>
                  <a:lnTo>
                    <a:pt x="1888" y="420"/>
                  </a:lnTo>
                  <a:lnTo>
                    <a:pt x="1891" y="421"/>
                  </a:lnTo>
                  <a:lnTo>
                    <a:pt x="1894" y="422"/>
                  </a:lnTo>
                  <a:lnTo>
                    <a:pt x="1898" y="423"/>
                  </a:lnTo>
                  <a:lnTo>
                    <a:pt x="1901" y="423"/>
                  </a:lnTo>
                  <a:lnTo>
                    <a:pt x="1904" y="424"/>
                  </a:lnTo>
                  <a:lnTo>
                    <a:pt x="1907" y="425"/>
                  </a:lnTo>
                  <a:lnTo>
                    <a:pt x="1911" y="426"/>
                  </a:lnTo>
                  <a:lnTo>
                    <a:pt x="1914" y="427"/>
                  </a:lnTo>
                  <a:lnTo>
                    <a:pt x="1917" y="427"/>
                  </a:lnTo>
                  <a:lnTo>
                    <a:pt x="1920" y="428"/>
                  </a:lnTo>
                  <a:lnTo>
                    <a:pt x="1924" y="429"/>
                  </a:lnTo>
                  <a:lnTo>
                    <a:pt x="1927" y="429"/>
                  </a:lnTo>
                  <a:lnTo>
                    <a:pt x="1930" y="430"/>
                  </a:lnTo>
                  <a:lnTo>
                    <a:pt x="1933" y="431"/>
                  </a:lnTo>
                  <a:lnTo>
                    <a:pt x="1937" y="431"/>
                  </a:lnTo>
                  <a:lnTo>
                    <a:pt x="1940" y="432"/>
                  </a:lnTo>
                  <a:lnTo>
                    <a:pt x="1943" y="433"/>
                  </a:lnTo>
                  <a:lnTo>
                    <a:pt x="1946" y="433"/>
                  </a:lnTo>
                  <a:lnTo>
                    <a:pt x="1950" y="434"/>
                  </a:lnTo>
                  <a:lnTo>
                    <a:pt x="1953" y="434"/>
                  </a:lnTo>
                  <a:lnTo>
                    <a:pt x="1956" y="435"/>
                  </a:lnTo>
                  <a:lnTo>
                    <a:pt x="1960" y="436"/>
                  </a:lnTo>
                  <a:lnTo>
                    <a:pt x="1963" y="436"/>
                  </a:lnTo>
                  <a:lnTo>
                    <a:pt x="1966" y="437"/>
                  </a:lnTo>
                  <a:lnTo>
                    <a:pt x="1969" y="438"/>
                  </a:lnTo>
                  <a:lnTo>
                    <a:pt x="1973" y="438"/>
                  </a:lnTo>
                  <a:lnTo>
                    <a:pt x="1976" y="439"/>
                  </a:lnTo>
                  <a:lnTo>
                    <a:pt x="1979" y="439"/>
                  </a:lnTo>
                  <a:lnTo>
                    <a:pt x="1982" y="440"/>
                  </a:lnTo>
                  <a:lnTo>
                    <a:pt x="1986" y="440"/>
                  </a:lnTo>
                  <a:lnTo>
                    <a:pt x="1989" y="441"/>
                  </a:lnTo>
                  <a:lnTo>
                    <a:pt x="1992" y="441"/>
                  </a:lnTo>
                  <a:lnTo>
                    <a:pt x="1995" y="442"/>
                  </a:lnTo>
                  <a:lnTo>
                    <a:pt x="1999" y="442"/>
                  </a:lnTo>
                  <a:lnTo>
                    <a:pt x="2002" y="442"/>
                  </a:lnTo>
                  <a:lnTo>
                    <a:pt x="2005" y="443"/>
                  </a:lnTo>
                  <a:lnTo>
                    <a:pt x="2008" y="443"/>
                  </a:lnTo>
                  <a:lnTo>
                    <a:pt x="2012" y="443"/>
                  </a:lnTo>
                  <a:lnTo>
                    <a:pt x="2015" y="443"/>
                  </a:lnTo>
                  <a:lnTo>
                    <a:pt x="2018" y="444"/>
                  </a:lnTo>
                  <a:lnTo>
                    <a:pt x="2021" y="444"/>
                  </a:lnTo>
                  <a:lnTo>
                    <a:pt x="2025" y="444"/>
                  </a:lnTo>
                  <a:lnTo>
                    <a:pt x="2028" y="444"/>
                  </a:lnTo>
                  <a:lnTo>
                    <a:pt x="2031" y="444"/>
                  </a:lnTo>
                  <a:lnTo>
                    <a:pt x="2035" y="444"/>
                  </a:lnTo>
                  <a:lnTo>
                    <a:pt x="2038" y="444"/>
                  </a:lnTo>
                  <a:lnTo>
                    <a:pt x="2041" y="443"/>
                  </a:lnTo>
                  <a:lnTo>
                    <a:pt x="2044" y="443"/>
                  </a:lnTo>
                  <a:lnTo>
                    <a:pt x="2048" y="443"/>
                  </a:lnTo>
                  <a:lnTo>
                    <a:pt x="2051" y="442"/>
                  </a:lnTo>
                  <a:lnTo>
                    <a:pt x="2054" y="442"/>
                  </a:lnTo>
                  <a:lnTo>
                    <a:pt x="2057" y="442"/>
                  </a:lnTo>
                  <a:lnTo>
                    <a:pt x="2061" y="441"/>
                  </a:lnTo>
                  <a:lnTo>
                    <a:pt x="2064" y="440"/>
                  </a:lnTo>
                  <a:lnTo>
                    <a:pt x="2067" y="440"/>
                  </a:lnTo>
                  <a:lnTo>
                    <a:pt x="2070" y="439"/>
                  </a:lnTo>
                  <a:lnTo>
                    <a:pt x="2074" y="439"/>
                  </a:lnTo>
                  <a:lnTo>
                    <a:pt x="2077" y="438"/>
                  </a:lnTo>
                  <a:lnTo>
                    <a:pt x="2080" y="437"/>
                  </a:lnTo>
                  <a:lnTo>
                    <a:pt x="2083" y="436"/>
                  </a:lnTo>
                  <a:lnTo>
                    <a:pt x="2087" y="436"/>
                  </a:lnTo>
                  <a:lnTo>
                    <a:pt x="2090" y="435"/>
                  </a:lnTo>
                  <a:lnTo>
                    <a:pt x="2093" y="434"/>
                  </a:lnTo>
                  <a:lnTo>
                    <a:pt x="2096" y="433"/>
                  </a:lnTo>
                  <a:lnTo>
                    <a:pt x="2100" y="432"/>
                  </a:lnTo>
                  <a:lnTo>
                    <a:pt x="2103" y="431"/>
                  </a:lnTo>
                  <a:lnTo>
                    <a:pt x="2106" y="430"/>
                  </a:lnTo>
                  <a:lnTo>
                    <a:pt x="2110" y="429"/>
                  </a:lnTo>
                  <a:lnTo>
                    <a:pt x="2113" y="428"/>
                  </a:lnTo>
                  <a:lnTo>
                    <a:pt x="2116" y="427"/>
                  </a:lnTo>
                  <a:lnTo>
                    <a:pt x="2119" y="426"/>
                  </a:lnTo>
                  <a:lnTo>
                    <a:pt x="2123" y="425"/>
                  </a:lnTo>
                  <a:lnTo>
                    <a:pt x="2126" y="424"/>
                  </a:lnTo>
                  <a:lnTo>
                    <a:pt x="2129" y="423"/>
                  </a:lnTo>
                  <a:lnTo>
                    <a:pt x="2132" y="422"/>
                  </a:lnTo>
                  <a:lnTo>
                    <a:pt x="2136" y="421"/>
                  </a:lnTo>
                  <a:lnTo>
                    <a:pt x="2139" y="419"/>
                  </a:lnTo>
                  <a:lnTo>
                    <a:pt x="2142" y="418"/>
                  </a:lnTo>
                  <a:lnTo>
                    <a:pt x="2145" y="417"/>
                  </a:lnTo>
                  <a:lnTo>
                    <a:pt x="2149" y="416"/>
                  </a:lnTo>
                  <a:lnTo>
                    <a:pt x="2152" y="415"/>
                  </a:lnTo>
                  <a:lnTo>
                    <a:pt x="2155" y="414"/>
                  </a:lnTo>
                  <a:lnTo>
                    <a:pt x="2158" y="413"/>
                  </a:lnTo>
                  <a:lnTo>
                    <a:pt x="2162" y="412"/>
                  </a:lnTo>
                  <a:lnTo>
                    <a:pt x="2165" y="411"/>
                  </a:lnTo>
                  <a:lnTo>
                    <a:pt x="2168" y="410"/>
                  </a:lnTo>
                  <a:lnTo>
                    <a:pt x="2171" y="410"/>
                  </a:lnTo>
                  <a:lnTo>
                    <a:pt x="2175" y="409"/>
                  </a:lnTo>
                  <a:lnTo>
                    <a:pt x="2178" y="408"/>
                  </a:lnTo>
                  <a:lnTo>
                    <a:pt x="2181" y="407"/>
                  </a:lnTo>
                  <a:lnTo>
                    <a:pt x="2185" y="407"/>
                  </a:lnTo>
                  <a:lnTo>
                    <a:pt x="2188" y="406"/>
                  </a:lnTo>
                  <a:lnTo>
                    <a:pt x="2191" y="406"/>
                  </a:lnTo>
                  <a:lnTo>
                    <a:pt x="2194" y="406"/>
                  </a:lnTo>
                  <a:lnTo>
                    <a:pt x="2198" y="405"/>
                  </a:lnTo>
                  <a:lnTo>
                    <a:pt x="2201" y="405"/>
                  </a:lnTo>
                  <a:lnTo>
                    <a:pt x="2204" y="405"/>
                  </a:lnTo>
                  <a:lnTo>
                    <a:pt x="2207" y="405"/>
                  </a:lnTo>
                  <a:lnTo>
                    <a:pt x="2211" y="405"/>
                  </a:lnTo>
                  <a:lnTo>
                    <a:pt x="2214" y="405"/>
                  </a:lnTo>
                  <a:lnTo>
                    <a:pt x="2217" y="405"/>
                  </a:lnTo>
                  <a:lnTo>
                    <a:pt x="2220" y="406"/>
                  </a:lnTo>
                  <a:lnTo>
                    <a:pt x="2224" y="406"/>
                  </a:lnTo>
                  <a:lnTo>
                    <a:pt x="2227" y="406"/>
                  </a:lnTo>
                  <a:lnTo>
                    <a:pt x="2230" y="407"/>
                  </a:lnTo>
                  <a:lnTo>
                    <a:pt x="2233" y="407"/>
                  </a:lnTo>
                  <a:lnTo>
                    <a:pt x="2237" y="408"/>
                  </a:lnTo>
                  <a:lnTo>
                    <a:pt x="2240" y="409"/>
                  </a:lnTo>
                  <a:lnTo>
                    <a:pt x="2243" y="409"/>
                  </a:lnTo>
                  <a:lnTo>
                    <a:pt x="2247" y="410"/>
                  </a:lnTo>
                  <a:lnTo>
                    <a:pt x="2250" y="410"/>
                  </a:lnTo>
                  <a:lnTo>
                    <a:pt x="2253" y="411"/>
                  </a:lnTo>
                  <a:lnTo>
                    <a:pt x="2256" y="412"/>
                  </a:lnTo>
                  <a:lnTo>
                    <a:pt x="2260" y="412"/>
                  </a:lnTo>
                  <a:lnTo>
                    <a:pt x="2263" y="413"/>
                  </a:lnTo>
                  <a:lnTo>
                    <a:pt x="2266" y="414"/>
                  </a:lnTo>
                  <a:lnTo>
                    <a:pt x="2269" y="415"/>
                  </a:lnTo>
                  <a:lnTo>
                    <a:pt x="2273" y="415"/>
                  </a:lnTo>
                  <a:lnTo>
                    <a:pt x="2276" y="416"/>
                  </a:lnTo>
                  <a:lnTo>
                    <a:pt x="2279" y="417"/>
                  </a:lnTo>
                  <a:lnTo>
                    <a:pt x="2282" y="417"/>
                  </a:lnTo>
                  <a:lnTo>
                    <a:pt x="2286" y="418"/>
                  </a:lnTo>
                  <a:lnTo>
                    <a:pt x="2289" y="418"/>
                  </a:lnTo>
                  <a:lnTo>
                    <a:pt x="2292" y="419"/>
                  </a:lnTo>
                  <a:lnTo>
                    <a:pt x="2295" y="419"/>
                  </a:lnTo>
                  <a:lnTo>
                    <a:pt x="2299" y="420"/>
                  </a:lnTo>
                  <a:lnTo>
                    <a:pt x="2302" y="420"/>
                  </a:lnTo>
                  <a:lnTo>
                    <a:pt x="2305" y="420"/>
                  </a:lnTo>
                  <a:lnTo>
                    <a:pt x="2308" y="421"/>
                  </a:lnTo>
                  <a:lnTo>
                    <a:pt x="2312" y="421"/>
                  </a:lnTo>
                  <a:lnTo>
                    <a:pt x="2315" y="421"/>
                  </a:lnTo>
                  <a:lnTo>
                    <a:pt x="2318" y="421"/>
                  </a:lnTo>
                  <a:lnTo>
                    <a:pt x="2322" y="421"/>
                  </a:lnTo>
                  <a:lnTo>
                    <a:pt x="2325" y="421"/>
                  </a:lnTo>
                  <a:lnTo>
                    <a:pt x="2328" y="421"/>
                  </a:lnTo>
                  <a:lnTo>
                    <a:pt x="2331" y="421"/>
                  </a:lnTo>
                  <a:lnTo>
                    <a:pt x="2335" y="421"/>
                  </a:lnTo>
                  <a:lnTo>
                    <a:pt x="2338" y="421"/>
                  </a:lnTo>
                  <a:lnTo>
                    <a:pt x="2341" y="421"/>
                  </a:lnTo>
                  <a:lnTo>
                    <a:pt x="2344" y="420"/>
                  </a:lnTo>
                  <a:lnTo>
                    <a:pt x="2348" y="420"/>
                  </a:lnTo>
                  <a:lnTo>
                    <a:pt x="2351" y="419"/>
                  </a:lnTo>
                  <a:lnTo>
                    <a:pt x="2354" y="419"/>
                  </a:lnTo>
                  <a:lnTo>
                    <a:pt x="2357" y="418"/>
                  </a:lnTo>
                  <a:lnTo>
                    <a:pt x="2361" y="418"/>
                  </a:lnTo>
                  <a:lnTo>
                    <a:pt x="2364" y="417"/>
                  </a:lnTo>
                  <a:lnTo>
                    <a:pt x="2367" y="416"/>
                  </a:lnTo>
                  <a:lnTo>
                    <a:pt x="2370" y="415"/>
                  </a:lnTo>
                  <a:lnTo>
                    <a:pt x="2374" y="414"/>
                  </a:lnTo>
                  <a:lnTo>
                    <a:pt x="2377" y="413"/>
                  </a:lnTo>
                  <a:lnTo>
                    <a:pt x="2380" y="412"/>
                  </a:lnTo>
                  <a:lnTo>
                    <a:pt x="2383" y="411"/>
                  </a:lnTo>
                  <a:lnTo>
                    <a:pt x="2387" y="409"/>
                  </a:lnTo>
                  <a:lnTo>
                    <a:pt x="2390" y="408"/>
                  </a:lnTo>
                  <a:lnTo>
                    <a:pt x="2393" y="407"/>
                  </a:lnTo>
                  <a:lnTo>
                    <a:pt x="2397" y="405"/>
                  </a:lnTo>
                  <a:lnTo>
                    <a:pt x="2400" y="404"/>
                  </a:lnTo>
                  <a:lnTo>
                    <a:pt x="2403" y="403"/>
                  </a:lnTo>
                  <a:lnTo>
                    <a:pt x="2406" y="401"/>
                  </a:lnTo>
                  <a:lnTo>
                    <a:pt x="2410" y="400"/>
                  </a:lnTo>
                  <a:lnTo>
                    <a:pt x="2413" y="398"/>
                  </a:lnTo>
                  <a:lnTo>
                    <a:pt x="2416" y="397"/>
                  </a:lnTo>
                  <a:lnTo>
                    <a:pt x="2419" y="396"/>
                  </a:lnTo>
                  <a:lnTo>
                    <a:pt x="2423" y="394"/>
                  </a:lnTo>
                  <a:lnTo>
                    <a:pt x="2426" y="393"/>
                  </a:lnTo>
                  <a:lnTo>
                    <a:pt x="2429" y="392"/>
                  </a:lnTo>
                  <a:lnTo>
                    <a:pt x="2432" y="390"/>
                  </a:lnTo>
                  <a:lnTo>
                    <a:pt x="2436" y="389"/>
                  </a:lnTo>
                  <a:lnTo>
                    <a:pt x="2439" y="388"/>
                  </a:lnTo>
                  <a:lnTo>
                    <a:pt x="2442" y="387"/>
                  </a:lnTo>
                  <a:lnTo>
                    <a:pt x="2445" y="386"/>
                  </a:lnTo>
                  <a:lnTo>
                    <a:pt x="2449" y="385"/>
                  </a:lnTo>
                  <a:lnTo>
                    <a:pt x="2452" y="384"/>
                  </a:lnTo>
                  <a:lnTo>
                    <a:pt x="2455" y="383"/>
                  </a:lnTo>
                  <a:lnTo>
                    <a:pt x="2458" y="382"/>
                  </a:lnTo>
                  <a:lnTo>
                    <a:pt x="2462" y="381"/>
                  </a:lnTo>
                  <a:lnTo>
                    <a:pt x="2465" y="380"/>
                  </a:lnTo>
                  <a:lnTo>
                    <a:pt x="2468" y="379"/>
                  </a:lnTo>
                  <a:lnTo>
                    <a:pt x="2472" y="379"/>
                  </a:lnTo>
                  <a:lnTo>
                    <a:pt x="2475" y="378"/>
                  </a:lnTo>
                  <a:lnTo>
                    <a:pt x="2478" y="378"/>
                  </a:lnTo>
                  <a:lnTo>
                    <a:pt x="2481" y="377"/>
                  </a:lnTo>
                  <a:lnTo>
                    <a:pt x="2485" y="377"/>
                  </a:lnTo>
                  <a:lnTo>
                    <a:pt x="2488" y="376"/>
                  </a:lnTo>
                  <a:lnTo>
                    <a:pt x="2491" y="376"/>
                  </a:lnTo>
                  <a:lnTo>
                    <a:pt x="2494" y="376"/>
                  </a:lnTo>
                  <a:lnTo>
                    <a:pt x="2498" y="375"/>
                  </a:lnTo>
                  <a:lnTo>
                    <a:pt x="2501" y="375"/>
                  </a:lnTo>
                  <a:lnTo>
                    <a:pt x="2504" y="375"/>
                  </a:lnTo>
                  <a:lnTo>
                    <a:pt x="2507" y="375"/>
                  </a:lnTo>
                  <a:lnTo>
                    <a:pt x="2511" y="375"/>
                  </a:lnTo>
                  <a:lnTo>
                    <a:pt x="2514" y="374"/>
                  </a:lnTo>
                  <a:lnTo>
                    <a:pt x="2517" y="374"/>
                  </a:lnTo>
                  <a:lnTo>
                    <a:pt x="2520" y="374"/>
                  </a:lnTo>
                  <a:lnTo>
                    <a:pt x="2524" y="375"/>
                  </a:lnTo>
                  <a:lnTo>
                    <a:pt x="2527" y="375"/>
                  </a:lnTo>
                  <a:lnTo>
                    <a:pt x="2530" y="375"/>
                  </a:lnTo>
                  <a:lnTo>
                    <a:pt x="2533" y="375"/>
                  </a:lnTo>
                  <a:lnTo>
                    <a:pt x="2537" y="375"/>
                  </a:lnTo>
                  <a:lnTo>
                    <a:pt x="2540" y="375"/>
                  </a:lnTo>
                  <a:lnTo>
                    <a:pt x="2543" y="375"/>
                  </a:lnTo>
                  <a:lnTo>
                    <a:pt x="2547" y="375"/>
                  </a:lnTo>
                  <a:lnTo>
                    <a:pt x="2550" y="376"/>
                  </a:lnTo>
                  <a:lnTo>
                    <a:pt x="2553" y="376"/>
                  </a:lnTo>
                  <a:lnTo>
                    <a:pt x="2556" y="376"/>
                  </a:lnTo>
                  <a:lnTo>
                    <a:pt x="2560" y="376"/>
                  </a:lnTo>
                  <a:lnTo>
                    <a:pt x="2563" y="377"/>
                  </a:lnTo>
                  <a:lnTo>
                    <a:pt x="2566" y="377"/>
                  </a:lnTo>
                  <a:lnTo>
                    <a:pt x="2569" y="377"/>
                  </a:lnTo>
                  <a:lnTo>
                    <a:pt x="2573" y="377"/>
                  </a:lnTo>
                  <a:lnTo>
                    <a:pt x="2576" y="377"/>
                  </a:lnTo>
                  <a:lnTo>
                    <a:pt x="2579" y="378"/>
                  </a:lnTo>
                  <a:lnTo>
                    <a:pt x="2582" y="378"/>
                  </a:lnTo>
                  <a:lnTo>
                    <a:pt x="2586" y="378"/>
                  </a:lnTo>
                  <a:lnTo>
                    <a:pt x="2589" y="378"/>
                  </a:lnTo>
                  <a:lnTo>
                    <a:pt x="2592" y="378"/>
                  </a:lnTo>
                  <a:lnTo>
                    <a:pt x="2595" y="378"/>
                  </a:lnTo>
                  <a:lnTo>
                    <a:pt x="2599" y="378"/>
                  </a:lnTo>
                  <a:lnTo>
                    <a:pt x="2602" y="378"/>
                  </a:lnTo>
                  <a:lnTo>
                    <a:pt x="2605" y="378"/>
                  </a:lnTo>
                  <a:lnTo>
                    <a:pt x="2609" y="378"/>
                  </a:lnTo>
                  <a:lnTo>
                    <a:pt x="2612" y="378"/>
                  </a:lnTo>
                  <a:lnTo>
                    <a:pt x="2615" y="378"/>
                  </a:lnTo>
                  <a:lnTo>
                    <a:pt x="2618" y="377"/>
                  </a:lnTo>
                  <a:lnTo>
                    <a:pt x="2622" y="377"/>
                  </a:lnTo>
                  <a:lnTo>
                    <a:pt x="2625" y="377"/>
                  </a:lnTo>
                  <a:lnTo>
                    <a:pt x="2628" y="376"/>
                  </a:lnTo>
                  <a:lnTo>
                    <a:pt x="2631" y="376"/>
                  </a:lnTo>
                  <a:lnTo>
                    <a:pt x="2635" y="375"/>
                  </a:lnTo>
                  <a:lnTo>
                    <a:pt x="2638" y="374"/>
                  </a:lnTo>
                  <a:lnTo>
                    <a:pt x="2641" y="374"/>
                  </a:lnTo>
                  <a:lnTo>
                    <a:pt x="2644" y="373"/>
                  </a:lnTo>
                  <a:lnTo>
                    <a:pt x="2648" y="372"/>
                  </a:lnTo>
                  <a:lnTo>
                    <a:pt x="2651" y="372"/>
                  </a:lnTo>
                  <a:lnTo>
                    <a:pt x="2654" y="371"/>
                  </a:lnTo>
                  <a:lnTo>
                    <a:pt x="2657" y="370"/>
                  </a:lnTo>
                  <a:lnTo>
                    <a:pt x="2661" y="369"/>
                  </a:lnTo>
                  <a:lnTo>
                    <a:pt x="2664" y="368"/>
                  </a:lnTo>
                  <a:lnTo>
                    <a:pt x="2667" y="367"/>
                  </a:lnTo>
                  <a:lnTo>
                    <a:pt x="2670" y="366"/>
                  </a:lnTo>
                  <a:lnTo>
                    <a:pt x="2674" y="365"/>
                  </a:lnTo>
                  <a:lnTo>
                    <a:pt x="2677" y="364"/>
                  </a:lnTo>
                  <a:lnTo>
                    <a:pt x="2680" y="363"/>
                  </a:lnTo>
                  <a:lnTo>
                    <a:pt x="2684" y="362"/>
                  </a:lnTo>
                  <a:lnTo>
                    <a:pt x="2687" y="361"/>
                  </a:lnTo>
                  <a:lnTo>
                    <a:pt x="2690" y="360"/>
                  </a:lnTo>
                  <a:lnTo>
                    <a:pt x="2693" y="358"/>
                  </a:lnTo>
                  <a:lnTo>
                    <a:pt x="2697" y="357"/>
                  </a:lnTo>
                  <a:lnTo>
                    <a:pt x="2700" y="356"/>
                  </a:lnTo>
                  <a:lnTo>
                    <a:pt x="2703" y="355"/>
                  </a:lnTo>
                  <a:lnTo>
                    <a:pt x="2706" y="353"/>
                  </a:lnTo>
                  <a:lnTo>
                    <a:pt x="2710" y="352"/>
                  </a:lnTo>
                  <a:lnTo>
                    <a:pt x="2713" y="351"/>
                  </a:lnTo>
                  <a:lnTo>
                    <a:pt x="2716" y="349"/>
                  </a:lnTo>
                  <a:lnTo>
                    <a:pt x="2719" y="348"/>
                  </a:lnTo>
                  <a:lnTo>
                    <a:pt x="2723" y="346"/>
                  </a:lnTo>
                  <a:lnTo>
                    <a:pt x="2726" y="345"/>
                  </a:lnTo>
                  <a:lnTo>
                    <a:pt x="2729" y="344"/>
                  </a:lnTo>
                  <a:lnTo>
                    <a:pt x="2732" y="342"/>
                  </a:lnTo>
                  <a:lnTo>
                    <a:pt x="2736" y="341"/>
                  </a:lnTo>
                  <a:lnTo>
                    <a:pt x="2739" y="339"/>
                  </a:lnTo>
                  <a:lnTo>
                    <a:pt x="2742" y="337"/>
                  </a:lnTo>
                  <a:lnTo>
                    <a:pt x="2745" y="336"/>
                  </a:lnTo>
                  <a:lnTo>
                    <a:pt x="2749" y="334"/>
                  </a:lnTo>
                  <a:lnTo>
                    <a:pt x="2752" y="333"/>
                  </a:lnTo>
                  <a:lnTo>
                    <a:pt x="2755" y="331"/>
                  </a:lnTo>
                  <a:lnTo>
                    <a:pt x="2759" y="330"/>
                  </a:lnTo>
                  <a:lnTo>
                    <a:pt x="2762" y="328"/>
                  </a:lnTo>
                  <a:lnTo>
                    <a:pt x="2765" y="327"/>
                  </a:lnTo>
                  <a:lnTo>
                    <a:pt x="2768" y="325"/>
                  </a:lnTo>
                  <a:lnTo>
                    <a:pt x="2772" y="323"/>
                  </a:lnTo>
                  <a:lnTo>
                    <a:pt x="2775" y="322"/>
                  </a:lnTo>
                  <a:lnTo>
                    <a:pt x="2778" y="320"/>
                  </a:lnTo>
                  <a:lnTo>
                    <a:pt x="2781" y="318"/>
                  </a:lnTo>
                  <a:lnTo>
                    <a:pt x="2785" y="317"/>
                  </a:lnTo>
                  <a:lnTo>
                    <a:pt x="2788" y="315"/>
                  </a:lnTo>
                  <a:lnTo>
                    <a:pt x="2791" y="313"/>
                  </a:lnTo>
                  <a:lnTo>
                    <a:pt x="2794" y="312"/>
                  </a:lnTo>
                  <a:lnTo>
                    <a:pt x="2798" y="310"/>
                  </a:lnTo>
                  <a:lnTo>
                    <a:pt x="2801" y="309"/>
                  </a:lnTo>
                  <a:lnTo>
                    <a:pt x="2804" y="307"/>
                  </a:lnTo>
                  <a:lnTo>
                    <a:pt x="2807" y="305"/>
                  </a:lnTo>
                  <a:lnTo>
                    <a:pt x="2811" y="304"/>
                  </a:lnTo>
                  <a:lnTo>
                    <a:pt x="2814" y="302"/>
                  </a:lnTo>
                  <a:lnTo>
                    <a:pt x="2817" y="301"/>
                  </a:lnTo>
                  <a:lnTo>
                    <a:pt x="2820" y="299"/>
                  </a:lnTo>
                  <a:lnTo>
                    <a:pt x="2824" y="298"/>
                  </a:lnTo>
                  <a:lnTo>
                    <a:pt x="2827" y="296"/>
                  </a:lnTo>
                  <a:lnTo>
                    <a:pt x="2830" y="295"/>
                  </a:lnTo>
                  <a:lnTo>
                    <a:pt x="2834" y="294"/>
                  </a:lnTo>
                  <a:lnTo>
                    <a:pt x="2837" y="292"/>
                  </a:lnTo>
                  <a:lnTo>
                    <a:pt x="2840" y="291"/>
                  </a:lnTo>
                  <a:lnTo>
                    <a:pt x="2843" y="290"/>
                  </a:lnTo>
                  <a:lnTo>
                    <a:pt x="2847" y="288"/>
                  </a:lnTo>
                  <a:lnTo>
                    <a:pt x="2850" y="287"/>
                  </a:lnTo>
                  <a:lnTo>
                    <a:pt x="2853" y="286"/>
                  </a:lnTo>
                  <a:lnTo>
                    <a:pt x="2856" y="285"/>
                  </a:lnTo>
                  <a:lnTo>
                    <a:pt x="2860" y="284"/>
                  </a:lnTo>
                  <a:lnTo>
                    <a:pt x="2863" y="283"/>
                  </a:lnTo>
                  <a:lnTo>
                    <a:pt x="2866" y="282"/>
                  </a:lnTo>
                  <a:lnTo>
                    <a:pt x="2869" y="281"/>
                  </a:lnTo>
                  <a:lnTo>
                    <a:pt x="2873" y="280"/>
                  </a:lnTo>
                  <a:lnTo>
                    <a:pt x="2876" y="279"/>
                  </a:lnTo>
                  <a:lnTo>
                    <a:pt x="2879" y="278"/>
                  </a:lnTo>
                  <a:lnTo>
                    <a:pt x="2882" y="277"/>
                  </a:lnTo>
                  <a:lnTo>
                    <a:pt x="2886" y="276"/>
                  </a:lnTo>
                  <a:lnTo>
                    <a:pt x="2889" y="275"/>
                  </a:lnTo>
                  <a:lnTo>
                    <a:pt x="2892" y="275"/>
                  </a:lnTo>
                  <a:lnTo>
                    <a:pt x="2895" y="274"/>
                  </a:lnTo>
                  <a:lnTo>
                    <a:pt x="2899" y="273"/>
                  </a:lnTo>
                  <a:lnTo>
                    <a:pt x="2902" y="273"/>
                  </a:lnTo>
                  <a:lnTo>
                    <a:pt x="2905" y="272"/>
                  </a:lnTo>
                  <a:lnTo>
                    <a:pt x="2909" y="271"/>
                  </a:lnTo>
                  <a:lnTo>
                    <a:pt x="2912" y="271"/>
                  </a:lnTo>
                  <a:lnTo>
                    <a:pt x="2915" y="270"/>
                  </a:lnTo>
                  <a:lnTo>
                    <a:pt x="2918" y="269"/>
                  </a:lnTo>
                  <a:lnTo>
                    <a:pt x="2922" y="269"/>
                  </a:lnTo>
                  <a:lnTo>
                    <a:pt x="2925" y="268"/>
                  </a:lnTo>
                  <a:lnTo>
                    <a:pt x="2928" y="268"/>
                  </a:lnTo>
                  <a:lnTo>
                    <a:pt x="2931" y="267"/>
                  </a:lnTo>
                  <a:lnTo>
                    <a:pt x="2935" y="267"/>
                  </a:lnTo>
                  <a:lnTo>
                    <a:pt x="2938" y="266"/>
                  </a:lnTo>
                  <a:lnTo>
                    <a:pt x="2941" y="266"/>
                  </a:lnTo>
                  <a:lnTo>
                    <a:pt x="2944" y="266"/>
                  </a:lnTo>
                  <a:lnTo>
                    <a:pt x="2948" y="265"/>
                  </a:lnTo>
                  <a:lnTo>
                    <a:pt x="2951" y="265"/>
                  </a:lnTo>
                  <a:lnTo>
                    <a:pt x="2954" y="264"/>
                  </a:lnTo>
                  <a:lnTo>
                    <a:pt x="2957" y="264"/>
                  </a:lnTo>
                  <a:lnTo>
                    <a:pt x="2961" y="263"/>
                  </a:lnTo>
                  <a:lnTo>
                    <a:pt x="2964" y="263"/>
                  </a:lnTo>
                  <a:lnTo>
                    <a:pt x="2967" y="262"/>
                  </a:lnTo>
                  <a:lnTo>
                    <a:pt x="2971" y="262"/>
                  </a:lnTo>
                  <a:lnTo>
                    <a:pt x="2974" y="262"/>
                  </a:lnTo>
                  <a:lnTo>
                    <a:pt x="2977" y="261"/>
                  </a:lnTo>
                  <a:lnTo>
                    <a:pt x="2980" y="261"/>
                  </a:lnTo>
                  <a:lnTo>
                    <a:pt x="2984" y="260"/>
                  </a:lnTo>
                  <a:lnTo>
                    <a:pt x="2987" y="260"/>
                  </a:lnTo>
                  <a:lnTo>
                    <a:pt x="2990" y="259"/>
                  </a:lnTo>
                  <a:lnTo>
                    <a:pt x="2993" y="258"/>
                  </a:lnTo>
                  <a:lnTo>
                    <a:pt x="2997" y="258"/>
                  </a:lnTo>
                  <a:lnTo>
                    <a:pt x="3000" y="257"/>
                  </a:lnTo>
                  <a:lnTo>
                    <a:pt x="3003" y="257"/>
                  </a:lnTo>
                  <a:lnTo>
                    <a:pt x="3006" y="256"/>
                  </a:lnTo>
                  <a:lnTo>
                    <a:pt x="3010" y="255"/>
                  </a:lnTo>
                  <a:lnTo>
                    <a:pt x="3013" y="254"/>
                  </a:lnTo>
                  <a:lnTo>
                    <a:pt x="3016" y="254"/>
                  </a:lnTo>
                  <a:lnTo>
                    <a:pt x="3019" y="253"/>
                  </a:lnTo>
                  <a:lnTo>
                    <a:pt x="3023" y="252"/>
                  </a:lnTo>
                  <a:lnTo>
                    <a:pt x="3026" y="251"/>
                  </a:lnTo>
                  <a:lnTo>
                    <a:pt x="3029" y="250"/>
                  </a:lnTo>
                  <a:lnTo>
                    <a:pt x="3032" y="249"/>
                  </a:lnTo>
                  <a:lnTo>
                    <a:pt x="3036" y="248"/>
                  </a:lnTo>
                  <a:lnTo>
                    <a:pt x="3039" y="247"/>
                  </a:lnTo>
                  <a:lnTo>
                    <a:pt x="3042" y="246"/>
                  </a:lnTo>
                  <a:lnTo>
                    <a:pt x="3046" y="245"/>
                  </a:lnTo>
                  <a:lnTo>
                    <a:pt x="3049" y="244"/>
                  </a:lnTo>
                  <a:lnTo>
                    <a:pt x="3052" y="242"/>
                  </a:lnTo>
                  <a:lnTo>
                    <a:pt x="3055" y="241"/>
                  </a:lnTo>
                  <a:lnTo>
                    <a:pt x="3059" y="240"/>
                  </a:lnTo>
                  <a:lnTo>
                    <a:pt x="3062" y="239"/>
                  </a:lnTo>
                  <a:lnTo>
                    <a:pt x="3065" y="238"/>
                  </a:lnTo>
                  <a:lnTo>
                    <a:pt x="3068" y="236"/>
                  </a:lnTo>
                  <a:lnTo>
                    <a:pt x="3072" y="235"/>
                  </a:lnTo>
                  <a:lnTo>
                    <a:pt x="3075" y="234"/>
                  </a:lnTo>
                  <a:lnTo>
                    <a:pt x="3078" y="233"/>
                  </a:lnTo>
                  <a:lnTo>
                    <a:pt x="3081" y="232"/>
                  </a:lnTo>
                  <a:lnTo>
                    <a:pt x="3085" y="230"/>
                  </a:lnTo>
                  <a:lnTo>
                    <a:pt x="3088" y="229"/>
                  </a:lnTo>
                  <a:lnTo>
                    <a:pt x="3091" y="228"/>
                  </a:lnTo>
                  <a:lnTo>
                    <a:pt x="3094" y="227"/>
                  </a:lnTo>
                  <a:lnTo>
                    <a:pt x="3098" y="225"/>
                  </a:lnTo>
                  <a:lnTo>
                    <a:pt x="3101" y="224"/>
                  </a:lnTo>
                  <a:lnTo>
                    <a:pt x="3104" y="223"/>
                  </a:lnTo>
                  <a:lnTo>
                    <a:pt x="3107" y="222"/>
                  </a:lnTo>
                  <a:lnTo>
                    <a:pt x="3111" y="221"/>
                  </a:lnTo>
                  <a:lnTo>
                    <a:pt x="3114" y="220"/>
                  </a:lnTo>
                  <a:lnTo>
                    <a:pt x="3117" y="219"/>
                  </a:lnTo>
                  <a:lnTo>
                    <a:pt x="3121" y="218"/>
                  </a:lnTo>
                  <a:lnTo>
                    <a:pt x="3124" y="217"/>
                  </a:lnTo>
                  <a:lnTo>
                    <a:pt x="3127" y="216"/>
                  </a:lnTo>
                  <a:lnTo>
                    <a:pt x="3130" y="215"/>
                  </a:lnTo>
                  <a:lnTo>
                    <a:pt x="3134" y="213"/>
                  </a:lnTo>
                  <a:lnTo>
                    <a:pt x="3137" y="212"/>
                  </a:lnTo>
                  <a:lnTo>
                    <a:pt x="3140" y="211"/>
                  </a:lnTo>
                  <a:lnTo>
                    <a:pt x="3143" y="210"/>
                  </a:lnTo>
                  <a:lnTo>
                    <a:pt x="3147" y="209"/>
                  </a:lnTo>
                  <a:lnTo>
                    <a:pt x="3150" y="208"/>
                  </a:lnTo>
                  <a:lnTo>
                    <a:pt x="3153" y="207"/>
                  </a:lnTo>
                  <a:lnTo>
                    <a:pt x="3156" y="206"/>
                  </a:lnTo>
                  <a:lnTo>
                    <a:pt x="3160" y="206"/>
                  </a:lnTo>
                  <a:lnTo>
                    <a:pt x="3163" y="205"/>
                  </a:lnTo>
                  <a:lnTo>
                    <a:pt x="3166" y="204"/>
                  </a:lnTo>
                  <a:lnTo>
                    <a:pt x="3169" y="203"/>
                  </a:lnTo>
                  <a:lnTo>
                    <a:pt x="3173" y="202"/>
                  </a:lnTo>
                  <a:lnTo>
                    <a:pt x="3176" y="201"/>
                  </a:lnTo>
                  <a:lnTo>
                    <a:pt x="3179" y="200"/>
                  </a:lnTo>
                  <a:lnTo>
                    <a:pt x="3182" y="199"/>
                  </a:lnTo>
                  <a:lnTo>
                    <a:pt x="3186" y="198"/>
                  </a:lnTo>
                  <a:lnTo>
                    <a:pt x="3189" y="197"/>
                  </a:lnTo>
                  <a:lnTo>
                    <a:pt x="3192" y="196"/>
                  </a:lnTo>
                  <a:lnTo>
                    <a:pt x="3196" y="195"/>
                  </a:lnTo>
                  <a:lnTo>
                    <a:pt x="3199" y="195"/>
                  </a:lnTo>
                  <a:lnTo>
                    <a:pt x="3202" y="194"/>
                  </a:lnTo>
                  <a:lnTo>
                    <a:pt x="3205" y="193"/>
                  </a:lnTo>
                  <a:lnTo>
                    <a:pt x="3209" y="192"/>
                  </a:lnTo>
                  <a:lnTo>
                    <a:pt x="3212" y="191"/>
                  </a:lnTo>
                  <a:lnTo>
                    <a:pt x="3215" y="190"/>
                  </a:lnTo>
                  <a:lnTo>
                    <a:pt x="3218" y="189"/>
                  </a:lnTo>
                  <a:lnTo>
                    <a:pt x="3222" y="188"/>
                  </a:lnTo>
                  <a:lnTo>
                    <a:pt x="3225" y="188"/>
                  </a:lnTo>
                  <a:lnTo>
                    <a:pt x="3228" y="187"/>
                  </a:lnTo>
                  <a:lnTo>
                    <a:pt x="3231" y="186"/>
                  </a:lnTo>
                  <a:lnTo>
                    <a:pt x="3235" y="185"/>
                  </a:lnTo>
                  <a:lnTo>
                    <a:pt x="3238" y="184"/>
                  </a:lnTo>
                  <a:lnTo>
                    <a:pt x="3241" y="183"/>
                  </a:lnTo>
                  <a:lnTo>
                    <a:pt x="3244" y="182"/>
                  </a:lnTo>
                  <a:lnTo>
                    <a:pt x="3248" y="181"/>
                  </a:lnTo>
                  <a:lnTo>
                    <a:pt x="3251" y="181"/>
                  </a:lnTo>
                  <a:lnTo>
                    <a:pt x="3254" y="180"/>
                  </a:lnTo>
                  <a:lnTo>
                    <a:pt x="3257" y="179"/>
                  </a:lnTo>
                  <a:lnTo>
                    <a:pt x="3261" y="178"/>
                  </a:lnTo>
                  <a:lnTo>
                    <a:pt x="3264" y="177"/>
                  </a:lnTo>
                  <a:lnTo>
                    <a:pt x="3267" y="176"/>
                  </a:lnTo>
                  <a:lnTo>
                    <a:pt x="3271" y="175"/>
                  </a:lnTo>
                  <a:lnTo>
                    <a:pt x="3274" y="174"/>
                  </a:lnTo>
                  <a:lnTo>
                    <a:pt x="3277" y="173"/>
                  </a:lnTo>
                  <a:lnTo>
                    <a:pt x="3280" y="172"/>
                  </a:lnTo>
                  <a:lnTo>
                    <a:pt x="3284" y="171"/>
                  </a:lnTo>
                  <a:lnTo>
                    <a:pt x="3287" y="170"/>
                  </a:lnTo>
                  <a:lnTo>
                    <a:pt x="3290" y="170"/>
                  </a:lnTo>
                  <a:lnTo>
                    <a:pt x="3293" y="169"/>
                  </a:lnTo>
                  <a:lnTo>
                    <a:pt x="3297" y="168"/>
                  </a:lnTo>
                  <a:lnTo>
                    <a:pt x="3300" y="167"/>
                  </a:lnTo>
                  <a:lnTo>
                    <a:pt x="3303" y="166"/>
                  </a:lnTo>
                  <a:lnTo>
                    <a:pt x="3306" y="165"/>
                  </a:lnTo>
                  <a:lnTo>
                    <a:pt x="3310" y="164"/>
                  </a:lnTo>
                  <a:lnTo>
                    <a:pt x="3313" y="163"/>
                  </a:lnTo>
                  <a:lnTo>
                    <a:pt x="3316" y="163"/>
                  </a:lnTo>
                  <a:lnTo>
                    <a:pt x="3319" y="162"/>
                  </a:lnTo>
                  <a:lnTo>
                    <a:pt x="3323" y="161"/>
                  </a:lnTo>
                  <a:lnTo>
                    <a:pt x="3326" y="160"/>
                  </a:lnTo>
                  <a:lnTo>
                    <a:pt x="3329" y="159"/>
                  </a:lnTo>
                  <a:lnTo>
                    <a:pt x="3333" y="159"/>
                  </a:lnTo>
                  <a:lnTo>
                    <a:pt x="3336" y="158"/>
                  </a:lnTo>
                  <a:lnTo>
                    <a:pt x="3339" y="157"/>
                  </a:lnTo>
                  <a:lnTo>
                    <a:pt x="3342" y="157"/>
                  </a:lnTo>
                  <a:lnTo>
                    <a:pt x="3346" y="156"/>
                  </a:lnTo>
                  <a:lnTo>
                    <a:pt x="3349" y="155"/>
                  </a:lnTo>
                  <a:lnTo>
                    <a:pt x="3352" y="155"/>
                  </a:lnTo>
                  <a:lnTo>
                    <a:pt x="3355" y="154"/>
                  </a:lnTo>
                  <a:lnTo>
                    <a:pt x="3359" y="154"/>
                  </a:lnTo>
                  <a:lnTo>
                    <a:pt x="3362" y="153"/>
                  </a:lnTo>
                  <a:lnTo>
                    <a:pt x="3365" y="153"/>
                  </a:lnTo>
                  <a:lnTo>
                    <a:pt x="3368" y="152"/>
                  </a:lnTo>
                  <a:lnTo>
                    <a:pt x="3372" y="152"/>
                  </a:lnTo>
                  <a:lnTo>
                    <a:pt x="3375" y="152"/>
                  </a:lnTo>
                  <a:lnTo>
                    <a:pt x="3378" y="151"/>
                  </a:lnTo>
                  <a:lnTo>
                    <a:pt x="3381" y="151"/>
                  </a:lnTo>
                  <a:lnTo>
                    <a:pt x="3385" y="150"/>
                  </a:lnTo>
                  <a:lnTo>
                    <a:pt x="3388" y="150"/>
                  </a:lnTo>
                  <a:lnTo>
                    <a:pt x="3391" y="150"/>
                  </a:lnTo>
                  <a:lnTo>
                    <a:pt x="3394" y="149"/>
                  </a:lnTo>
                  <a:lnTo>
                    <a:pt x="3398" y="149"/>
                  </a:lnTo>
                  <a:lnTo>
                    <a:pt x="3401" y="148"/>
                  </a:lnTo>
                  <a:lnTo>
                    <a:pt x="3404" y="148"/>
                  </a:lnTo>
                  <a:lnTo>
                    <a:pt x="3408" y="148"/>
                  </a:lnTo>
                  <a:lnTo>
                    <a:pt x="3411" y="147"/>
                  </a:lnTo>
                  <a:lnTo>
                    <a:pt x="3414" y="147"/>
                  </a:lnTo>
                  <a:lnTo>
                    <a:pt x="3417" y="147"/>
                  </a:lnTo>
                  <a:lnTo>
                    <a:pt x="3421" y="146"/>
                  </a:lnTo>
                  <a:lnTo>
                    <a:pt x="3424" y="146"/>
                  </a:lnTo>
                  <a:lnTo>
                    <a:pt x="3427" y="145"/>
                  </a:lnTo>
                  <a:lnTo>
                    <a:pt x="3430" y="145"/>
                  </a:lnTo>
                  <a:lnTo>
                    <a:pt x="3434" y="144"/>
                  </a:lnTo>
                  <a:lnTo>
                    <a:pt x="3437" y="144"/>
                  </a:lnTo>
                  <a:lnTo>
                    <a:pt x="3440" y="143"/>
                  </a:lnTo>
                  <a:lnTo>
                    <a:pt x="3443" y="143"/>
                  </a:lnTo>
                  <a:lnTo>
                    <a:pt x="3447" y="142"/>
                  </a:lnTo>
                  <a:lnTo>
                    <a:pt x="3450" y="142"/>
                  </a:lnTo>
                  <a:lnTo>
                    <a:pt x="3453" y="141"/>
                  </a:lnTo>
                  <a:lnTo>
                    <a:pt x="3456" y="140"/>
                  </a:lnTo>
                  <a:lnTo>
                    <a:pt x="3460" y="140"/>
                  </a:lnTo>
                  <a:lnTo>
                    <a:pt x="3463" y="139"/>
                  </a:lnTo>
                  <a:lnTo>
                    <a:pt x="3466" y="139"/>
                  </a:lnTo>
                  <a:lnTo>
                    <a:pt x="3469" y="138"/>
                  </a:lnTo>
                  <a:lnTo>
                    <a:pt x="3473" y="137"/>
                  </a:lnTo>
                  <a:lnTo>
                    <a:pt x="3476" y="137"/>
                  </a:lnTo>
                  <a:lnTo>
                    <a:pt x="3479" y="136"/>
                  </a:lnTo>
                  <a:lnTo>
                    <a:pt x="3483" y="135"/>
                  </a:lnTo>
                  <a:lnTo>
                    <a:pt x="3486" y="134"/>
                  </a:lnTo>
                  <a:lnTo>
                    <a:pt x="3489" y="134"/>
                  </a:lnTo>
                  <a:lnTo>
                    <a:pt x="3492" y="133"/>
                  </a:lnTo>
                  <a:lnTo>
                    <a:pt x="3496" y="132"/>
                  </a:lnTo>
                  <a:lnTo>
                    <a:pt x="3499" y="131"/>
                  </a:lnTo>
                  <a:lnTo>
                    <a:pt x="3502" y="131"/>
                  </a:lnTo>
                  <a:lnTo>
                    <a:pt x="3505" y="130"/>
                  </a:lnTo>
                  <a:lnTo>
                    <a:pt x="3509" y="129"/>
                  </a:lnTo>
                  <a:lnTo>
                    <a:pt x="3512" y="128"/>
                  </a:lnTo>
                  <a:lnTo>
                    <a:pt x="3515" y="127"/>
                  </a:lnTo>
                  <a:lnTo>
                    <a:pt x="3518" y="126"/>
                  </a:lnTo>
                  <a:lnTo>
                    <a:pt x="3522" y="125"/>
                  </a:lnTo>
                  <a:lnTo>
                    <a:pt x="3525" y="124"/>
                  </a:lnTo>
                  <a:lnTo>
                    <a:pt x="3528" y="123"/>
                  </a:lnTo>
                  <a:lnTo>
                    <a:pt x="3531" y="122"/>
                  </a:lnTo>
                  <a:lnTo>
                    <a:pt x="3535" y="121"/>
                  </a:lnTo>
                  <a:lnTo>
                    <a:pt x="3538" y="120"/>
                  </a:lnTo>
                  <a:lnTo>
                    <a:pt x="3541" y="119"/>
                  </a:lnTo>
                  <a:lnTo>
                    <a:pt x="3544" y="118"/>
                  </a:lnTo>
                  <a:lnTo>
                    <a:pt x="3548" y="117"/>
                  </a:lnTo>
                  <a:lnTo>
                    <a:pt x="3551" y="115"/>
                  </a:lnTo>
                  <a:lnTo>
                    <a:pt x="3554" y="114"/>
                  </a:lnTo>
                  <a:lnTo>
                    <a:pt x="3558" y="113"/>
                  </a:lnTo>
                  <a:lnTo>
                    <a:pt x="3561" y="112"/>
                  </a:lnTo>
                  <a:lnTo>
                    <a:pt x="3564" y="111"/>
                  </a:lnTo>
                  <a:lnTo>
                    <a:pt x="3567" y="110"/>
                  </a:lnTo>
                  <a:lnTo>
                    <a:pt x="3571" y="109"/>
                  </a:lnTo>
                  <a:lnTo>
                    <a:pt x="3574" y="107"/>
                  </a:lnTo>
                  <a:lnTo>
                    <a:pt x="3577" y="106"/>
                  </a:lnTo>
                  <a:lnTo>
                    <a:pt x="3580" y="105"/>
                  </a:lnTo>
                  <a:lnTo>
                    <a:pt x="3584" y="104"/>
                  </a:lnTo>
                  <a:lnTo>
                    <a:pt x="3587" y="103"/>
                  </a:lnTo>
                  <a:lnTo>
                    <a:pt x="3590" y="101"/>
                  </a:lnTo>
                  <a:lnTo>
                    <a:pt x="3593" y="100"/>
                  </a:lnTo>
                  <a:lnTo>
                    <a:pt x="3597" y="99"/>
                  </a:lnTo>
                  <a:lnTo>
                    <a:pt x="3600" y="98"/>
                  </a:lnTo>
                  <a:lnTo>
                    <a:pt x="3603" y="97"/>
                  </a:lnTo>
                  <a:lnTo>
                    <a:pt x="3606" y="95"/>
                  </a:lnTo>
                  <a:lnTo>
                    <a:pt x="3610" y="94"/>
                  </a:lnTo>
                  <a:lnTo>
                    <a:pt x="3613" y="93"/>
                  </a:lnTo>
                  <a:lnTo>
                    <a:pt x="3616" y="92"/>
                  </a:lnTo>
                  <a:lnTo>
                    <a:pt x="3619" y="90"/>
                  </a:lnTo>
                  <a:lnTo>
                    <a:pt x="3623" y="89"/>
                  </a:lnTo>
                  <a:lnTo>
                    <a:pt x="3626" y="88"/>
                  </a:lnTo>
                  <a:lnTo>
                    <a:pt x="3629" y="86"/>
                  </a:lnTo>
                  <a:lnTo>
                    <a:pt x="3633" y="85"/>
                  </a:lnTo>
                  <a:lnTo>
                    <a:pt x="3636" y="84"/>
                  </a:lnTo>
                  <a:lnTo>
                    <a:pt x="3639" y="83"/>
                  </a:lnTo>
                  <a:lnTo>
                    <a:pt x="3642" y="81"/>
                  </a:lnTo>
                  <a:lnTo>
                    <a:pt x="3646" y="80"/>
                  </a:lnTo>
                  <a:lnTo>
                    <a:pt x="3649" y="79"/>
                  </a:lnTo>
                  <a:lnTo>
                    <a:pt x="3652" y="77"/>
                  </a:lnTo>
                  <a:lnTo>
                    <a:pt x="3655" y="76"/>
                  </a:lnTo>
                  <a:lnTo>
                    <a:pt x="3659" y="75"/>
                  </a:lnTo>
                  <a:lnTo>
                    <a:pt x="3662" y="73"/>
                  </a:lnTo>
                  <a:lnTo>
                    <a:pt x="3665" y="72"/>
                  </a:lnTo>
                  <a:lnTo>
                    <a:pt x="3668" y="71"/>
                  </a:lnTo>
                  <a:lnTo>
                    <a:pt x="3672" y="69"/>
                  </a:lnTo>
                  <a:lnTo>
                    <a:pt x="3675" y="68"/>
                  </a:lnTo>
                  <a:lnTo>
                    <a:pt x="3678" y="67"/>
                  </a:lnTo>
                  <a:lnTo>
                    <a:pt x="3681" y="65"/>
                  </a:lnTo>
                  <a:lnTo>
                    <a:pt x="3685" y="64"/>
                  </a:lnTo>
                  <a:lnTo>
                    <a:pt x="3688" y="63"/>
                  </a:lnTo>
                  <a:lnTo>
                    <a:pt x="3691" y="61"/>
                  </a:lnTo>
                  <a:lnTo>
                    <a:pt x="3695" y="60"/>
                  </a:lnTo>
                  <a:lnTo>
                    <a:pt x="3698" y="59"/>
                  </a:lnTo>
                  <a:lnTo>
                    <a:pt x="3701" y="57"/>
                  </a:lnTo>
                  <a:lnTo>
                    <a:pt x="3704" y="56"/>
                  </a:lnTo>
                  <a:lnTo>
                    <a:pt x="3708" y="55"/>
                  </a:lnTo>
                  <a:lnTo>
                    <a:pt x="3711" y="53"/>
                  </a:lnTo>
                  <a:lnTo>
                    <a:pt x="3714" y="52"/>
                  </a:lnTo>
                  <a:lnTo>
                    <a:pt x="3717" y="51"/>
                  </a:lnTo>
                  <a:lnTo>
                    <a:pt x="3721" y="50"/>
                  </a:lnTo>
                  <a:lnTo>
                    <a:pt x="3724" y="48"/>
                  </a:lnTo>
                  <a:lnTo>
                    <a:pt x="3727" y="47"/>
                  </a:lnTo>
                  <a:lnTo>
                    <a:pt x="3730" y="46"/>
                  </a:lnTo>
                  <a:lnTo>
                    <a:pt x="3734" y="45"/>
                  </a:lnTo>
                  <a:lnTo>
                    <a:pt x="3737" y="44"/>
                  </a:lnTo>
                  <a:lnTo>
                    <a:pt x="3740" y="42"/>
                  </a:lnTo>
                  <a:lnTo>
                    <a:pt x="3743" y="41"/>
                  </a:lnTo>
                  <a:lnTo>
                    <a:pt x="3747" y="40"/>
                  </a:lnTo>
                  <a:lnTo>
                    <a:pt x="3750" y="39"/>
                  </a:lnTo>
                  <a:lnTo>
                    <a:pt x="3753" y="38"/>
                  </a:lnTo>
                  <a:lnTo>
                    <a:pt x="3756" y="37"/>
                  </a:lnTo>
                  <a:lnTo>
                    <a:pt x="3760" y="36"/>
                  </a:lnTo>
                  <a:lnTo>
                    <a:pt x="3763" y="36"/>
                  </a:lnTo>
                  <a:lnTo>
                    <a:pt x="3766" y="35"/>
                  </a:lnTo>
                  <a:lnTo>
                    <a:pt x="3770" y="34"/>
                  </a:lnTo>
                  <a:lnTo>
                    <a:pt x="3773" y="33"/>
                  </a:lnTo>
                  <a:lnTo>
                    <a:pt x="3776" y="32"/>
                  </a:lnTo>
                  <a:lnTo>
                    <a:pt x="3779" y="32"/>
                  </a:lnTo>
                  <a:lnTo>
                    <a:pt x="3783" y="31"/>
                  </a:lnTo>
                  <a:lnTo>
                    <a:pt x="3786" y="30"/>
                  </a:lnTo>
                  <a:lnTo>
                    <a:pt x="3789" y="29"/>
                  </a:lnTo>
                  <a:lnTo>
                    <a:pt x="3792" y="29"/>
                  </a:lnTo>
                  <a:lnTo>
                    <a:pt x="3796" y="28"/>
                  </a:lnTo>
                  <a:lnTo>
                    <a:pt x="3799" y="28"/>
                  </a:lnTo>
                  <a:lnTo>
                    <a:pt x="3802" y="27"/>
                  </a:lnTo>
                  <a:lnTo>
                    <a:pt x="3805" y="26"/>
                  </a:lnTo>
                  <a:lnTo>
                    <a:pt x="3809" y="26"/>
                  </a:lnTo>
                  <a:lnTo>
                    <a:pt x="3812" y="25"/>
                  </a:lnTo>
                  <a:lnTo>
                    <a:pt x="3815" y="25"/>
                  </a:lnTo>
                  <a:lnTo>
                    <a:pt x="3818" y="25"/>
                  </a:lnTo>
                  <a:lnTo>
                    <a:pt x="3822" y="24"/>
                  </a:lnTo>
                  <a:lnTo>
                    <a:pt x="3825" y="24"/>
                  </a:lnTo>
                  <a:lnTo>
                    <a:pt x="3828" y="23"/>
                  </a:lnTo>
                  <a:lnTo>
                    <a:pt x="3831" y="23"/>
                  </a:lnTo>
                  <a:lnTo>
                    <a:pt x="3835" y="23"/>
                  </a:lnTo>
                  <a:lnTo>
                    <a:pt x="3838" y="22"/>
                  </a:lnTo>
                  <a:lnTo>
                    <a:pt x="3841" y="22"/>
                  </a:lnTo>
                  <a:lnTo>
                    <a:pt x="3845" y="22"/>
                  </a:lnTo>
                  <a:lnTo>
                    <a:pt x="3848" y="22"/>
                  </a:lnTo>
                  <a:lnTo>
                    <a:pt x="3851" y="22"/>
                  </a:lnTo>
                  <a:lnTo>
                    <a:pt x="3854" y="21"/>
                  </a:lnTo>
                  <a:lnTo>
                    <a:pt x="3858" y="21"/>
                  </a:lnTo>
                  <a:lnTo>
                    <a:pt x="3861" y="21"/>
                  </a:lnTo>
                  <a:lnTo>
                    <a:pt x="3864" y="21"/>
                  </a:lnTo>
                  <a:lnTo>
                    <a:pt x="3867" y="21"/>
                  </a:lnTo>
                  <a:lnTo>
                    <a:pt x="3871" y="21"/>
                  </a:lnTo>
                  <a:lnTo>
                    <a:pt x="3874" y="21"/>
                  </a:lnTo>
                  <a:lnTo>
                    <a:pt x="3877" y="21"/>
                  </a:lnTo>
                  <a:lnTo>
                    <a:pt x="3880" y="20"/>
                  </a:lnTo>
                  <a:lnTo>
                    <a:pt x="3884" y="20"/>
                  </a:lnTo>
                  <a:lnTo>
                    <a:pt x="3887" y="20"/>
                  </a:lnTo>
                  <a:lnTo>
                    <a:pt x="3890" y="20"/>
                  </a:lnTo>
                  <a:lnTo>
                    <a:pt x="3893" y="20"/>
                  </a:lnTo>
                  <a:lnTo>
                    <a:pt x="3897" y="20"/>
                  </a:lnTo>
                  <a:lnTo>
                    <a:pt x="3900" y="20"/>
                  </a:lnTo>
                  <a:lnTo>
                    <a:pt x="3903" y="20"/>
                  </a:lnTo>
                  <a:lnTo>
                    <a:pt x="3906" y="20"/>
                  </a:lnTo>
                  <a:lnTo>
                    <a:pt x="3910" y="20"/>
                  </a:lnTo>
                  <a:lnTo>
                    <a:pt x="3913" y="20"/>
                  </a:lnTo>
                  <a:lnTo>
                    <a:pt x="3916" y="20"/>
                  </a:lnTo>
                  <a:lnTo>
                    <a:pt x="3920" y="20"/>
                  </a:lnTo>
                  <a:lnTo>
                    <a:pt x="3923" y="20"/>
                  </a:lnTo>
                  <a:lnTo>
                    <a:pt x="3926" y="20"/>
                  </a:lnTo>
                  <a:lnTo>
                    <a:pt x="3929" y="20"/>
                  </a:lnTo>
                  <a:lnTo>
                    <a:pt x="3933" y="20"/>
                  </a:lnTo>
                  <a:lnTo>
                    <a:pt x="3936" y="19"/>
                  </a:lnTo>
                  <a:lnTo>
                    <a:pt x="3939" y="19"/>
                  </a:lnTo>
                  <a:lnTo>
                    <a:pt x="3942" y="19"/>
                  </a:lnTo>
                  <a:lnTo>
                    <a:pt x="3946" y="19"/>
                  </a:lnTo>
                  <a:lnTo>
                    <a:pt x="3949" y="19"/>
                  </a:lnTo>
                  <a:lnTo>
                    <a:pt x="3952" y="19"/>
                  </a:lnTo>
                  <a:lnTo>
                    <a:pt x="3955" y="19"/>
                  </a:lnTo>
                  <a:lnTo>
                    <a:pt x="3959" y="19"/>
                  </a:lnTo>
                  <a:lnTo>
                    <a:pt x="3962" y="19"/>
                  </a:lnTo>
                  <a:lnTo>
                    <a:pt x="3965" y="19"/>
                  </a:lnTo>
                  <a:lnTo>
                    <a:pt x="3968" y="19"/>
                  </a:lnTo>
                  <a:lnTo>
                    <a:pt x="3972" y="19"/>
                  </a:lnTo>
                  <a:lnTo>
                    <a:pt x="3975" y="19"/>
                  </a:lnTo>
                  <a:lnTo>
                    <a:pt x="3978" y="18"/>
                  </a:lnTo>
                  <a:lnTo>
                    <a:pt x="3981" y="18"/>
                  </a:lnTo>
                  <a:lnTo>
                    <a:pt x="3985" y="18"/>
                  </a:lnTo>
                  <a:lnTo>
                    <a:pt x="3988" y="18"/>
                  </a:lnTo>
                  <a:lnTo>
                    <a:pt x="3991" y="18"/>
                  </a:lnTo>
                  <a:lnTo>
                    <a:pt x="3995" y="18"/>
                  </a:lnTo>
                  <a:lnTo>
                    <a:pt x="3998" y="18"/>
                  </a:lnTo>
                  <a:lnTo>
                    <a:pt x="4001" y="18"/>
                  </a:lnTo>
                  <a:lnTo>
                    <a:pt x="4004" y="18"/>
                  </a:lnTo>
                  <a:lnTo>
                    <a:pt x="4008" y="18"/>
                  </a:lnTo>
                  <a:lnTo>
                    <a:pt x="4011" y="18"/>
                  </a:lnTo>
                  <a:lnTo>
                    <a:pt x="4014" y="18"/>
                  </a:lnTo>
                  <a:lnTo>
                    <a:pt x="4017" y="18"/>
                  </a:lnTo>
                  <a:lnTo>
                    <a:pt x="4021" y="18"/>
                  </a:lnTo>
                  <a:lnTo>
                    <a:pt x="4024" y="18"/>
                  </a:lnTo>
                  <a:lnTo>
                    <a:pt x="4027" y="18"/>
                  </a:lnTo>
                  <a:lnTo>
                    <a:pt x="4030" y="18"/>
                  </a:lnTo>
                  <a:lnTo>
                    <a:pt x="4034" y="17"/>
                  </a:lnTo>
                  <a:lnTo>
                    <a:pt x="4037" y="17"/>
                  </a:lnTo>
                  <a:lnTo>
                    <a:pt x="4040" y="17"/>
                  </a:lnTo>
                  <a:lnTo>
                    <a:pt x="4043" y="17"/>
                  </a:lnTo>
                  <a:lnTo>
                    <a:pt x="4047" y="18"/>
                  </a:lnTo>
                  <a:lnTo>
                    <a:pt x="4050" y="18"/>
                  </a:lnTo>
                  <a:lnTo>
                    <a:pt x="4053" y="18"/>
                  </a:lnTo>
                  <a:lnTo>
                    <a:pt x="4057" y="18"/>
                  </a:lnTo>
                  <a:lnTo>
                    <a:pt x="4060" y="18"/>
                  </a:lnTo>
                  <a:lnTo>
                    <a:pt x="4063" y="18"/>
                  </a:lnTo>
                  <a:lnTo>
                    <a:pt x="4066" y="18"/>
                  </a:lnTo>
                  <a:lnTo>
                    <a:pt x="4070" y="18"/>
                  </a:lnTo>
                  <a:lnTo>
                    <a:pt x="4073" y="18"/>
                  </a:lnTo>
                  <a:lnTo>
                    <a:pt x="4076" y="18"/>
                  </a:lnTo>
                  <a:lnTo>
                    <a:pt x="4079" y="18"/>
                  </a:lnTo>
                  <a:lnTo>
                    <a:pt x="4083" y="18"/>
                  </a:lnTo>
                  <a:lnTo>
                    <a:pt x="4086" y="19"/>
                  </a:lnTo>
                  <a:lnTo>
                    <a:pt x="4089" y="19"/>
                  </a:lnTo>
                  <a:lnTo>
                    <a:pt x="4092" y="19"/>
                  </a:lnTo>
                  <a:lnTo>
                    <a:pt x="4096" y="19"/>
                  </a:lnTo>
                  <a:lnTo>
                    <a:pt x="4099" y="19"/>
                  </a:lnTo>
                  <a:lnTo>
                    <a:pt x="4102" y="20"/>
                  </a:lnTo>
                  <a:lnTo>
                    <a:pt x="4105" y="20"/>
                  </a:lnTo>
                  <a:lnTo>
                    <a:pt x="4109" y="20"/>
                  </a:lnTo>
                  <a:lnTo>
                    <a:pt x="4112" y="20"/>
                  </a:lnTo>
                  <a:lnTo>
                    <a:pt x="4115" y="21"/>
                  </a:lnTo>
                  <a:lnTo>
                    <a:pt x="4118" y="21"/>
                  </a:lnTo>
                  <a:lnTo>
                    <a:pt x="4122" y="21"/>
                  </a:lnTo>
                  <a:lnTo>
                    <a:pt x="4125" y="21"/>
                  </a:lnTo>
                  <a:lnTo>
                    <a:pt x="4128" y="22"/>
                  </a:lnTo>
                  <a:lnTo>
                    <a:pt x="4132" y="22"/>
                  </a:lnTo>
                  <a:lnTo>
                    <a:pt x="4135" y="22"/>
                  </a:lnTo>
                  <a:lnTo>
                    <a:pt x="4138" y="23"/>
                  </a:lnTo>
                  <a:lnTo>
                    <a:pt x="4141" y="23"/>
                  </a:lnTo>
                  <a:lnTo>
                    <a:pt x="4145" y="23"/>
                  </a:lnTo>
                  <a:lnTo>
                    <a:pt x="4148" y="24"/>
                  </a:lnTo>
                  <a:lnTo>
                    <a:pt x="4151" y="24"/>
                  </a:lnTo>
                  <a:lnTo>
                    <a:pt x="4154" y="24"/>
                  </a:lnTo>
                  <a:lnTo>
                    <a:pt x="4158" y="25"/>
                  </a:lnTo>
                  <a:lnTo>
                    <a:pt x="4161" y="25"/>
                  </a:lnTo>
                  <a:lnTo>
                    <a:pt x="4164" y="25"/>
                  </a:lnTo>
                  <a:lnTo>
                    <a:pt x="4167" y="25"/>
                  </a:lnTo>
                  <a:lnTo>
                    <a:pt x="4171" y="26"/>
                  </a:lnTo>
                  <a:lnTo>
                    <a:pt x="4174" y="26"/>
                  </a:lnTo>
                  <a:lnTo>
                    <a:pt x="4177" y="26"/>
                  </a:lnTo>
                  <a:lnTo>
                    <a:pt x="4180" y="27"/>
                  </a:lnTo>
                  <a:lnTo>
                    <a:pt x="4184" y="27"/>
                  </a:lnTo>
                  <a:lnTo>
                    <a:pt x="4187" y="27"/>
                  </a:lnTo>
                  <a:lnTo>
                    <a:pt x="4190" y="28"/>
                  </a:lnTo>
                  <a:lnTo>
                    <a:pt x="4193" y="28"/>
                  </a:lnTo>
                  <a:lnTo>
                    <a:pt x="4197" y="28"/>
                  </a:lnTo>
                  <a:lnTo>
                    <a:pt x="4200" y="28"/>
                  </a:lnTo>
                  <a:lnTo>
                    <a:pt x="4203" y="29"/>
                  </a:lnTo>
                  <a:lnTo>
                    <a:pt x="4207" y="29"/>
                  </a:lnTo>
                  <a:lnTo>
                    <a:pt x="4210" y="29"/>
                  </a:lnTo>
                  <a:lnTo>
                    <a:pt x="4213" y="29"/>
                  </a:lnTo>
                  <a:lnTo>
                    <a:pt x="4216" y="29"/>
                  </a:lnTo>
                  <a:lnTo>
                    <a:pt x="4220" y="29"/>
                  </a:lnTo>
                  <a:lnTo>
                    <a:pt x="4223" y="30"/>
                  </a:lnTo>
                  <a:lnTo>
                    <a:pt x="4226" y="30"/>
                  </a:lnTo>
                  <a:lnTo>
                    <a:pt x="4229" y="30"/>
                  </a:lnTo>
                  <a:lnTo>
                    <a:pt x="4233" y="30"/>
                  </a:lnTo>
                  <a:lnTo>
                    <a:pt x="4236" y="30"/>
                  </a:lnTo>
                  <a:lnTo>
                    <a:pt x="4239" y="30"/>
                  </a:lnTo>
                  <a:lnTo>
                    <a:pt x="4242" y="30"/>
                  </a:lnTo>
                  <a:lnTo>
                    <a:pt x="4246" y="30"/>
                  </a:lnTo>
                  <a:lnTo>
                    <a:pt x="4249" y="29"/>
                  </a:lnTo>
                  <a:lnTo>
                    <a:pt x="4252" y="29"/>
                  </a:lnTo>
                  <a:lnTo>
                    <a:pt x="4255" y="29"/>
                  </a:lnTo>
                  <a:lnTo>
                    <a:pt x="4259" y="29"/>
                  </a:lnTo>
                  <a:lnTo>
                    <a:pt x="4262" y="29"/>
                  </a:lnTo>
                  <a:lnTo>
                    <a:pt x="4265" y="28"/>
                  </a:lnTo>
                  <a:lnTo>
                    <a:pt x="4268" y="28"/>
                  </a:lnTo>
                  <a:lnTo>
                    <a:pt x="4272" y="28"/>
                  </a:lnTo>
                  <a:lnTo>
                    <a:pt x="4275" y="27"/>
                  </a:lnTo>
                  <a:lnTo>
                    <a:pt x="4278" y="27"/>
                  </a:lnTo>
                  <a:lnTo>
                    <a:pt x="4282" y="27"/>
                  </a:lnTo>
                  <a:lnTo>
                    <a:pt x="4285" y="26"/>
                  </a:lnTo>
                  <a:lnTo>
                    <a:pt x="4288" y="26"/>
                  </a:lnTo>
                  <a:lnTo>
                    <a:pt x="4291" y="25"/>
                  </a:lnTo>
                  <a:lnTo>
                    <a:pt x="4295" y="25"/>
                  </a:lnTo>
                  <a:lnTo>
                    <a:pt x="4298" y="24"/>
                  </a:lnTo>
                  <a:lnTo>
                    <a:pt x="4301" y="24"/>
                  </a:lnTo>
                  <a:lnTo>
                    <a:pt x="4304" y="23"/>
                  </a:lnTo>
                  <a:lnTo>
                    <a:pt x="4308" y="23"/>
                  </a:lnTo>
                  <a:lnTo>
                    <a:pt x="4311" y="22"/>
                  </a:lnTo>
                  <a:lnTo>
                    <a:pt x="4314" y="22"/>
                  </a:lnTo>
                  <a:lnTo>
                    <a:pt x="4317" y="21"/>
                  </a:lnTo>
                  <a:lnTo>
                    <a:pt x="4321" y="20"/>
                  </a:lnTo>
                  <a:lnTo>
                    <a:pt x="4324" y="20"/>
                  </a:lnTo>
                  <a:lnTo>
                    <a:pt x="4327" y="19"/>
                  </a:lnTo>
                  <a:lnTo>
                    <a:pt x="4330" y="19"/>
                  </a:lnTo>
                  <a:lnTo>
                    <a:pt x="4334" y="18"/>
                  </a:lnTo>
                  <a:lnTo>
                    <a:pt x="4337" y="18"/>
                  </a:lnTo>
                  <a:lnTo>
                    <a:pt x="4340" y="17"/>
                  </a:lnTo>
                  <a:lnTo>
                    <a:pt x="4343" y="16"/>
                  </a:lnTo>
                  <a:lnTo>
                    <a:pt x="4347" y="16"/>
                  </a:lnTo>
                  <a:lnTo>
                    <a:pt x="4350" y="15"/>
                  </a:lnTo>
                  <a:lnTo>
                    <a:pt x="4353" y="15"/>
                  </a:lnTo>
                  <a:lnTo>
                    <a:pt x="4357" y="14"/>
                  </a:lnTo>
                  <a:lnTo>
                    <a:pt x="4360" y="13"/>
                  </a:lnTo>
                  <a:lnTo>
                    <a:pt x="4363" y="13"/>
                  </a:lnTo>
                  <a:lnTo>
                    <a:pt x="4366" y="12"/>
                  </a:lnTo>
                  <a:lnTo>
                    <a:pt x="4370" y="12"/>
                  </a:lnTo>
                  <a:lnTo>
                    <a:pt x="4373" y="11"/>
                  </a:lnTo>
                  <a:lnTo>
                    <a:pt x="4376" y="11"/>
                  </a:lnTo>
                  <a:lnTo>
                    <a:pt x="4379" y="10"/>
                  </a:lnTo>
                  <a:lnTo>
                    <a:pt x="4383" y="10"/>
                  </a:lnTo>
                  <a:lnTo>
                    <a:pt x="4386" y="9"/>
                  </a:lnTo>
                  <a:lnTo>
                    <a:pt x="4389" y="9"/>
                  </a:lnTo>
                  <a:lnTo>
                    <a:pt x="4392" y="8"/>
                  </a:lnTo>
                  <a:lnTo>
                    <a:pt x="4396" y="8"/>
                  </a:lnTo>
                  <a:lnTo>
                    <a:pt x="4399" y="8"/>
                  </a:lnTo>
                  <a:lnTo>
                    <a:pt x="4402" y="7"/>
                  </a:lnTo>
                  <a:lnTo>
                    <a:pt x="4405" y="7"/>
                  </a:lnTo>
                  <a:lnTo>
                    <a:pt x="4409" y="7"/>
                  </a:lnTo>
                  <a:lnTo>
                    <a:pt x="4412" y="7"/>
                  </a:lnTo>
                  <a:lnTo>
                    <a:pt x="4415" y="6"/>
                  </a:lnTo>
                  <a:lnTo>
                    <a:pt x="4419" y="6"/>
                  </a:lnTo>
                  <a:lnTo>
                    <a:pt x="4422" y="6"/>
                  </a:lnTo>
                  <a:lnTo>
                    <a:pt x="4425" y="6"/>
                  </a:lnTo>
                  <a:lnTo>
                    <a:pt x="4428" y="6"/>
                  </a:lnTo>
                  <a:lnTo>
                    <a:pt x="4432" y="6"/>
                  </a:lnTo>
                  <a:lnTo>
                    <a:pt x="4435" y="6"/>
                  </a:lnTo>
                  <a:lnTo>
                    <a:pt x="4438" y="6"/>
                  </a:lnTo>
                  <a:lnTo>
                    <a:pt x="4441" y="6"/>
                  </a:lnTo>
                  <a:lnTo>
                    <a:pt x="4445" y="7"/>
                  </a:lnTo>
                  <a:lnTo>
                    <a:pt x="4448" y="7"/>
                  </a:lnTo>
                  <a:lnTo>
                    <a:pt x="4451" y="7"/>
                  </a:lnTo>
                  <a:lnTo>
                    <a:pt x="4454" y="7"/>
                  </a:lnTo>
                  <a:lnTo>
                    <a:pt x="4458" y="8"/>
                  </a:lnTo>
                  <a:lnTo>
                    <a:pt x="4461" y="8"/>
                  </a:lnTo>
                  <a:lnTo>
                    <a:pt x="4464" y="8"/>
                  </a:lnTo>
                  <a:lnTo>
                    <a:pt x="4467" y="9"/>
                  </a:lnTo>
                  <a:lnTo>
                    <a:pt x="4471" y="9"/>
                  </a:lnTo>
                  <a:lnTo>
                    <a:pt x="4474" y="10"/>
                  </a:lnTo>
                  <a:lnTo>
                    <a:pt x="4477" y="11"/>
                  </a:lnTo>
                  <a:lnTo>
                    <a:pt x="4480" y="11"/>
                  </a:lnTo>
                  <a:lnTo>
                    <a:pt x="4484" y="12"/>
                  </a:lnTo>
                  <a:lnTo>
                    <a:pt x="4487" y="13"/>
                  </a:lnTo>
                  <a:lnTo>
                    <a:pt x="4490" y="13"/>
                  </a:lnTo>
                  <a:lnTo>
                    <a:pt x="4494" y="14"/>
                  </a:lnTo>
                  <a:lnTo>
                    <a:pt x="4497" y="15"/>
                  </a:lnTo>
                  <a:lnTo>
                    <a:pt x="4500" y="16"/>
                  </a:lnTo>
                  <a:lnTo>
                    <a:pt x="4503" y="17"/>
                  </a:lnTo>
                  <a:lnTo>
                    <a:pt x="4507" y="18"/>
                  </a:lnTo>
                  <a:lnTo>
                    <a:pt x="4510" y="19"/>
                  </a:lnTo>
                  <a:lnTo>
                    <a:pt x="4513" y="20"/>
                  </a:lnTo>
                  <a:lnTo>
                    <a:pt x="4516" y="21"/>
                  </a:lnTo>
                  <a:lnTo>
                    <a:pt x="4520" y="23"/>
                  </a:lnTo>
                  <a:lnTo>
                    <a:pt x="4523" y="24"/>
                  </a:lnTo>
                  <a:lnTo>
                    <a:pt x="4526" y="25"/>
                  </a:lnTo>
                  <a:lnTo>
                    <a:pt x="4529" y="26"/>
                  </a:lnTo>
                  <a:lnTo>
                    <a:pt x="4533" y="28"/>
                  </a:lnTo>
                  <a:lnTo>
                    <a:pt x="4536" y="29"/>
                  </a:lnTo>
                  <a:lnTo>
                    <a:pt x="4539" y="30"/>
                  </a:lnTo>
                  <a:lnTo>
                    <a:pt x="4542" y="32"/>
                  </a:lnTo>
                  <a:lnTo>
                    <a:pt x="4546" y="33"/>
                  </a:lnTo>
                  <a:lnTo>
                    <a:pt x="4549" y="35"/>
                  </a:lnTo>
                  <a:lnTo>
                    <a:pt x="4552" y="36"/>
                  </a:lnTo>
                  <a:lnTo>
                    <a:pt x="4555" y="38"/>
                  </a:lnTo>
                  <a:lnTo>
                    <a:pt x="4559" y="39"/>
                  </a:lnTo>
                  <a:lnTo>
                    <a:pt x="4562" y="41"/>
                  </a:lnTo>
                  <a:lnTo>
                    <a:pt x="4565" y="42"/>
                  </a:lnTo>
                  <a:lnTo>
                    <a:pt x="4569" y="44"/>
                  </a:lnTo>
                  <a:lnTo>
                    <a:pt x="4572" y="46"/>
                  </a:lnTo>
                  <a:lnTo>
                    <a:pt x="4575" y="47"/>
                  </a:lnTo>
                  <a:lnTo>
                    <a:pt x="4578" y="49"/>
                  </a:lnTo>
                  <a:lnTo>
                    <a:pt x="4582" y="51"/>
                  </a:lnTo>
                  <a:lnTo>
                    <a:pt x="4585" y="53"/>
                  </a:lnTo>
                  <a:lnTo>
                    <a:pt x="4588" y="54"/>
                  </a:lnTo>
                  <a:lnTo>
                    <a:pt x="4591" y="56"/>
                  </a:lnTo>
                  <a:lnTo>
                    <a:pt x="4595" y="58"/>
                  </a:lnTo>
                  <a:lnTo>
                    <a:pt x="4598" y="60"/>
                  </a:lnTo>
                  <a:lnTo>
                    <a:pt x="4601" y="61"/>
                  </a:lnTo>
                  <a:lnTo>
                    <a:pt x="4604" y="63"/>
                  </a:lnTo>
                  <a:lnTo>
                    <a:pt x="4608" y="65"/>
                  </a:lnTo>
                  <a:lnTo>
                    <a:pt x="4611" y="67"/>
                  </a:lnTo>
                  <a:lnTo>
                    <a:pt x="4614" y="68"/>
                  </a:lnTo>
                  <a:lnTo>
                    <a:pt x="4617" y="70"/>
                  </a:lnTo>
                  <a:lnTo>
                    <a:pt x="4621" y="72"/>
                  </a:lnTo>
                  <a:lnTo>
                    <a:pt x="4624" y="73"/>
                  </a:lnTo>
                  <a:lnTo>
                    <a:pt x="4627" y="75"/>
                  </a:lnTo>
                  <a:lnTo>
                    <a:pt x="4630" y="77"/>
                  </a:lnTo>
                  <a:lnTo>
                    <a:pt x="4634" y="78"/>
                  </a:lnTo>
                  <a:lnTo>
                    <a:pt x="4637" y="80"/>
                  </a:lnTo>
                  <a:lnTo>
                    <a:pt x="4640" y="81"/>
                  </a:lnTo>
                  <a:lnTo>
                    <a:pt x="4644" y="83"/>
                  </a:lnTo>
                  <a:lnTo>
                    <a:pt x="4647" y="84"/>
                  </a:lnTo>
                  <a:lnTo>
                    <a:pt x="4650" y="86"/>
                  </a:lnTo>
                  <a:lnTo>
                    <a:pt x="4653" y="87"/>
                  </a:lnTo>
                  <a:lnTo>
                    <a:pt x="4657" y="88"/>
                  </a:lnTo>
                  <a:lnTo>
                    <a:pt x="4660" y="90"/>
                  </a:lnTo>
                  <a:lnTo>
                    <a:pt x="4663" y="91"/>
                  </a:lnTo>
                  <a:lnTo>
                    <a:pt x="4666" y="92"/>
                  </a:lnTo>
                  <a:lnTo>
                    <a:pt x="4670" y="93"/>
                  </a:lnTo>
                  <a:lnTo>
                    <a:pt x="4673" y="94"/>
                  </a:lnTo>
                  <a:lnTo>
                    <a:pt x="4676" y="96"/>
                  </a:lnTo>
                  <a:lnTo>
                    <a:pt x="4679" y="97"/>
                  </a:lnTo>
                  <a:lnTo>
                    <a:pt x="4683" y="98"/>
                  </a:lnTo>
                  <a:lnTo>
                    <a:pt x="4686" y="99"/>
                  </a:lnTo>
                  <a:lnTo>
                    <a:pt x="4689" y="99"/>
                  </a:lnTo>
                  <a:lnTo>
                    <a:pt x="4692" y="100"/>
                  </a:lnTo>
                  <a:lnTo>
                    <a:pt x="4696" y="101"/>
                  </a:lnTo>
                  <a:lnTo>
                    <a:pt x="4699" y="102"/>
                  </a:lnTo>
                  <a:lnTo>
                    <a:pt x="4702" y="103"/>
                  </a:lnTo>
                  <a:lnTo>
                    <a:pt x="4705" y="104"/>
                  </a:lnTo>
                  <a:lnTo>
                    <a:pt x="4709" y="104"/>
                  </a:lnTo>
                  <a:lnTo>
                    <a:pt x="4712" y="105"/>
                  </a:lnTo>
                  <a:lnTo>
                    <a:pt x="4715" y="106"/>
                  </a:lnTo>
                  <a:lnTo>
                    <a:pt x="4719" y="106"/>
                  </a:lnTo>
                  <a:lnTo>
                    <a:pt x="4722" y="107"/>
                  </a:lnTo>
                  <a:lnTo>
                    <a:pt x="4725" y="108"/>
                  </a:lnTo>
                  <a:lnTo>
                    <a:pt x="4728" y="108"/>
                  </a:lnTo>
                  <a:lnTo>
                    <a:pt x="4732" y="109"/>
                  </a:lnTo>
                  <a:lnTo>
                    <a:pt x="4735" y="109"/>
                  </a:lnTo>
                  <a:lnTo>
                    <a:pt x="4738" y="109"/>
                  </a:lnTo>
                  <a:lnTo>
                    <a:pt x="4741" y="110"/>
                  </a:lnTo>
                  <a:lnTo>
                    <a:pt x="4745" y="110"/>
                  </a:lnTo>
                  <a:lnTo>
                    <a:pt x="4748" y="110"/>
                  </a:lnTo>
                  <a:lnTo>
                    <a:pt x="4751" y="111"/>
                  </a:lnTo>
                  <a:lnTo>
                    <a:pt x="4754" y="111"/>
                  </a:lnTo>
                  <a:lnTo>
                    <a:pt x="4758" y="111"/>
                  </a:lnTo>
                  <a:lnTo>
                    <a:pt x="4761" y="112"/>
                  </a:lnTo>
                  <a:lnTo>
                    <a:pt x="4764" y="112"/>
                  </a:lnTo>
                  <a:lnTo>
                    <a:pt x="4767" y="112"/>
                  </a:lnTo>
                  <a:lnTo>
                    <a:pt x="4771" y="112"/>
                  </a:lnTo>
                  <a:lnTo>
                    <a:pt x="4774" y="113"/>
                  </a:lnTo>
                  <a:lnTo>
                    <a:pt x="4777" y="113"/>
                  </a:lnTo>
                  <a:lnTo>
                    <a:pt x="4781" y="113"/>
                  </a:lnTo>
                  <a:lnTo>
                    <a:pt x="4784" y="113"/>
                  </a:lnTo>
                  <a:lnTo>
                    <a:pt x="4787" y="113"/>
                  </a:lnTo>
                  <a:lnTo>
                    <a:pt x="4790" y="114"/>
                  </a:lnTo>
                  <a:lnTo>
                    <a:pt x="4794" y="114"/>
                  </a:lnTo>
                  <a:lnTo>
                    <a:pt x="4797" y="114"/>
                  </a:lnTo>
                  <a:lnTo>
                    <a:pt x="4800" y="114"/>
                  </a:lnTo>
                  <a:lnTo>
                    <a:pt x="4803" y="115"/>
                  </a:lnTo>
                  <a:lnTo>
                    <a:pt x="4807" y="115"/>
                  </a:lnTo>
                  <a:lnTo>
                    <a:pt x="4810" y="115"/>
                  </a:lnTo>
                  <a:lnTo>
                    <a:pt x="4813" y="115"/>
                  </a:lnTo>
                  <a:lnTo>
                    <a:pt x="4816" y="116"/>
                  </a:lnTo>
                  <a:lnTo>
                    <a:pt x="4820" y="116"/>
                  </a:lnTo>
                  <a:lnTo>
                    <a:pt x="4823" y="116"/>
                  </a:lnTo>
                  <a:lnTo>
                    <a:pt x="4826" y="116"/>
                  </a:lnTo>
                  <a:lnTo>
                    <a:pt x="4829" y="117"/>
                  </a:lnTo>
                  <a:lnTo>
                    <a:pt x="4833" y="117"/>
                  </a:lnTo>
                  <a:lnTo>
                    <a:pt x="4836" y="117"/>
                  </a:lnTo>
                  <a:lnTo>
                    <a:pt x="4839" y="118"/>
                  </a:lnTo>
                  <a:lnTo>
                    <a:pt x="4842" y="118"/>
                  </a:lnTo>
                  <a:lnTo>
                    <a:pt x="4846" y="118"/>
                  </a:lnTo>
                  <a:lnTo>
                    <a:pt x="4849" y="119"/>
                  </a:lnTo>
                  <a:lnTo>
                    <a:pt x="4852" y="119"/>
                  </a:lnTo>
                  <a:lnTo>
                    <a:pt x="4856" y="120"/>
                  </a:lnTo>
                  <a:lnTo>
                    <a:pt x="4859" y="120"/>
                  </a:lnTo>
                  <a:lnTo>
                    <a:pt x="4862" y="120"/>
                  </a:lnTo>
                  <a:lnTo>
                    <a:pt x="4865" y="121"/>
                  </a:lnTo>
                  <a:lnTo>
                    <a:pt x="4869" y="121"/>
                  </a:lnTo>
                  <a:lnTo>
                    <a:pt x="4872" y="122"/>
                  </a:lnTo>
                  <a:lnTo>
                    <a:pt x="4875" y="122"/>
                  </a:lnTo>
                  <a:lnTo>
                    <a:pt x="4878" y="122"/>
                  </a:lnTo>
                  <a:lnTo>
                    <a:pt x="4882" y="123"/>
                  </a:lnTo>
                  <a:lnTo>
                    <a:pt x="4885" y="123"/>
                  </a:lnTo>
                  <a:lnTo>
                    <a:pt x="4888" y="124"/>
                  </a:lnTo>
                  <a:lnTo>
                    <a:pt x="4891" y="124"/>
                  </a:lnTo>
                  <a:lnTo>
                    <a:pt x="4895" y="125"/>
                  </a:lnTo>
                  <a:lnTo>
                    <a:pt x="4898" y="125"/>
                  </a:lnTo>
                  <a:lnTo>
                    <a:pt x="4901" y="126"/>
                  </a:lnTo>
                  <a:lnTo>
                    <a:pt x="4904" y="126"/>
                  </a:lnTo>
                  <a:lnTo>
                    <a:pt x="4908" y="126"/>
                  </a:lnTo>
                  <a:lnTo>
                    <a:pt x="4911" y="127"/>
                  </a:lnTo>
                  <a:lnTo>
                    <a:pt x="4914" y="127"/>
                  </a:lnTo>
                  <a:lnTo>
                    <a:pt x="4917" y="128"/>
                  </a:lnTo>
                  <a:lnTo>
                    <a:pt x="4921" y="128"/>
                  </a:lnTo>
                  <a:lnTo>
                    <a:pt x="4924" y="129"/>
                  </a:lnTo>
                  <a:lnTo>
                    <a:pt x="4927" y="129"/>
                  </a:lnTo>
                  <a:lnTo>
                    <a:pt x="4931" y="130"/>
                  </a:lnTo>
                  <a:lnTo>
                    <a:pt x="4934" y="130"/>
                  </a:lnTo>
                  <a:lnTo>
                    <a:pt x="4937" y="131"/>
                  </a:lnTo>
                  <a:lnTo>
                    <a:pt x="4940" y="131"/>
                  </a:lnTo>
                  <a:lnTo>
                    <a:pt x="4944" y="132"/>
                  </a:lnTo>
                  <a:lnTo>
                    <a:pt x="4947" y="133"/>
                  </a:lnTo>
                  <a:lnTo>
                    <a:pt x="4950" y="133"/>
                  </a:lnTo>
                  <a:lnTo>
                    <a:pt x="4953" y="134"/>
                  </a:lnTo>
                  <a:lnTo>
                    <a:pt x="4957" y="134"/>
                  </a:lnTo>
                  <a:lnTo>
                    <a:pt x="4960" y="135"/>
                  </a:lnTo>
                  <a:lnTo>
                    <a:pt x="4963" y="136"/>
                  </a:lnTo>
                  <a:lnTo>
                    <a:pt x="4966" y="136"/>
                  </a:lnTo>
                  <a:lnTo>
                    <a:pt x="4970" y="137"/>
                  </a:lnTo>
                  <a:lnTo>
                    <a:pt x="4973" y="138"/>
                  </a:lnTo>
                  <a:lnTo>
                    <a:pt x="4976" y="138"/>
                  </a:lnTo>
                  <a:lnTo>
                    <a:pt x="4979" y="139"/>
                  </a:lnTo>
                  <a:lnTo>
                    <a:pt x="4983" y="140"/>
                  </a:lnTo>
                  <a:lnTo>
                    <a:pt x="4986" y="141"/>
                  </a:lnTo>
                  <a:lnTo>
                    <a:pt x="4989" y="141"/>
                  </a:lnTo>
                  <a:lnTo>
                    <a:pt x="4992" y="142"/>
                  </a:lnTo>
                  <a:lnTo>
                    <a:pt x="4996" y="143"/>
                  </a:lnTo>
                  <a:lnTo>
                    <a:pt x="4999" y="144"/>
                  </a:lnTo>
                  <a:lnTo>
                    <a:pt x="5002" y="145"/>
                  </a:lnTo>
                  <a:lnTo>
                    <a:pt x="5006" y="145"/>
                  </a:lnTo>
                  <a:lnTo>
                    <a:pt x="5009" y="146"/>
                  </a:lnTo>
                  <a:lnTo>
                    <a:pt x="5012" y="147"/>
                  </a:lnTo>
                  <a:lnTo>
                    <a:pt x="5015" y="148"/>
                  </a:lnTo>
                  <a:lnTo>
                    <a:pt x="5019" y="149"/>
                  </a:lnTo>
                  <a:lnTo>
                    <a:pt x="5022" y="150"/>
                  </a:lnTo>
                  <a:lnTo>
                    <a:pt x="5025" y="151"/>
                  </a:lnTo>
                  <a:lnTo>
                    <a:pt x="5028" y="152"/>
                  </a:lnTo>
                  <a:lnTo>
                    <a:pt x="5032" y="153"/>
                  </a:lnTo>
                  <a:lnTo>
                    <a:pt x="5035" y="154"/>
                  </a:lnTo>
                  <a:lnTo>
                    <a:pt x="5038" y="155"/>
                  </a:lnTo>
                  <a:lnTo>
                    <a:pt x="5041" y="156"/>
                  </a:lnTo>
                  <a:lnTo>
                    <a:pt x="5045" y="157"/>
                  </a:lnTo>
                  <a:lnTo>
                    <a:pt x="5048" y="158"/>
                  </a:lnTo>
                  <a:lnTo>
                    <a:pt x="5051" y="158"/>
                  </a:lnTo>
                  <a:lnTo>
                    <a:pt x="5054" y="159"/>
                  </a:lnTo>
                  <a:lnTo>
                    <a:pt x="5058" y="160"/>
                  </a:lnTo>
                  <a:lnTo>
                    <a:pt x="5061" y="162"/>
                  </a:lnTo>
                  <a:lnTo>
                    <a:pt x="5064" y="163"/>
                  </a:lnTo>
                  <a:lnTo>
                    <a:pt x="5067" y="164"/>
                  </a:lnTo>
                  <a:lnTo>
                    <a:pt x="5071" y="165"/>
                  </a:lnTo>
                  <a:lnTo>
                    <a:pt x="5074" y="166"/>
                  </a:lnTo>
                  <a:lnTo>
                    <a:pt x="5077" y="167"/>
                  </a:lnTo>
                  <a:lnTo>
                    <a:pt x="5081" y="168"/>
                  </a:lnTo>
                  <a:lnTo>
                    <a:pt x="5084" y="169"/>
                  </a:lnTo>
                  <a:lnTo>
                    <a:pt x="5087" y="170"/>
                  </a:lnTo>
                  <a:lnTo>
                    <a:pt x="5090" y="171"/>
                  </a:lnTo>
                  <a:lnTo>
                    <a:pt x="5094" y="172"/>
                  </a:lnTo>
                  <a:lnTo>
                    <a:pt x="5097" y="173"/>
                  </a:lnTo>
                  <a:lnTo>
                    <a:pt x="5100" y="174"/>
                  </a:lnTo>
                  <a:lnTo>
                    <a:pt x="5103" y="175"/>
                  </a:lnTo>
                  <a:lnTo>
                    <a:pt x="5107" y="176"/>
                  </a:lnTo>
                  <a:lnTo>
                    <a:pt x="5110" y="177"/>
                  </a:lnTo>
                  <a:lnTo>
                    <a:pt x="5113" y="178"/>
                  </a:lnTo>
                  <a:lnTo>
                    <a:pt x="5116" y="179"/>
                  </a:lnTo>
                  <a:lnTo>
                    <a:pt x="5120" y="179"/>
                  </a:lnTo>
                  <a:lnTo>
                    <a:pt x="5123" y="180"/>
                  </a:lnTo>
                  <a:lnTo>
                    <a:pt x="5126" y="181"/>
                  </a:lnTo>
                  <a:lnTo>
                    <a:pt x="5129" y="182"/>
                  </a:lnTo>
                  <a:lnTo>
                    <a:pt x="5133" y="183"/>
                  </a:lnTo>
                  <a:lnTo>
                    <a:pt x="5136" y="184"/>
                  </a:lnTo>
                  <a:lnTo>
                    <a:pt x="5139" y="185"/>
                  </a:lnTo>
                  <a:lnTo>
                    <a:pt x="5143" y="185"/>
                  </a:lnTo>
                  <a:lnTo>
                    <a:pt x="5146" y="186"/>
                  </a:lnTo>
                  <a:lnTo>
                    <a:pt x="5149" y="187"/>
                  </a:lnTo>
                  <a:lnTo>
                    <a:pt x="5152" y="188"/>
                  </a:lnTo>
                  <a:lnTo>
                    <a:pt x="5156" y="188"/>
                  </a:lnTo>
                  <a:lnTo>
                    <a:pt x="5159" y="189"/>
                  </a:lnTo>
                  <a:lnTo>
                    <a:pt x="5162" y="190"/>
                  </a:lnTo>
                  <a:lnTo>
                    <a:pt x="5165" y="190"/>
                  </a:lnTo>
                  <a:lnTo>
                    <a:pt x="5169" y="191"/>
                  </a:lnTo>
                  <a:lnTo>
                    <a:pt x="5172" y="192"/>
                  </a:lnTo>
                  <a:lnTo>
                    <a:pt x="5175" y="192"/>
                  </a:lnTo>
                  <a:lnTo>
                    <a:pt x="5178" y="193"/>
                  </a:lnTo>
                  <a:lnTo>
                    <a:pt x="5182" y="194"/>
                  </a:lnTo>
                  <a:lnTo>
                    <a:pt x="5185" y="194"/>
                  </a:lnTo>
                  <a:lnTo>
                    <a:pt x="5188" y="195"/>
                  </a:lnTo>
                  <a:lnTo>
                    <a:pt x="5191" y="196"/>
                  </a:lnTo>
                  <a:lnTo>
                    <a:pt x="5195" y="196"/>
                  </a:lnTo>
                  <a:lnTo>
                    <a:pt x="5198" y="197"/>
                  </a:lnTo>
                  <a:lnTo>
                    <a:pt x="5201" y="198"/>
                  </a:lnTo>
                  <a:lnTo>
                    <a:pt x="5204" y="198"/>
                  </a:lnTo>
                  <a:lnTo>
                    <a:pt x="5208" y="199"/>
                  </a:lnTo>
                  <a:lnTo>
                    <a:pt x="5211" y="200"/>
                  </a:lnTo>
                  <a:lnTo>
                    <a:pt x="5214" y="200"/>
                  </a:lnTo>
                  <a:lnTo>
                    <a:pt x="5218" y="201"/>
                  </a:lnTo>
                  <a:lnTo>
                    <a:pt x="5221" y="202"/>
                  </a:lnTo>
                  <a:lnTo>
                    <a:pt x="5224" y="202"/>
                  </a:lnTo>
                  <a:lnTo>
                    <a:pt x="5227" y="203"/>
                  </a:lnTo>
                  <a:lnTo>
                    <a:pt x="5231" y="204"/>
                  </a:lnTo>
                  <a:lnTo>
                    <a:pt x="5234" y="205"/>
                  </a:lnTo>
                  <a:lnTo>
                    <a:pt x="5237" y="205"/>
                  </a:lnTo>
                  <a:lnTo>
                    <a:pt x="5240" y="206"/>
                  </a:lnTo>
                  <a:lnTo>
                    <a:pt x="5244" y="207"/>
                  </a:lnTo>
                  <a:lnTo>
                    <a:pt x="5247" y="208"/>
                  </a:lnTo>
                  <a:lnTo>
                    <a:pt x="5250" y="208"/>
                  </a:lnTo>
                  <a:lnTo>
                    <a:pt x="5253" y="209"/>
                  </a:lnTo>
                  <a:lnTo>
                    <a:pt x="5257" y="210"/>
                  </a:lnTo>
                  <a:lnTo>
                    <a:pt x="5260" y="211"/>
                  </a:lnTo>
                  <a:lnTo>
                    <a:pt x="5263" y="212"/>
                  </a:lnTo>
                  <a:lnTo>
                    <a:pt x="5266" y="212"/>
                  </a:lnTo>
                  <a:lnTo>
                    <a:pt x="5270" y="213"/>
                  </a:lnTo>
                  <a:lnTo>
                    <a:pt x="5273" y="214"/>
                  </a:lnTo>
                  <a:lnTo>
                    <a:pt x="5276" y="215"/>
                  </a:lnTo>
                  <a:lnTo>
                    <a:pt x="5279" y="216"/>
                  </a:lnTo>
                  <a:lnTo>
                    <a:pt x="5283" y="217"/>
                  </a:lnTo>
                  <a:lnTo>
                    <a:pt x="5286" y="218"/>
                  </a:lnTo>
                  <a:lnTo>
                    <a:pt x="5289" y="218"/>
                  </a:lnTo>
                  <a:lnTo>
                    <a:pt x="5293" y="219"/>
                  </a:lnTo>
                  <a:lnTo>
                    <a:pt x="5296" y="220"/>
                  </a:lnTo>
                  <a:lnTo>
                    <a:pt x="5299" y="221"/>
                  </a:lnTo>
                  <a:lnTo>
                    <a:pt x="5302" y="222"/>
                  </a:lnTo>
                  <a:lnTo>
                    <a:pt x="5306" y="223"/>
                  </a:lnTo>
                  <a:lnTo>
                    <a:pt x="5309" y="224"/>
                  </a:lnTo>
                  <a:lnTo>
                    <a:pt x="5312" y="224"/>
                  </a:lnTo>
                  <a:lnTo>
                    <a:pt x="5315" y="225"/>
                  </a:lnTo>
                  <a:lnTo>
                    <a:pt x="5319" y="226"/>
                  </a:lnTo>
                  <a:lnTo>
                    <a:pt x="5322" y="227"/>
                  </a:lnTo>
                  <a:lnTo>
                    <a:pt x="5325" y="228"/>
                  </a:lnTo>
                  <a:lnTo>
                    <a:pt x="5328" y="229"/>
                  </a:lnTo>
                  <a:lnTo>
                    <a:pt x="5332" y="229"/>
                  </a:lnTo>
                  <a:lnTo>
                    <a:pt x="5335" y="230"/>
                  </a:lnTo>
                  <a:lnTo>
                    <a:pt x="5338" y="231"/>
                  </a:lnTo>
                  <a:lnTo>
                    <a:pt x="5341" y="232"/>
                  </a:lnTo>
                  <a:lnTo>
                    <a:pt x="5345" y="233"/>
                  </a:lnTo>
                  <a:lnTo>
                    <a:pt x="5348" y="233"/>
                  </a:lnTo>
                  <a:lnTo>
                    <a:pt x="5351" y="234"/>
                  </a:lnTo>
                  <a:lnTo>
                    <a:pt x="5354" y="235"/>
                  </a:lnTo>
                  <a:lnTo>
                    <a:pt x="5358" y="236"/>
                  </a:lnTo>
                  <a:lnTo>
                    <a:pt x="5361" y="236"/>
                  </a:lnTo>
                  <a:lnTo>
                    <a:pt x="5364" y="237"/>
                  </a:lnTo>
                  <a:lnTo>
                    <a:pt x="5368" y="238"/>
                  </a:lnTo>
                  <a:lnTo>
                    <a:pt x="5371" y="238"/>
                  </a:lnTo>
                  <a:lnTo>
                    <a:pt x="5374" y="239"/>
                  </a:lnTo>
                  <a:lnTo>
                    <a:pt x="5377" y="240"/>
                  </a:lnTo>
                  <a:lnTo>
                    <a:pt x="5381" y="240"/>
                  </a:lnTo>
                  <a:lnTo>
                    <a:pt x="5384" y="241"/>
                  </a:lnTo>
                  <a:lnTo>
                    <a:pt x="5387" y="241"/>
                  </a:lnTo>
                  <a:lnTo>
                    <a:pt x="5390" y="242"/>
                  </a:lnTo>
                  <a:lnTo>
                    <a:pt x="5394" y="242"/>
                  </a:lnTo>
                  <a:lnTo>
                    <a:pt x="5397" y="243"/>
                  </a:lnTo>
                  <a:lnTo>
                    <a:pt x="5400" y="243"/>
                  </a:lnTo>
                  <a:lnTo>
                    <a:pt x="5403" y="244"/>
                  </a:lnTo>
                  <a:lnTo>
                    <a:pt x="5407" y="244"/>
                  </a:lnTo>
                  <a:lnTo>
                    <a:pt x="5410" y="244"/>
                  </a:lnTo>
                  <a:lnTo>
                    <a:pt x="5413" y="245"/>
                  </a:lnTo>
                  <a:lnTo>
                    <a:pt x="5416" y="245"/>
                  </a:lnTo>
                  <a:lnTo>
                    <a:pt x="5420" y="245"/>
                  </a:lnTo>
                  <a:lnTo>
                    <a:pt x="5423" y="246"/>
                  </a:lnTo>
                  <a:lnTo>
                    <a:pt x="5426" y="246"/>
                  </a:lnTo>
                  <a:lnTo>
                    <a:pt x="5429" y="246"/>
                  </a:lnTo>
                  <a:lnTo>
                    <a:pt x="5433" y="247"/>
                  </a:lnTo>
                  <a:lnTo>
                    <a:pt x="5436" y="247"/>
                  </a:lnTo>
                  <a:lnTo>
                    <a:pt x="5439" y="247"/>
                  </a:lnTo>
                  <a:lnTo>
                    <a:pt x="5443" y="248"/>
                  </a:lnTo>
                  <a:lnTo>
                    <a:pt x="5446" y="248"/>
                  </a:lnTo>
                  <a:lnTo>
                    <a:pt x="5449" y="248"/>
                  </a:lnTo>
                  <a:lnTo>
                    <a:pt x="5452" y="249"/>
                  </a:lnTo>
                  <a:lnTo>
                    <a:pt x="5456" y="249"/>
                  </a:lnTo>
                  <a:lnTo>
                    <a:pt x="5459" y="249"/>
                  </a:lnTo>
                  <a:lnTo>
                    <a:pt x="5462" y="250"/>
                  </a:lnTo>
                  <a:lnTo>
                    <a:pt x="5465" y="250"/>
                  </a:lnTo>
                  <a:lnTo>
                    <a:pt x="5469" y="250"/>
                  </a:lnTo>
                  <a:lnTo>
                    <a:pt x="5472" y="250"/>
                  </a:lnTo>
                  <a:lnTo>
                    <a:pt x="5475" y="251"/>
                  </a:lnTo>
                  <a:lnTo>
                    <a:pt x="5478" y="251"/>
                  </a:lnTo>
                  <a:lnTo>
                    <a:pt x="5482" y="251"/>
                  </a:lnTo>
                  <a:lnTo>
                    <a:pt x="5485" y="252"/>
                  </a:lnTo>
                  <a:lnTo>
                    <a:pt x="5488" y="252"/>
                  </a:lnTo>
                  <a:lnTo>
                    <a:pt x="5491" y="252"/>
                  </a:lnTo>
                  <a:lnTo>
                    <a:pt x="5495" y="253"/>
                  </a:lnTo>
                  <a:lnTo>
                    <a:pt x="5498" y="253"/>
                  </a:lnTo>
                  <a:lnTo>
                    <a:pt x="5501" y="253"/>
                  </a:lnTo>
                  <a:lnTo>
                    <a:pt x="5505" y="254"/>
                  </a:lnTo>
                  <a:lnTo>
                    <a:pt x="5508" y="254"/>
                  </a:lnTo>
                  <a:lnTo>
                    <a:pt x="5511" y="254"/>
                  </a:lnTo>
                  <a:lnTo>
                    <a:pt x="5514" y="255"/>
                  </a:lnTo>
                  <a:lnTo>
                    <a:pt x="5518" y="255"/>
                  </a:lnTo>
                  <a:lnTo>
                    <a:pt x="5521" y="255"/>
                  </a:lnTo>
                  <a:lnTo>
                    <a:pt x="5524" y="256"/>
                  </a:lnTo>
                  <a:lnTo>
                    <a:pt x="5527" y="256"/>
                  </a:lnTo>
                  <a:lnTo>
                    <a:pt x="5531" y="257"/>
                  </a:lnTo>
                  <a:lnTo>
                    <a:pt x="5534" y="257"/>
                  </a:lnTo>
                  <a:lnTo>
                    <a:pt x="5537" y="257"/>
                  </a:lnTo>
                  <a:lnTo>
                    <a:pt x="5540" y="258"/>
                  </a:lnTo>
                  <a:lnTo>
                    <a:pt x="5544" y="258"/>
                  </a:lnTo>
                  <a:lnTo>
                    <a:pt x="5547" y="258"/>
                  </a:lnTo>
                  <a:lnTo>
                    <a:pt x="5550" y="259"/>
                  </a:lnTo>
                  <a:lnTo>
                    <a:pt x="5553" y="259"/>
                  </a:lnTo>
                  <a:lnTo>
                    <a:pt x="5557" y="259"/>
                  </a:lnTo>
                  <a:lnTo>
                    <a:pt x="5560" y="260"/>
                  </a:lnTo>
                  <a:lnTo>
                    <a:pt x="5563" y="260"/>
                  </a:lnTo>
                  <a:lnTo>
                    <a:pt x="5566" y="261"/>
                  </a:lnTo>
                  <a:lnTo>
                    <a:pt x="5570" y="261"/>
                  </a:lnTo>
                  <a:lnTo>
                    <a:pt x="5573" y="261"/>
                  </a:lnTo>
                  <a:lnTo>
                    <a:pt x="5576" y="261"/>
                  </a:lnTo>
                  <a:lnTo>
                    <a:pt x="5580" y="262"/>
                  </a:lnTo>
                  <a:lnTo>
                    <a:pt x="5583" y="262"/>
                  </a:lnTo>
                  <a:lnTo>
                    <a:pt x="5586" y="262"/>
                  </a:lnTo>
                  <a:lnTo>
                    <a:pt x="5589" y="263"/>
                  </a:lnTo>
                  <a:lnTo>
                    <a:pt x="5593" y="263"/>
                  </a:lnTo>
                  <a:lnTo>
                    <a:pt x="5596" y="263"/>
                  </a:lnTo>
                  <a:lnTo>
                    <a:pt x="5599" y="263"/>
                  </a:lnTo>
                  <a:lnTo>
                    <a:pt x="5602" y="263"/>
                  </a:lnTo>
                  <a:lnTo>
                    <a:pt x="5606" y="264"/>
                  </a:lnTo>
                  <a:lnTo>
                    <a:pt x="5609" y="264"/>
                  </a:lnTo>
                  <a:lnTo>
                    <a:pt x="5612" y="264"/>
                  </a:lnTo>
                  <a:lnTo>
                    <a:pt x="5615" y="264"/>
                  </a:lnTo>
                  <a:lnTo>
                    <a:pt x="5619" y="264"/>
                  </a:lnTo>
                  <a:lnTo>
                    <a:pt x="5622" y="264"/>
                  </a:lnTo>
                  <a:lnTo>
                    <a:pt x="5625" y="264"/>
                  </a:lnTo>
                  <a:lnTo>
                    <a:pt x="5628" y="264"/>
                  </a:lnTo>
                  <a:lnTo>
                    <a:pt x="5632" y="264"/>
                  </a:lnTo>
                  <a:lnTo>
                    <a:pt x="5635" y="264"/>
                  </a:lnTo>
                  <a:lnTo>
                    <a:pt x="5638" y="264"/>
                  </a:lnTo>
                  <a:lnTo>
                    <a:pt x="5641" y="264"/>
                  </a:lnTo>
                  <a:lnTo>
                    <a:pt x="5645" y="263"/>
                  </a:lnTo>
                  <a:lnTo>
                    <a:pt x="5648" y="263"/>
                  </a:lnTo>
                  <a:lnTo>
                    <a:pt x="5651" y="263"/>
                  </a:lnTo>
                  <a:lnTo>
                    <a:pt x="5655" y="263"/>
                  </a:lnTo>
                  <a:lnTo>
                    <a:pt x="5658" y="263"/>
                  </a:lnTo>
                  <a:lnTo>
                    <a:pt x="5661" y="262"/>
                  </a:lnTo>
                  <a:lnTo>
                    <a:pt x="5664" y="262"/>
                  </a:lnTo>
                  <a:lnTo>
                    <a:pt x="5668" y="262"/>
                  </a:lnTo>
                  <a:lnTo>
                    <a:pt x="5671" y="262"/>
                  </a:lnTo>
                  <a:lnTo>
                    <a:pt x="5674" y="261"/>
                  </a:lnTo>
                  <a:lnTo>
                    <a:pt x="5677" y="261"/>
                  </a:lnTo>
                  <a:lnTo>
                    <a:pt x="5681" y="261"/>
                  </a:lnTo>
                  <a:lnTo>
                    <a:pt x="5684" y="260"/>
                  </a:lnTo>
                  <a:lnTo>
                    <a:pt x="5687" y="260"/>
                  </a:lnTo>
                  <a:lnTo>
                    <a:pt x="5690" y="260"/>
                  </a:lnTo>
                  <a:lnTo>
                    <a:pt x="5694" y="259"/>
                  </a:lnTo>
                  <a:lnTo>
                    <a:pt x="5697" y="259"/>
                  </a:lnTo>
                  <a:lnTo>
                    <a:pt x="5700" y="259"/>
                  </a:lnTo>
                  <a:lnTo>
                    <a:pt x="5703" y="259"/>
                  </a:lnTo>
                  <a:lnTo>
                    <a:pt x="5707" y="258"/>
                  </a:lnTo>
                  <a:lnTo>
                    <a:pt x="5710" y="258"/>
                  </a:lnTo>
                  <a:lnTo>
                    <a:pt x="5713" y="258"/>
                  </a:lnTo>
                  <a:lnTo>
                    <a:pt x="5716" y="258"/>
                  </a:lnTo>
                  <a:lnTo>
                    <a:pt x="5720" y="257"/>
                  </a:lnTo>
                  <a:lnTo>
                    <a:pt x="5723" y="257"/>
                  </a:lnTo>
                  <a:lnTo>
                    <a:pt x="5726" y="257"/>
                  </a:lnTo>
                  <a:lnTo>
                    <a:pt x="5730" y="257"/>
                  </a:lnTo>
                  <a:lnTo>
                    <a:pt x="5733" y="257"/>
                  </a:lnTo>
                  <a:lnTo>
                    <a:pt x="5736" y="256"/>
                  </a:lnTo>
                  <a:lnTo>
                    <a:pt x="5739" y="256"/>
                  </a:lnTo>
                  <a:lnTo>
                    <a:pt x="5743" y="256"/>
                  </a:lnTo>
                  <a:lnTo>
                    <a:pt x="5746" y="256"/>
                  </a:lnTo>
                  <a:lnTo>
                    <a:pt x="5749" y="256"/>
                  </a:lnTo>
                  <a:lnTo>
                    <a:pt x="5752" y="256"/>
                  </a:lnTo>
                  <a:lnTo>
                    <a:pt x="5756" y="256"/>
                  </a:lnTo>
                  <a:lnTo>
                    <a:pt x="5759" y="256"/>
                  </a:lnTo>
                  <a:lnTo>
                    <a:pt x="5762" y="256"/>
                  </a:lnTo>
                  <a:lnTo>
                    <a:pt x="5765" y="256"/>
                  </a:lnTo>
                  <a:lnTo>
                    <a:pt x="5769" y="256"/>
                  </a:lnTo>
                  <a:lnTo>
                    <a:pt x="5772" y="256"/>
                  </a:lnTo>
                  <a:lnTo>
                    <a:pt x="5775" y="256"/>
                  </a:lnTo>
                  <a:lnTo>
                    <a:pt x="5778" y="256"/>
                  </a:lnTo>
                  <a:lnTo>
                    <a:pt x="5782" y="257"/>
                  </a:lnTo>
                  <a:lnTo>
                    <a:pt x="5785" y="257"/>
                  </a:lnTo>
                  <a:lnTo>
                    <a:pt x="5788" y="257"/>
                  </a:lnTo>
                  <a:lnTo>
                    <a:pt x="5791" y="257"/>
                  </a:lnTo>
                  <a:lnTo>
                    <a:pt x="5795" y="257"/>
                  </a:lnTo>
                  <a:lnTo>
                    <a:pt x="5798" y="258"/>
                  </a:lnTo>
                  <a:lnTo>
                    <a:pt x="5801" y="258"/>
                  </a:lnTo>
                  <a:lnTo>
                    <a:pt x="5805" y="258"/>
                  </a:lnTo>
                  <a:lnTo>
                    <a:pt x="5808" y="259"/>
                  </a:lnTo>
                  <a:lnTo>
                    <a:pt x="5811" y="259"/>
                  </a:lnTo>
                  <a:lnTo>
                    <a:pt x="5814" y="260"/>
                  </a:lnTo>
                  <a:lnTo>
                    <a:pt x="5818" y="260"/>
                  </a:lnTo>
                  <a:lnTo>
                    <a:pt x="5821" y="260"/>
                  </a:lnTo>
                  <a:lnTo>
                    <a:pt x="5824" y="261"/>
                  </a:lnTo>
                  <a:lnTo>
                    <a:pt x="5827" y="261"/>
                  </a:lnTo>
                  <a:lnTo>
                    <a:pt x="5831" y="262"/>
                  </a:lnTo>
                  <a:lnTo>
                    <a:pt x="5834" y="262"/>
                  </a:lnTo>
                  <a:lnTo>
                    <a:pt x="5837" y="263"/>
                  </a:lnTo>
                  <a:lnTo>
                    <a:pt x="5840" y="263"/>
                  </a:lnTo>
                  <a:lnTo>
                    <a:pt x="5844" y="263"/>
                  </a:lnTo>
                  <a:lnTo>
                    <a:pt x="5847" y="264"/>
                  </a:lnTo>
                  <a:lnTo>
                    <a:pt x="5850" y="264"/>
                  </a:lnTo>
                  <a:lnTo>
                    <a:pt x="5853" y="264"/>
                  </a:lnTo>
                  <a:lnTo>
                    <a:pt x="5857" y="265"/>
                  </a:lnTo>
                  <a:lnTo>
                    <a:pt x="5860" y="265"/>
                  </a:lnTo>
                  <a:lnTo>
                    <a:pt x="5863" y="265"/>
                  </a:lnTo>
                  <a:lnTo>
                    <a:pt x="5867" y="266"/>
                  </a:lnTo>
                  <a:lnTo>
                    <a:pt x="5870" y="266"/>
                  </a:lnTo>
                  <a:lnTo>
                    <a:pt x="5873" y="266"/>
                  </a:lnTo>
                  <a:lnTo>
                    <a:pt x="5876" y="266"/>
                  </a:lnTo>
                  <a:lnTo>
                    <a:pt x="5880" y="266"/>
                  </a:lnTo>
                  <a:lnTo>
                    <a:pt x="5883" y="266"/>
                  </a:lnTo>
                  <a:lnTo>
                    <a:pt x="5886" y="266"/>
                  </a:lnTo>
                  <a:lnTo>
                    <a:pt x="5889" y="266"/>
                  </a:lnTo>
                  <a:lnTo>
                    <a:pt x="5893" y="266"/>
                  </a:lnTo>
                  <a:lnTo>
                    <a:pt x="5896" y="266"/>
                  </a:lnTo>
                  <a:lnTo>
                    <a:pt x="5899" y="266"/>
                  </a:lnTo>
                  <a:lnTo>
                    <a:pt x="5902" y="265"/>
                  </a:lnTo>
                  <a:lnTo>
                    <a:pt x="5906" y="265"/>
                  </a:lnTo>
                  <a:lnTo>
                    <a:pt x="5909" y="265"/>
                  </a:lnTo>
                  <a:lnTo>
                    <a:pt x="5912" y="264"/>
                  </a:lnTo>
                  <a:lnTo>
                    <a:pt x="5915" y="264"/>
                  </a:lnTo>
                  <a:lnTo>
                    <a:pt x="5919" y="264"/>
                  </a:lnTo>
                  <a:lnTo>
                    <a:pt x="5922" y="263"/>
                  </a:lnTo>
                  <a:lnTo>
                    <a:pt x="5925" y="263"/>
                  </a:lnTo>
                  <a:lnTo>
                    <a:pt x="5928" y="262"/>
                  </a:lnTo>
                  <a:lnTo>
                    <a:pt x="5932" y="261"/>
                  </a:lnTo>
                  <a:lnTo>
                    <a:pt x="5935" y="261"/>
                  </a:lnTo>
                  <a:lnTo>
                    <a:pt x="5938" y="260"/>
                  </a:lnTo>
                  <a:lnTo>
                    <a:pt x="5942" y="259"/>
                  </a:lnTo>
                  <a:lnTo>
                    <a:pt x="5945" y="259"/>
                  </a:lnTo>
                  <a:lnTo>
                    <a:pt x="5948" y="258"/>
                  </a:lnTo>
                  <a:lnTo>
                    <a:pt x="5951" y="257"/>
                  </a:lnTo>
                  <a:lnTo>
                    <a:pt x="5955" y="256"/>
                  </a:lnTo>
                  <a:lnTo>
                    <a:pt x="5958" y="255"/>
                  </a:lnTo>
                  <a:lnTo>
                    <a:pt x="5961" y="254"/>
                  </a:lnTo>
                  <a:lnTo>
                    <a:pt x="5964" y="253"/>
                  </a:lnTo>
                  <a:lnTo>
                    <a:pt x="5968" y="252"/>
                  </a:lnTo>
                  <a:lnTo>
                    <a:pt x="5971" y="250"/>
                  </a:lnTo>
                  <a:lnTo>
                    <a:pt x="5974" y="249"/>
                  </a:lnTo>
                  <a:lnTo>
                    <a:pt x="5977" y="248"/>
                  </a:lnTo>
                  <a:lnTo>
                    <a:pt x="5981" y="247"/>
                  </a:lnTo>
                  <a:lnTo>
                    <a:pt x="5984" y="245"/>
                  </a:lnTo>
                  <a:lnTo>
                    <a:pt x="5987" y="244"/>
                  </a:lnTo>
                  <a:lnTo>
                    <a:pt x="5990" y="243"/>
                  </a:lnTo>
                  <a:lnTo>
                    <a:pt x="5994" y="241"/>
                  </a:lnTo>
                  <a:lnTo>
                    <a:pt x="5997" y="240"/>
                  </a:lnTo>
                  <a:lnTo>
                    <a:pt x="6000" y="239"/>
                  </a:lnTo>
                  <a:lnTo>
                    <a:pt x="6003" y="237"/>
                  </a:lnTo>
                  <a:lnTo>
                    <a:pt x="6007" y="236"/>
                  </a:lnTo>
                  <a:lnTo>
                    <a:pt x="6010" y="234"/>
                  </a:lnTo>
                  <a:lnTo>
                    <a:pt x="6013" y="233"/>
                  </a:lnTo>
                  <a:lnTo>
                    <a:pt x="6017" y="231"/>
                  </a:lnTo>
                  <a:lnTo>
                    <a:pt x="6020" y="230"/>
                  </a:lnTo>
                  <a:lnTo>
                    <a:pt x="6023" y="229"/>
                  </a:lnTo>
                  <a:lnTo>
                    <a:pt x="6026" y="227"/>
                  </a:lnTo>
                  <a:lnTo>
                    <a:pt x="6030" y="226"/>
                  </a:lnTo>
                  <a:lnTo>
                    <a:pt x="6033" y="224"/>
                  </a:lnTo>
                  <a:lnTo>
                    <a:pt x="6036" y="223"/>
                  </a:lnTo>
                  <a:lnTo>
                    <a:pt x="6039" y="222"/>
                  </a:lnTo>
                  <a:lnTo>
                    <a:pt x="6043" y="220"/>
                  </a:lnTo>
                  <a:lnTo>
                    <a:pt x="6046" y="219"/>
                  </a:lnTo>
                  <a:lnTo>
                    <a:pt x="6049" y="218"/>
                  </a:lnTo>
                  <a:lnTo>
                    <a:pt x="6052" y="216"/>
                  </a:lnTo>
                  <a:lnTo>
                    <a:pt x="6056" y="215"/>
                  </a:lnTo>
                  <a:lnTo>
                    <a:pt x="6059" y="214"/>
                  </a:lnTo>
                  <a:lnTo>
                    <a:pt x="6062" y="212"/>
                  </a:lnTo>
                  <a:lnTo>
                    <a:pt x="6065" y="211"/>
                  </a:lnTo>
                  <a:lnTo>
                    <a:pt x="6069" y="210"/>
                  </a:lnTo>
                  <a:lnTo>
                    <a:pt x="6072" y="209"/>
                  </a:lnTo>
                  <a:lnTo>
                    <a:pt x="6075" y="208"/>
                  </a:lnTo>
                  <a:lnTo>
                    <a:pt x="6078" y="207"/>
                  </a:lnTo>
                  <a:lnTo>
                    <a:pt x="6082" y="205"/>
                  </a:lnTo>
                  <a:lnTo>
                    <a:pt x="6085" y="204"/>
                  </a:lnTo>
                  <a:lnTo>
                    <a:pt x="6088" y="203"/>
                  </a:lnTo>
                  <a:lnTo>
                    <a:pt x="6092" y="202"/>
                  </a:lnTo>
                  <a:lnTo>
                    <a:pt x="6095" y="201"/>
                  </a:lnTo>
                  <a:lnTo>
                    <a:pt x="6098" y="201"/>
                  </a:lnTo>
                  <a:lnTo>
                    <a:pt x="6101" y="200"/>
                  </a:lnTo>
                  <a:lnTo>
                    <a:pt x="6105" y="199"/>
                  </a:lnTo>
                  <a:lnTo>
                    <a:pt x="6108" y="198"/>
                  </a:lnTo>
                  <a:lnTo>
                    <a:pt x="6111" y="197"/>
                  </a:lnTo>
                  <a:lnTo>
                    <a:pt x="6114" y="196"/>
                  </a:lnTo>
                  <a:lnTo>
                    <a:pt x="6118" y="196"/>
                  </a:lnTo>
                  <a:lnTo>
                    <a:pt x="6121" y="195"/>
                  </a:lnTo>
                  <a:lnTo>
                    <a:pt x="6124" y="194"/>
                  </a:lnTo>
                  <a:lnTo>
                    <a:pt x="6127" y="194"/>
                  </a:lnTo>
                  <a:lnTo>
                    <a:pt x="6131" y="193"/>
                  </a:lnTo>
                  <a:lnTo>
                    <a:pt x="6134" y="193"/>
                  </a:lnTo>
                  <a:lnTo>
                    <a:pt x="6137" y="192"/>
                  </a:lnTo>
                  <a:lnTo>
                    <a:pt x="6140" y="192"/>
                  </a:lnTo>
                  <a:lnTo>
                    <a:pt x="6144" y="192"/>
                  </a:lnTo>
                  <a:lnTo>
                    <a:pt x="6147" y="191"/>
                  </a:lnTo>
                  <a:lnTo>
                    <a:pt x="6150" y="191"/>
                  </a:lnTo>
                  <a:lnTo>
                    <a:pt x="6153" y="191"/>
                  </a:lnTo>
                  <a:lnTo>
                    <a:pt x="6157" y="190"/>
                  </a:lnTo>
                  <a:lnTo>
                    <a:pt x="6160" y="190"/>
                  </a:lnTo>
                  <a:lnTo>
                    <a:pt x="6163" y="190"/>
                  </a:lnTo>
                  <a:lnTo>
                    <a:pt x="6167" y="190"/>
                  </a:lnTo>
                  <a:lnTo>
                    <a:pt x="6170" y="189"/>
                  </a:lnTo>
                  <a:lnTo>
                    <a:pt x="6173" y="189"/>
                  </a:lnTo>
                  <a:lnTo>
                    <a:pt x="6176" y="189"/>
                  </a:lnTo>
                  <a:lnTo>
                    <a:pt x="6180" y="189"/>
                  </a:lnTo>
                  <a:lnTo>
                    <a:pt x="6183" y="189"/>
                  </a:lnTo>
                  <a:lnTo>
                    <a:pt x="6186" y="189"/>
                  </a:lnTo>
                  <a:lnTo>
                    <a:pt x="6189" y="189"/>
                  </a:lnTo>
                  <a:lnTo>
                    <a:pt x="6193" y="189"/>
                  </a:lnTo>
                  <a:lnTo>
                    <a:pt x="6196" y="189"/>
                  </a:lnTo>
                  <a:lnTo>
                    <a:pt x="6199" y="189"/>
                  </a:lnTo>
                  <a:lnTo>
                    <a:pt x="6202" y="189"/>
                  </a:lnTo>
                  <a:lnTo>
                    <a:pt x="6206" y="189"/>
                  </a:lnTo>
                  <a:lnTo>
                    <a:pt x="6209" y="189"/>
                  </a:lnTo>
                  <a:lnTo>
                    <a:pt x="6212" y="189"/>
                  </a:lnTo>
                  <a:lnTo>
                    <a:pt x="6215" y="189"/>
                  </a:lnTo>
                  <a:lnTo>
                    <a:pt x="6219" y="189"/>
                  </a:lnTo>
                  <a:lnTo>
                    <a:pt x="6222" y="189"/>
                  </a:lnTo>
                  <a:lnTo>
                    <a:pt x="6225" y="189"/>
                  </a:lnTo>
                  <a:lnTo>
                    <a:pt x="6229" y="189"/>
                  </a:lnTo>
                  <a:lnTo>
                    <a:pt x="6232" y="189"/>
                  </a:lnTo>
                  <a:lnTo>
                    <a:pt x="6235" y="189"/>
                  </a:lnTo>
                  <a:lnTo>
                    <a:pt x="6238" y="189"/>
                  </a:lnTo>
                  <a:lnTo>
                    <a:pt x="6242" y="189"/>
                  </a:lnTo>
                  <a:lnTo>
                    <a:pt x="6245" y="189"/>
                  </a:lnTo>
                  <a:lnTo>
                    <a:pt x="6248" y="189"/>
                  </a:lnTo>
                  <a:lnTo>
                    <a:pt x="6251" y="189"/>
                  </a:lnTo>
                  <a:lnTo>
                    <a:pt x="6255" y="189"/>
                  </a:lnTo>
                  <a:lnTo>
                    <a:pt x="6258" y="189"/>
                  </a:lnTo>
                  <a:lnTo>
                    <a:pt x="6261" y="189"/>
                  </a:lnTo>
                  <a:lnTo>
                    <a:pt x="6264" y="189"/>
                  </a:lnTo>
                  <a:lnTo>
                    <a:pt x="6268" y="188"/>
                  </a:lnTo>
                  <a:lnTo>
                    <a:pt x="6271" y="188"/>
                  </a:lnTo>
                  <a:lnTo>
                    <a:pt x="6274" y="188"/>
                  </a:lnTo>
                  <a:lnTo>
                    <a:pt x="6277" y="188"/>
                  </a:lnTo>
                  <a:lnTo>
                    <a:pt x="6281" y="187"/>
                  </a:lnTo>
                  <a:lnTo>
                    <a:pt x="6284" y="187"/>
                  </a:lnTo>
                  <a:lnTo>
                    <a:pt x="6287" y="187"/>
                  </a:lnTo>
                  <a:lnTo>
                    <a:pt x="6290" y="186"/>
                  </a:lnTo>
                  <a:lnTo>
                    <a:pt x="6294" y="186"/>
                  </a:lnTo>
                  <a:lnTo>
                    <a:pt x="6297" y="185"/>
                  </a:lnTo>
                  <a:lnTo>
                    <a:pt x="6300" y="185"/>
                  </a:lnTo>
                  <a:lnTo>
                    <a:pt x="6304" y="184"/>
                  </a:lnTo>
                  <a:lnTo>
                    <a:pt x="6307" y="184"/>
                  </a:lnTo>
                  <a:lnTo>
                    <a:pt x="6310" y="183"/>
                  </a:lnTo>
                  <a:lnTo>
                    <a:pt x="6313" y="182"/>
                  </a:lnTo>
                  <a:lnTo>
                    <a:pt x="6317" y="182"/>
                  </a:lnTo>
                  <a:lnTo>
                    <a:pt x="6320" y="181"/>
                  </a:lnTo>
                  <a:lnTo>
                    <a:pt x="6323" y="180"/>
                  </a:lnTo>
                  <a:lnTo>
                    <a:pt x="6326" y="179"/>
                  </a:lnTo>
                  <a:lnTo>
                    <a:pt x="6330" y="179"/>
                  </a:lnTo>
                  <a:lnTo>
                    <a:pt x="6333" y="178"/>
                  </a:lnTo>
                  <a:lnTo>
                    <a:pt x="6336" y="177"/>
                  </a:lnTo>
                  <a:lnTo>
                    <a:pt x="6339" y="176"/>
                  </a:lnTo>
                  <a:lnTo>
                    <a:pt x="6343" y="175"/>
                  </a:lnTo>
                  <a:lnTo>
                    <a:pt x="6346" y="174"/>
                  </a:lnTo>
                  <a:lnTo>
                    <a:pt x="6349" y="173"/>
                  </a:lnTo>
                  <a:lnTo>
                    <a:pt x="6352" y="172"/>
                  </a:lnTo>
                  <a:lnTo>
                    <a:pt x="6356" y="172"/>
                  </a:lnTo>
                  <a:lnTo>
                    <a:pt x="6359" y="171"/>
                  </a:lnTo>
                  <a:lnTo>
                    <a:pt x="6362" y="169"/>
                  </a:lnTo>
                  <a:lnTo>
                    <a:pt x="6365" y="168"/>
                  </a:lnTo>
                  <a:lnTo>
                    <a:pt x="6369" y="167"/>
                  </a:lnTo>
                  <a:lnTo>
                    <a:pt x="6372" y="166"/>
                  </a:lnTo>
                  <a:lnTo>
                    <a:pt x="6375" y="165"/>
                  </a:lnTo>
                  <a:lnTo>
                    <a:pt x="6379" y="164"/>
                  </a:lnTo>
                  <a:lnTo>
                    <a:pt x="6382" y="163"/>
                  </a:lnTo>
                  <a:lnTo>
                    <a:pt x="6385" y="162"/>
                  </a:lnTo>
                  <a:lnTo>
                    <a:pt x="6388" y="161"/>
                  </a:lnTo>
                  <a:lnTo>
                    <a:pt x="6392" y="159"/>
                  </a:lnTo>
                  <a:lnTo>
                    <a:pt x="6395" y="158"/>
                  </a:lnTo>
                  <a:lnTo>
                    <a:pt x="6398" y="157"/>
                  </a:lnTo>
                  <a:lnTo>
                    <a:pt x="6401" y="156"/>
                  </a:lnTo>
                  <a:lnTo>
                    <a:pt x="6405" y="155"/>
                  </a:lnTo>
                  <a:lnTo>
                    <a:pt x="6408" y="154"/>
                  </a:lnTo>
                  <a:lnTo>
                    <a:pt x="6411" y="153"/>
                  </a:lnTo>
                  <a:lnTo>
                    <a:pt x="6414" y="152"/>
                  </a:lnTo>
                  <a:lnTo>
                    <a:pt x="6418" y="151"/>
                  </a:lnTo>
                  <a:lnTo>
                    <a:pt x="6421" y="149"/>
                  </a:lnTo>
                  <a:lnTo>
                    <a:pt x="6424" y="148"/>
                  </a:lnTo>
                  <a:lnTo>
                    <a:pt x="6427" y="147"/>
                  </a:lnTo>
                  <a:lnTo>
                    <a:pt x="6431" y="146"/>
                  </a:lnTo>
                  <a:lnTo>
                    <a:pt x="6434" y="146"/>
                  </a:lnTo>
                  <a:lnTo>
                    <a:pt x="6437" y="145"/>
                  </a:lnTo>
                  <a:lnTo>
                    <a:pt x="6440" y="144"/>
                  </a:lnTo>
                  <a:lnTo>
                    <a:pt x="6444" y="143"/>
                  </a:lnTo>
                  <a:lnTo>
                    <a:pt x="6447" y="142"/>
                  </a:lnTo>
                  <a:lnTo>
                    <a:pt x="6450" y="141"/>
                  </a:lnTo>
                  <a:lnTo>
                    <a:pt x="6454" y="140"/>
                  </a:lnTo>
                  <a:lnTo>
                    <a:pt x="6457" y="140"/>
                  </a:lnTo>
                  <a:lnTo>
                    <a:pt x="6460" y="139"/>
                  </a:lnTo>
                  <a:lnTo>
                    <a:pt x="6463" y="138"/>
                  </a:lnTo>
                  <a:lnTo>
                    <a:pt x="6467" y="138"/>
                  </a:lnTo>
                  <a:lnTo>
                    <a:pt x="6470" y="137"/>
                  </a:lnTo>
                  <a:lnTo>
                    <a:pt x="6473" y="136"/>
                  </a:lnTo>
                  <a:lnTo>
                    <a:pt x="6476" y="136"/>
                  </a:lnTo>
                  <a:lnTo>
                    <a:pt x="6480" y="135"/>
                  </a:lnTo>
                  <a:lnTo>
                    <a:pt x="6483" y="135"/>
                  </a:lnTo>
                  <a:lnTo>
                    <a:pt x="6486" y="134"/>
                  </a:lnTo>
                  <a:lnTo>
                    <a:pt x="6489" y="134"/>
                  </a:lnTo>
                  <a:lnTo>
                    <a:pt x="6493" y="133"/>
                  </a:lnTo>
                  <a:lnTo>
                    <a:pt x="6496" y="133"/>
                  </a:lnTo>
                  <a:lnTo>
                    <a:pt x="6499" y="132"/>
                  </a:lnTo>
                  <a:lnTo>
                    <a:pt x="6502" y="132"/>
                  </a:lnTo>
                  <a:lnTo>
                    <a:pt x="6506" y="131"/>
                  </a:lnTo>
                  <a:lnTo>
                    <a:pt x="6509" y="131"/>
                  </a:lnTo>
                  <a:lnTo>
                    <a:pt x="6512" y="130"/>
                  </a:lnTo>
                  <a:lnTo>
                    <a:pt x="6515" y="130"/>
                  </a:lnTo>
                  <a:lnTo>
                    <a:pt x="6519" y="130"/>
                  </a:lnTo>
                  <a:lnTo>
                    <a:pt x="6522" y="129"/>
                  </a:lnTo>
                  <a:lnTo>
                    <a:pt x="6525" y="129"/>
                  </a:lnTo>
                  <a:lnTo>
                    <a:pt x="6529" y="128"/>
                  </a:lnTo>
                  <a:lnTo>
                    <a:pt x="6532" y="128"/>
                  </a:lnTo>
                  <a:lnTo>
                    <a:pt x="6535" y="127"/>
                  </a:lnTo>
                  <a:lnTo>
                    <a:pt x="6538" y="127"/>
                  </a:lnTo>
                  <a:lnTo>
                    <a:pt x="6542" y="127"/>
                  </a:lnTo>
                  <a:lnTo>
                    <a:pt x="6545" y="126"/>
                  </a:lnTo>
                  <a:lnTo>
                    <a:pt x="6548" y="126"/>
                  </a:lnTo>
                  <a:lnTo>
                    <a:pt x="6551" y="125"/>
                  </a:lnTo>
                  <a:lnTo>
                    <a:pt x="6555" y="125"/>
                  </a:lnTo>
                  <a:lnTo>
                    <a:pt x="6558" y="124"/>
                  </a:lnTo>
                  <a:lnTo>
                    <a:pt x="6561" y="124"/>
                  </a:lnTo>
                  <a:lnTo>
                    <a:pt x="6564" y="123"/>
                  </a:lnTo>
                  <a:lnTo>
                    <a:pt x="6568" y="123"/>
                  </a:lnTo>
                  <a:lnTo>
                    <a:pt x="6571" y="122"/>
                  </a:lnTo>
                  <a:lnTo>
                    <a:pt x="6574" y="121"/>
                  </a:lnTo>
                  <a:lnTo>
                    <a:pt x="6577" y="121"/>
                  </a:lnTo>
                  <a:lnTo>
                    <a:pt x="6581" y="120"/>
                  </a:lnTo>
                  <a:lnTo>
                    <a:pt x="6584" y="120"/>
                  </a:lnTo>
                  <a:lnTo>
                    <a:pt x="6587" y="119"/>
                  </a:lnTo>
                  <a:lnTo>
                    <a:pt x="6591" y="118"/>
                  </a:lnTo>
                  <a:lnTo>
                    <a:pt x="6594" y="117"/>
                  </a:lnTo>
                  <a:lnTo>
                    <a:pt x="6597" y="117"/>
                  </a:lnTo>
                  <a:lnTo>
                    <a:pt x="6600" y="116"/>
                  </a:lnTo>
                  <a:lnTo>
                    <a:pt x="6604" y="115"/>
                  </a:lnTo>
                  <a:lnTo>
                    <a:pt x="6607" y="114"/>
                  </a:lnTo>
                  <a:lnTo>
                    <a:pt x="6610" y="113"/>
                  </a:lnTo>
                  <a:lnTo>
                    <a:pt x="6613" y="113"/>
                  </a:lnTo>
                  <a:lnTo>
                    <a:pt x="6617" y="112"/>
                  </a:lnTo>
                  <a:lnTo>
                    <a:pt x="6620" y="111"/>
                  </a:lnTo>
                  <a:lnTo>
                    <a:pt x="6623" y="110"/>
                  </a:lnTo>
                  <a:lnTo>
                    <a:pt x="6626" y="109"/>
                  </a:lnTo>
                  <a:lnTo>
                    <a:pt x="6630" y="108"/>
                  </a:lnTo>
                  <a:lnTo>
                    <a:pt x="6633" y="107"/>
                  </a:lnTo>
                  <a:lnTo>
                    <a:pt x="6636" y="106"/>
                  </a:lnTo>
                  <a:lnTo>
                    <a:pt x="6639" y="105"/>
                  </a:lnTo>
                  <a:lnTo>
                    <a:pt x="6643" y="104"/>
                  </a:lnTo>
                  <a:lnTo>
                    <a:pt x="6646" y="103"/>
                  </a:lnTo>
                  <a:lnTo>
                    <a:pt x="6649" y="102"/>
                  </a:lnTo>
                  <a:lnTo>
                    <a:pt x="6652" y="100"/>
                  </a:lnTo>
                  <a:lnTo>
                    <a:pt x="6656" y="99"/>
                  </a:lnTo>
                  <a:lnTo>
                    <a:pt x="6659" y="98"/>
                  </a:lnTo>
                  <a:lnTo>
                    <a:pt x="6662" y="97"/>
                  </a:lnTo>
                  <a:lnTo>
                    <a:pt x="6666" y="96"/>
                  </a:lnTo>
                  <a:lnTo>
                    <a:pt x="6669" y="95"/>
                  </a:lnTo>
                  <a:lnTo>
                    <a:pt x="6672" y="94"/>
                  </a:lnTo>
                  <a:lnTo>
                    <a:pt x="6675" y="93"/>
                  </a:lnTo>
                  <a:lnTo>
                    <a:pt x="6679" y="92"/>
                  </a:lnTo>
                  <a:lnTo>
                    <a:pt x="6682" y="91"/>
                  </a:lnTo>
                  <a:lnTo>
                    <a:pt x="6685" y="90"/>
                  </a:lnTo>
                  <a:lnTo>
                    <a:pt x="6688" y="89"/>
                  </a:lnTo>
                  <a:lnTo>
                    <a:pt x="6692" y="88"/>
                  </a:lnTo>
                  <a:lnTo>
                    <a:pt x="6695" y="87"/>
                  </a:lnTo>
                  <a:lnTo>
                    <a:pt x="6698" y="86"/>
                  </a:lnTo>
                  <a:lnTo>
                    <a:pt x="6701" y="86"/>
                  </a:lnTo>
                  <a:lnTo>
                    <a:pt x="6705" y="85"/>
                  </a:lnTo>
                  <a:lnTo>
                    <a:pt x="6708" y="84"/>
                  </a:lnTo>
                  <a:lnTo>
                    <a:pt x="6711" y="83"/>
                  </a:lnTo>
                  <a:lnTo>
                    <a:pt x="6714" y="82"/>
                  </a:lnTo>
                  <a:lnTo>
                    <a:pt x="6718" y="82"/>
                  </a:lnTo>
                  <a:lnTo>
                    <a:pt x="6721" y="81"/>
                  </a:lnTo>
                  <a:lnTo>
                    <a:pt x="6724" y="80"/>
                  </a:lnTo>
                  <a:lnTo>
                    <a:pt x="6727" y="80"/>
                  </a:lnTo>
                  <a:lnTo>
                    <a:pt x="6731" y="79"/>
                  </a:lnTo>
                  <a:lnTo>
                    <a:pt x="6734" y="79"/>
                  </a:lnTo>
                  <a:lnTo>
                    <a:pt x="6737" y="78"/>
                  </a:lnTo>
                  <a:lnTo>
                    <a:pt x="6741" y="78"/>
                  </a:lnTo>
                  <a:lnTo>
                    <a:pt x="6744" y="77"/>
                  </a:lnTo>
                  <a:lnTo>
                    <a:pt x="6747" y="77"/>
                  </a:lnTo>
                  <a:lnTo>
                    <a:pt x="6750" y="77"/>
                  </a:lnTo>
                  <a:lnTo>
                    <a:pt x="6754" y="76"/>
                  </a:lnTo>
                  <a:lnTo>
                    <a:pt x="6757" y="76"/>
                  </a:lnTo>
                  <a:lnTo>
                    <a:pt x="6760" y="76"/>
                  </a:lnTo>
                  <a:lnTo>
                    <a:pt x="6763" y="76"/>
                  </a:lnTo>
                  <a:lnTo>
                    <a:pt x="6767" y="76"/>
                  </a:lnTo>
                  <a:lnTo>
                    <a:pt x="6770" y="76"/>
                  </a:lnTo>
                  <a:lnTo>
                    <a:pt x="6773" y="75"/>
                  </a:lnTo>
                  <a:lnTo>
                    <a:pt x="6776" y="76"/>
                  </a:lnTo>
                  <a:lnTo>
                    <a:pt x="6780" y="76"/>
                  </a:lnTo>
                  <a:lnTo>
                    <a:pt x="6783" y="76"/>
                  </a:lnTo>
                  <a:lnTo>
                    <a:pt x="6786" y="76"/>
                  </a:lnTo>
                  <a:lnTo>
                    <a:pt x="6789" y="76"/>
                  </a:lnTo>
                  <a:lnTo>
                    <a:pt x="6793" y="76"/>
                  </a:lnTo>
                  <a:lnTo>
                    <a:pt x="6796" y="76"/>
                  </a:lnTo>
                  <a:lnTo>
                    <a:pt x="6799" y="77"/>
                  </a:lnTo>
                  <a:lnTo>
                    <a:pt x="6802" y="77"/>
                  </a:lnTo>
                  <a:lnTo>
                    <a:pt x="6806" y="77"/>
                  </a:lnTo>
                  <a:lnTo>
                    <a:pt x="6809" y="78"/>
                  </a:lnTo>
                  <a:lnTo>
                    <a:pt x="6812" y="78"/>
                  </a:lnTo>
                  <a:lnTo>
                    <a:pt x="6816" y="78"/>
                  </a:lnTo>
                  <a:lnTo>
                    <a:pt x="6819" y="79"/>
                  </a:lnTo>
                  <a:lnTo>
                    <a:pt x="6822" y="79"/>
                  </a:lnTo>
                  <a:lnTo>
                    <a:pt x="6825" y="79"/>
                  </a:lnTo>
                  <a:lnTo>
                    <a:pt x="6829" y="80"/>
                  </a:lnTo>
                  <a:lnTo>
                    <a:pt x="6832" y="80"/>
                  </a:lnTo>
                  <a:lnTo>
                    <a:pt x="6835" y="81"/>
                  </a:lnTo>
                  <a:lnTo>
                    <a:pt x="6838" y="81"/>
                  </a:lnTo>
                  <a:lnTo>
                    <a:pt x="6842" y="81"/>
                  </a:lnTo>
                  <a:lnTo>
                    <a:pt x="6845" y="82"/>
                  </a:lnTo>
                  <a:lnTo>
                    <a:pt x="6848" y="82"/>
                  </a:lnTo>
                  <a:lnTo>
                    <a:pt x="6851" y="82"/>
                  </a:lnTo>
                  <a:lnTo>
                    <a:pt x="6855" y="83"/>
                  </a:lnTo>
                  <a:lnTo>
                    <a:pt x="6858" y="83"/>
                  </a:lnTo>
                  <a:lnTo>
                    <a:pt x="6861" y="83"/>
                  </a:lnTo>
                  <a:lnTo>
                    <a:pt x="6864" y="83"/>
                  </a:lnTo>
                  <a:lnTo>
                    <a:pt x="6868" y="83"/>
                  </a:lnTo>
                  <a:lnTo>
                    <a:pt x="6871" y="84"/>
                  </a:lnTo>
                  <a:lnTo>
                    <a:pt x="6874" y="84"/>
                  </a:lnTo>
                  <a:lnTo>
                    <a:pt x="6877" y="84"/>
                  </a:lnTo>
                  <a:lnTo>
                    <a:pt x="6881" y="84"/>
                  </a:lnTo>
                  <a:lnTo>
                    <a:pt x="6884" y="84"/>
                  </a:lnTo>
                  <a:lnTo>
                    <a:pt x="6887" y="84"/>
                  </a:lnTo>
                  <a:lnTo>
                    <a:pt x="6891" y="84"/>
                  </a:lnTo>
                  <a:lnTo>
                    <a:pt x="6894" y="83"/>
                  </a:lnTo>
                  <a:lnTo>
                    <a:pt x="6897" y="83"/>
                  </a:lnTo>
                  <a:lnTo>
                    <a:pt x="6900" y="83"/>
                  </a:lnTo>
                  <a:lnTo>
                    <a:pt x="6904" y="83"/>
                  </a:lnTo>
                  <a:lnTo>
                    <a:pt x="6907" y="82"/>
                  </a:lnTo>
                  <a:lnTo>
                    <a:pt x="6910" y="82"/>
                  </a:lnTo>
                  <a:lnTo>
                    <a:pt x="6913" y="81"/>
                  </a:lnTo>
                  <a:lnTo>
                    <a:pt x="6917" y="81"/>
                  </a:lnTo>
                  <a:lnTo>
                    <a:pt x="6920" y="80"/>
                  </a:lnTo>
                  <a:lnTo>
                    <a:pt x="6923" y="80"/>
                  </a:lnTo>
                  <a:lnTo>
                    <a:pt x="6926" y="79"/>
                  </a:lnTo>
                  <a:lnTo>
                    <a:pt x="6930" y="78"/>
                  </a:lnTo>
                  <a:lnTo>
                    <a:pt x="6933" y="77"/>
                  </a:lnTo>
                  <a:lnTo>
                    <a:pt x="6936" y="76"/>
                  </a:lnTo>
                  <a:lnTo>
                    <a:pt x="6939" y="75"/>
                  </a:lnTo>
                  <a:lnTo>
                    <a:pt x="6943" y="74"/>
                  </a:lnTo>
                  <a:lnTo>
                    <a:pt x="6946" y="73"/>
                  </a:lnTo>
                  <a:lnTo>
                    <a:pt x="6949" y="71"/>
                  </a:lnTo>
                  <a:lnTo>
                    <a:pt x="6953" y="70"/>
                  </a:lnTo>
                  <a:lnTo>
                    <a:pt x="6956" y="69"/>
                  </a:lnTo>
                  <a:lnTo>
                    <a:pt x="6959" y="67"/>
                  </a:lnTo>
                  <a:lnTo>
                    <a:pt x="6962" y="66"/>
                  </a:lnTo>
                  <a:lnTo>
                    <a:pt x="6966" y="64"/>
                  </a:lnTo>
                  <a:lnTo>
                    <a:pt x="6969" y="63"/>
                  </a:lnTo>
                  <a:lnTo>
                    <a:pt x="6972" y="61"/>
                  </a:lnTo>
                  <a:lnTo>
                    <a:pt x="6975" y="60"/>
                  </a:lnTo>
                  <a:lnTo>
                    <a:pt x="6979" y="58"/>
                  </a:lnTo>
                  <a:lnTo>
                    <a:pt x="6982" y="56"/>
                  </a:lnTo>
                  <a:lnTo>
                    <a:pt x="6985" y="55"/>
                  </a:lnTo>
                  <a:lnTo>
                    <a:pt x="6988" y="53"/>
                  </a:lnTo>
                  <a:lnTo>
                    <a:pt x="6992" y="51"/>
                  </a:lnTo>
                  <a:lnTo>
                    <a:pt x="6995" y="49"/>
                  </a:lnTo>
                  <a:lnTo>
                    <a:pt x="6998" y="48"/>
                  </a:lnTo>
                  <a:lnTo>
                    <a:pt x="7001" y="46"/>
                  </a:lnTo>
                  <a:lnTo>
                    <a:pt x="7005" y="44"/>
                  </a:lnTo>
                  <a:lnTo>
                    <a:pt x="7008" y="42"/>
                  </a:lnTo>
                  <a:lnTo>
                    <a:pt x="7011" y="40"/>
                  </a:lnTo>
                  <a:lnTo>
                    <a:pt x="7014" y="39"/>
                  </a:lnTo>
                  <a:lnTo>
                    <a:pt x="7018" y="37"/>
                  </a:lnTo>
                  <a:lnTo>
                    <a:pt x="7021" y="35"/>
                  </a:lnTo>
                  <a:lnTo>
                    <a:pt x="7024" y="33"/>
                  </a:lnTo>
                  <a:lnTo>
                    <a:pt x="7028" y="32"/>
                  </a:lnTo>
                  <a:lnTo>
                    <a:pt x="7031" y="30"/>
                  </a:lnTo>
                  <a:lnTo>
                    <a:pt x="7034" y="28"/>
                  </a:lnTo>
                  <a:lnTo>
                    <a:pt x="7037" y="26"/>
                  </a:lnTo>
                  <a:lnTo>
                    <a:pt x="7041" y="25"/>
                  </a:lnTo>
                  <a:lnTo>
                    <a:pt x="7044" y="23"/>
                  </a:lnTo>
                  <a:lnTo>
                    <a:pt x="7047" y="22"/>
                  </a:lnTo>
                  <a:lnTo>
                    <a:pt x="7050" y="20"/>
                  </a:lnTo>
                  <a:lnTo>
                    <a:pt x="7054" y="18"/>
                  </a:lnTo>
                  <a:lnTo>
                    <a:pt x="7057" y="17"/>
                  </a:lnTo>
                  <a:lnTo>
                    <a:pt x="7060" y="16"/>
                  </a:lnTo>
                  <a:lnTo>
                    <a:pt x="7063" y="14"/>
                  </a:lnTo>
                  <a:lnTo>
                    <a:pt x="7067" y="13"/>
                  </a:lnTo>
                  <a:lnTo>
                    <a:pt x="7070" y="12"/>
                  </a:lnTo>
                  <a:lnTo>
                    <a:pt x="7073" y="10"/>
                  </a:lnTo>
                  <a:lnTo>
                    <a:pt x="7076" y="9"/>
                  </a:lnTo>
                  <a:lnTo>
                    <a:pt x="7080" y="8"/>
                  </a:lnTo>
                  <a:lnTo>
                    <a:pt x="7083" y="7"/>
                  </a:lnTo>
                  <a:lnTo>
                    <a:pt x="7086" y="6"/>
                  </a:lnTo>
                  <a:lnTo>
                    <a:pt x="7089" y="5"/>
                  </a:lnTo>
                  <a:lnTo>
                    <a:pt x="7093" y="4"/>
                  </a:lnTo>
                  <a:lnTo>
                    <a:pt x="7096" y="4"/>
                  </a:lnTo>
                  <a:lnTo>
                    <a:pt x="7099" y="3"/>
                  </a:lnTo>
                  <a:lnTo>
                    <a:pt x="7103" y="3"/>
                  </a:lnTo>
                  <a:lnTo>
                    <a:pt x="7106" y="2"/>
                  </a:lnTo>
                  <a:lnTo>
                    <a:pt x="7109" y="2"/>
                  </a:lnTo>
                  <a:lnTo>
                    <a:pt x="7112" y="1"/>
                  </a:lnTo>
                  <a:lnTo>
                    <a:pt x="7116" y="1"/>
                  </a:lnTo>
                  <a:lnTo>
                    <a:pt x="7119" y="1"/>
                  </a:lnTo>
                  <a:lnTo>
                    <a:pt x="7122" y="1"/>
                  </a:lnTo>
                  <a:lnTo>
                    <a:pt x="7125" y="0"/>
                  </a:lnTo>
                  <a:lnTo>
                    <a:pt x="7129" y="0"/>
                  </a:lnTo>
                  <a:lnTo>
                    <a:pt x="713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84">
              <a:extLst>
                <a:ext uri="{FF2B5EF4-FFF2-40B4-BE49-F238E27FC236}">
                  <a16:creationId xmlns:a16="http://schemas.microsoft.com/office/drawing/2014/main" id="{85BAA446-6AA1-4643-9178-1CDB4CCC93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6" y="3391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85">
              <a:extLst>
                <a:ext uri="{FF2B5EF4-FFF2-40B4-BE49-F238E27FC236}">
                  <a16:creationId xmlns:a16="http://schemas.microsoft.com/office/drawing/2014/main" id="{24AB1AD2-4A0C-4593-9807-AE399B6C3925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405" y="2472"/>
              <a:ext cx="3031" cy="990"/>
            </a:xfrm>
            <a:custGeom>
              <a:avLst/>
              <a:gdLst>
                <a:gd name="T0" fmla="*/ 110 w 7132"/>
                <a:gd name="T1" fmla="*/ 2401 h 2428"/>
                <a:gd name="T2" fmla="*/ 225 w 7132"/>
                <a:gd name="T3" fmla="*/ 2330 h 2428"/>
                <a:gd name="T4" fmla="*/ 339 w 7132"/>
                <a:gd name="T5" fmla="*/ 2218 h 2428"/>
                <a:gd name="T6" fmla="*/ 453 w 7132"/>
                <a:gd name="T7" fmla="*/ 2053 h 2428"/>
                <a:gd name="T8" fmla="*/ 567 w 7132"/>
                <a:gd name="T9" fmla="*/ 1830 h 2428"/>
                <a:gd name="T10" fmla="*/ 681 w 7132"/>
                <a:gd name="T11" fmla="*/ 1535 h 2428"/>
                <a:gd name="T12" fmla="*/ 795 w 7132"/>
                <a:gd name="T13" fmla="*/ 1155 h 2428"/>
                <a:gd name="T14" fmla="*/ 909 w 7132"/>
                <a:gd name="T15" fmla="*/ 692 h 2428"/>
                <a:gd name="T16" fmla="*/ 1024 w 7132"/>
                <a:gd name="T17" fmla="*/ 355 h 2428"/>
                <a:gd name="T18" fmla="*/ 1138 w 7132"/>
                <a:gd name="T19" fmla="*/ 404 h 2428"/>
                <a:gd name="T20" fmla="*/ 1252 w 7132"/>
                <a:gd name="T21" fmla="*/ 538 h 2428"/>
                <a:gd name="T22" fmla="*/ 1366 w 7132"/>
                <a:gd name="T23" fmla="*/ 591 h 2428"/>
                <a:gd name="T24" fmla="*/ 1480 w 7132"/>
                <a:gd name="T25" fmla="*/ 576 h 2428"/>
                <a:gd name="T26" fmla="*/ 1594 w 7132"/>
                <a:gd name="T27" fmla="*/ 518 h 2428"/>
                <a:gd name="T28" fmla="*/ 1708 w 7132"/>
                <a:gd name="T29" fmla="*/ 443 h 2428"/>
                <a:gd name="T30" fmla="*/ 1823 w 7132"/>
                <a:gd name="T31" fmla="*/ 375 h 2428"/>
                <a:gd name="T32" fmla="*/ 1937 w 7132"/>
                <a:gd name="T33" fmla="*/ 329 h 2428"/>
                <a:gd name="T34" fmla="*/ 2051 w 7132"/>
                <a:gd name="T35" fmla="*/ 308 h 2428"/>
                <a:gd name="T36" fmla="*/ 2165 w 7132"/>
                <a:gd name="T37" fmla="*/ 306 h 2428"/>
                <a:gd name="T38" fmla="*/ 2279 w 7132"/>
                <a:gd name="T39" fmla="*/ 311 h 2428"/>
                <a:gd name="T40" fmla="*/ 2393 w 7132"/>
                <a:gd name="T41" fmla="*/ 315 h 2428"/>
                <a:gd name="T42" fmla="*/ 2507 w 7132"/>
                <a:gd name="T43" fmla="*/ 311 h 2428"/>
                <a:gd name="T44" fmla="*/ 2622 w 7132"/>
                <a:gd name="T45" fmla="*/ 295 h 2428"/>
                <a:gd name="T46" fmla="*/ 2736 w 7132"/>
                <a:gd name="T47" fmla="*/ 265 h 2428"/>
                <a:gd name="T48" fmla="*/ 2850 w 7132"/>
                <a:gd name="T49" fmla="*/ 224 h 2428"/>
                <a:gd name="T50" fmla="*/ 2964 w 7132"/>
                <a:gd name="T51" fmla="*/ 173 h 2428"/>
                <a:gd name="T52" fmla="*/ 3078 w 7132"/>
                <a:gd name="T53" fmla="*/ 120 h 2428"/>
                <a:gd name="T54" fmla="*/ 3192 w 7132"/>
                <a:gd name="T55" fmla="*/ 70 h 2428"/>
                <a:gd name="T56" fmla="*/ 3306 w 7132"/>
                <a:gd name="T57" fmla="*/ 31 h 2428"/>
                <a:gd name="T58" fmla="*/ 3421 w 7132"/>
                <a:gd name="T59" fmla="*/ 8 h 2428"/>
                <a:gd name="T60" fmla="*/ 3535 w 7132"/>
                <a:gd name="T61" fmla="*/ 0 h 2428"/>
                <a:gd name="T62" fmla="*/ 3649 w 7132"/>
                <a:gd name="T63" fmla="*/ 3 h 2428"/>
                <a:gd name="T64" fmla="*/ 3763 w 7132"/>
                <a:gd name="T65" fmla="*/ 8 h 2428"/>
                <a:gd name="T66" fmla="*/ 3877 w 7132"/>
                <a:gd name="T67" fmla="*/ 12 h 2428"/>
                <a:gd name="T68" fmla="*/ 3991 w 7132"/>
                <a:gd name="T69" fmla="*/ 13 h 2428"/>
                <a:gd name="T70" fmla="*/ 4105 w 7132"/>
                <a:gd name="T71" fmla="*/ 14 h 2428"/>
                <a:gd name="T72" fmla="*/ 4220 w 7132"/>
                <a:gd name="T73" fmla="*/ 18 h 2428"/>
                <a:gd name="T74" fmla="*/ 4334 w 7132"/>
                <a:gd name="T75" fmla="*/ 30 h 2428"/>
                <a:gd name="T76" fmla="*/ 4448 w 7132"/>
                <a:gd name="T77" fmla="*/ 51 h 2428"/>
                <a:gd name="T78" fmla="*/ 4562 w 7132"/>
                <a:gd name="T79" fmla="*/ 80 h 2428"/>
                <a:gd name="T80" fmla="*/ 4676 w 7132"/>
                <a:gd name="T81" fmla="*/ 113 h 2428"/>
                <a:gd name="T82" fmla="*/ 4790 w 7132"/>
                <a:gd name="T83" fmla="*/ 146 h 2428"/>
                <a:gd name="T84" fmla="*/ 4904 w 7132"/>
                <a:gd name="T85" fmla="*/ 174 h 2428"/>
                <a:gd name="T86" fmla="*/ 5019 w 7132"/>
                <a:gd name="T87" fmla="*/ 197 h 2428"/>
                <a:gd name="T88" fmla="*/ 5133 w 7132"/>
                <a:gd name="T89" fmla="*/ 215 h 2428"/>
                <a:gd name="T90" fmla="*/ 5247 w 7132"/>
                <a:gd name="T91" fmla="*/ 228 h 2428"/>
                <a:gd name="T92" fmla="*/ 5361 w 7132"/>
                <a:gd name="T93" fmla="*/ 240 h 2428"/>
                <a:gd name="T94" fmla="*/ 5475 w 7132"/>
                <a:gd name="T95" fmla="*/ 252 h 2428"/>
                <a:gd name="T96" fmla="*/ 5589 w 7132"/>
                <a:gd name="T97" fmla="*/ 265 h 2428"/>
                <a:gd name="T98" fmla="*/ 5703 w 7132"/>
                <a:gd name="T99" fmla="*/ 278 h 2428"/>
                <a:gd name="T100" fmla="*/ 5818 w 7132"/>
                <a:gd name="T101" fmla="*/ 287 h 2428"/>
                <a:gd name="T102" fmla="*/ 5932 w 7132"/>
                <a:gd name="T103" fmla="*/ 293 h 2428"/>
                <a:gd name="T104" fmla="*/ 6046 w 7132"/>
                <a:gd name="T105" fmla="*/ 293 h 2428"/>
                <a:gd name="T106" fmla="*/ 6160 w 7132"/>
                <a:gd name="T107" fmla="*/ 287 h 2428"/>
                <a:gd name="T108" fmla="*/ 6274 w 7132"/>
                <a:gd name="T109" fmla="*/ 277 h 2428"/>
                <a:gd name="T110" fmla="*/ 6388 w 7132"/>
                <a:gd name="T111" fmla="*/ 266 h 2428"/>
                <a:gd name="T112" fmla="*/ 6502 w 7132"/>
                <a:gd name="T113" fmla="*/ 255 h 2428"/>
                <a:gd name="T114" fmla="*/ 6617 w 7132"/>
                <a:gd name="T115" fmla="*/ 248 h 2428"/>
                <a:gd name="T116" fmla="*/ 6731 w 7132"/>
                <a:gd name="T117" fmla="*/ 246 h 2428"/>
                <a:gd name="T118" fmla="*/ 6845 w 7132"/>
                <a:gd name="T119" fmla="*/ 246 h 2428"/>
                <a:gd name="T120" fmla="*/ 6959 w 7132"/>
                <a:gd name="T121" fmla="*/ 247 h 2428"/>
                <a:gd name="T122" fmla="*/ 7073 w 7132"/>
                <a:gd name="T123" fmla="*/ 245 h 242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2428"/>
                <a:gd name="T188" fmla="*/ 7132 w 7132"/>
                <a:gd name="T189" fmla="*/ 2428 h 242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2428">
                  <a:moveTo>
                    <a:pt x="0" y="2428"/>
                  </a:moveTo>
                  <a:lnTo>
                    <a:pt x="3" y="2427"/>
                  </a:lnTo>
                  <a:lnTo>
                    <a:pt x="6" y="2427"/>
                  </a:lnTo>
                  <a:lnTo>
                    <a:pt x="9" y="2427"/>
                  </a:lnTo>
                  <a:lnTo>
                    <a:pt x="13" y="2426"/>
                  </a:lnTo>
                  <a:lnTo>
                    <a:pt x="16" y="2426"/>
                  </a:lnTo>
                  <a:lnTo>
                    <a:pt x="19" y="2426"/>
                  </a:lnTo>
                  <a:lnTo>
                    <a:pt x="22" y="2425"/>
                  </a:lnTo>
                  <a:lnTo>
                    <a:pt x="26" y="2425"/>
                  </a:lnTo>
                  <a:lnTo>
                    <a:pt x="29" y="2424"/>
                  </a:lnTo>
                  <a:lnTo>
                    <a:pt x="32" y="2424"/>
                  </a:lnTo>
                  <a:lnTo>
                    <a:pt x="35" y="2424"/>
                  </a:lnTo>
                  <a:lnTo>
                    <a:pt x="39" y="2423"/>
                  </a:lnTo>
                  <a:lnTo>
                    <a:pt x="42" y="2423"/>
                  </a:lnTo>
                  <a:lnTo>
                    <a:pt x="45" y="2422"/>
                  </a:lnTo>
                  <a:lnTo>
                    <a:pt x="48" y="2422"/>
                  </a:lnTo>
                  <a:lnTo>
                    <a:pt x="52" y="2421"/>
                  </a:lnTo>
                  <a:lnTo>
                    <a:pt x="55" y="2420"/>
                  </a:lnTo>
                  <a:lnTo>
                    <a:pt x="58" y="2420"/>
                  </a:lnTo>
                  <a:lnTo>
                    <a:pt x="61" y="2419"/>
                  </a:lnTo>
                  <a:lnTo>
                    <a:pt x="65" y="2418"/>
                  </a:lnTo>
                  <a:lnTo>
                    <a:pt x="68" y="2418"/>
                  </a:lnTo>
                  <a:lnTo>
                    <a:pt x="71" y="2417"/>
                  </a:lnTo>
                  <a:lnTo>
                    <a:pt x="75" y="2416"/>
                  </a:lnTo>
                  <a:lnTo>
                    <a:pt x="78" y="2415"/>
                  </a:lnTo>
                  <a:lnTo>
                    <a:pt x="81" y="2414"/>
                  </a:lnTo>
                  <a:lnTo>
                    <a:pt x="84" y="2413"/>
                  </a:lnTo>
                  <a:lnTo>
                    <a:pt x="88" y="2411"/>
                  </a:lnTo>
                  <a:lnTo>
                    <a:pt x="91" y="2410"/>
                  </a:lnTo>
                  <a:lnTo>
                    <a:pt x="94" y="2409"/>
                  </a:lnTo>
                  <a:lnTo>
                    <a:pt x="97" y="2407"/>
                  </a:lnTo>
                  <a:lnTo>
                    <a:pt x="101" y="2406"/>
                  </a:lnTo>
                  <a:lnTo>
                    <a:pt x="104" y="2405"/>
                  </a:lnTo>
                  <a:lnTo>
                    <a:pt x="107" y="2403"/>
                  </a:lnTo>
                  <a:lnTo>
                    <a:pt x="110" y="2401"/>
                  </a:lnTo>
                  <a:lnTo>
                    <a:pt x="114" y="2400"/>
                  </a:lnTo>
                  <a:lnTo>
                    <a:pt x="117" y="2398"/>
                  </a:lnTo>
                  <a:lnTo>
                    <a:pt x="120" y="2397"/>
                  </a:lnTo>
                  <a:lnTo>
                    <a:pt x="123" y="2395"/>
                  </a:lnTo>
                  <a:lnTo>
                    <a:pt x="127" y="2393"/>
                  </a:lnTo>
                  <a:lnTo>
                    <a:pt x="130" y="2391"/>
                  </a:lnTo>
                  <a:lnTo>
                    <a:pt x="133" y="2390"/>
                  </a:lnTo>
                  <a:lnTo>
                    <a:pt x="136" y="2388"/>
                  </a:lnTo>
                  <a:lnTo>
                    <a:pt x="140" y="2386"/>
                  </a:lnTo>
                  <a:lnTo>
                    <a:pt x="143" y="2384"/>
                  </a:lnTo>
                  <a:lnTo>
                    <a:pt x="146" y="2382"/>
                  </a:lnTo>
                  <a:lnTo>
                    <a:pt x="150" y="2380"/>
                  </a:lnTo>
                  <a:lnTo>
                    <a:pt x="153" y="2378"/>
                  </a:lnTo>
                  <a:lnTo>
                    <a:pt x="156" y="2376"/>
                  </a:lnTo>
                  <a:lnTo>
                    <a:pt x="159" y="2374"/>
                  </a:lnTo>
                  <a:lnTo>
                    <a:pt x="163" y="2372"/>
                  </a:lnTo>
                  <a:lnTo>
                    <a:pt x="166" y="2370"/>
                  </a:lnTo>
                  <a:lnTo>
                    <a:pt x="169" y="2368"/>
                  </a:lnTo>
                  <a:lnTo>
                    <a:pt x="172" y="2366"/>
                  </a:lnTo>
                  <a:lnTo>
                    <a:pt x="176" y="2364"/>
                  </a:lnTo>
                  <a:lnTo>
                    <a:pt x="179" y="2362"/>
                  </a:lnTo>
                  <a:lnTo>
                    <a:pt x="182" y="2360"/>
                  </a:lnTo>
                  <a:lnTo>
                    <a:pt x="185" y="2358"/>
                  </a:lnTo>
                  <a:lnTo>
                    <a:pt x="189" y="2355"/>
                  </a:lnTo>
                  <a:lnTo>
                    <a:pt x="192" y="2353"/>
                  </a:lnTo>
                  <a:lnTo>
                    <a:pt x="195" y="2351"/>
                  </a:lnTo>
                  <a:lnTo>
                    <a:pt x="198" y="2349"/>
                  </a:lnTo>
                  <a:lnTo>
                    <a:pt x="202" y="2347"/>
                  </a:lnTo>
                  <a:lnTo>
                    <a:pt x="205" y="2344"/>
                  </a:lnTo>
                  <a:lnTo>
                    <a:pt x="208" y="2342"/>
                  </a:lnTo>
                  <a:lnTo>
                    <a:pt x="211" y="2340"/>
                  </a:lnTo>
                  <a:lnTo>
                    <a:pt x="215" y="2337"/>
                  </a:lnTo>
                  <a:lnTo>
                    <a:pt x="218" y="2335"/>
                  </a:lnTo>
                  <a:lnTo>
                    <a:pt x="221" y="2333"/>
                  </a:lnTo>
                  <a:lnTo>
                    <a:pt x="225" y="2330"/>
                  </a:lnTo>
                  <a:lnTo>
                    <a:pt x="228" y="2328"/>
                  </a:lnTo>
                  <a:lnTo>
                    <a:pt x="231" y="2325"/>
                  </a:lnTo>
                  <a:lnTo>
                    <a:pt x="234" y="2323"/>
                  </a:lnTo>
                  <a:lnTo>
                    <a:pt x="238" y="2320"/>
                  </a:lnTo>
                  <a:lnTo>
                    <a:pt x="241" y="2318"/>
                  </a:lnTo>
                  <a:lnTo>
                    <a:pt x="244" y="2315"/>
                  </a:lnTo>
                  <a:lnTo>
                    <a:pt x="247" y="2312"/>
                  </a:lnTo>
                  <a:lnTo>
                    <a:pt x="251" y="2309"/>
                  </a:lnTo>
                  <a:lnTo>
                    <a:pt x="254" y="2306"/>
                  </a:lnTo>
                  <a:lnTo>
                    <a:pt x="257" y="2303"/>
                  </a:lnTo>
                  <a:lnTo>
                    <a:pt x="260" y="2300"/>
                  </a:lnTo>
                  <a:lnTo>
                    <a:pt x="264" y="2297"/>
                  </a:lnTo>
                  <a:lnTo>
                    <a:pt x="267" y="2294"/>
                  </a:lnTo>
                  <a:lnTo>
                    <a:pt x="270" y="2291"/>
                  </a:lnTo>
                  <a:lnTo>
                    <a:pt x="273" y="2288"/>
                  </a:lnTo>
                  <a:lnTo>
                    <a:pt x="277" y="2285"/>
                  </a:lnTo>
                  <a:lnTo>
                    <a:pt x="280" y="2282"/>
                  </a:lnTo>
                  <a:lnTo>
                    <a:pt x="283" y="2278"/>
                  </a:lnTo>
                  <a:lnTo>
                    <a:pt x="286" y="2275"/>
                  </a:lnTo>
                  <a:lnTo>
                    <a:pt x="290" y="2272"/>
                  </a:lnTo>
                  <a:lnTo>
                    <a:pt x="293" y="2269"/>
                  </a:lnTo>
                  <a:lnTo>
                    <a:pt x="296" y="2265"/>
                  </a:lnTo>
                  <a:lnTo>
                    <a:pt x="300" y="2262"/>
                  </a:lnTo>
                  <a:lnTo>
                    <a:pt x="303" y="2258"/>
                  </a:lnTo>
                  <a:lnTo>
                    <a:pt x="306" y="2255"/>
                  </a:lnTo>
                  <a:lnTo>
                    <a:pt x="309" y="2251"/>
                  </a:lnTo>
                  <a:lnTo>
                    <a:pt x="313" y="2248"/>
                  </a:lnTo>
                  <a:lnTo>
                    <a:pt x="316" y="2244"/>
                  </a:lnTo>
                  <a:lnTo>
                    <a:pt x="319" y="2241"/>
                  </a:lnTo>
                  <a:lnTo>
                    <a:pt x="322" y="2237"/>
                  </a:lnTo>
                  <a:lnTo>
                    <a:pt x="326" y="2234"/>
                  </a:lnTo>
                  <a:lnTo>
                    <a:pt x="329" y="2230"/>
                  </a:lnTo>
                  <a:lnTo>
                    <a:pt x="332" y="2226"/>
                  </a:lnTo>
                  <a:lnTo>
                    <a:pt x="335" y="2222"/>
                  </a:lnTo>
                  <a:lnTo>
                    <a:pt x="339" y="2218"/>
                  </a:lnTo>
                  <a:lnTo>
                    <a:pt x="342" y="2214"/>
                  </a:lnTo>
                  <a:lnTo>
                    <a:pt x="345" y="2210"/>
                  </a:lnTo>
                  <a:lnTo>
                    <a:pt x="348" y="2205"/>
                  </a:lnTo>
                  <a:lnTo>
                    <a:pt x="352" y="2201"/>
                  </a:lnTo>
                  <a:lnTo>
                    <a:pt x="355" y="2197"/>
                  </a:lnTo>
                  <a:lnTo>
                    <a:pt x="358" y="2193"/>
                  </a:lnTo>
                  <a:lnTo>
                    <a:pt x="361" y="2189"/>
                  </a:lnTo>
                  <a:lnTo>
                    <a:pt x="365" y="2184"/>
                  </a:lnTo>
                  <a:lnTo>
                    <a:pt x="368" y="2180"/>
                  </a:lnTo>
                  <a:lnTo>
                    <a:pt x="371" y="2176"/>
                  </a:lnTo>
                  <a:lnTo>
                    <a:pt x="375" y="2171"/>
                  </a:lnTo>
                  <a:lnTo>
                    <a:pt x="378" y="2167"/>
                  </a:lnTo>
                  <a:lnTo>
                    <a:pt x="381" y="2163"/>
                  </a:lnTo>
                  <a:lnTo>
                    <a:pt x="384" y="2158"/>
                  </a:lnTo>
                  <a:lnTo>
                    <a:pt x="388" y="2154"/>
                  </a:lnTo>
                  <a:lnTo>
                    <a:pt x="391" y="2149"/>
                  </a:lnTo>
                  <a:lnTo>
                    <a:pt x="394" y="2145"/>
                  </a:lnTo>
                  <a:lnTo>
                    <a:pt x="397" y="2140"/>
                  </a:lnTo>
                  <a:lnTo>
                    <a:pt x="401" y="2135"/>
                  </a:lnTo>
                  <a:lnTo>
                    <a:pt x="404" y="2131"/>
                  </a:lnTo>
                  <a:lnTo>
                    <a:pt x="407" y="2126"/>
                  </a:lnTo>
                  <a:lnTo>
                    <a:pt x="410" y="2121"/>
                  </a:lnTo>
                  <a:lnTo>
                    <a:pt x="414" y="2116"/>
                  </a:lnTo>
                  <a:lnTo>
                    <a:pt x="417" y="2111"/>
                  </a:lnTo>
                  <a:lnTo>
                    <a:pt x="420" y="2106"/>
                  </a:lnTo>
                  <a:lnTo>
                    <a:pt x="423" y="2101"/>
                  </a:lnTo>
                  <a:lnTo>
                    <a:pt x="427" y="2095"/>
                  </a:lnTo>
                  <a:lnTo>
                    <a:pt x="430" y="2090"/>
                  </a:lnTo>
                  <a:lnTo>
                    <a:pt x="433" y="2085"/>
                  </a:lnTo>
                  <a:lnTo>
                    <a:pt x="437" y="2080"/>
                  </a:lnTo>
                  <a:lnTo>
                    <a:pt x="440" y="2074"/>
                  </a:lnTo>
                  <a:lnTo>
                    <a:pt x="443" y="2069"/>
                  </a:lnTo>
                  <a:lnTo>
                    <a:pt x="446" y="2063"/>
                  </a:lnTo>
                  <a:lnTo>
                    <a:pt x="450" y="2058"/>
                  </a:lnTo>
                  <a:lnTo>
                    <a:pt x="453" y="2053"/>
                  </a:lnTo>
                  <a:lnTo>
                    <a:pt x="456" y="2047"/>
                  </a:lnTo>
                  <a:lnTo>
                    <a:pt x="459" y="2042"/>
                  </a:lnTo>
                  <a:lnTo>
                    <a:pt x="463" y="2036"/>
                  </a:lnTo>
                  <a:lnTo>
                    <a:pt x="466" y="2030"/>
                  </a:lnTo>
                  <a:lnTo>
                    <a:pt x="469" y="2025"/>
                  </a:lnTo>
                  <a:lnTo>
                    <a:pt x="472" y="2019"/>
                  </a:lnTo>
                  <a:lnTo>
                    <a:pt x="476" y="2013"/>
                  </a:lnTo>
                  <a:lnTo>
                    <a:pt x="479" y="2008"/>
                  </a:lnTo>
                  <a:lnTo>
                    <a:pt x="482" y="2002"/>
                  </a:lnTo>
                  <a:lnTo>
                    <a:pt x="485" y="1996"/>
                  </a:lnTo>
                  <a:lnTo>
                    <a:pt x="489" y="1990"/>
                  </a:lnTo>
                  <a:lnTo>
                    <a:pt x="492" y="1984"/>
                  </a:lnTo>
                  <a:lnTo>
                    <a:pt x="495" y="1978"/>
                  </a:lnTo>
                  <a:lnTo>
                    <a:pt x="498" y="1971"/>
                  </a:lnTo>
                  <a:lnTo>
                    <a:pt x="502" y="1965"/>
                  </a:lnTo>
                  <a:lnTo>
                    <a:pt x="505" y="1959"/>
                  </a:lnTo>
                  <a:lnTo>
                    <a:pt x="508" y="1952"/>
                  </a:lnTo>
                  <a:lnTo>
                    <a:pt x="512" y="1946"/>
                  </a:lnTo>
                  <a:lnTo>
                    <a:pt x="515" y="1939"/>
                  </a:lnTo>
                  <a:lnTo>
                    <a:pt x="518" y="1933"/>
                  </a:lnTo>
                  <a:lnTo>
                    <a:pt x="521" y="1926"/>
                  </a:lnTo>
                  <a:lnTo>
                    <a:pt x="525" y="1919"/>
                  </a:lnTo>
                  <a:lnTo>
                    <a:pt x="528" y="1913"/>
                  </a:lnTo>
                  <a:lnTo>
                    <a:pt x="531" y="1906"/>
                  </a:lnTo>
                  <a:lnTo>
                    <a:pt x="534" y="1899"/>
                  </a:lnTo>
                  <a:lnTo>
                    <a:pt x="538" y="1893"/>
                  </a:lnTo>
                  <a:lnTo>
                    <a:pt x="541" y="1886"/>
                  </a:lnTo>
                  <a:lnTo>
                    <a:pt x="544" y="1879"/>
                  </a:lnTo>
                  <a:lnTo>
                    <a:pt x="547" y="1872"/>
                  </a:lnTo>
                  <a:lnTo>
                    <a:pt x="551" y="1865"/>
                  </a:lnTo>
                  <a:lnTo>
                    <a:pt x="554" y="1858"/>
                  </a:lnTo>
                  <a:lnTo>
                    <a:pt x="557" y="1851"/>
                  </a:lnTo>
                  <a:lnTo>
                    <a:pt x="560" y="1844"/>
                  </a:lnTo>
                  <a:lnTo>
                    <a:pt x="564" y="1837"/>
                  </a:lnTo>
                  <a:lnTo>
                    <a:pt x="567" y="1830"/>
                  </a:lnTo>
                  <a:lnTo>
                    <a:pt x="570" y="1823"/>
                  </a:lnTo>
                  <a:lnTo>
                    <a:pt x="573" y="1815"/>
                  </a:lnTo>
                  <a:lnTo>
                    <a:pt x="577" y="1807"/>
                  </a:lnTo>
                  <a:lnTo>
                    <a:pt x="580" y="1800"/>
                  </a:lnTo>
                  <a:lnTo>
                    <a:pt x="583" y="1792"/>
                  </a:lnTo>
                  <a:lnTo>
                    <a:pt x="587" y="1784"/>
                  </a:lnTo>
                  <a:lnTo>
                    <a:pt x="590" y="1776"/>
                  </a:lnTo>
                  <a:lnTo>
                    <a:pt x="593" y="1768"/>
                  </a:lnTo>
                  <a:lnTo>
                    <a:pt x="596" y="1761"/>
                  </a:lnTo>
                  <a:lnTo>
                    <a:pt x="600" y="1753"/>
                  </a:lnTo>
                  <a:lnTo>
                    <a:pt x="603" y="1745"/>
                  </a:lnTo>
                  <a:lnTo>
                    <a:pt x="606" y="1737"/>
                  </a:lnTo>
                  <a:lnTo>
                    <a:pt x="609" y="1728"/>
                  </a:lnTo>
                  <a:lnTo>
                    <a:pt x="613" y="1720"/>
                  </a:lnTo>
                  <a:lnTo>
                    <a:pt x="616" y="1712"/>
                  </a:lnTo>
                  <a:lnTo>
                    <a:pt x="619" y="1704"/>
                  </a:lnTo>
                  <a:lnTo>
                    <a:pt x="622" y="1696"/>
                  </a:lnTo>
                  <a:lnTo>
                    <a:pt x="626" y="1687"/>
                  </a:lnTo>
                  <a:lnTo>
                    <a:pt x="629" y="1679"/>
                  </a:lnTo>
                  <a:lnTo>
                    <a:pt x="632" y="1671"/>
                  </a:lnTo>
                  <a:lnTo>
                    <a:pt x="635" y="1662"/>
                  </a:lnTo>
                  <a:lnTo>
                    <a:pt x="639" y="1654"/>
                  </a:lnTo>
                  <a:lnTo>
                    <a:pt x="642" y="1645"/>
                  </a:lnTo>
                  <a:lnTo>
                    <a:pt x="645" y="1636"/>
                  </a:lnTo>
                  <a:lnTo>
                    <a:pt x="648" y="1628"/>
                  </a:lnTo>
                  <a:lnTo>
                    <a:pt x="652" y="1619"/>
                  </a:lnTo>
                  <a:lnTo>
                    <a:pt x="655" y="1610"/>
                  </a:lnTo>
                  <a:lnTo>
                    <a:pt x="658" y="1601"/>
                  </a:lnTo>
                  <a:lnTo>
                    <a:pt x="662" y="1591"/>
                  </a:lnTo>
                  <a:lnTo>
                    <a:pt x="665" y="1582"/>
                  </a:lnTo>
                  <a:lnTo>
                    <a:pt x="668" y="1573"/>
                  </a:lnTo>
                  <a:lnTo>
                    <a:pt x="671" y="1563"/>
                  </a:lnTo>
                  <a:lnTo>
                    <a:pt x="675" y="1554"/>
                  </a:lnTo>
                  <a:lnTo>
                    <a:pt x="678" y="1544"/>
                  </a:lnTo>
                  <a:lnTo>
                    <a:pt x="681" y="1535"/>
                  </a:lnTo>
                  <a:lnTo>
                    <a:pt x="684" y="1525"/>
                  </a:lnTo>
                  <a:lnTo>
                    <a:pt x="688" y="1515"/>
                  </a:lnTo>
                  <a:lnTo>
                    <a:pt x="691" y="1505"/>
                  </a:lnTo>
                  <a:lnTo>
                    <a:pt x="694" y="1496"/>
                  </a:lnTo>
                  <a:lnTo>
                    <a:pt x="697" y="1486"/>
                  </a:lnTo>
                  <a:lnTo>
                    <a:pt x="701" y="1476"/>
                  </a:lnTo>
                  <a:lnTo>
                    <a:pt x="704" y="1466"/>
                  </a:lnTo>
                  <a:lnTo>
                    <a:pt x="707" y="1456"/>
                  </a:lnTo>
                  <a:lnTo>
                    <a:pt x="710" y="1446"/>
                  </a:lnTo>
                  <a:lnTo>
                    <a:pt x="714" y="1435"/>
                  </a:lnTo>
                  <a:lnTo>
                    <a:pt x="717" y="1425"/>
                  </a:lnTo>
                  <a:lnTo>
                    <a:pt x="720" y="1415"/>
                  </a:lnTo>
                  <a:lnTo>
                    <a:pt x="723" y="1405"/>
                  </a:lnTo>
                  <a:lnTo>
                    <a:pt x="727" y="1394"/>
                  </a:lnTo>
                  <a:lnTo>
                    <a:pt x="730" y="1384"/>
                  </a:lnTo>
                  <a:lnTo>
                    <a:pt x="733" y="1373"/>
                  </a:lnTo>
                  <a:lnTo>
                    <a:pt x="737" y="1362"/>
                  </a:lnTo>
                  <a:lnTo>
                    <a:pt x="740" y="1351"/>
                  </a:lnTo>
                  <a:lnTo>
                    <a:pt x="743" y="1340"/>
                  </a:lnTo>
                  <a:lnTo>
                    <a:pt x="746" y="1329"/>
                  </a:lnTo>
                  <a:lnTo>
                    <a:pt x="750" y="1318"/>
                  </a:lnTo>
                  <a:lnTo>
                    <a:pt x="753" y="1307"/>
                  </a:lnTo>
                  <a:lnTo>
                    <a:pt x="756" y="1296"/>
                  </a:lnTo>
                  <a:lnTo>
                    <a:pt x="759" y="1284"/>
                  </a:lnTo>
                  <a:lnTo>
                    <a:pt x="763" y="1273"/>
                  </a:lnTo>
                  <a:lnTo>
                    <a:pt x="766" y="1261"/>
                  </a:lnTo>
                  <a:lnTo>
                    <a:pt x="769" y="1250"/>
                  </a:lnTo>
                  <a:lnTo>
                    <a:pt x="772" y="1238"/>
                  </a:lnTo>
                  <a:lnTo>
                    <a:pt x="776" y="1226"/>
                  </a:lnTo>
                  <a:lnTo>
                    <a:pt x="779" y="1215"/>
                  </a:lnTo>
                  <a:lnTo>
                    <a:pt x="782" y="1203"/>
                  </a:lnTo>
                  <a:lnTo>
                    <a:pt x="785" y="1191"/>
                  </a:lnTo>
                  <a:lnTo>
                    <a:pt x="789" y="1179"/>
                  </a:lnTo>
                  <a:lnTo>
                    <a:pt x="792" y="1167"/>
                  </a:lnTo>
                  <a:lnTo>
                    <a:pt x="795" y="1155"/>
                  </a:lnTo>
                  <a:lnTo>
                    <a:pt x="799" y="1142"/>
                  </a:lnTo>
                  <a:lnTo>
                    <a:pt x="802" y="1130"/>
                  </a:lnTo>
                  <a:lnTo>
                    <a:pt x="805" y="1117"/>
                  </a:lnTo>
                  <a:lnTo>
                    <a:pt x="808" y="1105"/>
                  </a:lnTo>
                  <a:lnTo>
                    <a:pt x="812" y="1092"/>
                  </a:lnTo>
                  <a:lnTo>
                    <a:pt x="815" y="1080"/>
                  </a:lnTo>
                  <a:lnTo>
                    <a:pt x="818" y="1067"/>
                  </a:lnTo>
                  <a:lnTo>
                    <a:pt x="821" y="1054"/>
                  </a:lnTo>
                  <a:lnTo>
                    <a:pt x="825" y="1042"/>
                  </a:lnTo>
                  <a:lnTo>
                    <a:pt x="828" y="1029"/>
                  </a:lnTo>
                  <a:lnTo>
                    <a:pt x="831" y="1016"/>
                  </a:lnTo>
                  <a:lnTo>
                    <a:pt x="834" y="1003"/>
                  </a:lnTo>
                  <a:lnTo>
                    <a:pt x="838" y="990"/>
                  </a:lnTo>
                  <a:lnTo>
                    <a:pt x="841" y="977"/>
                  </a:lnTo>
                  <a:lnTo>
                    <a:pt x="844" y="964"/>
                  </a:lnTo>
                  <a:lnTo>
                    <a:pt x="847" y="950"/>
                  </a:lnTo>
                  <a:lnTo>
                    <a:pt x="851" y="937"/>
                  </a:lnTo>
                  <a:lnTo>
                    <a:pt x="854" y="924"/>
                  </a:lnTo>
                  <a:lnTo>
                    <a:pt x="857" y="910"/>
                  </a:lnTo>
                  <a:lnTo>
                    <a:pt x="860" y="897"/>
                  </a:lnTo>
                  <a:lnTo>
                    <a:pt x="864" y="883"/>
                  </a:lnTo>
                  <a:lnTo>
                    <a:pt x="867" y="870"/>
                  </a:lnTo>
                  <a:lnTo>
                    <a:pt x="870" y="856"/>
                  </a:lnTo>
                  <a:lnTo>
                    <a:pt x="874" y="842"/>
                  </a:lnTo>
                  <a:lnTo>
                    <a:pt x="877" y="829"/>
                  </a:lnTo>
                  <a:lnTo>
                    <a:pt x="880" y="815"/>
                  </a:lnTo>
                  <a:lnTo>
                    <a:pt x="883" y="801"/>
                  </a:lnTo>
                  <a:lnTo>
                    <a:pt x="887" y="787"/>
                  </a:lnTo>
                  <a:lnTo>
                    <a:pt x="890" y="774"/>
                  </a:lnTo>
                  <a:lnTo>
                    <a:pt x="893" y="760"/>
                  </a:lnTo>
                  <a:lnTo>
                    <a:pt x="896" y="746"/>
                  </a:lnTo>
                  <a:lnTo>
                    <a:pt x="900" y="732"/>
                  </a:lnTo>
                  <a:lnTo>
                    <a:pt x="903" y="719"/>
                  </a:lnTo>
                  <a:lnTo>
                    <a:pt x="906" y="706"/>
                  </a:lnTo>
                  <a:lnTo>
                    <a:pt x="909" y="692"/>
                  </a:lnTo>
                  <a:lnTo>
                    <a:pt x="913" y="679"/>
                  </a:lnTo>
                  <a:lnTo>
                    <a:pt x="916" y="666"/>
                  </a:lnTo>
                  <a:lnTo>
                    <a:pt x="919" y="652"/>
                  </a:lnTo>
                  <a:lnTo>
                    <a:pt x="922" y="639"/>
                  </a:lnTo>
                  <a:lnTo>
                    <a:pt x="926" y="626"/>
                  </a:lnTo>
                  <a:lnTo>
                    <a:pt x="929" y="613"/>
                  </a:lnTo>
                  <a:lnTo>
                    <a:pt x="932" y="600"/>
                  </a:lnTo>
                  <a:lnTo>
                    <a:pt x="935" y="588"/>
                  </a:lnTo>
                  <a:lnTo>
                    <a:pt x="939" y="575"/>
                  </a:lnTo>
                  <a:lnTo>
                    <a:pt x="942" y="563"/>
                  </a:lnTo>
                  <a:lnTo>
                    <a:pt x="945" y="551"/>
                  </a:lnTo>
                  <a:lnTo>
                    <a:pt x="949" y="539"/>
                  </a:lnTo>
                  <a:lnTo>
                    <a:pt x="952" y="527"/>
                  </a:lnTo>
                  <a:lnTo>
                    <a:pt x="955" y="515"/>
                  </a:lnTo>
                  <a:lnTo>
                    <a:pt x="958" y="504"/>
                  </a:lnTo>
                  <a:lnTo>
                    <a:pt x="962" y="493"/>
                  </a:lnTo>
                  <a:lnTo>
                    <a:pt x="965" y="482"/>
                  </a:lnTo>
                  <a:lnTo>
                    <a:pt x="968" y="471"/>
                  </a:lnTo>
                  <a:lnTo>
                    <a:pt x="971" y="461"/>
                  </a:lnTo>
                  <a:lnTo>
                    <a:pt x="975" y="451"/>
                  </a:lnTo>
                  <a:lnTo>
                    <a:pt x="978" y="441"/>
                  </a:lnTo>
                  <a:lnTo>
                    <a:pt x="981" y="433"/>
                  </a:lnTo>
                  <a:lnTo>
                    <a:pt x="984" y="425"/>
                  </a:lnTo>
                  <a:lnTo>
                    <a:pt x="988" y="417"/>
                  </a:lnTo>
                  <a:lnTo>
                    <a:pt x="991" y="410"/>
                  </a:lnTo>
                  <a:lnTo>
                    <a:pt x="994" y="403"/>
                  </a:lnTo>
                  <a:lnTo>
                    <a:pt x="997" y="396"/>
                  </a:lnTo>
                  <a:lnTo>
                    <a:pt x="1001" y="390"/>
                  </a:lnTo>
                  <a:lnTo>
                    <a:pt x="1004" y="384"/>
                  </a:lnTo>
                  <a:lnTo>
                    <a:pt x="1007" y="378"/>
                  </a:lnTo>
                  <a:lnTo>
                    <a:pt x="1010" y="373"/>
                  </a:lnTo>
                  <a:lnTo>
                    <a:pt x="1014" y="368"/>
                  </a:lnTo>
                  <a:lnTo>
                    <a:pt x="1017" y="363"/>
                  </a:lnTo>
                  <a:lnTo>
                    <a:pt x="1020" y="359"/>
                  </a:lnTo>
                  <a:lnTo>
                    <a:pt x="1024" y="355"/>
                  </a:lnTo>
                  <a:lnTo>
                    <a:pt x="1027" y="351"/>
                  </a:lnTo>
                  <a:lnTo>
                    <a:pt x="1030" y="347"/>
                  </a:lnTo>
                  <a:lnTo>
                    <a:pt x="1033" y="344"/>
                  </a:lnTo>
                  <a:lnTo>
                    <a:pt x="1037" y="341"/>
                  </a:lnTo>
                  <a:lnTo>
                    <a:pt x="1040" y="339"/>
                  </a:lnTo>
                  <a:lnTo>
                    <a:pt x="1043" y="337"/>
                  </a:lnTo>
                  <a:lnTo>
                    <a:pt x="1046" y="335"/>
                  </a:lnTo>
                  <a:lnTo>
                    <a:pt x="1050" y="334"/>
                  </a:lnTo>
                  <a:lnTo>
                    <a:pt x="1053" y="332"/>
                  </a:lnTo>
                  <a:lnTo>
                    <a:pt x="1056" y="332"/>
                  </a:lnTo>
                  <a:lnTo>
                    <a:pt x="1059" y="331"/>
                  </a:lnTo>
                  <a:lnTo>
                    <a:pt x="1063" y="332"/>
                  </a:lnTo>
                  <a:lnTo>
                    <a:pt x="1066" y="333"/>
                  </a:lnTo>
                  <a:lnTo>
                    <a:pt x="1069" y="334"/>
                  </a:lnTo>
                  <a:lnTo>
                    <a:pt x="1072" y="336"/>
                  </a:lnTo>
                  <a:lnTo>
                    <a:pt x="1076" y="338"/>
                  </a:lnTo>
                  <a:lnTo>
                    <a:pt x="1079" y="340"/>
                  </a:lnTo>
                  <a:lnTo>
                    <a:pt x="1082" y="342"/>
                  </a:lnTo>
                  <a:lnTo>
                    <a:pt x="1085" y="344"/>
                  </a:lnTo>
                  <a:lnTo>
                    <a:pt x="1089" y="347"/>
                  </a:lnTo>
                  <a:lnTo>
                    <a:pt x="1092" y="350"/>
                  </a:lnTo>
                  <a:lnTo>
                    <a:pt x="1095" y="353"/>
                  </a:lnTo>
                  <a:lnTo>
                    <a:pt x="1099" y="357"/>
                  </a:lnTo>
                  <a:lnTo>
                    <a:pt x="1102" y="360"/>
                  </a:lnTo>
                  <a:lnTo>
                    <a:pt x="1105" y="364"/>
                  </a:lnTo>
                  <a:lnTo>
                    <a:pt x="1108" y="367"/>
                  </a:lnTo>
                  <a:lnTo>
                    <a:pt x="1112" y="371"/>
                  </a:lnTo>
                  <a:lnTo>
                    <a:pt x="1115" y="375"/>
                  </a:lnTo>
                  <a:lnTo>
                    <a:pt x="1118" y="379"/>
                  </a:lnTo>
                  <a:lnTo>
                    <a:pt x="1121" y="383"/>
                  </a:lnTo>
                  <a:lnTo>
                    <a:pt x="1125" y="387"/>
                  </a:lnTo>
                  <a:lnTo>
                    <a:pt x="1128" y="391"/>
                  </a:lnTo>
                  <a:lnTo>
                    <a:pt x="1131" y="395"/>
                  </a:lnTo>
                  <a:lnTo>
                    <a:pt x="1134" y="400"/>
                  </a:lnTo>
                  <a:lnTo>
                    <a:pt x="1138" y="404"/>
                  </a:lnTo>
                  <a:lnTo>
                    <a:pt x="1141" y="408"/>
                  </a:lnTo>
                  <a:lnTo>
                    <a:pt x="1144" y="413"/>
                  </a:lnTo>
                  <a:lnTo>
                    <a:pt x="1147" y="417"/>
                  </a:lnTo>
                  <a:lnTo>
                    <a:pt x="1151" y="422"/>
                  </a:lnTo>
                  <a:lnTo>
                    <a:pt x="1154" y="426"/>
                  </a:lnTo>
                  <a:lnTo>
                    <a:pt x="1157" y="431"/>
                  </a:lnTo>
                  <a:lnTo>
                    <a:pt x="1161" y="435"/>
                  </a:lnTo>
                  <a:lnTo>
                    <a:pt x="1164" y="440"/>
                  </a:lnTo>
                  <a:lnTo>
                    <a:pt x="1167" y="444"/>
                  </a:lnTo>
                  <a:lnTo>
                    <a:pt x="1170" y="448"/>
                  </a:lnTo>
                  <a:lnTo>
                    <a:pt x="1174" y="453"/>
                  </a:lnTo>
                  <a:lnTo>
                    <a:pt x="1177" y="457"/>
                  </a:lnTo>
                  <a:lnTo>
                    <a:pt x="1180" y="461"/>
                  </a:lnTo>
                  <a:lnTo>
                    <a:pt x="1183" y="465"/>
                  </a:lnTo>
                  <a:lnTo>
                    <a:pt x="1187" y="469"/>
                  </a:lnTo>
                  <a:lnTo>
                    <a:pt x="1190" y="473"/>
                  </a:lnTo>
                  <a:lnTo>
                    <a:pt x="1193" y="477"/>
                  </a:lnTo>
                  <a:lnTo>
                    <a:pt x="1196" y="481"/>
                  </a:lnTo>
                  <a:lnTo>
                    <a:pt x="1200" y="485"/>
                  </a:lnTo>
                  <a:lnTo>
                    <a:pt x="1203" y="489"/>
                  </a:lnTo>
                  <a:lnTo>
                    <a:pt x="1206" y="492"/>
                  </a:lnTo>
                  <a:lnTo>
                    <a:pt x="1209" y="496"/>
                  </a:lnTo>
                  <a:lnTo>
                    <a:pt x="1213" y="500"/>
                  </a:lnTo>
                  <a:lnTo>
                    <a:pt x="1216" y="503"/>
                  </a:lnTo>
                  <a:lnTo>
                    <a:pt x="1219" y="506"/>
                  </a:lnTo>
                  <a:lnTo>
                    <a:pt x="1222" y="510"/>
                  </a:lnTo>
                  <a:lnTo>
                    <a:pt x="1226" y="513"/>
                  </a:lnTo>
                  <a:lnTo>
                    <a:pt x="1229" y="516"/>
                  </a:lnTo>
                  <a:lnTo>
                    <a:pt x="1232" y="520"/>
                  </a:lnTo>
                  <a:lnTo>
                    <a:pt x="1236" y="523"/>
                  </a:lnTo>
                  <a:lnTo>
                    <a:pt x="1239" y="526"/>
                  </a:lnTo>
                  <a:lnTo>
                    <a:pt x="1242" y="529"/>
                  </a:lnTo>
                  <a:lnTo>
                    <a:pt x="1245" y="532"/>
                  </a:lnTo>
                  <a:lnTo>
                    <a:pt x="1249" y="535"/>
                  </a:lnTo>
                  <a:lnTo>
                    <a:pt x="1252" y="538"/>
                  </a:lnTo>
                  <a:lnTo>
                    <a:pt x="1255" y="540"/>
                  </a:lnTo>
                  <a:lnTo>
                    <a:pt x="1258" y="543"/>
                  </a:lnTo>
                  <a:lnTo>
                    <a:pt x="1262" y="545"/>
                  </a:lnTo>
                  <a:lnTo>
                    <a:pt x="1265" y="548"/>
                  </a:lnTo>
                  <a:lnTo>
                    <a:pt x="1268" y="550"/>
                  </a:lnTo>
                  <a:lnTo>
                    <a:pt x="1271" y="553"/>
                  </a:lnTo>
                  <a:lnTo>
                    <a:pt x="1275" y="555"/>
                  </a:lnTo>
                  <a:lnTo>
                    <a:pt x="1278" y="557"/>
                  </a:lnTo>
                  <a:lnTo>
                    <a:pt x="1281" y="559"/>
                  </a:lnTo>
                  <a:lnTo>
                    <a:pt x="1284" y="562"/>
                  </a:lnTo>
                  <a:lnTo>
                    <a:pt x="1288" y="564"/>
                  </a:lnTo>
                  <a:lnTo>
                    <a:pt x="1291" y="566"/>
                  </a:lnTo>
                  <a:lnTo>
                    <a:pt x="1294" y="567"/>
                  </a:lnTo>
                  <a:lnTo>
                    <a:pt x="1297" y="569"/>
                  </a:lnTo>
                  <a:lnTo>
                    <a:pt x="1301" y="571"/>
                  </a:lnTo>
                  <a:lnTo>
                    <a:pt x="1304" y="573"/>
                  </a:lnTo>
                  <a:lnTo>
                    <a:pt x="1307" y="574"/>
                  </a:lnTo>
                  <a:lnTo>
                    <a:pt x="1311" y="576"/>
                  </a:lnTo>
                  <a:lnTo>
                    <a:pt x="1314" y="577"/>
                  </a:lnTo>
                  <a:lnTo>
                    <a:pt x="1317" y="578"/>
                  </a:lnTo>
                  <a:lnTo>
                    <a:pt x="1320" y="580"/>
                  </a:lnTo>
                  <a:lnTo>
                    <a:pt x="1324" y="581"/>
                  </a:lnTo>
                  <a:lnTo>
                    <a:pt x="1327" y="582"/>
                  </a:lnTo>
                  <a:lnTo>
                    <a:pt x="1330" y="583"/>
                  </a:lnTo>
                  <a:lnTo>
                    <a:pt x="1333" y="584"/>
                  </a:lnTo>
                  <a:lnTo>
                    <a:pt x="1337" y="585"/>
                  </a:lnTo>
                  <a:lnTo>
                    <a:pt x="1340" y="586"/>
                  </a:lnTo>
                  <a:lnTo>
                    <a:pt x="1343" y="587"/>
                  </a:lnTo>
                  <a:lnTo>
                    <a:pt x="1346" y="588"/>
                  </a:lnTo>
                  <a:lnTo>
                    <a:pt x="1350" y="588"/>
                  </a:lnTo>
                  <a:lnTo>
                    <a:pt x="1353" y="589"/>
                  </a:lnTo>
                  <a:lnTo>
                    <a:pt x="1356" y="590"/>
                  </a:lnTo>
                  <a:lnTo>
                    <a:pt x="1359" y="590"/>
                  </a:lnTo>
                  <a:lnTo>
                    <a:pt x="1363" y="591"/>
                  </a:lnTo>
                  <a:lnTo>
                    <a:pt x="1366" y="591"/>
                  </a:lnTo>
                  <a:lnTo>
                    <a:pt x="1369" y="592"/>
                  </a:lnTo>
                  <a:lnTo>
                    <a:pt x="1372" y="592"/>
                  </a:lnTo>
                  <a:lnTo>
                    <a:pt x="1376" y="593"/>
                  </a:lnTo>
                  <a:lnTo>
                    <a:pt x="1379" y="593"/>
                  </a:lnTo>
                  <a:lnTo>
                    <a:pt x="1382" y="593"/>
                  </a:lnTo>
                  <a:lnTo>
                    <a:pt x="1386" y="594"/>
                  </a:lnTo>
                  <a:lnTo>
                    <a:pt x="1389" y="594"/>
                  </a:lnTo>
                  <a:lnTo>
                    <a:pt x="1392" y="594"/>
                  </a:lnTo>
                  <a:lnTo>
                    <a:pt x="1395" y="593"/>
                  </a:lnTo>
                  <a:lnTo>
                    <a:pt x="1399" y="593"/>
                  </a:lnTo>
                  <a:lnTo>
                    <a:pt x="1402" y="593"/>
                  </a:lnTo>
                  <a:lnTo>
                    <a:pt x="1405" y="593"/>
                  </a:lnTo>
                  <a:lnTo>
                    <a:pt x="1408" y="592"/>
                  </a:lnTo>
                  <a:lnTo>
                    <a:pt x="1412" y="592"/>
                  </a:lnTo>
                  <a:lnTo>
                    <a:pt x="1415" y="592"/>
                  </a:lnTo>
                  <a:lnTo>
                    <a:pt x="1418" y="591"/>
                  </a:lnTo>
                  <a:lnTo>
                    <a:pt x="1421" y="591"/>
                  </a:lnTo>
                  <a:lnTo>
                    <a:pt x="1425" y="590"/>
                  </a:lnTo>
                  <a:lnTo>
                    <a:pt x="1428" y="590"/>
                  </a:lnTo>
                  <a:lnTo>
                    <a:pt x="1431" y="589"/>
                  </a:lnTo>
                  <a:lnTo>
                    <a:pt x="1434" y="589"/>
                  </a:lnTo>
                  <a:lnTo>
                    <a:pt x="1438" y="588"/>
                  </a:lnTo>
                  <a:lnTo>
                    <a:pt x="1441" y="587"/>
                  </a:lnTo>
                  <a:lnTo>
                    <a:pt x="1444" y="587"/>
                  </a:lnTo>
                  <a:lnTo>
                    <a:pt x="1447" y="586"/>
                  </a:lnTo>
                  <a:lnTo>
                    <a:pt x="1451" y="585"/>
                  </a:lnTo>
                  <a:lnTo>
                    <a:pt x="1454" y="584"/>
                  </a:lnTo>
                  <a:lnTo>
                    <a:pt x="1457" y="584"/>
                  </a:lnTo>
                  <a:lnTo>
                    <a:pt x="1461" y="583"/>
                  </a:lnTo>
                  <a:lnTo>
                    <a:pt x="1464" y="582"/>
                  </a:lnTo>
                  <a:lnTo>
                    <a:pt x="1467" y="581"/>
                  </a:lnTo>
                  <a:lnTo>
                    <a:pt x="1470" y="580"/>
                  </a:lnTo>
                  <a:lnTo>
                    <a:pt x="1474" y="579"/>
                  </a:lnTo>
                  <a:lnTo>
                    <a:pt x="1477" y="578"/>
                  </a:lnTo>
                  <a:lnTo>
                    <a:pt x="1480" y="576"/>
                  </a:lnTo>
                  <a:lnTo>
                    <a:pt x="1483" y="575"/>
                  </a:lnTo>
                  <a:lnTo>
                    <a:pt x="1487" y="574"/>
                  </a:lnTo>
                  <a:lnTo>
                    <a:pt x="1490" y="572"/>
                  </a:lnTo>
                  <a:lnTo>
                    <a:pt x="1493" y="571"/>
                  </a:lnTo>
                  <a:lnTo>
                    <a:pt x="1496" y="570"/>
                  </a:lnTo>
                  <a:lnTo>
                    <a:pt x="1500" y="568"/>
                  </a:lnTo>
                  <a:lnTo>
                    <a:pt x="1503" y="567"/>
                  </a:lnTo>
                  <a:lnTo>
                    <a:pt x="1506" y="565"/>
                  </a:lnTo>
                  <a:lnTo>
                    <a:pt x="1509" y="564"/>
                  </a:lnTo>
                  <a:lnTo>
                    <a:pt x="1513" y="562"/>
                  </a:lnTo>
                  <a:lnTo>
                    <a:pt x="1516" y="561"/>
                  </a:lnTo>
                  <a:lnTo>
                    <a:pt x="1519" y="559"/>
                  </a:lnTo>
                  <a:lnTo>
                    <a:pt x="1523" y="558"/>
                  </a:lnTo>
                  <a:lnTo>
                    <a:pt x="1526" y="556"/>
                  </a:lnTo>
                  <a:lnTo>
                    <a:pt x="1529" y="555"/>
                  </a:lnTo>
                  <a:lnTo>
                    <a:pt x="1532" y="553"/>
                  </a:lnTo>
                  <a:lnTo>
                    <a:pt x="1536" y="552"/>
                  </a:lnTo>
                  <a:lnTo>
                    <a:pt x="1539" y="550"/>
                  </a:lnTo>
                  <a:lnTo>
                    <a:pt x="1542" y="548"/>
                  </a:lnTo>
                  <a:lnTo>
                    <a:pt x="1545" y="547"/>
                  </a:lnTo>
                  <a:lnTo>
                    <a:pt x="1549" y="545"/>
                  </a:lnTo>
                  <a:lnTo>
                    <a:pt x="1552" y="543"/>
                  </a:lnTo>
                  <a:lnTo>
                    <a:pt x="1555" y="541"/>
                  </a:lnTo>
                  <a:lnTo>
                    <a:pt x="1558" y="539"/>
                  </a:lnTo>
                  <a:lnTo>
                    <a:pt x="1562" y="537"/>
                  </a:lnTo>
                  <a:lnTo>
                    <a:pt x="1565" y="535"/>
                  </a:lnTo>
                  <a:lnTo>
                    <a:pt x="1568" y="534"/>
                  </a:lnTo>
                  <a:lnTo>
                    <a:pt x="1571" y="532"/>
                  </a:lnTo>
                  <a:lnTo>
                    <a:pt x="1575" y="530"/>
                  </a:lnTo>
                  <a:lnTo>
                    <a:pt x="1578" y="528"/>
                  </a:lnTo>
                  <a:lnTo>
                    <a:pt x="1581" y="526"/>
                  </a:lnTo>
                  <a:lnTo>
                    <a:pt x="1584" y="524"/>
                  </a:lnTo>
                  <a:lnTo>
                    <a:pt x="1588" y="522"/>
                  </a:lnTo>
                  <a:lnTo>
                    <a:pt x="1591" y="520"/>
                  </a:lnTo>
                  <a:lnTo>
                    <a:pt x="1594" y="518"/>
                  </a:lnTo>
                  <a:lnTo>
                    <a:pt x="1598" y="516"/>
                  </a:lnTo>
                  <a:lnTo>
                    <a:pt x="1601" y="514"/>
                  </a:lnTo>
                  <a:lnTo>
                    <a:pt x="1604" y="512"/>
                  </a:lnTo>
                  <a:lnTo>
                    <a:pt x="1607" y="510"/>
                  </a:lnTo>
                  <a:lnTo>
                    <a:pt x="1611" y="507"/>
                  </a:lnTo>
                  <a:lnTo>
                    <a:pt x="1614" y="505"/>
                  </a:lnTo>
                  <a:lnTo>
                    <a:pt x="1617" y="503"/>
                  </a:lnTo>
                  <a:lnTo>
                    <a:pt x="1620" y="501"/>
                  </a:lnTo>
                  <a:lnTo>
                    <a:pt x="1624" y="499"/>
                  </a:lnTo>
                  <a:lnTo>
                    <a:pt x="1627" y="497"/>
                  </a:lnTo>
                  <a:lnTo>
                    <a:pt x="1630" y="495"/>
                  </a:lnTo>
                  <a:lnTo>
                    <a:pt x="1633" y="493"/>
                  </a:lnTo>
                  <a:lnTo>
                    <a:pt x="1637" y="491"/>
                  </a:lnTo>
                  <a:lnTo>
                    <a:pt x="1640" y="488"/>
                  </a:lnTo>
                  <a:lnTo>
                    <a:pt x="1643" y="486"/>
                  </a:lnTo>
                  <a:lnTo>
                    <a:pt x="1646" y="484"/>
                  </a:lnTo>
                  <a:lnTo>
                    <a:pt x="1650" y="482"/>
                  </a:lnTo>
                  <a:lnTo>
                    <a:pt x="1653" y="480"/>
                  </a:lnTo>
                  <a:lnTo>
                    <a:pt x="1656" y="478"/>
                  </a:lnTo>
                  <a:lnTo>
                    <a:pt x="1659" y="475"/>
                  </a:lnTo>
                  <a:lnTo>
                    <a:pt x="1663" y="473"/>
                  </a:lnTo>
                  <a:lnTo>
                    <a:pt x="1666" y="471"/>
                  </a:lnTo>
                  <a:lnTo>
                    <a:pt x="1669" y="469"/>
                  </a:lnTo>
                  <a:lnTo>
                    <a:pt x="1673" y="467"/>
                  </a:lnTo>
                  <a:lnTo>
                    <a:pt x="1676" y="465"/>
                  </a:lnTo>
                  <a:lnTo>
                    <a:pt x="1679" y="462"/>
                  </a:lnTo>
                  <a:lnTo>
                    <a:pt x="1682" y="460"/>
                  </a:lnTo>
                  <a:lnTo>
                    <a:pt x="1686" y="458"/>
                  </a:lnTo>
                  <a:lnTo>
                    <a:pt x="1689" y="456"/>
                  </a:lnTo>
                  <a:lnTo>
                    <a:pt x="1692" y="454"/>
                  </a:lnTo>
                  <a:lnTo>
                    <a:pt x="1695" y="452"/>
                  </a:lnTo>
                  <a:lnTo>
                    <a:pt x="1699" y="449"/>
                  </a:lnTo>
                  <a:lnTo>
                    <a:pt x="1702" y="447"/>
                  </a:lnTo>
                  <a:lnTo>
                    <a:pt x="1705" y="445"/>
                  </a:lnTo>
                  <a:lnTo>
                    <a:pt x="1708" y="443"/>
                  </a:lnTo>
                  <a:lnTo>
                    <a:pt x="1712" y="441"/>
                  </a:lnTo>
                  <a:lnTo>
                    <a:pt x="1715" y="439"/>
                  </a:lnTo>
                  <a:lnTo>
                    <a:pt x="1718" y="437"/>
                  </a:lnTo>
                  <a:lnTo>
                    <a:pt x="1721" y="435"/>
                  </a:lnTo>
                  <a:lnTo>
                    <a:pt x="1725" y="432"/>
                  </a:lnTo>
                  <a:lnTo>
                    <a:pt x="1728" y="430"/>
                  </a:lnTo>
                  <a:lnTo>
                    <a:pt x="1731" y="428"/>
                  </a:lnTo>
                  <a:lnTo>
                    <a:pt x="1734" y="426"/>
                  </a:lnTo>
                  <a:lnTo>
                    <a:pt x="1738" y="424"/>
                  </a:lnTo>
                  <a:lnTo>
                    <a:pt x="1741" y="422"/>
                  </a:lnTo>
                  <a:lnTo>
                    <a:pt x="1744" y="420"/>
                  </a:lnTo>
                  <a:lnTo>
                    <a:pt x="1748" y="418"/>
                  </a:lnTo>
                  <a:lnTo>
                    <a:pt x="1751" y="416"/>
                  </a:lnTo>
                  <a:lnTo>
                    <a:pt x="1754" y="414"/>
                  </a:lnTo>
                  <a:lnTo>
                    <a:pt x="1757" y="412"/>
                  </a:lnTo>
                  <a:lnTo>
                    <a:pt x="1761" y="410"/>
                  </a:lnTo>
                  <a:lnTo>
                    <a:pt x="1764" y="408"/>
                  </a:lnTo>
                  <a:lnTo>
                    <a:pt x="1767" y="406"/>
                  </a:lnTo>
                  <a:lnTo>
                    <a:pt x="1770" y="404"/>
                  </a:lnTo>
                  <a:lnTo>
                    <a:pt x="1774" y="402"/>
                  </a:lnTo>
                  <a:lnTo>
                    <a:pt x="1777" y="400"/>
                  </a:lnTo>
                  <a:lnTo>
                    <a:pt x="1780" y="398"/>
                  </a:lnTo>
                  <a:lnTo>
                    <a:pt x="1783" y="396"/>
                  </a:lnTo>
                  <a:lnTo>
                    <a:pt x="1787" y="395"/>
                  </a:lnTo>
                  <a:lnTo>
                    <a:pt x="1790" y="393"/>
                  </a:lnTo>
                  <a:lnTo>
                    <a:pt x="1793" y="391"/>
                  </a:lnTo>
                  <a:lnTo>
                    <a:pt x="1796" y="389"/>
                  </a:lnTo>
                  <a:lnTo>
                    <a:pt x="1800" y="387"/>
                  </a:lnTo>
                  <a:lnTo>
                    <a:pt x="1803" y="385"/>
                  </a:lnTo>
                  <a:lnTo>
                    <a:pt x="1806" y="384"/>
                  </a:lnTo>
                  <a:lnTo>
                    <a:pt x="1809" y="382"/>
                  </a:lnTo>
                  <a:lnTo>
                    <a:pt x="1813" y="380"/>
                  </a:lnTo>
                  <a:lnTo>
                    <a:pt x="1816" y="379"/>
                  </a:lnTo>
                  <a:lnTo>
                    <a:pt x="1819" y="377"/>
                  </a:lnTo>
                  <a:lnTo>
                    <a:pt x="1823" y="375"/>
                  </a:lnTo>
                  <a:lnTo>
                    <a:pt x="1826" y="374"/>
                  </a:lnTo>
                  <a:lnTo>
                    <a:pt x="1829" y="372"/>
                  </a:lnTo>
                  <a:lnTo>
                    <a:pt x="1832" y="370"/>
                  </a:lnTo>
                  <a:lnTo>
                    <a:pt x="1836" y="369"/>
                  </a:lnTo>
                  <a:lnTo>
                    <a:pt x="1839" y="367"/>
                  </a:lnTo>
                  <a:lnTo>
                    <a:pt x="1842" y="366"/>
                  </a:lnTo>
                  <a:lnTo>
                    <a:pt x="1845" y="364"/>
                  </a:lnTo>
                  <a:lnTo>
                    <a:pt x="1849" y="363"/>
                  </a:lnTo>
                  <a:lnTo>
                    <a:pt x="1852" y="361"/>
                  </a:lnTo>
                  <a:lnTo>
                    <a:pt x="1855" y="359"/>
                  </a:lnTo>
                  <a:lnTo>
                    <a:pt x="1858" y="358"/>
                  </a:lnTo>
                  <a:lnTo>
                    <a:pt x="1862" y="357"/>
                  </a:lnTo>
                  <a:lnTo>
                    <a:pt x="1865" y="355"/>
                  </a:lnTo>
                  <a:lnTo>
                    <a:pt x="1868" y="354"/>
                  </a:lnTo>
                  <a:lnTo>
                    <a:pt x="1871" y="352"/>
                  </a:lnTo>
                  <a:lnTo>
                    <a:pt x="1875" y="351"/>
                  </a:lnTo>
                  <a:lnTo>
                    <a:pt x="1878" y="350"/>
                  </a:lnTo>
                  <a:lnTo>
                    <a:pt x="1881" y="348"/>
                  </a:lnTo>
                  <a:lnTo>
                    <a:pt x="1885" y="347"/>
                  </a:lnTo>
                  <a:lnTo>
                    <a:pt x="1888" y="346"/>
                  </a:lnTo>
                  <a:lnTo>
                    <a:pt x="1891" y="345"/>
                  </a:lnTo>
                  <a:lnTo>
                    <a:pt x="1894" y="343"/>
                  </a:lnTo>
                  <a:lnTo>
                    <a:pt x="1898" y="342"/>
                  </a:lnTo>
                  <a:lnTo>
                    <a:pt x="1901" y="341"/>
                  </a:lnTo>
                  <a:lnTo>
                    <a:pt x="1904" y="340"/>
                  </a:lnTo>
                  <a:lnTo>
                    <a:pt x="1907" y="339"/>
                  </a:lnTo>
                  <a:lnTo>
                    <a:pt x="1911" y="338"/>
                  </a:lnTo>
                  <a:lnTo>
                    <a:pt x="1914" y="337"/>
                  </a:lnTo>
                  <a:lnTo>
                    <a:pt x="1917" y="335"/>
                  </a:lnTo>
                  <a:lnTo>
                    <a:pt x="1920" y="334"/>
                  </a:lnTo>
                  <a:lnTo>
                    <a:pt x="1924" y="333"/>
                  </a:lnTo>
                  <a:lnTo>
                    <a:pt x="1927" y="332"/>
                  </a:lnTo>
                  <a:lnTo>
                    <a:pt x="1930" y="331"/>
                  </a:lnTo>
                  <a:lnTo>
                    <a:pt x="1933" y="330"/>
                  </a:lnTo>
                  <a:lnTo>
                    <a:pt x="1937" y="329"/>
                  </a:lnTo>
                  <a:lnTo>
                    <a:pt x="1940" y="328"/>
                  </a:lnTo>
                  <a:lnTo>
                    <a:pt x="1943" y="327"/>
                  </a:lnTo>
                  <a:lnTo>
                    <a:pt x="1946" y="327"/>
                  </a:lnTo>
                  <a:lnTo>
                    <a:pt x="1950" y="326"/>
                  </a:lnTo>
                  <a:lnTo>
                    <a:pt x="1953" y="325"/>
                  </a:lnTo>
                  <a:lnTo>
                    <a:pt x="1956" y="324"/>
                  </a:lnTo>
                  <a:lnTo>
                    <a:pt x="1960" y="323"/>
                  </a:lnTo>
                  <a:lnTo>
                    <a:pt x="1963" y="322"/>
                  </a:lnTo>
                  <a:lnTo>
                    <a:pt x="1966" y="322"/>
                  </a:lnTo>
                  <a:lnTo>
                    <a:pt x="1969" y="321"/>
                  </a:lnTo>
                  <a:lnTo>
                    <a:pt x="1973" y="320"/>
                  </a:lnTo>
                  <a:lnTo>
                    <a:pt x="1976" y="320"/>
                  </a:lnTo>
                  <a:lnTo>
                    <a:pt x="1979" y="319"/>
                  </a:lnTo>
                  <a:lnTo>
                    <a:pt x="1982" y="318"/>
                  </a:lnTo>
                  <a:lnTo>
                    <a:pt x="1986" y="318"/>
                  </a:lnTo>
                  <a:lnTo>
                    <a:pt x="1989" y="317"/>
                  </a:lnTo>
                  <a:lnTo>
                    <a:pt x="1992" y="316"/>
                  </a:lnTo>
                  <a:lnTo>
                    <a:pt x="1995" y="316"/>
                  </a:lnTo>
                  <a:lnTo>
                    <a:pt x="1999" y="315"/>
                  </a:lnTo>
                  <a:lnTo>
                    <a:pt x="2002" y="315"/>
                  </a:lnTo>
                  <a:lnTo>
                    <a:pt x="2005" y="314"/>
                  </a:lnTo>
                  <a:lnTo>
                    <a:pt x="2008" y="314"/>
                  </a:lnTo>
                  <a:lnTo>
                    <a:pt x="2012" y="313"/>
                  </a:lnTo>
                  <a:lnTo>
                    <a:pt x="2015" y="313"/>
                  </a:lnTo>
                  <a:lnTo>
                    <a:pt x="2018" y="312"/>
                  </a:lnTo>
                  <a:lnTo>
                    <a:pt x="2021" y="312"/>
                  </a:lnTo>
                  <a:lnTo>
                    <a:pt x="2025" y="311"/>
                  </a:lnTo>
                  <a:lnTo>
                    <a:pt x="2028" y="311"/>
                  </a:lnTo>
                  <a:lnTo>
                    <a:pt x="2031" y="310"/>
                  </a:lnTo>
                  <a:lnTo>
                    <a:pt x="2035" y="310"/>
                  </a:lnTo>
                  <a:lnTo>
                    <a:pt x="2038" y="310"/>
                  </a:lnTo>
                  <a:lnTo>
                    <a:pt x="2041" y="309"/>
                  </a:lnTo>
                  <a:lnTo>
                    <a:pt x="2044" y="309"/>
                  </a:lnTo>
                  <a:lnTo>
                    <a:pt x="2048" y="309"/>
                  </a:lnTo>
                  <a:lnTo>
                    <a:pt x="2051" y="308"/>
                  </a:lnTo>
                  <a:lnTo>
                    <a:pt x="2054" y="308"/>
                  </a:lnTo>
                  <a:lnTo>
                    <a:pt x="2057" y="308"/>
                  </a:lnTo>
                  <a:lnTo>
                    <a:pt x="2061" y="308"/>
                  </a:lnTo>
                  <a:lnTo>
                    <a:pt x="2064" y="308"/>
                  </a:lnTo>
                  <a:lnTo>
                    <a:pt x="2067" y="307"/>
                  </a:lnTo>
                  <a:lnTo>
                    <a:pt x="2070" y="307"/>
                  </a:lnTo>
                  <a:lnTo>
                    <a:pt x="2074" y="307"/>
                  </a:lnTo>
                  <a:lnTo>
                    <a:pt x="2077" y="307"/>
                  </a:lnTo>
                  <a:lnTo>
                    <a:pt x="2080" y="307"/>
                  </a:lnTo>
                  <a:lnTo>
                    <a:pt x="2083" y="306"/>
                  </a:lnTo>
                  <a:lnTo>
                    <a:pt x="2087" y="306"/>
                  </a:lnTo>
                  <a:lnTo>
                    <a:pt x="2090" y="306"/>
                  </a:lnTo>
                  <a:lnTo>
                    <a:pt x="2093" y="306"/>
                  </a:lnTo>
                  <a:lnTo>
                    <a:pt x="2096" y="306"/>
                  </a:lnTo>
                  <a:lnTo>
                    <a:pt x="2100" y="306"/>
                  </a:lnTo>
                  <a:lnTo>
                    <a:pt x="2103" y="306"/>
                  </a:lnTo>
                  <a:lnTo>
                    <a:pt x="2106" y="306"/>
                  </a:lnTo>
                  <a:lnTo>
                    <a:pt x="2110" y="305"/>
                  </a:lnTo>
                  <a:lnTo>
                    <a:pt x="2113" y="305"/>
                  </a:lnTo>
                  <a:lnTo>
                    <a:pt x="2116" y="305"/>
                  </a:lnTo>
                  <a:lnTo>
                    <a:pt x="2119" y="305"/>
                  </a:lnTo>
                  <a:lnTo>
                    <a:pt x="2123" y="305"/>
                  </a:lnTo>
                  <a:lnTo>
                    <a:pt x="2126" y="305"/>
                  </a:lnTo>
                  <a:lnTo>
                    <a:pt x="2129" y="305"/>
                  </a:lnTo>
                  <a:lnTo>
                    <a:pt x="2132" y="305"/>
                  </a:lnTo>
                  <a:lnTo>
                    <a:pt x="2136" y="305"/>
                  </a:lnTo>
                  <a:lnTo>
                    <a:pt x="2139" y="305"/>
                  </a:lnTo>
                  <a:lnTo>
                    <a:pt x="2142" y="305"/>
                  </a:lnTo>
                  <a:lnTo>
                    <a:pt x="2145" y="306"/>
                  </a:lnTo>
                  <a:lnTo>
                    <a:pt x="2149" y="306"/>
                  </a:lnTo>
                  <a:lnTo>
                    <a:pt x="2152" y="306"/>
                  </a:lnTo>
                  <a:lnTo>
                    <a:pt x="2155" y="306"/>
                  </a:lnTo>
                  <a:lnTo>
                    <a:pt x="2158" y="306"/>
                  </a:lnTo>
                  <a:lnTo>
                    <a:pt x="2162" y="306"/>
                  </a:lnTo>
                  <a:lnTo>
                    <a:pt x="2165" y="306"/>
                  </a:lnTo>
                  <a:lnTo>
                    <a:pt x="2168" y="306"/>
                  </a:lnTo>
                  <a:lnTo>
                    <a:pt x="2171" y="306"/>
                  </a:lnTo>
                  <a:lnTo>
                    <a:pt x="2175" y="306"/>
                  </a:lnTo>
                  <a:lnTo>
                    <a:pt x="2178" y="306"/>
                  </a:lnTo>
                  <a:lnTo>
                    <a:pt x="2181" y="306"/>
                  </a:lnTo>
                  <a:lnTo>
                    <a:pt x="2185" y="307"/>
                  </a:lnTo>
                  <a:lnTo>
                    <a:pt x="2188" y="307"/>
                  </a:lnTo>
                  <a:lnTo>
                    <a:pt x="2191" y="307"/>
                  </a:lnTo>
                  <a:lnTo>
                    <a:pt x="2194" y="307"/>
                  </a:lnTo>
                  <a:lnTo>
                    <a:pt x="2198" y="307"/>
                  </a:lnTo>
                  <a:lnTo>
                    <a:pt x="2201" y="307"/>
                  </a:lnTo>
                  <a:lnTo>
                    <a:pt x="2204" y="307"/>
                  </a:lnTo>
                  <a:lnTo>
                    <a:pt x="2207" y="308"/>
                  </a:lnTo>
                  <a:lnTo>
                    <a:pt x="2211" y="308"/>
                  </a:lnTo>
                  <a:lnTo>
                    <a:pt x="2214" y="308"/>
                  </a:lnTo>
                  <a:lnTo>
                    <a:pt x="2217" y="308"/>
                  </a:lnTo>
                  <a:lnTo>
                    <a:pt x="2220" y="308"/>
                  </a:lnTo>
                  <a:lnTo>
                    <a:pt x="2224" y="308"/>
                  </a:lnTo>
                  <a:lnTo>
                    <a:pt x="2227" y="309"/>
                  </a:lnTo>
                  <a:lnTo>
                    <a:pt x="2230" y="309"/>
                  </a:lnTo>
                  <a:lnTo>
                    <a:pt x="2233" y="309"/>
                  </a:lnTo>
                  <a:lnTo>
                    <a:pt x="2237" y="309"/>
                  </a:lnTo>
                  <a:lnTo>
                    <a:pt x="2240" y="309"/>
                  </a:lnTo>
                  <a:lnTo>
                    <a:pt x="2243" y="309"/>
                  </a:lnTo>
                  <a:lnTo>
                    <a:pt x="2247" y="310"/>
                  </a:lnTo>
                  <a:lnTo>
                    <a:pt x="2250" y="310"/>
                  </a:lnTo>
                  <a:lnTo>
                    <a:pt x="2253" y="310"/>
                  </a:lnTo>
                  <a:lnTo>
                    <a:pt x="2256" y="310"/>
                  </a:lnTo>
                  <a:lnTo>
                    <a:pt x="2260" y="310"/>
                  </a:lnTo>
                  <a:lnTo>
                    <a:pt x="2263" y="310"/>
                  </a:lnTo>
                  <a:lnTo>
                    <a:pt x="2266" y="311"/>
                  </a:lnTo>
                  <a:lnTo>
                    <a:pt x="2269" y="311"/>
                  </a:lnTo>
                  <a:lnTo>
                    <a:pt x="2273" y="311"/>
                  </a:lnTo>
                  <a:lnTo>
                    <a:pt x="2276" y="311"/>
                  </a:lnTo>
                  <a:lnTo>
                    <a:pt x="2279" y="311"/>
                  </a:lnTo>
                  <a:lnTo>
                    <a:pt x="2282" y="312"/>
                  </a:lnTo>
                  <a:lnTo>
                    <a:pt x="2286" y="312"/>
                  </a:lnTo>
                  <a:lnTo>
                    <a:pt x="2289" y="312"/>
                  </a:lnTo>
                  <a:lnTo>
                    <a:pt x="2292" y="312"/>
                  </a:lnTo>
                  <a:lnTo>
                    <a:pt x="2295" y="312"/>
                  </a:lnTo>
                  <a:lnTo>
                    <a:pt x="2299" y="312"/>
                  </a:lnTo>
                  <a:lnTo>
                    <a:pt x="2302" y="313"/>
                  </a:lnTo>
                  <a:lnTo>
                    <a:pt x="2305" y="313"/>
                  </a:lnTo>
                  <a:lnTo>
                    <a:pt x="2308" y="313"/>
                  </a:lnTo>
                  <a:lnTo>
                    <a:pt x="2312" y="313"/>
                  </a:lnTo>
                  <a:lnTo>
                    <a:pt x="2315" y="313"/>
                  </a:lnTo>
                  <a:lnTo>
                    <a:pt x="2318" y="313"/>
                  </a:lnTo>
                  <a:lnTo>
                    <a:pt x="2322" y="313"/>
                  </a:lnTo>
                  <a:lnTo>
                    <a:pt x="2325" y="314"/>
                  </a:lnTo>
                  <a:lnTo>
                    <a:pt x="2328" y="314"/>
                  </a:lnTo>
                  <a:lnTo>
                    <a:pt x="2331" y="314"/>
                  </a:lnTo>
                  <a:lnTo>
                    <a:pt x="2335" y="314"/>
                  </a:lnTo>
                  <a:lnTo>
                    <a:pt x="2338" y="314"/>
                  </a:lnTo>
                  <a:lnTo>
                    <a:pt x="2341" y="314"/>
                  </a:lnTo>
                  <a:lnTo>
                    <a:pt x="2344" y="314"/>
                  </a:lnTo>
                  <a:lnTo>
                    <a:pt x="2348" y="314"/>
                  </a:lnTo>
                  <a:lnTo>
                    <a:pt x="2351" y="315"/>
                  </a:lnTo>
                  <a:lnTo>
                    <a:pt x="2354" y="315"/>
                  </a:lnTo>
                  <a:lnTo>
                    <a:pt x="2357" y="315"/>
                  </a:lnTo>
                  <a:lnTo>
                    <a:pt x="2361" y="315"/>
                  </a:lnTo>
                  <a:lnTo>
                    <a:pt x="2364" y="315"/>
                  </a:lnTo>
                  <a:lnTo>
                    <a:pt x="2367" y="315"/>
                  </a:lnTo>
                  <a:lnTo>
                    <a:pt x="2370" y="315"/>
                  </a:lnTo>
                  <a:lnTo>
                    <a:pt x="2374" y="315"/>
                  </a:lnTo>
                  <a:lnTo>
                    <a:pt x="2377" y="315"/>
                  </a:lnTo>
                  <a:lnTo>
                    <a:pt x="2380" y="315"/>
                  </a:lnTo>
                  <a:lnTo>
                    <a:pt x="2383" y="315"/>
                  </a:lnTo>
                  <a:lnTo>
                    <a:pt x="2387" y="315"/>
                  </a:lnTo>
                  <a:lnTo>
                    <a:pt x="2390" y="315"/>
                  </a:lnTo>
                  <a:lnTo>
                    <a:pt x="2393" y="315"/>
                  </a:lnTo>
                  <a:lnTo>
                    <a:pt x="2397" y="315"/>
                  </a:lnTo>
                  <a:lnTo>
                    <a:pt x="2400" y="315"/>
                  </a:lnTo>
                  <a:lnTo>
                    <a:pt x="2403" y="315"/>
                  </a:lnTo>
                  <a:lnTo>
                    <a:pt x="2406" y="315"/>
                  </a:lnTo>
                  <a:lnTo>
                    <a:pt x="2410" y="315"/>
                  </a:lnTo>
                  <a:lnTo>
                    <a:pt x="2413" y="315"/>
                  </a:lnTo>
                  <a:lnTo>
                    <a:pt x="2416" y="315"/>
                  </a:lnTo>
                  <a:lnTo>
                    <a:pt x="2419" y="315"/>
                  </a:lnTo>
                  <a:lnTo>
                    <a:pt x="2423" y="315"/>
                  </a:lnTo>
                  <a:lnTo>
                    <a:pt x="2426" y="315"/>
                  </a:lnTo>
                  <a:lnTo>
                    <a:pt x="2429" y="315"/>
                  </a:lnTo>
                  <a:lnTo>
                    <a:pt x="2432" y="315"/>
                  </a:lnTo>
                  <a:lnTo>
                    <a:pt x="2436" y="315"/>
                  </a:lnTo>
                  <a:lnTo>
                    <a:pt x="2439" y="315"/>
                  </a:lnTo>
                  <a:lnTo>
                    <a:pt x="2442" y="315"/>
                  </a:lnTo>
                  <a:lnTo>
                    <a:pt x="2445" y="315"/>
                  </a:lnTo>
                  <a:lnTo>
                    <a:pt x="2449" y="315"/>
                  </a:lnTo>
                  <a:lnTo>
                    <a:pt x="2452" y="315"/>
                  </a:lnTo>
                  <a:lnTo>
                    <a:pt x="2455" y="314"/>
                  </a:lnTo>
                  <a:lnTo>
                    <a:pt x="2458" y="314"/>
                  </a:lnTo>
                  <a:lnTo>
                    <a:pt x="2462" y="314"/>
                  </a:lnTo>
                  <a:lnTo>
                    <a:pt x="2465" y="314"/>
                  </a:lnTo>
                  <a:lnTo>
                    <a:pt x="2468" y="314"/>
                  </a:lnTo>
                  <a:lnTo>
                    <a:pt x="2472" y="314"/>
                  </a:lnTo>
                  <a:lnTo>
                    <a:pt x="2475" y="313"/>
                  </a:lnTo>
                  <a:lnTo>
                    <a:pt x="2478" y="313"/>
                  </a:lnTo>
                  <a:lnTo>
                    <a:pt x="2481" y="313"/>
                  </a:lnTo>
                  <a:lnTo>
                    <a:pt x="2485" y="313"/>
                  </a:lnTo>
                  <a:lnTo>
                    <a:pt x="2488" y="313"/>
                  </a:lnTo>
                  <a:lnTo>
                    <a:pt x="2491" y="312"/>
                  </a:lnTo>
                  <a:lnTo>
                    <a:pt x="2494" y="312"/>
                  </a:lnTo>
                  <a:lnTo>
                    <a:pt x="2498" y="312"/>
                  </a:lnTo>
                  <a:lnTo>
                    <a:pt x="2501" y="312"/>
                  </a:lnTo>
                  <a:lnTo>
                    <a:pt x="2504" y="311"/>
                  </a:lnTo>
                  <a:lnTo>
                    <a:pt x="2507" y="311"/>
                  </a:lnTo>
                  <a:lnTo>
                    <a:pt x="2511" y="311"/>
                  </a:lnTo>
                  <a:lnTo>
                    <a:pt x="2514" y="311"/>
                  </a:lnTo>
                  <a:lnTo>
                    <a:pt x="2517" y="310"/>
                  </a:lnTo>
                  <a:lnTo>
                    <a:pt x="2520" y="310"/>
                  </a:lnTo>
                  <a:lnTo>
                    <a:pt x="2524" y="310"/>
                  </a:lnTo>
                  <a:lnTo>
                    <a:pt x="2527" y="309"/>
                  </a:lnTo>
                  <a:lnTo>
                    <a:pt x="2530" y="309"/>
                  </a:lnTo>
                  <a:lnTo>
                    <a:pt x="2533" y="309"/>
                  </a:lnTo>
                  <a:lnTo>
                    <a:pt x="2537" y="308"/>
                  </a:lnTo>
                  <a:lnTo>
                    <a:pt x="2540" y="308"/>
                  </a:lnTo>
                  <a:lnTo>
                    <a:pt x="2543" y="307"/>
                  </a:lnTo>
                  <a:lnTo>
                    <a:pt x="2547" y="307"/>
                  </a:lnTo>
                  <a:lnTo>
                    <a:pt x="2550" y="307"/>
                  </a:lnTo>
                  <a:lnTo>
                    <a:pt x="2553" y="306"/>
                  </a:lnTo>
                  <a:lnTo>
                    <a:pt x="2556" y="306"/>
                  </a:lnTo>
                  <a:lnTo>
                    <a:pt x="2560" y="305"/>
                  </a:lnTo>
                  <a:lnTo>
                    <a:pt x="2563" y="305"/>
                  </a:lnTo>
                  <a:lnTo>
                    <a:pt x="2566" y="304"/>
                  </a:lnTo>
                  <a:lnTo>
                    <a:pt x="2569" y="304"/>
                  </a:lnTo>
                  <a:lnTo>
                    <a:pt x="2573" y="303"/>
                  </a:lnTo>
                  <a:lnTo>
                    <a:pt x="2576" y="303"/>
                  </a:lnTo>
                  <a:lnTo>
                    <a:pt x="2579" y="302"/>
                  </a:lnTo>
                  <a:lnTo>
                    <a:pt x="2582" y="302"/>
                  </a:lnTo>
                  <a:lnTo>
                    <a:pt x="2586" y="301"/>
                  </a:lnTo>
                  <a:lnTo>
                    <a:pt x="2589" y="301"/>
                  </a:lnTo>
                  <a:lnTo>
                    <a:pt x="2592" y="300"/>
                  </a:lnTo>
                  <a:lnTo>
                    <a:pt x="2595" y="300"/>
                  </a:lnTo>
                  <a:lnTo>
                    <a:pt x="2599" y="299"/>
                  </a:lnTo>
                  <a:lnTo>
                    <a:pt x="2602" y="299"/>
                  </a:lnTo>
                  <a:lnTo>
                    <a:pt x="2605" y="298"/>
                  </a:lnTo>
                  <a:lnTo>
                    <a:pt x="2609" y="297"/>
                  </a:lnTo>
                  <a:lnTo>
                    <a:pt x="2612" y="297"/>
                  </a:lnTo>
                  <a:lnTo>
                    <a:pt x="2615" y="296"/>
                  </a:lnTo>
                  <a:lnTo>
                    <a:pt x="2618" y="295"/>
                  </a:lnTo>
                  <a:lnTo>
                    <a:pt x="2622" y="295"/>
                  </a:lnTo>
                  <a:lnTo>
                    <a:pt x="2625" y="294"/>
                  </a:lnTo>
                  <a:lnTo>
                    <a:pt x="2628" y="293"/>
                  </a:lnTo>
                  <a:lnTo>
                    <a:pt x="2631" y="293"/>
                  </a:lnTo>
                  <a:lnTo>
                    <a:pt x="2635" y="292"/>
                  </a:lnTo>
                  <a:lnTo>
                    <a:pt x="2638" y="291"/>
                  </a:lnTo>
                  <a:lnTo>
                    <a:pt x="2641" y="291"/>
                  </a:lnTo>
                  <a:lnTo>
                    <a:pt x="2644" y="290"/>
                  </a:lnTo>
                  <a:lnTo>
                    <a:pt x="2648" y="289"/>
                  </a:lnTo>
                  <a:lnTo>
                    <a:pt x="2651" y="288"/>
                  </a:lnTo>
                  <a:lnTo>
                    <a:pt x="2654" y="288"/>
                  </a:lnTo>
                  <a:lnTo>
                    <a:pt x="2657" y="287"/>
                  </a:lnTo>
                  <a:lnTo>
                    <a:pt x="2661" y="286"/>
                  </a:lnTo>
                  <a:lnTo>
                    <a:pt x="2664" y="285"/>
                  </a:lnTo>
                  <a:lnTo>
                    <a:pt x="2667" y="285"/>
                  </a:lnTo>
                  <a:lnTo>
                    <a:pt x="2670" y="284"/>
                  </a:lnTo>
                  <a:lnTo>
                    <a:pt x="2674" y="283"/>
                  </a:lnTo>
                  <a:lnTo>
                    <a:pt x="2677" y="282"/>
                  </a:lnTo>
                  <a:lnTo>
                    <a:pt x="2680" y="281"/>
                  </a:lnTo>
                  <a:lnTo>
                    <a:pt x="2684" y="280"/>
                  </a:lnTo>
                  <a:lnTo>
                    <a:pt x="2687" y="280"/>
                  </a:lnTo>
                  <a:lnTo>
                    <a:pt x="2690" y="279"/>
                  </a:lnTo>
                  <a:lnTo>
                    <a:pt x="2693" y="278"/>
                  </a:lnTo>
                  <a:lnTo>
                    <a:pt x="2697" y="277"/>
                  </a:lnTo>
                  <a:lnTo>
                    <a:pt x="2700" y="276"/>
                  </a:lnTo>
                  <a:lnTo>
                    <a:pt x="2703" y="275"/>
                  </a:lnTo>
                  <a:lnTo>
                    <a:pt x="2706" y="274"/>
                  </a:lnTo>
                  <a:lnTo>
                    <a:pt x="2710" y="273"/>
                  </a:lnTo>
                  <a:lnTo>
                    <a:pt x="2713" y="272"/>
                  </a:lnTo>
                  <a:lnTo>
                    <a:pt x="2716" y="271"/>
                  </a:lnTo>
                  <a:lnTo>
                    <a:pt x="2719" y="270"/>
                  </a:lnTo>
                  <a:lnTo>
                    <a:pt x="2723" y="269"/>
                  </a:lnTo>
                  <a:lnTo>
                    <a:pt x="2726" y="268"/>
                  </a:lnTo>
                  <a:lnTo>
                    <a:pt x="2729" y="267"/>
                  </a:lnTo>
                  <a:lnTo>
                    <a:pt x="2732" y="266"/>
                  </a:lnTo>
                  <a:lnTo>
                    <a:pt x="2736" y="265"/>
                  </a:lnTo>
                  <a:lnTo>
                    <a:pt x="2739" y="264"/>
                  </a:lnTo>
                  <a:lnTo>
                    <a:pt x="2742" y="263"/>
                  </a:lnTo>
                  <a:lnTo>
                    <a:pt x="2745" y="262"/>
                  </a:lnTo>
                  <a:lnTo>
                    <a:pt x="2749" y="261"/>
                  </a:lnTo>
                  <a:lnTo>
                    <a:pt x="2752" y="260"/>
                  </a:lnTo>
                  <a:lnTo>
                    <a:pt x="2755" y="259"/>
                  </a:lnTo>
                  <a:lnTo>
                    <a:pt x="2759" y="258"/>
                  </a:lnTo>
                  <a:lnTo>
                    <a:pt x="2762" y="257"/>
                  </a:lnTo>
                  <a:lnTo>
                    <a:pt x="2765" y="256"/>
                  </a:lnTo>
                  <a:lnTo>
                    <a:pt x="2768" y="255"/>
                  </a:lnTo>
                  <a:lnTo>
                    <a:pt x="2772" y="254"/>
                  </a:lnTo>
                  <a:lnTo>
                    <a:pt x="2775" y="252"/>
                  </a:lnTo>
                  <a:lnTo>
                    <a:pt x="2778" y="251"/>
                  </a:lnTo>
                  <a:lnTo>
                    <a:pt x="2781" y="250"/>
                  </a:lnTo>
                  <a:lnTo>
                    <a:pt x="2785" y="249"/>
                  </a:lnTo>
                  <a:lnTo>
                    <a:pt x="2788" y="248"/>
                  </a:lnTo>
                  <a:lnTo>
                    <a:pt x="2791" y="247"/>
                  </a:lnTo>
                  <a:lnTo>
                    <a:pt x="2794" y="245"/>
                  </a:lnTo>
                  <a:lnTo>
                    <a:pt x="2798" y="244"/>
                  </a:lnTo>
                  <a:lnTo>
                    <a:pt x="2801" y="243"/>
                  </a:lnTo>
                  <a:lnTo>
                    <a:pt x="2804" y="242"/>
                  </a:lnTo>
                  <a:lnTo>
                    <a:pt x="2807" y="240"/>
                  </a:lnTo>
                  <a:lnTo>
                    <a:pt x="2811" y="239"/>
                  </a:lnTo>
                  <a:lnTo>
                    <a:pt x="2814" y="238"/>
                  </a:lnTo>
                  <a:lnTo>
                    <a:pt x="2817" y="237"/>
                  </a:lnTo>
                  <a:lnTo>
                    <a:pt x="2820" y="235"/>
                  </a:lnTo>
                  <a:lnTo>
                    <a:pt x="2824" y="234"/>
                  </a:lnTo>
                  <a:lnTo>
                    <a:pt x="2827" y="233"/>
                  </a:lnTo>
                  <a:lnTo>
                    <a:pt x="2830" y="232"/>
                  </a:lnTo>
                  <a:lnTo>
                    <a:pt x="2834" y="230"/>
                  </a:lnTo>
                  <a:lnTo>
                    <a:pt x="2837" y="229"/>
                  </a:lnTo>
                  <a:lnTo>
                    <a:pt x="2840" y="228"/>
                  </a:lnTo>
                  <a:lnTo>
                    <a:pt x="2843" y="227"/>
                  </a:lnTo>
                  <a:lnTo>
                    <a:pt x="2847" y="225"/>
                  </a:lnTo>
                  <a:lnTo>
                    <a:pt x="2850" y="224"/>
                  </a:lnTo>
                  <a:lnTo>
                    <a:pt x="2853" y="223"/>
                  </a:lnTo>
                  <a:lnTo>
                    <a:pt x="2856" y="221"/>
                  </a:lnTo>
                  <a:lnTo>
                    <a:pt x="2860" y="220"/>
                  </a:lnTo>
                  <a:lnTo>
                    <a:pt x="2863" y="218"/>
                  </a:lnTo>
                  <a:lnTo>
                    <a:pt x="2866" y="217"/>
                  </a:lnTo>
                  <a:lnTo>
                    <a:pt x="2869" y="216"/>
                  </a:lnTo>
                  <a:lnTo>
                    <a:pt x="2873" y="214"/>
                  </a:lnTo>
                  <a:lnTo>
                    <a:pt x="2876" y="213"/>
                  </a:lnTo>
                  <a:lnTo>
                    <a:pt x="2879" y="212"/>
                  </a:lnTo>
                  <a:lnTo>
                    <a:pt x="2882" y="210"/>
                  </a:lnTo>
                  <a:lnTo>
                    <a:pt x="2886" y="209"/>
                  </a:lnTo>
                  <a:lnTo>
                    <a:pt x="2889" y="207"/>
                  </a:lnTo>
                  <a:lnTo>
                    <a:pt x="2892" y="206"/>
                  </a:lnTo>
                  <a:lnTo>
                    <a:pt x="2895" y="204"/>
                  </a:lnTo>
                  <a:lnTo>
                    <a:pt x="2899" y="203"/>
                  </a:lnTo>
                  <a:lnTo>
                    <a:pt x="2902" y="202"/>
                  </a:lnTo>
                  <a:lnTo>
                    <a:pt x="2905" y="200"/>
                  </a:lnTo>
                  <a:lnTo>
                    <a:pt x="2909" y="199"/>
                  </a:lnTo>
                  <a:lnTo>
                    <a:pt x="2912" y="197"/>
                  </a:lnTo>
                  <a:lnTo>
                    <a:pt x="2915" y="196"/>
                  </a:lnTo>
                  <a:lnTo>
                    <a:pt x="2918" y="194"/>
                  </a:lnTo>
                  <a:lnTo>
                    <a:pt x="2922" y="193"/>
                  </a:lnTo>
                  <a:lnTo>
                    <a:pt x="2925" y="191"/>
                  </a:lnTo>
                  <a:lnTo>
                    <a:pt x="2928" y="190"/>
                  </a:lnTo>
                  <a:lnTo>
                    <a:pt x="2931" y="189"/>
                  </a:lnTo>
                  <a:lnTo>
                    <a:pt x="2935" y="187"/>
                  </a:lnTo>
                  <a:lnTo>
                    <a:pt x="2938" y="186"/>
                  </a:lnTo>
                  <a:lnTo>
                    <a:pt x="2941" y="184"/>
                  </a:lnTo>
                  <a:lnTo>
                    <a:pt x="2944" y="183"/>
                  </a:lnTo>
                  <a:lnTo>
                    <a:pt x="2948" y="181"/>
                  </a:lnTo>
                  <a:lnTo>
                    <a:pt x="2951" y="180"/>
                  </a:lnTo>
                  <a:lnTo>
                    <a:pt x="2954" y="178"/>
                  </a:lnTo>
                  <a:lnTo>
                    <a:pt x="2957" y="177"/>
                  </a:lnTo>
                  <a:lnTo>
                    <a:pt x="2961" y="175"/>
                  </a:lnTo>
                  <a:lnTo>
                    <a:pt x="2964" y="173"/>
                  </a:lnTo>
                  <a:lnTo>
                    <a:pt x="2967" y="172"/>
                  </a:lnTo>
                  <a:lnTo>
                    <a:pt x="2971" y="170"/>
                  </a:lnTo>
                  <a:lnTo>
                    <a:pt x="2974" y="169"/>
                  </a:lnTo>
                  <a:lnTo>
                    <a:pt x="2977" y="167"/>
                  </a:lnTo>
                  <a:lnTo>
                    <a:pt x="2980" y="166"/>
                  </a:lnTo>
                  <a:lnTo>
                    <a:pt x="2984" y="164"/>
                  </a:lnTo>
                  <a:lnTo>
                    <a:pt x="2987" y="163"/>
                  </a:lnTo>
                  <a:lnTo>
                    <a:pt x="2990" y="161"/>
                  </a:lnTo>
                  <a:lnTo>
                    <a:pt x="2993" y="160"/>
                  </a:lnTo>
                  <a:lnTo>
                    <a:pt x="2997" y="158"/>
                  </a:lnTo>
                  <a:lnTo>
                    <a:pt x="3000" y="157"/>
                  </a:lnTo>
                  <a:lnTo>
                    <a:pt x="3003" y="155"/>
                  </a:lnTo>
                  <a:lnTo>
                    <a:pt x="3006" y="154"/>
                  </a:lnTo>
                  <a:lnTo>
                    <a:pt x="3010" y="152"/>
                  </a:lnTo>
                  <a:lnTo>
                    <a:pt x="3013" y="150"/>
                  </a:lnTo>
                  <a:lnTo>
                    <a:pt x="3016" y="149"/>
                  </a:lnTo>
                  <a:lnTo>
                    <a:pt x="3019" y="147"/>
                  </a:lnTo>
                  <a:lnTo>
                    <a:pt x="3023" y="146"/>
                  </a:lnTo>
                  <a:lnTo>
                    <a:pt x="3026" y="144"/>
                  </a:lnTo>
                  <a:lnTo>
                    <a:pt x="3029" y="143"/>
                  </a:lnTo>
                  <a:lnTo>
                    <a:pt x="3032" y="141"/>
                  </a:lnTo>
                  <a:lnTo>
                    <a:pt x="3036" y="140"/>
                  </a:lnTo>
                  <a:lnTo>
                    <a:pt x="3039" y="138"/>
                  </a:lnTo>
                  <a:lnTo>
                    <a:pt x="3042" y="137"/>
                  </a:lnTo>
                  <a:lnTo>
                    <a:pt x="3046" y="135"/>
                  </a:lnTo>
                  <a:lnTo>
                    <a:pt x="3049" y="133"/>
                  </a:lnTo>
                  <a:lnTo>
                    <a:pt x="3052" y="132"/>
                  </a:lnTo>
                  <a:lnTo>
                    <a:pt x="3055" y="130"/>
                  </a:lnTo>
                  <a:lnTo>
                    <a:pt x="3059" y="129"/>
                  </a:lnTo>
                  <a:lnTo>
                    <a:pt x="3062" y="127"/>
                  </a:lnTo>
                  <a:lnTo>
                    <a:pt x="3065" y="126"/>
                  </a:lnTo>
                  <a:lnTo>
                    <a:pt x="3068" y="124"/>
                  </a:lnTo>
                  <a:lnTo>
                    <a:pt x="3072" y="123"/>
                  </a:lnTo>
                  <a:lnTo>
                    <a:pt x="3075" y="121"/>
                  </a:lnTo>
                  <a:lnTo>
                    <a:pt x="3078" y="120"/>
                  </a:lnTo>
                  <a:lnTo>
                    <a:pt x="3081" y="118"/>
                  </a:lnTo>
                  <a:lnTo>
                    <a:pt x="3085" y="117"/>
                  </a:lnTo>
                  <a:lnTo>
                    <a:pt x="3088" y="115"/>
                  </a:lnTo>
                  <a:lnTo>
                    <a:pt x="3091" y="114"/>
                  </a:lnTo>
                  <a:lnTo>
                    <a:pt x="3094" y="112"/>
                  </a:lnTo>
                  <a:lnTo>
                    <a:pt x="3098" y="111"/>
                  </a:lnTo>
                  <a:lnTo>
                    <a:pt x="3101" y="109"/>
                  </a:lnTo>
                  <a:lnTo>
                    <a:pt x="3104" y="108"/>
                  </a:lnTo>
                  <a:lnTo>
                    <a:pt x="3107" y="106"/>
                  </a:lnTo>
                  <a:lnTo>
                    <a:pt x="3111" y="105"/>
                  </a:lnTo>
                  <a:lnTo>
                    <a:pt x="3114" y="103"/>
                  </a:lnTo>
                  <a:lnTo>
                    <a:pt x="3117" y="102"/>
                  </a:lnTo>
                  <a:lnTo>
                    <a:pt x="3121" y="100"/>
                  </a:lnTo>
                  <a:lnTo>
                    <a:pt x="3124" y="99"/>
                  </a:lnTo>
                  <a:lnTo>
                    <a:pt x="3127" y="97"/>
                  </a:lnTo>
                  <a:lnTo>
                    <a:pt x="3130" y="96"/>
                  </a:lnTo>
                  <a:lnTo>
                    <a:pt x="3134" y="94"/>
                  </a:lnTo>
                  <a:lnTo>
                    <a:pt x="3137" y="93"/>
                  </a:lnTo>
                  <a:lnTo>
                    <a:pt x="3140" y="92"/>
                  </a:lnTo>
                  <a:lnTo>
                    <a:pt x="3143" y="90"/>
                  </a:lnTo>
                  <a:lnTo>
                    <a:pt x="3147" y="89"/>
                  </a:lnTo>
                  <a:lnTo>
                    <a:pt x="3150" y="87"/>
                  </a:lnTo>
                  <a:lnTo>
                    <a:pt x="3153" y="86"/>
                  </a:lnTo>
                  <a:lnTo>
                    <a:pt x="3156" y="84"/>
                  </a:lnTo>
                  <a:lnTo>
                    <a:pt x="3160" y="83"/>
                  </a:lnTo>
                  <a:lnTo>
                    <a:pt x="3163" y="82"/>
                  </a:lnTo>
                  <a:lnTo>
                    <a:pt x="3166" y="80"/>
                  </a:lnTo>
                  <a:lnTo>
                    <a:pt x="3169" y="79"/>
                  </a:lnTo>
                  <a:lnTo>
                    <a:pt x="3173" y="78"/>
                  </a:lnTo>
                  <a:lnTo>
                    <a:pt x="3176" y="76"/>
                  </a:lnTo>
                  <a:lnTo>
                    <a:pt x="3179" y="75"/>
                  </a:lnTo>
                  <a:lnTo>
                    <a:pt x="3182" y="73"/>
                  </a:lnTo>
                  <a:lnTo>
                    <a:pt x="3186" y="72"/>
                  </a:lnTo>
                  <a:lnTo>
                    <a:pt x="3189" y="71"/>
                  </a:lnTo>
                  <a:lnTo>
                    <a:pt x="3192" y="70"/>
                  </a:lnTo>
                  <a:lnTo>
                    <a:pt x="3196" y="68"/>
                  </a:lnTo>
                  <a:lnTo>
                    <a:pt x="3199" y="67"/>
                  </a:lnTo>
                  <a:lnTo>
                    <a:pt x="3202" y="66"/>
                  </a:lnTo>
                  <a:lnTo>
                    <a:pt x="3205" y="64"/>
                  </a:lnTo>
                  <a:lnTo>
                    <a:pt x="3209" y="63"/>
                  </a:lnTo>
                  <a:lnTo>
                    <a:pt x="3212" y="62"/>
                  </a:lnTo>
                  <a:lnTo>
                    <a:pt x="3215" y="61"/>
                  </a:lnTo>
                  <a:lnTo>
                    <a:pt x="3218" y="60"/>
                  </a:lnTo>
                  <a:lnTo>
                    <a:pt x="3222" y="58"/>
                  </a:lnTo>
                  <a:lnTo>
                    <a:pt x="3225" y="57"/>
                  </a:lnTo>
                  <a:lnTo>
                    <a:pt x="3228" y="56"/>
                  </a:lnTo>
                  <a:lnTo>
                    <a:pt x="3231" y="55"/>
                  </a:lnTo>
                  <a:lnTo>
                    <a:pt x="3235" y="54"/>
                  </a:lnTo>
                  <a:lnTo>
                    <a:pt x="3238" y="52"/>
                  </a:lnTo>
                  <a:lnTo>
                    <a:pt x="3241" y="51"/>
                  </a:lnTo>
                  <a:lnTo>
                    <a:pt x="3244" y="50"/>
                  </a:lnTo>
                  <a:lnTo>
                    <a:pt x="3248" y="49"/>
                  </a:lnTo>
                  <a:lnTo>
                    <a:pt x="3251" y="48"/>
                  </a:lnTo>
                  <a:lnTo>
                    <a:pt x="3254" y="47"/>
                  </a:lnTo>
                  <a:lnTo>
                    <a:pt x="3257" y="45"/>
                  </a:lnTo>
                  <a:lnTo>
                    <a:pt x="3261" y="44"/>
                  </a:lnTo>
                  <a:lnTo>
                    <a:pt x="3264" y="43"/>
                  </a:lnTo>
                  <a:lnTo>
                    <a:pt x="3267" y="42"/>
                  </a:lnTo>
                  <a:lnTo>
                    <a:pt x="3271" y="41"/>
                  </a:lnTo>
                  <a:lnTo>
                    <a:pt x="3274" y="40"/>
                  </a:lnTo>
                  <a:lnTo>
                    <a:pt x="3277" y="39"/>
                  </a:lnTo>
                  <a:lnTo>
                    <a:pt x="3280" y="38"/>
                  </a:lnTo>
                  <a:lnTo>
                    <a:pt x="3284" y="37"/>
                  </a:lnTo>
                  <a:lnTo>
                    <a:pt x="3287" y="36"/>
                  </a:lnTo>
                  <a:lnTo>
                    <a:pt x="3290" y="35"/>
                  </a:lnTo>
                  <a:lnTo>
                    <a:pt x="3293" y="34"/>
                  </a:lnTo>
                  <a:lnTo>
                    <a:pt x="3297" y="34"/>
                  </a:lnTo>
                  <a:lnTo>
                    <a:pt x="3300" y="33"/>
                  </a:lnTo>
                  <a:lnTo>
                    <a:pt x="3303" y="32"/>
                  </a:lnTo>
                  <a:lnTo>
                    <a:pt x="3306" y="31"/>
                  </a:lnTo>
                  <a:lnTo>
                    <a:pt x="3310" y="30"/>
                  </a:lnTo>
                  <a:lnTo>
                    <a:pt x="3313" y="29"/>
                  </a:lnTo>
                  <a:lnTo>
                    <a:pt x="3316" y="28"/>
                  </a:lnTo>
                  <a:lnTo>
                    <a:pt x="3319" y="27"/>
                  </a:lnTo>
                  <a:lnTo>
                    <a:pt x="3323" y="26"/>
                  </a:lnTo>
                  <a:lnTo>
                    <a:pt x="3326" y="26"/>
                  </a:lnTo>
                  <a:lnTo>
                    <a:pt x="3329" y="25"/>
                  </a:lnTo>
                  <a:lnTo>
                    <a:pt x="3333" y="24"/>
                  </a:lnTo>
                  <a:lnTo>
                    <a:pt x="3336" y="23"/>
                  </a:lnTo>
                  <a:lnTo>
                    <a:pt x="3339" y="22"/>
                  </a:lnTo>
                  <a:lnTo>
                    <a:pt x="3342" y="22"/>
                  </a:lnTo>
                  <a:lnTo>
                    <a:pt x="3346" y="21"/>
                  </a:lnTo>
                  <a:lnTo>
                    <a:pt x="3349" y="20"/>
                  </a:lnTo>
                  <a:lnTo>
                    <a:pt x="3352" y="20"/>
                  </a:lnTo>
                  <a:lnTo>
                    <a:pt x="3355" y="19"/>
                  </a:lnTo>
                  <a:lnTo>
                    <a:pt x="3359" y="18"/>
                  </a:lnTo>
                  <a:lnTo>
                    <a:pt x="3362" y="18"/>
                  </a:lnTo>
                  <a:lnTo>
                    <a:pt x="3365" y="17"/>
                  </a:lnTo>
                  <a:lnTo>
                    <a:pt x="3368" y="16"/>
                  </a:lnTo>
                  <a:lnTo>
                    <a:pt x="3372" y="16"/>
                  </a:lnTo>
                  <a:lnTo>
                    <a:pt x="3375" y="15"/>
                  </a:lnTo>
                  <a:lnTo>
                    <a:pt x="3378" y="14"/>
                  </a:lnTo>
                  <a:lnTo>
                    <a:pt x="3381" y="14"/>
                  </a:lnTo>
                  <a:lnTo>
                    <a:pt x="3385" y="13"/>
                  </a:lnTo>
                  <a:lnTo>
                    <a:pt x="3388" y="13"/>
                  </a:lnTo>
                  <a:lnTo>
                    <a:pt x="3391" y="12"/>
                  </a:lnTo>
                  <a:lnTo>
                    <a:pt x="3394" y="12"/>
                  </a:lnTo>
                  <a:lnTo>
                    <a:pt x="3398" y="11"/>
                  </a:lnTo>
                  <a:lnTo>
                    <a:pt x="3401" y="11"/>
                  </a:lnTo>
                  <a:lnTo>
                    <a:pt x="3404" y="10"/>
                  </a:lnTo>
                  <a:lnTo>
                    <a:pt x="3408" y="10"/>
                  </a:lnTo>
                  <a:lnTo>
                    <a:pt x="3411" y="9"/>
                  </a:lnTo>
                  <a:lnTo>
                    <a:pt x="3414" y="9"/>
                  </a:lnTo>
                  <a:lnTo>
                    <a:pt x="3417" y="8"/>
                  </a:lnTo>
                  <a:lnTo>
                    <a:pt x="3421" y="8"/>
                  </a:lnTo>
                  <a:lnTo>
                    <a:pt x="3424" y="7"/>
                  </a:lnTo>
                  <a:lnTo>
                    <a:pt x="3427" y="7"/>
                  </a:lnTo>
                  <a:lnTo>
                    <a:pt x="3430" y="7"/>
                  </a:lnTo>
                  <a:lnTo>
                    <a:pt x="3434" y="6"/>
                  </a:lnTo>
                  <a:lnTo>
                    <a:pt x="3437" y="6"/>
                  </a:lnTo>
                  <a:lnTo>
                    <a:pt x="3440" y="6"/>
                  </a:lnTo>
                  <a:lnTo>
                    <a:pt x="3443" y="5"/>
                  </a:lnTo>
                  <a:lnTo>
                    <a:pt x="3447" y="5"/>
                  </a:lnTo>
                  <a:lnTo>
                    <a:pt x="3450" y="5"/>
                  </a:lnTo>
                  <a:lnTo>
                    <a:pt x="3453" y="4"/>
                  </a:lnTo>
                  <a:lnTo>
                    <a:pt x="3456" y="4"/>
                  </a:lnTo>
                  <a:lnTo>
                    <a:pt x="3460" y="4"/>
                  </a:lnTo>
                  <a:lnTo>
                    <a:pt x="3463" y="4"/>
                  </a:lnTo>
                  <a:lnTo>
                    <a:pt x="3466" y="3"/>
                  </a:lnTo>
                  <a:lnTo>
                    <a:pt x="3469" y="3"/>
                  </a:lnTo>
                  <a:lnTo>
                    <a:pt x="3473" y="3"/>
                  </a:lnTo>
                  <a:lnTo>
                    <a:pt x="3476" y="3"/>
                  </a:lnTo>
                  <a:lnTo>
                    <a:pt x="3479" y="2"/>
                  </a:lnTo>
                  <a:lnTo>
                    <a:pt x="3483" y="2"/>
                  </a:lnTo>
                  <a:lnTo>
                    <a:pt x="3486" y="2"/>
                  </a:lnTo>
                  <a:lnTo>
                    <a:pt x="3489" y="2"/>
                  </a:lnTo>
                  <a:lnTo>
                    <a:pt x="3492" y="2"/>
                  </a:lnTo>
                  <a:lnTo>
                    <a:pt x="3496" y="2"/>
                  </a:lnTo>
                  <a:lnTo>
                    <a:pt x="3499" y="1"/>
                  </a:lnTo>
                  <a:lnTo>
                    <a:pt x="3502" y="1"/>
                  </a:lnTo>
                  <a:lnTo>
                    <a:pt x="3505" y="1"/>
                  </a:lnTo>
                  <a:lnTo>
                    <a:pt x="3509" y="1"/>
                  </a:lnTo>
                  <a:lnTo>
                    <a:pt x="3512" y="1"/>
                  </a:lnTo>
                  <a:lnTo>
                    <a:pt x="3515" y="1"/>
                  </a:lnTo>
                  <a:lnTo>
                    <a:pt x="3518" y="1"/>
                  </a:lnTo>
                  <a:lnTo>
                    <a:pt x="3522" y="1"/>
                  </a:lnTo>
                  <a:lnTo>
                    <a:pt x="3525" y="1"/>
                  </a:lnTo>
                  <a:lnTo>
                    <a:pt x="3528" y="1"/>
                  </a:lnTo>
                  <a:lnTo>
                    <a:pt x="3531" y="1"/>
                  </a:lnTo>
                  <a:lnTo>
                    <a:pt x="3535" y="0"/>
                  </a:lnTo>
                  <a:lnTo>
                    <a:pt x="3538" y="0"/>
                  </a:lnTo>
                  <a:lnTo>
                    <a:pt x="3541" y="0"/>
                  </a:lnTo>
                  <a:lnTo>
                    <a:pt x="3544" y="0"/>
                  </a:lnTo>
                  <a:lnTo>
                    <a:pt x="3548" y="0"/>
                  </a:lnTo>
                  <a:lnTo>
                    <a:pt x="3551" y="0"/>
                  </a:lnTo>
                  <a:lnTo>
                    <a:pt x="3554" y="0"/>
                  </a:lnTo>
                  <a:lnTo>
                    <a:pt x="3558" y="0"/>
                  </a:lnTo>
                  <a:lnTo>
                    <a:pt x="3561" y="0"/>
                  </a:lnTo>
                  <a:lnTo>
                    <a:pt x="3564" y="0"/>
                  </a:lnTo>
                  <a:lnTo>
                    <a:pt x="3567" y="0"/>
                  </a:lnTo>
                  <a:lnTo>
                    <a:pt x="3571" y="1"/>
                  </a:lnTo>
                  <a:lnTo>
                    <a:pt x="3574" y="1"/>
                  </a:lnTo>
                  <a:lnTo>
                    <a:pt x="3577" y="1"/>
                  </a:lnTo>
                  <a:lnTo>
                    <a:pt x="3580" y="1"/>
                  </a:lnTo>
                  <a:lnTo>
                    <a:pt x="3584" y="1"/>
                  </a:lnTo>
                  <a:lnTo>
                    <a:pt x="3587" y="1"/>
                  </a:lnTo>
                  <a:lnTo>
                    <a:pt x="3590" y="1"/>
                  </a:lnTo>
                  <a:lnTo>
                    <a:pt x="3593" y="1"/>
                  </a:lnTo>
                  <a:lnTo>
                    <a:pt x="3597" y="1"/>
                  </a:lnTo>
                  <a:lnTo>
                    <a:pt x="3600" y="1"/>
                  </a:lnTo>
                  <a:lnTo>
                    <a:pt x="3603" y="1"/>
                  </a:lnTo>
                  <a:lnTo>
                    <a:pt x="3606" y="1"/>
                  </a:lnTo>
                  <a:lnTo>
                    <a:pt x="3610" y="1"/>
                  </a:lnTo>
                  <a:lnTo>
                    <a:pt x="3613" y="2"/>
                  </a:lnTo>
                  <a:lnTo>
                    <a:pt x="3616" y="2"/>
                  </a:lnTo>
                  <a:lnTo>
                    <a:pt x="3619" y="2"/>
                  </a:lnTo>
                  <a:lnTo>
                    <a:pt x="3623" y="2"/>
                  </a:lnTo>
                  <a:lnTo>
                    <a:pt x="3626" y="2"/>
                  </a:lnTo>
                  <a:lnTo>
                    <a:pt x="3629" y="2"/>
                  </a:lnTo>
                  <a:lnTo>
                    <a:pt x="3633" y="2"/>
                  </a:lnTo>
                  <a:lnTo>
                    <a:pt x="3636" y="2"/>
                  </a:lnTo>
                  <a:lnTo>
                    <a:pt x="3639" y="3"/>
                  </a:lnTo>
                  <a:lnTo>
                    <a:pt x="3642" y="3"/>
                  </a:lnTo>
                  <a:lnTo>
                    <a:pt x="3646" y="3"/>
                  </a:lnTo>
                  <a:lnTo>
                    <a:pt x="3649" y="3"/>
                  </a:lnTo>
                  <a:lnTo>
                    <a:pt x="3652" y="3"/>
                  </a:lnTo>
                  <a:lnTo>
                    <a:pt x="3655" y="3"/>
                  </a:lnTo>
                  <a:lnTo>
                    <a:pt x="3659" y="3"/>
                  </a:lnTo>
                  <a:lnTo>
                    <a:pt x="3662" y="3"/>
                  </a:lnTo>
                  <a:lnTo>
                    <a:pt x="3665" y="4"/>
                  </a:lnTo>
                  <a:lnTo>
                    <a:pt x="3668" y="4"/>
                  </a:lnTo>
                  <a:lnTo>
                    <a:pt x="3672" y="4"/>
                  </a:lnTo>
                  <a:lnTo>
                    <a:pt x="3675" y="4"/>
                  </a:lnTo>
                  <a:lnTo>
                    <a:pt x="3678" y="4"/>
                  </a:lnTo>
                  <a:lnTo>
                    <a:pt x="3681" y="4"/>
                  </a:lnTo>
                  <a:lnTo>
                    <a:pt x="3685" y="5"/>
                  </a:lnTo>
                  <a:lnTo>
                    <a:pt x="3688" y="5"/>
                  </a:lnTo>
                  <a:lnTo>
                    <a:pt x="3691" y="5"/>
                  </a:lnTo>
                  <a:lnTo>
                    <a:pt x="3695" y="5"/>
                  </a:lnTo>
                  <a:lnTo>
                    <a:pt x="3698" y="5"/>
                  </a:lnTo>
                  <a:lnTo>
                    <a:pt x="3701" y="5"/>
                  </a:lnTo>
                  <a:lnTo>
                    <a:pt x="3704" y="6"/>
                  </a:lnTo>
                  <a:lnTo>
                    <a:pt x="3708" y="6"/>
                  </a:lnTo>
                  <a:lnTo>
                    <a:pt x="3711" y="6"/>
                  </a:lnTo>
                  <a:lnTo>
                    <a:pt x="3714" y="6"/>
                  </a:lnTo>
                  <a:lnTo>
                    <a:pt x="3717" y="6"/>
                  </a:lnTo>
                  <a:lnTo>
                    <a:pt x="3721" y="6"/>
                  </a:lnTo>
                  <a:lnTo>
                    <a:pt x="3724" y="6"/>
                  </a:lnTo>
                  <a:lnTo>
                    <a:pt x="3727" y="7"/>
                  </a:lnTo>
                  <a:lnTo>
                    <a:pt x="3730" y="7"/>
                  </a:lnTo>
                  <a:lnTo>
                    <a:pt x="3734" y="7"/>
                  </a:lnTo>
                  <a:lnTo>
                    <a:pt x="3737" y="7"/>
                  </a:lnTo>
                  <a:lnTo>
                    <a:pt x="3740" y="7"/>
                  </a:lnTo>
                  <a:lnTo>
                    <a:pt x="3743" y="7"/>
                  </a:lnTo>
                  <a:lnTo>
                    <a:pt x="3747" y="8"/>
                  </a:lnTo>
                  <a:lnTo>
                    <a:pt x="3750" y="8"/>
                  </a:lnTo>
                  <a:lnTo>
                    <a:pt x="3753" y="8"/>
                  </a:lnTo>
                  <a:lnTo>
                    <a:pt x="3756" y="8"/>
                  </a:lnTo>
                  <a:lnTo>
                    <a:pt x="3760" y="8"/>
                  </a:lnTo>
                  <a:lnTo>
                    <a:pt x="3763" y="8"/>
                  </a:lnTo>
                  <a:lnTo>
                    <a:pt x="3766" y="8"/>
                  </a:lnTo>
                  <a:lnTo>
                    <a:pt x="3770" y="9"/>
                  </a:lnTo>
                  <a:lnTo>
                    <a:pt x="3773" y="9"/>
                  </a:lnTo>
                  <a:lnTo>
                    <a:pt x="3776" y="9"/>
                  </a:lnTo>
                  <a:lnTo>
                    <a:pt x="3779" y="9"/>
                  </a:lnTo>
                  <a:lnTo>
                    <a:pt x="3783" y="9"/>
                  </a:lnTo>
                  <a:lnTo>
                    <a:pt x="3786" y="9"/>
                  </a:lnTo>
                  <a:lnTo>
                    <a:pt x="3789" y="9"/>
                  </a:lnTo>
                  <a:lnTo>
                    <a:pt x="3792" y="10"/>
                  </a:lnTo>
                  <a:lnTo>
                    <a:pt x="3796" y="10"/>
                  </a:lnTo>
                  <a:lnTo>
                    <a:pt x="3799" y="10"/>
                  </a:lnTo>
                  <a:lnTo>
                    <a:pt x="3802" y="10"/>
                  </a:lnTo>
                  <a:lnTo>
                    <a:pt x="3805" y="10"/>
                  </a:lnTo>
                  <a:lnTo>
                    <a:pt x="3809" y="10"/>
                  </a:lnTo>
                  <a:lnTo>
                    <a:pt x="3812" y="10"/>
                  </a:lnTo>
                  <a:lnTo>
                    <a:pt x="3815" y="10"/>
                  </a:lnTo>
                  <a:lnTo>
                    <a:pt x="3818" y="10"/>
                  </a:lnTo>
                  <a:lnTo>
                    <a:pt x="3822" y="11"/>
                  </a:lnTo>
                  <a:lnTo>
                    <a:pt x="3825" y="11"/>
                  </a:lnTo>
                  <a:lnTo>
                    <a:pt x="3828" y="11"/>
                  </a:lnTo>
                  <a:lnTo>
                    <a:pt x="3831" y="11"/>
                  </a:lnTo>
                  <a:lnTo>
                    <a:pt x="3835" y="11"/>
                  </a:lnTo>
                  <a:lnTo>
                    <a:pt x="3838" y="11"/>
                  </a:lnTo>
                  <a:lnTo>
                    <a:pt x="3841" y="11"/>
                  </a:lnTo>
                  <a:lnTo>
                    <a:pt x="3845" y="11"/>
                  </a:lnTo>
                  <a:lnTo>
                    <a:pt x="3848" y="11"/>
                  </a:lnTo>
                  <a:lnTo>
                    <a:pt x="3851" y="11"/>
                  </a:lnTo>
                  <a:lnTo>
                    <a:pt x="3854" y="12"/>
                  </a:lnTo>
                  <a:lnTo>
                    <a:pt x="3858" y="12"/>
                  </a:lnTo>
                  <a:lnTo>
                    <a:pt x="3861" y="12"/>
                  </a:lnTo>
                  <a:lnTo>
                    <a:pt x="3864" y="12"/>
                  </a:lnTo>
                  <a:lnTo>
                    <a:pt x="3867" y="12"/>
                  </a:lnTo>
                  <a:lnTo>
                    <a:pt x="3871" y="12"/>
                  </a:lnTo>
                  <a:lnTo>
                    <a:pt x="3874" y="12"/>
                  </a:lnTo>
                  <a:lnTo>
                    <a:pt x="3877" y="12"/>
                  </a:lnTo>
                  <a:lnTo>
                    <a:pt x="3880" y="12"/>
                  </a:lnTo>
                  <a:lnTo>
                    <a:pt x="3884" y="12"/>
                  </a:lnTo>
                  <a:lnTo>
                    <a:pt x="3887" y="12"/>
                  </a:lnTo>
                  <a:lnTo>
                    <a:pt x="3890" y="12"/>
                  </a:lnTo>
                  <a:lnTo>
                    <a:pt x="3893" y="12"/>
                  </a:lnTo>
                  <a:lnTo>
                    <a:pt x="3897" y="12"/>
                  </a:lnTo>
                  <a:lnTo>
                    <a:pt x="3900" y="12"/>
                  </a:lnTo>
                  <a:lnTo>
                    <a:pt x="3903" y="12"/>
                  </a:lnTo>
                  <a:lnTo>
                    <a:pt x="3906" y="12"/>
                  </a:lnTo>
                  <a:lnTo>
                    <a:pt x="3910" y="13"/>
                  </a:lnTo>
                  <a:lnTo>
                    <a:pt x="3913" y="13"/>
                  </a:lnTo>
                  <a:lnTo>
                    <a:pt x="3916" y="13"/>
                  </a:lnTo>
                  <a:lnTo>
                    <a:pt x="3920" y="13"/>
                  </a:lnTo>
                  <a:lnTo>
                    <a:pt x="3923" y="13"/>
                  </a:lnTo>
                  <a:lnTo>
                    <a:pt x="3926" y="13"/>
                  </a:lnTo>
                  <a:lnTo>
                    <a:pt x="3929" y="13"/>
                  </a:lnTo>
                  <a:lnTo>
                    <a:pt x="3933" y="13"/>
                  </a:lnTo>
                  <a:lnTo>
                    <a:pt x="3936" y="13"/>
                  </a:lnTo>
                  <a:lnTo>
                    <a:pt x="3939" y="13"/>
                  </a:lnTo>
                  <a:lnTo>
                    <a:pt x="3942" y="13"/>
                  </a:lnTo>
                  <a:lnTo>
                    <a:pt x="3946" y="13"/>
                  </a:lnTo>
                  <a:lnTo>
                    <a:pt x="3949" y="13"/>
                  </a:lnTo>
                  <a:lnTo>
                    <a:pt x="3952" y="13"/>
                  </a:lnTo>
                  <a:lnTo>
                    <a:pt x="3955" y="13"/>
                  </a:lnTo>
                  <a:lnTo>
                    <a:pt x="3959" y="13"/>
                  </a:lnTo>
                  <a:lnTo>
                    <a:pt x="3962" y="13"/>
                  </a:lnTo>
                  <a:lnTo>
                    <a:pt x="3965" y="13"/>
                  </a:lnTo>
                  <a:lnTo>
                    <a:pt x="3968" y="13"/>
                  </a:lnTo>
                  <a:lnTo>
                    <a:pt x="3972" y="13"/>
                  </a:lnTo>
                  <a:lnTo>
                    <a:pt x="3975" y="13"/>
                  </a:lnTo>
                  <a:lnTo>
                    <a:pt x="3978" y="13"/>
                  </a:lnTo>
                  <a:lnTo>
                    <a:pt x="3981" y="13"/>
                  </a:lnTo>
                  <a:lnTo>
                    <a:pt x="3985" y="13"/>
                  </a:lnTo>
                  <a:lnTo>
                    <a:pt x="3988" y="13"/>
                  </a:lnTo>
                  <a:lnTo>
                    <a:pt x="3991" y="13"/>
                  </a:lnTo>
                  <a:lnTo>
                    <a:pt x="3995" y="13"/>
                  </a:lnTo>
                  <a:lnTo>
                    <a:pt x="3998" y="13"/>
                  </a:lnTo>
                  <a:lnTo>
                    <a:pt x="4001" y="13"/>
                  </a:lnTo>
                  <a:lnTo>
                    <a:pt x="4004" y="13"/>
                  </a:lnTo>
                  <a:lnTo>
                    <a:pt x="4008" y="13"/>
                  </a:lnTo>
                  <a:lnTo>
                    <a:pt x="4011" y="13"/>
                  </a:lnTo>
                  <a:lnTo>
                    <a:pt x="4014" y="13"/>
                  </a:lnTo>
                  <a:lnTo>
                    <a:pt x="4017" y="13"/>
                  </a:lnTo>
                  <a:lnTo>
                    <a:pt x="4021" y="13"/>
                  </a:lnTo>
                  <a:lnTo>
                    <a:pt x="4024" y="13"/>
                  </a:lnTo>
                  <a:lnTo>
                    <a:pt x="4027" y="13"/>
                  </a:lnTo>
                  <a:lnTo>
                    <a:pt x="4030" y="13"/>
                  </a:lnTo>
                  <a:lnTo>
                    <a:pt x="4034" y="13"/>
                  </a:lnTo>
                  <a:lnTo>
                    <a:pt x="4037" y="13"/>
                  </a:lnTo>
                  <a:lnTo>
                    <a:pt x="4040" y="13"/>
                  </a:lnTo>
                  <a:lnTo>
                    <a:pt x="4043" y="13"/>
                  </a:lnTo>
                  <a:lnTo>
                    <a:pt x="4047" y="13"/>
                  </a:lnTo>
                  <a:lnTo>
                    <a:pt x="4050" y="13"/>
                  </a:lnTo>
                  <a:lnTo>
                    <a:pt x="4053" y="13"/>
                  </a:lnTo>
                  <a:lnTo>
                    <a:pt x="4057" y="13"/>
                  </a:lnTo>
                  <a:lnTo>
                    <a:pt x="4060" y="13"/>
                  </a:lnTo>
                  <a:lnTo>
                    <a:pt x="4063" y="13"/>
                  </a:lnTo>
                  <a:lnTo>
                    <a:pt x="4066" y="13"/>
                  </a:lnTo>
                  <a:lnTo>
                    <a:pt x="4070" y="13"/>
                  </a:lnTo>
                  <a:lnTo>
                    <a:pt x="4073" y="13"/>
                  </a:lnTo>
                  <a:lnTo>
                    <a:pt x="4076" y="13"/>
                  </a:lnTo>
                  <a:lnTo>
                    <a:pt x="4079" y="13"/>
                  </a:lnTo>
                  <a:lnTo>
                    <a:pt x="4083" y="13"/>
                  </a:lnTo>
                  <a:lnTo>
                    <a:pt x="4086" y="13"/>
                  </a:lnTo>
                  <a:lnTo>
                    <a:pt x="4089" y="13"/>
                  </a:lnTo>
                  <a:lnTo>
                    <a:pt x="4092" y="13"/>
                  </a:lnTo>
                  <a:lnTo>
                    <a:pt x="4096" y="13"/>
                  </a:lnTo>
                  <a:lnTo>
                    <a:pt x="4099" y="13"/>
                  </a:lnTo>
                  <a:lnTo>
                    <a:pt x="4102" y="14"/>
                  </a:lnTo>
                  <a:lnTo>
                    <a:pt x="4105" y="14"/>
                  </a:lnTo>
                  <a:lnTo>
                    <a:pt x="4109" y="14"/>
                  </a:lnTo>
                  <a:lnTo>
                    <a:pt x="4112" y="14"/>
                  </a:lnTo>
                  <a:lnTo>
                    <a:pt x="4115" y="14"/>
                  </a:lnTo>
                  <a:lnTo>
                    <a:pt x="4118" y="14"/>
                  </a:lnTo>
                  <a:lnTo>
                    <a:pt x="4122" y="14"/>
                  </a:lnTo>
                  <a:lnTo>
                    <a:pt x="4125" y="14"/>
                  </a:lnTo>
                  <a:lnTo>
                    <a:pt x="4128" y="14"/>
                  </a:lnTo>
                  <a:lnTo>
                    <a:pt x="4132" y="14"/>
                  </a:lnTo>
                  <a:lnTo>
                    <a:pt x="4135" y="14"/>
                  </a:lnTo>
                  <a:lnTo>
                    <a:pt x="4138" y="14"/>
                  </a:lnTo>
                  <a:lnTo>
                    <a:pt x="4141" y="14"/>
                  </a:lnTo>
                  <a:lnTo>
                    <a:pt x="4145" y="14"/>
                  </a:lnTo>
                  <a:lnTo>
                    <a:pt x="4148" y="14"/>
                  </a:lnTo>
                  <a:lnTo>
                    <a:pt x="4151" y="15"/>
                  </a:lnTo>
                  <a:lnTo>
                    <a:pt x="4154" y="15"/>
                  </a:lnTo>
                  <a:lnTo>
                    <a:pt x="4158" y="15"/>
                  </a:lnTo>
                  <a:lnTo>
                    <a:pt x="4161" y="15"/>
                  </a:lnTo>
                  <a:lnTo>
                    <a:pt x="4164" y="15"/>
                  </a:lnTo>
                  <a:lnTo>
                    <a:pt x="4167" y="15"/>
                  </a:lnTo>
                  <a:lnTo>
                    <a:pt x="4171" y="15"/>
                  </a:lnTo>
                  <a:lnTo>
                    <a:pt x="4174" y="15"/>
                  </a:lnTo>
                  <a:lnTo>
                    <a:pt x="4177" y="16"/>
                  </a:lnTo>
                  <a:lnTo>
                    <a:pt x="4180" y="16"/>
                  </a:lnTo>
                  <a:lnTo>
                    <a:pt x="4184" y="16"/>
                  </a:lnTo>
                  <a:lnTo>
                    <a:pt x="4187" y="16"/>
                  </a:lnTo>
                  <a:lnTo>
                    <a:pt x="4190" y="16"/>
                  </a:lnTo>
                  <a:lnTo>
                    <a:pt x="4193" y="16"/>
                  </a:lnTo>
                  <a:lnTo>
                    <a:pt x="4197" y="17"/>
                  </a:lnTo>
                  <a:lnTo>
                    <a:pt x="4200" y="17"/>
                  </a:lnTo>
                  <a:lnTo>
                    <a:pt x="4203" y="17"/>
                  </a:lnTo>
                  <a:lnTo>
                    <a:pt x="4207" y="17"/>
                  </a:lnTo>
                  <a:lnTo>
                    <a:pt x="4210" y="17"/>
                  </a:lnTo>
                  <a:lnTo>
                    <a:pt x="4213" y="18"/>
                  </a:lnTo>
                  <a:lnTo>
                    <a:pt x="4216" y="18"/>
                  </a:lnTo>
                  <a:lnTo>
                    <a:pt x="4220" y="18"/>
                  </a:lnTo>
                  <a:lnTo>
                    <a:pt x="4223" y="18"/>
                  </a:lnTo>
                  <a:lnTo>
                    <a:pt x="4226" y="18"/>
                  </a:lnTo>
                  <a:lnTo>
                    <a:pt x="4229" y="19"/>
                  </a:lnTo>
                  <a:lnTo>
                    <a:pt x="4233" y="19"/>
                  </a:lnTo>
                  <a:lnTo>
                    <a:pt x="4236" y="19"/>
                  </a:lnTo>
                  <a:lnTo>
                    <a:pt x="4239" y="19"/>
                  </a:lnTo>
                  <a:lnTo>
                    <a:pt x="4242" y="20"/>
                  </a:lnTo>
                  <a:lnTo>
                    <a:pt x="4246" y="20"/>
                  </a:lnTo>
                  <a:lnTo>
                    <a:pt x="4249" y="20"/>
                  </a:lnTo>
                  <a:lnTo>
                    <a:pt x="4252" y="20"/>
                  </a:lnTo>
                  <a:lnTo>
                    <a:pt x="4255" y="21"/>
                  </a:lnTo>
                  <a:lnTo>
                    <a:pt x="4259" y="21"/>
                  </a:lnTo>
                  <a:lnTo>
                    <a:pt x="4262" y="21"/>
                  </a:lnTo>
                  <a:lnTo>
                    <a:pt x="4265" y="22"/>
                  </a:lnTo>
                  <a:lnTo>
                    <a:pt x="4268" y="22"/>
                  </a:lnTo>
                  <a:lnTo>
                    <a:pt x="4272" y="22"/>
                  </a:lnTo>
                  <a:lnTo>
                    <a:pt x="4275" y="23"/>
                  </a:lnTo>
                  <a:lnTo>
                    <a:pt x="4278" y="23"/>
                  </a:lnTo>
                  <a:lnTo>
                    <a:pt x="4282" y="23"/>
                  </a:lnTo>
                  <a:lnTo>
                    <a:pt x="4285" y="24"/>
                  </a:lnTo>
                  <a:lnTo>
                    <a:pt x="4288" y="24"/>
                  </a:lnTo>
                  <a:lnTo>
                    <a:pt x="4291" y="24"/>
                  </a:lnTo>
                  <a:lnTo>
                    <a:pt x="4295" y="25"/>
                  </a:lnTo>
                  <a:lnTo>
                    <a:pt x="4298" y="25"/>
                  </a:lnTo>
                  <a:lnTo>
                    <a:pt x="4301" y="26"/>
                  </a:lnTo>
                  <a:lnTo>
                    <a:pt x="4304" y="26"/>
                  </a:lnTo>
                  <a:lnTo>
                    <a:pt x="4308" y="26"/>
                  </a:lnTo>
                  <a:lnTo>
                    <a:pt x="4311" y="27"/>
                  </a:lnTo>
                  <a:lnTo>
                    <a:pt x="4314" y="27"/>
                  </a:lnTo>
                  <a:lnTo>
                    <a:pt x="4317" y="28"/>
                  </a:lnTo>
                  <a:lnTo>
                    <a:pt x="4321" y="28"/>
                  </a:lnTo>
                  <a:lnTo>
                    <a:pt x="4324" y="29"/>
                  </a:lnTo>
                  <a:lnTo>
                    <a:pt x="4327" y="29"/>
                  </a:lnTo>
                  <a:lnTo>
                    <a:pt x="4330" y="29"/>
                  </a:lnTo>
                  <a:lnTo>
                    <a:pt x="4334" y="30"/>
                  </a:lnTo>
                  <a:lnTo>
                    <a:pt x="4337" y="30"/>
                  </a:lnTo>
                  <a:lnTo>
                    <a:pt x="4340" y="31"/>
                  </a:lnTo>
                  <a:lnTo>
                    <a:pt x="4343" y="31"/>
                  </a:lnTo>
                  <a:lnTo>
                    <a:pt x="4347" y="32"/>
                  </a:lnTo>
                  <a:lnTo>
                    <a:pt x="4350" y="32"/>
                  </a:lnTo>
                  <a:lnTo>
                    <a:pt x="4353" y="33"/>
                  </a:lnTo>
                  <a:lnTo>
                    <a:pt x="4357" y="33"/>
                  </a:lnTo>
                  <a:lnTo>
                    <a:pt x="4360" y="34"/>
                  </a:lnTo>
                  <a:lnTo>
                    <a:pt x="4363" y="35"/>
                  </a:lnTo>
                  <a:lnTo>
                    <a:pt x="4366" y="35"/>
                  </a:lnTo>
                  <a:lnTo>
                    <a:pt x="4370" y="36"/>
                  </a:lnTo>
                  <a:lnTo>
                    <a:pt x="4373" y="36"/>
                  </a:lnTo>
                  <a:lnTo>
                    <a:pt x="4376" y="37"/>
                  </a:lnTo>
                  <a:lnTo>
                    <a:pt x="4379" y="37"/>
                  </a:lnTo>
                  <a:lnTo>
                    <a:pt x="4383" y="38"/>
                  </a:lnTo>
                  <a:lnTo>
                    <a:pt x="4386" y="39"/>
                  </a:lnTo>
                  <a:lnTo>
                    <a:pt x="4389" y="39"/>
                  </a:lnTo>
                  <a:lnTo>
                    <a:pt x="4392" y="40"/>
                  </a:lnTo>
                  <a:lnTo>
                    <a:pt x="4396" y="40"/>
                  </a:lnTo>
                  <a:lnTo>
                    <a:pt x="4399" y="41"/>
                  </a:lnTo>
                  <a:lnTo>
                    <a:pt x="4402" y="42"/>
                  </a:lnTo>
                  <a:lnTo>
                    <a:pt x="4405" y="42"/>
                  </a:lnTo>
                  <a:lnTo>
                    <a:pt x="4409" y="43"/>
                  </a:lnTo>
                  <a:lnTo>
                    <a:pt x="4412" y="43"/>
                  </a:lnTo>
                  <a:lnTo>
                    <a:pt x="4415" y="44"/>
                  </a:lnTo>
                  <a:lnTo>
                    <a:pt x="4419" y="45"/>
                  </a:lnTo>
                  <a:lnTo>
                    <a:pt x="4422" y="46"/>
                  </a:lnTo>
                  <a:lnTo>
                    <a:pt x="4425" y="46"/>
                  </a:lnTo>
                  <a:lnTo>
                    <a:pt x="4428" y="47"/>
                  </a:lnTo>
                  <a:lnTo>
                    <a:pt x="4432" y="48"/>
                  </a:lnTo>
                  <a:lnTo>
                    <a:pt x="4435" y="48"/>
                  </a:lnTo>
                  <a:lnTo>
                    <a:pt x="4438" y="49"/>
                  </a:lnTo>
                  <a:lnTo>
                    <a:pt x="4441" y="50"/>
                  </a:lnTo>
                  <a:lnTo>
                    <a:pt x="4445" y="50"/>
                  </a:lnTo>
                  <a:lnTo>
                    <a:pt x="4448" y="51"/>
                  </a:lnTo>
                  <a:lnTo>
                    <a:pt x="4451" y="52"/>
                  </a:lnTo>
                  <a:lnTo>
                    <a:pt x="4454" y="53"/>
                  </a:lnTo>
                  <a:lnTo>
                    <a:pt x="4458" y="53"/>
                  </a:lnTo>
                  <a:lnTo>
                    <a:pt x="4461" y="54"/>
                  </a:lnTo>
                  <a:lnTo>
                    <a:pt x="4464" y="55"/>
                  </a:lnTo>
                  <a:lnTo>
                    <a:pt x="4467" y="56"/>
                  </a:lnTo>
                  <a:lnTo>
                    <a:pt x="4471" y="56"/>
                  </a:lnTo>
                  <a:lnTo>
                    <a:pt x="4474" y="57"/>
                  </a:lnTo>
                  <a:lnTo>
                    <a:pt x="4477" y="58"/>
                  </a:lnTo>
                  <a:lnTo>
                    <a:pt x="4480" y="59"/>
                  </a:lnTo>
                  <a:lnTo>
                    <a:pt x="4484" y="59"/>
                  </a:lnTo>
                  <a:lnTo>
                    <a:pt x="4487" y="60"/>
                  </a:lnTo>
                  <a:lnTo>
                    <a:pt x="4490" y="61"/>
                  </a:lnTo>
                  <a:lnTo>
                    <a:pt x="4494" y="62"/>
                  </a:lnTo>
                  <a:lnTo>
                    <a:pt x="4497" y="63"/>
                  </a:lnTo>
                  <a:lnTo>
                    <a:pt x="4500" y="64"/>
                  </a:lnTo>
                  <a:lnTo>
                    <a:pt x="4503" y="64"/>
                  </a:lnTo>
                  <a:lnTo>
                    <a:pt x="4507" y="65"/>
                  </a:lnTo>
                  <a:lnTo>
                    <a:pt x="4510" y="66"/>
                  </a:lnTo>
                  <a:lnTo>
                    <a:pt x="4513" y="67"/>
                  </a:lnTo>
                  <a:lnTo>
                    <a:pt x="4516" y="68"/>
                  </a:lnTo>
                  <a:lnTo>
                    <a:pt x="4520" y="69"/>
                  </a:lnTo>
                  <a:lnTo>
                    <a:pt x="4523" y="70"/>
                  </a:lnTo>
                  <a:lnTo>
                    <a:pt x="4526" y="70"/>
                  </a:lnTo>
                  <a:lnTo>
                    <a:pt x="4529" y="71"/>
                  </a:lnTo>
                  <a:lnTo>
                    <a:pt x="4533" y="72"/>
                  </a:lnTo>
                  <a:lnTo>
                    <a:pt x="4536" y="73"/>
                  </a:lnTo>
                  <a:lnTo>
                    <a:pt x="4539" y="74"/>
                  </a:lnTo>
                  <a:lnTo>
                    <a:pt x="4542" y="75"/>
                  </a:lnTo>
                  <a:lnTo>
                    <a:pt x="4546" y="76"/>
                  </a:lnTo>
                  <a:lnTo>
                    <a:pt x="4549" y="77"/>
                  </a:lnTo>
                  <a:lnTo>
                    <a:pt x="4552" y="77"/>
                  </a:lnTo>
                  <a:lnTo>
                    <a:pt x="4555" y="78"/>
                  </a:lnTo>
                  <a:lnTo>
                    <a:pt x="4559" y="79"/>
                  </a:lnTo>
                  <a:lnTo>
                    <a:pt x="4562" y="80"/>
                  </a:lnTo>
                  <a:lnTo>
                    <a:pt x="4565" y="81"/>
                  </a:lnTo>
                  <a:lnTo>
                    <a:pt x="4569" y="82"/>
                  </a:lnTo>
                  <a:lnTo>
                    <a:pt x="4572" y="83"/>
                  </a:lnTo>
                  <a:lnTo>
                    <a:pt x="4575" y="84"/>
                  </a:lnTo>
                  <a:lnTo>
                    <a:pt x="4578" y="85"/>
                  </a:lnTo>
                  <a:lnTo>
                    <a:pt x="4582" y="86"/>
                  </a:lnTo>
                  <a:lnTo>
                    <a:pt x="4585" y="87"/>
                  </a:lnTo>
                  <a:lnTo>
                    <a:pt x="4588" y="87"/>
                  </a:lnTo>
                  <a:lnTo>
                    <a:pt x="4591" y="88"/>
                  </a:lnTo>
                  <a:lnTo>
                    <a:pt x="4595" y="89"/>
                  </a:lnTo>
                  <a:lnTo>
                    <a:pt x="4598" y="90"/>
                  </a:lnTo>
                  <a:lnTo>
                    <a:pt x="4601" y="91"/>
                  </a:lnTo>
                  <a:lnTo>
                    <a:pt x="4604" y="92"/>
                  </a:lnTo>
                  <a:lnTo>
                    <a:pt x="4608" y="93"/>
                  </a:lnTo>
                  <a:lnTo>
                    <a:pt x="4611" y="94"/>
                  </a:lnTo>
                  <a:lnTo>
                    <a:pt x="4614" y="95"/>
                  </a:lnTo>
                  <a:lnTo>
                    <a:pt x="4617" y="96"/>
                  </a:lnTo>
                  <a:lnTo>
                    <a:pt x="4621" y="97"/>
                  </a:lnTo>
                  <a:lnTo>
                    <a:pt x="4624" y="98"/>
                  </a:lnTo>
                  <a:lnTo>
                    <a:pt x="4627" y="99"/>
                  </a:lnTo>
                  <a:lnTo>
                    <a:pt x="4630" y="100"/>
                  </a:lnTo>
                  <a:lnTo>
                    <a:pt x="4634" y="101"/>
                  </a:lnTo>
                  <a:lnTo>
                    <a:pt x="4637" y="102"/>
                  </a:lnTo>
                  <a:lnTo>
                    <a:pt x="4640" y="103"/>
                  </a:lnTo>
                  <a:lnTo>
                    <a:pt x="4644" y="103"/>
                  </a:lnTo>
                  <a:lnTo>
                    <a:pt x="4647" y="104"/>
                  </a:lnTo>
                  <a:lnTo>
                    <a:pt x="4650" y="105"/>
                  </a:lnTo>
                  <a:lnTo>
                    <a:pt x="4653" y="106"/>
                  </a:lnTo>
                  <a:lnTo>
                    <a:pt x="4657" y="107"/>
                  </a:lnTo>
                  <a:lnTo>
                    <a:pt x="4660" y="108"/>
                  </a:lnTo>
                  <a:lnTo>
                    <a:pt x="4663" y="109"/>
                  </a:lnTo>
                  <a:lnTo>
                    <a:pt x="4666" y="110"/>
                  </a:lnTo>
                  <a:lnTo>
                    <a:pt x="4670" y="111"/>
                  </a:lnTo>
                  <a:lnTo>
                    <a:pt x="4673" y="112"/>
                  </a:lnTo>
                  <a:lnTo>
                    <a:pt x="4676" y="113"/>
                  </a:lnTo>
                  <a:lnTo>
                    <a:pt x="4679" y="114"/>
                  </a:lnTo>
                  <a:lnTo>
                    <a:pt x="4683" y="115"/>
                  </a:lnTo>
                  <a:lnTo>
                    <a:pt x="4686" y="116"/>
                  </a:lnTo>
                  <a:lnTo>
                    <a:pt x="4689" y="117"/>
                  </a:lnTo>
                  <a:lnTo>
                    <a:pt x="4692" y="118"/>
                  </a:lnTo>
                  <a:lnTo>
                    <a:pt x="4696" y="119"/>
                  </a:lnTo>
                  <a:lnTo>
                    <a:pt x="4699" y="120"/>
                  </a:lnTo>
                  <a:lnTo>
                    <a:pt x="4702" y="121"/>
                  </a:lnTo>
                  <a:lnTo>
                    <a:pt x="4705" y="122"/>
                  </a:lnTo>
                  <a:lnTo>
                    <a:pt x="4709" y="123"/>
                  </a:lnTo>
                  <a:lnTo>
                    <a:pt x="4712" y="124"/>
                  </a:lnTo>
                  <a:lnTo>
                    <a:pt x="4715" y="124"/>
                  </a:lnTo>
                  <a:lnTo>
                    <a:pt x="4719" y="125"/>
                  </a:lnTo>
                  <a:lnTo>
                    <a:pt x="4722" y="126"/>
                  </a:lnTo>
                  <a:lnTo>
                    <a:pt x="4725" y="127"/>
                  </a:lnTo>
                  <a:lnTo>
                    <a:pt x="4728" y="128"/>
                  </a:lnTo>
                  <a:lnTo>
                    <a:pt x="4732" y="129"/>
                  </a:lnTo>
                  <a:lnTo>
                    <a:pt x="4735" y="130"/>
                  </a:lnTo>
                  <a:lnTo>
                    <a:pt x="4738" y="131"/>
                  </a:lnTo>
                  <a:lnTo>
                    <a:pt x="4741" y="132"/>
                  </a:lnTo>
                  <a:lnTo>
                    <a:pt x="4745" y="133"/>
                  </a:lnTo>
                  <a:lnTo>
                    <a:pt x="4748" y="134"/>
                  </a:lnTo>
                  <a:lnTo>
                    <a:pt x="4751" y="135"/>
                  </a:lnTo>
                  <a:lnTo>
                    <a:pt x="4754" y="136"/>
                  </a:lnTo>
                  <a:lnTo>
                    <a:pt x="4758" y="137"/>
                  </a:lnTo>
                  <a:lnTo>
                    <a:pt x="4761" y="137"/>
                  </a:lnTo>
                  <a:lnTo>
                    <a:pt x="4764" y="138"/>
                  </a:lnTo>
                  <a:lnTo>
                    <a:pt x="4767" y="139"/>
                  </a:lnTo>
                  <a:lnTo>
                    <a:pt x="4771" y="140"/>
                  </a:lnTo>
                  <a:lnTo>
                    <a:pt x="4774" y="141"/>
                  </a:lnTo>
                  <a:lnTo>
                    <a:pt x="4777" y="142"/>
                  </a:lnTo>
                  <a:lnTo>
                    <a:pt x="4781" y="143"/>
                  </a:lnTo>
                  <a:lnTo>
                    <a:pt x="4784" y="144"/>
                  </a:lnTo>
                  <a:lnTo>
                    <a:pt x="4787" y="145"/>
                  </a:lnTo>
                  <a:lnTo>
                    <a:pt x="4790" y="146"/>
                  </a:lnTo>
                  <a:lnTo>
                    <a:pt x="4794" y="146"/>
                  </a:lnTo>
                  <a:lnTo>
                    <a:pt x="4797" y="147"/>
                  </a:lnTo>
                  <a:lnTo>
                    <a:pt x="4800" y="148"/>
                  </a:lnTo>
                  <a:lnTo>
                    <a:pt x="4803" y="149"/>
                  </a:lnTo>
                  <a:lnTo>
                    <a:pt x="4807" y="150"/>
                  </a:lnTo>
                  <a:lnTo>
                    <a:pt x="4810" y="151"/>
                  </a:lnTo>
                  <a:lnTo>
                    <a:pt x="4813" y="152"/>
                  </a:lnTo>
                  <a:lnTo>
                    <a:pt x="4816" y="153"/>
                  </a:lnTo>
                  <a:lnTo>
                    <a:pt x="4820" y="153"/>
                  </a:lnTo>
                  <a:lnTo>
                    <a:pt x="4823" y="154"/>
                  </a:lnTo>
                  <a:lnTo>
                    <a:pt x="4826" y="155"/>
                  </a:lnTo>
                  <a:lnTo>
                    <a:pt x="4829" y="156"/>
                  </a:lnTo>
                  <a:lnTo>
                    <a:pt x="4833" y="157"/>
                  </a:lnTo>
                  <a:lnTo>
                    <a:pt x="4836" y="158"/>
                  </a:lnTo>
                  <a:lnTo>
                    <a:pt x="4839" y="158"/>
                  </a:lnTo>
                  <a:lnTo>
                    <a:pt x="4842" y="159"/>
                  </a:lnTo>
                  <a:lnTo>
                    <a:pt x="4846" y="160"/>
                  </a:lnTo>
                  <a:lnTo>
                    <a:pt x="4849" y="161"/>
                  </a:lnTo>
                  <a:lnTo>
                    <a:pt x="4852" y="162"/>
                  </a:lnTo>
                  <a:lnTo>
                    <a:pt x="4856" y="163"/>
                  </a:lnTo>
                  <a:lnTo>
                    <a:pt x="4859" y="163"/>
                  </a:lnTo>
                  <a:lnTo>
                    <a:pt x="4862" y="164"/>
                  </a:lnTo>
                  <a:lnTo>
                    <a:pt x="4865" y="165"/>
                  </a:lnTo>
                  <a:lnTo>
                    <a:pt x="4869" y="166"/>
                  </a:lnTo>
                  <a:lnTo>
                    <a:pt x="4872" y="167"/>
                  </a:lnTo>
                  <a:lnTo>
                    <a:pt x="4875" y="167"/>
                  </a:lnTo>
                  <a:lnTo>
                    <a:pt x="4878" y="168"/>
                  </a:lnTo>
                  <a:lnTo>
                    <a:pt x="4882" y="169"/>
                  </a:lnTo>
                  <a:lnTo>
                    <a:pt x="4885" y="170"/>
                  </a:lnTo>
                  <a:lnTo>
                    <a:pt x="4888" y="171"/>
                  </a:lnTo>
                  <a:lnTo>
                    <a:pt x="4891" y="171"/>
                  </a:lnTo>
                  <a:lnTo>
                    <a:pt x="4895" y="172"/>
                  </a:lnTo>
                  <a:lnTo>
                    <a:pt x="4898" y="173"/>
                  </a:lnTo>
                  <a:lnTo>
                    <a:pt x="4901" y="174"/>
                  </a:lnTo>
                  <a:lnTo>
                    <a:pt x="4904" y="174"/>
                  </a:lnTo>
                  <a:lnTo>
                    <a:pt x="4908" y="175"/>
                  </a:lnTo>
                  <a:lnTo>
                    <a:pt x="4911" y="176"/>
                  </a:lnTo>
                  <a:lnTo>
                    <a:pt x="4914" y="176"/>
                  </a:lnTo>
                  <a:lnTo>
                    <a:pt x="4917" y="177"/>
                  </a:lnTo>
                  <a:lnTo>
                    <a:pt x="4921" y="178"/>
                  </a:lnTo>
                  <a:lnTo>
                    <a:pt x="4924" y="179"/>
                  </a:lnTo>
                  <a:lnTo>
                    <a:pt x="4927" y="179"/>
                  </a:lnTo>
                  <a:lnTo>
                    <a:pt x="4931" y="180"/>
                  </a:lnTo>
                  <a:lnTo>
                    <a:pt x="4934" y="181"/>
                  </a:lnTo>
                  <a:lnTo>
                    <a:pt x="4937" y="181"/>
                  </a:lnTo>
                  <a:lnTo>
                    <a:pt x="4940" y="182"/>
                  </a:lnTo>
                  <a:lnTo>
                    <a:pt x="4944" y="183"/>
                  </a:lnTo>
                  <a:lnTo>
                    <a:pt x="4947" y="183"/>
                  </a:lnTo>
                  <a:lnTo>
                    <a:pt x="4950" y="184"/>
                  </a:lnTo>
                  <a:lnTo>
                    <a:pt x="4953" y="185"/>
                  </a:lnTo>
                  <a:lnTo>
                    <a:pt x="4957" y="186"/>
                  </a:lnTo>
                  <a:lnTo>
                    <a:pt x="4960" y="186"/>
                  </a:lnTo>
                  <a:lnTo>
                    <a:pt x="4963" y="187"/>
                  </a:lnTo>
                  <a:lnTo>
                    <a:pt x="4966" y="187"/>
                  </a:lnTo>
                  <a:lnTo>
                    <a:pt x="4970" y="188"/>
                  </a:lnTo>
                  <a:lnTo>
                    <a:pt x="4973" y="189"/>
                  </a:lnTo>
                  <a:lnTo>
                    <a:pt x="4976" y="189"/>
                  </a:lnTo>
                  <a:lnTo>
                    <a:pt x="4979" y="190"/>
                  </a:lnTo>
                  <a:lnTo>
                    <a:pt x="4983" y="191"/>
                  </a:lnTo>
                  <a:lnTo>
                    <a:pt x="4986" y="191"/>
                  </a:lnTo>
                  <a:lnTo>
                    <a:pt x="4989" y="192"/>
                  </a:lnTo>
                  <a:lnTo>
                    <a:pt x="4992" y="193"/>
                  </a:lnTo>
                  <a:lnTo>
                    <a:pt x="4996" y="193"/>
                  </a:lnTo>
                  <a:lnTo>
                    <a:pt x="4999" y="194"/>
                  </a:lnTo>
                  <a:lnTo>
                    <a:pt x="5002" y="194"/>
                  </a:lnTo>
                  <a:lnTo>
                    <a:pt x="5006" y="195"/>
                  </a:lnTo>
                  <a:lnTo>
                    <a:pt x="5009" y="195"/>
                  </a:lnTo>
                  <a:lnTo>
                    <a:pt x="5012" y="196"/>
                  </a:lnTo>
                  <a:lnTo>
                    <a:pt x="5015" y="197"/>
                  </a:lnTo>
                  <a:lnTo>
                    <a:pt x="5019" y="197"/>
                  </a:lnTo>
                  <a:lnTo>
                    <a:pt x="5022" y="198"/>
                  </a:lnTo>
                  <a:lnTo>
                    <a:pt x="5025" y="198"/>
                  </a:lnTo>
                  <a:lnTo>
                    <a:pt x="5028" y="199"/>
                  </a:lnTo>
                  <a:lnTo>
                    <a:pt x="5032" y="199"/>
                  </a:lnTo>
                  <a:lnTo>
                    <a:pt x="5035" y="200"/>
                  </a:lnTo>
                  <a:lnTo>
                    <a:pt x="5038" y="201"/>
                  </a:lnTo>
                  <a:lnTo>
                    <a:pt x="5041" y="201"/>
                  </a:lnTo>
                  <a:lnTo>
                    <a:pt x="5045" y="202"/>
                  </a:lnTo>
                  <a:lnTo>
                    <a:pt x="5048" y="202"/>
                  </a:lnTo>
                  <a:lnTo>
                    <a:pt x="5051" y="203"/>
                  </a:lnTo>
                  <a:lnTo>
                    <a:pt x="5054" y="203"/>
                  </a:lnTo>
                  <a:lnTo>
                    <a:pt x="5058" y="204"/>
                  </a:lnTo>
                  <a:lnTo>
                    <a:pt x="5061" y="204"/>
                  </a:lnTo>
                  <a:lnTo>
                    <a:pt x="5064" y="205"/>
                  </a:lnTo>
                  <a:lnTo>
                    <a:pt x="5067" y="205"/>
                  </a:lnTo>
                  <a:lnTo>
                    <a:pt x="5071" y="206"/>
                  </a:lnTo>
                  <a:lnTo>
                    <a:pt x="5074" y="206"/>
                  </a:lnTo>
                  <a:lnTo>
                    <a:pt x="5077" y="207"/>
                  </a:lnTo>
                  <a:lnTo>
                    <a:pt x="5081" y="207"/>
                  </a:lnTo>
                  <a:lnTo>
                    <a:pt x="5084" y="208"/>
                  </a:lnTo>
                  <a:lnTo>
                    <a:pt x="5087" y="208"/>
                  </a:lnTo>
                  <a:lnTo>
                    <a:pt x="5090" y="209"/>
                  </a:lnTo>
                  <a:lnTo>
                    <a:pt x="5094" y="209"/>
                  </a:lnTo>
                  <a:lnTo>
                    <a:pt x="5097" y="210"/>
                  </a:lnTo>
                  <a:lnTo>
                    <a:pt x="5100" y="210"/>
                  </a:lnTo>
                  <a:lnTo>
                    <a:pt x="5103" y="211"/>
                  </a:lnTo>
                  <a:lnTo>
                    <a:pt x="5107" y="211"/>
                  </a:lnTo>
                  <a:lnTo>
                    <a:pt x="5110" y="212"/>
                  </a:lnTo>
                  <a:lnTo>
                    <a:pt x="5113" y="212"/>
                  </a:lnTo>
                  <a:lnTo>
                    <a:pt x="5116" y="212"/>
                  </a:lnTo>
                  <a:lnTo>
                    <a:pt x="5120" y="213"/>
                  </a:lnTo>
                  <a:lnTo>
                    <a:pt x="5123" y="213"/>
                  </a:lnTo>
                  <a:lnTo>
                    <a:pt x="5126" y="214"/>
                  </a:lnTo>
                  <a:lnTo>
                    <a:pt x="5129" y="214"/>
                  </a:lnTo>
                  <a:lnTo>
                    <a:pt x="5133" y="215"/>
                  </a:lnTo>
                  <a:lnTo>
                    <a:pt x="5136" y="215"/>
                  </a:lnTo>
                  <a:lnTo>
                    <a:pt x="5139" y="216"/>
                  </a:lnTo>
                  <a:lnTo>
                    <a:pt x="5143" y="216"/>
                  </a:lnTo>
                  <a:lnTo>
                    <a:pt x="5146" y="216"/>
                  </a:lnTo>
                  <a:lnTo>
                    <a:pt x="5149" y="217"/>
                  </a:lnTo>
                  <a:lnTo>
                    <a:pt x="5152" y="217"/>
                  </a:lnTo>
                  <a:lnTo>
                    <a:pt x="5156" y="218"/>
                  </a:lnTo>
                  <a:lnTo>
                    <a:pt x="5159" y="218"/>
                  </a:lnTo>
                  <a:lnTo>
                    <a:pt x="5162" y="218"/>
                  </a:lnTo>
                  <a:lnTo>
                    <a:pt x="5165" y="219"/>
                  </a:lnTo>
                  <a:lnTo>
                    <a:pt x="5169" y="219"/>
                  </a:lnTo>
                  <a:lnTo>
                    <a:pt x="5172" y="220"/>
                  </a:lnTo>
                  <a:lnTo>
                    <a:pt x="5175" y="220"/>
                  </a:lnTo>
                  <a:lnTo>
                    <a:pt x="5178" y="220"/>
                  </a:lnTo>
                  <a:lnTo>
                    <a:pt x="5182" y="221"/>
                  </a:lnTo>
                  <a:lnTo>
                    <a:pt x="5185" y="221"/>
                  </a:lnTo>
                  <a:lnTo>
                    <a:pt x="5188" y="222"/>
                  </a:lnTo>
                  <a:lnTo>
                    <a:pt x="5191" y="222"/>
                  </a:lnTo>
                  <a:lnTo>
                    <a:pt x="5195" y="222"/>
                  </a:lnTo>
                  <a:lnTo>
                    <a:pt x="5198" y="223"/>
                  </a:lnTo>
                  <a:lnTo>
                    <a:pt x="5201" y="223"/>
                  </a:lnTo>
                  <a:lnTo>
                    <a:pt x="5204" y="224"/>
                  </a:lnTo>
                  <a:lnTo>
                    <a:pt x="5208" y="224"/>
                  </a:lnTo>
                  <a:lnTo>
                    <a:pt x="5211" y="224"/>
                  </a:lnTo>
                  <a:lnTo>
                    <a:pt x="5214" y="225"/>
                  </a:lnTo>
                  <a:lnTo>
                    <a:pt x="5218" y="225"/>
                  </a:lnTo>
                  <a:lnTo>
                    <a:pt x="5221" y="225"/>
                  </a:lnTo>
                  <a:lnTo>
                    <a:pt x="5224" y="226"/>
                  </a:lnTo>
                  <a:lnTo>
                    <a:pt x="5227" y="226"/>
                  </a:lnTo>
                  <a:lnTo>
                    <a:pt x="5231" y="226"/>
                  </a:lnTo>
                  <a:lnTo>
                    <a:pt x="5234" y="227"/>
                  </a:lnTo>
                  <a:lnTo>
                    <a:pt x="5237" y="227"/>
                  </a:lnTo>
                  <a:lnTo>
                    <a:pt x="5240" y="228"/>
                  </a:lnTo>
                  <a:lnTo>
                    <a:pt x="5244" y="228"/>
                  </a:lnTo>
                  <a:lnTo>
                    <a:pt x="5247" y="228"/>
                  </a:lnTo>
                  <a:lnTo>
                    <a:pt x="5250" y="229"/>
                  </a:lnTo>
                  <a:lnTo>
                    <a:pt x="5253" y="229"/>
                  </a:lnTo>
                  <a:lnTo>
                    <a:pt x="5257" y="229"/>
                  </a:lnTo>
                  <a:lnTo>
                    <a:pt x="5260" y="230"/>
                  </a:lnTo>
                  <a:lnTo>
                    <a:pt x="5263" y="230"/>
                  </a:lnTo>
                  <a:lnTo>
                    <a:pt x="5266" y="230"/>
                  </a:lnTo>
                  <a:lnTo>
                    <a:pt x="5270" y="231"/>
                  </a:lnTo>
                  <a:lnTo>
                    <a:pt x="5273" y="231"/>
                  </a:lnTo>
                  <a:lnTo>
                    <a:pt x="5276" y="231"/>
                  </a:lnTo>
                  <a:lnTo>
                    <a:pt x="5279" y="232"/>
                  </a:lnTo>
                  <a:lnTo>
                    <a:pt x="5283" y="232"/>
                  </a:lnTo>
                  <a:lnTo>
                    <a:pt x="5286" y="232"/>
                  </a:lnTo>
                  <a:lnTo>
                    <a:pt x="5289" y="233"/>
                  </a:lnTo>
                  <a:lnTo>
                    <a:pt x="5293" y="233"/>
                  </a:lnTo>
                  <a:lnTo>
                    <a:pt x="5296" y="234"/>
                  </a:lnTo>
                  <a:lnTo>
                    <a:pt x="5299" y="234"/>
                  </a:lnTo>
                  <a:lnTo>
                    <a:pt x="5302" y="234"/>
                  </a:lnTo>
                  <a:lnTo>
                    <a:pt x="5306" y="235"/>
                  </a:lnTo>
                  <a:lnTo>
                    <a:pt x="5309" y="235"/>
                  </a:lnTo>
                  <a:lnTo>
                    <a:pt x="5312" y="235"/>
                  </a:lnTo>
                  <a:lnTo>
                    <a:pt x="5315" y="236"/>
                  </a:lnTo>
                  <a:lnTo>
                    <a:pt x="5319" y="236"/>
                  </a:lnTo>
                  <a:lnTo>
                    <a:pt x="5322" y="236"/>
                  </a:lnTo>
                  <a:lnTo>
                    <a:pt x="5325" y="237"/>
                  </a:lnTo>
                  <a:lnTo>
                    <a:pt x="5328" y="237"/>
                  </a:lnTo>
                  <a:lnTo>
                    <a:pt x="5332" y="237"/>
                  </a:lnTo>
                  <a:lnTo>
                    <a:pt x="5335" y="238"/>
                  </a:lnTo>
                  <a:lnTo>
                    <a:pt x="5338" y="238"/>
                  </a:lnTo>
                  <a:lnTo>
                    <a:pt x="5341" y="238"/>
                  </a:lnTo>
                  <a:lnTo>
                    <a:pt x="5345" y="239"/>
                  </a:lnTo>
                  <a:lnTo>
                    <a:pt x="5348" y="239"/>
                  </a:lnTo>
                  <a:lnTo>
                    <a:pt x="5351" y="239"/>
                  </a:lnTo>
                  <a:lnTo>
                    <a:pt x="5354" y="240"/>
                  </a:lnTo>
                  <a:lnTo>
                    <a:pt x="5358" y="240"/>
                  </a:lnTo>
                  <a:lnTo>
                    <a:pt x="5361" y="240"/>
                  </a:lnTo>
                  <a:lnTo>
                    <a:pt x="5364" y="241"/>
                  </a:lnTo>
                  <a:lnTo>
                    <a:pt x="5368" y="241"/>
                  </a:lnTo>
                  <a:lnTo>
                    <a:pt x="5371" y="241"/>
                  </a:lnTo>
                  <a:lnTo>
                    <a:pt x="5374" y="242"/>
                  </a:lnTo>
                  <a:lnTo>
                    <a:pt x="5377" y="242"/>
                  </a:lnTo>
                  <a:lnTo>
                    <a:pt x="5381" y="242"/>
                  </a:lnTo>
                  <a:lnTo>
                    <a:pt x="5384" y="243"/>
                  </a:lnTo>
                  <a:lnTo>
                    <a:pt x="5387" y="243"/>
                  </a:lnTo>
                  <a:lnTo>
                    <a:pt x="5390" y="243"/>
                  </a:lnTo>
                  <a:lnTo>
                    <a:pt x="5394" y="244"/>
                  </a:lnTo>
                  <a:lnTo>
                    <a:pt x="5397" y="244"/>
                  </a:lnTo>
                  <a:lnTo>
                    <a:pt x="5400" y="244"/>
                  </a:lnTo>
                  <a:lnTo>
                    <a:pt x="5403" y="245"/>
                  </a:lnTo>
                  <a:lnTo>
                    <a:pt x="5407" y="245"/>
                  </a:lnTo>
                  <a:lnTo>
                    <a:pt x="5410" y="245"/>
                  </a:lnTo>
                  <a:lnTo>
                    <a:pt x="5413" y="246"/>
                  </a:lnTo>
                  <a:lnTo>
                    <a:pt x="5416" y="246"/>
                  </a:lnTo>
                  <a:lnTo>
                    <a:pt x="5420" y="246"/>
                  </a:lnTo>
                  <a:lnTo>
                    <a:pt x="5423" y="247"/>
                  </a:lnTo>
                  <a:lnTo>
                    <a:pt x="5426" y="247"/>
                  </a:lnTo>
                  <a:lnTo>
                    <a:pt x="5429" y="248"/>
                  </a:lnTo>
                  <a:lnTo>
                    <a:pt x="5433" y="248"/>
                  </a:lnTo>
                  <a:lnTo>
                    <a:pt x="5436" y="248"/>
                  </a:lnTo>
                  <a:lnTo>
                    <a:pt x="5439" y="249"/>
                  </a:lnTo>
                  <a:lnTo>
                    <a:pt x="5443" y="249"/>
                  </a:lnTo>
                  <a:lnTo>
                    <a:pt x="5446" y="249"/>
                  </a:lnTo>
                  <a:lnTo>
                    <a:pt x="5449" y="250"/>
                  </a:lnTo>
                  <a:lnTo>
                    <a:pt x="5452" y="250"/>
                  </a:lnTo>
                  <a:lnTo>
                    <a:pt x="5456" y="250"/>
                  </a:lnTo>
                  <a:lnTo>
                    <a:pt x="5459" y="251"/>
                  </a:lnTo>
                  <a:lnTo>
                    <a:pt x="5462" y="251"/>
                  </a:lnTo>
                  <a:lnTo>
                    <a:pt x="5465" y="251"/>
                  </a:lnTo>
                  <a:lnTo>
                    <a:pt x="5469" y="252"/>
                  </a:lnTo>
                  <a:lnTo>
                    <a:pt x="5472" y="252"/>
                  </a:lnTo>
                  <a:lnTo>
                    <a:pt x="5475" y="252"/>
                  </a:lnTo>
                  <a:lnTo>
                    <a:pt x="5478" y="253"/>
                  </a:lnTo>
                  <a:lnTo>
                    <a:pt x="5482" y="253"/>
                  </a:lnTo>
                  <a:lnTo>
                    <a:pt x="5485" y="254"/>
                  </a:lnTo>
                  <a:lnTo>
                    <a:pt x="5488" y="254"/>
                  </a:lnTo>
                  <a:lnTo>
                    <a:pt x="5491" y="254"/>
                  </a:lnTo>
                  <a:lnTo>
                    <a:pt x="5495" y="255"/>
                  </a:lnTo>
                  <a:lnTo>
                    <a:pt x="5498" y="255"/>
                  </a:lnTo>
                  <a:lnTo>
                    <a:pt x="5501" y="255"/>
                  </a:lnTo>
                  <a:lnTo>
                    <a:pt x="5505" y="256"/>
                  </a:lnTo>
                  <a:lnTo>
                    <a:pt x="5508" y="256"/>
                  </a:lnTo>
                  <a:lnTo>
                    <a:pt x="5511" y="256"/>
                  </a:lnTo>
                  <a:lnTo>
                    <a:pt x="5514" y="257"/>
                  </a:lnTo>
                  <a:lnTo>
                    <a:pt x="5518" y="257"/>
                  </a:lnTo>
                  <a:lnTo>
                    <a:pt x="5521" y="258"/>
                  </a:lnTo>
                  <a:lnTo>
                    <a:pt x="5524" y="258"/>
                  </a:lnTo>
                  <a:lnTo>
                    <a:pt x="5527" y="258"/>
                  </a:lnTo>
                  <a:lnTo>
                    <a:pt x="5531" y="259"/>
                  </a:lnTo>
                  <a:lnTo>
                    <a:pt x="5534" y="259"/>
                  </a:lnTo>
                  <a:lnTo>
                    <a:pt x="5537" y="259"/>
                  </a:lnTo>
                  <a:lnTo>
                    <a:pt x="5540" y="260"/>
                  </a:lnTo>
                  <a:lnTo>
                    <a:pt x="5544" y="260"/>
                  </a:lnTo>
                  <a:lnTo>
                    <a:pt x="5547" y="260"/>
                  </a:lnTo>
                  <a:lnTo>
                    <a:pt x="5550" y="261"/>
                  </a:lnTo>
                  <a:lnTo>
                    <a:pt x="5553" y="261"/>
                  </a:lnTo>
                  <a:lnTo>
                    <a:pt x="5557" y="262"/>
                  </a:lnTo>
                  <a:lnTo>
                    <a:pt x="5560" y="262"/>
                  </a:lnTo>
                  <a:lnTo>
                    <a:pt x="5563" y="262"/>
                  </a:lnTo>
                  <a:lnTo>
                    <a:pt x="5566" y="263"/>
                  </a:lnTo>
                  <a:lnTo>
                    <a:pt x="5570" y="263"/>
                  </a:lnTo>
                  <a:lnTo>
                    <a:pt x="5573" y="263"/>
                  </a:lnTo>
                  <a:lnTo>
                    <a:pt x="5576" y="264"/>
                  </a:lnTo>
                  <a:lnTo>
                    <a:pt x="5580" y="264"/>
                  </a:lnTo>
                  <a:lnTo>
                    <a:pt x="5583" y="264"/>
                  </a:lnTo>
                  <a:lnTo>
                    <a:pt x="5586" y="265"/>
                  </a:lnTo>
                  <a:lnTo>
                    <a:pt x="5589" y="265"/>
                  </a:lnTo>
                  <a:lnTo>
                    <a:pt x="5593" y="266"/>
                  </a:lnTo>
                  <a:lnTo>
                    <a:pt x="5596" y="266"/>
                  </a:lnTo>
                  <a:lnTo>
                    <a:pt x="5599" y="266"/>
                  </a:lnTo>
                  <a:lnTo>
                    <a:pt x="5602" y="267"/>
                  </a:lnTo>
                  <a:lnTo>
                    <a:pt x="5606" y="267"/>
                  </a:lnTo>
                  <a:lnTo>
                    <a:pt x="5609" y="267"/>
                  </a:lnTo>
                  <a:lnTo>
                    <a:pt x="5612" y="268"/>
                  </a:lnTo>
                  <a:lnTo>
                    <a:pt x="5615" y="268"/>
                  </a:lnTo>
                  <a:lnTo>
                    <a:pt x="5619" y="268"/>
                  </a:lnTo>
                  <a:lnTo>
                    <a:pt x="5622" y="269"/>
                  </a:lnTo>
                  <a:lnTo>
                    <a:pt x="5625" y="269"/>
                  </a:lnTo>
                  <a:lnTo>
                    <a:pt x="5628" y="270"/>
                  </a:lnTo>
                  <a:lnTo>
                    <a:pt x="5632" y="270"/>
                  </a:lnTo>
                  <a:lnTo>
                    <a:pt x="5635" y="270"/>
                  </a:lnTo>
                  <a:lnTo>
                    <a:pt x="5638" y="271"/>
                  </a:lnTo>
                  <a:lnTo>
                    <a:pt x="5641" y="271"/>
                  </a:lnTo>
                  <a:lnTo>
                    <a:pt x="5645" y="271"/>
                  </a:lnTo>
                  <a:lnTo>
                    <a:pt x="5648" y="272"/>
                  </a:lnTo>
                  <a:lnTo>
                    <a:pt x="5651" y="272"/>
                  </a:lnTo>
                  <a:lnTo>
                    <a:pt x="5655" y="272"/>
                  </a:lnTo>
                  <a:lnTo>
                    <a:pt x="5658" y="273"/>
                  </a:lnTo>
                  <a:lnTo>
                    <a:pt x="5661" y="273"/>
                  </a:lnTo>
                  <a:lnTo>
                    <a:pt x="5664" y="273"/>
                  </a:lnTo>
                  <a:lnTo>
                    <a:pt x="5668" y="274"/>
                  </a:lnTo>
                  <a:lnTo>
                    <a:pt x="5671" y="274"/>
                  </a:lnTo>
                  <a:lnTo>
                    <a:pt x="5674" y="274"/>
                  </a:lnTo>
                  <a:lnTo>
                    <a:pt x="5677" y="275"/>
                  </a:lnTo>
                  <a:lnTo>
                    <a:pt x="5681" y="275"/>
                  </a:lnTo>
                  <a:lnTo>
                    <a:pt x="5684" y="275"/>
                  </a:lnTo>
                  <a:lnTo>
                    <a:pt x="5687" y="276"/>
                  </a:lnTo>
                  <a:lnTo>
                    <a:pt x="5690" y="276"/>
                  </a:lnTo>
                  <a:lnTo>
                    <a:pt x="5694" y="277"/>
                  </a:lnTo>
                  <a:lnTo>
                    <a:pt x="5697" y="277"/>
                  </a:lnTo>
                  <a:lnTo>
                    <a:pt x="5700" y="277"/>
                  </a:lnTo>
                  <a:lnTo>
                    <a:pt x="5703" y="278"/>
                  </a:lnTo>
                  <a:lnTo>
                    <a:pt x="5707" y="278"/>
                  </a:lnTo>
                  <a:lnTo>
                    <a:pt x="5710" y="278"/>
                  </a:lnTo>
                  <a:lnTo>
                    <a:pt x="5713" y="278"/>
                  </a:lnTo>
                  <a:lnTo>
                    <a:pt x="5716" y="279"/>
                  </a:lnTo>
                  <a:lnTo>
                    <a:pt x="5720" y="279"/>
                  </a:lnTo>
                  <a:lnTo>
                    <a:pt x="5723" y="279"/>
                  </a:lnTo>
                  <a:lnTo>
                    <a:pt x="5726" y="280"/>
                  </a:lnTo>
                  <a:lnTo>
                    <a:pt x="5730" y="280"/>
                  </a:lnTo>
                  <a:lnTo>
                    <a:pt x="5733" y="280"/>
                  </a:lnTo>
                  <a:lnTo>
                    <a:pt x="5736" y="281"/>
                  </a:lnTo>
                  <a:lnTo>
                    <a:pt x="5739" y="281"/>
                  </a:lnTo>
                  <a:lnTo>
                    <a:pt x="5743" y="281"/>
                  </a:lnTo>
                  <a:lnTo>
                    <a:pt x="5746" y="282"/>
                  </a:lnTo>
                  <a:lnTo>
                    <a:pt x="5749" y="282"/>
                  </a:lnTo>
                  <a:lnTo>
                    <a:pt x="5752" y="282"/>
                  </a:lnTo>
                  <a:lnTo>
                    <a:pt x="5756" y="282"/>
                  </a:lnTo>
                  <a:lnTo>
                    <a:pt x="5759" y="283"/>
                  </a:lnTo>
                  <a:lnTo>
                    <a:pt x="5762" y="283"/>
                  </a:lnTo>
                  <a:lnTo>
                    <a:pt x="5765" y="283"/>
                  </a:lnTo>
                  <a:lnTo>
                    <a:pt x="5769" y="284"/>
                  </a:lnTo>
                  <a:lnTo>
                    <a:pt x="5772" y="284"/>
                  </a:lnTo>
                  <a:lnTo>
                    <a:pt x="5775" y="284"/>
                  </a:lnTo>
                  <a:lnTo>
                    <a:pt x="5778" y="284"/>
                  </a:lnTo>
                  <a:lnTo>
                    <a:pt x="5782" y="285"/>
                  </a:lnTo>
                  <a:lnTo>
                    <a:pt x="5785" y="285"/>
                  </a:lnTo>
                  <a:lnTo>
                    <a:pt x="5788" y="285"/>
                  </a:lnTo>
                  <a:lnTo>
                    <a:pt x="5791" y="285"/>
                  </a:lnTo>
                  <a:lnTo>
                    <a:pt x="5795" y="286"/>
                  </a:lnTo>
                  <a:lnTo>
                    <a:pt x="5798" y="286"/>
                  </a:lnTo>
                  <a:lnTo>
                    <a:pt x="5801" y="286"/>
                  </a:lnTo>
                  <a:lnTo>
                    <a:pt x="5805" y="286"/>
                  </a:lnTo>
                  <a:lnTo>
                    <a:pt x="5808" y="287"/>
                  </a:lnTo>
                  <a:lnTo>
                    <a:pt x="5811" y="287"/>
                  </a:lnTo>
                  <a:lnTo>
                    <a:pt x="5814" y="287"/>
                  </a:lnTo>
                  <a:lnTo>
                    <a:pt x="5818" y="287"/>
                  </a:lnTo>
                  <a:lnTo>
                    <a:pt x="5821" y="288"/>
                  </a:lnTo>
                  <a:lnTo>
                    <a:pt x="5824" y="288"/>
                  </a:lnTo>
                  <a:lnTo>
                    <a:pt x="5827" y="288"/>
                  </a:lnTo>
                  <a:lnTo>
                    <a:pt x="5831" y="288"/>
                  </a:lnTo>
                  <a:lnTo>
                    <a:pt x="5834" y="288"/>
                  </a:lnTo>
                  <a:lnTo>
                    <a:pt x="5837" y="289"/>
                  </a:lnTo>
                  <a:lnTo>
                    <a:pt x="5840" y="289"/>
                  </a:lnTo>
                  <a:lnTo>
                    <a:pt x="5844" y="289"/>
                  </a:lnTo>
                  <a:lnTo>
                    <a:pt x="5847" y="289"/>
                  </a:lnTo>
                  <a:lnTo>
                    <a:pt x="5850" y="289"/>
                  </a:lnTo>
                  <a:lnTo>
                    <a:pt x="5853" y="290"/>
                  </a:lnTo>
                  <a:lnTo>
                    <a:pt x="5857" y="290"/>
                  </a:lnTo>
                  <a:lnTo>
                    <a:pt x="5860" y="290"/>
                  </a:lnTo>
                  <a:lnTo>
                    <a:pt x="5863" y="290"/>
                  </a:lnTo>
                  <a:lnTo>
                    <a:pt x="5867" y="290"/>
                  </a:lnTo>
                  <a:lnTo>
                    <a:pt x="5870" y="291"/>
                  </a:lnTo>
                  <a:lnTo>
                    <a:pt x="5873" y="291"/>
                  </a:lnTo>
                  <a:lnTo>
                    <a:pt x="5876" y="291"/>
                  </a:lnTo>
                  <a:lnTo>
                    <a:pt x="5880" y="291"/>
                  </a:lnTo>
                  <a:lnTo>
                    <a:pt x="5883" y="291"/>
                  </a:lnTo>
                  <a:lnTo>
                    <a:pt x="5886" y="291"/>
                  </a:lnTo>
                  <a:lnTo>
                    <a:pt x="5889" y="291"/>
                  </a:lnTo>
                  <a:lnTo>
                    <a:pt x="5893" y="292"/>
                  </a:lnTo>
                  <a:lnTo>
                    <a:pt x="5896" y="292"/>
                  </a:lnTo>
                  <a:lnTo>
                    <a:pt x="5899" y="292"/>
                  </a:lnTo>
                  <a:lnTo>
                    <a:pt x="5902" y="292"/>
                  </a:lnTo>
                  <a:lnTo>
                    <a:pt x="5906" y="292"/>
                  </a:lnTo>
                  <a:lnTo>
                    <a:pt x="5909" y="292"/>
                  </a:lnTo>
                  <a:lnTo>
                    <a:pt x="5912" y="292"/>
                  </a:lnTo>
                  <a:lnTo>
                    <a:pt x="5915" y="292"/>
                  </a:lnTo>
                  <a:lnTo>
                    <a:pt x="5919" y="293"/>
                  </a:lnTo>
                  <a:lnTo>
                    <a:pt x="5922" y="293"/>
                  </a:lnTo>
                  <a:lnTo>
                    <a:pt x="5925" y="293"/>
                  </a:lnTo>
                  <a:lnTo>
                    <a:pt x="5928" y="293"/>
                  </a:lnTo>
                  <a:lnTo>
                    <a:pt x="5932" y="293"/>
                  </a:lnTo>
                  <a:lnTo>
                    <a:pt x="5935" y="293"/>
                  </a:lnTo>
                  <a:lnTo>
                    <a:pt x="5938" y="293"/>
                  </a:lnTo>
                  <a:lnTo>
                    <a:pt x="5942" y="293"/>
                  </a:lnTo>
                  <a:lnTo>
                    <a:pt x="5945" y="293"/>
                  </a:lnTo>
                  <a:lnTo>
                    <a:pt x="5948" y="293"/>
                  </a:lnTo>
                  <a:lnTo>
                    <a:pt x="5951" y="293"/>
                  </a:lnTo>
                  <a:lnTo>
                    <a:pt x="5955" y="293"/>
                  </a:lnTo>
                  <a:lnTo>
                    <a:pt x="5958" y="293"/>
                  </a:lnTo>
                  <a:lnTo>
                    <a:pt x="5961" y="293"/>
                  </a:lnTo>
                  <a:lnTo>
                    <a:pt x="5964" y="293"/>
                  </a:lnTo>
                  <a:lnTo>
                    <a:pt x="5968" y="294"/>
                  </a:lnTo>
                  <a:lnTo>
                    <a:pt x="5971" y="294"/>
                  </a:lnTo>
                  <a:lnTo>
                    <a:pt x="5974" y="294"/>
                  </a:lnTo>
                  <a:lnTo>
                    <a:pt x="5977" y="294"/>
                  </a:lnTo>
                  <a:lnTo>
                    <a:pt x="5981" y="294"/>
                  </a:lnTo>
                  <a:lnTo>
                    <a:pt x="5984" y="294"/>
                  </a:lnTo>
                  <a:lnTo>
                    <a:pt x="5987" y="294"/>
                  </a:lnTo>
                  <a:lnTo>
                    <a:pt x="5990" y="294"/>
                  </a:lnTo>
                  <a:lnTo>
                    <a:pt x="5994" y="294"/>
                  </a:lnTo>
                  <a:lnTo>
                    <a:pt x="5997" y="294"/>
                  </a:lnTo>
                  <a:lnTo>
                    <a:pt x="6000" y="294"/>
                  </a:lnTo>
                  <a:lnTo>
                    <a:pt x="6003" y="294"/>
                  </a:lnTo>
                  <a:lnTo>
                    <a:pt x="6007" y="294"/>
                  </a:lnTo>
                  <a:lnTo>
                    <a:pt x="6010" y="294"/>
                  </a:lnTo>
                  <a:lnTo>
                    <a:pt x="6013" y="293"/>
                  </a:lnTo>
                  <a:lnTo>
                    <a:pt x="6017" y="293"/>
                  </a:lnTo>
                  <a:lnTo>
                    <a:pt x="6020" y="293"/>
                  </a:lnTo>
                  <a:lnTo>
                    <a:pt x="6023" y="293"/>
                  </a:lnTo>
                  <a:lnTo>
                    <a:pt x="6026" y="293"/>
                  </a:lnTo>
                  <a:lnTo>
                    <a:pt x="6030" y="293"/>
                  </a:lnTo>
                  <a:lnTo>
                    <a:pt x="6033" y="293"/>
                  </a:lnTo>
                  <a:lnTo>
                    <a:pt x="6036" y="293"/>
                  </a:lnTo>
                  <a:lnTo>
                    <a:pt x="6039" y="293"/>
                  </a:lnTo>
                  <a:lnTo>
                    <a:pt x="6043" y="293"/>
                  </a:lnTo>
                  <a:lnTo>
                    <a:pt x="6046" y="293"/>
                  </a:lnTo>
                  <a:lnTo>
                    <a:pt x="6049" y="293"/>
                  </a:lnTo>
                  <a:lnTo>
                    <a:pt x="6052" y="293"/>
                  </a:lnTo>
                  <a:lnTo>
                    <a:pt x="6056" y="293"/>
                  </a:lnTo>
                  <a:lnTo>
                    <a:pt x="6059" y="293"/>
                  </a:lnTo>
                  <a:lnTo>
                    <a:pt x="6062" y="292"/>
                  </a:lnTo>
                  <a:lnTo>
                    <a:pt x="6065" y="292"/>
                  </a:lnTo>
                  <a:lnTo>
                    <a:pt x="6069" y="292"/>
                  </a:lnTo>
                  <a:lnTo>
                    <a:pt x="6072" y="292"/>
                  </a:lnTo>
                  <a:lnTo>
                    <a:pt x="6075" y="292"/>
                  </a:lnTo>
                  <a:lnTo>
                    <a:pt x="6078" y="292"/>
                  </a:lnTo>
                  <a:lnTo>
                    <a:pt x="6082" y="292"/>
                  </a:lnTo>
                  <a:lnTo>
                    <a:pt x="6085" y="292"/>
                  </a:lnTo>
                  <a:lnTo>
                    <a:pt x="6088" y="291"/>
                  </a:lnTo>
                  <a:lnTo>
                    <a:pt x="6092" y="291"/>
                  </a:lnTo>
                  <a:lnTo>
                    <a:pt x="6095" y="291"/>
                  </a:lnTo>
                  <a:lnTo>
                    <a:pt x="6098" y="291"/>
                  </a:lnTo>
                  <a:lnTo>
                    <a:pt x="6101" y="291"/>
                  </a:lnTo>
                  <a:lnTo>
                    <a:pt x="6105" y="291"/>
                  </a:lnTo>
                  <a:lnTo>
                    <a:pt x="6108" y="291"/>
                  </a:lnTo>
                  <a:lnTo>
                    <a:pt x="6111" y="290"/>
                  </a:lnTo>
                  <a:lnTo>
                    <a:pt x="6114" y="290"/>
                  </a:lnTo>
                  <a:lnTo>
                    <a:pt x="6118" y="290"/>
                  </a:lnTo>
                  <a:lnTo>
                    <a:pt x="6121" y="290"/>
                  </a:lnTo>
                  <a:lnTo>
                    <a:pt x="6124" y="290"/>
                  </a:lnTo>
                  <a:lnTo>
                    <a:pt x="6127" y="289"/>
                  </a:lnTo>
                  <a:lnTo>
                    <a:pt x="6131" y="289"/>
                  </a:lnTo>
                  <a:lnTo>
                    <a:pt x="6134" y="289"/>
                  </a:lnTo>
                  <a:lnTo>
                    <a:pt x="6137" y="289"/>
                  </a:lnTo>
                  <a:lnTo>
                    <a:pt x="6140" y="289"/>
                  </a:lnTo>
                  <a:lnTo>
                    <a:pt x="6144" y="288"/>
                  </a:lnTo>
                  <a:lnTo>
                    <a:pt x="6147" y="288"/>
                  </a:lnTo>
                  <a:lnTo>
                    <a:pt x="6150" y="288"/>
                  </a:lnTo>
                  <a:lnTo>
                    <a:pt x="6153" y="288"/>
                  </a:lnTo>
                  <a:lnTo>
                    <a:pt x="6157" y="288"/>
                  </a:lnTo>
                  <a:lnTo>
                    <a:pt x="6160" y="287"/>
                  </a:lnTo>
                  <a:lnTo>
                    <a:pt x="6163" y="287"/>
                  </a:lnTo>
                  <a:lnTo>
                    <a:pt x="6167" y="287"/>
                  </a:lnTo>
                  <a:lnTo>
                    <a:pt x="6170" y="287"/>
                  </a:lnTo>
                  <a:lnTo>
                    <a:pt x="6173" y="286"/>
                  </a:lnTo>
                  <a:lnTo>
                    <a:pt x="6176" y="286"/>
                  </a:lnTo>
                  <a:lnTo>
                    <a:pt x="6180" y="286"/>
                  </a:lnTo>
                  <a:lnTo>
                    <a:pt x="6183" y="286"/>
                  </a:lnTo>
                  <a:lnTo>
                    <a:pt x="6186" y="285"/>
                  </a:lnTo>
                  <a:lnTo>
                    <a:pt x="6189" y="285"/>
                  </a:lnTo>
                  <a:lnTo>
                    <a:pt x="6193" y="285"/>
                  </a:lnTo>
                  <a:lnTo>
                    <a:pt x="6196" y="285"/>
                  </a:lnTo>
                  <a:lnTo>
                    <a:pt x="6199" y="284"/>
                  </a:lnTo>
                  <a:lnTo>
                    <a:pt x="6202" y="284"/>
                  </a:lnTo>
                  <a:lnTo>
                    <a:pt x="6206" y="284"/>
                  </a:lnTo>
                  <a:lnTo>
                    <a:pt x="6209" y="283"/>
                  </a:lnTo>
                  <a:lnTo>
                    <a:pt x="6212" y="283"/>
                  </a:lnTo>
                  <a:lnTo>
                    <a:pt x="6215" y="283"/>
                  </a:lnTo>
                  <a:lnTo>
                    <a:pt x="6219" y="283"/>
                  </a:lnTo>
                  <a:lnTo>
                    <a:pt x="6222" y="282"/>
                  </a:lnTo>
                  <a:lnTo>
                    <a:pt x="6225" y="282"/>
                  </a:lnTo>
                  <a:lnTo>
                    <a:pt x="6229" y="282"/>
                  </a:lnTo>
                  <a:lnTo>
                    <a:pt x="6232" y="281"/>
                  </a:lnTo>
                  <a:lnTo>
                    <a:pt x="6235" y="281"/>
                  </a:lnTo>
                  <a:lnTo>
                    <a:pt x="6238" y="281"/>
                  </a:lnTo>
                  <a:lnTo>
                    <a:pt x="6242" y="281"/>
                  </a:lnTo>
                  <a:lnTo>
                    <a:pt x="6245" y="280"/>
                  </a:lnTo>
                  <a:lnTo>
                    <a:pt x="6248" y="280"/>
                  </a:lnTo>
                  <a:lnTo>
                    <a:pt x="6251" y="280"/>
                  </a:lnTo>
                  <a:lnTo>
                    <a:pt x="6255" y="279"/>
                  </a:lnTo>
                  <a:lnTo>
                    <a:pt x="6258" y="279"/>
                  </a:lnTo>
                  <a:lnTo>
                    <a:pt x="6261" y="279"/>
                  </a:lnTo>
                  <a:lnTo>
                    <a:pt x="6264" y="278"/>
                  </a:lnTo>
                  <a:lnTo>
                    <a:pt x="6268" y="278"/>
                  </a:lnTo>
                  <a:lnTo>
                    <a:pt x="6271" y="278"/>
                  </a:lnTo>
                  <a:lnTo>
                    <a:pt x="6274" y="277"/>
                  </a:lnTo>
                  <a:lnTo>
                    <a:pt x="6277" y="277"/>
                  </a:lnTo>
                  <a:lnTo>
                    <a:pt x="6281" y="277"/>
                  </a:lnTo>
                  <a:lnTo>
                    <a:pt x="6284" y="276"/>
                  </a:lnTo>
                  <a:lnTo>
                    <a:pt x="6287" y="276"/>
                  </a:lnTo>
                  <a:lnTo>
                    <a:pt x="6290" y="276"/>
                  </a:lnTo>
                  <a:lnTo>
                    <a:pt x="6294" y="275"/>
                  </a:lnTo>
                  <a:lnTo>
                    <a:pt x="6297" y="275"/>
                  </a:lnTo>
                  <a:lnTo>
                    <a:pt x="6300" y="275"/>
                  </a:lnTo>
                  <a:lnTo>
                    <a:pt x="6304" y="274"/>
                  </a:lnTo>
                  <a:lnTo>
                    <a:pt x="6307" y="274"/>
                  </a:lnTo>
                  <a:lnTo>
                    <a:pt x="6310" y="274"/>
                  </a:lnTo>
                  <a:lnTo>
                    <a:pt x="6313" y="273"/>
                  </a:lnTo>
                  <a:lnTo>
                    <a:pt x="6317" y="273"/>
                  </a:lnTo>
                  <a:lnTo>
                    <a:pt x="6320" y="273"/>
                  </a:lnTo>
                  <a:lnTo>
                    <a:pt x="6323" y="272"/>
                  </a:lnTo>
                  <a:lnTo>
                    <a:pt x="6326" y="272"/>
                  </a:lnTo>
                  <a:lnTo>
                    <a:pt x="6330" y="272"/>
                  </a:lnTo>
                  <a:lnTo>
                    <a:pt x="6333" y="271"/>
                  </a:lnTo>
                  <a:lnTo>
                    <a:pt x="6336" y="271"/>
                  </a:lnTo>
                  <a:lnTo>
                    <a:pt x="6339" y="271"/>
                  </a:lnTo>
                  <a:lnTo>
                    <a:pt x="6343" y="270"/>
                  </a:lnTo>
                  <a:lnTo>
                    <a:pt x="6346" y="270"/>
                  </a:lnTo>
                  <a:lnTo>
                    <a:pt x="6349" y="270"/>
                  </a:lnTo>
                  <a:lnTo>
                    <a:pt x="6352" y="269"/>
                  </a:lnTo>
                  <a:lnTo>
                    <a:pt x="6356" y="269"/>
                  </a:lnTo>
                  <a:lnTo>
                    <a:pt x="6359" y="269"/>
                  </a:lnTo>
                  <a:lnTo>
                    <a:pt x="6362" y="268"/>
                  </a:lnTo>
                  <a:lnTo>
                    <a:pt x="6365" y="268"/>
                  </a:lnTo>
                  <a:lnTo>
                    <a:pt x="6369" y="268"/>
                  </a:lnTo>
                  <a:lnTo>
                    <a:pt x="6372" y="267"/>
                  </a:lnTo>
                  <a:lnTo>
                    <a:pt x="6375" y="267"/>
                  </a:lnTo>
                  <a:lnTo>
                    <a:pt x="6379" y="267"/>
                  </a:lnTo>
                  <a:lnTo>
                    <a:pt x="6382" y="266"/>
                  </a:lnTo>
                  <a:lnTo>
                    <a:pt x="6385" y="266"/>
                  </a:lnTo>
                  <a:lnTo>
                    <a:pt x="6388" y="266"/>
                  </a:lnTo>
                  <a:lnTo>
                    <a:pt x="6392" y="265"/>
                  </a:lnTo>
                  <a:lnTo>
                    <a:pt x="6395" y="265"/>
                  </a:lnTo>
                  <a:lnTo>
                    <a:pt x="6398" y="265"/>
                  </a:lnTo>
                  <a:lnTo>
                    <a:pt x="6401" y="264"/>
                  </a:lnTo>
                  <a:lnTo>
                    <a:pt x="6405" y="264"/>
                  </a:lnTo>
                  <a:lnTo>
                    <a:pt x="6408" y="264"/>
                  </a:lnTo>
                  <a:lnTo>
                    <a:pt x="6411" y="263"/>
                  </a:lnTo>
                  <a:lnTo>
                    <a:pt x="6414" y="263"/>
                  </a:lnTo>
                  <a:lnTo>
                    <a:pt x="6418" y="263"/>
                  </a:lnTo>
                  <a:lnTo>
                    <a:pt x="6421" y="262"/>
                  </a:lnTo>
                  <a:lnTo>
                    <a:pt x="6424" y="262"/>
                  </a:lnTo>
                  <a:lnTo>
                    <a:pt x="6427" y="262"/>
                  </a:lnTo>
                  <a:lnTo>
                    <a:pt x="6431" y="261"/>
                  </a:lnTo>
                  <a:lnTo>
                    <a:pt x="6434" y="261"/>
                  </a:lnTo>
                  <a:lnTo>
                    <a:pt x="6437" y="261"/>
                  </a:lnTo>
                  <a:lnTo>
                    <a:pt x="6440" y="261"/>
                  </a:lnTo>
                  <a:lnTo>
                    <a:pt x="6444" y="260"/>
                  </a:lnTo>
                  <a:lnTo>
                    <a:pt x="6447" y="260"/>
                  </a:lnTo>
                  <a:lnTo>
                    <a:pt x="6450" y="260"/>
                  </a:lnTo>
                  <a:lnTo>
                    <a:pt x="6454" y="259"/>
                  </a:lnTo>
                  <a:lnTo>
                    <a:pt x="6457" y="259"/>
                  </a:lnTo>
                  <a:lnTo>
                    <a:pt x="6460" y="259"/>
                  </a:lnTo>
                  <a:lnTo>
                    <a:pt x="6463" y="258"/>
                  </a:lnTo>
                  <a:lnTo>
                    <a:pt x="6467" y="258"/>
                  </a:lnTo>
                  <a:lnTo>
                    <a:pt x="6470" y="258"/>
                  </a:lnTo>
                  <a:lnTo>
                    <a:pt x="6473" y="258"/>
                  </a:lnTo>
                  <a:lnTo>
                    <a:pt x="6476" y="257"/>
                  </a:lnTo>
                  <a:lnTo>
                    <a:pt x="6480" y="257"/>
                  </a:lnTo>
                  <a:lnTo>
                    <a:pt x="6483" y="257"/>
                  </a:lnTo>
                  <a:lnTo>
                    <a:pt x="6486" y="256"/>
                  </a:lnTo>
                  <a:lnTo>
                    <a:pt x="6489" y="256"/>
                  </a:lnTo>
                  <a:lnTo>
                    <a:pt x="6493" y="256"/>
                  </a:lnTo>
                  <a:lnTo>
                    <a:pt x="6496" y="256"/>
                  </a:lnTo>
                  <a:lnTo>
                    <a:pt x="6499" y="255"/>
                  </a:lnTo>
                  <a:lnTo>
                    <a:pt x="6502" y="255"/>
                  </a:lnTo>
                  <a:lnTo>
                    <a:pt x="6506" y="255"/>
                  </a:lnTo>
                  <a:lnTo>
                    <a:pt x="6509" y="255"/>
                  </a:lnTo>
                  <a:lnTo>
                    <a:pt x="6512" y="254"/>
                  </a:lnTo>
                  <a:lnTo>
                    <a:pt x="6515" y="254"/>
                  </a:lnTo>
                  <a:lnTo>
                    <a:pt x="6519" y="254"/>
                  </a:lnTo>
                  <a:lnTo>
                    <a:pt x="6522" y="254"/>
                  </a:lnTo>
                  <a:lnTo>
                    <a:pt x="6525" y="253"/>
                  </a:lnTo>
                  <a:lnTo>
                    <a:pt x="6529" y="253"/>
                  </a:lnTo>
                  <a:lnTo>
                    <a:pt x="6532" y="253"/>
                  </a:lnTo>
                  <a:lnTo>
                    <a:pt x="6535" y="253"/>
                  </a:lnTo>
                  <a:lnTo>
                    <a:pt x="6538" y="252"/>
                  </a:lnTo>
                  <a:lnTo>
                    <a:pt x="6542" y="252"/>
                  </a:lnTo>
                  <a:lnTo>
                    <a:pt x="6545" y="252"/>
                  </a:lnTo>
                  <a:lnTo>
                    <a:pt x="6548" y="252"/>
                  </a:lnTo>
                  <a:lnTo>
                    <a:pt x="6551" y="252"/>
                  </a:lnTo>
                  <a:lnTo>
                    <a:pt x="6555" y="251"/>
                  </a:lnTo>
                  <a:lnTo>
                    <a:pt x="6558" y="251"/>
                  </a:lnTo>
                  <a:lnTo>
                    <a:pt x="6561" y="251"/>
                  </a:lnTo>
                  <a:lnTo>
                    <a:pt x="6564" y="251"/>
                  </a:lnTo>
                  <a:lnTo>
                    <a:pt x="6568" y="251"/>
                  </a:lnTo>
                  <a:lnTo>
                    <a:pt x="6571" y="250"/>
                  </a:lnTo>
                  <a:lnTo>
                    <a:pt x="6574" y="250"/>
                  </a:lnTo>
                  <a:lnTo>
                    <a:pt x="6577" y="250"/>
                  </a:lnTo>
                  <a:lnTo>
                    <a:pt x="6581" y="250"/>
                  </a:lnTo>
                  <a:lnTo>
                    <a:pt x="6584" y="250"/>
                  </a:lnTo>
                  <a:lnTo>
                    <a:pt x="6587" y="250"/>
                  </a:lnTo>
                  <a:lnTo>
                    <a:pt x="6591" y="249"/>
                  </a:lnTo>
                  <a:lnTo>
                    <a:pt x="6594" y="249"/>
                  </a:lnTo>
                  <a:lnTo>
                    <a:pt x="6597" y="249"/>
                  </a:lnTo>
                  <a:lnTo>
                    <a:pt x="6600" y="249"/>
                  </a:lnTo>
                  <a:lnTo>
                    <a:pt x="6604" y="249"/>
                  </a:lnTo>
                  <a:lnTo>
                    <a:pt x="6607" y="249"/>
                  </a:lnTo>
                  <a:lnTo>
                    <a:pt x="6610" y="248"/>
                  </a:lnTo>
                  <a:lnTo>
                    <a:pt x="6613" y="248"/>
                  </a:lnTo>
                  <a:lnTo>
                    <a:pt x="6617" y="248"/>
                  </a:lnTo>
                  <a:lnTo>
                    <a:pt x="6620" y="248"/>
                  </a:lnTo>
                  <a:lnTo>
                    <a:pt x="6623" y="248"/>
                  </a:lnTo>
                  <a:lnTo>
                    <a:pt x="6626" y="248"/>
                  </a:lnTo>
                  <a:lnTo>
                    <a:pt x="6630" y="248"/>
                  </a:lnTo>
                  <a:lnTo>
                    <a:pt x="6633" y="248"/>
                  </a:lnTo>
                  <a:lnTo>
                    <a:pt x="6636" y="247"/>
                  </a:lnTo>
                  <a:lnTo>
                    <a:pt x="6639" y="247"/>
                  </a:lnTo>
                  <a:lnTo>
                    <a:pt x="6643" y="247"/>
                  </a:lnTo>
                  <a:lnTo>
                    <a:pt x="6646" y="247"/>
                  </a:lnTo>
                  <a:lnTo>
                    <a:pt x="6649" y="247"/>
                  </a:lnTo>
                  <a:lnTo>
                    <a:pt x="6652" y="247"/>
                  </a:lnTo>
                  <a:lnTo>
                    <a:pt x="6656" y="247"/>
                  </a:lnTo>
                  <a:lnTo>
                    <a:pt x="6659" y="247"/>
                  </a:lnTo>
                  <a:lnTo>
                    <a:pt x="6662" y="247"/>
                  </a:lnTo>
                  <a:lnTo>
                    <a:pt x="6666" y="247"/>
                  </a:lnTo>
                  <a:lnTo>
                    <a:pt x="6669" y="246"/>
                  </a:lnTo>
                  <a:lnTo>
                    <a:pt x="6672" y="246"/>
                  </a:lnTo>
                  <a:lnTo>
                    <a:pt x="6675" y="246"/>
                  </a:lnTo>
                  <a:lnTo>
                    <a:pt x="6679" y="246"/>
                  </a:lnTo>
                  <a:lnTo>
                    <a:pt x="6682" y="246"/>
                  </a:lnTo>
                  <a:lnTo>
                    <a:pt x="6685" y="246"/>
                  </a:lnTo>
                  <a:lnTo>
                    <a:pt x="6688" y="246"/>
                  </a:lnTo>
                  <a:lnTo>
                    <a:pt x="6692" y="246"/>
                  </a:lnTo>
                  <a:lnTo>
                    <a:pt x="6695" y="246"/>
                  </a:lnTo>
                  <a:lnTo>
                    <a:pt x="6698" y="246"/>
                  </a:lnTo>
                  <a:lnTo>
                    <a:pt x="6701" y="246"/>
                  </a:lnTo>
                  <a:lnTo>
                    <a:pt x="6705" y="246"/>
                  </a:lnTo>
                  <a:lnTo>
                    <a:pt x="6708" y="246"/>
                  </a:lnTo>
                  <a:lnTo>
                    <a:pt x="6711" y="246"/>
                  </a:lnTo>
                  <a:lnTo>
                    <a:pt x="6714" y="246"/>
                  </a:lnTo>
                  <a:lnTo>
                    <a:pt x="6718" y="246"/>
                  </a:lnTo>
                  <a:lnTo>
                    <a:pt x="6721" y="246"/>
                  </a:lnTo>
                  <a:lnTo>
                    <a:pt x="6724" y="246"/>
                  </a:lnTo>
                  <a:lnTo>
                    <a:pt x="6727" y="246"/>
                  </a:lnTo>
                  <a:lnTo>
                    <a:pt x="6731" y="246"/>
                  </a:lnTo>
                  <a:lnTo>
                    <a:pt x="6734" y="246"/>
                  </a:lnTo>
                  <a:lnTo>
                    <a:pt x="6737" y="245"/>
                  </a:lnTo>
                  <a:lnTo>
                    <a:pt x="6741" y="245"/>
                  </a:lnTo>
                  <a:lnTo>
                    <a:pt x="6744" y="245"/>
                  </a:lnTo>
                  <a:lnTo>
                    <a:pt x="6747" y="245"/>
                  </a:lnTo>
                  <a:lnTo>
                    <a:pt x="6750" y="245"/>
                  </a:lnTo>
                  <a:lnTo>
                    <a:pt x="6754" y="245"/>
                  </a:lnTo>
                  <a:lnTo>
                    <a:pt x="6757" y="245"/>
                  </a:lnTo>
                  <a:lnTo>
                    <a:pt x="6760" y="245"/>
                  </a:lnTo>
                  <a:lnTo>
                    <a:pt x="6763" y="245"/>
                  </a:lnTo>
                  <a:lnTo>
                    <a:pt x="6767" y="245"/>
                  </a:lnTo>
                  <a:lnTo>
                    <a:pt x="6770" y="245"/>
                  </a:lnTo>
                  <a:lnTo>
                    <a:pt x="6773" y="245"/>
                  </a:lnTo>
                  <a:lnTo>
                    <a:pt x="6776" y="245"/>
                  </a:lnTo>
                  <a:lnTo>
                    <a:pt x="6780" y="245"/>
                  </a:lnTo>
                  <a:lnTo>
                    <a:pt x="6783" y="245"/>
                  </a:lnTo>
                  <a:lnTo>
                    <a:pt x="6786" y="245"/>
                  </a:lnTo>
                  <a:lnTo>
                    <a:pt x="6789" y="245"/>
                  </a:lnTo>
                  <a:lnTo>
                    <a:pt x="6793" y="245"/>
                  </a:lnTo>
                  <a:lnTo>
                    <a:pt x="6796" y="246"/>
                  </a:lnTo>
                  <a:lnTo>
                    <a:pt x="6799" y="246"/>
                  </a:lnTo>
                  <a:lnTo>
                    <a:pt x="6802" y="246"/>
                  </a:lnTo>
                  <a:lnTo>
                    <a:pt x="6806" y="246"/>
                  </a:lnTo>
                  <a:lnTo>
                    <a:pt x="6809" y="246"/>
                  </a:lnTo>
                  <a:lnTo>
                    <a:pt x="6812" y="246"/>
                  </a:lnTo>
                  <a:lnTo>
                    <a:pt x="6816" y="246"/>
                  </a:lnTo>
                  <a:lnTo>
                    <a:pt x="6819" y="246"/>
                  </a:lnTo>
                  <a:lnTo>
                    <a:pt x="6822" y="246"/>
                  </a:lnTo>
                  <a:lnTo>
                    <a:pt x="6825" y="246"/>
                  </a:lnTo>
                  <a:lnTo>
                    <a:pt x="6829" y="246"/>
                  </a:lnTo>
                  <a:lnTo>
                    <a:pt x="6832" y="246"/>
                  </a:lnTo>
                  <a:lnTo>
                    <a:pt x="6835" y="246"/>
                  </a:lnTo>
                  <a:lnTo>
                    <a:pt x="6838" y="246"/>
                  </a:lnTo>
                  <a:lnTo>
                    <a:pt x="6842" y="246"/>
                  </a:lnTo>
                  <a:lnTo>
                    <a:pt x="6845" y="246"/>
                  </a:lnTo>
                  <a:lnTo>
                    <a:pt x="6848" y="246"/>
                  </a:lnTo>
                  <a:lnTo>
                    <a:pt x="6851" y="246"/>
                  </a:lnTo>
                  <a:lnTo>
                    <a:pt x="6855" y="246"/>
                  </a:lnTo>
                  <a:lnTo>
                    <a:pt x="6858" y="246"/>
                  </a:lnTo>
                  <a:lnTo>
                    <a:pt x="6861" y="246"/>
                  </a:lnTo>
                  <a:lnTo>
                    <a:pt x="6864" y="246"/>
                  </a:lnTo>
                  <a:lnTo>
                    <a:pt x="6868" y="246"/>
                  </a:lnTo>
                  <a:lnTo>
                    <a:pt x="6871" y="246"/>
                  </a:lnTo>
                  <a:lnTo>
                    <a:pt x="6874" y="246"/>
                  </a:lnTo>
                  <a:lnTo>
                    <a:pt x="6877" y="246"/>
                  </a:lnTo>
                  <a:lnTo>
                    <a:pt x="6881" y="246"/>
                  </a:lnTo>
                  <a:lnTo>
                    <a:pt x="6884" y="246"/>
                  </a:lnTo>
                  <a:lnTo>
                    <a:pt x="6887" y="246"/>
                  </a:lnTo>
                  <a:lnTo>
                    <a:pt x="6891" y="246"/>
                  </a:lnTo>
                  <a:lnTo>
                    <a:pt x="6894" y="246"/>
                  </a:lnTo>
                  <a:lnTo>
                    <a:pt x="6897" y="246"/>
                  </a:lnTo>
                  <a:lnTo>
                    <a:pt x="6900" y="246"/>
                  </a:lnTo>
                  <a:lnTo>
                    <a:pt x="6904" y="246"/>
                  </a:lnTo>
                  <a:lnTo>
                    <a:pt x="6907" y="246"/>
                  </a:lnTo>
                  <a:lnTo>
                    <a:pt x="6910" y="246"/>
                  </a:lnTo>
                  <a:lnTo>
                    <a:pt x="6913" y="246"/>
                  </a:lnTo>
                  <a:lnTo>
                    <a:pt x="6917" y="246"/>
                  </a:lnTo>
                  <a:lnTo>
                    <a:pt x="6920" y="246"/>
                  </a:lnTo>
                  <a:lnTo>
                    <a:pt x="6923" y="247"/>
                  </a:lnTo>
                  <a:lnTo>
                    <a:pt x="6926" y="247"/>
                  </a:lnTo>
                  <a:lnTo>
                    <a:pt x="6930" y="247"/>
                  </a:lnTo>
                  <a:lnTo>
                    <a:pt x="6933" y="247"/>
                  </a:lnTo>
                  <a:lnTo>
                    <a:pt x="6936" y="247"/>
                  </a:lnTo>
                  <a:lnTo>
                    <a:pt x="6939" y="247"/>
                  </a:lnTo>
                  <a:lnTo>
                    <a:pt x="6943" y="247"/>
                  </a:lnTo>
                  <a:lnTo>
                    <a:pt x="6946" y="247"/>
                  </a:lnTo>
                  <a:lnTo>
                    <a:pt x="6949" y="247"/>
                  </a:lnTo>
                  <a:lnTo>
                    <a:pt x="6953" y="247"/>
                  </a:lnTo>
                  <a:lnTo>
                    <a:pt x="6956" y="247"/>
                  </a:lnTo>
                  <a:lnTo>
                    <a:pt x="6959" y="247"/>
                  </a:lnTo>
                  <a:lnTo>
                    <a:pt x="6962" y="247"/>
                  </a:lnTo>
                  <a:lnTo>
                    <a:pt x="6966" y="247"/>
                  </a:lnTo>
                  <a:lnTo>
                    <a:pt x="6969" y="247"/>
                  </a:lnTo>
                  <a:lnTo>
                    <a:pt x="6972" y="247"/>
                  </a:lnTo>
                  <a:lnTo>
                    <a:pt x="6975" y="247"/>
                  </a:lnTo>
                  <a:lnTo>
                    <a:pt x="6979" y="247"/>
                  </a:lnTo>
                  <a:lnTo>
                    <a:pt x="6982" y="247"/>
                  </a:lnTo>
                  <a:lnTo>
                    <a:pt x="6985" y="246"/>
                  </a:lnTo>
                  <a:lnTo>
                    <a:pt x="6988" y="246"/>
                  </a:lnTo>
                  <a:lnTo>
                    <a:pt x="6992" y="246"/>
                  </a:lnTo>
                  <a:lnTo>
                    <a:pt x="6995" y="246"/>
                  </a:lnTo>
                  <a:lnTo>
                    <a:pt x="6998" y="246"/>
                  </a:lnTo>
                  <a:lnTo>
                    <a:pt x="7001" y="246"/>
                  </a:lnTo>
                  <a:lnTo>
                    <a:pt x="7005" y="246"/>
                  </a:lnTo>
                  <a:lnTo>
                    <a:pt x="7008" y="246"/>
                  </a:lnTo>
                  <a:lnTo>
                    <a:pt x="7011" y="246"/>
                  </a:lnTo>
                  <a:lnTo>
                    <a:pt x="7014" y="246"/>
                  </a:lnTo>
                  <a:lnTo>
                    <a:pt x="7018" y="246"/>
                  </a:lnTo>
                  <a:lnTo>
                    <a:pt x="7021" y="246"/>
                  </a:lnTo>
                  <a:lnTo>
                    <a:pt x="7024" y="246"/>
                  </a:lnTo>
                  <a:lnTo>
                    <a:pt x="7028" y="246"/>
                  </a:lnTo>
                  <a:lnTo>
                    <a:pt x="7031" y="246"/>
                  </a:lnTo>
                  <a:lnTo>
                    <a:pt x="7034" y="246"/>
                  </a:lnTo>
                  <a:lnTo>
                    <a:pt x="7037" y="246"/>
                  </a:lnTo>
                  <a:lnTo>
                    <a:pt x="7041" y="246"/>
                  </a:lnTo>
                  <a:lnTo>
                    <a:pt x="7044" y="246"/>
                  </a:lnTo>
                  <a:lnTo>
                    <a:pt x="7047" y="246"/>
                  </a:lnTo>
                  <a:lnTo>
                    <a:pt x="7050" y="246"/>
                  </a:lnTo>
                  <a:lnTo>
                    <a:pt x="7054" y="245"/>
                  </a:lnTo>
                  <a:lnTo>
                    <a:pt x="7057" y="245"/>
                  </a:lnTo>
                  <a:lnTo>
                    <a:pt x="7060" y="245"/>
                  </a:lnTo>
                  <a:lnTo>
                    <a:pt x="7063" y="245"/>
                  </a:lnTo>
                  <a:lnTo>
                    <a:pt x="7067" y="245"/>
                  </a:lnTo>
                  <a:lnTo>
                    <a:pt x="7070" y="245"/>
                  </a:lnTo>
                  <a:lnTo>
                    <a:pt x="7073" y="245"/>
                  </a:lnTo>
                  <a:lnTo>
                    <a:pt x="7076" y="245"/>
                  </a:lnTo>
                  <a:lnTo>
                    <a:pt x="7080" y="245"/>
                  </a:lnTo>
                  <a:lnTo>
                    <a:pt x="7083" y="245"/>
                  </a:lnTo>
                  <a:lnTo>
                    <a:pt x="7086" y="245"/>
                  </a:lnTo>
                  <a:lnTo>
                    <a:pt x="7089" y="244"/>
                  </a:lnTo>
                  <a:lnTo>
                    <a:pt x="7093" y="244"/>
                  </a:lnTo>
                  <a:lnTo>
                    <a:pt x="7096" y="244"/>
                  </a:lnTo>
                  <a:lnTo>
                    <a:pt x="7099" y="244"/>
                  </a:lnTo>
                  <a:lnTo>
                    <a:pt x="7103" y="244"/>
                  </a:lnTo>
                  <a:lnTo>
                    <a:pt x="7106" y="244"/>
                  </a:lnTo>
                  <a:lnTo>
                    <a:pt x="7109" y="244"/>
                  </a:lnTo>
                  <a:lnTo>
                    <a:pt x="7112" y="244"/>
                  </a:lnTo>
                  <a:lnTo>
                    <a:pt x="7116" y="243"/>
                  </a:lnTo>
                  <a:lnTo>
                    <a:pt x="7119" y="243"/>
                  </a:lnTo>
                  <a:lnTo>
                    <a:pt x="7122" y="243"/>
                  </a:lnTo>
                  <a:lnTo>
                    <a:pt x="7125" y="243"/>
                  </a:lnTo>
                  <a:lnTo>
                    <a:pt x="7129" y="243"/>
                  </a:lnTo>
                  <a:lnTo>
                    <a:pt x="7132" y="24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86">
              <a:extLst>
                <a:ext uri="{FF2B5EF4-FFF2-40B4-BE49-F238E27FC236}">
                  <a16:creationId xmlns:a16="http://schemas.microsoft.com/office/drawing/2014/main" id="{AE69BBDF-F8A7-4AC4-86A7-DA3AC7F86A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6" y="336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87">
              <a:extLst>
                <a:ext uri="{FF2B5EF4-FFF2-40B4-BE49-F238E27FC236}">
                  <a16:creationId xmlns:a16="http://schemas.microsoft.com/office/drawing/2014/main" id="{9A945DEA-D5C6-4CEB-A2BF-EF8352DDD8DF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405" y="2057"/>
              <a:ext cx="3031" cy="1418"/>
            </a:xfrm>
            <a:custGeom>
              <a:avLst/>
              <a:gdLst>
                <a:gd name="T0" fmla="*/ 110 w 7132"/>
                <a:gd name="T1" fmla="*/ 3368 h 3481"/>
                <a:gd name="T2" fmla="*/ 225 w 7132"/>
                <a:gd name="T3" fmla="*/ 3023 h 3481"/>
                <a:gd name="T4" fmla="*/ 339 w 7132"/>
                <a:gd name="T5" fmla="*/ 2467 h 3481"/>
                <a:gd name="T6" fmla="*/ 453 w 7132"/>
                <a:gd name="T7" fmla="*/ 1787 h 3481"/>
                <a:gd name="T8" fmla="*/ 567 w 7132"/>
                <a:gd name="T9" fmla="*/ 1375 h 3481"/>
                <a:gd name="T10" fmla="*/ 681 w 7132"/>
                <a:gd name="T11" fmla="*/ 1247 h 3481"/>
                <a:gd name="T12" fmla="*/ 795 w 7132"/>
                <a:gd name="T13" fmla="*/ 840 h 3481"/>
                <a:gd name="T14" fmla="*/ 909 w 7132"/>
                <a:gd name="T15" fmla="*/ 524 h 3481"/>
                <a:gd name="T16" fmla="*/ 1024 w 7132"/>
                <a:gd name="T17" fmla="*/ 639 h 3481"/>
                <a:gd name="T18" fmla="*/ 1138 w 7132"/>
                <a:gd name="T19" fmla="*/ 543 h 3481"/>
                <a:gd name="T20" fmla="*/ 1252 w 7132"/>
                <a:gd name="T21" fmla="*/ 488 h 3481"/>
                <a:gd name="T22" fmla="*/ 1366 w 7132"/>
                <a:gd name="T23" fmla="*/ 559 h 3481"/>
                <a:gd name="T24" fmla="*/ 1480 w 7132"/>
                <a:gd name="T25" fmla="*/ 562 h 3481"/>
                <a:gd name="T26" fmla="*/ 1594 w 7132"/>
                <a:gd name="T27" fmla="*/ 469 h 3481"/>
                <a:gd name="T28" fmla="*/ 1708 w 7132"/>
                <a:gd name="T29" fmla="*/ 418 h 3481"/>
                <a:gd name="T30" fmla="*/ 1823 w 7132"/>
                <a:gd name="T31" fmla="*/ 464 h 3481"/>
                <a:gd name="T32" fmla="*/ 1937 w 7132"/>
                <a:gd name="T33" fmla="*/ 460 h 3481"/>
                <a:gd name="T34" fmla="*/ 2051 w 7132"/>
                <a:gd name="T35" fmla="*/ 411 h 3481"/>
                <a:gd name="T36" fmla="*/ 2165 w 7132"/>
                <a:gd name="T37" fmla="*/ 392 h 3481"/>
                <a:gd name="T38" fmla="*/ 2279 w 7132"/>
                <a:gd name="T39" fmla="*/ 387 h 3481"/>
                <a:gd name="T40" fmla="*/ 2393 w 7132"/>
                <a:gd name="T41" fmla="*/ 398 h 3481"/>
                <a:gd name="T42" fmla="*/ 2507 w 7132"/>
                <a:gd name="T43" fmla="*/ 430 h 3481"/>
                <a:gd name="T44" fmla="*/ 2622 w 7132"/>
                <a:gd name="T45" fmla="*/ 447 h 3481"/>
                <a:gd name="T46" fmla="*/ 2736 w 7132"/>
                <a:gd name="T47" fmla="*/ 413 h 3481"/>
                <a:gd name="T48" fmla="*/ 2850 w 7132"/>
                <a:gd name="T49" fmla="*/ 333 h 3481"/>
                <a:gd name="T50" fmla="*/ 2964 w 7132"/>
                <a:gd name="T51" fmla="*/ 274 h 3481"/>
                <a:gd name="T52" fmla="*/ 3078 w 7132"/>
                <a:gd name="T53" fmla="*/ 266 h 3481"/>
                <a:gd name="T54" fmla="*/ 3192 w 7132"/>
                <a:gd name="T55" fmla="*/ 249 h 3481"/>
                <a:gd name="T56" fmla="*/ 3306 w 7132"/>
                <a:gd name="T57" fmla="*/ 195 h 3481"/>
                <a:gd name="T58" fmla="*/ 3421 w 7132"/>
                <a:gd name="T59" fmla="*/ 133 h 3481"/>
                <a:gd name="T60" fmla="*/ 3535 w 7132"/>
                <a:gd name="T61" fmla="*/ 101 h 3481"/>
                <a:gd name="T62" fmla="*/ 3649 w 7132"/>
                <a:gd name="T63" fmla="*/ 87 h 3481"/>
                <a:gd name="T64" fmla="*/ 3763 w 7132"/>
                <a:gd name="T65" fmla="*/ 68 h 3481"/>
                <a:gd name="T66" fmla="*/ 3877 w 7132"/>
                <a:gd name="T67" fmla="*/ 45 h 3481"/>
                <a:gd name="T68" fmla="*/ 3991 w 7132"/>
                <a:gd name="T69" fmla="*/ 18 h 3481"/>
                <a:gd name="T70" fmla="*/ 4105 w 7132"/>
                <a:gd name="T71" fmla="*/ 0 h 3481"/>
                <a:gd name="T72" fmla="*/ 4220 w 7132"/>
                <a:gd name="T73" fmla="*/ 13 h 3481"/>
                <a:gd name="T74" fmla="*/ 4334 w 7132"/>
                <a:gd name="T75" fmla="*/ 48 h 3481"/>
                <a:gd name="T76" fmla="*/ 4448 w 7132"/>
                <a:gd name="T77" fmla="*/ 94 h 3481"/>
                <a:gd name="T78" fmla="*/ 4562 w 7132"/>
                <a:gd name="T79" fmla="*/ 146 h 3481"/>
                <a:gd name="T80" fmla="*/ 4676 w 7132"/>
                <a:gd name="T81" fmla="*/ 176 h 3481"/>
                <a:gd name="T82" fmla="*/ 4790 w 7132"/>
                <a:gd name="T83" fmla="*/ 186 h 3481"/>
                <a:gd name="T84" fmla="*/ 4904 w 7132"/>
                <a:gd name="T85" fmla="*/ 219 h 3481"/>
                <a:gd name="T86" fmla="*/ 5019 w 7132"/>
                <a:gd name="T87" fmla="*/ 272 h 3481"/>
                <a:gd name="T88" fmla="*/ 5133 w 7132"/>
                <a:gd name="T89" fmla="*/ 320 h 3481"/>
                <a:gd name="T90" fmla="*/ 5247 w 7132"/>
                <a:gd name="T91" fmla="*/ 363 h 3481"/>
                <a:gd name="T92" fmla="*/ 5361 w 7132"/>
                <a:gd name="T93" fmla="*/ 391 h 3481"/>
                <a:gd name="T94" fmla="*/ 5475 w 7132"/>
                <a:gd name="T95" fmla="*/ 394 h 3481"/>
                <a:gd name="T96" fmla="*/ 5589 w 7132"/>
                <a:gd name="T97" fmla="*/ 387 h 3481"/>
                <a:gd name="T98" fmla="*/ 5703 w 7132"/>
                <a:gd name="T99" fmla="*/ 393 h 3481"/>
                <a:gd name="T100" fmla="*/ 5818 w 7132"/>
                <a:gd name="T101" fmla="*/ 405 h 3481"/>
                <a:gd name="T102" fmla="*/ 5932 w 7132"/>
                <a:gd name="T103" fmla="*/ 400 h 3481"/>
                <a:gd name="T104" fmla="*/ 6046 w 7132"/>
                <a:gd name="T105" fmla="*/ 371 h 3481"/>
                <a:gd name="T106" fmla="*/ 6160 w 7132"/>
                <a:gd name="T107" fmla="*/ 337 h 3481"/>
                <a:gd name="T108" fmla="*/ 6274 w 7132"/>
                <a:gd name="T109" fmla="*/ 331 h 3481"/>
                <a:gd name="T110" fmla="*/ 6388 w 7132"/>
                <a:gd name="T111" fmla="*/ 338 h 3481"/>
                <a:gd name="T112" fmla="*/ 6502 w 7132"/>
                <a:gd name="T113" fmla="*/ 328 h 3481"/>
                <a:gd name="T114" fmla="*/ 6617 w 7132"/>
                <a:gd name="T115" fmla="*/ 313 h 3481"/>
                <a:gd name="T116" fmla="*/ 6731 w 7132"/>
                <a:gd name="T117" fmla="*/ 302 h 3481"/>
                <a:gd name="T118" fmla="*/ 6845 w 7132"/>
                <a:gd name="T119" fmla="*/ 291 h 3481"/>
                <a:gd name="T120" fmla="*/ 6959 w 7132"/>
                <a:gd name="T121" fmla="*/ 273 h 3481"/>
                <a:gd name="T122" fmla="*/ 7073 w 7132"/>
                <a:gd name="T123" fmla="*/ 250 h 348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481"/>
                <a:gd name="T188" fmla="*/ 7132 w 7132"/>
                <a:gd name="T189" fmla="*/ 3481 h 348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481">
                  <a:moveTo>
                    <a:pt x="0" y="3481"/>
                  </a:moveTo>
                  <a:lnTo>
                    <a:pt x="3" y="3480"/>
                  </a:lnTo>
                  <a:lnTo>
                    <a:pt x="6" y="3478"/>
                  </a:lnTo>
                  <a:lnTo>
                    <a:pt x="9" y="3476"/>
                  </a:lnTo>
                  <a:lnTo>
                    <a:pt x="13" y="3475"/>
                  </a:lnTo>
                  <a:lnTo>
                    <a:pt x="16" y="3473"/>
                  </a:lnTo>
                  <a:lnTo>
                    <a:pt x="19" y="3471"/>
                  </a:lnTo>
                  <a:lnTo>
                    <a:pt x="22" y="3470"/>
                  </a:lnTo>
                  <a:lnTo>
                    <a:pt x="26" y="3468"/>
                  </a:lnTo>
                  <a:lnTo>
                    <a:pt x="29" y="3466"/>
                  </a:lnTo>
                  <a:lnTo>
                    <a:pt x="32" y="3464"/>
                  </a:lnTo>
                  <a:lnTo>
                    <a:pt x="35" y="3462"/>
                  </a:lnTo>
                  <a:lnTo>
                    <a:pt x="39" y="3460"/>
                  </a:lnTo>
                  <a:lnTo>
                    <a:pt x="42" y="3457"/>
                  </a:lnTo>
                  <a:lnTo>
                    <a:pt x="45" y="3455"/>
                  </a:lnTo>
                  <a:lnTo>
                    <a:pt x="48" y="3452"/>
                  </a:lnTo>
                  <a:lnTo>
                    <a:pt x="52" y="3450"/>
                  </a:lnTo>
                  <a:lnTo>
                    <a:pt x="55" y="3447"/>
                  </a:lnTo>
                  <a:lnTo>
                    <a:pt x="58" y="3444"/>
                  </a:lnTo>
                  <a:lnTo>
                    <a:pt x="61" y="3441"/>
                  </a:lnTo>
                  <a:lnTo>
                    <a:pt x="65" y="3438"/>
                  </a:lnTo>
                  <a:lnTo>
                    <a:pt x="68" y="3435"/>
                  </a:lnTo>
                  <a:lnTo>
                    <a:pt x="71" y="3431"/>
                  </a:lnTo>
                  <a:lnTo>
                    <a:pt x="75" y="3427"/>
                  </a:lnTo>
                  <a:lnTo>
                    <a:pt x="78" y="3423"/>
                  </a:lnTo>
                  <a:lnTo>
                    <a:pt x="81" y="3419"/>
                  </a:lnTo>
                  <a:lnTo>
                    <a:pt x="84" y="3414"/>
                  </a:lnTo>
                  <a:lnTo>
                    <a:pt x="88" y="3409"/>
                  </a:lnTo>
                  <a:lnTo>
                    <a:pt x="91" y="3404"/>
                  </a:lnTo>
                  <a:lnTo>
                    <a:pt x="94" y="3398"/>
                  </a:lnTo>
                  <a:lnTo>
                    <a:pt x="97" y="3393"/>
                  </a:lnTo>
                  <a:lnTo>
                    <a:pt x="101" y="3387"/>
                  </a:lnTo>
                  <a:lnTo>
                    <a:pt x="104" y="3381"/>
                  </a:lnTo>
                  <a:lnTo>
                    <a:pt x="107" y="3374"/>
                  </a:lnTo>
                  <a:lnTo>
                    <a:pt x="110" y="3368"/>
                  </a:lnTo>
                  <a:lnTo>
                    <a:pt x="114" y="3361"/>
                  </a:lnTo>
                  <a:lnTo>
                    <a:pt x="117" y="3354"/>
                  </a:lnTo>
                  <a:lnTo>
                    <a:pt x="120" y="3347"/>
                  </a:lnTo>
                  <a:lnTo>
                    <a:pt x="123" y="3340"/>
                  </a:lnTo>
                  <a:lnTo>
                    <a:pt x="127" y="3333"/>
                  </a:lnTo>
                  <a:lnTo>
                    <a:pt x="130" y="3325"/>
                  </a:lnTo>
                  <a:lnTo>
                    <a:pt x="133" y="3317"/>
                  </a:lnTo>
                  <a:lnTo>
                    <a:pt x="136" y="3309"/>
                  </a:lnTo>
                  <a:lnTo>
                    <a:pt x="140" y="3301"/>
                  </a:lnTo>
                  <a:lnTo>
                    <a:pt x="143" y="3293"/>
                  </a:lnTo>
                  <a:lnTo>
                    <a:pt x="146" y="3284"/>
                  </a:lnTo>
                  <a:lnTo>
                    <a:pt x="150" y="3276"/>
                  </a:lnTo>
                  <a:lnTo>
                    <a:pt x="153" y="3267"/>
                  </a:lnTo>
                  <a:lnTo>
                    <a:pt x="156" y="3258"/>
                  </a:lnTo>
                  <a:lnTo>
                    <a:pt x="159" y="3249"/>
                  </a:lnTo>
                  <a:lnTo>
                    <a:pt x="163" y="3240"/>
                  </a:lnTo>
                  <a:lnTo>
                    <a:pt x="166" y="3230"/>
                  </a:lnTo>
                  <a:lnTo>
                    <a:pt x="169" y="3220"/>
                  </a:lnTo>
                  <a:lnTo>
                    <a:pt x="172" y="3209"/>
                  </a:lnTo>
                  <a:lnTo>
                    <a:pt x="176" y="3199"/>
                  </a:lnTo>
                  <a:lnTo>
                    <a:pt x="179" y="3188"/>
                  </a:lnTo>
                  <a:lnTo>
                    <a:pt x="182" y="3177"/>
                  </a:lnTo>
                  <a:lnTo>
                    <a:pt x="185" y="3166"/>
                  </a:lnTo>
                  <a:lnTo>
                    <a:pt x="189" y="3155"/>
                  </a:lnTo>
                  <a:lnTo>
                    <a:pt x="192" y="3144"/>
                  </a:lnTo>
                  <a:lnTo>
                    <a:pt x="195" y="3132"/>
                  </a:lnTo>
                  <a:lnTo>
                    <a:pt x="198" y="3121"/>
                  </a:lnTo>
                  <a:lnTo>
                    <a:pt x="202" y="3109"/>
                  </a:lnTo>
                  <a:lnTo>
                    <a:pt x="205" y="3097"/>
                  </a:lnTo>
                  <a:lnTo>
                    <a:pt x="208" y="3085"/>
                  </a:lnTo>
                  <a:lnTo>
                    <a:pt x="211" y="3073"/>
                  </a:lnTo>
                  <a:lnTo>
                    <a:pt x="215" y="3061"/>
                  </a:lnTo>
                  <a:lnTo>
                    <a:pt x="218" y="3048"/>
                  </a:lnTo>
                  <a:lnTo>
                    <a:pt x="221" y="3036"/>
                  </a:lnTo>
                  <a:lnTo>
                    <a:pt x="225" y="3023"/>
                  </a:lnTo>
                  <a:lnTo>
                    <a:pt x="228" y="3010"/>
                  </a:lnTo>
                  <a:lnTo>
                    <a:pt x="231" y="2997"/>
                  </a:lnTo>
                  <a:lnTo>
                    <a:pt x="234" y="2984"/>
                  </a:lnTo>
                  <a:lnTo>
                    <a:pt x="238" y="2971"/>
                  </a:lnTo>
                  <a:lnTo>
                    <a:pt x="241" y="2957"/>
                  </a:lnTo>
                  <a:lnTo>
                    <a:pt x="244" y="2944"/>
                  </a:lnTo>
                  <a:lnTo>
                    <a:pt x="247" y="2929"/>
                  </a:lnTo>
                  <a:lnTo>
                    <a:pt x="251" y="2915"/>
                  </a:lnTo>
                  <a:lnTo>
                    <a:pt x="254" y="2900"/>
                  </a:lnTo>
                  <a:lnTo>
                    <a:pt x="257" y="2885"/>
                  </a:lnTo>
                  <a:lnTo>
                    <a:pt x="260" y="2870"/>
                  </a:lnTo>
                  <a:lnTo>
                    <a:pt x="264" y="2855"/>
                  </a:lnTo>
                  <a:lnTo>
                    <a:pt x="267" y="2839"/>
                  </a:lnTo>
                  <a:lnTo>
                    <a:pt x="270" y="2824"/>
                  </a:lnTo>
                  <a:lnTo>
                    <a:pt x="273" y="2808"/>
                  </a:lnTo>
                  <a:lnTo>
                    <a:pt x="277" y="2793"/>
                  </a:lnTo>
                  <a:lnTo>
                    <a:pt x="280" y="2777"/>
                  </a:lnTo>
                  <a:lnTo>
                    <a:pt x="283" y="2761"/>
                  </a:lnTo>
                  <a:lnTo>
                    <a:pt x="286" y="2744"/>
                  </a:lnTo>
                  <a:lnTo>
                    <a:pt x="290" y="2728"/>
                  </a:lnTo>
                  <a:lnTo>
                    <a:pt x="293" y="2712"/>
                  </a:lnTo>
                  <a:lnTo>
                    <a:pt x="296" y="2695"/>
                  </a:lnTo>
                  <a:lnTo>
                    <a:pt x="300" y="2678"/>
                  </a:lnTo>
                  <a:lnTo>
                    <a:pt x="303" y="2662"/>
                  </a:lnTo>
                  <a:lnTo>
                    <a:pt x="306" y="2645"/>
                  </a:lnTo>
                  <a:lnTo>
                    <a:pt x="309" y="2628"/>
                  </a:lnTo>
                  <a:lnTo>
                    <a:pt x="313" y="2610"/>
                  </a:lnTo>
                  <a:lnTo>
                    <a:pt x="316" y="2593"/>
                  </a:lnTo>
                  <a:lnTo>
                    <a:pt x="319" y="2575"/>
                  </a:lnTo>
                  <a:lnTo>
                    <a:pt x="322" y="2558"/>
                  </a:lnTo>
                  <a:lnTo>
                    <a:pt x="326" y="2540"/>
                  </a:lnTo>
                  <a:lnTo>
                    <a:pt x="329" y="2522"/>
                  </a:lnTo>
                  <a:lnTo>
                    <a:pt x="332" y="2504"/>
                  </a:lnTo>
                  <a:lnTo>
                    <a:pt x="335" y="2486"/>
                  </a:lnTo>
                  <a:lnTo>
                    <a:pt x="339" y="2467"/>
                  </a:lnTo>
                  <a:lnTo>
                    <a:pt x="342" y="2449"/>
                  </a:lnTo>
                  <a:lnTo>
                    <a:pt x="345" y="2430"/>
                  </a:lnTo>
                  <a:lnTo>
                    <a:pt x="348" y="2411"/>
                  </a:lnTo>
                  <a:lnTo>
                    <a:pt x="352" y="2392"/>
                  </a:lnTo>
                  <a:lnTo>
                    <a:pt x="355" y="2373"/>
                  </a:lnTo>
                  <a:lnTo>
                    <a:pt x="358" y="2354"/>
                  </a:lnTo>
                  <a:lnTo>
                    <a:pt x="361" y="2335"/>
                  </a:lnTo>
                  <a:lnTo>
                    <a:pt x="365" y="2316"/>
                  </a:lnTo>
                  <a:lnTo>
                    <a:pt x="368" y="2297"/>
                  </a:lnTo>
                  <a:lnTo>
                    <a:pt x="371" y="2277"/>
                  </a:lnTo>
                  <a:lnTo>
                    <a:pt x="375" y="2258"/>
                  </a:lnTo>
                  <a:lnTo>
                    <a:pt x="378" y="2238"/>
                  </a:lnTo>
                  <a:lnTo>
                    <a:pt x="381" y="2219"/>
                  </a:lnTo>
                  <a:lnTo>
                    <a:pt x="384" y="2199"/>
                  </a:lnTo>
                  <a:lnTo>
                    <a:pt x="388" y="2179"/>
                  </a:lnTo>
                  <a:lnTo>
                    <a:pt x="391" y="2159"/>
                  </a:lnTo>
                  <a:lnTo>
                    <a:pt x="394" y="2140"/>
                  </a:lnTo>
                  <a:lnTo>
                    <a:pt x="397" y="2120"/>
                  </a:lnTo>
                  <a:lnTo>
                    <a:pt x="401" y="2100"/>
                  </a:lnTo>
                  <a:lnTo>
                    <a:pt x="404" y="2080"/>
                  </a:lnTo>
                  <a:lnTo>
                    <a:pt x="407" y="2060"/>
                  </a:lnTo>
                  <a:lnTo>
                    <a:pt x="410" y="2040"/>
                  </a:lnTo>
                  <a:lnTo>
                    <a:pt x="414" y="2020"/>
                  </a:lnTo>
                  <a:lnTo>
                    <a:pt x="417" y="2000"/>
                  </a:lnTo>
                  <a:lnTo>
                    <a:pt x="420" y="1980"/>
                  </a:lnTo>
                  <a:lnTo>
                    <a:pt x="423" y="1960"/>
                  </a:lnTo>
                  <a:lnTo>
                    <a:pt x="427" y="1940"/>
                  </a:lnTo>
                  <a:lnTo>
                    <a:pt x="430" y="1921"/>
                  </a:lnTo>
                  <a:lnTo>
                    <a:pt x="433" y="1901"/>
                  </a:lnTo>
                  <a:lnTo>
                    <a:pt x="437" y="1882"/>
                  </a:lnTo>
                  <a:lnTo>
                    <a:pt x="440" y="1862"/>
                  </a:lnTo>
                  <a:lnTo>
                    <a:pt x="443" y="1843"/>
                  </a:lnTo>
                  <a:lnTo>
                    <a:pt x="446" y="1824"/>
                  </a:lnTo>
                  <a:lnTo>
                    <a:pt x="450" y="1805"/>
                  </a:lnTo>
                  <a:lnTo>
                    <a:pt x="453" y="1787"/>
                  </a:lnTo>
                  <a:lnTo>
                    <a:pt x="456" y="1768"/>
                  </a:lnTo>
                  <a:lnTo>
                    <a:pt x="459" y="1750"/>
                  </a:lnTo>
                  <a:lnTo>
                    <a:pt x="463" y="1732"/>
                  </a:lnTo>
                  <a:lnTo>
                    <a:pt x="466" y="1715"/>
                  </a:lnTo>
                  <a:lnTo>
                    <a:pt x="469" y="1697"/>
                  </a:lnTo>
                  <a:lnTo>
                    <a:pt x="472" y="1680"/>
                  </a:lnTo>
                  <a:lnTo>
                    <a:pt x="476" y="1664"/>
                  </a:lnTo>
                  <a:lnTo>
                    <a:pt x="479" y="1647"/>
                  </a:lnTo>
                  <a:lnTo>
                    <a:pt x="482" y="1632"/>
                  </a:lnTo>
                  <a:lnTo>
                    <a:pt x="485" y="1616"/>
                  </a:lnTo>
                  <a:lnTo>
                    <a:pt x="489" y="1601"/>
                  </a:lnTo>
                  <a:lnTo>
                    <a:pt x="492" y="1587"/>
                  </a:lnTo>
                  <a:lnTo>
                    <a:pt x="495" y="1574"/>
                  </a:lnTo>
                  <a:lnTo>
                    <a:pt x="498" y="1561"/>
                  </a:lnTo>
                  <a:lnTo>
                    <a:pt x="502" y="1548"/>
                  </a:lnTo>
                  <a:lnTo>
                    <a:pt x="505" y="1536"/>
                  </a:lnTo>
                  <a:lnTo>
                    <a:pt x="508" y="1524"/>
                  </a:lnTo>
                  <a:lnTo>
                    <a:pt x="512" y="1512"/>
                  </a:lnTo>
                  <a:lnTo>
                    <a:pt x="515" y="1501"/>
                  </a:lnTo>
                  <a:lnTo>
                    <a:pt x="518" y="1491"/>
                  </a:lnTo>
                  <a:lnTo>
                    <a:pt x="521" y="1481"/>
                  </a:lnTo>
                  <a:lnTo>
                    <a:pt x="525" y="1471"/>
                  </a:lnTo>
                  <a:lnTo>
                    <a:pt x="528" y="1461"/>
                  </a:lnTo>
                  <a:lnTo>
                    <a:pt x="531" y="1452"/>
                  </a:lnTo>
                  <a:lnTo>
                    <a:pt x="534" y="1443"/>
                  </a:lnTo>
                  <a:lnTo>
                    <a:pt x="538" y="1435"/>
                  </a:lnTo>
                  <a:lnTo>
                    <a:pt x="541" y="1427"/>
                  </a:lnTo>
                  <a:lnTo>
                    <a:pt x="544" y="1419"/>
                  </a:lnTo>
                  <a:lnTo>
                    <a:pt x="547" y="1412"/>
                  </a:lnTo>
                  <a:lnTo>
                    <a:pt x="551" y="1405"/>
                  </a:lnTo>
                  <a:lnTo>
                    <a:pt x="554" y="1398"/>
                  </a:lnTo>
                  <a:lnTo>
                    <a:pt x="557" y="1392"/>
                  </a:lnTo>
                  <a:lnTo>
                    <a:pt x="560" y="1386"/>
                  </a:lnTo>
                  <a:lnTo>
                    <a:pt x="564" y="1380"/>
                  </a:lnTo>
                  <a:lnTo>
                    <a:pt x="567" y="1375"/>
                  </a:lnTo>
                  <a:lnTo>
                    <a:pt x="570" y="1370"/>
                  </a:lnTo>
                  <a:lnTo>
                    <a:pt x="573" y="1365"/>
                  </a:lnTo>
                  <a:lnTo>
                    <a:pt x="577" y="1361"/>
                  </a:lnTo>
                  <a:lnTo>
                    <a:pt x="580" y="1357"/>
                  </a:lnTo>
                  <a:lnTo>
                    <a:pt x="583" y="1353"/>
                  </a:lnTo>
                  <a:lnTo>
                    <a:pt x="587" y="1350"/>
                  </a:lnTo>
                  <a:lnTo>
                    <a:pt x="590" y="1347"/>
                  </a:lnTo>
                  <a:lnTo>
                    <a:pt x="593" y="1344"/>
                  </a:lnTo>
                  <a:lnTo>
                    <a:pt x="596" y="1341"/>
                  </a:lnTo>
                  <a:lnTo>
                    <a:pt x="600" y="1338"/>
                  </a:lnTo>
                  <a:lnTo>
                    <a:pt x="603" y="1335"/>
                  </a:lnTo>
                  <a:lnTo>
                    <a:pt x="606" y="1332"/>
                  </a:lnTo>
                  <a:lnTo>
                    <a:pt x="609" y="1330"/>
                  </a:lnTo>
                  <a:lnTo>
                    <a:pt x="613" y="1327"/>
                  </a:lnTo>
                  <a:lnTo>
                    <a:pt x="616" y="1325"/>
                  </a:lnTo>
                  <a:lnTo>
                    <a:pt x="619" y="1322"/>
                  </a:lnTo>
                  <a:lnTo>
                    <a:pt x="622" y="1319"/>
                  </a:lnTo>
                  <a:lnTo>
                    <a:pt x="626" y="1317"/>
                  </a:lnTo>
                  <a:lnTo>
                    <a:pt x="629" y="1314"/>
                  </a:lnTo>
                  <a:lnTo>
                    <a:pt x="632" y="1311"/>
                  </a:lnTo>
                  <a:lnTo>
                    <a:pt x="635" y="1308"/>
                  </a:lnTo>
                  <a:lnTo>
                    <a:pt x="639" y="1305"/>
                  </a:lnTo>
                  <a:lnTo>
                    <a:pt x="642" y="1302"/>
                  </a:lnTo>
                  <a:lnTo>
                    <a:pt x="645" y="1299"/>
                  </a:lnTo>
                  <a:lnTo>
                    <a:pt x="648" y="1295"/>
                  </a:lnTo>
                  <a:lnTo>
                    <a:pt x="652" y="1291"/>
                  </a:lnTo>
                  <a:lnTo>
                    <a:pt x="655" y="1287"/>
                  </a:lnTo>
                  <a:lnTo>
                    <a:pt x="658" y="1283"/>
                  </a:lnTo>
                  <a:lnTo>
                    <a:pt x="662" y="1279"/>
                  </a:lnTo>
                  <a:lnTo>
                    <a:pt x="665" y="1274"/>
                  </a:lnTo>
                  <a:lnTo>
                    <a:pt x="668" y="1270"/>
                  </a:lnTo>
                  <a:lnTo>
                    <a:pt x="671" y="1265"/>
                  </a:lnTo>
                  <a:lnTo>
                    <a:pt x="675" y="1259"/>
                  </a:lnTo>
                  <a:lnTo>
                    <a:pt x="678" y="1253"/>
                  </a:lnTo>
                  <a:lnTo>
                    <a:pt x="681" y="1247"/>
                  </a:lnTo>
                  <a:lnTo>
                    <a:pt x="684" y="1241"/>
                  </a:lnTo>
                  <a:lnTo>
                    <a:pt x="688" y="1235"/>
                  </a:lnTo>
                  <a:lnTo>
                    <a:pt x="691" y="1228"/>
                  </a:lnTo>
                  <a:lnTo>
                    <a:pt x="694" y="1220"/>
                  </a:lnTo>
                  <a:lnTo>
                    <a:pt x="697" y="1213"/>
                  </a:lnTo>
                  <a:lnTo>
                    <a:pt x="701" y="1205"/>
                  </a:lnTo>
                  <a:lnTo>
                    <a:pt x="704" y="1197"/>
                  </a:lnTo>
                  <a:lnTo>
                    <a:pt x="707" y="1188"/>
                  </a:lnTo>
                  <a:lnTo>
                    <a:pt x="710" y="1179"/>
                  </a:lnTo>
                  <a:lnTo>
                    <a:pt x="714" y="1170"/>
                  </a:lnTo>
                  <a:lnTo>
                    <a:pt x="717" y="1160"/>
                  </a:lnTo>
                  <a:lnTo>
                    <a:pt x="720" y="1150"/>
                  </a:lnTo>
                  <a:lnTo>
                    <a:pt x="723" y="1139"/>
                  </a:lnTo>
                  <a:lnTo>
                    <a:pt x="727" y="1128"/>
                  </a:lnTo>
                  <a:lnTo>
                    <a:pt x="730" y="1117"/>
                  </a:lnTo>
                  <a:lnTo>
                    <a:pt x="733" y="1106"/>
                  </a:lnTo>
                  <a:lnTo>
                    <a:pt x="737" y="1094"/>
                  </a:lnTo>
                  <a:lnTo>
                    <a:pt x="740" y="1082"/>
                  </a:lnTo>
                  <a:lnTo>
                    <a:pt x="743" y="1069"/>
                  </a:lnTo>
                  <a:lnTo>
                    <a:pt x="746" y="1056"/>
                  </a:lnTo>
                  <a:lnTo>
                    <a:pt x="750" y="1043"/>
                  </a:lnTo>
                  <a:lnTo>
                    <a:pt x="753" y="1030"/>
                  </a:lnTo>
                  <a:lnTo>
                    <a:pt x="756" y="1016"/>
                  </a:lnTo>
                  <a:lnTo>
                    <a:pt x="759" y="1002"/>
                  </a:lnTo>
                  <a:lnTo>
                    <a:pt x="763" y="988"/>
                  </a:lnTo>
                  <a:lnTo>
                    <a:pt x="766" y="974"/>
                  </a:lnTo>
                  <a:lnTo>
                    <a:pt x="769" y="959"/>
                  </a:lnTo>
                  <a:lnTo>
                    <a:pt x="772" y="945"/>
                  </a:lnTo>
                  <a:lnTo>
                    <a:pt x="776" y="930"/>
                  </a:lnTo>
                  <a:lnTo>
                    <a:pt x="779" y="915"/>
                  </a:lnTo>
                  <a:lnTo>
                    <a:pt x="782" y="900"/>
                  </a:lnTo>
                  <a:lnTo>
                    <a:pt x="785" y="885"/>
                  </a:lnTo>
                  <a:lnTo>
                    <a:pt x="789" y="870"/>
                  </a:lnTo>
                  <a:lnTo>
                    <a:pt x="792" y="855"/>
                  </a:lnTo>
                  <a:lnTo>
                    <a:pt x="795" y="840"/>
                  </a:lnTo>
                  <a:lnTo>
                    <a:pt x="799" y="825"/>
                  </a:lnTo>
                  <a:lnTo>
                    <a:pt x="802" y="811"/>
                  </a:lnTo>
                  <a:lnTo>
                    <a:pt x="805" y="796"/>
                  </a:lnTo>
                  <a:lnTo>
                    <a:pt x="808" y="782"/>
                  </a:lnTo>
                  <a:lnTo>
                    <a:pt x="812" y="767"/>
                  </a:lnTo>
                  <a:lnTo>
                    <a:pt x="815" y="753"/>
                  </a:lnTo>
                  <a:lnTo>
                    <a:pt x="818" y="739"/>
                  </a:lnTo>
                  <a:lnTo>
                    <a:pt x="821" y="726"/>
                  </a:lnTo>
                  <a:lnTo>
                    <a:pt x="825" y="712"/>
                  </a:lnTo>
                  <a:lnTo>
                    <a:pt x="828" y="699"/>
                  </a:lnTo>
                  <a:lnTo>
                    <a:pt x="831" y="686"/>
                  </a:lnTo>
                  <a:lnTo>
                    <a:pt x="834" y="674"/>
                  </a:lnTo>
                  <a:lnTo>
                    <a:pt x="838" y="662"/>
                  </a:lnTo>
                  <a:lnTo>
                    <a:pt x="841" y="650"/>
                  </a:lnTo>
                  <a:lnTo>
                    <a:pt x="844" y="639"/>
                  </a:lnTo>
                  <a:lnTo>
                    <a:pt x="847" y="628"/>
                  </a:lnTo>
                  <a:lnTo>
                    <a:pt x="851" y="617"/>
                  </a:lnTo>
                  <a:lnTo>
                    <a:pt x="854" y="607"/>
                  </a:lnTo>
                  <a:lnTo>
                    <a:pt x="857" y="597"/>
                  </a:lnTo>
                  <a:lnTo>
                    <a:pt x="860" y="588"/>
                  </a:lnTo>
                  <a:lnTo>
                    <a:pt x="864" y="579"/>
                  </a:lnTo>
                  <a:lnTo>
                    <a:pt x="867" y="571"/>
                  </a:lnTo>
                  <a:lnTo>
                    <a:pt x="870" y="563"/>
                  </a:lnTo>
                  <a:lnTo>
                    <a:pt x="874" y="556"/>
                  </a:lnTo>
                  <a:lnTo>
                    <a:pt x="877" y="550"/>
                  </a:lnTo>
                  <a:lnTo>
                    <a:pt x="880" y="544"/>
                  </a:lnTo>
                  <a:lnTo>
                    <a:pt x="883" y="538"/>
                  </a:lnTo>
                  <a:lnTo>
                    <a:pt x="887" y="534"/>
                  </a:lnTo>
                  <a:lnTo>
                    <a:pt x="890" y="530"/>
                  </a:lnTo>
                  <a:lnTo>
                    <a:pt x="893" y="526"/>
                  </a:lnTo>
                  <a:lnTo>
                    <a:pt x="896" y="524"/>
                  </a:lnTo>
                  <a:lnTo>
                    <a:pt x="900" y="523"/>
                  </a:lnTo>
                  <a:lnTo>
                    <a:pt x="903" y="522"/>
                  </a:lnTo>
                  <a:lnTo>
                    <a:pt x="906" y="523"/>
                  </a:lnTo>
                  <a:lnTo>
                    <a:pt x="909" y="524"/>
                  </a:lnTo>
                  <a:lnTo>
                    <a:pt x="913" y="525"/>
                  </a:lnTo>
                  <a:lnTo>
                    <a:pt x="916" y="527"/>
                  </a:lnTo>
                  <a:lnTo>
                    <a:pt x="919" y="529"/>
                  </a:lnTo>
                  <a:lnTo>
                    <a:pt x="922" y="532"/>
                  </a:lnTo>
                  <a:lnTo>
                    <a:pt x="926" y="535"/>
                  </a:lnTo>
                  <a:lnTo>
                    <a:pt x="929" y="539"/>
                  </a:lnTo>
                  <a:lnTo>
                    <a:pt x="932" y="543"/>
                  </a:lnTo>
                  <a:lnTo>
                    <a:pt x="935" y="547"/>
                  </a:lnTo>
                  <a:lnTo>
                    <a:pt x="939" y="552"/>
                  </a:lnTo>
                  <a:lnTo>
                    <a:pt x="942" y="556"/>
                  </a:lnTo>
                  <a:lnTo>
                    <a:pt x="945" y="561"/>
                  </a:lnTo>
                  <a:lnTo>
                    <a:pt x="949" y="566"/>
                  </a:lnTo>
                  <a:lnTo>
                    <a:pt x="952" y="571"/>
                  </a:lnTo>
                  <a:lnTo>
                    <a:pt x="955" y="576"/>
                  </a:lnTo>
                  <a:lnTo>
                    <a:pt x="958" y="581"/>
                  </a:lnTo>
                  <a:lnTo>
                    <a:pt x="962" y="586"/>
                  </a:lnTo>
                  <a:lnTo>
                    <a:pt x="965" y="591"/>
                  </a:lnTo>
                  <a:lnTo>
                    <a:pt x="968" y="596"/>
                  </a:lnTo>
                  <a:lnTo>
                    <a:pt x="971" y="600"/>
                  </a:lnTo>
                  <a:lnTo>
                    <a:pt x="975" y="605"/>
                  </a:lnTo>
                  <a:lnTo>
                    <a:pt x="978" y="609"/>
                  </a:lnTo>
                  <a:lnTo>
                    <a:pt x="981" y="613"/>
                  </a:lnTo>
                  <a:lnTo>
                    <a:pt x="984" y="616"/>
                  </a:lnTo>
                  <a:lnTo>
                    <a:pt x="988" y="620"/>
                  </a:lnTo>
                  <a:lnTo>
                    <a:pt x="991" y="623"/>
                  </a:lnTo>
                  <a:lnTo>
                    <a:pt x="994" y="626"/>
                  </a:lnTo>
                  <a:lnTo>
                    <a:pt x="997" y="628"/>
                  </a:lnTo>
                  <a:lnTo>
                    <a:pt x="1001" y="630"/>
                  </a:lnTo>
                  <a:lnTo>
                    <a:pt x="1004" y="632"/>
                  </a:lnTo>
                  <a:lnTo>
                    <a:pt x="1007" y="634"/>
                  </a:lnTo>
                  <a:lnTo>
                    <a:pt x="1010" y="635"/>
                  </a:lnTo>
                  <a:lnTo>
                    <a:pt x="1014" y="637"/>
                  </a:lnTo>
                  <a:lnTo>
                    <a:pt x="1017" y="638"/>
                  </a:lnTo>
                  <a:lnTo>
                    <a:pt x="1020" y="638"/>
                  </a:lnTo>
                  <a:lnTo>
                    <a:pt x="1024" y="639"/>
                  </a:lnTo>
                  <a:lnTo>
                    <a:pt x="1027" y="639"/>
                  </a:lnTo>
                  <a:lnTo>
                    <a:pt x="1030" y="639"/>
                  </a:lnTo>
                  <a:lnTo>
                    <a:pt x="1033" y="638"/>
                  </a:lnTo>
                  <a:lnTo>
                    <a:pt x="1037" y="638"/>
                  </a:lnTo>
                  <a:lnTo>
                    <a:pt x="1040" y="637"/>
                  </a:lnTo>
                  <a:lnTo>
                    <a:pt x="1043" y="636"/>
                  </a:lnTo>
                  <a:lnTo>
                    <a:pt x="1046" y="634"/>
                  </a:lnTo>
                  <a:lnTo>
                    <a:pt x="1050" y="633"/>
                  </a:lnTo>
                  <a:lnTo>
                    <a:pt x="1053" y="631"/>
                  </a:lnTo>
                  <a:lnTo>
                    <a:pt x="1056" y="629"/>
                  </a:lnTo>
                  <a:lnTo>
                    <a:pt x="1059" y="626"/>
                  </a:lnTo>
                  <a:lnTo>
                    <a:pt x="1063" y="624"/>
                  </a:lnTo>
                  <a:lnTo>
                    <a:pt x="1066" y="622"/>
                  </a:lnTo>
                  <a:lnTo>
                    <a:pt x="1069" y="620"/>
                  </a:lnTo>
                  <a:lnTo>
                    <a:pt x="1072" y="617"/>
                  </a:lnTo>
                  <a:lnTo>
                    <a:pt x="1076" y="614"/>
                  </a:lnTo>
                  <a:lnTo>
                    <a:pt x="1079" y="611"/>
                  </a:lnTo>
                  <a:lnTo>
                    <a:pt x="1082" y="608"/>
                  </a:lnTo>
                  <a:lnTo>
                    <a:pt x="1085" y="605"/>
                  </a:lnTo>
                  <a:lnTo>
                    <a:pt x="1089" y="602"/>
                  </a:lnTo>
                  <a:lnTo>
                    <a:pt x="1092" y="598"/>
                  </a:lnTo>
                  <a:lnTo>
                    <a:pt x="1095" y="594"/>
                  </a:lnTo>
                  <a:lnTo>
                    <a:pt x="1099" y="591"/>
                  </a:lnTo>
                  <a:lnTo>
                    <a:pt x="1102" y="587"/>
                  </a:lnTo>
                  <a:lnTo>
                    <a:pt x="1105" y="583"/>
                  </a:lnTo>
                  <a:lnTo>
                    <a:pt x="1108" y="579"/>
                  </a:lnTo>
                  <a:lnTo>
                    <a:pt x="1112" y="575"/>
                  </a:lnTo>
                  <a:lnTo>
                    <a:pt x="1115" y="571"/>
                  </a:lnTo>
                  <a:lnTo>
                    <a:pt x="1118" y="567"/>
                  </a:lnTo>
                  <a:lnTo>
                    <a:pt x="1121" y="563"/>
                  </a:lnTo>
                  <a:lnTo>
                    <a:pt x="1125" y="559"/>
                  </a:lnTo>
                  <a:lnTo>
                    <a:pt x="1128" y="555"/>
                  </a:lnTo>
                  <a:lnTo>
                    <a:pt x="1131" y="551"/>
                  </a:lnTo>
                  <a:lnTo>
                    <a:pt x="1134" y="547"/>
                  </a:lnTo>
                  <a:lnTo>
                    <a:pt x="1138" y="543"/>
                  </a:lnTo>
                  <a:lnTo>
                    <a:pt x="1141" y="540"/>
                  </a:lnTo>
                  <a:lnTo>
                    <a:pt x="1144" y="536"/>
                  </a:lnTo>
                  <a:lnTo>
                    <a:pt x="1147" y="532"/>
                  </a:lnTo>
                  <a:lnTo>
                    <a:pt x="1151" y="529"/>
                  </a:lnTo>
                  <a:lnTo>
                    <a:pt x="1154" y="525"/>
                  </a:lnTo>
                  <a:lnTo>
                    <a:pt x="1157" y="522"/>
                  </a:lnTo>
                  <a:lnTo>
                    <a:pt x="1161" y="519"/>
                  </a:lnTo>
                  <a:lnTo>
                    <a:pt x="1164" y="516"/>
                  </a:lnTo>
                  <a:lnTo>
                    <a:pt x="1167" y="513"/>
                  </a:lnTo>
                  <a:lnTo>
                    <a:pt x="1170" y="510"/>
                  </a:lnTo>
                  <a:lnTo>
                    <a:pt x="1174" y="507"/>
                  </a:lnTo>
                  <a:lnTo>
                    <a:pt x="1177" y="504"/>
                  </a:lnTo>
                  <a:lnTo>
                    <a:pt x="1180" y="502"/>
                  </a:lnTo>
                  <a:lnTo>
                    <a:pt x="1183" y="499"/>
                  </a:lnTo>
                  <a:lnTo>
                    <a:pt x="1187" y="497"/>
                  </a:lnTo>
                  <a:lnTo>
                    <a:pt x="1190" y="495"/>
                  </a:lnTo>
                  <a:lnTo>
                    <a:pt x="1193" y="493"/>
                  </a:lnTo>
                  <a:lnTo>
                    <a:pt x="1196" y="491"/>
                  </a:lnTo>
                  <a:lnTo>
                    <a:pt x="1200" y="490"/>
                  </a:lnTo>
                  <a:lnTo>
                    <a:pt x="1203" y="488"/>
                  </a:lnTo>
                  <a:lnTo>
                    <a:pt x="1206" y="487"/>
                  </a:lnTo>
                  <a:lnTo>
                    <a:pt x="1209" y="486"/>
                  </a:lnTo>
                  <a:lnTo>
                    <a:pt x="1213" y="485"/>
                  </a:lnTo>
                  <a:lnTo>
                    <a:pt x="1216" y="484"/>
                  </a:lnTo>
                  <a:lnTo>
                    <a:pt x="1219" y="483"/>
                  </a:lnTo>
                  <a:lnTo>
                    <a:pt x="1222" y="483"/>
                  </a:lnTo>
                  <a:lnTo>
                    <a:pt x="1226" y="483"/>
                  </a:lnTo>
                  <a:lnTo>
                    <a:pt x="1229" y="483"/>
                  </a:lnTo>
                  <a:lnTo>
                    <a:pt x="1232" y="483"/>
                  </a:lnTo>
                  <a:lnTo>
                    <a:pt x="1236" y="484"/>
                  </a:lnTo>
                  <a:lnTo>
                    <a:pt x="1239" y="484"/>
                  </a:lnTo>
                  <a:lnTo>
                    <a:pt x="1242" y="485"/>
                  </a:lnTo>
                  <a:lnTo>
                    <a:pt x="1245" y="486"/>
                  </a:lnTo>
                  <a:lnTo>
                    <a:pt x="1249" y="487"/>
                  </a:lnTo>
                  <a:lnTo>
                    <a:pt x="1252" y="488"/>
                  </a:lnTo>
                  <a:lnTo>
                    <a:pt x="1255" y="490"/>
                  </a:lnTo>
                  <a:lnTo>
                    <a:pt x="1258" y="491"/>
                  </a:lnTo>
                  <a:lnTo>
                    <a:pt x="1262" y="493"/>
                  </a:lnTo>
                  <a:lnTo>
                    <a:pt x="1265" y="494"/>
                  </a:lnTo>
                  <a:lnTo>
                    <a:pt x="1268" y="496"/>
                  </a:lnTo>
                  <a:lnTo>
                    <a:pt x="1271" y="498"/>
                  </a:lnTo>
                  <a:lnTo>
                    <a:pt x="1275" y="500"/>
                  </a:lnTo>
                  <a:lnTo>
                    <a:pt x="1278" y="502"/>
                  </a:lnTo>
                  <a:lnTo>
                    <a:pt x="1281" y="504"/>
                  </a:lnTo>
                  <a:lnTo>
                    <a:pt x="1284" y="506"/>
                  </a:lnTo>
                  <a:lnTo>
                    <a:pt x="1288" y="508"/>
                  </a:lnTo>
                  <a:lnTo>
                    <a:pt x="1291" y="510"/>
                  </a:lnTo>
                  <a:lnTo>
                    <a:pt x="1294" y="512"/>
                  </a:lnTo>
                  <a:lnTo>
                    <a:pt x="1297" y="515"/>
                  </a:lnTo>
                  <a:lnTo>
                    <a:pt x="1301" y="517"/>
                  </a:lnTo>
                  <a:lnTo>
                    <a:pt x="1304" y="519"/>
                  </a:lnTo>
                  <a:lnTo>
                    <a:pt x="1307" y="522"/>
                  </a:lnTo>
                  <a:lnTo>
                    <a:pt x="1311" y="524"/>
                  </a:lnTo>
                  <a:lnTo>
                    <a:pt x="1314" y="526"/>
                  </a:lnTo>
                  <a:lnTo>
                    <a:pt x="1317" y="529"/>
                  </a:lnTo>
                  <a:lnTo>
                    <a:pt x="1320" y="531"/>
                  </a:lnTo>
                  <a:lnTo>
                    <a:pt x="1324" y="533"/>
                  </a:lnTo>
                  <a:lnTo>
                    <a:pt x="1327" y="535"/>
                  </a:lnTo>
                  <a:lnTo>
                    <a:pt x="1330" y="538"/>
                  </a:lnTo>
                  <a:lnTo>
                    <a:pt x="1333" y="540"/>
                  </a:lnTo>
                  <a:lnTo>
                    <a:pt x="1337" y="542"/>
                  </a:lnTo>
                  <a:lnTo>
                    <a:pt x="1340" y="544"/>
                  </a:lnTo>
                  <a:lnTo>
                    <a:pt x="1343" y="546"/>
                  </a:lnTo>
                  <a:lnTo>
                    <a:pt x="1346" y="548"/>
                  </a:lnTo>
                  <a:lnTo>
                    <a:pt x="1350" y="550"/>
                  </a:lnTo>
                  <a:lnTo>
                    <a:pt x="1353" y="552"/>
                  </a:lnTo>
                  <a:lnTo>
                    <a:pt x="1356" y="554"/>
                  </a:lnTo>
                  <a:lnTo>
                    <a:pt x="1359" y="556"/>
                  </a:lnTo>
                  <a:lnTo>
                    <a:pt x="1363" y="558"/>
                  </a:lnTo>
                  <a:lnTo>
                    <a:pt x="1366" y="559"/>
                  </a:lnTo>
                  <a:lnTo>
                    <a:pt x="1369" y="561"/>
                  </a:lnTo>
                  <a:lnTo>
                    <a:pt x="1372" y="563"/>
                  </a:lnTo>
                  <a:lnTo>
                    <a:pt x="1376" y="564"/>
                  </a:lnTo>
                  <a:lnTo>
                    <a:pt x="1379" y="566"/>
                  </a:lnTo>
                  <a:lnTo>
                    <a:pt x="1382" y="567"/>
                  </a:lnTo>
                  <a:lnTo>
                    <a:pt x="1386" y="568"/>
                  </a:lnTo>
                  <a:lnTo>
                    <a:pt x="1389" y="569"/>
                  </a:lnTo>
                  <a:lnTo>
                    <a:pt x="1392" y="570"/>
                  </a:lnTo>
                  <a:lnTo>
                    <a:pt x="1395" y="571"/>
                  </a:lnTo>
                  <a:lnTo>
                    <a:pt x="1399" y="572"/>
                  </a:lnTo>
                  <a:lnTo>
                    <a:pt x="1402" y="573"/>
                  </a:lnTo>
                  <a:lnTo>
                    <a:pt x="1405" y="573"/>
                  </a:lnTo>
                  <a:lnTo>
                    <a:pt x="1408" y="574"/>
                  </a:lnTo>
                  <a:lnTo>
                    <a:pt x="1412" y="575"/>
                  </a:lnTo>
                  <a:lnTo>
                    <a:pt x="1415" y="575"/>
                  </a:lnTo>
                  <a:lnTo>
                    <a:pt x="1418" y="575"/>
                  </a:lnTo>
                  <a:lnTo>
                    <a:pt x="1421" y="575"/>
                  </a:lnTo>
                  <a:lnTo>
                    <a:pt x="1425" y="575"/>
                  </a:lnTo>
                  <a:lnTo>
                    <a:pt x="1428" y="575"/>
                  </a:lnTo>
                  <a:lnTo>
                    <a:pt x="1431" y="575"/>
                  </a:lnTo>
                  <a:lnTo>
                    <a:pt x="1434" y="575"/>
                  </a:lnTo>
                  <a:lnTo>
                    <a:pt x="1438" y="575"/>
                  </a:lnTo>
                  <a:lnTo>
                    <a:pt x="1441" y="575"/>
                  </a:lnTo>
                  <a:lnTo>
                    <a:pt x="1444" y="574"/>
                  </a:lnTo>
                  <a:lnTo>
                    <a:pt x="1447" y="574"/>
                  </a:lnTo>
                  <a:lnTo>
                    <a:pt x="1451" y="573"/>
                  </a:lnTo>
                  <a:lnTo>
                    <a:pt x="1454" y="572"/>
                  </a:lnTo>
                  <a:lnTo>
                    <a:pt x="1457" y="571"/>
                  </a:lnTo>
                  <a:lnTo>
                    <a:pt x="1461" y="570"/>
                  </a:lnTo>
                  <a:lnTo>
                    <a:pt x="1464" y="569"/>
                  </a:lnTo>
                  <a:lnTo>
                    <a:pt x="1467" y="568"/>
                  </a:lnTo>
                  <a:lnTo>
                    <a:pt x="1470" y="567"/>
                  </a:lnTo>
                  <a:lnTo>
                    <a:pt x="1474" y="565"/>
                  </a:lnTo>
                  <a:lnTo>
                    <a:pt x="1477" y="564"/>
                  </a:lnTo>
                  <a:lnTo>
                    <a:pt x="1480" y="562"/>
                  </a:lnTo>
                  <a:lnTo>
                    <a:pt x="1483" y="561"/>
                  </a:lnTo>
                  <a:lnTo>
                    <a:pt x="1487" y="559"/>
                  </a:lnTo>
                  <a:lnTo>
                    <a:pt x="1490" y="557"/>
                  </a:lnTo>
                  <a:lnTo>
                    <a:pt x="1493" y="555"/>
                  </a:lnTo>
                  <a:lnTo>
                    <a:pt x="1496" y="553"/>
                  </a:lnTo>
                  <a:lnTo>
                    <a:pt x="1500" y="551"/>
                  </a:lnTo>
                  <a:lnTo>
                    <a:pt x="1503" y="549"/>
                  </a:lnTo>
                  <a:lnTo>
                    <a:pt x="1506" y="547"/>
                  </a:lnTo>
                  <a:lnTo>
                    <a:pt x="1509" y="544"/>
                  </a:lnTo>
                  <a:lnTo>
                    <a:pt x="1513" y="542"/>
                  </a:lnTo>
                  <a:lnTo>
                    <a:pt x="1516" y="539"/>
                  </a:lnTo>
                  <a:lnTo>
                    <a:pt x="1519" y="537"/>
                  </a:lnTo>
                  <a:lnTo>
                    <a:pt x="1523" y="534"/>
                  </a:lnTo>
                  <a:lnTo>
                    <a:pt x="1526" y="532"/>
                  </a:lnTo>
                  <a:lnTo>
                    <a:pt x="1529" y="529"/>
                  </a:lnTo>
                  <a:lnTo>
                    <a:pt x="1532" y="526"/>
                  </a:lnTo>
                  <a:lnTo>
                    <a:pt x="1536" y="524"/>
                  </a:lnTo>
                  <a:lnTo>
                    <a:pt x="1539" y="521"/>
                  </a:lnTo>
                  <a:lnTo>
                    <a:pt x="1542" y="518"/>
                  </a:lnTo>
                  <a:lnTo>
                    <a:pt x="1545" y="515"/>
                  </a:lnTo>
                  <a:lnTo>
                    <a:pt x="1549" y="512"/>
                  </a:lnTo>
                  <a:lnTo>
                    <a:pt x="1552" y="509"/>
                  </a:lnTo>
                  <a:lnTo>
                    <a:pt x="1555" y="506"/>
                  </a:lnTo>
                  <a:lnTo>
                    <a:pt x="1558" y="503"/>
                  </a:lnTo>
                  <a:lnTo>
                    <a:pt x="1562" y="500"/>
                  </a:lnTo>
                  <a:lnTo>
                    <a:pt x="1565" y="497"/>
                  </a:lnTo>
                  <a:lnTo>
                    <a:pt x="1568" y="494"/>
                  </a:lnTo>
                  <a:lnTo>
                    <a:pt x="1571" y="490"/>
                  </a:lnTo>
                  <a:lnTo>
                    <a:pt x="1575" y="487"/>
                  </a:lnTo>
                  <a:lnTo>
                    <a:pt x="1578" y="484"/>
                  </a:lnTo>
                  <a:lnTo>
                    <a:pt x="1581" y="481"/>
                  </a:lnTo>
                  <a:lnTo>
                    <a:pt x="1584" y="478"/>
                  </a:lnTo>
                  <a:lnTo>
                    <a:pt x="1588" y="475"/>
                  </a:lnTo>
                  <a:lnTo>
                    <a:pt x="1591" y="472"/>
                  </a:lnTo>
                  <a:lnTo>
                    <a:pt x="1594" y="469"/>
                  </a:lnTo>
                  <a:lnTo>
                    <a:pt x="1598" y="466"/>
                  </a:lnTo>
                  <a:lnTo>
                    <a:pt x="1601" y="463"/>
                  </a:lnTo>
                  <a:lnTo>
                    <a:pt x="1604" y="460"/>
                  </a:lnTo>
                  <a:lnTo>
                    <a:pt x="1607" y="457"/>
                  </a:lnTo>
                  <a:lnTo>
                    <a:pt x="1611" y="454"/>
                  </a:lnTo>
                  <a:lnTo>
                    <a:pt x="1614" y="452"/>
                  </a:lnTo>
                  <a:lnTo>
                    <a:pt x="1617" y="449"/>
                  </a:lnTo>
                  <a:lnTo>
                    <a:pt x="1620" y="447"/>
                  </a:lnTo>
                  <a:lnTo>
                    <a:pt x="1624" y="444"/>
                  </a:lnTo>
                  <a:lnTo>
                    <a:pt x="1627" y="442"/>
                  </a:lnTo>
                  <a:lnTo>
                    <a:pt x="1630" y="439"/>
                  </a:lnTo>
                  <a:lnTo>
                    <a:pt x="1633" y="437"/>
                  </a:lnTo>
                  <a:lnTo>
                    <a:pt x="1637" y="435"/>
                  </a:lnTo>
                  <a:lnTo>
                    <a:pt x="1640" y="434"/>
                  </a:lnTo>
                  <a:lnTo>
                    <a:pt x="1643" y="432"/>
                  </a:lnTo>
                  <a:lnTo>
                    <a:pt x="1646" y="430"/>
                  </a:lnTo>
                  <a:lnTo>
                    <a:pt x="1650" y="429"/>
                  </a:lnTo>
                  <a:lnTo>
                    <a:pt x="1653" y="427"/>
                  </a:lnTo>
                  <a:lnTo>
                    <a:pt x="1656" y="426"/>
                  </a:lnTo>
                  <a:lnTo>
                    <a:pt x="1659" y="425"/>
                  </a:lnTo>
                  <a:lnTo>
                    <a:pt x="1663" y="423"/>
                  </a:lnTo>
                  <a:lnTo>
                    <a:pt x="1666" y="422"/>
                  </a:lnTo>
                  <a:lnTo>
                    <a:pt x="1669" y="421"/>
                  </a:lnTo>
                  <a:lnTo>
                    <a:pt x="1673" y="421"/>
                  </a:lnTo>
                  <a:lnTo>
                    <a:pt x="1676" y="420"/>
                  </a:lnTo>
                  <a:lnTo>
                    <a:pt x="1679" y="419"/>
                  </a:lnTo>
                  <a:lnTo>
                    <a:pt x="1682" y="419"/>
                  </a:lnTo>
                  <a:lnTo>
                    <a:pt x="1686" y="418"/>
                  </a:lnTo>
                  <a:lnTo>
                    <a:pt x="1689" y="418"/>
                  </a:lnTo>
                  <a:lnTo>
                    <a:pt x="1692" y="418"/>
                  </a:lnTo>
                  <a:lnTo>
                    <a:pt x="1695" y="418"/>
                  </a:lnTo>
                  <a:lnTo>
                    <a:pt x="1699" y="418"/>
                  </a:lnTo>
                  <a:lnTo>
                    <a:pt x="1702" y="418"/>
                  </a:lnTo>
                  <a:lnTo>
                    <a:pt x="1705" y="418"/>
                  </a:lnTo>
                  <a:lnTo>
                    <a:pt x="1708" y="418"/>
                  </a:lnTo>
                  <a:lnTo>
                    <a:pt x="1712" y="419"/>
                  </a:lnTo>
                  <a:lnTo>
                    <a:pt x="1715" y="420"/>
                  </a:lnTo>
                  <a:lnTo>
                    <a:pt x="1718" y="420"/>
                  </a:lnTo>
                  <a:lnTo>
                    <a:pt x="1721" y="421"/>
                  </a:lnTo>
                  <a:lnTo>
                    <a:pt x="1725" y="422"/>
                  </a:lnTo>
                  <a:lnTo>
                    <a:pt x="1728" y="423"/>
                  </a:lnTo>
                  <a:lnTo>
                    <a:pt x="1731" y="424"/>
                  </a:lnTo>
                  <a:lnTo>
                    <a:pt x="1734" y="425"/>
                  </a:lnTo>
                  <a:lnTo>
                    <a:pt x="1738" y="427"/>
                  </a:lnTo>
                  <a:lnTo>
                    <a:pt x="1741" y="428"/>
                  </a:lnTo>
                  <a:lnTo>
                    <a:pt x="1744" y="429"/>
                  </a:lnTo>
                  <a:lnTo>
                    <a:pt x="1748" y="431"/>
                  </a:lnTo>
                  <a:lnTo>
                    <a:pt x="1751" y="432"/>
                  </a:lnTo>
                  <a:lnTo>
                    <a:pt x="1754" y="434"/>
                  </a:lnTo>
                  <a:lnTo>
                    <a:pt x="1757" y="435"/>
                  </a:lnTo>
                  <a:lnTo>
                    <a:pt x="1761" y="437"/>
                  </a:lnTo>
                  <a:lnTo>
                    <a:pt x="1764" y="438"/>
                  </a:lnTo>
                  <a:lnTo>
                    <a:pt x="1767" y="440"/>
                  </a:lnTo>
                  <a:lnTo>
                    <a:pt x="1770" y="441"/>
                  </a:lnTo>
                  <a:lnTo>
                    <a:pt x="1774" y="443"/>
                  </a:lnTo>
                  <a:lnTo>
                    <a:pt x="1777" y="445"/>
                  </a:lnTo>
                  <a:lnTo>
                    <a:pt x="1780" y="446"/>
                  </a:lnTo>
                  <a:lnTo>
                    <a:pt x="1783" y="448"/>
                  </a:lnTo>
                  <a:lnTo>
                    <a:pt x="1787" y="449"/>
                  </a:lnTo>
                  <a:lnTo>
                    <a:pt x="1790" y="451"/>
                  </a:lnTo>
                  <a:lnTo>
                    <a:pt x="1793" y="452"/>
                  </a:lnTo>
                  <a:lnTo>
                    <a:pt x="1796" y="454"/>
                  </a:lnTo>
                  <a:lnTo>
                    <a:pt x="1800" y="455"/>
                  </a:lnTo>
                  <a:lnTo>
                    <a:pt x="1803" y="457"/>
                  </a:lnTo>
                  <a:lnTo>
                    <a:pt x="1806" y="458"/>
                  </a:lnTo>
                  <a:lnTo>
                    <a:pt x="1809" y="459"/>
                  </a:lnTo>
                  <a:lnTo>
                    <a:pt x="1813" y="460"/>
                  </a:lnTo>
                  <a:lnTo>
                    <a:pt x="1816" y="462"/>
                  </a:lnTo>
                  <a:lnTo>
                    <a:pt x="1819" y="463"/>
                  </a:lnTo>
                  <a:lnTo>
                    <a:pt x="1823" y="464"/>
                  </a:lnTo>
                  <a:lnTo>
                    <a:pt x="1826" y="465"/>
                  </a:lnTo>
                  <a:lnTo>
                    <a:pt x="1829" y="466"/>
                  </a:lnTo>
                  <a:lnTo>
                    <a:pt x="1832" y="467"/>
                  </a:lnTo>
                  <a:lnTo>
                    <a:pt x="1836" y="468"/>
                  </a:lnTo>
                  <a:lnTo>
                    <a:pt x="1839" y="469"/>
                  </a:lnTo>
                  <a:lnTo>
                    <a:pt x="1842" y="469"/>
                  </a:lnTo>
                  <a:lnTo>
                    <a:pt x="1845" y="470"/>
                  </a:lnTo>
                  <a:lnTo>
                    <a:pt x="1849" y="471"/>
                  </a:lnTo>
                  <a:lnTo>
                    <a:pt x="1852" y="471"/>
                  </a:lnTo>
                  <a:lnTo>
                    <a:pt x="1855" y="472"/>
                  </a:lnTo>
                  <a:lnTo>
                    <a:pt x="1858" y="472"/>
                  </a:lnTo>
                  <a:lnTo>
                    <a:pt x="1862" y="472"/>
                  </a:lnTo>
                  <a:lnTo>
                    <a:pt x="1865" y="473"/>
                  </a:lnTo>
                  <a:lnTo>
                    <a:pt x="1868" y="473"/>
                  </a:lnTo>
                  <a:lnTo>
                    <a:pt x="1871" y="473"/>
                  </a:lnTo>
                  <a:lnTo>
                    <a:pt x="1875" y="473"/>
                  </a:lnTo>
                  <a:lnTo>
                    <a:pt x="1878" y="473"/>
                  </a:lnTo>
                  <a:lnTo>
                    <a:pt x="1881" y="473"/>
                  </a:lnTo>
                  <a:lnTo>
                    <a:pt x="1885" y="473"/>
                  </a:lnTo>
                  <a:lnTo>
                    <a:pt x="1888" y="472"/>
                  </a:lnTo>
                  <a:lnTo>
                    <a:pt x="1891" y="472"/>
                  </a:lnTo>
                  <a:lnTo>
                    <a:pt x="1894" y="471"/>
                  </a:lnTo>
                  <a:lnTo>
                    <a:pt x="1898" y="471"/>
                  </a:lnTo>
                  <a:lnTo>
                    <a:pt x="1901" y="470"/>
                  </a:lnTo>
                  <a:lnTo>
                    <a:pt x="1904" y="470"/>
                  </a:lnTo>
                  <a:lnTo>
                    <a:pt x="1907" y="469"/>
                  </a:lnTo>
                  <a:lnTo>
                    <a:pt x="1911" y="468"/>
                  </a:lnTo>
                  <a:lnTo>
                    <a:pt x="1914" y="467"/>
                  </a:lnTo>
                  <a:lnTo>
                    <a:pt x="1917" y="467"/>
                  </a:lnTo>
                  <a:lnTo>
                    <a:pt x="1920" y="466"/>
                  </a:lnTo>
                  <a:lnTo>
                    <a:pt x="1924" y="465"/>
                  </a:lnTo>
                  <a:lnTo>
                    <a:pt x="1927" y="464"/>
                  </a:lnTo>
                  <a:lnTo>
                    <a:pt x="1930" y="463"/>
                  </a:lnTo>
                  <a:lnTo>
                    <a:pt x="1933" y="461"/>
                  </a:lnTo>
                  <a:lnTo>
                    <a:pt x="1937" y="460"/>
                  </a:lnTo>
                  <a:lnTo>
                    <a:pt x="1940" y="459"/>
                  </a:lnTo>
                  <a:lnTo>
                    <a:pt x="1943" y="458"/>
                  </a:lnTo>
                  <a:lnTo>
                    <a:pt x="1946" y="457"/>
                  </a:lnTo>
                  <a:lnTo>
                    <a:pt x="1950" y="455"/>
                  </a:lnTo>
                  <a:lnTo>
                    <a:pt x="1953" y="454"/>
                  </a:lnTo>
                  <a:lnTo>
                    <a:pt x="1956" y="453"/>
                  </a:lnTo>
                  <a:lnTo>
                    <a:pt x="1960" y="451"/>
                  </a:lnTo>
                  <a:lnTo>
                    <a:pt x="1963" y="450"/>
                  </a:lnTo>
                  <a:lnTo>
                    <a:pt x="1966" y="448"/>
                  </a:lnTo>
                  <a:lnTo>
                    <a:pt x="1969" y="447"/>
                  </a:lnTo>
                  <a:lnTo>
                    <a:pt x="1973" y="445"/>
                  </a:lnTo>
                  <a:lnTo>
                    <a:pt x="1976" y="444"/>
                  </a:lnTo>
                  <a:lnTo>
                    <a:pt x="1979" y="442"/>
                  </a:lnTo>
                  <a:lnTo>
                    <a:pt x="1982" y="441"/>
                  </a:lnTo>
                  <a:lnTo>
                    <a:pt x="1986" y="439"/>
                  </a:lnTo>
                  <a:lnTo>
                    <a:pt x="1989" y="437"/>
                  </a:lnTo>
                  <a:lnTo>
                    <a:pt x="1992" y="436"/>
                  </a:lnTo>
                  <a:lnTo>
                    <a:pt x="1995" y="434"/>
                  </a:lnTo>
                  <a:lnTo>
                    <a:pt x="1999" y="433"/>
                  </a:lnTo>
                  <a:lnTo>
                    <a:pt x="2002" y="431"/>
                  </a:lnTo>
                  <a:lnTo>
                    <a:pt x="2005" y="430"/>
                  </a:lnTo>
                  <a:lnTo>
                    <a:pt x="2008" y="428"/>
                  </a:lnTo>
                  <a:lnTo>
                    <a:pt x="2012" y="427"/>
                  </a:lnTo>
                  <a:lnTo>
                    <a:pt x="2015" y="425"/>
                  </a:lnTo>
                  <a:lnTo>
                    <a:pt x="2018" y="424"/>
                  </a:lnTo>
                  <a:lnTo>
                    <a:pt x="2021" y="422"/>
                  </a:lnTo>
                  <a:lnTo>
                    <a:pt x="2025" y="421"/>
                  </a:lnTo>
                  <a:lnTo>
                    <a:pt x="2028" y="420"/>
                  </a:lnTo>
                  <a:lnTo>
                    <a:pt x="2031" y="418"/>
                  </a:lnTo>
                  <a:lnTo>
                    <a:pt x="2035" y="417"/>
                  </a:lnTo>
                  <a:lnTo>
                    <a:pt x="2038" y="416"/>
                  </a:lnTo>
                  <a:lnTo>
                    <a:pt x="2041" y="415"/>
                  </a:lnTo>
                  <a:lnTo>
                    <a:pt x="2044" y="413"/>
                  </a:lnTo>
                  <a:lnTo>
                    <a:pt x="2048" y="412"/>
                  </a:lnTo>
                  <a:lnTo>
                    <a:pt x="2051" y="411"/>
                  </a:lnTo>
                  <a:lnTo>
                    <a:pt x="2054" y="410"/>
                  </a:lnTo>
                  <a:lnTo>
                    <a:pt x="2057" y="409"/>
                  </a:lnTo>
                  <a:lnTo>
                    <a:pt x="2061" y="408"/>
                  </a:lnTo>
                  <a:lnTo>
                    <a:pt x="2064" y="407"/>
                  </a:lnTo>
                  <a:lnTo>
                    <a:pt x="2067" y="406"/>
                  </a:lnTo>
                  <a:lnTo>
                    <a:pt x="2070" y="405"/>
                  </a:lnTo>
                  <a:lnTo>
                    <a:pt x="2074" y="404"/>
                  </a:lnTo>
                  <a:lnTo>
                    <a:pt x="2077" y="404"/>
                  </a:lnTo>
                  <a:lnTo>
                    <a:pt x="2080" y="403"/>
                  </a:lnTo>
                  <a:lnTo>
                    <a:pt x="2083" y="402"/>
                  </a:lnTo>
                  <a:lnTo>
                    <a:pt x="2087" y="401"/>
                  </a:lnTo>
                  <a:lnTo>
                    <a:pt x="2090" y="401"/>
                  </a:lnTo>
                  <a:lnTo>
                    <a:pt x="2093" y="400"/>
                  </a:lnTo>
                  <a:lnTo>
                    <a:pt x="2096" y="399"/>
                  </a:lnTo>
                  <a:lnTo>
                    <a:pt x="2100" y="399"/>
                  </a:lnTo>
                  <a:lnTo>
                    <a:pt x="2103" y="398"/>
                  </a:lnTo>
                  <a:lnTo>
                    <a:pt x="2106" y="398"/>
                  </a:lnTo>
                  <a:lnTo>
                    <a:pt x="2110" y="397"/>
                  </a:lnTo>
                  <a:lnTo>
                    <a:pt x="2113" y="397"/>
                  </a:lnTo>
                  <a:lnTo>
                    <a:pt x="2116" y="396"/>
                  </a:lnTo>
                  <a:lnTo>
                    <a:pt x="2119" y="396"/>
                  </a:lnTo>
                  <a:lnTo>
                    <a:pt x="2123" y="395"/>
                  </a:lnTo>
                  <a:lnTo>
                    <a:pt x="2126" y="395"/>
                  </a:lnTo>
                  <a:lnTo>
                    <a:pt x="2129" y="395"/>
                  </a:lnTo>
                  <a:lnTo>
                    <a:pt x="2132" y="394"/>
                  </a:lnTo>
                  <a:lnTo>
                    <a:pt x="2136" y="394"/>
                  </a:lnTo>
                  <a:lnTo>
                    <a:pt x="2139" y="394"/>
                  </a:lnTo>
                  <a:lnTo>
                    <a:pt x="2142" y="393"/>
                  </a:lnTo>
                  <a:lnTo>
                    <a:pt x="2145" y="393"/>
                  </a:lnTo>
                  <a:lnTo>
                    <a:pt x="2149" y="393"/>
                  </a:lnTo>
                  <a:lnTo>
                    <a:pt x="2152" y="393"/>
                  </a:lnTo>
                  <a:lnTo>
                    <a:pt x="2155" y="393"/>
                  </a:lnTo>
                  <a:lnTo>
                    <a:pt x="2158" y="392"/>
                  </a:lnTo>
                  <a:lnTo>
                    <a:pt x="2162" y="392"/>
                  </a:lnTo>
                  <a:lnTo>
                    <a:pt x="2165" y="392"/>
                  </a:lnTo>
                  <a:lnTo>
                    <a:pt x="2168" y="392"/>
                  </a:lnTo>
                  <a:lnTo>
                    <a:pt x="2171" y="392"/>
                  </a:lnTo>
                  <a:lnTo>
                    <a:pt x="2175" y="391"/>
                  </a:lnTo>
                  <a:lnTo>
                    <a:pt x="2178" y="391"/>
                  </a:lnTo>
                  <a:lnTo>
                    <a:pt x="2181" y="391"/>
                  </a:lnTo>
                  <a:lnTo>
                    <a:pt x="2185" y="391"/>
                  </a:lnTo>
                  <a:lnTo>
                    <a:pt x="2188" y="391"/>
                  </a:lnTo>
                  <a:lnTo>
                    <a:pt x="2191" y="391"/>
                  </a:lnTo>
                  <a:lnTo>
                    <a:pt x="2194" y="390"/>
                  </a:lnTo>
                  <a:lnTo>
                    <a:pt x="2198" y="390"/>
                  </a:lnTo>
                  <a:lnTo>
                    <a:pt x="2201" y="390"/>
                  </a:lnTo>
                  <a:lnTo>
                    <a:pt x="2204" y="390"/>
                  </a:lnTo>
                  <a:lnTo>
                    <a:pt x="2207" y="390"/>
                  </a:lnTo>
                  <a:lnTo>
                    <a:pt x="2211" y="390"/>
                  </a:lnTo>
                  <a:lnTo>
                    <a:pt x="2214" y="390"/>
                  </a:lnTo>
                  <a:lnTo>
                    <a:pt x="2217" y="389"/>
                  </a:lnTo>
                  <a:lnTo>
                    <a:pt x="2220" y="389"/>
                  </a:lnTo>
                  <a:lnTo>
                    <a:pt x="2224" y="389"/>
                  </a:lnTo>
                  <a:lnTo>
                    <a:pt x="2227" y="389"/>
                  </a:lnTo>
                  <a:lnTo>
                    <a:pt x="2230" y="389"/>
                  </a:lnTo>
                  <a:lnTo>
                    <a:pt x="2233" y="389"/>
                  </a:lnTo>
                  <a:lnTo>
                    <a:pt x="2237" y="389"/>
                  </a:lnTo>
                  <a:lnTo>
                    <a:pt x="2240" y="388"/>
                  </a:lnTo>
                  <a:lnTo>
                    <a:pt x="2243" y="388"/>
                  </a:lnTo>
                  <a:lnTo>
                    <a:pt x="2247" y="388"/>
                  </a:lnTo>
                  <a:lnTo>
                    <a:pt x="2250" y="388"/>
                  </a:lnTo>
                  <a:lnTo>
                    <a:pt x="2253" y="388"/>
                  </a:lnTo>
                  <a:lnTo>
                    <a:pt x="2256" y="388"/>
                  </a:lnTo>
                  <a:lnTo>
                    <a:pt x="2260" y="387"/>
                  </a:lnTo>
                  <a:lnTo>
                    <a:pt x="2263" y="387"/>
                  </a:lnTo>
                  <a:lnTo>
                    <a:pt x="2266" y="387"/>
                  </a:lnTo>
                  <a:lnTo>
                    <a:pt x="2269" y="387"/>
                  </a:lnTo>
                  <a:lnTo>
                    <a:pt x="2273" y="387"/>
                  </a:lnTo>
                  <a:lnTo>
                    <a:pt x="2276" y="387"/>
                  </a:lnTo>
                  <a:lnTo>
                    <a:pt x="2279" y="387"/>
                  </a:lnTo>
                  <a:lnTo>
                    <a:pt x="2282" y="387"/>
                  </a:lnTo>
                  <a:lnTo>
                    <a:pt x="2286" y="387"/>
                  </a:lnTo>
                  <a:lnTo>
                    <a:pt x="2289" y="387"/>
                  </a:lnTo>
                  <a:lnTo>
                    <a:pt x="2292" y="387"/>
                  </a:lnTo>
                  <a:lnTo>
                    <a:pt x="2295" y="387"/>
                  </a:lnTo>
                  <a:lnTo>
                    <a:pt x="2299" y="387"/>
                  </a:lnTo>
                  <a:lnTo>
                    <a:pt x="2302" y="387"/>
                  </a:lnTo>
                  <a:lnTo>
                    <a:pt x="2305" y="387"/>
                  </a:lnTo>
                  <a:lnTo>
                    <a:pt x="2308" y="387"/>
                  </a:lnTo>
                  <a:lnTo>
                    <a:pt x="2312" y="387"/>
                  </a:lnTo>
                  <a:lnTo>
                    <a:pt x="2315" y="387"/>
                  </a:lnTo>
                  <a:lnTo>
                    <a:pt x="2318" y="388"/>
                  </a:lnTo>
                  <a:lnTo>
                    <a:pt x="2322" y="388"/>
                  </a:lnTo>
                  <a:lnTo>
                    <a:pt x="2325" y="388"/>
                  </a:lnTo>
                  <a:lnTo>
                    <a:pt x="2328" y="388"/>
                  </a:lnTo>
                  <a:lnTo>
                    <a:pt x="2331" y="388"/>
                  </a:lnTo>
                  <a:lnTo>
                    <a:pt x="2335" y="389"/>
                  </a:lnTo>
                  <a:lnTo>
                    <a:pt x="2338" y="389"/>
                  </a:lnTo>
                  <a:lnTo>
                    <a:pt x="2341" y="389"/>
                  </a:lnTo>
                  <a:lnTo>
                    <a:pt x="2344" y="390"/>
                  </a:lnTo>
                  <a:lnTo>
                    <a:pt x="2348" y="390"/>
                  </a:lnTo>
                  <a:lnTo>
                    <a:pt x="2351" y="390"/>
                  </a:lnTo>
                  <a:lnTo>
                    <a:pt x="2354" y="391"/>
                  </a:lnTo>
                  <a:lnTo>
                    <a:pt x="2357" y="391"/>
                  </a:lnTo>
                  <a:lnTo>
                    <a:pt x="2361" y="392"/>
                  </a:lnTo>
                  <a:lnTo>
                    <a:pt x="2364" y="392"/>
                  </a:lnTo>
                  <a:lnTo>
                    <a:pt x="2367" y="393"/>
                  </a:lnTo>
                  <a:lnTo>
                    <a:pt x="2370" y="393"/>
                  </a:lnTo>
                  <a:lnTo>
                    <a:pt x="2374" y="394"/>
                  </a:lnTo>
                  <a:lnTo>
                    <a:pt x="2377" y="394"/>
                  </a:lnTo>
                  <a:lnTo>
                    <a:pt x="2380" y="395"/>
                  </a:lnTo>
                  <a:lnTo>
                    <a:pt x="2383" y="396"/>
                  </a:lnTo>
                  <a:lnTo>
                    <a:pt x="2387" y="396"/>
                  </a:lnTo>
                  <a:lnTo>
                    <a:pt x="2390" y="397"/>
                  </a:lnTo>
                  <a:lnTo>
                    <a:pt x="2393" y="398"/>
                  </a:lnTo>
                  <a:lnTo>
                    <a:pt x="2397" y="399"/>
                  </a:lnTo>
                  <a:lnTo>
                    <a:pt x="2400" y="399"/>
                  </a:lnTo>
                  <a:lnTo>
                    <a:pt x="2403" y="400"/>
                  </a:lnTo>
                  <a:lnTo>
                    <a:pt x="2406" y="401"/>
                  </a:lnTo>
                  <a:lnTo>
                    <a:pt x="2410" y="402"/>
                  </a:lnTo>
                  <a:lnTo>
                    <a:pt x="2413" y="403"/>
                  </a:lnTo>
                  <a:lnTo>
                    <a:pt x="2416" y="404"/>
                  </a:lnTo>
                  <a:lnTo>
                    <a:pt x="2419" y="404"/>
                  </a:lnTo>
                  <a:lnTo>
                    <a:pt x="2423" y="405"/>
                  </a:lnTo>
                  <a:lnTo>
                    <a:pt x="2426" y="406"/>
                  </a:lnTo>
                  <a:lnTo>
                    <a:pt x="2429" y="407"/>
                  </a:lnTo>
                  <a:lnTo>
                    <a:pt x="2432" y="408"/>
                  </a:lnTo>
                  <a:lnTo>
                    <a:pt x="2436" y="409"/>
                  </a:lnTo>
                  <a:lnTo>
                    <a:pt x="2439" y="410"/>
                  </a:lnTo>
                  <a:lnTo>
                    <a:pt x="2442" y="411"/>
                  </a:lnTo>
                  <a:lnTo>
                    <a:pt x="2445" y="412"/>
                  </a:lnTo>
                  <a:lnTo>
                    <a:pt x="2449" y="413"/>
                  </a:lnTo>
                  <a:lnTo>
                    <a:pt x="2452" y="414"/>
                  </a:lnTo>
                  <a:lnTo>
                    <a:pt x="2455" y="415"/>
                  </a:lnTo>
                  <a:lnTo>
                    <a:pt x="2458" y="416"/>
                  </a:lnTo>
                  <a:lnTo>
                    <a:pt x="2462" y="417"/>
                  </a:lnTo>
                  <a:lnTo>
                    <a:pt x="2465" y="418"/>
                  </a:lnTo>
                  <a:lnTo>
                    <a:pt x="2468" y="419"/>
                  </a:lnTo>
                  <a:lnTo>
                    <a:pt x="2472" y="420"/>
                  </a:lnTo>
                  <a:lnTo>
                    <a:pt x="2475" y="421"/>
                  </a:lnTo>
                  <a:lnTo>
                    <a:pt x="2478" y="422"/>
                  </a:lnTo>
                  <a:lnTo>
                    <a:pt x="2481" y="423"/>
                  </a:lnTo>
                  <a:lnTo>
                    <a:pt x="2485" y="424"/>
                  </a:lnTo>
                  <a:lnTo>
                    <a:pt x="2488" y="425"/>
                  </a:lnTo>
                  <a:lnTo>
                    <a:pt x="2491" y="426"/>
                  </a:lnTo>
                  <a:lnTo>
                    <a:pt x="2494" y="427"/>
                  </a:lnTo>
                  <a:lnTo>
                    <a:pt x="2498" y="428"/>
                  </a:lnTo>
                  <a:lnTo>
                    <a:pt x="2501" y="428"/>
                  </a:lnTo>
                  <a:lnTo>
                    <a:pt x="2504" y="429"/>
                  </a:lnTo>
                  <a:lnTo>
                    <a:pt x="2507" y="430"/>
                  </a:lnTo>
                  <a:lnTo>
                    <a:pt x="2511" y="431"/>
                  </a:lnTo>
                  <a:lnTo>
                    <a:pt x="2514" y="432"/>
                  </a:lnTo>
                  <a:lnTo>
                    <a:pt x="2517" y="433"/>
                  </a:lnTo>
                  <a:lnTo>
                    <a:pt x="2520" y="434"/>
                  </a:lnTo>
                  <a:lnTo>
                    <a:pt x="2524" y="435"/>
                  </a:lnTo>
                  <a:lnTo>
                    <a:pt x="2527" y="436"/>
                  </a:lnTo>
                  <a:lnTo>
                    <a:pt x="2530" y="436"/>
                  </a:lnTo>
                  <a:lnTo>
                    <a:pt x="2533" y="437"/>
                  </a:lnTo>
                  <a:lnTo>
                    <a:pt x="2537" y="438"/>
                  </a:lnTo>
                  <a:lnTo>
                    <a:pt x="2540" y="439"/>
                  </a:lnTo>
                  <a:lnTo>
                    <a:pt x="2543" y="439"/>
                  </a:lnTo>
                  <a:lnTo>
                    <a:pt x="2547" y="440"/>
                  </a:lnTo>
                  <a:lnTo>
                    <a:pt x="2550" y="441"/>
                  </a:lnTo>
                  <a:lnTo>
                    <a:pt x="2553" y="441"/>
                  </a:lnTo>
                  <a:lnTo>
                    <a:pt x="2556" y="442"/>
                  </a:lnTo>
                  <a:lnTo>
                    <a:pt x="2560" y="442"/>
                  </a:lnTo>
                  <a:lnTo>
                    <a:pt x="2563" y="443"/>
                  </a:lnTo>
                  <a:lnTo>
                    <a:pt x="2566" y="443"/>
                  </a:lnTo>
                  <a:lnTo>
                    <a:pt x="2569" y="444"/>
                  </a:lnTo>
                  <a:lnTo>
                    <a:pt x="2573" y="444"/>
                  </a:lnTo>
                  <a:lnTo>
                    <a:pt x="2576" y="445"/>
                  </a:lnTo>
                  <a:lnTo>
                    <a:pt x="2579" y="445"/>
                  </a:lnTo>
                  <a:lnTo>
                    <a:pt x="2582" y="446"/>
                  </a:lnTo>
                  <a:lnTo>
                    <a:pt x="2586" y="446"/>
                  </a:lnTo>
                  <a:lnTo>
                    <a:pt x="2589" y="446"/>
                  </a:lnTo>
                  <a:lnTo>
                    <a:pt x="2592" y="447"/>
                  </a:lnTo>
                  <a:lnTo>
                    <a:pt x="2595" y="447"/>
                  </a:lnTo>
                  <a:lnTo>
                    <a:pt x="2599" y="447"/>
                  </a:lnTo>
                  <a:lnTo>
                    <a:pt x="2602" y="447"/>
                  </a:lnTo>
                  <a:lnTo>
                    <a:pt x="2605" y="447"/>
                  </a:lnTo>
                  <a:lnTo>
                    <a:pt x="2609" y="447"/>
                  </a:lnTo>
                  <a:lnTo>
                    <a:pt x="2612" y="447"/>
                  </a:lnTo>
                  <a:lnTo>
                    <a:pt x="2615" y="447"/>
                  </a:lnTo>
                  <a:lnTo>
                    <a:pt x="2618" y="447"/>
                  </a:lnTo>
                  <a:lnTo>
                    <a:pt x="2622" y="447"/>
                  </a:lnTo>
                  <a:lnTo>
                    <a:pt x="2625" y="447"/>
                  </a:lnTo>
                  <a:lnTo>
                    <a:pt x="2628" y="447"/>
                  </a:lnTo>
                  <a:lnTo>
                    <a:pt x="2631" y="446"/>
                  </a:lnTo>
                  <a:lnTo>
                    <a:pt x="2635" y="446"/>
                  </a:lnTo>
                  <a:lnTo>
                    <a:pt x="2638" y="446"/>
                  </a:lnTo>
                  <a:lnTo>
                    <a:pt x="2641" y="445"/>
                  </a:lnTo>
                  <a:lnTo>
                    <a:pt x="2644" y="445"/>
                  </a:lnTo>
                  <a:lnTo>
                    <a:pt x="2648" y="444"/>
                  </a:lnTo>
                  <a:lnTo>
                    <a:pt x="2651" y="444"/>
                  </a:lnTo>
                  <a:lnTo>
                    <a:pt x="2654" y="443"/>
                  </a:lnTo>
                  <a:lnTo>
                    <a:pt x="2657" y="443"/>
                  </a:lnTo>
                  <a:lnTo>
                    <a:pt x="2661" y="442"/>
                  </a:lnTo>
                  <a:lnTo>
                    <a:pt x="2664" y="441"/>
                  </a:lnTo>
                  <a:lnTo>
                    <a:pt x="2667" y="441"/>
                  </a:lnTo>
                  <a:lnTo>
                    <a:pt x="2670" y="440"/>
                  </a:lnTo>
                  <a:lnTo>
                    <a:pt x="2674" y="439"/>
                  </a:lnTo>
                  <a:lnTo>
                    <a:pt x="2677" y="438"/>
                  </a:lnTo>
                  <a:lnTo>
                    <a:pt x="2680" y="437"/>
                  </a:lnTo>
                  <a:lnTo>
                    <a:pt x="2684" y="436"/>
                  </a:lnTo>
                  <a:lnTo>
                    <a:pt x="2687" y="435"/>
                  </a:lnTo>
                  <a:lnTo>
                    <a:pt x="2690" y="434"/>
                  </a:lnTo>
                  <a:lnTo>
                    <a:pt x="2693" y="433"/>
                  </a:lnTo>
                  <a:lnTo>
                    <a:pt x="2697" y="432"/>
                  </a:lnTo>
                  <a:lnTo>
                    <a:pt x="2700" y="430"/>
                  </a:lnTo>
                  <a:lnTo>
                    <a:pt x="2703" y="429"/>
                  </a:lnTo>
                  <a:lnTo>
                    <a:pt x="2706" y="428"/>
                  </a:lnTo>
                  <a:lnTo>
                    <a:pt x="2710" y="426"/>
                  </a:lnTo>
                  <a:lnTo>
                    <a:pt x="2713" y="425"/>
                  </a:lnTo>
                  <a:lnTo>
                    <a:pt x="2716" y="423"/>
                  </a:lnTo>
                  <a:lnTo>
                    <a:pt x="2719" y="421"/>
                  </a:lnTo>
                  <a:lnTo>
                    <a:pt x="2723" y="420"/>
                  </a:lnTo>
                  <a:lnTo>
                    <a:pt x="2726" y="418"/>
                  </a:lnTo>
                  <a:lnTo>
                    <a:pt x="2729" y="416"/>
                  </a:lnTo>
                  <a:lnTo>
                    <a:pt x="2732" y="415"/>
                  </a:lnTo>
                  <a:lnTo>
                    <a:pt x="2736" y="413"/>
                  </a:lnTo>
                  <a:lnTo>
                    <a:pt x="2739" y="411"/>
                  </a:lnTo>
                  <a:lnTo>
                    <a:pt x="2742" y="409"/>
                  </a:lnTo>
                  <a:lnTo>
                    <a:pt x="2745" y="407"/>
                  </a:lnTo>
                  <a:lnTo>
                    <a:pt x="2749" y="405"/>
                  </a:lnTo>
                  <a:lnTo>
                    <a:pt x="2752" y="403"/>
                  </a:lnTo>
                  <a:lnTo>
                    <a:pt x="2755" y="401"/>
                  </a:lnTo>
                  <a:lnTo>
                    <a:pt x="2759" y="399"/>
                  </a:lnTo>
                  <a:lnTo>
                    <a:pt x="2762" y="397"/>
                  </a:lnTo>
                  <a:lnTo>
                    <a:pt x="2765" y="395"/>
                  </a:lnTo>
                  <a:lnTo>
                    <a:pt x="2768" y="393"/>
                  </a:lnTo>
                  <a:lnTo>
                    <a:pt x="2772" y="391"/>
                  </a:lnTo>
                  <a:lnTo>
                    <a:pt x="2775" y="388"/>
                  </a:lnTo>
                  <a:lnTo>
                    <a:pt x="2778" y="386"/>
                  </a:lnTo>
                  <a:lnTo>
                    <a:pt x="2781" y="384"/>
                  </a:lnTo>
                  <a:lnTo>
                    <a:pt x="2785" y="382"/>
                  </a:lnTo>
                  <a:lnTo>
                    <a:pt x="2788" y="379"/>
                  </a:lnTo>
                  <a:lnTo>
                    <a:pt x="2791" y="377"/>
                  </a:lnTo>
                  <a:lnTo>
                    <a:pt x="2794" y="374"/>
                  </a:lnTo>
                  <a:lnTo>
                    <a:pt x="2798" y="372"/>
                  </a:lnTo>
                  <a:lnTo>
                    <a:pt x="2801" y="369"/>
                  </a:lnTo>
                  <a:lnTo>
                    <a:pt x="2804" y="367"/>
                  </a:lnTo>
                  <a:lnTo>
                    <a:pt x="2807" y="365"/>
                  </a:lnTo>
                  <a:lnTo>
                    <a:pt x="2811" y="362"/>
                  </a:lnTo>
                  <a:lnTo>
                    <a:pt x="2814" y="360"/>
                  </a:lnTo>
                  <a:lnTo>
                    <a:pt x="2817" y="357"/>
                  </a:lnTo>
                  <a:lnTo>
                    <a:pt x="2820" y="355"/>
                  </a:lnTo>
                  <a:lnTo>
                    <a:pt x="2824" y="352"/>
                  </a:lnTo>
                  <a:lnTo>
                    <a:pt x="2827" y="350"/>
                  </a:lnTo>
                  <a:lnTo>
                    <a:pt x="2830" y="347"/>
                  </a:lnTo>
                  <a:lnTo>
                    <a:pt x="2834" y="345"/>
                  </a:lnTo>
                  <a:lnTo>
                    <a:pt x="2837" y="342"/>
                  </a:lnTo>
                  <a:lnTo>
                    <a:pt x="2840" y="340"/>
                  </a:lnTo>
                  <a:lnTo>
                    <a:pt x="2843" y="337"/>
                  </a:lnTo>
                  <a:lnTo>
                    <a:pt x="2847" y="335"/>
                  </a:lnTo>
                  <a:lnTo>
                    <a:pt x="2850" y="333"/>
                  </a:lnTo>
                  <a:lnTo>
                    <a:pt x="2853" y="330"/>
                  </a:lnTo>
                  <a:lnTo>
                    <a:pt x="2856" y="328"/>
                  </a:lnTo>
                  <a:lnTo>
                    <a:pt x="2860" y="326"/>
                  </a:lnTo>
                  <a:lnTo>
                    <a:pt x="2863" y="323"/>
                  </a:lnTo>
                  <a:lnTo>
                    <a:pt x="2866" y="321"/>
                  </a:lnTo>
                  <a:lnTo>
                    <a:pt x="2869" y="319"/>
                  </a:lnTo>
                  <a:lnTo>
                    <a:pt x="2873" y="317"/>
                  </a:lnTo>
                  <a:lnTo>
                    <a:pt x="2876" y="315"/>
                  </a:lnTo>
                  <a:lnTo>
                    <a:pt x="2879" y="313"/>
                  </a:lnTo>
                  <a:lnTo>
                    <a:pt x="2882" y="311"/>
                  </a:lnTo>
                  <a:lnTo>
                    <a:pt x="2886" y="309"/>
                  </a:lnTo>
                  <a:lnTo>
                    <a:pt x="2889" y="307"/>
                  </a:lnTo>
                  <a:lnTo>
                    <a:pt x="2892" y="305"/>
                  </a:lnTo>
                  <a:lnTo>
                    <a:pt x="2895" y="303"/>
                  </a:lnTo>
                  <a:lnTo>
                    <a:pt x="2899" y="301"/>
                  </a:lnTo>
                  <a:lnTo>
                    <a:pt x="2902" y="299"/>
                  </a:lnTo>
                  <a:lnTo>
                    <a:pt x="2905" y="297"/>
                  </a:lnTo>
                  <a:lnTo>
                    <a:pt x="2909" y="295"/>
                  </a:lnTo>
                  <a:lnTo>
                    <a:pt x="2912" y="294"/>
                  </a:lnTo>
                  <a:lnTo>
                    <a:pt x="2915" y="292"/>
                  </a:lnTo>
                  <a:lnTo>
                    <a:pt x="2918" y="291"/>
                  </a:lnTo>
                  <a:lnTo>
                    <a:pt x="2922" y="289"/>
                  </a:lnTo>
                  <a:lnTo>
                    <a:pt x="2925" y="287"/>
                  </a:lnTo>
                  <a:lnTo>
                    <a:pt x="2928" y="286"/>
                  </a:lnTo>
                  <a:lnTo>
                    <a:pt x="2931" y="285"/>
                  </a:lnTo>
                  <a:lnTo>
                    <a:pt x="2935" y="283"/>
                  </a:lnTo>
                  <a:lnTo>
                    <a:pt x="2938" y="282"/>
                  </a:lnTo>
                  <a:lnTo>
                    <a:pt x="2941" y="281"/>
                  </a:lnTo>
                  <a:lnTo>
                    <a:pt x="2944" y="280"/>
                  </a:lnTo>
                  <a:lnTo>
                    <a:pt x="2948" y="279"/>
                  </a:lnTo>
                  <a:lnTo>
                    <a:pt x="2951" y="278"/>
                  </a:lnTo>
                  <a:lnTo>
                    <a:pt x="2954" y="277"/>
                  </a:lnTo>
                  <a:lnTo>
                    <a:pt x="2957" y="276"/>
                  </a:lnTo>
                  <a:lnTo>
                    <a:pt x="2961" y="275"/>
                  </a:lnTo>
                  <a:lnTo>
                    <a:pt x="2964" y="274"/>
                  </a:lnTo>
                  <a:lnTo>
                    <a:pt x="2967" y="274"/>
                  </a:lnTo>
                  <a:lnTo>
                    <a:pt x="2971" y="273"/>
                  </a:lnTo>
                  <a:lnTo>
                    <a:pt x="2974" y="272"/>
                  </a:lnTo>
                  <a:lnTo>
                    <a:pt x="2977" y="272"/>
                  </a:lnTo>
                  <a:lnTo>
                    <a:pt x="2980" y="271"/>
                  </a:lnTo>
                  <a:lnTo>
                    <a:pt x="2984" y="271"/>
                  </a:lnTo>
                  <a:lnTo>
                    <a:pt x="2987" y="270"/>
                  </a:lnTo>
                  <a:lnTo>
                    <a:pt x="2990" y="270"/>
                  </a:lnTo>
                  <a:lnTo>
                    <a:pt x="2993" y="269"/>
                  </a:lnTo>
                  <a:lnTo>
                    <a:pt x="2997" y="269"/>
                  </a:lnTo>
                  <a:lnTo>
                    <a:pt x="3000" y="268"/>
                  </a:lnTo>
                  <a:lnTo>
                    <a:pt x="3003" y="268"/>
                  </a:lnTo>
                  <a:lnTo>
                    <a:pt x="3006" y="268"/>
                  </a:lnTo>
                  <a:lnTo>
                    <a:pt x="3010" y="268"/>
                  </a:lnTo>
                  <a:lnTo>
                    <a:pt x="3013" y="267"/>
                  </a:lnTo>
                  <a:lnTo>
                    <a:pt x="3016" y="267"/>
                  </a:lnTo>
                  <a:lnTo>
                    <a:pt x="3019" y="267"/>
                  </a:lnTo>
                  <a:lnTo>
                    <a:pt x="3023" y="267"/>
                  </a:lnTo>
                  <a:lnTo>
                    <a:pt x="3026" y="267"/>
                  </a:lnTo>
                  <a:lnTo>
                    <a:pt x="3029" y="267"/>
                  </a:lnTo>
                  <a:lnTo>
                    <a:pt x="3032" y="266"/>
                  </a:lnTo>
                  <a:lnTo>
                    <a:pt x="3036" y="266"/>
                  </a:lnTo>
                  <a:lnTo>
                    <a:pt x="3039" y="266"/>
                  </a:lnTo>
                  <a:lnTo>
                    <a:pt x="3042" y="266"/>
                  </a:lnTo>
                  <a:lnTo>
                    <a:pt x="3046" y="266"/>
                  </a:lnTo>
                  <a:lnTo>
                    <a:pt x="3049" y="266"/>
                  </a:lnTo>
                  <a:lnTo>
                    <a:pt x="3052" y="266"/>
                  </a:lnTo>
                  <a:lnTo>
                    <a:pt x="3055" y="266"/>
                  </a:lnTo>
                  <a:lnTo>
                    <a:pt x="3059" y="266"/>
                  </a:lnTo>
                  <a:lnTo>
                    <a:pt x="3062" y="266"/>
                  </a:lnTo>
                  <a:lnTo>
                    <a:pt x="3065" y="266"/>
                  </a:lnTo>
                  <a:lnTo>
                    <a:pt x="3068" y="266"/>
                  </a:lnTo>
                  <a:lnTo>
                    <a:pt x="3072" y="266"/>
                  </a:lnTo>
                  <a:lnTo>
                    <a:pt x="3075" y="266"/>
                  </a:lnTo>
                  <a:lnTo>
                    <a:pt x="3078" y="266"/>
                  </a:lnTo>
                  <a:lnTo>
                    <a:pt x="3081" y="266"/>
                  </a:lnTo>
                  <a:lnTo>
                    <a:pt x="3085" y="266"/>
                  </a:lnTo>
                  <a:lnTo>
                    <a:pt x="3088" y="266"/>
                  </a:lnTo>
                  <a:lnTo>
                    <a:pt x="3091" y="266"/>
                  </a:lnTo>
                  <a:lnTo>
                    <a:pt x="3094" y="265"/>
                  </a:lnTo>
                  <a:lnTo>
                    <a:pt x="3098" y="265"/>
                  </a:lnTo>
                  <a:lnTo>
                    <a:pt x="3101" y="265"/>
                  </a:lnTo>
                  <a:lnTo>
                    <a:pt x="3104" y="265"/>
                  </a:lnTo>
                  <a:lnTo>
                    <a:pt x="3107" y="265"/>
                  </a:lnTo>
                  <a:lnTo>
                    <a:pt x="3111" y="264"/>
                  </a:lnTo>
                  <a:lnTo>
                    <a:pt x="3114" y="264"/>
                  </a:lnTo>
                  <a:lnTo>
                    <a:pt x="3117" y="264"/>
                  </a:lnTo>
                  <a:lnTo>
                    <a:pt x="3121" y="264"/>
                  </a:lnTo>
                  <a:lnTo>
                    <a:pt x="3124" y="263"/>
                  </a:lnTo>
                  <a:lnTo>
                    <a:pt x="3127" y="263"/>
                  </a:lnTo>
                  <a:lnTo>
                    <a:pt x="3130" y="262"/>
                  </a:lnTo>
                  <a:lnTo>
                    <a:pt x="3134" y="262"/>
                  </a:lnTo>
                  <a:lnTo>
                    <a:pt x="3137" y="262"/>
                  </a:lnTo>
                  <a:lnTo>
                    <a:pt x="3140" y="261"/>
                  </a:lnTo>
                  <a:lnTo>
                    <a:pt x="3143" y="261"/>
                  </a:lnTo>
                  <a:lnTo>
                    <a:pt x="3147" y="260"/>
                  </a:lnTo>
                  <a:lnTo>
                    <a:pt x="3150" y="260"/>
                  </a:lnTo>
                  <a:lnTo>
                    <a:pt x="3153" y="259"/>
                  </a:lnTo>
                  <a:lnTo>
                    <a:pt x="3156" y="258"/>
                  </a:lnTo>
                  <a:lnTo>
                    <a:pt x="3160" y="258"/>
                  </a:lnTo>
                  <a:lnTo>
                    <a:pt x="3163" y="257"/>
                  </a:lnTo>
                  <a:lnTo>
                    <a:pt x="3166" y="256"/>
                  </a:lnTo>
                  <a:lnTo>
                    <a:pt x="3169" y="255"/>
                  </a:lnTo>
                  <a:lnTo>
                    <a:pt x="3173" y="255"/>
                  </a:lnTo>
                  <a:lnTo>
                    <a:pt x="3176" y="254"/>
                  </a:lnTo>
                  <a:lnTo>
                    <a:pt x="3179" y="253"/>
                  </a:lnTo>
                  <a:lnTo>
                    <a:pt x="3182" y="252"/>
                  </a:lnTo>
                  <a:lnTo>
                    <a:pt x="3186" y="251"/>
                  </a:lnTo>
                  <a:lnTo>
                    <a:pt x="3189" y="250"/>
                  </a:lnTo>
                  <a:lnTo>
                    <a:pt x="3192" y="249"/>
                  </a:lnTo>
                  <a:lnTo>
                    <a:pt x="3196" y="248"/>
                  </a:lnTo>
                  <a:lnTo>
                    <a:pt x="3199" y="247"/>
                  </a:lnTo>
                  <a:lnTo>
                    <a:pt x="3202" y="246"/>
                  </a:lnTo>
                  <a:lnTo>
                    <a:pt x="3205" y="245"/>
                  </a:lnTo>
                  <a:lnTo>
                    <a:pt x="3209" y="243"/>
                  </a:lnTo>
                  <a:lnTo>
                    <a:pt x="3212" y="242"/>
                  </a:lnTo>
                  <a:lnTo>
                    <a:pt x="3215" y="241"/>
                  </a:lnTo>
                  <a:lnTo>
                    <a:pt x="3218" y="240"/>
                  </a:lnTo>
                  <a:lnTo>
                    <a:pt x="3222" y="238"/>
                  </a:lnTo>
                  <a:lnTo>
                    <a:pt x="3225" y="237"/>
                  </a:lnTo>
                  <a:lnTo>
                    <a:pt x="3228" y="236"/>
                  </a:lnTo>
                  <a:lnTo>
                    <a:pt x="3231" y="234"/>
                  </a:lnTo>
                  <a:lnTo>
                    <a:pt x="3235" y="233"/>
                  </a:lnTo>
                  <a:lnTo>
                    <a:pt x="3238" y="231"/>
                  </a:lnTo>
                  <a:lnTo>
                    <a:pt x="3241" y="230"/>
                  </a:lnTo>
                  <a:lnTo>
                    <a:pt x="3244" y="228"/>
                  </a:lnTo>
                  <a:lnTo>
                    <a:pt x="3248" y="227"/>
                  </a:lnTo>
                  <a:lnTo>
                    <a:pt x="3251" y="225"/>
                  </a:lnTo>
                  <a:lnTo>
                    <a:pt x="3254" y="224"/>
                  </a:lnTo>
                  <a:lnTo>
                    <a:pt x="3257" y="222"/>
                  </a:lnTo>
                  <a:lnTo>
                    <a:pt x="3261" y="220"/>
                  </a:lnTo>
                  <a:lnTo>
                    <a:pt x="3264" y="219"/>
                  </a:lnTo>
                  <a:lnTo>
                    <a:pt x="3267" y="217"/>
                  </a:lnTo>
                  <a:lnTo>
                    <a:pt x="3271" y="215"/>
                  </a:lnTo>
                  <a:lnTo>
                    <a:pt x="3274" y="214"/>
                  </a:lnTo>
                  <a:lnTo>
                    <a:pt x="3277" y="212"/>
                  </a:lnTo>
                  <a:lnTo>
                    <a:pt x="3280" y="210"/>
                  </a:lnTo>
                  <a:lnTo>
                    <a:pt x="3284" y="208"/>
                  </a:lnTo>
                  <a:lnTo>
                    <a:pt x="3287" y="206"/>
                  </a:lnTo>
                  <a:lnTo>
                    <a:pt x="3290" y="204"/>
                  </a:lnTo>
                  <a:lnTo>
                    <a:pt x="3293" y="203"/>
                  </a:lnTo>
                  <a:lnTo>
                    <a:pt x="3297" y="201"/>
                  </a:lnTo>
                  <a:lnTo>
                    <a:pt x="3300" y="199"/>
                  </a:lnTo>
                  <a:lnTo>
                    <a:pt x="3303" y="197"/>
                  </a:lnTo>
                  <a:lnTo>
                    <a:pt x="3306" y="195"/>
                  </a:lnTo>
                  <a:lnTo>
                    <a:pt x="3310" y="193"/>
                  </a:lnTo>
                  <a:lnTo>
                    <a:pt x="3313" y="191"/>
                  </a:lnTo>
                  <a:lnTo>
                    <a:pt x="3316" y="189"/>
                  </a:lnTo>
                  <a:lnTo>
                    <a:pt x="3319" y="188"/>
                  </a:lnTo>
                  <a:lnTo>
                    <a:pt x="3323" y="186"/>
                  </a:lnTo>
                  <a:lnTo>
                    <a:pt x="3326" y="184"/>
                  </a:lnTo>
                  <a:lnTo>
                    <a:pt x="3329" y="182"/>
                  </a:lnTo>
                  <a:lnTo>
                    <a:pt x="3333" y="180"/>
                  </a:lnTo>
                  <a:lnTo>
                    <a:pt x="3336" y="178"/>
                  </a:lnTo>
                  <a:lnTo>
                    <a:pt x="3339" y="176"/>
                  </a:lnTo>
                  <a:lnTo>
                    <a:pt x="3342" y="174"/>
                  </a:lnTo>
                  <a:lnTo>
                    <a:pt x="3346" y="172"/>
                  </a:lnTo>
                  <a:lnTo>
                    <a:pt x="3349" y="171"/>
                  </a:lnTo>
                  <a:lnTo>
                    <a:pt x="3352" y="169"/>
                  </a:lnTo>
                  <a:lnTo>
                    <a:pt x="3355" y="167"/>
                  </a:lnTo>
                  <a:lnTo>
                    <a:pt x="3359" y="165"/>
                  </a:lnTo>
                  <a:lnTo>
                    <a:pt x="3362" y="163"/>
                  </a:lnTo>
                  <a:lnTo>
                    <a:pt x="3365" y="161"/>
                  </a:lnTo>
                  <a:lnTo>
                    <a:pt x="3368" y="159"/>
                  </a:lnTo>
                  <a:lnTo>
                    <a:pt x="3372" y="158"/>
                  </a:lnTo>
                  <a:lnTo>
                    <a:pt x="3375" y="156"/>
                  </a:lnTo>
                  <a:lnTo>
                    <a:pt x="3378" y="154"/>
                  </a:lnTo>
                  <a:lnTo>
                    <a:pt x="3381" y="152"/>
                  </a:lnTo>
                  <a:lnTo>
                    <a:pt x="3385" y="151"/>
                  </a:lnTo>
                  <a:lnTo>
                    <a:pt x="3388" y="149"/>
                  </a:lnTo>
                  <a:lnTo>
                    <a:pt x="3391" y="147"/>
                  </a:lnTo>
                  <a:lnTo>
                    <a:pt x="3394" y="146"/>
                  </a:lnTo>
                  <a:lnTo>
                    <a:pt x="3398" y="144"/>
                  </a:lnTo>
                  <a:lnTo>
                    <a:pt x="3401" y="142"/>
                  </a:lnTo>
                  <a:lnTo>
                    <a:pt x="3404" y="141"/>
                  </a:lnTo>
                  <a:lnTo>
                    <a:pt x="3408" y="139"/>
                  </a:lnTo>
                  <a:lnTo>
                    <a:pt x="3411" y="138"/>
                  </a:lnTo>
                  <a:lnTo>
                    <a:pt x="3414" y="136"/>
                  </a:lnTo>
                  <a:lnTo>
                    <a:pt x="3417" y="134"/>
                  </a:lnTo>
                  <a:lnTo>
                    <a:pt x="3421" y="133"/>
                  </a:lnTo>
                  <a:lnTo>
                    <a:pt x="3424" y="132"/>
                  </a:lnTo>
                  <a:lnTo>
                    <a:pt x="3427" y="130"/>
                  </a:lnTo>
                  <a:lnTo>
                    <a:pt x="3430" y="129"/>
                  </a:lnTo>
                  <a:lnTo>
                    <a:pt x="3434" y="128"/>
                  </a:lnTo>
                  <a:lnTo>
                    <a:pt x="3437" y="126"/>
                  </a:lnTo>
                  <a:lnTo>
                    <a:pt x="3440" y="125"/>
                  </a:lnTo>
                  <a:lnTo>
                    <a:pt x="3443" y="124"/>
                  </a:lnTo>
                  <a:lnTo>
                    <a:pt x="3447" y="123"/>
                  </a:lnTo>
                  <a:lnTo>
                    <a:pt x="3450" y="121"/>
                  </a:lnTo>
                  <a:lnTo>
                    <a:pt x="3453" y="120"/>
                  </a:lnTo>
                  <a:lnTo>
                    <a:pt x="3456" y="119"/>
                  </a:lnTo>
                  <a:lnTo>
                    <a:pt x="3460" y="118"/>
                  </a:lnTo>
                  <a:lnTo>
                    <a:pt x="3463" y="117"/>
                  </a:lnTo>
                  <a:lnTo>
                    <a:pt x="3466" y="116"/>
                  </a:lnTo>
                  <a:lnTo>
                    <a:pt x="3469" y="115"/>
                  </a:lnTo>
                  <a:lnTo>
                    <a:pt x="3473" y="114"/>
                  </a:lnTo>
                  <a:lnTo>
                    <a:pt x="3476" y="113"/>
                  </a:lnTo>
                  <a:lnTo>
                    <a:pt x="3479" y="112"/>
                  </a:lnTo>
                  <a:lnTo>
                    <a:pt x="3483" y="111"/>
                  </a:lnTo>
                  <a:lnTo>
                    <a:pt x="3486" y="110"/>
                  </a:lnTo>
                  <a:lnTo>
                    <a:pt x="3489" y="110"/>
                  </a:lnTo>
                  <a:lnTo>
                    <a:pt x="3492" y="109"/>
                  </a:lnTo>
                  <a:lnTo>
                    <a:pt x="3496" y="108"/>
                  </a:lnTo>
                  <a:lnTo>
                    <a:pt x="3499" y="107"/>
                  </a:lnTo>
                  <a:lnTo>
                    <a:pt x="3502" y="107"/>
                  </a:lnTo>
                  <a:lnTo>
                    <a:pt x="3505" y="106"/>
                  </a:lnTo>
                  <a:lnTo>
                    <a:pt x="3509" y="105"/>
                  </a:lnTo>
                  <a:lnTo>
                    <a:pt x="3512" y="105"/>
                  </a:lnTo>
                  <a:lnTo>
                    <a:pt x="3515" y="104"/>
                  </a:lnTo>
                  <a:lnTo>
                    <a:pt x="3518" y="103"/>
                  </a:lnTo>
                  <a:lnTo>
                    <a:pt x="3522" y="103"/>
                  </a:lnTo>
                  <a:lnTo>
                    <a:pt x="3525" y="102"/>
                  </a:lnTo>
                  <a:lnTo>
                    <a:pt x="3528" y="102"/>
                  </a:lnTo>
                  <a:lnTo>
                    <a:pt x="3531" y="101"/>
                  </a:lnTo>
                  <a:lnTo>
                    <a:pt x="3535" y="101"/>
                  </a:lnTo>
                  <a:lnTo>
                    <a:pt x="3538" y="100"/>
                  </a:lnTo>
                  <a:lnTo>
                    <a:pt x="3541" y="100"/>
                  </a:lnTo>
                  <a:lnTo>
                    <a:pt x="3544" y="99"/>
                  </a:lnTo>
                  <a:lnTo>
                    <a:pt x="3548" y="99"/>
                  </a:lnTo>
                  <a:lnTo>
                    <a:pt x="3551" y="99"/>
                  </a:lnTo>
                  <a:lnTo>
                    <a:pt x="3554" y="98"/>
                  </a:lnTo>
                  <a:lnTo>
                    <a:pt x="3558" y="98"/>
                  </a:lnTo>
                  <a:lnTo>
                    <a:pt x="3561" y="97"/>
                  </a:lnTo>
                  <a:lnTo>
                    <a:pt x="3564" y="97"/>
                  </a:lnTo>
                  <a:lnTo>
                    <a:pt x="3567" y="96"/>
                  </a:lnTo>
                  <a:lnTo>
                    <a:pt x="3571" y="96"/>
                  </a:lnTo>
                  <a:lnTo>
                    <a:pt x="3574" y="96"/>
                  </a:lnTo>
                  <a:lnTo>
                    <a:pt x="3577" y="95"/>
                  </a:lnTo>
                  <a:lnTo>
                    <a:pt x="3580" y="95"/>
                  </a:lnTo>
                  <a:lnTo>
                    <a:pt x="3584" y="95"/>
                  </a:lnTo>
                  <a:lnTo>
                    <a:pt x="3587" y="94"/>
                  </a:lnTo>
                  <a:lnTo>
                    <a:pt x="3590" y="94"/>
                  </a:lnTo>
                  <a:lnTo>
                    <a:pt x="3593" y="93"/>
                  </a:lnTo>
                  <a:lnTo>
                    <a:pt x="3597" y="93"/>
                  </a:lnTo>
                  <a:lnTo>
                    <a:pt x="3600" y="93"/>
                  </a:lnTo>
                  <a:lnTo>
                    <a:pt x="3603" y="92"/>
                  </a:lnTo>
                  <a:lnTo>
                    <a:pt x="3606" y="92"/>
                  </a:lnTo>
                  <a:lnTo>
                    <a:pt x="3610" y="92"/>
                  </a:lnTo>
                  <a:lnTo>
                    <a:pt x="3613" y="91"/>
                  </a:lnTo>
                  <a:lnTo>
                    <a:pt x="3616" y="91"/>
                  </a:lnTo>
                  <a:lnTo>
                    <a:pt x="3619" y="91"/>
                  </a:lnTo>
                  <a:lnTo>
                    <a:pt x="3623" y="90"/>
                  </a:lnTo>
                  <a:lnTo>
                    <a:pt x="3626" y="90"/>
                  </a:lnTo>
                  <a:lnTo>
                    <a:pt x="3629" y="89"/>
                  </a:lnTo>
                  <a:lnTo>
                    <a:pt x="3633" y="89"/>
                  </a:lnTo>
                  <a:lnTo>
                    <a:pt x="3636" y="89"/>
                  </a:lnTo>
                  <a:lnTo>
                    <a:pt x="3639" y="88"/>
                  </a:lnTo>
                  <a:lnTo>
                    <a:pt x="3642" y="88"/>
                  </a:lnTo>
                  <a:lnTo>
                    <a:pt x="3646" y="87"/>
                  </a:lnTo>
                  <a:lnTo>
                    <a:pt x="3649" y="87"/>
                  </a:lnTo>
                  <a:lnTo>
                    <a:pt x="3652" y="87"/>
                  </a:lnTo>
                  <a:lnTo>
                    <a:pt x="3655" y="86"/>
                  </a:lnTo>
                  <a:lnTo>
                    <a:pt x="3659" y="86"/>
                  </a:lnTo>
                  <a:lnTo>
                    <a:pt x="3662" y="85"/>
                  </a:lnTo>
                  <a:lnTo>
                    <a:pt x="3665" y="85"/>
                  </a:lnTo>
                  <a:lnTo>
                    <a:pt x="3668" y="84"/>
                  </a:lnTo>
                  <a:lnTo>
                    <a:pt x="3672" y="84"/>
                  </a:lnTo>
                  <a:lnTo>
                    <a:pt x="3675" y="83"/>
                  </a:lnTo>
                  <a:lnTo>
                    <a:pt x="3678" y="83"/>
                  </a:lnTo>
                  <a:lnTo>
                    <a:pt x="3681" y="82"/>
                  </a:lnTo>
                  <a:lnTo>
                    <a:pt x="3685" y="82"/>
                  </a:lnTo>
                  <a:lnTo>
                    <a:pt x="3688" y="81"/>
                  </a:lnTo>
                  <a:lnTo>
                    <a:pt x="3691" y="81"/>
                  </a:lnTo>
                  <a:lnTo>
                    <a:pt x="3695" y="80"/>
                  </a:lnTo>
                  <a:lnTo>
                    <a:pt x="3698" y="80"/>
                  </a:lnTo>
                  <a:lnTo>
                    <a:pt x="3701" y="79"/>
                  </a:lnTo>
                  <a:lnTo>
                    <a:pt x="3704" y="79"/>
                  </a:lnTo>
                  <a:lnTo>
                    <a:pt x="3708" y="78"/>
                  </a:lnTo>
                  <a:lnTo>
                    <a:pt x="3711" y="77"/>
                  </a:lnTo>
                  <a:lnTo>
                    <a:pt x="3714" y="77"/>
                  </a:lnTo>
                  <a:lnTo>
                    <a:pt x="3717" y="76"/>
                  </a:lnTo>
                  <a:lnTo>
                    <a:pt x="3721" y="76"/>
                  </a:lnTo>
                  <a:lnTo>
                    <a:pt x="3724" y="75"/>
                  </a:lnTo>
                  <a:lnTo>
                    <a:pt x="3727" y="74"/>
                  </a:lnTo>
                  <a:lnTo>
                    <a:pt x="3730" y="74"/>
                  </a:lnTo>
                  <a:lnTo>
                    <a:pt x="3734" y="73"/>
                  </a:lnTo>
                  <a:lnTo>
                    <a:pt x="3737" y="73"/>
                  </a:lnTo>
                  <a:lnTo>
                    <a:pt x="3740" y="72"/>
                  </a:lnTo>
                  <a:lnTo>
                    <a:pt x="3743" y="71"/>
                  </a:lnTo>
                  <a:lnTo>
                    <a:pt x="3747" y="71"/>
                  </a:lnTo>
                  <a:lnTo>
                    <a:pt x="3750" y="70"/>
                  </a:lnTo>
                  <a:lnTo>
                    <a:pt x="3753" y="70"/>
                  </a:lnTo>
                  <a:lnTo>
                    <a:pt x="3756" y="69"/>
                  </a:lnTo>
                  <a:lnTo>
                    <a:pt x="3760" y="68"/>
                  </a:lnTo>
                  <a:lnTo>
                    <a:pt x="3763" y="68"/>
                  </a:lnTo>
                  <a:lnTo>
                    <a:pt x="3766" y="67"/>
                  </a:lnTo>
                  <a:lnTo>
                    <a:pt x="3770" y="66"/>
                  </a:lnTo>
                  <a:lnTo>
                    <a:pt x="3773" y="66"/>
                  </a:lnTo>
                  <a:lnTo>
                    <a:pt x="3776" y="65"/>
                  </a:lnTo>
                  <a:lnTo>
                    <a:pt x="3779" y="65"/>
                  </a:lnTo>
                  <a:lnTo>
                    <a:pt x="3783" y="64"/>
                  </a:lnTo>
                  <a:lnTo>
                    <a:pt x="3786" y="63"/>
                  </a:lnTo>
                  <a:lnTo>
                    <a:pt x="3789" y="63"/>
                  </a:lnTo>
                  <a:lnTo>
                    <a:pt x="3792" y="62"/>
                  </a:lnTo>
                  <a:lnTo>
                    <a:pt x="3796" y="61"/>
                  </a:lnTo>
                  <a:lnTo>
                    <a:pt x="3799" y="61"/>
                  </a:lnTo>
                  <a:lnTo>
                    <a:pt x="3802" y="60"/>
                  </a:lnTo>
                  <a:lnTo>
                    <a:pt x="3805" y="59"/>
                  </a:lnTo>
                  <a:lnTo>
                    <a:pt x="3809" y="59"/>
                  </a:lnTo>
                  <a:lnTo>
                    <a:pt x="3812" y="58"/>
                  </a:lnTo>
                  <a:lnTo>
                    <a:pt x="3815" y="57"/>
                  </a:lnTo>
                  <a:lnTo>
                    <a:pt x="3818" y="57"/>
                  </a:lnTo>
                  <a:lnTo>
                    <a:pt x="3822" y="56"/>
                  </a:lnTo>
                  <a:lnTo>
                    <a:pt x="3825" y="56"/>
                  </a:lnTo>
                  <a:lnTo>
                    <a:pt x="3828" y="55"/>
                  </a:lnTo>
                  <a:lnTo>
                    <a:pt x="3831" y="54"/>
                  </a:lnTo>
                  <a:lnTo>
                    <a:pt x="3835" y="54"/>
                  </a:lnTo>
                  <a:lnTo>
                    <a:pt x="3838" y="53"/>
                  </a:lnTo>
                  <a:lnTo>
                    <a:pt x="3841" y="52"/>
                  </a:lnTo>
                  <a:lnTo>
                    <a:pt x="3845" y="52"/>
                  </a:lnTo>
                  <a:lnTo>
                    <a:pt x="3848" y="51"/>
                  </a:lnTo>
                  <a:lnTo>
                    <a:pt x="3851" y="50"/>
                  </a:lnTo>
                  <a:lnTo>
                    <a:pt x="3854" y="50"/>
                  </a:lnTo>
                  <a:lnTo>
                    <a:pt x="3858" y="49"/>
                  </a:lnTo>
                  <a:lnTo>
                    <a:pt x="3861" y="48"/>
                  </a:lnTo>
                  <a:lnTo>
                    <a:pt x="3864" y="48"/>
                  </a:lnTo>
                  <a:lnTo>
                    <a:pt x="3867" y="47"/>
                  </a:lnTo>
                  <a:lnTo>
                    <a:pt x="3871" y="46"/>
                  </a:lnTo>
                  <a:lnTo>
                    <a:pt x="3874" y="45"/>
                  </a:lnTo>
                  <a:lnTo>
                    <a:pt x="3877" y="45"/>
                  </a:lnTo>
                  <a:lnTo>
                    <a:pt x="3880" y="44"/>
                  </a:lnTo>
                  <a:lnTo>
                    <a:pt x="3884" y="43"/>
                  </a:lnTo>
                  <a:lnTo>
                    <a:pt x="3887" y="43"/>
                  </a:lnTo>
                  <a:lnTo>
                    <a:pt x="3890" y="42"/>
                  </a:lnTo>
                  <a:lnTo>
                    <a:pt x="3893" y="41"/>
                  </a:lnTo>
                  <a:lnTo>
                    <a:pt x="3897" y="40"/>
                  </a:lnTo>
                  <a:lnTo>
                    <a:pt x="3900" y="40"/>
                  </a:lnTo>
                  <a:lnTo>
                    <a:pt x="3903" y="39"/>
                  </a:lnTo>
                  <a:lnTo>
                    <a:pt x="3906" y="38"/>
                  </a:lnTo>
                  <a:lnTo>
                    <a:pt x="3910" y="37"/>
                  </a:lnTo>
                  <a:lnTo>
                    <a:pt x="3913" y="37"/>
                  </a:lnTo>
                  <a:lnTo>
                    <a:pt x="3916" y="36"/>
                  </a:lnTo>
                  <a:lnTo>
                    <a:pt x="3920" y="35"/>
                  </a:lnTo>
                  <a:lnTo>
                    <a:pt x="3923" y="34"/>
                  </a:lnTo>
                  <a:lnTo>
                    <a:pt x="3926" y="34"/>
                  </a:lnTo>
                  <a:lnTo>
                    <a:pt x="3929" y="33"/>
                  </a:lnTo>
                  <a:lnTo>
                    <a:pt x="3933" y="32"/>
                  </a:lnTo>
                  <a:lnTo>
                    <a:pt x="3936" y="31"/>
                  </a:lnTo>
                  <a:lnTo>
                    <a:pt x="3939" y="30"/>
                  </a:lnTo>
                  <a:lnTo>
                    <a:pt x="3942" y="30"/>
                  </a:lnTo>
                  <a:lnTo>
                    <a:pt x="3946" y="29"/>
                  </a:lnTo>
                  <a:lnTo>
                    <a:pt x="3949" y="28"/>
                  </a:lnTo>
                  <a:lnTo>
                    <a:pt x="3952" y="27"/>
                  </a:lnTo>
                  <a:lnTo>
                    <a:pt x="3955" y="26"/>
                  </a:lnTo>
                  <a:lnTo>
                    <a:pt x="3959" y="26"/>
                  </a:lnTo>
                  <a:lnTo>
                    <a:pt x="3962" y="25"/>
                  </a:lnTo>
                  <a:lnTo>
                    <a:pt x="3965" y="24"/>
                  </a:lnTo>
                  <a:lnTo>
                    <a:pt x="3968" y="23"/>
                  </a:lnTo>
                  <a:lnTo>
                    <a:pt x="3972" y="22"/>
                  </a:lnTo>
                  <a:lnTo>
                    <a:pt x="3975" y="22"/>
                  </a:lnTo>
                  <a:lnTo>
                    <a:pt x="3978" y="21"/>
                  </a:lnTo>
                  <a:lnTo>
                    <a:pt x="3981" y="20"/>
                  </a:lnTo>
                  <a:lnTo>
                    <a:pt x="3985" y="19"/>
                  </a:lnTo>
                  <a:lnTo>
                    <a:pt x="3988" y="18"/>
                  </a:lnTo>
                  <a:lnTo>
                    <a:pt x="3991" y="18"/>
                  </a:lnTo>
                  <a:lnTo>
                    <a:pt x="3995" y="17"/>
                  </a:lnTo>
                  <a:lnTo>
                    <a:pt x="3998" y="16"/>
                  </a:lnTo>
                  <a:lnTo>
                    <a:pt x="4001" y="15"/>
                  </a:lnTo>
                  <a:lnTo>
                    <a:pt x="4004" y="15"/>
                  </a:lnTo>
                  <a:lnTo>
                    <a:pt x="4008" y="14"/>
                  </a:lnTo>
                  <a:lnTo>
                    <a:pt x="4011" y="13"/>
                  </a:lnTo>
                  <a:lnTo>
                    <a:pt x="4014" y="13"/>
                  </a:lnTo>
                  <a:lnTo>
                    <a:pt x="4017" y="12"/>
                  </a:lnTo>
                  <a:lnTo>
                    <a:pt x="4021" y="11"/>
                  </a:lnTo>
                  <a:lnTo>
                    <a:pt x="4024" y="11"/>
                  </a:lnTo>
                  <a:lnTo>
                    <a:pt x="4027" y="10"/>
                  </a:lnTo>
                  <a:lnTo>
                    <a:pt x="4030" y="9"/>
                  </a:lnTo>
                  <a:lnTo>
                    <a:pt x="4034" y="9"/>
                  </a:lnTo>
                  <a:lnTo>
                    <a:pt x="4037" y="8"/>
                  </a:lnTo>
                  <a:lnTo>
                    <a:pt x="4040" y="7"/>
                  </a:lnTo>
                  <a:lnTo>
                    <a:pt x="4043" y="7"/>
                  </a:lnTo>
                  <a:lnTo>
                    <a:pt x="4047" y="6"/>
                  </a:lnTo>
                  <a:lnTo>
                    <a:pt x="4050" y="6"/>
                  </a:lnTo>
                  <a:lnTo>
                    <a:pt x="4053" y="5"/>
                  </a:lnTo>
                  <a:lnTo>
                    <a:pt x="4057" y="5"/>
                  </a:lnTo>
                  <a:lnTo>
                    <a:pt x="4060" y="4"/>
                  </a:lnTo>
                  <a:lnTo>
                    <a:pt x="4063" y="4"/>
                  </a:lnTo>
                  <a:lnTo>
                    <a:pt x="4066" y="3"/>
                  </a:lnTo>
                  <a:lnTo>
                    <a:pt x="4070" y="3"/>
                  </a:lnTo>
                  <a:lnTo>
                    <a:pt x="4073" y="2"/>
                  </a:lnTo>
                  <a:lnTo>
                    <a:pt x="4076" y="2"/>
                  </a:lnTo>
                  <a:lnTo>
                    <a:pt x="4079" y="2"/>
                  </a:lnTo>
                  <a:lnTo>
                    <a:pt x="4083" y="1"/>
                  </a:lnTo>
                  <a:lnTo>
                    <a:pt x="4086" y="1"/>
                  </a:lnTo>
                  <a:lnTo>
                    <a:pt x="4089" y="1"/>
                  </a:lnTo>
                  <a:lnTo>
                    <a:pt x="4092" y="1"/>
                  </a:lnTo>
                  <a:lnTo>
                    <a:pt x="4096" y="1"/>
                  </a:lnTo>
                  <a:lnTo>
                    <a:pt x="4099" y="1"/>
                  </a:lnTo>
                  <a:lnTo>
                    <a:pt x="4102" y="0"/>
                  </a:lnTo>
                  <a:lnTo>
                    <a:pt x="4105" y="0"/>
                  </a:lnTo>
                  <a:lnTo>
                    <a:pt x="4109" y="0"/>
                  </a:lnTo>
                  <a:lnTo>
                    <a:pt x="4112" y="0"/>
                  </a:lnTo>
                  <a:lnTo>
                    <a:pt x="4115" y="0"/>
                  </a:lnTo>
                  <a:lnTo>
                    <a:pt x="4118" y="0"/>
                  </a:lnTo>
                  <a:lnTo>
                    <a:pt x="4122" y="0"/>
                  </a:lnTo>
                  <a:lnTo>
                    <a:pt x="4125" y="0"/>
                  </a:lnTo>
                  <a:lnTo>
                    <a:pt x="4128" y="0"/>
                  </a:lnTo>
                  <a:lnTo>
                    <a:pt x="4132" y="0"/>
                  </a:lnTo>
                  <a:lnTo>
                    <a:pt x="4135" y="1"/>
                  </a:lnTo>
                  <a:lnTo>
                    <a:pt x="4138" y="1"/>
                  </a:lnTo>
                  <a:lnTo>
                    <a:pt x="4141" y="1"/>
                  </a:lnTo>
                  <a:lnTo>
                    <a:pt x="4145" y="1"/>
                  </a:lnTo>
                  <a:lnTo>
                    <a:pt x="4148" y="1"/>
                  </a:lnTo>
                  <a:lnTo>
                    <a:pt x="4151" y="2"/>
                  </a:lnTo>
                  <a:lnTo>
                    <a:pt x="4154" y="2"/>
                  </a:lnTo>
                  <a:lnTo>
                    <a:pt x="4158" y="2"/>
                  </a:lnTo>
                  <a:lnTo>
                    <a:pt x="4161" y="3"/>
                  </a:lnTo>
                  <a:lnTo>
                    <a:pt x="4164" y="3"/>
                  </a:lnTo>
                  <a:lnTo>
                    <a:pt x="4167" y="3"/>
                  </a:lnTo>
                  <a:lnTo>
                    <a:pt x="4171" y="4"/>
                  </a:lnTo>
                  <a:lnTo>
                    <a:pt x="4174" y="4"/>
                  </a:lnTo>
                  <a:lnTo>
                    <a:pt x="4177" y="5"/>
                  </a:lnTo>
                  <a:lnTo>
                    <a:pt x="4180" y="6"/>
                  </a:lnTo>
                  <a:lnTo>
                    <a:pt x="4184" y="6"/>
                  </a:lnTo>
                  <a:lnTo>
                    <a:pt x="4187" y="7"/>
                  </a:lnTo>
                  <a:lnTo>
                    <a:pt x="4190" y="7"/>
                  </a:lnTo>
                  <a:lnTo>
                    <a:pt x="4193" y="8"/>
                  </a:lnTo>
                  <a:lnTo>
                    <a:pt x="4197" y="9"/>
                  </a:lnTo>
                  <a:lnTo>
                    <a:pt x="4200" y="9"/>
                  </a:lnTo>
                  <a:lnTo>
                    <a:pt x="4203" y="10"/>
                  </a:lnTo>
                  <a:lnTo>
                    <a:pt x="4207" y="11"/>
                  </a:lnTo>
                  <a:lnTo>
                    <a:pt x="4210" y="11"/>
                  </a:lnTo>
                  <a:lnTo>
                    <a:pt x="4213" y="12"/>
                  </a:lnTo>
                  <a:lnTo>
                    <a:pt x="4216" y="13"/>
                  </a:lnTo>
                  <a:lnTo>
                    <a:pt x="4220" y="13"/>
                  </a:lnTo>
                  <a:lnTo>
                    <a:pt x="4223" y="14"/>
                  </a:lnTo>
                  <a:lnTo>
                    <a:pt x="4226" y="15"/>
                  </a:lnTo>
                  <a:lnTo>
                    <a:pt x="4229" y="16"/>
                  </a:lnTo>
                  <a:lnTo>
                    <a:pt x="4233" y="16"/>
                  </a:lnTo>
                  <a:lnTo>
                    <a:pt x="4236" y="17"/>
                  </a:lnTo>
                  <a:lnTo>
                    <a:pt x="4239" y="18"/>
                  </a:lnTo>
                  <a:lnTo>
                    <a:pt x="4242" y="19"/>
                  </a:lnTo>
                  <a:lnTo>
                    <a:pt x="4246" y="20"/>
                  </a:lnTo>
                  <a:lnTo>
                    <a:pt x="4249" y="21"/>
                  </a:lnTo>
                  <a:lnTo>
                    <a:pt x="4252" y="22"/>
                  </a:lnTo>
                  <a:lnTo>
                    <a:pt x="4255" y="23"/>
                  </a:lnTo>
                  <a:lnTo>
                    <a:pt x="4259" y="24"/>
                  </a:lnTo>
                  <a:lnTo>
                    <a:pt x="4262" y="25"/>
                  </a:lnTo>
                  <a:lnTo>
                    <a:pt x="4265" y="26"/>
                  </a:lnTo>
                  <a:lnTo>
                    <a:pt x="4268" y="26"/>
                  </a:lnTo>
                  <a:lnTo>
                    <a:pt x="4272" y="27"/>
                  </a:lnTo>
                  <a:lnTo>
                    <a:pt x="4275" y="28"/>
                  </a:lnTo>
                  <a:lnTo>
                    <a:pt x="4278" y="29"/>
                  </a:lnTo>
                  <a:lnTo>
                    <a:pt x="4282" y="30"/>
                  </a:lnTo>
                  <a:lnTo>
                    <a:pt x="4285" y="31"/>
                  </a:lnTo>
                  <a:lnTo>
                    <a:pt x="4288" y="32"/>
                  </a:lnTo>
                  <a:lnTo>
                    <a:pt x="4291" y="33"/>
                  </a:lnTo>
                  <a:lnTo>
                    <a:pt x="4295" y="35"/>
                  </a:lnTo>
                  <a:lnTo>
                    <a:pt x="4298" y="36"/>
                  </a:lnTo>
                  <a:lnTo>
                    <a:pt x="4301" y="37"/>
                  </a:lnTo>
                  <a:lnTo>
                    <a:pt x="4304" y="38"/>
                  </a:lnTo>
                  <a:lnTo>
                    <a:pt x="4308" y="39"/>
                  </a:lnTo>
                  <a:lnTo>
                    <a:pt x="4311" y="40"/>
                  </a:lnTo>
                  <a:lnTo>
                    <a:pt x="4314" y="41"/>
                  </a:lnTo>
                  <a:lnTo>
                    <a:pt x="4317" y="42"/>
                  </a:lnTo>
                  <a:lnTo>
                    <a:pt x="4321" y="43"/>
                  </a:lnTo>
                  <a:lnTo>
                    <a:pt x="4324" y="44"/>
                  </a:lnTo>
                  <a:lnTo>
                    <a:pt x="4327" y="45"/>
                  </a:lnTo>
                  <a:lnTo>
                    <a:pt x="4330" y="46"/>
                  </a:lnTo>
                  <a:lnTo>
                    <a:pt x="4334" y="48"/>
                  </a:lnTo>
                  <a:lnTo>
                    <a:pt x="4337" y="49"/>
                  </a:lnTo>
                  <a:lnTo>
                    <a:pt x="4340" y="50"/>
                  </a:lnTo>
                  <a:lnTo>
                    <a:pt x="4343" y="51"/>
                  </a:lnTo>
                  <a:lnTo>
                    <a:pt x="4347" y="52"/>
                  </a:lnTo>
                  <a:lnTo>
                    <a:pt x="4350" y="53"/>
                  </a:lnTo>
                  <a:lnTo>
                    <a:pt x="4353" y="55"/>
                  </a:lnTo>
                  <a:lnTo>
                    <a:pt x="4357" y="56"/>
                  </a:lnTo>
                  <a:lnTo>
                    <a:pt x="4360" y="57"/>
                  </a:lnTo>
                  <a:lnTo>
                    <a:pt x="4363" y="58"/>
                  </a:lnTo>
                  <a:lnTo>
                    <a:pt x="4366" y="60"/>
                  </a:lnTo>
                  <a:lnTo>
                    <a:pt x="4370" y="61"/>
                  </a:lnTo>
                  <a:lnTo>
                    <a:pt x="4373" y="62"/>
                  </a:lnTo>
                  <a:lnTo>
                    <a:pt x="4376" y="63"/>
                  </a:lnTo>
                  <a:lnTo>
                    <a:pt x="4379" y="65"/>
                  </a:lnTo>
                  <a:lnTo>
                    <a:pt x="4383" y="66"/>
                  </a:lnTo>
                  <a:lnTo>
                    <a:pt x="4386" y="67"/>
                  </a:lnTo>
                  <a:lnTo>
                    <a:pt x="4389" y="68"/>
                  </a:lnTo>
                  <a:lnTo>
                    <a:pt x="4392" y="70"/>
                  </a:lnTo>
                  <a:lnTo>
                    <a:pt x="4396" y="71"/>
                  </a:lnTo>
                  <a:lnTo>
                    <a:pt x="4399" y="72"/>
                  </a:lnTo>
                  <a:lnTo>
                    <a:pt x="4402" y="74"/>
                  </a:lnTo>
                  <a:lnTo>
                    <a:pt x="4405" y="75"/>
                  </a:lnTo>
                  <a:lnTo>
                    <a:pt x="4409" y="76"/>
                  </a:lnTo>
                  <a:lnTo>
                    <a:pt x="4412" y="78"/>
                  </a:lnTo>
                  <a:lnTo>
                    <a:pt x="4415" y="79"/>
                  </a:lnTo>
                  <a:lnTo>
                    <a:pt x="4419" y="81"/>
                  </a:lnTo>
                  <a:lnTo>
                    <a:pt x="4422" y="82"/>
                  </a:lnTo>
                  <a:lnTo>
                    <a:pt x="4425" y="83"/>
                  </a:lnTo>
                  <a:lnTo>
                    <a:pt x="4428" y="85"/>
                  </a:lnTo>
                  <a:lnTo>
                    <a:pt x="4432" y="86"/>
                  </a:lnTo>
                  <a:lnTo>
                    <a:pt x="4435" y="88"/>
                  </a:lnTo>
                  <a:lnTo>
                    <a:pt x="4438" y="89"/>
                  </a:lnTo>
                  <a:lnTo>
                    <a:pt x="4441" y="91"/>
                  </a:lnTo>
                  <a:lnTo>
                    <a:pt x="4445" y="92"/>
                  </a:lnTo>
                  <a:lnTo>
                    <a:pt x="4448" y="94"/>
                  </a:lnTo>
                  <a:lnTo>
                    <a:pt x="4451" y="95"/>
                  </a:lnTo>
                  <a:lnTo>
                    <a:pt x="4454" y="97"/>
                  </a:lnTo>
                  <a:lnTo>
                    <a:pt x="4458" y="98"/>
                  </a:lnTo>
                  <a:lnTo>
                    <a:pt x="4461" y="100"/>
                  </a:lnTo>
                  <a:lnTo>
                    <a:pt x="4464" y="101"/>
                  </a:lnTo>
                  <a:lnTo>
                    <a:pt x="4467" y="103"/>
                  </a:lnTo>
                  <a:lnTo>
                    <a:pt x="4471" y="104"/>
                  </a:lnTo>
                  <a:lnTo>
                    <a:pt x="4474" y="106"/>
                  </a:lnTo>
                  <a:lnTo>
                    <a:pt x="4477" y="107"/>
                  </a:lnTo>
                  <a:lnTo>
                    <a:pt x="4480" y="109"/>
                  </a:lnTo>
                  <a:lnTo>
                    <a:pt x="4484" y="110"/>
                  </a:lnTo>
                  <a:lnTo>
                    <a:pt x="4487" y="112"/>
                  </a:lnTo>
                  <a:lnTo>
                    <a:pt x="4490" y="113"/>
                  </a:lnTo>
                  <a:lnTo>
                    <a:pt x="4494" y="115"/>
                  </a:lnTo>
                  <a:lnTo>
                    <a:pt x="4497" y="116"/>
                  </a:lnTo>
                  <a:lnTo>
                    <a:pt x="4500" y="118"/>
                  </a:lnTo>
                  <a:lnTo>
                    <a:pt x="4503" y="119"/>
                  </a:lnTo>
                  <a:lnTo>
                    <a:pt x="4507" y="121"/>
                  </a:lnTo>
                  <a:lnTo>
                    <a:pt x="4510" y="122"/>
                  </a:lnTo>
                  <a:lnTo>
                    <a:pt x="4513" y="124"/>
                  </a:lnTo>
                  <a:lnTo>
                    <a:pt x="4516" y="125"/>
                  </a:lnTo>
                  <a:lnTo>
                    <a:pt x="4520" y="127"/>
                  </a:lnTo>
                  <a:lnTo>
                    <a:pt x="4523" y="128"/>
                  </a:lnTo>
                  <a:lnTo>
                    <a:pt x="4526" y="130"/>
                  </a:lnTo>
                  <a:lnTo>
                    <a:pt x="4529" y="131"/>
                  </a:lnTo>
                  <a:lnTo>
                    <a:pt x="4533" y="133"/>
                  </a:lnTo>
                  <a:lnTo>
                    <a:pt x="4536" y="134"/>
                  </a:lnTo>
                  <a:lnTo>
                    <a:pt x="4539" y="136"/>
                  </a:lnTo>
                  <a:lnTo>
                    <a:pt x="4542" y="137"/>
                  </a:lnTo>
                  <a:lnTo>
                    <a:pt x="4546" y="139"/>
                  </a:lnTo>
                  <a:lnTo>
                    <a:pt x="4549" y="140"/>
                  </a:lnTo>
                  <a:lnTo>
                    <a:pt x="4552" y="141"/>
                  </a:lnTo>
                  <a:lnTo>
                    <a:pt x="4555" y="143"/>
                  </a:lnTo>
                  <a:lnTo>
                    <a:pt x="4559" y="144"/>
                  </a:lnTo>
                  <a:lnTo>
                    <a:pt x="4562" y="146"/>
                  </a:lnTo>
                  <a:lnTo>
                    <a:pt x="4565" y="147"/>
                  </a:lnTo>
                  <a:lnTo>
                    <a:pt x="4569" y="148"/>
                  </a:lnTo>
                  <a:lnTo>
                    <a:pt x="4572" y="149"/>
                  </a:lnTo>
                  <a:lnTo>
                    <a:pt x="4575" y="151"/>
                  </a:lnTo>
                  <a:lnTo>
                    <a:pt x="4578" y="152"/>
                  </a:lnTo>
                  <a:lnTo>
                    <a:pt x="4582" y="153"/>
                  </a:lnTo>
                  <a:lnTo>
                    <a:pt x="4585" y="154"/>
                  </a:lnTo>
                  <a:lnTo>
                    <a:pt x="4588" y="155"/>
                  </a:lnTo>
                  <a:lnTo>
                    <a:pt x="4591" y="156"/>
                  </a:lnTo>
                  <a:lnTo>
                    <a:pt x="4595" y="158"/>
                  </a:lnTo>
                  <a:lnTo>
                    <a:pt x="4598" y="159"/>
                  </a:lnTo>
                  <a:lnTo>
                    <a:pt x="4601" y="160"/>
                  </a:lnTo>
                  <a:lnTo>
                    <a:pt x="4604" y="161"/>
                  </a:lnTo>
                  <a:lnTo>
                    <a:pt x="4608" y="162"/>
                  </a:lnTo>
                  <a:lnTo>
                    <a:pt x="4611" y="163"/>
                  </a:lnTo>
                  <a:lnTo>
                    <a:pt x="4614" y="164"/>
                  </a:lnTo>
                  <a:lnTo>
                    <a:pt x="4617" y="165"/>
                  </a:lnTo>
                  <a:lnTo>
                    <a:pt x="4621" y="165"/>
                  </a:lnTo>
                  <a:lnTo>
                    <a:pt x="4624" y="166"/>
                  </a:lnTo>
                  <a:lnTo>
                    <a:pt x="4627" y="167"/>
                  </a:lnTo>
                  <a:lnTo>
                    <a:pt x="4630" y="168"/>
                  </a:lnTo>
                  <a:lnTo>
                    <a:pt x="4634" y="169"/>
                  </a:lnTo>
                  <a:lnTo>
                    <a:pt x="4637" y="170"/>
                  </a:lnTo>
                  <a:lnTo>
                    <a:pt x="4640" y="170"/>
                  </a:lnTo>
                  <a:lnTo>
                    <a:pt x="4644" y="171"/>
                  </a:lnTo>
                  <a:lnTo>
                    <a:pt x="4647" y="172"/>
                  </a:lnTo>
                  <a:lnTo>
                    <a:pt x="4650" y="172"/>
                  </a:lnTo>
                  <a:lnTo>
                    <a:pt x="4653" y="173"/>
                  </a:lnTo>
                  <a:lnTo>
                    <a:pt x="4657" y="173"/>
                  </a:lnTo>
                  <a:lnTo>
                    <a:pt x="4660" y="174"/>
                  </a:lnTo>
                  <a:lnTo>
                    <a:pt x="4663" y="175"/>
                  </a:lnTo>
                  <a:lnTo>
                    <a:pt x="4666" y="175"/>
                  </a:lnTo>
                  <a:lnTo>
                    <a:pt x="4670" y="175"/>
                  </a:lnTo>
                  <a:lnTo>
                    <a:pt x="4673" y="176"/>
                  </a:lnTo>
                  <a:lnTo>
                    <a:pt x="4676" y="176"/>
                  </a:lnTo>
                  <a:lnTo>
                    <a:pt x="4679" y="177"/>
                  </a:lnTo>
                  <a:lnTo>
                    <a:pt x="4683" y="177"/>
                  </a:lnTo>
                  <a:lnTo>
                    <a:pt x="4686" y="177"/>
                  </a:lnTo>
                  <a:lnTo>
                    <a:pt x="4689" y="178"/>
                  </a:lnTo>
                  <a:lnTo>
                    <a:pt x="4692" y="178"/>
                  </a:lnTo>
                  <a:lnTo>
                    <a:pt x="4696" y="178"/>
                  </a:lnTo>
                  <a:lnTo>
                    <a:pt x="4699" y="179"/>
                  </a:lnTo>
                  <a:lnTo>
                    <a:pt x="4702" y="179"/>
                  </a:lnTo>
                  <a:lnTo>
                    <a:pt x="4705" y="179"/>
                  </a:lnTo>
                  <a:lnTo>
                    <a:pt x="4709" y="180"/>
                  </a:lnTo>
                  <a:lnTo>
                    <a:pt x="4712" y="180"/>
                  </a:lnTo>
                  <a:lnTo>
                    <a:pt x="4715" y="180"/>
                  </a:lnTo>
                  <a:lnTo>
                    <a:pt x="4719" y="180"/>
                  </a:lnTo>
                  <a:lnTo>
                    <a:pt x="4722" y="181"/>
                  </a:lnTo>
                  <a:lnTo>
                    <a:pt x="4725" y="181"/>
                  </a:lnTo>
                  <a:lnTo>
                    <a:pt x="4728" y="181"/>
                  </a:lnTo>
                  <a:lnTo>
                    <a:pt x="4732" y="181"/>
                  </a:lnTo>
                  <a:lnTo>
                    <a:pt x="4735" y="181"/>
                  </a:lnTo>
                  <a:lnTo>
                    <a:pt x="4738" y="182"/>
                  </a:lnTo>
                  <a:lnTo>
                    <a:pt x="4741" y="182"/>
                  </a:lnTo>
                  <a:lnTo>
                    <a:pt x="4745" y="182"/>
                  </a:lnTo>
                  <a:lnTo>
                    <a:pt x="4748" y="182"/>
                  </a:lnTo>
                  <a:lnTo>
                    <a:pt x="4751" y="182"/>
                  </a:lnTo>
                  <a:lnTo>
                    <a:pt x="4754" y="183"/>
                  </a:lnTo>
                  <a:lnTo>
                    <a:pt x="4758" y="183"/>
                  </a:lnTo>
                  <a:lnTo>
                    <a:pt x="4761" y="183"/>
                  </a:lnTo>
                  <a:lnTo>
                    <a:pt x="4764" y="183"/>
                  </a:lnTo>
                  <a:lnTo>
                    <a:pt x="4767" y="184"/>
                  </a:lnTo>
                  <a:lnTo>
                    <a:pt x="4771" y="184"/>
                  </a:lnTo>
                  <a:lnTo>
                    <a:pt x="4774" y="184"/>
                  </a:lnTo>
                  <a:lnTo>
                    <a:pt x="4777" y="185"/>
                  </a:lnTo>
                  <a:lnTo>
                    <a:pt x="4781" y="185"/>
                  </a:lnTo>
                  <a:lnTo>
                    <a:pt x="4784" y="185"/>
                  </a:lnTo>
                  <a:lnTo>
                    <a:pt x="4787" y="186"/>
                  </a:lnTo>
                  <a:lnTo>
                    <a:pt x="4790" y="186"/>
                  </a:lnTo>
                  <a:lnTo>
                    <a:pt x="4794" y="187"/>
                  </a:lnTo>
                  <a:lnTo>
                    <a:pt x="4797" y="187"/>
                  </a:lnTo>
                  <a:lnTo>
                    <a:pt x="4800" y="187"/>
                  </a:lnTo>
                  <a:lnTo>
                    <a:pt x="4803" y="188"/>
                  </a:lnTo>
                  <a:lnTo>
                    <a:pt x="4807" y="188"/>
                  </a:lnTo>
                  <a:lnTo>
                    <a:pt x="4810" y="189"/>
                  </a:lnTo>
                  <a:lnTo>
                    <a:pt x="4813" y="190"/>
                  </a:lnTo>
                  <a:lnTo>
                    <a:pt x="4816" y="190"/>
                  </a:lnTo>
                  <a:lnTo>
                    <a:pt x="4820" y="191"/>
                  </a:lnTo>
                  <a:lnTo>
                    <a:pt x="4823" y="192"/>
                  </a:lnTo>
                  <a:lnTo>
                    <a:pt x="4826" y="192"/>
                  </a:lnTo>
                  <a:lnTo>
                    <a:pt x="4829" y="193"/>
                  </a:lnTo>
                  <a:lnTo>
                    <a:pt x="4833" y="194"/>
                  </a:lnTo>
                  <a:lnTo>
                    <a:pt x="4836" y="195"/>
                  </a:lnTo>
                  <a:lnTo>
                    <a:pt x="4839" y="196"/>
                  </a:lnTo>
                  <a:lnTo>
                    <a:pt x="4842" y="197"/>
                  </a:lnTo>
                  <a:lnTo>
                    <a:pt x="4846" y="198"/>
                  </a:lnTo>
                  <a:lnTo>
                    <a:pt x="4849" y="199"/>
                  </a:lnTo>
                  <a:lnTo>
                    <a:pt x="4852" y="199"/>
                  </a:lnTo>
                  <a:lnTo>
                    <a:pt x="4856" y="200"/>
                  </a:lnTo>
                  <a:lnTo>
                    <a:pt x="4859" y="202"/>
                  </a:lnTo>
                  <a:lnTo>
                    <a:pt x="4862" y="203"/>
                  </a:lnTo>
                  <a:lnTo>
                    <a:pt x="4865" y="204"/>
                  </a:lnTo>
                  <a:lnTo>
                    <a:pt x="4869" y="205"/>
                  </a:lnTo>
                  <a:lnTo>
                    <a:pt x="4872" y="206"/>
                  </a:lnTo>
                  <a:lnTo>
                    <a:pt x="4875" y="207"/>
                  </a:lnTo>
                  <a:lnTo>
                    <a:pt x="4878" y="208"/>
                  </a:lnTo>
                  <a:lnTo>
                    <a:pt x="4882" y="209"/>
                  </a:lnTo>
                  <a:lnTo>
                    <a:pt x="4885" y="211"/>
                  </a:lnTo>
                  <a:lnTo>
                    <a:pt x="4888" y="212"/>
                  </a:lnTo>
                  <a:lnTo>
                    <a:pt x="4891" y="213"/>
                  </a:lnTo>
                  <a:lnTo>
                    <a:pt x="4895" y="214"/>
                  </a:lnTo>
                  <a:lnTo>
                    <a:pt x="4898" y="216"/>
                  </a:lnTo>
                  <a:lnTo>
                    <a:pt x="4901" y="217"/>
                  </a:lnTo>
                  <a:lnTo>
                    <a:pt x="4904" y="219"/>
                  </a:lnTo>
                  <a:lnTo>
                    <a:pt x="4908" y="220"/>
                  </a:lnTo>
                  <a:lnTo>
                    <a:pt x="4911" y="221"/>
                  </a:lnTo>
                  <a:lnTo>
                    <a:pt x="4914" y="223"/>
                  </a:lnTo>
                  <a:lnTo>
                    <a:pt x="4917" y="224"/>
                  </a:lnTo>
                  <a:lnTo>
                    <a:pt x="4921" y="226"/>
                  </a:lnTo>
                  <a:lnTo>
                    <a:pt x="4924" y="227"/>
                  </a:lnTo>
                  <a:lnTo>
                    <a:pt x="4927" y="229"/>
                  </a:lnTo>
                  <a:lnTo>
                    <a:pt x="4931" y="230"/>
                  </a:lnTo>
                  <a:lnTo>
                    <a:pt x="4934" y="232"/>
                  </a:lnTo>
                  <a:lnTo>
                    <a:pt x="4937" y="233"/>
                  </a:lnTo>
                  <a:lnTo>
                    <a:pt x="4940" y="235"/>
                  </a:lnTo>
                  <a:lnTo>
                    <a:pt x="4944" y="236"/>
                  </a:lnTo>
                  <a:lnTo>
                    <a:pt x="4947" y="238"/>
                  </a:lnTo>
                  <a:lnTo>
                    <a:pt x="4950" y="240"/>
                  </a:lnTo>
                  <a:lnTo>
                    <a:pt x="4953" y="241"/>
                  </a:lnTo>
                  <a:lnTo>
                    <a:pt x="4957" y="243"/>
                  </a:lnTo>
                  <a:lnTo>
                    <a:pt x="4960" y="244"/>
                  </a:lnTo>
                  <a:lnTo>
                    <a:pt x="4963" y="246"/>
                  </a:lnTo>
                  <a:lnTo>
                    <a:pt x="4966" y="247"/>
                  </a:lnTo>
                  <a:lnTo>
                    <a:pt x="4970" y="249"/>
                  </a:lnTo>
                  <a:lnTo>
                    <a:pt x="4973" y="250"/>
                  </a:lnTo>
                  <a:lnTo>
                    <a:pt x="4976" y="252"/>
                  </a:lnTo>
                  <a:lnTo>
                    <a:pt x="4979" y="254"/>
                  </a:lnTo>
                  <a:lnTo>
                    <a:pt x="4983" y="255"/>
                  </a:lnTo>
                  <a:lnTo>
                    <a:pt x="4986" y="257"/>
                  </a:lnTo>
                  <a:lnTo>
                    <a:pt x="4989" y="258"/>
                  </a:lnTo>
                  <a:lnTo>
                    <a:pt x="4992" y="260"/>
                  </a:lnTo>
                  <a:lnTo>
                    <a:pt x="4996" y="261"/>
                  </a:lnTo>
                  <a:lnTo>
                    <a:pt x="4999" y="263"/>
                  </a:lnTo>
                  <a:lnTo>
                    <a:pt x="5002" y="264"/>
                  </a:lnTo>
                  <a:lnTo>
                    <a:pt x="5006" y="266"/>
                  </a:lnTo>
                  <a:lnTo>
                    <a:pt x="5009" y="267"/>
                  </a:lnTo>
                  <a:lnTo>
                    <a:pt x="5012" y="269"/>
                  </a:lnTo>
                  <a:lnTo>
                    <a:pt x="5015" y="270"/>
                  </a:lnTo>
                  <a:lnTo>
                    <a:pt x="5019" y="272"/>
                  </a:lnTo>
                  <a:lnTo>
                    <a:pt x="5022" y="273"/>
                  </a:lnTo>
                  <a:lnTo>
                    <a:pt x="5025" y="275"/>
                  </a:lnTo>
                  <a:lnTo>
                    <a:pt x="5028" y="276"/>
                  </a:lnTo>
                  <a:lnTo>
                    <a:pt x="5032" y="278"/>
                  </a:lnTo>
                  <a:lnTo>
                    <a:pt x="5035" y="279"/>
                  </a:lnTo>
                  <a:lnTo>
                    <a:pt x="5038" y="281"/>
                  </a:lnTo>
                  <a:lnTo>
                    <a:pt x="5041" y="282"/>
                  </a:lnTo>
                  <a:lnTo>
                    <a:pt x="5045" y="284"/>
                  </a:lnTo>
                  <a:lnTo>
                    <a:pt x="5048" y="285"/>
                  </a:lnTo>
                  <a:lnTo>
                    <a:pt x="5051" y="287"/>
                  </a:lnTo>
                  <a:lnTo>
                    <a:pt x="5054" y="288"/>
                  </a:lnTo>
                  <a:lnTo>
                    <a:pt x="5058" y="289"/>
                  </a:lnTo>
                  <a:lnTo>
                    <a:pt x="5061" y="291"/>
                  </a:lnTo>
                  <a:lnTo>
                    <a:pt x="5064" y="292"/>
                  </a:lnTo>
                  <a:lnTo>
                    <a:pt x="5067" y="294"/>
                  </a:lnTo>
                  <a:lnTo>
                    <a:pt x="5071" y="295"/>
                  </a:lnTo>
                  <a:lnTo>
                    <a:pt x="5074" y="296"/>
                  </a:lnTo>
                  <a:lnTo>
                    <a:pt x="5077" y="298"/>
                  </a:lnTo>
                  <a:lnTo>
                    <a:pt x="5081" y="299"/>
                  </a:lnTo>
                  <a:lnTo>
                    <a:pt x="5084" y="301"/>
                  </a:lnTo>
                  <a:lnTo>
                    <a:pt x="5087" y="302"/>
                  </a:lnTo>
                  <a:lnTo>
                    <a:pt x="5090" y="303"/>
                  </a:lnTo>
                  <a:lnTo>
                    <a:pt x="5094" y="305"/>
                  </a:lnTo>
                  <a:lnTo>
                    <a:pt x="5097" y="306"/>
                  </a:lnTo>
                  <a:lnTo>
                    <a:pt x="5100" y="307"/>
                  </a:lnTo>
                  <a:lnTo>
                    <a:pt x="5103" y="309"/>
                  </a:lnTo>
                  <a:lnTo>
                    <a:pt x="5107" y="310"/>
                  </a:lnTo>
                  <a:lnTo>
                    <a:pt x="5110" y="311"/>
                  </a:lnTo>
                  <a:lnTo>
                    <a:pt x="5113" y="313"/>
                  </a:lnTo>
                  <a:lnTo>
                    <a:pt x="5116" y="314"/>
                  </a:lnTo>
                  <a:lnTo>
                    <a:pt x="5120" y="315"/>
                  </a:lnTo>
                  <a:lnTo>
                    <a:pt x="5123" y="316"/>
                  </a:lnTo>
                  <a:lnTo>
                    <a:pt x="5126" y="318"/>
                  </a:lnTo>
                  <a:lnTo>
                    <a:pt x="5129" y="319"/>
                  </a:lnTo>
                  <a:lnTo>
                    <a:pt x="5133" y="320"/>
                  </a:lnTo>
                  <a:lnTo>
                    <a:pt x="5136" y="322"/>
                  </a:lnTo>
                  <a:lnTo>
                    <a:pt x="5139" y="323"/>
                  </a:lnTo>
                  <a:lnTo>
                    <a:pt x="5143" y="324"/>
                  </a:lnTo>
                  <a:lnTo>
                    <a:pt x="5146" y="326"/>
                  </a:lnTo>
                  <a:lnTo>
                    <a:pt x="5149" y="327"/>
                  </a:lnTo>
                  <a:lnTo>
                    <a:pt x="5152" y="328"/>
                  </a:lnTo>
                  <a:lnTo>
                    <a:pt x="5156" y="329"/>
                  </a:lnTo>
                  <a:lnTo>
                    <a:pt x="5159" y="331"/>
                  </a:lnTo>
                  <a:lnTo>
                    <a:pt x="5162" y="332"/>
                  </a:lnTo>
                  <a:lnTo>
                    <a:pt x="5165" y="333"/>
                  </a:lnTo>
                  <a:lnTo>
                    <a:pt x="5169" y="334"/>
                  </a:lnTo>
                  <a:lnTo>
                    <a:pt x="5172" y="336"/>
                  </a:lnTo>
                  <a:lnTo>
                    <a:pt x="5175" y="337"/>
                  </a:lnTo>
                  <a:lnTo>
                    <a:pt x="5178" y="338"/>
                  </a:lnTo>
                  <a:lnTo>
                    <a:pt x="5182" y="339"/>
                  </a:lnTo>
                  <a:lnTo>
                    <a:pt x="5185" y="341"/>
                  </a:lnTo>
                  <a:lnTo>
                    <a:pt x="5188" y="342"/>
                  </a:lnTo>
                  <a:lnTo>
                    <a:pt x="5191" y="343"/>
                  </a:lnTo>
                  <a:lnTo>
                    <a:pt x="5195" y="344"/>
                  </a:lnTo>
                  <a:lnTo>
                    <a:pt x="5198" y="345"/>
                  </a:lnTo>
                  <a:lnTo>
                    <a:pt x="5201" y="347"/>
                  </a:lnTo>
                  <a:lnTo>
                    <a:pt x="5204" y="348"/>
                  </a:lnTo>
                  <a:lnTo>
                    <a:pt x="5208" y="349"/>
                  </a:lnTo>
                  <a:lnTo>
                    <a:pt x="5211" y="350"/>
                  </a:lnTo>
                  <a:lnTo>
                    <a:pt x="5214" y="351"/>
                  </a:lnTo>
                  <a:lnTo>
                    <a:pt x="5218" y="353"/>
                  </a:lnTo>
                  <a:lnTo>
                    <a:pt x="5221" y="354"/>
                  </a:lnTo>
                  <a:lnTo>
                    <a:pt x="5224" y="355"/>
                  </a:lnTo>
                  <a:lnTo>
                    <a:pt x="5227" y="356"/>
                  </a:lnTo>
                  <a:lnTo>
                    <a:pt x="5231" y="357"/>
                  </a:lnTo>
                  <a:lnTo>
                    <a:pt x="5234" y="358"/>
                  </a:lnTo>
                  <a:lnTo>
                    <a:pt x="5237" y="359"/>
                  </a:lnTo>
                  <a:lnTo>
                    <a:pt x="5240" y="360"/>
                  </a:lnTo>
                  <a:lnTo>
                    <a:pt x="5244" y="361"/>
                  </a:lnTo>
                  <a:lnTo>
                    <a:pt x="5247" y="363"/>
                  </a:lnTo>
                  <a:lnTo>
                    <a:pt x="5250" y="364"/>
                  </a:lnTo>
                  <a:lnTo>
                    <a:pt x="5253" y="365"/>
                  </a:lnTo>
                  <a:lnTo>
                    <a:pt x="5257" y="366"/>
                  </a:lnTo>
                  <a:lnTo>
                    <a:pt x="5260" y="367"/>
                  </a:lnTo>
                  <a:lnTo>
                    <a:pt x="5263" y="368"/>
                  </a:lnTo>
                  <a:lnTo>
                    <a:pt x="5266" y="369"/>
                  </a:lnTo>
                  <a:lnTo>
                    <a:pt x="5270" y="370"/>
                  </a:lnTo>
                  <a:lnTo>
                    <a:pt x="5273" y="371"/>
                  </a:lnTo>
                  <a:lnTo>
                    <a:pt x="5276" y="372"/>
                  </a:lnTo>
                  <a:lnTo>
                    <a:pt x="5279" y="373"/>
                  </a:lnTo>
                  <a:lnTo>
                    <a:pt x="5283" y="374"/>
                  </a:lnTo>
                  <a:lnTo>
                    <a:pt x="5286" y="375"/>
                  </a:lnTo>
                  <a:lnTo>
                    <a:pt x="5289" y="376"/>
                  </a:lnTo>
                  <a:lnTo>
                    <a:pt x="5293" y="377"/>
                  </a:lnTo>
                  <a:lnTo>
                    <a:pt x="5296" y="377"/>
                  </a:lnTo>
                  <a:lnTo>
                    <a:pt x="5299" y="378"/>
                  </a:lnTo>
                  <a:lnTo>
                    <a:pt x="5302" y="379"/>
                  </a:lnTo>
                  <a:lnTo>
                    <a:pt x="5306" y="380"/>
                  </a:lnTo>
                  <a:lnTo>
                    <a:pt x="5309" y="381"/>
                  </a:lnTo>
                  <a:lnTo>
                    <a:pt x="5312" y="381"/>
                  </a:lnTo>
                  <a:lnTo>
                    <a:pt x="5315" y="382"/>
                  </a:lnTo>
                  <a:lnTo>
                    <a:pt x="5319" y="383"/>
                  </a:lnTo>
                  <a:lnTo>
                    <a:pt x="5322" y="384"/>
                  </a:lnTo>
                  <a:lnTo>
                    <a:pt x="5325" y="384"/>
                  </a:lnTo>
                  <a:lnTo>
                    <a:pt x="5328" y="385"/>
                  </a:lnTo>
                  <a:lnTo>
                    <a:pt x="5332" y="386"/>
                  </a:lnTo>
                  <a:lnTo>
                    <a:pt x="5335" y="386"/>
                  </a:lnTo>
                  <a:lnTo>
                    <a:pt x="5338" y="387"/>
                  </a:lnTo>
                  <a:lnTo>
                    <a:pt x="5341" y="387"/>
                  </a:lnTo>
                  <a:lnTo>
                    <a:pt x="5345" y="388"/>
                  </a:lnTo>
                  <a:lnTo>
                    <a:pt x="5348" y="389"/>
                  </a:lnTo>
                  <a:lnTo>
                    <a:pt x="5351" y="389"/>
                  </a:lnTo>
                  <a:lnTo>
                    <a:pt x="5354" y="390"/>
                  </a:lnTo>
                  <a:lnTo>
                    <a:pt x="5358" y="390"/>
                  </a:lnTo>
                  <a:lnTo>
                    <a:pt x="5361" y="391"/>
                  </a:lnTo>
                  <a:lnTo>
                    <a:pt x="5364" y="391"/>
                  </a:lnTo>
                  <a:lnTo>
                    <a:pt x="5368" y="392"/>
                  </a:lnTo>
                  <a:lnTo>
                    <a:pt x="5371" y="392"/>
                  </a:lnTo>
                  <a:lnTo>
                    <a:pt x="5374" y="393"/>
                  </a:lnTo>
                  <a:lnTo>
                    <a:pt x="5377" y="393"/>
                  </a:lnTo>
                  <a:lnTo>
                    <a:pt x="5381" y="393"/>
                  </a:lnTo>
                  <a:lnTo>
                    <a:pt x="5384" y="394"/>
                  </a:lnTo>
                  <a:lnTo>
                    <a:pt x="5387" y="394"/>
                  </a:lnTo>
                  <a:lnTo>
                    <a:pt x="5390" y="394"/>
                  </a:lnTo>
                  <a:lnTo>
                    <a:pt x="5394" y="394"/>
                  </a:lnTo>
                  <a:lnTo>
                    <a:pt x="5397" y="395"/>
                  </a:lnTo>
                  <a:lnTo>
                    <a:pt x="5400" y="395"/>
                  </a:lnTo>
                  <a:lnTo>
                    <a:pt x="5403" y="395"/>
                  </a:lnTo>
                  <a:lnTo>
                    <a:pt x="5407" y="395"/>
                  </a:lnTo>
                  <a:lnTo>
                    <a:pt x="5410" y="395"/>
                  </a:lnTo>
                  <a:lnTo>
                    <a:pt x="5413" y="395"/>
                  </a:lnTo>
                  <a:lnTo>
                    <a:pt x="5416" y="395"/>
                  </a:lnTo>
                  <a:lnTo>
                    <a:pt x="5420" y="395"/>
                  </a:lnTo>
                  <a:lnTo>
                    <a:pt x="5423" y="396"/>
                  </a:lnTo>
                  <a:lnTo>
                    <a:pt x="5426" y="396"/>
                  </a:lnTo>
                  <a:lnTo>
                    <a:pt x="5429" y="396"/>
                  </a:lnTo>
                  <a:lnTo>
                    <a:pt x="5433" y="396"/>
                  </a:lnTo>
                  <a:lnTo>
                    <a:pt x="5436" y="396"/>
                  </a:lnTo>
                  <a:lnTo>
                    <a:pt x="5439" y="396"/>
                  </a:lnTo>
                  <a:lnTo>
                    <a:pt x="5443" y="396"/>
                  </a:lnTo>
                  <a:lnTo>
                    <a:pt x="5446" y="396"/>
                  </a:lnTo>
                  <a:lnTo>
                    <a:pt x="5449" y="396"/>
                  </a:lnTo>
                  <a:lnTo>
                    <a:pt x="5452" y="395"/>
                  </a:lnTo>
                  <a:lnTo>
                    <a:pt x="5456" y="395"/>
                  </a:lnTo>
                  <a:lnTo>
                    <a:pt x="5459" y="395"/>
                  </a:lnTo>
                  <a:lnTo>
                    <a:pt x="5462" y="395"/>
                  </a:lnTo>
                  <a:lnTo>
                    <a:pt x="5465" y="395"/>
                  </a:lnTo>
                  <a:lnTo>
                    <a:pt x="5469" y="395"/>
                  </a:lnTo>
                  <a:lnTo>
                    <a:pt x="5472" y="395"/>
                  </a:lnTo>
                  <a:lnTo>
                    <a:pt x="5475" y="394"/>
                  </a:lnTo>
                  <a:lnTo>
                    <a:pt x="5478" y="394"/>
                  </a:lnTo>
                  <a:lnTo>
                    <a:pt x="5482" y="394"/>
                  </a:lnTo>
                  <a:lnTo>
                    <a:pt x="5485" y="394"/>
                  </a:lnTo>
                  <a:lnTo>
                    <a:pt x="5488" y="394"/>
                  </a:lnTo>
                  <a:lnTo>
                    <a:pt x="5491" y="393"/>
                  </a:lnTo>
                  <a:lnTo>
                    <a:pt x="5495" y="393"/>
                  </a:lnTo>
                  <a:lnTo>
                    <a:pt x="5498" y="393"/>
                  </a:lnTo>
                  <a:lnTo>
                    <a:pt x="5501" y="393"/>
                  </a:lnTo>
                  <a:lnTo>
                    <a:pt x="5505" y="392"/>
                  </a:lnTo>
                  <a:lnTo>
                    <a:pt x="5508" y="392"/>
                  </a:lnTo>
                  <a:lnTo>
                    <a:pt x="5511" y="392"/>
                  </a:lnTo>
                  <a:lnTo>
                    <a:pt x="5514" y="392"/>
                  </a:lnTo>
                  <a:lnTo>
                    <a:pt x="5518" y="391"/>
                  </a:lnTo>
                  <a:lnTo>
                    <a:pt x="5521" y="391"/>
                  </a:lnTo>
                  <a:lnTo>
                    <a:pt x="5524" y="391"/>
                  </a:lnTo>
                  <a:lnTo>
                    <a:pt x="5527" y="391"/>
                  </a:lnTo>
                  <a:lnTo>
                    <a:pt x="5531" y="390"/>
                  </a:lnTo>
                  <a:lnTo>
                    <a:pt x="5534" y="390"/>
                  </a:lnTo>
                  <a:lnTo>
                    <a:pt x="5537" y="390"/>
                  </a:lnTo>
                  <a:lnTo>
                    <a:pt x="5540" y="390"/>
                  </a:lnTo>
                  <a:lnTo>
                    <a:pt x="5544" y="389"/>
                  </a:lnTo>
                  <a:lnTo>
                    <a:pt x="5547" y="389"/>
                  </a:lnTo>
                  <a:lnTo>
                    <a:pt x="5550" y="389"/>
                  </a:lnTo>
                  <a:lnTo>
                    <a:pt x="5553" y="389"/>
                  </a:lnTo>
                  <a:lnTo>
                    <a:pt x="5557" y="388"/>
                  </a:lnTo>
                  <a:lnTo>
                    <a:pt x="5560" y="388"/>
                  </a:lnTo>
                  <a:lnTo>
                    <a:pt x="5563" y="388"/>
                  </a:lnTo>
                  <a:lnTo>
                    <a:pt x="5566" y="388"/>
                  </a:lnTo>
                  <a:lnTo>
                    <a:pt x="5570" y="388"/>
                  </a:lnTo>
                  <a:lnTo>
                    <a:pt x="5573" y="388"/>
                  </a:lnTo>
                  <a:lnTo>
                    <a:pt x="5576" y="387"/>
                  </a:lnTo>
                  <a:lnTo>
                    <a:pt x="5580" y="387"/>
                  </a:lnTo>
                  <a:lnTo>
                    <a:pt x="5583" y="387"/>
                  </a:lnTo>
                  <a:lnTo>
                    <a:pt x="5586" y="387"/>
                  </a:lnTo>
                  <a:lnTo>
                    <a:pt x="5589" y="387"/>
                  </a:lnTo>
                  <a:lnTo>
                    <a:pt x="5593" y="387"/>
                  </a:lnTo>
                  <a:lnTo>
                    <a:pt x="5596" y="387"/>
                  </a:lnTo>
                  <a:lnTo>
                    <a:pt x="5599" y="387"/>
                  </a:lnTo>
                  <a:lnTo>
                    <a:pt x="5602" y="387"/>
                  </a:lnTo>
                  <a:lnTo>
                    <a:pt x="5606" y="387"/>
                  </a:lnTo>
                  <a:lnTo>
                    <a:pt x="5609" y="387"/>
                  </a:lnTo>
                  <a:lnTo>
                    <a:pt x="5612" y="387"/>
                  </a:lnTo>
                  <a:lnTo>
                    <a:pt x="5615" y="387"/>
                  </a:lnTo>
                  <a:lnTo>
                    <a:pt x="5619" y="387"/>
                  </a:lnTo>
                  <a:lnTo>
                    <a:pt x="5622" y="387"/>
                  </a:lnTo>
                  <a:lnTo>
                    <a:pt x="5625" y="387"/>
                  </a:lnTo>
                  <a:lnTo>
                    <a:pt x="5628" y="387"/>
                  </a:lnTo>
                  <a:lnTo>
                    <a:pt x="5632" y="387"/>
                  </a:lnTo>
                  <a:lnTo>
                    <a:pt x="5635" y="387"/>
                  </a:lnTo>
                  <a:lnTo>
                    <a:pt x="5638" y="387"/>
                  </a:lnTo>
                  <a:lnTo>
                    <a:pt x="5641" y="388"/>
                  </a:lnTo>
                  <a:lnTo>
                    <a:pt x="5645" y="388"/>
                  </a:lnTo>
                  <a:lnTo>
                    <a:pt x="5648" y="388"/>
                  </a:lnTo>
                  <a:lnTo>
                    <a:pt x="5651" y="388"/>
                  </a:lnTo>
                  <a:lnTo>
                    <a:pt x="5655" y="388"/>
                  </a:lnTo>
                  <a:lnTo>
                    <a:pt x="5658" y="389"/>
                  </a:lnTo>
                  <a:lnTo>
                    <a:pt x="5661" y="389"/>
                  </a:lnTo>
                  <a:lnTo>
                    <a:pt x="5664" y="389"/>
                  </a:lnTo>
                  <a:lnTo>
                    <a:pt x="5668" y="389"/>
                  </a:lnTo>
                  <a:lnTo>
                    <a:pt x="5671" y="390"/>
                  </a:lnTo>
                  <a:lnTo>
                    <a:pt x="5674" y="390"/>
                  </a:lnTo>
                  <a:lnTo>
                    <a:pt x="5677" y="390"/>
                  </a:lnTo>
                  <a:lnTo>
                    <a:pt x="5681" y="390"/>
                  </a:lnTo>
                  <a:lnTo>
                    <a:pt x="5684" y="391"/>
                  </a:lnTo>
                  <a:lnTo>
                    <a:pt x="5687" y="391"/>
                  </a:lnTo>
                  <a:lnTo>
                    <a:pt x="5690" y="391"/>
                  </a:lnTo>
                  <a:lnTo>
                    <a:pt x="5694" y="392"/>
                  </a:lnTo>
                  <a:lnTo>
                    <a:pt x="5697" y="392"/>
                  </a:lnTo>
                  <a:lnTo>
                    <a:pt x="5700" y="393"/>
                  </a:lnTo>
                  <a:lnTo>
                    <a:pt x="5703" y="393"/>
                  </a:lnTo>
                  <a:lnTo>
                    <a:pt x="5707" y="393"/>
                  </a:lnTo>
                  <a:lnTo>
                    <a:pt x="5710" y="394"/>
                  </a:lnTo>
                  <a:lnTo>
                    <a:pt x="5713" y="394"/>
                  </a:lnTo>
                  <a:lnTo>
                    <a:pt x="5716" y="394"/>
                  </a:lnTo>
                  <a:lnTo>
                    <a:pt x="5720" y="395"/>
                  </a:lnTo>
                  <a:lnTo>
                    <a:pt x="5723" y="395"/>
                  </a:lnTo>
                  <a:lnTo>
                    <a:pt x="5726" y="396"/>
                  </a:lnTo>
                  <a:lnTo>
                    <a:pt x="5730" y="396"/>
                  </a:lnTo>
                  <a:lnTo>
                    <a:pt x="5733" y="396"/>
                  </a:lnTo>
                  <a:lnTo>
                    <a:pt x="5736" y="397"/>
                  </a:lnTo>
                  <a:lnTo>
                    <a:pt x="5739" y="397"/>
                  </a:lnTo>
                  <a:lnTo>
                    <a:pt x="5743" y="398"/>
                  </a:lnTo>
                  <a:lnTo>
                    <a:pt x="5746" y="398"/>
                  </a:lnTo>
                  <a:lnTo>
                    <a:pt x="5749" y="398"/>
                  </a:lnTo>
                  <a:lnTo>
                    <a:pt x="5752" y="399"/>
                  </a:lnTo>
                  <a:lnTo>
                    <a:pt x="5756" y="399"/>
                  </a:lnTo>
                  <a:lnTo>
                    <a:pt x="5759" y="399"/>
                  </a:lnTo>
                  <a:lnTo>
                    <a:pt x="5762" y="400"/>
                  </a:lnTo>
                  <a:lnTo>
                    <a:pt x="5765" y="400"/>
                  </a:lnTo>
                  <a:lnTo>
                    <a:pt x="5769" y="401"/>
                  </a:lnTo>
                  <a:lnTo>
                    <a:pt x="5772" y="401"/>
                  </a:lnTo>
                  <a:lnTo>
                    <a:pt x="5775" y="401"/>
                  </a:lnTo>
                  <a:lnTo>
                    <a:pt x="5778" y="402"/>
                  </a:lnTo>
                  <a:lnTo>
                    <a:pt x="5782" y="402"/>
                  </a:lnTo>
                  <a:lnTo>
                    <a:pt x="5785" y="402"/>
                  </a:lnTo>
                  <a:lnTo>
                    <a:pt x="5788" y="403"/>
                  </a:lnTo>
                  <a:lnTo>
                    <a:pt x="5791" y="403"/>
                  </a:lnTo>
                  <a:lnTo>
                    <a:pt x="5795" y="403"/>
                  </a:lnTo>
                  <a:lnTo>
                    <a:pt x="5798" y="404"/>
                  </a:lnTo>
                  <a:lnTo>
                    <a:pt x="5801" y="404"/>
                  </a:lnTo>
                  <a:lnTo>
                    <a:pt x="5805" y="404"/>
                  </a:lnTo>
                  <a:lnTo>
                    <a:pt x="5808" y="404"/>
                  </a:lnTo>
                  <a:lnTo>
                    <a:pt x="5811" y="404"/>
                  </a:lnTo>
                  <a:lnTo>
                    <a:pt x="5814" y="405"/>
                  </a:lnTo>
                  <a:lnTo>
                    <a:pt x="5818" y="405"/>
                  </a:lnTo>
                  <a:lnTo>
                    <a:pt x="5821" y="405"/>
                  </a:lnTo>
                  <a:lnTo>
                    <a:pt x="5824" y="405"/>
                  </a:lnTo>
                  <a:lnTo>
                    <a:pt x="5827" y="405"/>
                  </a:lnTo>
                  <a:lnTo>
                    <a:pt x="5831" y="405"/>
                  </a:lnTo>
                  <a:lnTo>
                    <a:pt x="5834" y="406"/>
                  </a:lnTo>
                  <a:lnTo>
                    <a:pt x="5837" y="406"/>
                  </a:lnTo>
                  <a:lnTo>
                    <a:pt x="5840" y="406"/>
                  </a:lnTo>
                  <a:lnTo>
                    <a:pt x="5844" y="406"/>
                  </a:lnTo>
                  <a:lnTo>
                    <a:pt x="5847" y="406"/>
                  </a:lnTo>
                  <a:lnTo>
                    <a:pt x="5850" y="406"/>
                  </a:lnTo>
                  <a:lnTo>
                    <a:pt x="5853" y="406"/>
                  </a:lnTo>
                  <a:lnTo>
                    <a:pt x="5857" y="406"/>
                  </a:lnTo>
                  <a:lnTo>
                    <a:pt x="5860" y="406"/>
                  </a:lnTo>
                  <a:lnTo>
                    <a:pt x="5863" y="406"/>
                  </a:lnTo>
                  <a:lnTo>
                    <a:pt x="5867" y="406"/>
                  </a:lnTo>
                  <a:lnTo>
                    <a:pt x="5870" y="406"/>
                  </a:lnTo>
                  <a:lnTo>
                    <a:pt x="5873" y="406"/>
                  </a:lnTo>
                  <a:lnTo>
                    <a:pt x="5876" y="406"/>
                  </a:lnTo>
                  <a:lnTo>
                    <a:pt x="5880" y="405"/>
                  </a:lnTo>
                  <a:lnTo>
                    <a:pt x="5883" y="405"/>
                  </a:lnTo>
                  <a:lnTo>
                    <a:pt x="5886" y="405"/>
                  </a:lnTo>
                  <a:lnTo>
                    <a:pt x="5889" y="405"/>
                  </a:lnTo>
                  <a:lnTo>
                    <a:pt x="5893" y="405"/>
                  </a:lnTo>
                  <a:lnTo>
                    <a:pt x="5896" y="404"/>
                  </a:lnTo>
                  <a:lnTo>
                    <a:pt x="5899" y="404"/>
                  </a:lnTo>
                  <a:lnTo>
                    <a:pt x="5902" y="404"/>
                  </a:lnTo>
                  <a:lnTo>
                    <a:pt x="5906" y="403"/>
                  </a:lnTo>
                  <a:lnTo>
                    <a:pt x="5909" y="403"/>
                  </a:lnTo>
                  <a:lnTo>
                    <a:pt x="5912" y="403"/>
                  </a:lnTo>
                  <a:lnTo>
                    <a:pt x="5915" y="402"/>
                  </a:lnTo>
                  <a:lnTo>
                    <a:pt x="5919" y="402"/>
                  </a:lnTo>
                  <a:lnTo>
                    <a:pt x="5922" y="402"/>
                  </a:lnTo>
                  <a:lnTo>
                    <a:pt x="5925" y="401"/>
                  </a:lnTo>
                  <a:lnTo>
                    <a:pt x="5928" y="401"/>
                  </a:lnTo>
                  <a:lnTo>
                    <a:pt x="5932" y="400"/>
                  </a:lnTo>
                  <a:lnTo>
                    <a:pt x="5935" y="400"/>
                  </a:lnTo>
                  <a:lnTo>
                    <a:pt x="5938" y="399"/>
                  </a:lnTo>
                  <a:lnTo>
                    <a:pt x="5942" y="399"/>
                  </a:lnTo>
                  <a:lnTo>
                    <a:pt x="5945" y="398"/>
                  </a:lnTo>
                  <a:lnTo>
                    <a:pt x="5948" y="397"/>
                  </a:lnTo>
                  <a:lnTo>
                    <a:pt x="5951" y="397"/>
                  </a:lnTo>
                  <a:lnTo>
                    <a:pt x="5955" y="396"/>
                  </a:lnTo>
                  <a:lnTo>
                    <a:pt x="5958" y="396"/>
                  </a:lnTo>
                  <a:lnTo>
                    <a:pt x="5961" y="395"/>
                  </a:lnTo>
                  <a:lnTo>
                    <a:pt x="5964" y="394"/>
                  </a:lnTo>
                  <a:lnTo>
                    <a:pt x="5968" y="393"/>
                  </a:lnTo>
                  <a:lnTo>
                    <a:pt x="5971" y="393"/>
                  </a:lnTo>
                  <a:lnTo>
                    <a:pt x="5974" y="392"/>
                  </a:lnTo>
                  <a:lnTo>
                    <a:pt x="5977" y="391"/>
                  </a:lnTo>
                  <a:lnTo>
                    <a:pt x="5981" y="390"/>
                  </a:lnTo>
                  <a:lnTo>
                    <a:pt x="5984" y="389"/>
                  </a:lnTo>
                  <a:lnTo>
                    <a:pt x="5987" y="388"/>
                  </a:lnTo>
                  <a:lnTo>
                    <a:pt x="5990" y="388"/>
                  </a:lnTo>
                  <a:lnTo>
                    <a:pt x="5994" y="387"/>
                  </a:lnTo>
                  <a:lnTo>
                    <a:pt x="5997" y="386"/>
                  </a:lnTo>
                  <a:lnTo>
                    <a:pt x="6000" y="385"/>
                  </a:lnTo>
                  <a:lnTo>
                    <a:pt x="6003" y="384"/>
                  </a:lnTo>
                  <a:lnTo>
                    <a:pt x="6007" y="383"/>
                  </a:lnTo>
                  <a:lnTo>
                    <a:pt x="6010" y="382"/>
                  </a:lnTo>
                  <a:lnTo>
                    <a:pt x="6013" y="381"/>
                  </a:lnTo>
                  <a:lnTo>
                    <a:pt x="6017" y="380"/>
                  </a:lnTo>
                  <a:lnTo>
                    <a:pt x="6020" y="379"/>
                  </a:lnTo>
                  <a:lnTo>
                    <a:pt x="6023" y="378"/>
                  </a:lnTo>
                  <a:lnTo>
                    <a:pt x="6026" y="377"/>
                  </a:lnTo>
                  <a:lnTo>
                    <a:pt x="6030" y="376"/>
                  </a:lnTo>
                  <a:lnTo>
                    <a:pt x="6033" y="375"/>
                  </a:lnTo>
                  <a:lnTo>
                    <a:pt x="6036" y="374"/>
                  </a:lnTo>
                  <a:lnTo>
                    <a:pt x="6039" y="373"/>
                  </a:lnTo>
                  <a:lnTo>
                    <a:pt x="6043" y="372"/>
                  </a:lnTo>
                  <a:lnTo>
                    <a:pt x="6046" y="371"/>
                  </a:lnTo>
                  <a:lnTo>
                    <a:pt x="6049" y="370"/>
                  </a:lnTo>
                  <a:lnTo>
                    <a:pt x="6052" y="369"/>
                  </a:lnTo>
                  <a:lnTo>
                    <a:pt x="6056" y="367"/>
                  </a:lnTo>
                  <a:lnTo>
                    <a:pt x="6059" y="366"/>
                  </a:lnTo>
                  <a:lnTo>
                    <a:pt x="6062" y="365"/>
                  </a:lnTo>
                  <a:lnTo>
                    <a:pt x="6065" y="364"/>
                  </a:lnTo>
                  <a:lnTo>
                    <a:pt x="6069" y="363"/>
                  </a:lnTo>
                  <a:lnTo>
                    <a:pt x="6072" y="362"/>
                  </a:lnTo>
                  <a:lnTo>
                    <a:pt x="6075" y="361"/>
                  </a:lnTo>
                  <a:lnTo>
                    <a:pt x="6078" y="360"/>
                  </a:lnTo>
                  <a:lnTo>
                    <a:pt x="6082" y="359"/>
                  </a:lnTo>
                  <a:lnTo>
                    <a:pt x="6085" y="358"/>
                  </a:lnTo>
                  <a:lnTo>
                    <a:pt x="6088" y="356"/>
                  </a:lnTo>
                  <a:lnTo>
                    <a:pt x="6092" y="355"/>
                  </a:lnTo>
                  <a:lnTo>
                    <a:pt x="6095" y="354"/>
                  </a:lnTo>
                  <a:lnTo>
                    <a:pt x="6098" y="353"/>
                  </a:lnTo>
                  <a:lnTo>
                    <a:pt x="6101" y="352"/>
                  </a:lnTo>
                  <a:lnTo>
                    <a:pt x="6105" y="351"/>
                  </a:lnTo>
                  <a:lnTo>
                    <a:pt x="6108" y="350"/>
                  </a:lnTo>
                  <a:lnTo>
                    <a:pt x="6111" y="349"/>
                  </a:lnTo>
                  <a:lnTo>
                    <a:pt x="6114" y="348"/>
                  </a:lnTo>
                  <a:lnTo>
                    <a:pt x="6118" y="347"/>
                  </a:lnTo>
                  <a:lnTo>
                    <a:pt x="6121" y="346"/>
                  </a:lnTo>
                  <a:lnTo>
                    <a:pt x="6124" y="345"/>
                  </a:lnTo>
                  <a:lnTo>
                    <a:pt x="6127" y="345"/>
                  </a:lnTo>
                  <a:lnTo>
                    <a:pt x="6131" y="344"/>
                  </a:lnTo>
                  <a:lnTo>
                    <a:pt x="6134" y="343"/>
                  </a:lnTo>
                  <a:lnTo>
                    <a:pt x="6137" y="342"/>
                  </a:lnTo>
                  <a:lnTo>
                    <a:pt x="6140" y="341"/>
                  </a:lnTo>
                  <a:lnTo>
                    <a:pt x="6144" y="340"/>
                  </a:lnTo>
                  <a:lnTo>
                    <a:pt x="6147" y="340"/>
                  </a:lnTo>
                  <a:lnTo>
                    <a:pt x="6150" y="339"/>
                  </a:lnTo>
                  <a:lnTo>
                    <a:pt x="6153" y="338"/>
                  </a:lnTo>
                  <a:lnTo>
                    <a:pt x="6157" y="337"/>
                  </a:lnTo>
                  <a:lnTo>
                    <a:pt x="6160" y="337"/>
                  </a:lnTo>
                  <a:lnTo>
                    <a:pt x="6163" y="336"/>
                  </a:lnTo>
                  <a:lnTo>
                    <a:pt x="6167" y="336"/>
                  </a:lnTo>
                  <a:lnTo>
                    <a:pt x="6170" y="335"/>
                  </a:lnTo>
                  <a:lnTo>
                    <a:pt x="6173" y="334"/>
                  </a:lnTo>
                  <a:lnTo>
                    <a:pt x="6176" y="334"/>
                  </a:lnTo>
                  <a:lnTo>
                    <a:pt x="6180" y="333"/>
                  </a:lnTo>
                  <a:lnTo>
                    <a:pt x="6183" y="333"/>
                  </a:lnTo>
                  <a:lnTo>
                    <a:pt x="6186" y="332"/>
                  </a:lnTo>
                  <a:lnTo>
                    <a:pt x="6189" y="332"/>
                  </a:lnTo>
                  <a:lnTo>
                    <a:pt x="6193" y="332"/>
                  </a:lnTo>
                  <a:lnTo>
                    <a:pt x="6196" y="331"/>
                  </a:lnTo>
                  <a:lnTo>
                    <a:pt x="6199" y="331"/>
                  </a:lnTo>
                  <a:lnTo>
                    <a:pt x="6202" y="331"/>
                  </a:lnTo>
                  <a:lnTo>
                    <a:pt x="6206" y="330"/>
                  </a:lnTo>
                  <a:lnTo>
                    <a:pt x="6209" y="330"/>
                  </a:lnTo>
                  <a:lnTo>
                    <a:pt x="6212" y="330"/>
                  </a:lnTo>
                  <a:lnTo>
                    <a:pt x="6215" y="330"/>
                  </a:lnTo>
                  <a:lnTo>
                    <a:pt x="6219" y="330"/>
                  </a:lnTo>
                  <a:lnTo>
                    <a:pt x="6222" y="330"/>
                  </a:lnTo>
                  <a:lnTo>
                    <a:pt x="6225" y="330"/>
                  </a:lnTo>
                  <a:lnTo>
                    <a:pt x="6229" y="330"/>
                  </a:lnTo>
                  <a:lnTo>
                    <a:pt x="6232" y="330"/>
                  </a:lnTo>
                  <a:lnTo>
                    <a:pt x="6235" y="330"/>
                  </a:lnTo>
                  <a:lnTo>
                    <a:pt x="6238" y="330"/>
                  </a:lnTo>
                  <a:lnTo>
                    <a:pt x="6242" y="330"/>
                  </a:lnTo>
                  <a:lnTo>
                    <a:pt x="6245" y="330"/>
                  </a:lnTo>
                  <a:lnTo>
                    <a:pt x="6248" y="330"/>
                  </a:lnTo>
                  <a:lnTo>
                    <a:pt x="6251" y="330"/>
                  </a:lnTo>
                  <a:lnTo>
                    <a:pt x="6255" y="330"/>
                  </a:lnTo>
                  <a:lnTo>
                    <a:pt x="6258" y="330"/>
                  </a:lnTo>
                  <a:lnTo>
                    <a:pt x="6261" y="330"/>
                  </a:lnTo>
                  <a:lnTo>
                    <a:pt x="6264" y="331"/>
                  </a:lnTo>
                  <a:lnTo>
                    <a:pt x="6268" y="331"/>
                  </a:lnTo>
                  <a:lnTo>
                    <a:pt x="6271" y="331"/>
                  </a:lnTo>
                  <a:lnTo>
                    <a:pt x="6274" y="331"/>
                  </a:lnTo>
                  <a:lnTo>
                    <a:pt x="6277" y="331"/>
                  </a:lnTo>
                  <a:lnTo>
                    <a:pt x="6281" y="332"/>
                  </a:lnTo>
                  <a:lnTo>
                    <a:pt x="6284" y="332"/>
                  </a:lnTo>
                  <a:lnTo>
                    <a:pt x="6287" y="332"/>
                  </a:lnTo>
                  <a:lnTo>
                    <a:pt x="6290" y="333"/>
                  </a:lnTo>
                  <a:lnTo>
                    <a:pt x="6294" y="333"/>
                  </a:lnTo>
                  <a:lnTo>
                    <a:pt x="6297" y="333"/>
                  </a:lnTo>
                  <a:lnTo>
                    <a:pt x="6300" y="333"/>
                  </a:lnTo>
                  <a:lnTo>
                    <a:pt x="6304" y="334"/>
                  </a:lnTo>
                  <a:lnTo>
                    <a:pt x="6307" y="334"/>
                  </a:lnTo>
                  <a:lnTo>
                    <a:pt x="6310" y="334"/>
                  </a:lnTo>
                  <a:lnTo>
                    <a:pt x="6313" y="335"/>
                  </a:lnTo>
                  <a:lnTo>
                    <a:pt x="6317" y="335"/>
                  </a:lnTo>
                  <a:lnTo>
                    <a:pt x="6320" y="335"/>
                  </a:lnTo>
                  <a:lnTo>
                    <a:pt x="6323" y="335"/>
                  </a:lnTo>
                  <a:lnTo>
                    <a:pt x="6326" y="336"/>
                  </a:lnTo>
                  <a:lnTo>
                    <a:pt x="6330" y="336"/>
                  </a:lnTo>
                  <a:lnTo>
                    <a:pt x="6333" y="336"/>
                  </a:lnTo>
                  <a:lnTo>
                    <a:pt x="6336" y="337"/>
                  </a:lnTo>
                  <a:lnTo>
                    <a:pt x="6339" y="337"/>
                  </a:lnTo>
                  <a:lnTo>
                    <a:pt x="6343" y="337"/>
                  </a:lnTo>
                  <a:lnTo>
                    <a:pt x="6346" y="337"/>
                  </a:lnTo>
                  <a:lnTo>
                    <a:pt x="6349" y="337"/>
                  </a:lnTo>
                  <a:lnTo>
                    <a:pt x="6352" y="338"/>
                  </a:lnTo>
                  <a:lnTo>
                    <a:pt x="6356" y="338"/>
                  </a:lnTo>
                  <a:lnTo>
                    <a:pt x="6359" y="338"/>
                  </a:lnTo>
                  <a:lnTo>
                    <a:pt x="6362" y="338"/>
                  </a:lnTo>
                  <a:lnTo>
                    <a:pt x="6365" y="338"/>
                  </a:lnTo>
                  <a:lnTo>
                    <a:pt x="6369" y="338"/>
                  </a:lnTo>
                  <a:lnTo>
                    <a:pt x="6372" y="338"/>
                  </a:lnTo>
                  <a:lnTo>
                    <a:pt x="6375" y="338"/>
                  </a:lnTo>
                  <a:lnTo>
                    <a:pt x="6379" y="338"/>
                  </a:lnTo>
                  <a:lnTo>
                    <a:pt x="6382" y="338"/>
                  </a:lnTo>
                  <a:lnTo>
                    <a:pt x="6385" y="338"/>
                  </a:lnTo>
                  <a:lnTo>
                    <a:pt x="6388" y="338"/>
                  </a:lnTo>
                  <a:lnTo>
                    <a:pt x="6392" y="338"/>
                  </a:lnTo>
                  <a:lnTo>
                    <a:pt x="6395" y="338"/>
                  </a:lnTo>
                  <a:lnTo>
                    <a:pt x="6398" y="338"/>
                  </a:lnTo>
                  <a:lnTo>
                    <a:pt x="6401" y="338"/>
                  </a:lnTo>
                  <a:lnTo>
                    <a:pt x="6405" y="338"/>
                  </a:lnTo>
                  <a:lnTo>
                    <a:pt x="6408" y="338"/>
                  </a:lnTo>
                  <a:lnTo>
                    <a:pt x="6411" y="338"/>
                  </a:lnTo>
                  <a:lnTo>
                    <a:pt x="6414" y="338"/>
                  </a:lnTo>
                  <a:lnTo>
                    <a:pt x="6418" y="338"/>
                  </a:lnTo>
                  <a:lnTo>
                    <a:pt x="6421" y="337"/>
                  </a:lnTo>
                  <a:lnTo>
                    <a:pt x="6424" y="337"/>
                  </a:lnTo>
                  <a:lnTo>
                    <a:pt x="6427" y="337"/>
                  </a:lnTo>
                  <a:lnTo>
                    <a:pt x="6431" y="337"/>
                  </a:lnTo>
                  <a:lnTo>
                    <a:pt x="6434" y="337"/>
                  </a:lnTo>
                  <a:lnTo>
                    <a:pt x="6437" y="336"/>
                  </a:lnTo>
                  <a:lnTo>
                    <a:pt x="6440" y="336"/>
                  </a:lnTo>
                  <a:lnTo>
                    <a:pt x="6444" y="336"/>
                  </a:lnTo>
                  <a:lnTo>
                    <a:pt x="6447" y="335"/>
                  </a:lnTo>
                  <a:lnTo>
                    <a:pt x="6450" y="335"/>
                  </a:lnTo>
                  <a:lnTo>
                    <a:pt x="6454" y="335"/>
                  </a:lnTo>
                  <a:lnTo>
                    <a:pt x="6457" y="334"/>
                  </a:lnTo>
                  <a:lnTo>
                    <a:pt x="6460" y="334"/>
                  </a:lnTo>
                  <a:lnTo>
                    <a:pt x="6463" y="333"/>
                  </a:lnTo>
                  <a:lnTo>
                    <a:pt x="6467" y="333"/>
                  </a:lnTo>
                  <a:lnTo>
                    <a:pt x="6470" y="333"/>
                  </a:lnTo>
                  <a:lnTo>
                    <a:pt x="6473" y="332"/>
                  </a:lnTo>
                  <a:lnTo>
                    <a:pt x="6476" y="332"/>
                  </a:lnTo>
                  <a:lnTo>
                    <a:pt x="6480" y="331"/>
                  </a:lnTo>
                  <a:lnTo>
                    <a:pt x="6483" y="331"/>
                  </a:lnTo>
                  <a:lnTo>
                    <a:pt x="6486" y="330"/>
                  </a:lnTo>
                  <a:lnTo>
                    <a:pt x="6489" y="330"/>
                  </a:lnTo>
                  <a:lnTo>
                    <a:pt x="6493" y="329"/>
                  </a:lnTo>
                  <a:lnTo>
                    <a:pt x="6496" y="329"/>
                  </a:lnTo>
                  <a:lnTo>
                    <a:pt x="6499" y="328"/>
                  </a:lnTo>
                  <a:lnTo>
                    <a:pt x="6502" y="328"/>
                  </a:lnTo>
                  <a:lnTo>
                    <a:pt x="6506" y="327"/>
                  </a:lnTo>
                  <a:lnTo>
                    <a:pt x="6509" y="327"/>
                  </a:lnTo>
                  <a:lnTo>
                    <a:pt x="6512" y="327"/>
                  </a:lnTo>
                  <a:lnTo>
                    <a:pt x="6515" y="326"/>
                  </a:lnTo>
                  <a:lnTo>
                    <a:pt x="6519" y="326"/>
                  </a:lnTo>
                  <a:lnTo>
                    <a:pt x="6522" y="325"/>
                  </a:lnTo>
                  <a:lnTo>
                    <a:pt x="6525" y="325"/>
                  </a:lnTo>
                  <a:lnTo>
                    <a:pt x="6529" y="324"/>
                  </a:lnTo>
                  <a:lnTo>
                    <a:pt x="6532" y="324"/>
                  </a:lnTo>
                  <a:lnTo>
                    <a:pt x="6535" y="323"/>
                  </a:lnTo>
                  <a:lnTo>
                    <a:pt x="6538" y="323"/>
                  </a:lnTo>
                  <a:lnTo>
                    <a:pt x="6542" y="322"/>
                  </a:lnTo>
                  <a:lnTo>
                    <a:pt x="6545" y="322"/>
                  </a:lnTo>
                  <a:lnTo>
                    <a:pt x="6548" y="321"/>
                  </a:lnTo>
                  <a:lnTo>
                    <a:pt x="6551" y="321"/>
                  </a:lnTo>
                  <a:lnTo>
                    <a:pt x="6555" y="320"/>
                  </a:lnTo>
                  <a:lnTo>
                    <a:pt x="6558" y="320"/>
                  </a:lnTo>
                  <a:lnTo>
                    <a:pt x="6561" y="319"/>
                  </a:lnTo>
                  <a:lnTo>
                    <a:pt x="6564" y="319"/>
                  </a:lnTo>
                  <a:lnTo>
                    <a:pt x="6568" y="319"/>
                  </a:lnTo>
                  <a:lnTo>
                    <a:pt x="6571" y="318"/>
                  </a:lnTo>
                  <a:lnTo>
                    <a:pt x="6574" y="318"/>
                  </a:lnTo>
                  <a:lnTo>
                    <a:pt x="6577" y="317"/>
                  </a:lnTo>
                  <a:lnTo>
                    <a:pt x="6581" y="317"/>
                  </a:lnTo>
                  <a:lnTo>
                    <a:pt x="6584" y="317"/>
                  </a:lnTo>
                  <a:lnTo>
                    <a:pt x="6587" y="316"/>
                  </a:lnTo>
                  <a:lnTo>
                    <a:pt x="6591" y="316"/>
                  </a:lnTo>
                  <a:lnTo>
                    <a:pt x="6594" y="315"/>
                  </a:lnTo>
                  <a:lnTo>
                    <a:pt x="6597" y="315"/>
                  </a:lnTo>
                  <a:lnTo>
                    <a:pt x="6600" y="315"/>
                  </a:lnTo>
                  <a:lnTo>
                    <a:pt x="6604" y="314"/>
                  </a:lnTo>
                  <a:lnTo>
                    <a:pt x="6607" y="314"/>
                  </a:lnTo>
                  <a:lnTo>
                    <a:pt x="6610" y="313"/>
                  </a:lnTo>
                  <a:lnTo>
                    <a:pt x="6613" y="313"/>
                  </a:lnTo>
                  <a:lnTo>
                    <a:pt x="6617" y="313"/>
                  </a:lnTo>
                  <a:lnTo>
                    <a:pt x="6620" y="312"/>
                  </a:lnTo>
                  <a:lnTo>
                    <a:pt x="6623" y="312"/>
                  </a:lnTo>
                  <a:lnTo>
                    <a:pt x="6626" y="312"/>
                  </a:lnTo>
                  <a:lnTo>
                    <a:pt x="6630" y="311"/>
                  </a:lnTo>
                  <a:lnTo>
                    <a:pt x="6633" y="311"/>
                  </a:lnTo>
                  <a:lnTo>
                    <a:pt x="6636" y="311"/>
                  </a:lnTo>
                  <a:lnTo>
                    <a:pt x="6639" y="310"/>
                  </a:lnTo>
                  <a:lnTo>
                    <a:pt x="6643" y="310"/>
                  </a:lnTo>
                  <a:lnTo>
                    <a:pt x="6646" y="310"/>
                  </a:lnTo>
                  <a:lnTo>
                    <a:pt x="6649" y="309"/>
                  </a:lnTo>
                  <a:lnTo>
                    <a:pt x="6652" y="309"/>
                  </a:lnTo>
                  <a:lnTo>
                    <a:pt x="6656" y="309"/>
                  </a:lnTo>
                  <a:lnTo>
                    <a:pt x="6659" y="309"/>
                  </a:lnTo>
                  <a:lnTo>
                    <a:pt x="6662" y="308"/>
                  </a:lnTo>
                  <a:lnTo>
                    <a:pt x="6666" y="308"/>
                  </a:lnTo>
                  <a:lnTo>
                    <a:pt x="6669" y="308"/>
                  </a:lnTo>
                  <a:lnTo>
                    <a:pt x="6672" y="307"/>
                  </a:lnTo>
                  <a:lnTo>
                    <a:pt x="6675" y="307"/>
                  </a:lnTo>
                  <a:lnTo>
                    <a:pt x="6679" y="307"/>
                  </a:lnTo>
                  <a:lnTo>
                    <a:pt x="6682" y="306"/>
                  </a:lnTo>
                  <a:lnTo>
                    <a:pt x="6685" y="306"/>
                  </a:lnTo>
                  <a:lnTo>
                    <a:pt x="6688" y="306"/>
                  </a:lnTo>
                  <a:lnTo>
                    <a:pt x="6692" y="306"/>
                  </a:lnTo>
                  <a:lnTo>
                    <a:pt x="6695" y="305"/>
                  </a:lnTo>
                  <a:lnTo>
                    <a:pt x="6698" y="305"/>
                  </a:lnTo>
                  <a:lnTo>
                    <a:pt x="6701" y="305"/>
                  </a:lnTo>
                  <a:lnTo>
                    <a:pt x="6705" y="304"/>
                  </a:lnTo>
                  <a:lnTo>
                    <a:pt x="6708" y="304"/>
                  </a:lnTo>
                  <a:lnTo>
                    <a:pt x="6711" y="304"/>
                  </a:lnTo>
                  <a:lnTo>
                    <a:pt x="6714" y="303"/>
                  </a:lnTo>
                  <a:lnTo>
                    <a:pt x="6718" y="303"/>
                  </a:lnTo>
                  <a:lnTo>
                    <a:pt x="6721" y="303"/>
                  </a:lnTo>
                  <a:lnTo>
                    <a:pt x="6724" y="303"/>
                  </a:lnTo>
                  <a:lnTo>
                    <a:pt x="6727" y="302"/>
                  </a:lnTo>
                  <a:lnTo>
                    <a:pt x="6731" y="302"/>
                  </a:lnTo>
                  <a:lnTo>
                    <a:pt x="6734" y="302"/>
                  </a:lnTo>
                  <a:lnTo>
                    <a:pt x="6737" y="301"/>
                  </a:lnTo>
                  <a:lnTo>
                    <a:pt x="6741" y="301"/>
                  </a:lnTo>
                  <a:lnTo>
                    <a:pt x="6744" y="301"/>
                  </a:lnTo>
                  <a:lnTo>
                    <a:pt x="6747" y="300"/>
                  </a:lnTo>
                  <a:lnTo>
                    <a:pt x="6750" y="300"/>
                  </a:lnTo>
                  <a:lnTo>
                    <a:pt x="6754" y="300"/>
                  </a:lnTo>
                  <a:lnTo>
                    <a:pt x="6757" y="299"/>
                  </a:lnTo>
                  <a:lnTo>
                    <a:pt x="6760" y="299"/>
                  </a:lnTo>
                  <a:lnTo>
                    <a:pt x="6763" y="299"/>
                  </a:lnTo>
                  <a:lnTo>
                    <a:pt x="6767" y="299"/>
                  </a:lnTo>
                  <a:lnTo>
                    <a:pt x="6770" y="298"/>
                  </a:lnTo>
                  <a:lnTo>
                    <a:pt x="6773" y="298"/>
                  </a:lnTo>
                  <a:lnTo>
                    <a:pt x="6776" y="298"/>
                  </a:lnTo>
                  <a:lnTo>
                    <a:pt x="6780" y="297"/>
                  </a:lnTo>
                  <a:lnTo>
                    <a:pt x="6783" y="297"/>
                  </a:lnTo>
                  <a:lnTo>
                    <a:pt x="6786" y="297"/>
                  </a:lnTo>
                  <a:lnTo>
                    <a:pt x="6789" y="296"/>
                  </a:lnTo>
                  <a:lnTo>
                    <a:pt x="6793" y="296"/>
                  </a:lnTo>
                  <a:lnTo>
                    <a:pt x="6796" y="296"/>
                  </a:lnTo>
                  <a:lnTo>
                    <a:pt x="6799" y="295"/>
                  </a:lnTo>
                  <a:lnTo>
                    <a:pt x="6802" y="295"/>
                  </a:lnTo>
                  <a:lnTo>
                    <a:pt x="6806" y="295"/>
                  </a:lnTo>
                  <a:lnTo>
                    <a:pt x="6809" y="294"/>
                  </a:lnTo>
                  <a:lnTo>
                    <a:pt x="6812" y="294"/>
                  </a:lnTo>
                  <a:lnTo>
                    <a:pt x="6816" y="294"/>
                  </a:lnTo>
                  <a:lnTo>
                    <a:pt x="6819" y="294"/>
                  </a:lnTo>
                  <a:lnTo>
                    <a:pt x="6822" y="293"/>
                  </a:lnTo>
                  <a:lnTo>
                    <a:pt x="6825" y="293"/>
                  </a:lnTo>
                  <a:lnTo>
                    <a:pt x="6829" y="293"/>
                  </a:lnTo>
                  <a:lnTo>
                    <a:pt x="6832" y="292"/>
                  </a:lnTo>
                  <a:lnTo>
                    <a:pt x="6835" y="292"/>
                  </a:lnTo>
                  <a:lnTo>
                    <a:pt x="6838" y="291"/>
                  </a:lnTo>
                  <a:lnTo>
                    <a:pt x="6842" y="291"/>
                  </a:lnTo>
                  <a:lnTo>
                    <a:pt x="6845" y="291"/>
                  </a:lnTo>
                  <a:lnTo>
                    <a:pt x="6848" y="290"/>
                  </a:lnTo>
                  <a:lnTo>
                    <a:pt x="6851" y="290"/>
                  </a:lnTo>
                  <a:lnTo>
                    <a:pt x="6855" y="290"/>
                  </a:lnTo>
                  <a:lnTo>
                    <a:pt x="6858" y="289"/>
                  </a:lnTo>
                  <a:lnTo>
                    <a:pt x="6861" y="289"/>
                  </a:lnTo>
                  <a:lnTo>
                    <a:pt x="6864" y="288"/>
                  </a:lnTo>
                  <a:lnTo>
                    <a:pt x="6868" y="288"/>
                  </a:lnTo>
                  <a:lnTo>
                    <a:pt x="6871" y="288"/>
                  </a:lnTo>
                  <a:lnTo>
                    <a:pt x="6874" y="287"/>
                  </a:lnTo>
                  <a:lnTo>
                    <a:pt x="6877" y="287"/>
                  </a:lnTo>
                  <a:lnTo>
                    <a:pt x="6881" y="286"/>
                  </a:lnTo>
                  <a:lnTo>
                    <a:pt x="6884" y="286"/>
                  </a:lnTo>
                  <a:lnTo>
                    <a:pt x="6887" y="285"/>
                  </a:lnTo>
                  <a:lnTo>
                    <a:pt x="6891" y="285"/>
                  </a:lnTo>
                  <a:lnTo>
                    <a:pt x="6894" y="285"/>
                  </a:lnTo>
                  <a:lnTo>
                    <a:pt x="6897" y="284"/>
                  </a:lnTo>
                  <a:lnTo>
                    <a:pt x="6900" y="284"/>
                  </a:lnTo>
                  <a:lnTo>
                    <a:pt x="6904" y="283"/>
                  </a:lnTo>
                  <a:lnTo>
                    <a:pt x="6907" y="283"/>
                  </a:lnTo>
                  <a:lnTo>
                    <a:pt x="6910" y="282"/>
                  </a:lnTo>
                  <a:lnTo>
                    <a:pt x="6913" y="282"/>
                  </a:lnTo>
                  <a:lnTo>
                    <a:pt x="6917" y="281"/>
                  </a:lnTo>
                  <a:lnTo>
                    <a:pt x="6920" y="281"/>
                  </a:lnTo>
                  <a:lnTo>
                    <a:pt x="6923" y="280"/>
                  </a:lnTo>
                  <a:lnTo>
                    <a:pt x="6926" y="279"/>
                  </a:lnTo>
                  <a:lnTo>
                    <a:pt x="6930" y="279"/>
                  </a:lnTo>
                  <a:lnTo>
                    <a:pt x="6933" y="278"/>
                  </a:lnTo>
                  <a:lnTo>
                    <a:pt x="6936" y="278"/>
                  </a:lnTo>
                  <a:lnTo>
                    <a:pt x="6939" y="277"/>
                  </a:lnTo>
                  <a:lnTo>
                    <a:pt x="6943" y="276"/>
                  </a:lnTo>
                  <a:lnTo>
                    <a:pt x="6946" y="276"/>
                  </a:lnTo>
                  <a:lnTo>
                    <a:pt x="6949" y="275"/>
                  </a:lnTo>
                  <a:lnTo>
                    <a:pt x="6953" y="274"/>
                  </a:lnTo>
                  <a:lnTo>
                    <a:pt x="6956" y="274"/>
                  </a:lnTo>
                  <a:lnTo>
                    <a:pt x="6959" y="273"/>
                  </a:lnTo>
                  <a:lnTo>
                    <a:pt x="6962" y="272"/>
                  </a:lnTo>
                  <a:lnTo>
                    <a:pt x="6966" y="272"/>
                  </a:lnTo>
                  <a:lnTo>
                    <a:pt x="6969" y="271"/>
                  </a:lnTo>
                  <a:lnTo>
                    <a:pt x="6972" y="270"/>
                  </a:lnTo>
                  <a:lnTo>
                    <a:pt x="6975" y="270"/>
                  </a:lnTo>
                  <a:lnTo>
                    <a:pt x="6979" y="269"/>
                  </a:lnTo>
                  <a:lnTo>
                    <a:pt x="6982" y="268"/>
                  </a:lnTo>
                  <a:lnTo>
                    <a:pt x="6985" y="268"/>
                  </a:lnTo>
                  <a:lnTo>
                    <a:pt x="6988" y="267"/>
                  </a:lnTo>
                  <a:lnTo>
                    <a:pt x="6992" y="266"/>
                  </a:lnTo>
                  <a:lnTo>
                    <a:pt x="6995" y="266"/>
                  </a:lnTo>
                  <a:lnTo>
                    <a:pt x="6998" y="265"/>
                  </a:lnTo>
                  <a:lnTo>
                    <a:pt x="7001" y="264"/>
                  </a:lnTo>
                  <a:lnTo>
                    <a:pt x="7005" y="263"/>
                  </a:lnTo>
                  <a:lnTo>
                    <a:pt x="7008" y="263"/>
                  </a:lnTo>
                  <a:lnTo>
                    <a:pt x="7011" y="262"/>
                  </a:lnTo>
                  <a:lnTo>
                    <a:pt x="7014" y="261"/>
                  </a:lnTo>
                  <a:lnTo>
                    <a:pt x="7018" y="261"/>
                  </a:lnTo>
                  <a:lnTo>
                    <a:pt x="7021" y="260"/>
                  </a:lnTo>
                  <a:lnTo>
                    <a:pt x="7024" y="259"/>
                  </a:lnTo>
                  <a:lnTo>
                    <a:pt x="7028" y="259"/>
                  </a:lnTo>
                  <a:lnTo>
                    <a:pt x="7031" y="258"/>
                  </a:lnTo>
                  <a:lnTo>
                    <a:pt x="7034" y="257"/>
                  </a:lnTo>
                  <a:lnTo>
                    <a:pt x="7037" y="257"/>
                  </a:lnTo>
                  <a:lnTo>
                    <a:pt x="7041" y="256"/>
                  </a:lnTo>
                  <a:lnTo>
                    <a:pt x="7044" y="255"/>
                  </a:lnTo>
                  <a:lnTo>
                    <a:pt x="7047" y="255"/>
                  </a:lnTo>
                  <a:lnTo>
                    <a:pt x="7050" y="254"/>
                  </a:lnTo>
                  <a:lnTo>
                    <a:pt x="7054" y="254"/>
                  </a:lnTo>
                  <a:lnTo>
                    <a:pt x="7057" y="253"/>
                  </a:lnTo>
                  <a:lnTo>
                    <a:pt x="7060" y="252"/>
                  </a:lnTo>
                  <a:lnTo>
                    <a:pt x="7063" y="252"/>
                  </a:lnTo>
                  <a:lnTo>
                    <a:pt x="7067" y="251"/>
                  </a:lnTo>
                  <a:lnTo>
                    <a:pt x="7070" y="251"/>
                  </a:lnTo>
                  <a:lnTo>
                    <a:pt x="7073" y="250"/>
                  </a:lnTo>
                  <a:lnTo>
                    <a:pt x="7076" y="250"/>
                  </a:lnTo>
                  <a:lnTo>
                    <a:pt x="7080" y="249"/>
                  </a:lnTo>
                  <a:lnTo>
                    <a:pt x="7083" y="249"/>
                  </a:lnTo>
                  <a:lnTo>
                    <a:pt x="7086" y="248"/>
                  </a:lnTo>
                  <a:lnTo>
                    <a:pt x="7089" y="248"/>
                  </a:lnTo>
                  <a:lnTo>
                    <a:pt x="7093" y="247"/>
                  </a:lnTo>
                  <a:lnTo>
                    <a:pt x="7096" y="247"/>
                  </a:lnTo>
                  <a:lnTo>
                    <a:pt x="7099" y="247"/>
                  </a:lnTo>
                  <a:lnTo>
                    <a:pt x="7103" y="246"/>
                  </a:lnTo>
                  <a:lnTo>
                    <a:pt x="7106" y="246"/>
                  </a:lnTo>
                  <a:lnTo>
                    <a:pt x="7109" y="246"/>
                  </a:lnTo>
                  <a:lnTo>
                    <a:pt x="7112" y="245"/>
                  </a:lnTo>
                  <a:lnTo>
                    <a:pt x="7116" y="245"/>
                  </a:lnTo>
                  <a:lnTo>
                    <a:pt x="7119" y="245"/>
                  </a:lnTo>
                  <a:lnTo>
                    <a:pt x="7122" y="245"/>
                  </a:lnTo>
                  <a:lnTo>
                    <a:pt x="7125" y="244"/>
                  </a:lnTo>
                  <a:lnTo>
                    <a:pt x="7129" y="244"/>
                  </a:lnTo>
                  <a:lnTo>
                    <a:pt x="7132" y="24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88">
              <a:extLst>
                <a:ext uri="{FF2B5EF4-FFF2-40B4-BE49-F238E27FC236}">
                  <a16:creationId xmlns:a16="http://schemas.microsoft.com/office/drawing/2014/main" id="{D6DDAF70-9555-4F69-8EAB-ABDCBFB97B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6" y="3376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89">
              <a:extLst>
                <a:ext uri="{FF2B5EF4-FFF2-40B4-BE49-F238E27FC236}">
                  <a16:creationId xmlns:a16="http://schemas.microsoft.com/office/drawing/2014/main" id="{9F8CC2D9-D198-4269-92CC-C6E4557E449B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405" y="2400"/>
              <a:ext cx="3031" cy="1090"/>
            </a:xfrm>
            <a:custGeom>
              <a:avLst/>
              <a:gdLst>
                <a:gd name="T0" fmla="*/ 110 w 7132"/>
                <a:gd name="T1" fmla="*/ 2640 h 2675"/>
                <a:gd name="T2" fmla="*/ 225 w 7132"/>
                <a:gd name="T3" fmla="*/ 2538 h 2675"/>
                <a:gd name="T4" fmla="*/ 339 w 7132"/>
                <a:gd name="T5" fmla="*/ 2363 h 2675"/>
                <a:gd name="T6" fmla="*/ 453 w 7132"/>
                <a:gd name="T7" fmla="*/ 2104 h 2675"/>
                <a:gd name="T8" fmla="*/ 567 w 7132"/>
                <a:gd name="T9" fmla="*/ 1753 h 2675"/>
                <a:gd name="T10" fmla="*/ 681 w 7132"/>
                <a:gd name="T11" fmla="*/ 1300 h 2675"/>
                <a:gd name="T12" fmla="*/ 795 w 7132"/>
                <a:gd name="T13" fmla="*/ 823 h 2675"/>
                <a:gd name="T14" fmla="*/ 909 w 7132"/>
                <a:gd name="T15" fmla="*/ 599 h 2675"/>
                <a:gd name="T16" fmla="*/ 1024 w 7132"/>
                <a:gd name="T17" fmla="*/ 581 h 2675"/>
                <a:gd name="T18" fmla="*/ 1138 w 7132"/>
                <a:gd name="T19" fmla="*/ 529 h 2675"/>
                <a:gd name="T20" fmla="*/ 1252 w 7132"/>
                <a:gd name="T21" fmla="*/ 444 h 2675"/>
                <a:gd name="T22" fmla="*/ 1366 w 7132"/>
                <a:gd name="T23" fmla="*/ 387 h 2675"/>
                <a:gd name="T24" fmla="*/ 1480 w 7132"/>
                <a:gd name="T25" fmla="*/ 379 h 2675"/>
                <a:gd name="T26" fmla="*/ 1594 w 7132"/>
                <a:gd name="T27" fmla="*/ 392 h 2675"/>
                <a:gd name="T28" fmla="*/ 1708 w 7132"/>
                <a:gd name="T29" fmla="*/ 411 h 2675"/>
                <a:gd name="T30" fmla="*/ 1823 w 7132"/>
                <a:gd name="T31" fmla="*/ 432 h 2675"/>
                <a:gd name="T32" fmla="*/ 1937 w 7132"/>
                <a:gd name="T33" fmla="*/ 446 h 2675"/>
                <a:gd name="T34" fmla="*/ 2051 w 7132"/>
                <a:gd name="T35" fmla="*/ 442 h 2675"/>
                <a:gd name="T36" fmla="*/ 2165 w 7132"/>
                <a:gd name="T37" fmla="*/ 424 h 2675"/>
                <a:gd name="T38" fmla="*/ 2279 w 7132"/>
                <a:gd name="T39" fmla="*/ 407 h 2675"/>
                <a:gd name="T40" fmla="*/ 2393 w 7132"/>
                <a:gd name="T41" fmla="*/ 403 h 2675"/>
                <a:gd name="T42" fmla="*/ 2507 w 7132"/>
                <a:gd name="T43" fmla="*/ 408 h 2675"/>
                <a:gd name="T44" fmla="*/ 2622 w 7132"/>
                <a:gd name="T45" fmla="*/ 406 h 2675"/>
                <a:gd name="T46" fmla="*/ 2736 w 7132"/>
                <a:gd name="T47" fmla="*/ 385 h 2675"/>
                <a:gd name="T48" fmla="*/ 2850 w 7132"/>
                <a:gd name="T49" fmla="*/ 349 h 2675"/>
                <a:gd name="T50" fmla="*/ 2964 w 7132"/>
                <a:gd name="T51" fmla="*/ 303 h 2675"/>
                <a:gd name="T52" fmla="*/ 3078 w 7132"/>
                <a:gd name="T53" fmla="*/ 254 h 2675"/>
                <a:gd name="T54" fmla="*/ 3192 w 7132"/>
                <a:gd name="T55" fmla="*/ 204 h 2675"/>
                <a:gd name="T56" fmla="*/ 3306 w 7132"/>
                <a:gd name="T57" fmla="*/ 150 h 2675"/>
                <a:gd name="T58" fmla="*/ 3421 w 7132"/>
                <a:gd name="T59" fmla="*/ 96 h 2675"/>
                <a:gd name="T60" fmla="*/ 3535 w 7132"/>
                <a:gd name="T61" fmla="*/ 49 h 2675"/>
                <a:gd name="T62" fmla="*/ 3649 w 7132"/>
                <a:gd name="T63" fmla="*/ 19 h 2675"/>
                <a:gd name="T64" fmla="*/ 3763 w 7132"/>
                <a:gd name="T65" fmla="*/ 6 h 2675"/>
                <a:gd name="T66" fmla="*/ 3877 w 7132"/>
                <a:gd name="T67" fmla="*/ 1 h 2675"/>
                <a:gd name="T68" fmla="*/ 3991 w 7132"/>
                <a:gd name="T69" fmla="*/ 0 h 2675"/>
                <a:gd name="T70" fmla="*/ 4105 w 7132"/>
                <a:gd name="T71" fmla="*/ 2 h 2675"/>
                <a:gd name="T72" fmla="*/ 4220 w 7132"/>
                <a:gd name="T73" fmla="*/ 8 h 2675"/>
                <a:gd name="T74" fmla="*/ 4334 w 7132"/>
                <a:gd name="T75" fmla="*/ 22 h 2675"/>
                <a:gd name="T76" fmla="*/ 4448 w 7132"/>
                <a:gd name="T77" fmla="*/ 45 h 2675"/>
                <a:gd name="T78" fmla="*/ 4562 w 7132"/>
                <a:gd name="T79" fmla="*/ 78 h 2675"/>
                <a:gd name="T80" fmla="*/ 4676 w 7132"/>
                <a:gd name="T81" fmla="*/ 119 h 2675"/>
                <a:gd name="T82" fmla="*/ 4790 w 7132"/>
                <a:gd name="T83" fmla="*/ 166 h 2675"/>
                <a:gd name="T84" fmla="*/ 4904 w 7132"/>
                <a:gd name="T85" fmla="*/ 213 h 2675"/>
                <a:gd name="T86" fmla="*/ 5019 w 7132"/>
                <a:gd name="T87" fmla="*/ 253 h 2675"/>
                <a:gd name="T88" fmla="*/ 5133 w 7132"/>
                <a:gd name="T89" fmla="*/ 284 h 2675"/>
                <a:gd name="T90" fmla="*/ 5247 w 7132"/>
                <a:gd name="T91" fmla="*/ 306 h 2675"/>
                <a:gd name="T92" fmla="*/ 5361 w 7132"/>
                <a:gd name="T93" fmla="*/ 322 h 2675"/>
                <a:gd name="T94" fmla="*/ 5475 w 7132"/>
                <a:gd name="T95" fmla="*/ 338 h 2675"/>
                <a:gd name="T96" fmla="*/ 5589 w 7132"/>
                <a:gd name="T97" fmla="*/ 354 h 2675"/>
                <a:gd name="T98" fmla="*/ 5703 w 7132"/>
                <a:gd name="T99" fmla="*/ 369 h 2675"/>
                <a:gd name="T100" fmla="*/ 5818 w 7132"/>
                <a:gd name="T101" fmla="*/ 378 h 2675"/>
                <a:gd name="T102" fmla="*/ 5932 w 7132"/>
                <a:gd name="T103" fmla="*/ 381 h 2675"/>
                <a:gd name="T104" fmla="*/ 6046 w 7132"/>
                <a:gd name="T105" fmla="*/ 380 h 2675"/>
                <a:gd name="T106" fmla="*/ 6160 w 7132"/>
                <a:gd name="T107" fmla="*/ 378 h 2675"/>
                <a:gd name="T108" fmla="*/ 6274 w 7132"/>
                <a:gd name="T109" fmla="*/ 374 h 2675"/>
                <a:gd name="T110" fmla="*/ 6388 w 7132"/>
                <a:gd name="T111" fmla="*/ 366 h 2675"/>
                <a:gd name="T112" fmla="*/ 6502 w 7132"/>
                <a:gd name="T113" fmla="*/ 352 h 2675"/>
                <a:gd name="T114" fmla="*/ 6617 w 7132"/>
                <a:gd name="T115" fmla="*/ 332 h 2675"/>
                <a:gd name="T116" fmla="*/ 6731 w 7132"/>
                <a:gd name="T117" fmla="*/ 311 h 2675"/>
                <a:gd name="T118" fmla="*/ 6845 w 7132"/>
                <a:gd name="T119" fmla="*/ 297 h 2675"/>
                <a:gd name="T120" fmla="*/ 6959 w 7132"/>
                <a:gd name="T121" fmla="*/ 292 h 2675"/>
                <a:gd name="T122" fmla="*/ 7073 w 7132"/>
                <a:gd name="T123" fmla="*/ 291 h 267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2675"/>
                <a:gd name="T188" fmla="*/ 7132 w 7132"/>
                <a:gd name="T189" fmla="*/ 2675 h 267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2675">
                  <a:moveTo>
                    <a:pt x="0" y="2675"/>
                  </a:moveTo>
                  <a:lnTo>
                    <a:pt x="3" y="2675"/>
                  </a:lnTo>
                  <a:lnTo>
                    <a:pt x="6" y="2674"/>
                  </a:lnTo>
                  <a:lnTo>
                    <a:pt x="9" y="2674"/>
                  </a:lnTo>
                  <a:lnTo>
                    <a:pt x="13" y="2673"/>
                  </a:lnTo>
                  <a:lnTo>
                    <a:pt x="16" y="2672"/>
                  </a:lnTo>
                  <a:lnTo>
                    <a:pt x="19" y="2672"/>
                  </a:lnTo>
                  <a:lnTo>
                    <a:pt x="22" y="2671"/>
                  </a:lnTo>
                  <a:lnTo>
                    <a:pt x="26" y="2671"/>
                  </a:lnTo>
                  <a:lnTo>
                    <a:pt x="29" y="2670"/>
                  </a:lnTo>
                  <a:lnTo>
                    <a:pt x="32" y="2669"/>
                  </a:lnTo>
                  <a:lnTo>
                    <a:pt x="35" y="2669"/>
                  </a:lnTo>
                  <a:lnTo>
                    <a:pt x="39" y="2668"/>
                  </a:lnTo>
                  <a:lnTo>
                    <a:pt x="42" y="2667"/>
                  </a:lnTo>
                  <a:lnTo>
                    <a:pt x="45" y="2666"/>
                  </a:lnTo>
                  <a:lnTo>
                    <a:pt x="48" y="2666"/>
                  </a:lnTo>
                  <a:lnTo>
                    <a:pt x="52" y="2665"/>
                  </a:lnTo>
                  <a:lnTo>
                    <a:pt x="55" y="2664"/>
                  </a:lnTo>
                  <a:lnTo>
                    <a:pt x="58" y="2663"/>
                  </a:lnTo>
                  <a:lnTo>
                    <a:pt x="61" y="2662"/>
                  </a:lnTo>
                  <a:lnTo>
                    <a:pt x="65" y="2661"/>
                  </a:lnTo>
                  <a:lnTo>
                    <a:pt x="68" y="2660"/>
                  </a:lnTo>
                  <a:lnTo>
                    <a:pt x="71" y="2659"/>
                  </a:lnTo>
                  <a:lnTo>
                    <a:pt x="75" y="2658"/>
                  </a:lnTo>
                  <a:lnTo>
                    <a:pt x="78" y="2657"/>
                  </a:lnTo>
                  <a:lnTo>
                    <a:pt x="81" y="2655"/>
                  </a:lnTo>
                  <a:lnTo>
                    <a:pt x="84" y="2654"/>
                  </a:lnTo>
                  <a:lnTo>
                    <a:pt x="88" y="2652"/>
                  </a:lnTo>
                  <a:lnTo>
                    <a:pt x="91" y="2651"/>
                  </a:lnTo>
                  <a:lnTo>
                    <a:pt x="94" y="2649"/>
                  </a:lnTo>
                  <a:lnTo>
                    <a:pt x="97" y="2647"/>
                  </a:lnTo>
                  <a:lnTo>
                    <a:pt x="101" y="2645"/>
                  </a:lnTo>
                  <a:lnTo>
                    <a:pt x="104" y="2644"/>
                  </a:lnTo>
                  <a:lnTo>
                    <a:pt x="107" y="2642"/>
                  </a:lnTo>
                  <a:lnTo>
                    <a:pt x="110" y="2640"/>
                  </a:lnTo>
                  <a:lnTo>
                    <a:pt x="114" y="2638"/>
                  </a:lnTo>
                  <a:lnTo>
                    <a:pt x="117" y="2636"/>
                  </a:lnTo>
                  <a:lnTo>
                    <a:pt x="120" y="2634"/>
                  </a:lnTo>
                  <a:lnTo>
                    <a:pt x="123" y="2632"/>
                  </a:lnTo>
                  <a:lnTo>
                    <a:pt x="127" y="2629"/>
                  </a:lnTo>
                  <a:lnTo>
                    <a:pt x="130" y="2627"/>
                  </a:lnTo>
                  <a:lnTo>
                    <a:pt x="133" y="2625"/>
                  </a:lnTo>
                  <a:lnTo>
                    <a:pt x="136" y="2623"/>
                  </a:lnTo>
                  <a:lnTo>
                    <a:pt x="140" y="2620"/>
                  </a:lnTo>
                  <a:lnTo>
                    <a:pt x="143" y="2618"/>
                  </a:lnTo>
                  <a:lnTo>
                    <a:pt x="146" y="2615"/>
                  </a:lnTo>
                  <a:lnTo>
                    <a:pt x="150" y="2613"/>
                  </a:lnTo>
                  <a:lnTo>
                    <a:pt x="153" y="2610"/>
                  </a:lnTo>
                  <a:lnTo>
                    <a:pt x="156" y="2608"/>
                  </a:lnTo>
                  <a:lnTo>
                    <a:pt x="159" y="2605"/>
                  </a:lnTo>
                  <a:lnTo>
                    <a:pt x="163" y="2602"/>
                  </a:lnTo>
                  <a:lnTo>
                    <a:pt x="166" y="2599"/>
                  </a:lnTo>
                  <a:lnTo>
                    <a:pt x="169" y="2596"/>
                  </a:lnTo>
                  <a:lnTo>
                    <a:pt x="172" y="2593"/>
                  </a:lnTo>
                  <a:lnTo>
                    <a:pt x="176" y="2590"/>
                  </a:lnTo>
                  <a:lnTo>
                    <a:pt x="179" y="2587"/>
                  </a:lnTo>
                  <a:lnTo>
                    <a:pt x="182" y="2583"/>
                  </a:lnTo>
                  <a:lnTo>
                    <a:pt x="185" y="2580"/>
                  </a:lnTo>
                  <a:lnTo>
                    <a:pt x="189" y="2577"/>
                  </a:lnTo>
                  <a:lnTo>
                    <a:pt x="192" y="2574"/>
                  </a:lnTo>
                  <a:lnTo>
                    <a:pt x="195" y="2570"/>
                  </a:lnTo>
                  <a:lnTo>
                    <a:pt x="198" y="2567"/>
                  </a:lnTo>
                  <a:lnTo>
                    <a:pt x="202" y="2563"/>
                  </a:lnTo>
                  <a:lnTo>
                    <a:pt x="205" y="2560"/>
                  </a:lnTo>
                  <a:lnTo>
                    <a:pt x="208" y="2556"/>
                  </a:lnTo>
                  <a:lnTo>
                    <a:pt x="211" y="2553"/>
                  </a:lnTo>
                  <a:lnTo>
                    <a:pt x="215" y="2549"/>
                  </a:lnTo>
                  <a:lnTo>
                    <a:pt x="218" y="2545"/>
                  </a:lnTo>
                  <a:lnTo>
                    <a:pt x="221" y="2541"/>
                  </a:lnTo>
                  <a:lnTo>
                    <a:pt x="225" y="2538"/>
                  </a:lnTo>
                  <a:lnTo>
                    <a:pt x="228" y="2534"/>
                  </a:lnTo>
                  <a:lnTo>
                    <a:pt x="231" y="2530"/>
                  </a:lnTo>
                  <a:lnTo>
                    <a:pt x="234" y="2526"/>
                  </a:lnTo>
                  <a:lnTo>
                    <a:pt x="238" y="2522"/>
                  </a:lnTo>
                  <a:lnTo>
                    <a:pt x="241" y="2518"/>
                  </a:lnTo>
                  <a:lnTo>
                    <a:pt x="244" y="2514"/>
                  </a:lnTo>
                  <a:lnTo>
                    <a:pt x="247" y="2509"/>
                  </a:lnTo>
                  <a:lnTo>
                    <a:pt x="251" y="2505"/>
                  </a:lnTo>
                  <a:lnTo>
                    <a:pt x="254" y="2500"/>
                  </a:lnTo>
                  <a:lnTo>
                    <a:pt x="257" y="2496"/>
                  </a:lnTo>
                  <a:lnTo>
                    <a:pt x="260" y="2491"/>
                  </a:lnTo>
                  <a:lnTo>
                    <a:pt x="264" y="2486"/>
                  </a:lnTo>
                  <a:lnTo>
                    <a:pt x="267" y="2481"/>
                  </a:lnTo>
                  <a:lnTo>
                    <a:pt x="270" y="2477"/>
                  </a:lnTo>
                  <a:lnTo>
                    <a:pt x="273" y="2472"/>
                  </a:lnTo>
                  <a:lnTo>
                    <a:pt x="277" y="2467"/>
                  </a:lnTo>
                  <a:lnTo>
                    <a:pt x="280" y="2462"/>
                  </a:lnTo>
                  <a:lnTo>
                    <a:pt x="283" y="2457"/>
                  </a:lnTo>
                  <a:lnTo>
                    <a:pt x="286" y="2452"/>
                  </a:lnTo>
                  <a:lnTo>
                    <a:pt x="290" y="2447"/>
                  </a:lnTo>
                  <a:lnTo>
                    <a:pt x="293" y="2442"/>
                  </a:lnTo>
                  <a:lnTo>
                    <a:pt x="296" y="2436"/>
                  </a:lnTo>
                  <a:lnTo>
                    <a:pt x="300" y="2431"/>
                  </a:lnTo>
                  <a:lnTo>
                    <a:pt x="303" y="2426"/>
                  </a:lnTo>
                  <a:lnTo>
                    <a:pt x="306" y="2420"/>
                  </a:lnTo>
                  <a:lnTo>
                    <a:pt x="309" y="2415"/>
                  </a:lnTo>
                  <a:lnTo>
                    <a:pt x="313" y="2410"/>
                  </a:lnTo>
                  <a:lnTo>
                    <a:pt x="316" y="2404"/>
                  </a:lnTo>
                  <a:lnTo>
                    <a:pt x="319" y="2399"/>
                  </a:lnTo>
                  <a:lnTo>
                    <a:pt x="322" y="2393"/>
                  </a:lnTo>
                  <a:lnTo>
                    <a:pt x="326" y="2387"/>
                  </a:lnTo>
                  <a:lnTo>
                    <a:pt x="329" y="2381"/>
                  </a:lnTo>
                  <a:lnTo>
                    <a:pt x="332" y="2375"/>
                  </a:lnTo>
                  <a:lnTo>
                    <a:pt x="335" y="2369"/>
                  </a:lnTo>
                  <a:lnTo>
                    <a:pt x="339" y="2363"/>
                  </a:lnTo>
                  <a:lnTo>
                    <a:pt x="342" y="2356"/>
                  </a:lnTo>
                  <a:lnTo>
                    <a:pt x="345" y="2350"/>
                  </a:lnTo>
                  <a:lnTo>
                    <a:pt x="348" y="2344"/>
                  </a:lnTo>
                  <a:lnTo>
                    <a:pt x="352" y="2337"/>
                  </a:lnTo>
                  <a:lnTo>
                    <a:pt x="355" y="2331"/>
                  </a:lnTo>
                  <a:lnTo>
                    <a:pt x="358" y="2324"/>
                  </a:lnTo>
                  <a:lnTo>
                    <a:pt x="361" y="2317"/>
                  </a:lnTo>
                  <a:lnTo>
                    <a:pt x="365" y="2311"/>
                  </a:lnTo>
                  <a:lnTo>
                    <a:pt x="368" y="2304"/>
                  </a:lnTo>
                  <a:lnTo>
                    <a:pt x="371" y="2297"/>
                  </a:lnTo>
                  <a:lnTo>
                    <a:pt x="375" y="2290"/>
                  </a:lnTo>
                  <a:lnTo>
                    <a:pt x="378" y="2284"/>
                  </a:lnTo>
                  <a:lnTo>
                    <a:pt x="381" y="2277"/>
                  </a:lnTo>
                  <a:lnTo>
                    <a:pt x="384" y="2270"/>
                  </a:lnTo>
                  <a:lnTo>
                    <a:pt x="388" y="2263"/>
                  </a:lnTo>
                  <a:lnTo>
                    <a:pt x="391" y="2256"/>
                  </a:lnTo>
                  <a:lnTo>
                    <a:pt x="394" y="2248"/>
                  </a:lnTo>
                  <a:lnTo>
                    <a:pt x="397" y="2241"/>
                  </a:lnTo>
                  <a:lnTo>
                    <a:pt x="401" y="2234"/>
                  </a:lnTo>
                  <a:lnTo>
                    <a:pt x="404" y="2227"/>
                  </a:lnTo>
                  <a:lnTo>
                    <a:pt x="407" y="2219"/>
                  </a:lnTo>
                  <a:lnTo>
                    <a:pt x="410" y="2212"/>
                  </a:lnTo>
                  <a:lnTo>
                    <a:pt x="414" y="2204"/>
                  </a:lnTo>
                  <a:lnTo>
                    <a:pt x="417" y="2196"/>
                  </a:lnTo>
                  <a:lnTo>
                    <a:pt x="420" y="2188"/>
                  </a:lnTo>
                  <a:lnTo>
                    <a:pt x="423" y="2180"/>
                  </a:lnTo>
                  <a:lnTo>
                    <a:pt x="427" y="2171"/>
                  </a:lnTo>
                  <a:lnTo>
                    <a:pt x="430" y="2163"/>
                  </a:lnTo>
                  <a:lnTo>
                    <a:pt x="433" y="2155"/>
                  </a:lnTo>
                  <a:lnTo>
                    <a:pt x="437" y="2147"/>
                  </a:lnTo>
                  <a:lnTo>
                    <a:pt x="440" y="2138"/>
                  </a:lnTo>
                  <a:lnTo>
                    <a:pt x="443" y="2130"/>
                  </a:lnTo>
                  <a:lnTo>
                    <a:pt x="446" y="2121"/>
                  </a:lnTo>
                  <a:lnTo>
                    <a:pt x="450" y="2113"/>
                  </a:lnTo>
                  <a:lnTo>
                    <a:pt x="453" y="2104"/>
                  </a:lnTo>
                  <a:lnTo>
                    <a:pt x="456" y="2096"/>
                  </a:lnTo>
                  <a:lnTo>
                    <a:pt x="459" y="2087"/>
                  </a:lnTo>
                  <a:lnTo>
                    <a:pt x="463" y="2078"/>
                  </a:lnTo>
                  <a:lnTo>
                    <a:pt x="466" y="2069"/>
                  </a:lnTo>
                  <a:lnTo>
                    <a:pt x="469" y="2060"/>
                  </a:lnTo>
                  <a:lnTo>
                    <a:pt x="472" y="2051"/>
                  </a:lnTo>
                  <a:lnTo>
                    <a:pt x="476" y="2042"/>
                  </a:lnTo>
                  <a:lnTo>
                    <a:pt x="479" y="2033"/>
                  </a:lnTo>
                  <a:lnTo>
                    <a:pt x="482" y="2024"/>
                  </a:lnTo>
                  <a:lnTo>
                    <a:pt x="485" y="2015"/>
                  </a:lnTo>
                  <a:lnTo>
                    <a:pt x="489" y="2006"/>
                  </a:lnTo>
                  <a:lnTo>
                    <a:pt x="492" y="1996"/>
                  </a:lnTo>
                  <a:lnTo>
                    <a:pt x="495" y="1986"/>
                  </a:lnTo>
                  <a:lnTo>
                    <a:pt x="498" y="1976"/>
                  </a:lnTo>
                  <a:lnTo>
                    <a:pt x="502" y="1966"/>
                  </a:lnTo>
                  <a:lnTo>
                    <a:pt x="505" y="1956"/>
                  </a:lnTo>
                  <a:lnTo>
                    <a:pt x="508" y="1946"/>
                  </a:lnTo>
                  <a:lnTo>
                    <a:pt x="512" y="1936"/>
                  </a:lnTo>
                  <a:lnTo>
                    <a:pt x="515" y="1926"/>
                  </a:lnTo>
                  <a:lnTo>
                    <a:pt x="518" y="1916"/>
                  </a:lnTo>
                  <a:lnTo>
                    <a:pt x="521" y="1905"/>
                  </a:lnTo>
                  <a:lnTo>
                    <a:pt x="525" y="1895"/>
                  </a:lnTo>
                  <a:lnTo>
                    <a:pt x="528" y="1884"/>
                  </a:lnTo>
                  <a:lnTo>
                    <a:pt x="531" y="1874"/>
                  </a:lnTo>
                  <a:lnTo>
                    <a:pt x="534" y="1863"/>
                  </a:lnTo>
                  <a:lnTo>
                    <a:pt x="538" y="1852"/>
                  </a:lnTo>
                  <a:lnTo>
                    <a:pt x="541" y="1842"/>
                  </a:lnTo>
                  <a:lnTo>
                    <a:pt x="544" y="1831"/>
                  </a:lnTo>
                  <a:lnTo>
                    <a:pt x="547" y="1820"/>
                  </a:lnTo>
                  <a:lnTo>
                    <a:pt x="551" y="1809"/>
                  </a:lnTo>
                  <a:lnTo>
                    <a:pt x="554" y="1798"/>
                  </a:lnTo>
                  <a:lnTo>
                    <a:pt x="557" y="1787"/>
                  </a:lnTo>
                  <a:lnTo>
                    <a:pt x="560" y="1776"/>
                  </a:lnTo>
                  <a:lnTo>
                    <a:pt x="564" y="1764"/>
                  </a:lnTo>
                  <a:lnTo>
                    <a:pt x="567" y="1753"/>
                  </a:lnTo>
                  <a:lnTo>
                    <a:pt x="570" y="1742"/>
                  </a:lnTo>
                  <a:lnTo>
                    <a:pt x="573" y="1730"/>
                  </a:lnTo>
                  <a:lnTo>
                    <a:pt x="577" y="1718"/>
                  </a:lnTo>
                  <a:lnTo>
                    <a:pt x="580" y="1706"/>
                  </a:lnTo>
                  <a:lnTo>
                    <a:pt x="583" y="1694"/>
                  </a:lnTo>
                  <a:lnTo>
                    <a:pt x="587" y="1682"/>
                  </a:lnTo>
                  <a:lnTo>
                    <a:pt x="590" y="1670"/>
                  </a:lnTo>
                  <a:lnTo>
                    <a:pt x="593" y="1658"/>
                  </a:lnTo>
                  <a:lnTo>
                    <a:pt x="596" y="1645"/>
                  </a:lnTo>
                  <a:lnTo>
                    <a:pt x="600" y="1633"/>
                  </a:lnTo>
                  <a:lnTo>
                    <a:pt x="603" y="1621"/>
                  </a:lnTo>
                  <a:lnTo>
                    <a:pt x="606" y="1608"/>
                  </a:lnTo>
                  <a:lnTo>
                    <a:pt x="609" y="1595"/>
                  </a:lnTo>
                  <a:lnTo>
                    <a:pt x="613" y="1583"/>
                  </a:lnTo>
                  <a:lnTo>
                    <a:pt x="616" y="1570"/>
                  </a:lnTo>
                  <a:lnTo>
                    <a:pt x="619" y="1557"/>
                  </a:lnTo>
                  <a:lnTo>
                    <a:pt x="622" y="1544"/>
                  </a:lnTo>
                  <a:lnTo>
                    <a:pt x="626" y="1531"/>
                  </a:lnTo>
                  <a:lnTo>
                    <a:pt x="629" y="1518"/>
                  </a:lnTo>
                  <a:lnTo>
                    <a:pt x="632" y="1505"/>
                  </a:lnTo>
                  <a:lnTo>
                    <a:pt x="635" y="1492"/>
                  </a:lnTo>
                  <a:lnTo>
                    <a:pt x="639" y="1479"/>
                  </a:lnTo>
                  <a:lnTo>
                    <a:pt x="642" y="1465"/>
                  </a:lnTo>
                  <a:lnTo>
                    <a:pt x="645" y="1452"/>
                  </a:lnTo>
                  <a:lnTo>
                    <a:pt x="648" y="1438"/>
                  </a:lnTo>
                  <a:lnTo>
                    <a:pt x="652" y="1425"/>
                  </a:lnTo>
                  <a:lnTo>
                    <a:pt x="655" y="1411"/>
                  </a:lnTo>
                  <a:lnTo>
                    <a:pt x="658" y="1397"/>
                  </a:lnTo>
                  <a:lnTo>
                    <a:pt x="662" y="1384"/>
                  </a:lnTo>
                  <a:lnTo>
                    <a:pt x="665" y="1370"/>
                  </a:lnTo>
                  <a:lnTo>
                    <a:pt x="668" y="1356"/>
                  </a:lnTo>
                  <a:lnTo>
                    <a:pt x="671" y="1342"/>
                  </a:lnTo>
                  <a:lnTo>
                    <a:pt x="675" y="1328"/>
                  </a:lnTo>
                  <a:lnTo>
                    <a:pt x="678" y="1314"/>
                  </a:lnTo>
                  <a:lnTo>
                    <a:pt x="681" y="1300"/>
                  </a:lnTo>
                  <a:lnTo>
                    <a:pt x="684" y="1286"/>
                  </a:lnTo>
                  <a:lnTo>
                    <a:pt x="688" y="1271"/>
                  </a:lnTo>
                  <a:lnTo>
                    <a:pt x="691" y="1257"/>
                  </a:lnTo>
                  <a:lnTo>
                    <a:pt x="694" y="1243"/>
                  </a:lnTo>
                  <a:lnTo>
                    <a:pt x="697" y="1229"/>
                  </a:lnTo>
                  <a:lnTo>
                    <a:pt x="701" y="1214"/>
                  </a:lnTo>
                  <a:lnTo>
                    <a:pt x="704" y="1200"/>
                  </a:lnTo>
                  <a:lnTo>
                    <a:pt x="707" y="1186"/>
                  </a:lnTo>
                  <a:lnTo>
                    <a:pt x="710" y="1171"/>
                  </a:lnTo>
                  <a:lnTo>
                    <a:pt x="714" y="1157"/>
                  </a:lnTo>
                  <a:lnTo>
                    <a:pt x="717" y="1143"/>
                  </a:lnTo>
                  <a:lnTo>
                    <a:pt x="720" y="1128"/>
                  </a:lnTo>
                  <a:lnTo>
                    <a:pt x="723" y="1114"/>
                  </a:lnTo>
                  <a:lnTo>
                    <a:pt x="727" y="1100"/>
                  </a:lnTo>
                  <a:lnTo>
                    <a:pt x="730" y="1085"/>
                  </a:lnTo>
                  <a:lnTo>
                    <a:pt x="733" y="1071"/>
                  </a:lnTo>
                  <a:lnTo>
                    <a:pt x="737" y="1057"/>
                  </a:lnTo>
                  <a:lnTo>
                    <a:pt x="740" y="1043"/>
                  </a:lnTo>
                  <a:lnTo>
                    <a:pt x="743" y="1030"/>
                  </a:lnTo>
                  <a:lnTo>
                    <a:pt x="746" y="1016"/>
                  </a:lnTo>
                  <a:lnTo>
                    <a:pt x="750" y="1002"/>
                  </a:lnTo>
                  <a:lnTo>
                    <a:pt x="753" y="988"/>
                  </a:lnTo>
                  <a:lnTo>
                    <a:pt x="756" y="975"/>
                  </a:lnTo>
                  <a:lnTo>
                    <a:pt x="759" y="962"/>
                  </a:lnTo>
                  <a:lnTo>
                    <a:pt x="763" y="948"/>
                  </a:lnTo>
                  <a:lnTo>
                    <a:pt x="766" y="935"/>
                  </a:lnTo>
                  <a:lnTo>
                    <a:pt x="769" y="922"/>
                  </a:lnTo>
                  <a:lnTo>
                    <a:pt x="772" y="909"/>
                  </a:lnTo>
                  <a:lnTo>
                    <a:pt x="776" y="896"/>
                  </a:lnTo>
                  <a:lnTo>
                    <a:pt x="779" y="884"/>
                  </a:lnTo>
                  <a:lnTo>
                    <a:pt x="782" y="871"/>
                  </a:lnTo>
                  <a:lnTo>
                    <a:pt x="785" y="859"/>
                  </a:lnTo>
                  <a:lnTo>
                    <a:pt x="789" y="847"/>
                  </a:lnTo>
                  <a:lnTo>
                    <a:pt x="792" y="835"/>
                  </a:lnTo>
                  <a:lnTo>
                    <a:pt x="795" y="823"/>
                  </a:lnTo>
                  <a:lnTo>
                    <a:pt x="799" y="812"/>
                  </a:lnTo>
                  <a:lnTo>
                    <a:pt x="802" y="801"/>
                  </a:lnTo>
                  <a:lnTo>
                    <a:pt x="805" y="790"/>
                  </a:lnTo>
                  <a:lnTo>
                    <a:pt x="808" y="779"/>
                  </a:lnTo>
                  <a:lnTo>
                    <a:pt x="812" y="769"/>
                  </a:lnTo>
                  <a:lnTo>
                    <a:pt x="815" y="758"/>
                  </a:lnTo>
                  <a:lnTo>
                    <a:pt x="818" y="749"/>
                  </a:lnTo>
                  <a:lnTo>
                    <a:pt x="821" y="740"/>
                  </a:lnTo>
                  <a:lnTo>
                    <a:pt x="825" y="732"/>
                  </a:lnTo>
                  <a:lnTo>
                    <a:pt x="828" y="724"/>
                  </a:lnTo>
                  <a:lnTo>
                    <a:pt x="831" y="716"/>
                  </a:lnTo>
                  <a:lnTo>
                    <a:pt x="834" y="708"/>
                  </a:lnTo>
                  <a:lnTo>
                    <a:pt x="838" y="700"/>
                  </a:lnTo>
                  <a:lnTo>
                    <a:pt x="841" y="693"/>
                  </a:lnTo>
                  <a:lnTo>
                    <a:pt x="844" y="686"/>
                  </a:lnTo>
                  <a:lnTo>
                    <a:pt x="847" y="680"/>
                  </a:lnTo>
                  <a:lnTo>
                    <a:pt x="851" y="673"/>
                  </a:lnTo>
                  <a:lnTo>
                    <a:pt x="854" y="667"/>
                  </a:lnTo>
                  <a:lnTo>
                    <a:pt x="857" y="661"/>
                  </a:lnTo>
                  <a:lnTo>
                    <a:pt x="860" y="655"/>
                  </a:lnTo>
                  <a:lnTo>
                    <a:pt x="864" y="650"/>
                  </a:lnTo>
                  <a:lnTo>
                    <a:pt x="867" y="645"/>
                  </a:lnTo>
                  <a:lnTo>
                    <a:pt x="870" y="640"/>
                  </a:lnTo>
                  <a:lnTo>
                    <a:pt x="874" y="635"/>
                  </a:lnTo>
                  <a:lnTo>
                    <a:pt x="877" y="630"/>
                  </a:lnTo>
                  <a:lnTo>
                    <a:pt x="880" y="626"/>
                  </a:lnTo>
                  <a:lnTo>
                    <a:pt x="883" y="622"/>
                  </a:lnTo>
                  <a:lnTo>
                    <a:pt x="887" y="618"/>
                  </a:lnTo>
                  <a:lnTo>
                    <a:pt x="890" y="614"/>
                  </a:lnTo>
                  <a:lnTo>
                    <a:pt x="893" y="611"/>
                  </a:lnTo>
                  <a:lnTo>
                    <a:pt x="896" y="608"/>
                  </a:lnTo>
                  <a:lnTo>
                    <a:pt x="900" y="605"/>
                  </a:lnTo>
                  <a:lnTo>
                    <a:pt x="903" y="603"/>
                  </a:lnTo>
                  <a:lnTo>
                    <a:pt x="906" y="601"/>
                  </a:lnTo>
                  <a:lnTo>
                    <a:pt x="909" y="599"/>
                  </a:lnTo>
                  <a:lnTo>
                    <a:pt x="913" y="598"/>
                  </a:lnTo>
                  <a:lnTo>
                    <a:pt x="916" y="596"/>
                  </a:lnTo>
                  <a:lnTo>
                    <a:pt x="919" y="595"/>
                  </a:lnTo>
                  <a:lnTo>
                    <a:pt x="922" y="594"/>
                  </a:lnTo>
                  <a:lnTo>
                    <a:pt x="926" y="593"/>
                  </a:lnTo>
                  <a:lnTo>
                    <a:pt x="929" y="592"/>
                  </a:lnTo>
                  <a:lnTo>
                    <a:pt x="932" y="591"/>
                  </a:lnTo>
                  <a:lnTo>
                    <a:pt x="935" y="590"/>
                  </a:lnTo>
                  <a:lnTo>
                    <a:pt x="939" y="589"/>
                  </a:lnTo>
                  <a:lnTo>
                    <a:pt x="942" y="589"/>
                  </a:lnTo>
                  <a:lnTo>
                    <a:pt x="945" y="588"/>
                  </a:lnTo>
                  <a:lnTo>
                    <a:pt x="949" y="588"/>
                  </a:lnTo>
                  <a:lnTo>
                    <a:pt x="952" y="587"/>
                  </a:lnTo>
                  <a:lnTo>
                    <a:pt x="955" y="587"/>
                  </a:lnTo>
                  <a:lnTo>
                    <a:pt x="958" y="586"/>
                  </a:lnTo>
                  <a:lnTo>
                    <a:pt x="962" y="586"/>
                  </a:lnTo>
                  <a:lnTo>
                    <a:pt x="965" y="586"/>
                  </a:lnTo>
                  <a:lnTo>
                    <a:pt x="968" y="585"/>
                  </a:lnTo>
                  <a:lnTo>
                    <a:pt x="971" y="585"/>
                  </a:lnTo>
                  <a:lnTo>
                    <a:pt x="975" y="585"/>
                  </a:lnTo>
                  <a:lnTo>
                    <a:pt x="978" y="584"/>
                  </a:lnTo>
                  <a:lnTo>
                    <a:pt x="981" y="584"/>
                  </a:lnTo>
                  <a:lnTo>
                    <a:pt x="984" y="584"/>
                  </a:lnTo>
                  <a:lnTo>
                    <a:pt x="988" y="584"/>
                  </a:lnTo>
                  <a:lnTo>
                    <a:pt x="991" y="584"/>
                  </a:lnTo>
                  <a:lnTo>
                    <a:pt x="994" y="584"/>
                  </a:lnTo>
                  <a:lnTo>
                    <a:pt x="997" y="584"/>
                  </a:lnTo>
                  <a:lnTo>
                    <a:pt x="1001" y="584"/>
                  </a:lnTo>
                  <a:lnTo>
                    <a:pt x="1004" y="583"/>
                  </a:lnTo>
                  <a:lnTo>
                    <a:pt x="1007" y="583"/>
                  </a:lnTo>
                  <a:lnTo>
                    <a:pt x="1010" y="583"/>
                  </a:lnTo>
                  <a:lnTo>
                    <a:pt x="1014" y="582"/>
                  </a:lnTo>
                  <a:lnTo>
                    <a:pt x="1017" y="582"/>
                  </a:lnTo>
                  <a:lnTo>
                    <a:pt x="1020" y="581"/>
                  </a:lnTo>
                  <a:lnTo>
                    <a:pt x="1024" y="581"/>
                  </a:lnTo>
                  <a:lnTo>
                    <a:pt x="1027" y="580"/>
                  </a:lnTo>
                  <a:lnTo>
                    <a:pt x="1030" y="579"/>
                  </a:lnTo>
                  <a:lnTo>
                    <a:pt x="1033" y="579"/>
                  </a:lnTo>
                  <a:lnTo>
                    <a:pt x="1037" y="578"/>
                  </a:lnTo>
                  <a:lnTo>
                    <a:pt x="1040" y="577"/>
                  </a:lnTo>
                  <a:lnTo>
                    <a:pt x="1043" y="576"/>
                  </a:lnTo>
                  <a:lnTo>
                    <a:pt x="1046" y="575"/>
                  </a:lnTo>
                  <a:lnTo>
                    <a:pt x="1050" y="574"/>
                  </a:lnTo>
                  <a:lnTo>
                    <a:pt x="1053" y="573"/>
                  </a:lnTo>
                  <a:lnTo>
                    <a:pt x="1056" y="572"/>
                  </a:lnTo>
                  <a:lnTo>
                    <a:pt x="1059" y="571"/>
                  </a:lnTo>
                  <a:lnTo>
                    <a:pt x="1063" y="570"/>
                  </a:lnTo>
                  <a:lnTo>
                    <a:pt x="1066" y="568"/>
                  </a:lnTo>
                  <a:lnTo>
                    <a:pt x="1069" y="567"/>
                  </a:lnTo>
                  <a:lnTo>
                    <a:pt x="1072" y="566"/>
                  </a:lnTo>
                  <a:lnTo>
                    <a:pt x="1076" y="565"/>
                  </a:lnTo>
                  <a:lnTo>
                    <a:pt x="1079" y="563"/>
                  </a:lnTo>
                  <a:lnTo>
                    <a:pt x="1082" y="562"/>
                  </a:lnTo>
                  <a:lnTo>
                    <a:pt x="1085" y="560"/>
                  </a:lnTo>
                  <a:lnTo>
                    <a:pt x="1089" y="559"/>
                  </a:lnTo>
                  <a:lnTo>
                    <a:pt x="1092" y="557"/>
                  </a:lnTo>
                  <a:lnTo>
                    <a:pt x="1095" y="555"/>
                  </a:lnTo>
                  <a:lnTo>
                    <a:pt x="1099" y="554"/>
                  </a:lnTo>
                  <a:lnTo>
                    <a:pt x="1102" y="552"/>
                  </a:lnTo>
                  <a:lnTo>
                    <a:pt x="1105" y="550"/>
                  </a:lnTo>
                  <a:lnTo>
                    <a:pt x="1108" y="548"/>
                  </a:lnTo>
                  <a:lnTo>
                    <a:pt x="1112" y="546"/>
                  </a:lnTo>
                  <a:lnTo>
                    <a:pt x="1115" y="544"/>
                  </a:lnTo>
                  <a:lnTo>
                    <a:pt x="1118" y="542"/>
                  </a:lnTo>
                  <a:lnTo>
                    <a:pt x="1121" y="540"/>
                  </a:lnTo>
                  <a:lnTo>
                    <a:pt x="1125" y="538"/>
                  </a:lnTo>
                  <a:lnTo>
                    <a:pt x="1128" y="536"/>
                  </a:lnTo>
                  <a:lnTo>
                    <a:pt x="1131" y="534"/>
                  </a:lnTo>
                  <a:lnTo>
                    <a:pt x="1134" y="532"/>
                  </a:lnTo>
                  <a:lnTo>
                    <a:pt x="1138" y="529"/>
                  </a:lnTo>
                  <a:lnTo>
                    <a:pt x="1141" y="527"/>
                  </a:lnTo>
                  <a:lnTo>
                    <a:pt x="1144" y="525"/>
                  </a:lnTo>
                  <a:lnTo>
                    <a:pt x="1147" y="522"/>
                  </a:lnTo>
                  <a:lnTo>
                    <a:pt x="1151" y="520"/>
                  </a:lnTo>
                  <a:lnTo>
                    <a:pt x="1154" y="518"/>
                  </a:lnTo>
                  <a:lnTo>
                    <a:pt x="1157" y="515"/>
                  </a:lnTo>
                  <a:lnTo>
                    <a:pt x="1161" y="513"/>
                  </a:lnTo>
                  <a:lnTo>
                    <a:pt x="1164" y="510"/>
                  </a:lnTo>
                  <a:lnTo>
                    <a:pt x="1167" y="508"/>
                  </a:lnTo>
                  <a:lnTo>
                    <a:pt x="1170" y="506"/>
                  </a:lnTo>
                  <a:lnTo>
                    <a:pt x="1174" y="503"/>
                  </a:lnTo>
                  <a:lnTo>
                    <a:pt x="1177" y="501"/>
                  </a:lnTo>
                  <a:lnTo>
                    <a:pt x="1180" y="498"/>
                  </a:lnTo>
                  <a:lnTo>
                    <a:pt x="1183" y="495"/>
                  </a:lnTo>
                  <a:lnTo>
                    <a:pt x="1187" y="493"/>
                  </a:lnTo>
                  <a:lnTo>
                    <a:pt x="1190" y="490"/>
                  </a:lnTo>
                  <a:lnTo>
                    <a:pt x="1193" y="488"/>
                  </a:lnTo>
                  <a:lnTo>
                    <a:pt x="1196" y="485"/>
                  </a:lnTo>
                  <a:lnTo>
                    <a:pt x="1200" y="483"/>
                  </a:lnTo>
                  <a:lnTo>
                    <a:pt x="1203" y="480"/>
                  </a:lnTo>
                  <a:lnTo>
                    <a:pt x="1206" y="478"/>
                  </a:lnTo>
                  <a:lnTo>
                    <a:pt x="1209" y="475"/>
                  </a:lnTo>
                  <a:lnTo>
                    <a:pt x="1213" y="473"/>
                  </a:lnTo>
                  <a:lnTo>
                    <a:pt x="1216" y="470"/>
                  </a:lnTo>
                  <a:lnTo>
                    <a:pt x="1219" y="468"/>
                  </a:lnTo>
                  <a:lnTo>
                    <a:pt x="1222" y="465"/>
                  </a:lnTo>
                  <a:lnTo>
                    <a:pt x="1226" y="463"/>
                  </a:lnTo>
                  <a:lnTo>
                    <a:pt x="1229" y="460"/>
                  </a:lnTo>
                  <a:lnTo>
                    <a:pt x="1232" y="458"/>
                  </a:lnTo>
                  <a:lnTo>
                    <a:pt x="1236" y="455"/>
                  </a:lnTo>
                  <a:lnTo>
                    <a:pt x="1239" y="453"/>
                  </a:lnTo>
                  <a:lnTo>
                    <a:pt x="1242" y="451"/>
                  </a:lnTo>
                  <a:lnTo>
                    <a:pt x="1245" y="448"/>
                  </a:lnTo>
                  <a:lnTo>
                    <a:pt x="1249" y="446"/>
                  </a:lnTo>
                  <a:lnTo>
                    <a:pt x="1252" y="444"/>
                  </a:lnTo>
                  <a:lnTo>
                    <a:pt x="1255" y="442"/>
                  </a:lnTo>
                  <a:lnTo>
                    <a:pt x="1258" y="439"/>
                  </a:lnTo>
                  <a:lnTo>
                    <a:pt x="1262" y="437"/>
                  </a:lnTo>
                  <a:lnTo>
                    <a:pt x="1265" y="435"/>
                  </a:lnTo>
                  <a:lnTo>
                    <a:pt x="1268" y="433"/>
                  </a:lnTo>
                  <a:lnTo>
                    <a:pt x="1271" y="431"/>
                  </a:lnTo>
                  <a:lnTo>
                    <a:pt x="1275" y="428"/>
                  </a:lnTo>
                  <a:lnTo>
                    <a:pt x="1278" y="426"/>
                  </a:lnTo>
                  <a:lnTo>
                    <a:pt x="1281" y="424"/>
                  </a:lnTo>
                  <a:lnTo>
                    <a:pt x="1284" y="422"/>
                  </a:lnTo>
                  <a:lnTo>
                    <a:pt x="1288" y="420"/>
                  </a:lnTo>
                  <a:lnTo>
                    <a:pt x="1291" y="419"/>
                  </a:lnTo>
                  <a:lnTo>
                    <a:pt x="1294" y="417"/>
                  </a:lnTo>
                  <a:lnTo>
                    <a:pt x="1297" y="415"/>
                  </a:lnTo>
                  <a:lnTo>
                    <a:pt x="1301" y="413"/>
                  </a:lnTo>
                  <a:lnTo>
                    <a:pt x="1304" y="411"/>
                  </a:lnTo>
                  <a:lnTo>
                    <a:pt x="1307" y="410"/>
                  </a:lnTo>
                  <a:lnTo>
                    <a:pt x="1311" y="408"/>
                  </a:lnTo>
                  <a:lnTo>
                    <a:pt x="1314" y="406"/>
                  </a:lnTo>
                  <a:lnTo>
                    <a:pt x="1317" y="405"/>
                  </a:lnTo>
                  <a:lnTo>
                    <a:pt x="1320" y="404"/>
                  </a:lnTo>
                  <a:lnTo>
                    <a:pt x="1324" y="402"/>
                  </a:lnTo>
                  <a:lnTo>
                    <a:pt x="1327" y="401"/>
                  </a:lnTo>
                  <a:lnTo>
                    <a:pt x="1330" y="399"/>
                  </a:lnTo>
                  <a:lnTo>
                    <a:pt x="1333" y="398"/>
                  </a:lnTo>
                  <a:lnTo>
                    <a:pt x="1337" y="397"/>
                  </a:lnTo>
                  <a:lnTo>
                    <a:pt x="1340" y="396"/>
                  </a:lnTo>
                  <a:lnTo>
                    <a:pt x="1343" y="395"/>
                  </a:lnTo>
                  <a:lnTo>
                    <a:pt x="1346" y="393"/>
                  </a:lnTo>
                  <a:lnTo>
                    <a:pt x="1350" y="392"/>
                  </a:lnTo>
                  <a:lnTo>
                    <a:pt x="1353" y="391"/>
                  </a:lnTo>
                  <a:lnTo>
                    <a:pt x="1356" y="390"/>
                  </a:lnTo>
                  <a:lnTo>
                    <a:pt x="1359" y="389"/>
                  </a:lnTo>
                  <a:lnTo>
                    <a:pt x="1363" y="388"/>
                  </a:lnTo>
                  <a:lnTo>
                    <a:pt x="1366" y="387"/>
                  </a:lnTo>
                  <a:lnTo>
                    <a:pt x="1369" y="386"/>
                  </a:lnTo>
                  <a:lnTo>
                    <a:pt x="1372" y="386"/>
                  </a:lnTo>
                  <a:lnTo>
                    <a:pt x="1376" y="385"/>
                  </a:lnTo>
                  <a:lnTo>
                    <a:pt x="1379" y="384"/>
                  </a:lnTo>
                  <a:lnTo>
                    <a:pt x="1382" y="383"/>
                  </a:lnTo>
                  <a:lnTo>
                    <a:pt x="1386" y="383"/>
                  </a:lnTo>
                  <a:lnTo>
                    <a:pt x="1389" y="382"/>
                  </a:lnTo>
                  <a:lnTo>
                    <a:pt x="1392" y="382"/>
                  </a:lnTo>
                  <a:lnTo>
                    <a:pt x="1395" y="381"/>
                  </a:lnTo>
                  <a:lnTo>
                    <a:pt x="1399" y="381"/>
                  </a:lnTo>
                  <a:lnTo>
                    <a:pt x="1402" y="380"/>
                  </a:lnTo>
                  <a:lnTo>
                    <a:pt x="1405" y="380"/>
                  </a:lnTo>
                  <a:lnTo>
                    <a:pt x="1408" y="380"/>
                  </a:lnTo>
                  <a:lnTo>
                    <a:pt x="1412" y="379"/>
                  </a:lnTo>
                  <a:lnTo>
                    <a:pt x="1415" y="379"/>
                  </a:lnTo>
                  <a:lnTo>
                    <a:pt x="1418" y="379"/>
                  </a:lnTo>
                  <a:lnTo>
                    <a:pt x="1421" y="379"/>
                  </a:lnTo>
                  <a:lnTo>
                    <a:pt x="1425" y="378"/>
                  </a:lnTo>
                  <a:lnTo>
                    <a:pt x="1428" y="378"/>
                  </a:lnTo>
                  <a:lnTo>
                    <a:pt x="1431" y="378"/>
                  </a:lnTo>
                  <a:lnTo>
                    <a:pt x="1434" y="378"/>
                  </a:lnTo>
                  <a:lnTo>
                    <a:pt x="1438" y="378"/>
                  </a:lnTo>
                  <a:lnTo>
                    <a:pt x="1441" y="378"/>
                  </a:lnTo>
                  <a:lnTo>
                    <a:pt x="1444" y="378"/>
                  </a:lnTo>
                  <a:lnTo>
                    <a:pt x="1447" y="378"/>
                  </a:lnTo>
                  <a:lnTo>
                    <a:pt x="1451" y="378"/>
                  </a:lnTo>
                  <a:lnTo>
                    <a:pt x="1454" y="378"/>
                  </a:lnTo>
                  <a:lnTo>
                    <a:pt x="1457" y="378"/>
                  </a:lnTo>
                  <a:lnTo>
                    <a:pt x="1461" y="378"/>
                  </a:lnTo>
                  <a:lnTo>
                    <a:pt x="1464" y="378"/>
                  </a:lnTo>
                  <a:lnTo>
                    <a:pt x="1467" y="378"/>
                  </a:lnTo>
                  <a:lnTo>
                    <a:pt x="1470" y="378"/>
                  </a:lnTo>
                  <a:lnTo>
                    <a:pt x="1474" y="378"/>
                  </a:lnTo>
                  <a:lnTo>
                    <a:pt x="1477" y="378"/>
                  </a:lnTo>
                  <a:lnTo>
                    <a:pt x="1480" y="379"/>
                  </a:lnTo>
                  <a:lnTo>
                    <a:pt x="1483" y="379"/>
                  </a:lnTo>
                  <a:lnTo>
                    <a:pt x="1487" y="379"/>
                  </a:lnTo>
                  <a:lnTo>
                    <a:pt x="1490" y="379"/>
                  </a:lnTo>
                  <a:lnTo>
                    <a:pt x="1493" y="380"/>
                  </a:lnTo>
                  <a:lnTo>
                    <a:pt x="1496" y="380"/>
                  </a:lnTo>
                  <a:lnTo>
                    <a:pt x="1500" y="380"/>
                  </a:lnTo>
                  <a:lnTo>
                    <a:pt x="1503" y="380"/>
                  </a:lnTo>
                  <a:lnTo>
                    <a:pt x="1506" y="381"/>
                  </a:lnTo>
                  <a:lnTo>
                    <a:pt x="1509" y="381"/>
                  </a:lnTo>
                  <a:lnTo>
                    <a:pt x="1513" y="381"/>
                  </a:lnTo>
                  <a:lnTo>
                    <a:pt x="1516" y="382"/>
                  </a:lnTo>
                  <a:lnTo>
                    <a:pt x="1519" y="382"/>
                  </a:lnTo>
                  <a:lnTo>
                    <a:pt x="1523" y="382"/>
                  </a:lnTo>
                  <a:lnTo>
                    <a:pt x="1526" y="383"/>
                  </a:lnTo>
                  <a:lnTo>
                    <a:pt x="1529" y="383"/>
                  </a:lnTo>
                  <a:lnTo>
                    <a:pt x="1532" y="383"/>
                  </a:lnTo>
                  <a:lnTo>
                    <a:pt x="1536" y="384"/>
                  </a:lnTo>
                  <a:lnTo>
                    <a:pt x="1539" y="384"/>
                  </a:lnTo>
                  <a:lnTo>
                    <a:pt x="1542" y="384"/>
                  </a:lnTo>
                  <a:lnTo>
                    <a:pt x="1545" y="385"/>
                  </a:lnTo>
                  <a:lnTo>
                    <a:pt x="1549" y="385"/>
                  </a:lnTo>
                  <a:lnTo>
                    <a:pt x="1552" y="385"/>
                  </a:lnTo>
                  <a:lnTo>
                    <a:pt x="1555" y="386"/>
                  </a:lnTo>
                  <a:lnTo>
                    <a:pt x="1558" y="386"/>
                  </a:lnTo>
                  <a:lnTo>
                    <a:pt x="1562" y="387"/>
                  </a:lnTo>
                  <a:lnTo>
                    <a:pt x="1565" y="387"/>
                  </a:lnTo>
                  <a:lnTo>
                    <a:pt x="1568" y="388"/>
                  </a:lnTo>
                  <a:lnTo>
                    <a:pt x="1571" y="388"/>
                  </a:lnTo>
                  <a:lnTo>
                    <a:pt x="1575" y="389"/>
                  </a:lnTo>
                  <a:lnTo>
                    <a:pt x="1578" y="389"/>
                  </a:lnTo>
                  <a:lnTo>
                    <a:pt x="1581" y="390"/>
                  </a:lnTo>
                  <a:lnTo>
                    <a:pt x="1584" y="390"/>
                  </a:lnTo>
                  <a:lnTo>
                    <a:pt x="1588" y="391"/>
                  </a:lnTo>
                  <a:lnTo>
                    <a:pt x="1591" y="391"/>
                  </a:lnTo>
                  <a:lnTo>
                    <a:pt x="1594" y="392"/>
                  </a:lnTo>
                  <a:lnTo>
                    <a:pt x="1598" y="392"/>
                  </a:lnTo>
                  <a:lnTo>
                    <a:pt x="1601" y="392"/>
                  </a:lnTo>
                  <a:lnTo>
                    <a:pt x="1604" y="393"/>
                  </a:lnTo>
                  <a:lnTo>
                    <a:pt x="1607" y="393"/>
                  </a:lnTo>
                  <a:lnTo>
                    <a:pt x="1611" y="394"/>
                  </a:lnTo>
                  <a:lnTo>
                    <a:pt x="1614" y="394"/>
                  </a:lnTo>
                  <a:lnTo>
                    <a:pt x="1617" y="395"/>
                  </a:lnTo>
                  <a:lnTo>
                    <a:pt x="1620" y="395"/>
                  </a:lnTo>
                  <a:lnTo>
                    <a:pt x="1624" y="396"/>
                  </a:lnTo>
                  <a:lnTo>
                    <a:pt x="1627" y="396"/>
                  </a:lnTo>
                  <a:lnTo>
                    <a:pt x="1630" y="397"/>
                  </a:lnTo>
                  <a:lnTo>
                    <a:pt x="1633" y="397"/>
                  </a:lnTo>
                  <a:lnTo>
                    <a:pt x="1637" y="398"/>
                  </a:lnTo>
                  <a:lnTo>
                    <a:pt x="1640" y="399"/>
                  </a:lnTo>
                  <a:lnTo>
                    <a:pt x="1643" y="399"/>
                  </a:lnTo>
                  <a:lnTo>
                    <a:pt x="1646" y="400"/>
                  </a:lnTo>
                  <a:lnTo>
                    <a:pt x="1650" y="400"/>
                  </a:lnTo>
                  <a:lnTo>
                    <a:pt x="1653" y="401"/>
                  </a:lnTo>
                  <a:lnTo>
                    <a:pt x="1656" y="401"/>
                  </a:lnTo>
                  <a:lnTo>
                    <a:pt x="1659" y="402"/>
                  </a:lnTo>
                  <a:lnTo>
                    <a:pt x="1663" y="402"/>
                  </a:lnTo>
                  <a:lnTo>
                    <a:pt x="1666" y="403"/>
                  </a:lnTo>
                  <a:lnTo>
                    <a:pt x="1669" y="404"/>
                  </a:lnTo>
                  <a:lnTo>
                    <a:pt x="1673" y="404"/>
                  </a:lnTo>
                  <a:lnTo>
                    <a:pt x="1676" y="405"/>
                  </a:lnTo>
                  <a:lnTo>
                    <a:pt x="1679" y="405"/>
                  </a:lnTo>
                  <a:lnTo>
                    <a:pt x="1682" y="406"/>
                  </a:lnTo>
                  <a:lnTo>
                    <a:pt x="1686" y="406"/>
                  </a:lnTo>
                  <a:lnTo>
                    <a:pt x="1689" y="407"/>
                  </a:lnTo>
                  <a:lnTo>
                    <a:pt x="1692" y="408"/>
                  </a:lnTo>
                  <a:lnTo>
                    <a:pt x="1695" y="408"/>
                  </a:lnTo>
                  <a:lnTo>
                    <a:pt x="1699" y="409"/>
                  </a:lnTo>
                  <a:lnTo>
                    <a:pt x="1702" y="409"/>
                  </a:lnTo>
                  <a:lnTo>
                    <a:pt x="1705" y="410"/>
                  </a:lnTo>
                  <a:lnTo>
                    <a:pt x="1708" y="411"/>
                  </a:lnTo>
                  <a:lnTo>
                    <a:pt x="1712" y="411"/>
                  </a:lnTo>
                  <a:lnTo>
                    <a:pt x="1715" y="412"/>
                  </a:lnTo>
                  <a:lnTo>
                    <a:pt x="1718" y="412"/>
                  </a:lnTo>
                  <a:lnTo>
                    <a:pt x="1721" y="413"/>
                  </a:lnTo>
                  <a:lnTo>
                    <a:pt x="1725" y="414"/>
                  </a:lnTo>
                  <a:lnTo>
                    <a:pt x="1728" y="414"/>
                  </a:lnTo>
                  <a:lnTo>
                    <a:pt x="1731" y="415"/>
                  </a:lnTo>
                  <a:lnTo>
                    <a:pt x="1734" y="416"/>
                  </a:lnTo>
                  <a:lnTo>
                    <a:pt x="1738" y="416"/>
                  </a:lnTo>
                  <a:lnTo>
                    <a:pt x="1741" y="417"/>
                  </a:lnTo>
                  <a:lnTo>
                    <a:pt x="1744" y="417"/>
                  </a:lnTo>
                  <a:lnTo>
                    <a:pt x="1748" y="418"/>
                  </a:lnTo>
                  <a:lnTo>
                    <a:pt x="1751" y="419"/>
                  </a:lnTo>
                  <a:lnTo>
                    <a:pt x="1754" y="419"/>
                  </a:lnTo>
                  <a:lnTo>
                    <a:pt x="1757" y="420"/>
                  </a:lnTo>
                  <a:lnTo>
                    <a:pt x="1761" y="421"/>
                  </a:lnTo>
                  <a:lnTo>
                    <a:pt x="1764" y="421"/>
                  </a:lnTo>
                  <a:lnTo>
                    <a:pt x="1767" y="422"/>
                  </a:lnTo>
                  <a:lnTo>
                    <a:pt x="1770" y="422"/>
                  </a:lnTo>
                  <a:lnTo>
                    <a:pt x="1774" y="423"/>
                  </a:lnTo>
                  <a:lnTo>
                    <a:pt x="1777" y="424"/>
                  </a:lnTo>
                  <a:lnTo>
                    <a:pt x="1780" y="424"/>
                  </a:lnTo>
                  <a:lnTo>
                    <a:pt x="1783" y="425"/>
                  </a:lnTo>
                  <a:lnTo>
                    <a:pt x="1787" y="426"/>
                  </a:lnTo>
                  <a:lnTo>
                    <a:pt x="1790" y="426"/>
                  </a:lnTo>
                  <a:lnTo>
                    <a:pt x="1793" y="427"/>
                  </a:lnTo>
                  <a:lnTo>
                    <a:pt x="1796" y="427"/>
                  </a:lnTo>
                  <a:lnTo>
                    <a:pt x="1800" y="428"/>
                  </a:lnTo>
                  <a:lnTo>
                    <a:pt x="1803" y="429"/>
                  </a:lnTo>
                  <a:lnTo>
                    <a:pt x="1806" y="429"/>
                  </a:lnTo>
                  <a:lnTo>
                    <a:pt x="1809" y="430"/>
                  </a:lnTo>
                  <a:lnTo>
                    <a:pt x="1813" y="430"/>
                  </a:lnTo>
                  <a:lnTo>
                    <a:pt x="1816" y="431"/>
                  </a:lnTo>
                  <a:lnTo>
                    <a:pt x="1819" y="431"/>
                  </a:lnTo>
                  <a:lnTo>
                    <a:pt x="1823" y="432"/>
                  </a:lnTo>
                  <a:lnTo>
                    <a:pt x="1826" y="433"/>
                  </a:lnTo>
                  <a:lnTo>
                    <a:pt x="1829" y="433"/>
                  </a:lnTo>
                  <a:lnTo>
                    <a:pt x="1832" y="434"/>
                  </a:lnTo>
                  <a:lnTo>
                    <a:pt x="1836" y="434"/>
                  </a:lnTo>
                  <a:lnTo>
                    <a:pt x="1839" y="435"/>
                  </a:lnTo>
                  <a:lnTo>
                    <a:pt x="1842" y="435"/>
                  </a:lnTo>
                  <a:lnTo>
                    <a:pt x="1845" y="436"/>
                  </a:lnTo>
                  <a:lnTo>
                    <a:pt x="1849" y="436"/>
                  </a:lnTo>
                  <a:lnTo>
                    <a:pt x="1852" y="437"/>
                  </a:lnTo>
                  <a:lnTo>
                    <a:pt x="1855" y="437"/>
                  </a:lnTo>
                  <a:lnTo>
                    <a:pt x="1858" y="438"/>
                  </a:lnTo>
                  <a:lnTo>
                    <a:pt x="1862" y="438"/>
                  </a:lnTo>
                  <a:lnTo>
                    <a:pt x="1865" y="439"/>
                  </a:lnTo>
                  <a:lnTo>
                    <a:pt x="1868" y="439"/>
                  </a:lnTo>
                  <a:lnTo>
                    <a:pt x="1871" y="440"/>
                  </a:lnTo>
                  <a:lnTo>
                    <a:pt x="1875" y="440"/>
                  </a:lnTo>
                  <a:lnTo>
                    <a:pt x="1878" y="441"/>
                  </a:lnTo>
                  <a:lnTo>
                    <a:pt x="1881" y="441"/>
                  </a:lnTo>
                  <a:lnTo>
                    <a:pt x="1885" y="441"/>
                  </a:lnTo>
                  <a:lnTo>
                    <a:pt x="1888" y="442"/>
                  </a:lnTo>
                  <a:lnTo>
                    <a:pt x="1891" y="442"/>
                  </a:lnTo>
                  <a:lnTo>
                    <a:pt x="1894" y="442"/>
                  </a:lnTo>
                  <a:lnTo>
                    <a:pt x="1898" y="443"/>
                  </a:lnTo>
                  <a:lnTo>
                    <a:pt x="1901" y="443"/>
                  </a:lnTo>
                  <a:lnTo>
                    <a:pt x="1904" y="443"/>
                  </a:lnTo>
                  <a:lnTo>
                    <a:pt x="1907" y="444"/>
                  </a:lnTo>
                  <a:lnTo>
                    <a:pt x="1911" y="444"/>
                  </a:lnTo>
                  <a:lnTo>
                    <a:pt x="1914" y="444"/>
                  </a:lnTo>
                  <a:lnTo>
                    <a:pt x="1917" y="445"/>
                  </a:lnTo>
                  <a:lnTo>
                    <a:pt x="1920" y="445"/>
                  </a:lnTo>
                  <a:lnTo>
                    <a:pt x="1924" y="445"/>
                  </a:lnTo>
                  <a:lnTo>
                    <a:pt x="1927" y="445"/>
                  </a:lnTo>
                  <a:lnTo>
                    <a:pt x="1930" y="446"/>
                  </a:lnTo>
                  <a:lnTo>
                    <a:pt x="1933" y="446"/>
                  </a:lnTo>
                  <a:lnTo>
                    <a:pt x="1937" y="446"/>
                  </a:lnTo>
                  <a:lnTo>
                    <a:pt x="1940" y="446"/>
                  </a:lnTo>
                  <a:lnTo>
                    <a:pt x="1943" y="446"/>
                  </a:lnTo>
                  <a:lnTo>
                    <a:pt x="1946" y="446"/>
                  </a:lnTo>
                  <a:lnTo>
                    <a:pt x="1950" y="447"/>
                  </a:lnTo>
                  <a:lnTo>
                    <a:pt x="1953" y="447"/>
                  </a:lnTo>
                  <a:lnTo>
                    <a:pt x="1956" y="447"/>
                  </a:lnTo>
                  <a:lnTo>
                    <a:pt x="1960" y="447"/>
                  </a:lnTo>
                  <a:lnTo>
                    <a:pt x="1963" y="447"/>
                  </a:lnTo>
                  <a:lnTo>
                    <a:pt x="1966" y="447"/>
                  </a:lnTo>
                  <a:lnTo>
                    <a:pt x="1969" y="447"/>
                  </a:lnTo>
                  <a:lnTo>
                    <a:pt x="1973" y="447"/>
                  </a:lnTo>
                  <a:lnTo>
                    <a:pt x="1976" y="447"/>
                  </a:lnTo>
                  <a:lnTo>
                    <a:pt x="1979" y="447"/>
                  </a:lnTo>
                  <a:lnTo>
                    <a:pt x="1982" y="447"/>
                  </a:lnTo>
                  <a:lnTo>
                    <a:pt x="1986" y="447"/>
                  </a:lnTo>
                  <a:lnTo>
                    <a:pt x="1989" y="447"/>
                  </a:lnTo>
                  <a:lnTo>
                    <a:pt x="1992" y="447"/>
                  </a:lnTo>
                  <a:lnTo>
                    <a:pt x="1995" y="446"/>
                  </a:lnTo>
                  <a:lnTo>
                    <a:pt x="1999" y="446"/>
                  </a:lnTo>
                  <a:lnTo>
                    <a:pt x="2002" y="446"/>
                  </a:lnTo>
                  <a:lnTo>
                    <a:pt x="2005" y="446"/>
                  </a:lnTo>
                  <a:lnTo>
                    <a:pt x="2008" y="446"/>
                  </a:lnTo>
                  <a:lnTo>
                    <a:pt x="2012" y="446"/>
                  </a:lnTo>
                  <a:lnTo>
                    <a:pt x="2015" y="446"/>
                  </a:lnTo>
                  <a:lnTo>
                    <a:pt x="2018" y="445"/>
                  </a:lnTo>
                  <a:lnTo>
                    <a:pt x="2021" y="445"/>
                  </a:lnTo>
                  <a:lnTo>
                    <a:pt x="2025" y="445"/>
                  </a:lnTo>
                  <a:lnTo>
                    <a:pt x="2028" y="445"/>
                  </a:lnTo>
                  <a:lnTo>
                    <a:pt x="2031" y="444"/>
                  </a:lnTo>
                  <a:lnTo>
                    <a:pt x="2035" y="444"/>
                  </a:lnTo>
                  <a:lnTo>
                    <a:pt x="2038" y="444"/>
                  </a:lnTo>
                  <a:lnTo>
                    <a:pt x="2041" y="444"/>
                  </a:lnTo>
                  <a:lnTo>
                    <a:pt x="2044" y="443"/>
                  </a:lnTo>
                  <a:lnTo>
                    <a:pt x="2048" y="443"/>
                  </a:lnTo>
                  <a:lnTo>
                    <a:pt x="2051" y="442"/>
                  </a:lnTo>
                  <a:lnTo>
                    <a:pt x="2054" y="442"/>
                  </a:lnTo>
                  <a:lnTo>
                    <a:pt x="2057" y="442"/>
                  </a:lnTo>
                  <a:lnTo>
                    <a:pt x="2061" y="441"/>
                  </a:lnTo>
                  <a:lnTo>
                    <a:pt x="2064" y="441"/>
                  </a:lnTo>
                  <a:lnTo>
                    <a:pt x="2067" y="440"/>
                  </a:lnTo>
                  <a:lnTo>
                    <a:pt x="2070" y="440"/>
                  </a:lnTo>
                  <a:lnTo>
                    <a:pt x="2074" y="440"/>
                  </a:lnTo>
                  <a:lnTo>
                    <a:pt x="2077" y="439"/>
                  </a:lnTo>
                  <a:lnTo>
                    <a:pt x="2080" y="439"/>
                  </a:lnTo>
                  <a:lnTo>
                    <a:pt x="2083" y="438"/>
                  </a:lnTo>
                  <a:lnTo>
                    <a:pt x="2087" y="438"/>
                  </a:lnTo>
                  <a:lnTo>
                    <a:pt x="2090" y="437"/>
                  </a:lnTo>
                  <a:lnTo>
                    <a:pt x="2093" y="437"/>
                  </a:lnTo>
                  <a:lnTo>
                    <a:pt x="2096" y="436"/>
                  </a:lnTo>
                  <a:lnTo>
                    <a:pt x="2100" y="436"/>
                  </a:lnTo>
                  <a:lnTo>
                    <a:pt x="2103" y="435"/>
                  </a:lnTo>
                  <a:lnTo>
                    <a:pt x="2106" y="435"/>
                  </a:lnTo>
                  <a:lnTo>
                    <a:pt x="2110" y="434"/>
                  </a:lnTo>
                  <a:lnTo>
                    <a:pt x="2113" y="434"/>
                  </a:lnTo>
                  <a:lnTo>
                    <a:pt x="2116" y="433"/>
                  </a:lnTo>
                  <a:lnTo>
                    <a:pt x="2119" y="433"/>
                  </a:lnTo>
                  <a:lnTo>
                    <a:pt x="2123" y="432"/>
                  </a:lnTo>
                  <a:lnTo>
                    <a:pt x="2126" y="431"/>
                  </a:lnTo>
                  <a:lnTo>
                    <a:pt x="2129" y="431"/>
                  </a:lnTo>
                  <a:lnTo>
                    <a:pt x="2132" y="430"/>
                  </a:lnTo>
                  <a:lnTo>
                    <a:pt x="2136" y="430"/>
                  </a:lnTo>
                  <a:lnTo>
                    <a:pt x="2139" y="429"/>
                  </a:lnTo>
                  <a:lnTo>
                    <a:pt x="2142" y="428"/>
                  </a:lnTo>
                  <a:lnTo>
                    <a:pt x="2145" y="428"/>
                  </a:lnTo>
                  <a:lnTo>
                    <a:pt x="2149" y="427"/>
                  </a:lnTo>
                  <a:lnTo>
                    <a:pt x="2152" y="427"/>
                  </a:lnTo>
                  <a:lnTo>
                    <a:pt x="2155" y="426"/>
                  </a:lnTo>
                  <a:lnTo>
                    <a:pt x="2158" y="425"/>
                  </a:lnTo>
                  <a:lnTo>
                    <a:pt x="2162" y="425"/>
                  </a:lnTo>
                  <a:lnTo>
                    <a:pt x="2165" y="424"/>
                  </a:lnTo>
                  <a:lnTo>
                    <a:pt x="2168" y="424"/>
                  </a:lnTo>
                  <a:lnTo>
                    <a:pt x="2171" y="423"/>
                  </a:lnTo>
                  <a:lnTo>
                    <a:pt x="2175" y="423"/>
                  </a:lnTo>
                  <a:lnTo>
                    <a:pt x="2178" y="422"/>
                  </a:lnTo>
                  <a:lnTo>
                    <a:pt x="2181" y="421"/>
                  </a:lnTo>
                  <a:lnTo>
                    <a:pt x="2185" y="421"/>
                  </a:lnTo>
                  <a:lnTo>
                    <a:pt x="2188" y="420"/>
                  </a:lnTo>
                  <a:lnTo>
                    <a:pt x="2191" y="420"/>
                  </a:lnTo>
                  <a:lnTo>
                    <a:pt x="2194" y="419"/>
                  </a:lnTo>
                  <a:lnTo>
                    <a:pt x="2198" y="419"/>
                  </a:lnTo>
                  <a:lnTo>
                    <a:pt x="2201" y="418"/>
                  </a:lnTo>
                  <a:lnTo>
                    <a:pt x="2204" y="417"/>
                  </a:lnTo>
                  <a:lnTo>
                    <a:pt x="2207" y="417"/>
                  </a:lnTo>
                  <a:lnTo>
                    <a:pt x="2211" y="416"/>
                  </a:lnTo>
                  <a:lnTo>
                    <a:pt x="2214" y="416"/>
                  </a:lnTo>
                  <a:lnTo>
                    <a:pt x="2217" y="415"/>
                  </a:lnTo>
                  <a:lnTo>
                    <a:pt x="2220" y="415"/>
                  </a:lnTo>
                  <a:lnTo>
                    <a:pt x="2224" y="414"/>
                  </a:lnTo>
                  <a:lnTo>
                    <a:pt x="2227" y="414"/>
                  </a:lnTo>
                  <a:lnTo>
                    <a:pt x="2230" y="413"/>
                  </a:lnTo>
                  <a:lnTo>
                    <a:pt x="2233" y="413"/>
                  </a:lnTo>
                  <a:lnTo>
                    <a:pt x="2237" y="412"/>
                  </a:lnTo>
                  <a:lnTo>
                    <a:pt x="2240" y="412"/>
                  </a:lnTo>
                  <a:lnTo>
                    <a:pt x="2243" y="411"/>
                  </a:lnTo>
                  <a:lnTo>
                    <a:pt x="2247" y="411"/>
                  </a:lnTo>
                  <a:lnTo>
                    <a:pt x="2250" y="411"/>
                  </a:lnTo>
                  <a:lnTo>
                    <a:pt x="2253" y="410"/>
                  </a:lnTo>
                  <a:lnTo>
                    <a:pt x="2256" y="410"/>
                  </a:lnTo>
                  <a:lnTo>
                    <a:pt x="2260" y="409"/>
                  </a:lnTo>
                  <a:lnTo>
                    <a:pt x="2263" y="409"/>
                  </a:lnTo>
                  <a:lnTo>
                    <a:pt x="2266" y="409"/>
                  </a:lnTo>
                  <a:lnTo>
                    <a:pt x="2269" y="408"/>
                  </a:lnTo>
                  <a:lnTo>
                    <a:pt x="2273" y="408"/>
                  </a:lnTo>
                  <a:lnTo>
                    <a:pt x="2276" y="407"/>
                  </a:lnTo>
                  <a:lnTo>
                    <a:pt x="2279" y="407"/>
                  </a:lnTo>
                  <a:lnTo>
                    <a:pt x="2282" y="407"/>
                  </a:lnTo>
                  <a:lnTo>
                    <a:pt x="2286" y="407"/>
                  </a:lnTo>
                  <a:lnTo>
                    <a:pt x="2289" y="406"/>
                  </a:lnTo>
                  <a:lnTo>
                    <a:pt x="2292" y="406"/>
                  </a:lnTo>
                  <a:lnTo>
                    <a:pt x="2295" y="406"/>
                  </a:lnTo>
                  <a:lnTo>
                    <a:pt x="2299" y="405"/>
                  </a:lnTo>
                  <a:lnTo>
                    <a:pt x="2302" y="405"/>
                  </a:lnTo>
                  <a:lnTo>
                    <a:pt x="2305" y="405"/>
                  </a:lnTo>
                  <a:lnTo>
                    <a:pt x="2308" y="405"/>
                  </a:lnTo>
                  <a:lnTo>
                    <a:pt x="2312" y="405"/>
                  </a:lnTo>
                  <a:lnTo>
                    <a:pt x="2315" y="404"/>
                  </a:lnTo>
                  <a:lnTo>
                    <a:pt x="2318" y="404"/>
                  </a:lnTo>
                  <a:lnTo>
                    <a:pt x="2322" y="404"/>
                  </a:lnTo>
                  <a:lnTo>
                    <a:pt x="2325" y="404"/>
                  </a:lnTo>
                  <a:lnTo>
                    <a:pt x="2328" y="404"/>
                  </a:lnTo>
                  <a:lnTo>
                    <a:pt x="2331" y="404"/>
                  </a:lnTo>
                  <a:lnTo>
                    <a:pt x="2335" y="404"/>
                  </a:lnTo>
                  <a:lnTo>
                    <a:pt x="2338" y="404"/>
                  </a:lnTo>
                  <a:lnTo>
                    <a:pt x="2341" y="403"/>
                  </a:lnTo>
                  <a:lnTo>
                    <a:pt x="2344" y="403"/>
                  </a:lnTo>
                  <a:lnTo>
                    <a:pt x="2348" y="403"/>
                  </a:lnTo>
                  <a:lnTo>
                    <a:pt x="2351" y="403"/>
                  </a:lnTo>
                  <a:lnTo>
                    <a:pt x="2354" y="403"/>
                  </a:lnTo>
                  <a:lnTo>
                    <a:pt x="2357" y="403"/>
                  </a:lnTo>
                  <a:lnTo>
                    <a:pt x="2361" y="403"/>
                  </a:lnTo>
                  <a:lnTo>
                    <a:pt x="2364" y="403"/>
                  </a:lnTo>
                  <a:lnTo>
                    <a:pt x="2367" y="403"/>
                  </a:lnTo>
                  <a:lnTo>
                    <a:pt x="2370" y="403"/>
                  </a:lnTo>
                  <a:lnTo>
                    <a:pt x="2374" y="403"/>
                  </a:lnTo>
                  <a:lnTo>
                    <a:pt x="2377" y="403"/>
                  </a:lnTo>
                  <a:lnTo>
                    <a:pt x="2380" y="403"/>
                  </a:lnTo>
                  <a:lnTo>
                    <a:pt x="2383" y="403"/>
                  </a:lnTo>
                  <a:lnTo>
                    <a:pt x="2387" y="403"/>
                  </a:lnTo>
                  <a:lnTo>
                    <a:pt x="2390" y="403"/>
                  </a:lnTo>
                  <a:lnTo>
                    <a:pt x="2393" y="403"/>
                  </a:lnTo>
                  <a:lnTo>
                    <a:pt x="2397" y="404"/>
                  </a:lnTo>
                  <a:lnTo>
                    <a:pt x="2400" y="404"/>
                  </a:lnTo>
                  <a:lnTo>
                    <a:pt x="2403" y="404"/>
                  </a:lnTo>
                  <a:lnTo>
                    <a:pt x="2406" y="404"/>
                  </a:lnTo>
                  <a:lnTo>
                    <a:pt x="2410" y="404"/>
                  </a:lnTo>
                  <a:lnTo>
                    <a:pt x="2413" y="404"/>
                  </a:lnTo>
                  <a:lnTo>
                    <a:pt x="2416" y="404"/>
                  </a:lnTo>
                  <a:lnTo>
                    <a:pt x="2419" y="404"/>
                  </a:lnTo>
                  <a:lnTo>
                    <a:pt x="2423" y="404"/>
                  </a:lnTo>
                  <a:lnTo>
                    <a:pt x="2426" y="405"/>
                  </a:lnTo>
                  <a:lnTo>
                    <a:pt x="2429" y="405"/>
                  </a:lnTo>
                  <a:lnTo>
                    <a:pt x="2432" y="405"/>
                  </a:lnTo>
                  <a:lnTo>
                    <a:pt x="2436" y="405"/>
                  </a:lnTo>
                  <a:lnTo>
                    <a:pt x="2439" y="405"/>
                  </a:lnTo>
                  <a:lnTo>
                    <a:pt x="2442" y="405"/>
                  </a:lnTo>
                  <a:lnTo>
                    <a:pt x="2445" y="405"/>
                  </a:lnTo>
                  <a:lnTo>
                    <a:pt x="2449" y="406"/>
                  </a:lnTo>
                  <a:lnTo>
                    <a:pt x="2452" y="406"/>
                  </a:lnTo>
                  <a:lnTo>
                    <a:pt x="2455" y="406"/>
                  </a:lnTo>
                  <a:lnTo>
                    <a:pt x="2458" y="406"/>
                  </a:lnTo>
                  <a:lnTo>
                    <a:pt x="2462" y="406"/>
                  </a:lnTo>
                  <a:lnTo>
                    <a:pt x="2465" y="406"/>
                  </a:lnTo>
                  <a:lnTo>
                    <a:pt x="2468" y="407"/>
                  </a:lnTo>
                  <a:lnTo>
                    <a:pt x="2472" y="407"/>
                  </a:lnTo>
                  <a:lnTo>
                    <a:pt x="2475" y="407"/>
                  </a:lnTo>
                  <a:lnTo>
                    <a:pt x="2478" y="407"/>
                  </a:lnTo>
                  <a:lnTo>
                    <a:pt x="2481" y="407"/>
                  </a:lnTo>
                  <a:lnTo>
                    <a:pt x="2485" y="407"/>
                  </a:lnTo>
                  <a:lnTo>
                    <a:pt x="2488" y="407"/>
                  </a:lnTo>
                  <a:lnTo>
                    <a:pt x="2491" y="408"/>
                  </a:lnTo>
                  <a:lnTo>
                    <a:pt x="2494" y="408"/>
                  </a:lnTo>
                  <a:lnTo>
                    <a:pt x="2498" y="408"/>
                  </a:lnTo>
                  <a:lnTo>
                    <a:pt x="2501" y="408"/>
                  </a:lnTo>
                  <a:lnTo>
                    <a:pt x="2504" y="408"/>
                  </a:lnTo>
                  <a:lnTo>
                    <a:pt x="2507" y="408"/>
                  </a:lnTo>
                  <a:lnTo>
                    <a:pt x="2511" y="408"/>
                  </a:lnTo>
                  <a:lnTo>
                    <a:pt x="2514" y="408"/>
                  </a:lnTo>
                  <a:lnTo>
                    <a:pt x="2517" y="409"/>
                  </a:lnTo>
                  <a:lnTo>
                    <a:pt x="2520" y="409"/>
                  </a:lnTo>
                  <a:lnTo>
                    <a:pt x="2524" y="409"/>
                  </a:lnTo>
                  <a:lnTo>
                    <a:pt x="2527" y="409"/>
                  </a:lnTo>
                  <a:lnTo>
                    <a:pt x="2530" y="409"/>
                  </a:lnTo>
                  <a:lnTo>
                    <a:pt x="2533" y="409"/>
                  </a:lnTo>
                  <a:lnTo>
                    <a:pt x="2537" y="409"/>
                  </a:lnTo>
                  <a:lnTo>
                    <a:pt x="2540" y="409"/>
                  </a:lnTo>
                  <a:lnTo>
                    <a:pt x="2543" y="409"/>
                  </a:lnTo>
                  <a:lnTo>
                    <a:pt x="2547" y="409"/>
                  </a:lnTo>
                  <a:lnTo>
                    <a:pt x="2550" y="409"/>
                  </a:lnTo>
                  <a:lnTo>
                    <a:pt x="2553" y="409"/>
                  </a:lnTo>
                  <a:lnTo>
                    <a:pt x="2556" y="409"/>
                  </a:lnTo>
                  <a:lnTo>
                    <a:pt x="2560" y="409"/>
                  </a:lnTo>
                  <a:lnTo>
                    <a:pt x="2563" y="409"/>
                  </a:lnTo>
                  <a:lnTo>
                    <a:pt x="2566" y="409"/>
                  </a:lnTo>
                  <a:lnTo>
                    <a:pt x="2569" y="409"/>
                  </a:lnTo>
                  <a:lnTo>
                    <a:pt x="2573" y="409"/>
                  </a:lnTo>
                  <a:lnTo>
                    <a:pt x="2576" y="408"/>
                  </a:lnTo>
                  <a:lnTo>
                    <a:pt x="2579" y="408"/>
                  </a:lnTo>
                  <a:lnTo>
                    <a:pt x="2582" y="408"/>
                  </a:lnTo>
                  <a:lnTo>
                    <a:pt x="2586" y="408"/>
                  </a:lnTo>
                  <a:lnTo>
                    <a:pt x="2589" y="408"/>
                  </a:lnTo>
                  <a:lnTo>
                    <a:pt x="2592" y="408"/>
                  </a:lnTo>
                  <a:lnTo>
                    <a:pt x="2595" y="408"/>
                  </a:lnTo>
                  <a:lnTo>
                    <a:pt x="2599" y="407"/>
                  </a:lnTo>
                  <a:lnTo>
                    <a:pt x="2602" y="407"/>
                  </a:lnTo>
                  <a:lnTo>
                    <a:pt x="2605" y="407"/>
                  </a:lnTo>
                  <a:lnTo>
                    <a:pt x="2609" y="407"/>
                  </a:lnTo>
                  <a:lnTo>
                    <a:pt x="2612" y="407"/>
                  </a:lnTo>
                  <a:lnTo>
                    <a:pt x="2615" y="406"/>
                  </a:lnTo>
                  <a:lnTo>
                    <a:pt x="2618" y="406"/>
                  </a:lnTo>
                  <a:lnTo>
                    <a:pt x="2622" y="406"/>
                  </a:lnTo>
                  <a:lnTo>
                    <a:pt x="2625" y="405"/>
                  </a:lnTo>
                  <a:lnTo>
                    <a:pt x="2628" y="405"/>
                  </a:lnTo>
                  <a:lnTo>
                    <a:pt x="2631" y="405"/>
                  </a:lnTo>
                  <a:lnTo>
                    <a:pt x="2635" y="404"/>
                  </a:lnTo>
                  <a:lnTo>
                    <a:pt x="2638" y="404"/>
                  </a:lnTo>
                  <a:lnTo>
                    <a:pt x="2641" y="404"/>
                  </a:lnTo>
                  <a:lnTo>
                    <a:pt x="2644" y="403"/>
                  </a:lnTo>
                  <a:lnTo>
                    <a:pt x="2648" y="403"/>
                  </a:lnTo>
                  <a:lnTo>
                    <a:pt x="2651" y="402"/>
                  </a:lnTo>
                  <a:lnTo>
                    <a:pt x="2654" y="402"/>
                  </a:lnTo>
                  <a:lnTo>
                    <a:pt x="2657" y="401"/>
                  </a:lnTo>
                  <a:lnTo>
                    <a:pt x="2661" y="401"/>
                  </a:lnTo>
                  <a:lnTo>
                    <a:pt x="2664" y="400"/>
                  </a:lnTo>
                  <a:lnTo>
                    <a:pt x="2667" y="400"/>
                  </a:lnTo>
                  <a:lnTo>
                    <a:pt x="2670" y="399"/>
                  </a:lnTo>
                  <a:lnTo>
                    <a:pt x="2674" y="399"/>
                  </a:lnTo>
                  <a:lnTo>
                    <a:pt x="2677" y="398"/>
                  </a:lnTo>
                  <a:lnTo>
                    <a:pt x="2680" y="398"/>
                  </a:lnTo>
                  <a:lnTo>
                    <a:pt x="2684" y="397"/>
                  </a:lnTo>
                  <a:lnTo>
                    <a:pt x="2687" y="397"/>
                  </a:lnTo>
                  <a:lnTo>
                    <a:pt x="2690" y="396"/>
                  </a:lnTo>
                  <a:lnTo>
                    <a:pt x="2693" y="395"/>
                  </a:lnTo>
                  <a:lnTo>
                    <a:pt x="2697" y="395"/>
                  </a:lnTo>
                  <a:lnTo>
                    <a:pt x="2700" y="394"/>
                  </a:lnTo>
                  <a:lnTo>
                    <a:pt x="2703" y="393"/>
                  </a:lnTo>
                  <a:lnTo>
                    <a:pt x="2706" y="393"/>
                  </a:lnTo>
                  <a:lnTo>
                    <a:pt x="2710" y="392"/>
                  </a:lnTo>
                  <a:lnTo>
                    <a:pt x="2713" y="391"/>
                  </a:lnTo>
                  <a:lnTo>
                    <a:pt x="2716" y="390"/>
                  </a:lnTo>
                  <a:lnTo>
                    <a:pt x="2719" y="389"/>
                  </a:lnTo>
                  <a:lnTo>
                    <a:pt x="2723" y="389"/>
                  </a:lnTo>
                  <a:lnTo>
                    <a:pt x="2726" y="388"/>
                  </a:lnTo>
                  <a:lnTo>
                    <a:pt x="2729" y="387"/>
                  </a:lnTo>
                  <a:lnTo>
                    <a:pt x="2732" y="386"/>
                  </a:lnTo>
                  <a:lnTo>
                    <a:pt x="2736" y="385"/>
                  </a:lnTo>
                  <a:lnTo>
                    <a:pt x="2739" y="385"/>
                  </a:lnTo>
                  <a:lnTo>
                    <a:pt x="2742" y="384"/>
                  </a:lnTo>
                  <a:lnTo>
                    <a:pt x="2745" y="383"/>
                  </a:lnTo>
                  <a:lnTo>
                    <a:pt x="2749" y="382"/>
                  </a:lnTo>
                  <a:lnTo>
                    <a:pt x="2752" y="381"/>
                  </a:lnTo>
                  <a:lnTo>
                    <a:pt x="2755" y="380"/>
                  </a:lnTo>
                  <a:lnTo>
                    <a:pt x="2759" y="379"/>
                  </a:lnTo>
                  <a:lnTo>
                    <a:pt x="2762" y="378"/>
                  </a:lnTo>
                  <a:lnTo>
                    <a:pt x="2765" y="377"/>
                  </a:lnTo>
                  <a:lnTo>
                    <a:pt x="2768" y="377"/>
                  </a:lnTo>
                  <a:lnTo>
                    <a:pt x="2772" y="376"/>
                  </a:lnTo>
                  <a:lnTo>
                    <a:pt x="2775" y="375"/>
                  </a:lnTo>
                  <a:lnTo>
                    <a:pt x="2778" y="374"/>
                  </a:lnTo>
                  <a:lnTo>
                    <a:pt x="2781" y="372"/>
                  </a:lnTo>
                  <a:lnTo>
                    <a:pt x="2785" y="371"/>
                  </a:lnTo>
                  <a:lnTo>
                    <a:pt x="2788" y="370"/>
                  </a:lnTo>
                  <a:lnTo>
                    <a:pt x="2791" y="369"/>
                  </a:lnTo>
                  <a:lnTo>
                    <a:pt x="2794" y="368"/>
                  </a:lnTo>
                  <a:lnTo>
                    <a:pt x="2798" y="367"/>
                  </a:lnTo>
                  <a:lnTo>
                    <a:pt x="2801" y="366"/>
                  </a:lnTo>
                  <a:lnTo>
                    <a:pt x="2804" y="365"/>
                  </a:lnTo>
                  <a:lnTo>
                    <a:pt x="2807" y="364"/>
                  </a:lnTo>
                  <a:lnTo>
                    <a:pt x="2811" y="363"/>
                  </a:lnTo>
                  <a:lnTo>
                    <a:pt x="2814" y="362"/>
                  </a:lnTo>
                  <a:lnTo>
                    <a:pt x="2817" y="360"/>
                  </a:lnTo>
                  <a:lnTo>
                    <a:pt x="2820" y="359"/>
                  </a:lnTo>
                  <a:lnTo>
                    <a:pt x="2824" y="358"/>
                  </a:lnTo>
                  <a:lnTo>
                    <a:pt x="2827" y="357"/>
                  </a:lnTo>
                  <a:lnTo>
                    <a:pt x="2830" y="356"/>
                  </a:lnTo>
                  <a:lnTo>
                    <a:pt x="2834" y="355"/>
                  </a:lnTo>
                  <a:lnTo>
                    <a:pt x="2837" y="353"/>
                  </a:lnTo>
                  <a:lnTo>
                    <a:pt x="2840" y="352"/>
                  </a:lnTo>
                  <a:lnTo>
                    <a:pt x="2843" y="351"/>
                  </a:lnTo>
                  <a:lnTo>
                    <a:pt x="2847" y="350"/>
                  </a:lnTo>
                  <a:lnTo>
                    <a:pt x="2850" y="349"/>
                  </a:lnTo>
                  <a:lnTo>
                    <a:pt x="2853" y="348"/>
                  </a:lnTo>
                  <a:lnTo>
                    <a:pt x="2856" y="346"/>
                  </a:lnTo>
                  <a:lnTo>
                    <a:pt x="2860" y="345"/>
                  </a:lnTo>
                  <a:lnTo>
                    <a:pt x="2863" y="344"/>
                  </a:lnTo>
                  <a:lnTo>
                    <a:pt x="2866" y="342"/>
                  </a:lnTo>
                  <a:lnTo>
                    <a:pt x="2869" y="341"/>
                  </a:lnTo>
                  <a:lnTo>
                    <a:pt x="2873" y="340"/>
                  </a:lnTo>
                  <a:lnTo>
                    <a:pt x="2876" y="339"/>
                  </a:lnTo>
                  <a:lnTo>
                    <a:pt x="2879" y="337"/>
                  </a:lnTo>
                  <a:lnTo>
                    <a:pt x="2882" y="336"/>
                  </a:lnTo>
                  <a:lnTo>
                    <a:pt x="2886" y="335"/>
                  </a:lnTo>
                  <a:lnTo>
                    <a:pt x="2889" y="333"/>
                  </a:lnTo>
                  <a:lnTo>
                    <a:pt x="2892" y="332"/>
                  </a:lnTo>
                  <a:lnTo>
                    <a:pt x="2895" y="331"/>
                  </a:lnTo>
                  <a:lnTo>
                    <a:pt x="2899" y="330"/>
                  </a:lnTo>
                  <a:lnTo>
                    <a:pt x="2902" y="328"/>
                  </a:lnTo>
                  <a:lnTo>
                    <a:pt x="2905" y="327"/>
                  </a:lnTo>
                  <a:lnTo>
                    <a:pt x="2909" y="326"/>
                  </a:lnTo>
                  <a:lnTo>
                    <a:pt x="2912" y="324"/>
                  </a:lnTo>
                  <a:lnTo>
                    <a:pt x="2915" y="323"/>
                  </a:lnTo>
                  <a:lnTo>
                    <a:pt x="2918" y="322"/>
                  </a:lnTo>
                  <a:lnTo>
                    <a:pt x="2922" y="320"/>
                  </a:lnTo>
                  <a:lnTo>
                    <a:pt x="2925" y="319"/>
                  </a:lnTo>
                  <a:lnTo>
                    <a:pt x="2928" y="318"/>
                  </a:lnTo>
                  <a:lnTo>
                    <a:pt x="2931" y="316"/>
                  </a:lnTo>
                  <a:lnTo>
                    <a:pt x="2935" y="315"/>
                  </a:lnTo>
                  <a:lnTo>
                    <a:pt x="2938" y="314"/>
                  </a:lnTo>
                  <a:lnTo>
                    <a:pt x="2941" y="312"/>
                  </a:lnTo>
                  <a:lnTo>
                    <a:pt x="2944" y="311"/>
                  </a:lnTo>
                  <a:lnTo>
                    <a:pt x="2948" y="310"/>
                  </a:lnTo>
                  <a:lnTo>
                    <a:pt x="2951" y="308"/>
                  </a:lnTo>
                  <a:lnTo>
                    <a:pt x="2954" y="307"/>
                  </a:lnTo>
                  <a:lnTo>
                    <a:pt x="2957" y="305"/>
                  </a:lnTo>
                  <a:lnTo>
                    <a:pt x="2961" y="304"/>
                  </a:lnTo>
                  <a:lnTo>
                    <a:pt x="2964" y="303"/>
                  </a:lnTo>
                  <a:lnTo>
                    <a:pt x="2967" y="301"/>
                  </a:lnTo>
                  <a:lnTo>
                    <a:pt x="2971" y="300"/>
                  </a:lnTo>
                  <a:lnTo>
                    <a:pt x="2974" y="299"/>
                  </a:lnTo>
                  <a:lnTo>
                    <a:pt x="2977" y="297"/>
                  </a:lnTo>
                  <a:lnTo>
                    <a:pt x="2980" y="296"/>
                  </a:lnTo>
                  <a:lnTo>
                    <a:pt x="2984" y="295"/>
                  </a:lnTo>
                  <a:lnTo>
                    <a:pt x="2987" y="293"/>
                  </a:lnTo>
                  <a:lnTo>
                    <a:pt x="2990" y="292"/>
                  </a:lnTo>
                  <a:lnTo>
                    <a:pt x="2993" y="290"/>
                  </a:lnTo>
                  <a:lnTo>
                    <a:pt x="2997" y="289"/>
                  </a:lnTo>
                  <a:lnTo>
                    <a:pt x="3000" y="288"/>
                  </a:lnTo>
                  <a:lnTo>
                    <a:pt x="3003" y="286"/>
                  </a:lnTo>
                  <a:lnTo>
                    <a:pt x="3006" y="285"/>
                  </a:lnTo>
                  <a:lnTo>
                    <a:pt x="3010" y="284"/>
                  </a:lnTo>
                  <a:lnTo>
                    <a:pt x="3013" y="282"/>
                  </a:lnTo>
                  <a:lnTo>
                    <a:pt x="3016" y="281"/>
                  </a:lnTo>
                  <a:lnTo>
                    <a:pt x="3019" y="279"/>
                  </a:lnTo>
                  <a:lnTo>
                    <a:pt x="3023" y="278"/>
                  </a:lnTo>
                  <a:lnTo>
                    <a:pt x="3026" y="277"/>
                  </a:lnTo>
                  <a:lnTo>
                    <a:pt x="3029" y="275"/>
                  </a:lnTo>
                  <a:lnTo>
                    <a:pt x="3032" y="274"/>
                  </a:lnTo>
                  <a:lnTo>
                    <a:pt x="3036" y="272"/>
                  </a:lnTo>
                  <a:lnTo>
                    <a:pt x="3039" y="271"/>
                  </a:lnTo>
                  <a:lnTo>
                    <a:pt x="3042" y="270"/>
                  </a:lnTo>
                  <a:lnTo>
                    <a:pt x="3046" y="268"/>
                  </a:lnTo>
                  <a:lnTo>
                    <a:pt x="3049" y="267"/>
                  </a:lnTo>
                  <a:lnTo>
                    <a:pt x="3052" y="266"/>
                  </a:lnTo>
                  <a:lnTo>
                    <a:pt x="3055" y="264"/>
                  </a:lnTo>
                  <a:lnTo>
                    <a:pt x="3059" y="263"/>
                  </a:lnTo>
                  <a:lnTo>
                    <a:pt x="3062" y="261"/>
                  </a:lnTo>
                  <a:lnTo>
                    <a:pt x="3065" y="260"/>
                  </a:lnTo>
                  <a:lnTo>
                    <a:pt x="3068" y="259"/>
                  </a:lnTo>
                  <a:lnTo>
                    <a:pt x="3072" y="257"/>
                  </a:lnTo>
                  <a:lnTo>
                    <a:pt x="3075" y="256"/>
                  </a:lnTo>
                  <a:lnTo>
                    <a:pt x="3078" y="254"/>
                  </a:lnTo>
                  <a:lnTo>
                    <a:pt x="3081" y="253"/>
                  </a:lnTo>
                  <a:lnTo>
                    <a:pt x="3085" y="252"/>
                  </a:lnTo>
                  <a:lnTo>
                    <a:pt x="3088" y="250"/>
                  </a:lnTo>
                  <a:lnTo>
                    <a:pt x="3091" y="249"/>
                  </a:lnTo>
                  <a:lnTo>
                    <a:pt x="3094" y="247"/>
                  </a:lnTo>
                  <a:lnTo>
                    <a:pt x="3098" y="246"/>
                  </a:lnTo>
                  <a:lnTo>
                    <a:pt x="3101" y="245"/>
                  </a:lnTo>
                  <a:lnTo>
                    <a:pt x="3104" y="243"/>
                  </a:lnTo>
                  <a:lnTo>
                    <a:pt x="3107" y="242"/>
                  </a:lnTo>
                  <a:lnTo>
                    <a:pt x="3111" y="240"/>
                  </a:lnTo>
                  <a:lnTo>
                    <a:pt x="3114" y="239"/>
                  </a:lnTo>
                  <a:lnTo>
                    <a:pt x="3117" y="237"/>
                  </a:lnTo>
                  <a:lnTo>
                    <a:pt x="3121" y="236"/>
                  </a:lnTo>
                  <a:lnTo>
                    <a:pt x="3124" y="235"/>
                  </a:lnTo>
                  <a:lnTo>
                    <a:pt x="3127" y="233"/>
                  </a:lnTo>
                  <a:lnTo>
                    <a:pt x="3130" y="232"/>
                  </a:lnTo>
                  <a:lnTo>
                    <a:pt x="3134" y="230"/>
                  </a:lnTo>
                  <a:lnTo>
                    <a:pt x="3137" y="229"/>
                  </a:lnTo>
                  <a:lnTo>
                    <a:pt x="3140" y="227"/>
                  </a:lnTo>
                  <a:lnTo>
                    <a:pt x="3143" y="226"/>
                  </a:lnTo>
                  <a:lnTo>
                    <a:pt x="3147" y="225"/>
                  </a:lnTo>
                  <a:lnTo>
                    <a:pt x="3150" y="223"/>
                  </a:lnTo>
                  <a:lnTo>
                    <a:pt x="3153" y="222"/>
                  </a:lnTo>
                  <a:lnTo>
                    <a:pt x="3156" y="220"/>
                  </a:lnTo>
                  <a:lnTo>
                    <a:pt x="3160" y="219"/>
                  </a:lnTo>
                  <a:lnTo>
                    <a:pt x="3163" y="217"/>
                  </a:lnTo>
                  <a:lnTo>
                    <a:pt x="3166" y="216"/>
                  </a:lnTo>
                  <a:lnTo>
                    <a:pt x="3169" y="214"/>
                  </a:lnTo>
                  <a:lnTo>
                    <a:pt x="3173" y="213"/>
                  </a:lnTo>
                  <a:lnTo>
                    <a:pt x="3176" y="212"/>
                  </a:lnTo>
                  <a:lnTo>
                    <a:pt x="3179" y="210"/>
                  </a:lnTo>
                  <a:lnTo>
                    <a:pt x="3182" y="209"/>
                  </a:lnTo>
                  <a:lnTo>
                    <a:pt x="3186" y="207"/>
                  </a:lnTo>
                  <a:lnTo>
                    <a:pt x="3189" y="206"/>
                  </a:lnTo>
                  <a:lnTo>
                    <a:pt x="3192" y="204"/>
                  </a:lnTo>
                  <a:lnTo>
                    <a:pt x="3196" y="203"/>
                  </a:lnTo>
                  <a:lnTo>
                    <a:pt x="3199" y="201"/>
                  </a:lnTo>
                  <a:lnTo>
                    <a:pt x="3202" y="200"/>
                  </a:lnTo>
                  <a:lnTo>
                    <a:pt x="3205" y="198"/>
                  </a:lnTo>
                  <a:lnTo>
                    <a:pt x="3209" y="197"/>
                  </a:lnTo>
                  <a:lnTo>
                    <a:pt x="3212" y="195"/>
                  </a:lnTo>
                  <a:lnTo>
                    <a:pt x="3215" y="194"/>
                  </a:lnTo>
                  <a:lnTo>
                    <a:pt x="3218" y="192"/>
                  </a:lnTo>
                  <a:lnTo>
                    <a:pt x="3222" y="191"/>
                  </a:lnTo>
                  <a:lnTo>
                    <a:pt x="3225" y="189"/>
                  </a:lnTo>
                  <a:lnTo>
                    <a:pt x="3228" y="188"/>
                  </a:lnTo>
                  <a:lnTo>
                    <a:pt x="3231" y="186"/>
                  </a:lnTo>
                  <a:lnTo>
                    <a:pt x="3235" y="185"/>
                  </a:lnTo>
                  <a:lnTo>
                    <a:pt x="3238" y="183"/>
                  </a:lnTo>
                  <a:lnTo>
                    <a:pt x="3241" y="181"/>
                  </a:lnTo>
                  <a:lnTo>
                    <a:pt x="3244" y="180"/>
                  </a:lnTo>
                  <a:lnTo>
                    <a:pt x="3248" y="178"/>
                  </a:lnTo>
                  <a:lnTo>
                    <a:pt x="3251" y="177"/>
                  </a:lnTo>
                  <a:lnTo>
                    <a:pt x="3254" y="175"/>
                  </a:lnTo>
                  <a:lnTo>
                    <a:pt x="3257" y="174"/>
                  </a:lnTo>
                  <a:lnTo>
                    <a:pt x="3261" y="172"/>
                  </a:lnTo>
                  <a:lnTo>
                    <a:pt x="3264" y="171"/>
                  </a:lnTo>
                  <a:lnTo>
                    <a:pt x="3267" y="169"/>
                  </a:lnTo>
                  <a:lnTo>
                    <a:pt x="3271" y="168"/>
                  </a:lnTo>
                  <a:lnTo>
                    <a:pt x="3274" y="166"/>
                  </a:lnTo>
                  <a:lnTo>
                    <a:pt x="3277" y="164"/>
                  </a:lnTo>
                  <a:lnTo>
                    <a:pt x="3280" y="163"/>
                  </a:lnTo>
                  <a:lnTo>
                    <a:pt x="3284" y="161"/>
                  </a:lnTo>
                  <a:lnTo>
                    <a:pt x="3287" y="160"/>
                  </a:lnTo>
                  <a:lnTo>
                    <a:pt x="3290" y="158"/>
                  </a:lnTo>
                  <a:lnTo>
                    <a:pt x="3293" y="157"/>
                  </a:lnTo>
                  <a:lnTo>
                    <a:pt x="3297" y="155"/>
                  </a:lnTo>
                  <a:lnTo>
                    <a:pt x="3300" y="153"/>
                  </a:lnTo>
                  <a:lnTo>
                    <a:pt x="3303" y="152"/>
                  </a:lnTo>
                  <a:lnTo>
                    <a:pt x="3306" y="150"/>
                  </a:lnTo>
                  <a:lnTo>
                    <a:pt x="3310" y="149"/>
                  </a:lnTo>
                  <a:lnTo>
                    <a:pt x="3313" y="147"/>
                  </a:lnTo>
                  <a:lnTo>
                    <a:pt x="3316" y="145"/>
                  </a:lnTo>
                  <a:lnTo>
                    <a:pt x="3319" y="144"/>
                  </a:lnTo>
                  <a:lnTo>
                    <a:pt x="3323" y="142"/>
                  </a:lnTo>
                  <a:lnTo>
                    <a:pt x="3326" y="141"/>
                  </a:lnTo>
                  <a:lnTo>
                    <a:pt x="3329" y="139"/>
                  </a:lnTo>
                  <a:lnTo>
                    <a:pt x="3333" y="138"/>
                  </a:lnTo>
                  <a:lnTo>
                    <a:pt x="3336" y="136"/>
                  </a:lnTo>
                  <a:lnTo>
                    <a:pt x="3339" y="134"/>
                  </a:lnTo>
                  <a:lnTo>
                    <a:pt x="3342" y="133"/>
                  </a:lnTo>
                  <a:lnTo>
                    <a:pt x="3346" y="131"/>
                  </a:lnTo>
                  <a:lnTo>
                    <a:pt x="3349" y="130"/>
                  </a:lnTo>
                  <a:lnTo>
                    <a:pt x="3352" y="128"/>
                  </a:lnTo>
                  <a:lnTo>
                    <a:pt x="3355" y="126"/>
                  </a:lnTo>
                  <a:lnTo>
                    <a:pt x="3359" y="125"/>
                  </a:lnTo>
                  <a:lnTo>
                    <a:pt x="3362" y="123"/>
                  </a:lnTo>
                  <a:lnTo>
                    <a:pt x="3365" y="122"/>
                  </a:lnTo>
                  <a:lnTo>
                    <a:pt x="3368" y="120"/>
                  </a:lnTo>
                  <a:lnTo>
                    <a:pt x="3372" y="119"/>
                  </a:lnTo>
                  <a:lnTo>
                    <a:pt x="3375" y="117"/>
                  </a:lnTo>
                  <a:lnTo>
                    <a:pt x="3378" y="116"/>
                  </a:lnTo>
                  <a:lnTo>
                    <a:pt x="3381" y="114"/>
                  </a:lnTo>
                  <a:lnTo>
                    <a:pt x="3385" y="112"/>
                  </a:lnTo>
                  <a:lnTo>
                    <a:pt x="3388" y="111"/>
                  </a:lnTo>
                  <a:lnTo>
                    <a:pt x="3391" y="109"/>
                  </a:lnTo>
                  <a:lnTo>
                    <a:pt x="3394" y="108"/>
                  </a:lnTo>
                  <a:lnTo>
                    <a:pt x="3398" y="106"/>
                  </a:lnTo>
                  <a:lnTo>
                    <a:pt x="3401" y="105"/>
                  </a:lnTo>
                  <a:lnTo>
                    <a:pt x="3404" y="103"/>
                  </a:lnTo>
                  <a:lnTo>
                    <a:pt x="3408" y="102"/>
                  </a:lnTo>
                  <a:lnTo>
                    <a:pt x="3411" y="100"/>
                  </a:lnTo>
                  <a:lnTo>
                    <a:pt x="3414" y="99"/>
                  </a:lnTo>
                  <a:lnTo>
                    <a:pt x="3417" y="97"/>
                  </a:lnTo>
                  <a:lnTo>
                    <a:pt x="3421" y="96"/>
                  </a:lnTo>
                  <a:lnTo>
                    <a:pt x="3424" y="94"/>
                  </a:lnTo>
                  <a:lnTo>
                    <a:pt x="3427" y="93"/>
                  </a:lnTo>
                  <a:lnTo>
                    <a:pt x="3430" y="91"/>
                  </a:lnTo>
                  <a:lnTo>
                    <a:pt x="3434" y="90"/>
                  </a:lnTo>
                  <a:lnTo>
                    <a:pt x="3437" y="88"/>
                  </a:lnTo>
                  <a:lnTo>
                    <a:pt x="3440" y="87"/>
                  </a:lnTo>
                  <a:lnTo>
                    <a:pt x="3443" y="85"/>
                  </a:lnTo>
                  <a:lnTo>
                    <a:pt x="3447" y="84"/>
                  </a:lnTo>
                  <a:lnTo>
                    <a:pt x="3450" y="83"/>
                  </a:lnTo>
                  <a:lnTo>
                    <a:pt x="3453" y="81"/>
                  </a:lnTo>
                  <a:lnTo>
                    <a:pt x="3456" y="80"/>
                  </a:lnTo>
                  <a:lnTo>
                    <a:pt x="3460" y="78"/>
                  </a:lnTo>
                  <a:lnTo>
                    <a:pt x="3463" y="77"/>
                  </a:lnTo>
                  <a:lnTo>
                    <a:pt x="3466" y="76"/>
                  </a:lnTo>
                  <a:lnTo>
                    <a:pt x="3469" y="74"/>
                  </a:lnTo>
                  <a:lnTo>
                    <a:pt x="3473" y="73"/>
                  </a:lnTo>
                  <a:lnTo>
                    <a:pt x="3476" y="71"/>
                  </a:lnTo>
                  <a:lnTo>
                    <a:pt x="3479" y="70"/>
                  </a:lnTo>
                  <a:lnTo>
                    <a:pt x="3483" y="69"/>
                  </a:lnTo>
                  <a:lnTo>
                    <a:pt x="3486" y="67"/>
                  </a:lnTo>
                  <a:lnTo>
                    <a:pt x="3489" y="66"/>
                  </a:lnTo>
                  <a:lnTo>
                    <a:pt x="3492" y="65"/>
                  </a:lnTo>
                  <a:lnTo>
                    <a:pt x="3496" y="63"/>
                  </a:lnTo>
                  <a:lnTo>
                    <a:pt x="3499" y="62"/>
                  </a:lnTo>
                  <a:lnTo>
                    <a:pt x="3502" y="61"/>
                  </a:lnTo>
                  <a:lnTo>
                    <a:pt x="3505" y="60"/>
                  </a:lnTo>
                  <a:lnTo>
                    <a:pt x="3509" y="58"/>
                  </a:lnTo>
                  <a:lnTo>
                    <a:pt x="3512" y="57"/>
                  </a:lnTo>
                  <a:lnTo>
                    <a:pt x="3515" y="56"/>
                  </a:lnTo>
                  <a:lnTo>
                    <a:pt x="3518" y="55"/>
                  </a:lnTo>
                  <a:lnTo>
                    <a:pt x="3522" y="54"/>
                  </a:lnTo>
                  <a:lnTo>
                    <a:pt x="3525" y="53"/>
                  </a:lnTo>
                  <a:lnTo>
                    <a:pt x="3528" y="51"/>
                  </a:lnTo>
                  <a:lnTo>
                    <a:pt x="3531" y="50"/>
                  </a:lnTo>
                  <a:lnTo>
                    <a:pt x="3535" y="49"/>
                  </a:lnTo>
                  <a:lnTo>
                    <a:pt x="3538" y="48"/>
                  </a:lnTo>
                  <a:lnTo>
                    <a:pt x="3541" y="47"/>
                  </a:lnTo>
                  <a:lnTo>
                    <a:pt x="3544" y="46"/>
                  </a:lnTo>
                  <a:lnTo>
                    <a:pt x="3548" y="45"/>
                  </a:lnTo>
                  <a:lnTo>
                    <a:pt x="3551" y="44"/>
                  </a:lnTo>
                  <a:lnTo>
                    <a:pt x="3554" y="43"/>
                  </a:lnTo>
                  <a:lnTo>
                    <a:pt x="3558" y="42"/>
                  </a:lnTo>
                  <a:lnTo>
                    <a:pt x="3561" y="41"/>
                  </a:lnTo>
                  <a:lnTo>
                    <a:pt x="3564" y="40"/>
                  </a:lnTo>
                  <a:lnTo>
                    <a:pt x="3567" y="39"/>
                  </a:lnTo>
                  <a:lnTo>
                    <a:pt x="3571" y="38"/>
                  </a:lnTo>
                  <a:lnTo>
                    <a:pt x="3574" y="37"/>
                  </a:lnTo>
                  <a:lnTo>
                    <a:pt x="3577" y="36"/>
                  </a:lnTo>
                  <a:lnTo>
                    <a:pt x="3580" y="35"/>
                  </a:lnTo>
                  <a:lnTo>
                    <a:pt x="3584" y="34"/>
                  </a:lnTo>
                  <a:lnTo>
                    <a:pt x="3587" y="33"/>
                  </a:lnTo>
                  <a:lnTo>
                    <a:pt x="3590" y="32"/>
                  </a:lnTo>
                  <a:lnTo>
                    <a:pt x="3593" y="31"/>
                  </a:lnTo>
                  <a:lnTo>
                    <a:pt x="3597" y="31"/>
                  </a:lnTo>
                  <a:lnTo>
                    <a:pt x="3600" y="30"/>
                  </a:lnTo>
                  <a:lnTo>
                    <a:pt x="3603" y="29"/>
                  </a:lnTo>
                  <a:lnTo>
                    <a:pt x="3606" y="28"/>
                  </a:lnTo>
                  <a:lnTo>
                    <a:pt x="3610" y="27"/>
                  </a:lnTo>
                  <a:lnTo>
                    <a:pt x="3613" y="27"/>
                  </a:lnTo>
                  <a:lnTo>
                    <a:pt x="3616" y="26"/>
                  </a:lnTo>
                  <a:lnTo>
                    <a:pt x="3619" y="25"/>
                  </a:lnTo>
                  <a:lnTo>
                    <a:pt x="3623" y="25"/>
                  </a:lnTo>
                  <a:lnTo>
                    <a:pt x="3626" y="24"/>
                  </a:lnTo>
                  <a:lnTo>
                    <a:pt x="3629" y="23"/>
                  </a:lnTo>
                  <a:lnTo>
                    <a:pt x="3633" y="22"/>
                  </a:lnTo>
                  <a:lnTo>
                    <a:pt x="3636" y="22"/>
                  </a:lnTo>
                  <a:lnTo>
                    <a:pt x="3639" y="21"/>
                  </a:lnTo>
                  <a:lnTo>
                    <a:pt x="3642" y="20"/>
                  </a:lnTo>
                  <a:lnTo>
                    <a:pt x="3646" y="20"/>
                  </a:lnTo>
                  <a:lnTo>
                    <a:pt x="3649" y="19"/>
                  </a:lnTo>
                  <a:lnTo>
                    <a:pt x="3652" y="19"/>
                  </a:lnTo>
                  <a:lnTo>
                    <a:pt x="3655" y="18"/>
                  </a:lnTo>
                  <a:lnTo>
                    <a:pt x="3659" y="17"/>
                  </a:lnTo>
                  <a:lnTo>
                    <a:pt x="3662" y="17"/>
                  </a:lnTo>
                  <a:lnTo>
                    <a:pt x="3665" y="16"/>
                  </a:lnTo>
                  <a:lnTo>
                    <a:pt x="3668" y="16"/>
                  </a:lnTo>
                  <a:lnTo>
                    <a:pt x="3672" y="15"/>
                  </a:lnTo>
                  <a:lnTo>
                    <a:pt x="3675" y="15"/>
                  </a:lnTo>
                  <a:lnTo>
                    <a:pt x="3678" y="14"/>
                  </a:lnTo>
                  <a:lnTo>
                    <a:pt x="3681" y="14"/>
                  </a:lnTo>
                  <a:lnTo>
                    <a:pt x="3685" y="13"/>
                  </a:lnTo>
                  <a:lnTo>
                    <a:pt x="3688" y="13"/>
                  </a:lnTo>
                  <a:lnTo>
                    <a:pt x="3691" y="13"/>
                  </a:lnTo>
                  <a:lnTo>
                    <a:pt x="3695" y="12"/>
                  </a:lnTo>
                  <a:lnTo>
                    <a:pt x="3698" y="12"/>
                  </a:lnTo>
                  <a:lnTo>
                    <a:pt x="3701" y="11"/>
                  </a:lnTo>
                  <a:lnTo>
                    <a:pt x="3704" y="11"/>
                  </a:lnTo>
                  <a:lnTo>
                    <a:pt x="3708" y="11"/>
                  </a:lnTo>
                  <a:lnTo>
                    <a:pt x="3711" y="10"/>
                  </a:lnTo>
                  <a:lnTo>
                    <a:pt x="3714" y="10"/>
                  </a:lnTo>
                  <a:lnTo>
                    <a:pt x="3717" y="10"/>
                  </a:lnTo>
                  <a:lnTo>
                    <a:pt x="3721" y="9"/>
                  </a:lnTo>
                  <a:lnTo>
                    <a:pt x="3724" y="9"/>
                  </a:lnTo>
                  <a:lnTo>
                    <a:pt x="3727" y="9"/>
                  </a:lnTo>
                  <a:lnTo>
                    <a:pt x="3730" y="8"/>
                  </a:lnTo>
                  <a:lnTo>
                    <a:pt x="3734" y="8"/>
                  </a:lnTo>
                  <a:lnTo>
                    <a:pt x="3737" y="8"/>
                  </a:lnTo>
                  <a:lnTo>
                    <a:pt x="3740" y="7"/>
                  </a:lnTo>
                  <a:lnTo>
                    <a:pt x="3743" y="7"/>
                  </a:lnTo>
                  <a:lnTo>
                    <a:pt x="3747" y="7"/>
                  </a:lnTo>
                  <a:lnTo>
                    <a:pt x="3750" y="6"/>
                  </a:lnTo>
                  <a:lnTo>
                    <a:pt x="3753" y="6"/>
                  </a:lnTo>
                  <a:lnTo>
                    <a:pt x="3756" y="6"/>
                  </a:lnTo>
                  <a:lnTo>
                    <a:pt x="3760" y="6"/>
                  </a:lnTo>
                  <a:lnTo>
                    <a:pt x="3763" y="6"/>
                  </a:lnTo>
                  <a:lnTo>
                    <a:pt x="3766" y="5"/>
                  </a:lnTo>
                  <a:lnTo>
                    <a:pt x="3770" y="5"/>
                  </a:lnTo>
                  <a:lnTo>
                    <a:pt x="3773" y="5"/>
                  </a:lnTo>
                  <a:lnTo>
                    <a:pt x="3776" y="5"/>
                  </a:lnTo>
                  <a:lnTo>
                    <a:pt x="3779" y="5"/>
                  </a:lnTo>
                  <a:lnTo>
                    <a:pt x="3783" y="4"/>
                  </a:lnTo>
                  <a:lnTo>
                    <a:pt x="3786" y="4"/>
                  </a:lnTo>
                  <a:lnTo>
                    <a:pt x="3789" y="4"/>
                  </a:lnTo>
                  <a:lnTo>
                    <a:pt x="3792" y="4"/>
                  </a:lnTo>
                  <a:lnTo>
                    <a:pt x="3796" y="4"/>
                  </a:lnTo>
                  <a:lnTo>
                    <a:pt x="3799" y="4"/>
                  </a:lnTo>
                  <a:lnTo>
                    <a:pt x="3802" y="3"/>
                  </a:lnTo>
                  <a:lnTo>
                    <a:pt x="3805" y="3"/>
                  </a:lnTo>
                  <a:lnTo>
                    <a:pt x="3809" y="3"/>
                  </a:lnTo>
                  <a:lnTo>
                    <a:pt x="3812" y="3"/>
                  </a:lnTo>
                  <a:lnTo>
                    <a:pt x="3815" y="3"/>
                  </a:lnTo>
                  <a:lnTo>
                    <a:pt x="3818" y="3"/>
                  </a:lnTo>
                  <a:lnTo>
                    <a:pt x="3822" y="3"/>
                  </a:lnTo>
                  <a:lnTo>
                    <a:pt x="3825" y="3"/>
                  </a:lnTo>
                  <a:lnTo>
                    <a:pt x="3828" y="2"/>
                  </a:lnTo>
                  <a:lnTo>
                    <a:pt x="3831" y="2"/>
                  </a:lnTo>
                  <a:lnTo>
                    <a:pt x="3835" y="2"/>
                  </a:lnTo>
                  <a:lnTo>
                    <a:pt x="3838" y="2"/>
                  </a:lnTo>
                  <a:lnTo>
                    <a:pt x="3841" y="2"/>
                  </a:lnTo>
                  <a:lnTo>
                    <a:pt x="3845" y="2"/>
                  </a:lnTo>
                  <a:lnTo>
                    <a:pt x="3848" y="2"/>
                  </a:lnTo>
                  <a:lnTo>
                    <a:pt x="3851" y="2"/>
                  </a:lnTo>
                  <a:lnTo>
                    <a:pt x="3854" y="2"/>
                  </a:lnTo>
                  <a:lnTo>
                    <a:pt x="3858" y="2"/>
                  </a:lnTo>
                  <a:lnTo>
                    <a:pt x="3861" y="2"/>
                  </a:lnTo>
                  <a:lnTo>
                    <a:pt x="3864" y="2"/>
                  </a:lnTo>
                  <a:lnTo>
                    <a:pt x="3867" y="1"/>
                  </a:lnTo>
                  <a:lnTo>
                    <a:pt x="3871" y="1"/>
                  </a:lnTo>
                  <a:lnTo>
                    <a:pt x="3874" y="1"/>
                  </a:lnTo>
                  <a:lnTo>
                    <a:pt x="3877" y="1"/>
                  </a:lnTo>
                  <a:lnTo>
                    <a:pt x="3880" y="1"/>
                  </a:lnTo>
                  <a:lnTo>
                    <a:pt x="3884" y="1"/>
                  </a:lnTo>
                  <a:lnTo>
                    <a:pt x="3887" y="1"/>
                  </a:lnTo>
                  <a:lnTo>
                    <a:pt x="3890" y="1"/>
                  </a:lnTo>
                  <a:lnTo>
                    <a:pt x="3893" y="1"/>
                  </a:lnTo>
                  <a:lnTo>
                    <a:pt x="3897" y="1"/>
                  </a:lnTo>
                  <a:lnTo>
                    <a:pt x="3900" y="1"/>
                  </a:lnTo>
                  <a:lnTo>
                    <a:pt x="3903" y="1"/>
                  </a:lnTo>
                  <a:lnTo>
                    <a:pt x="3906" y="1"/>
                  </a:lnTo>
                  <a:lnTo>
                    <a:pt x="3910" y="1"/>
                  </a:lnTo>
                  <a:lnTo>
                    <a:pt x="3913" y="1"/>
                  </a:lnTo>
                  <a:lnTo>
                    <a:pt x="3916" y="1"/>
                  </a:lnTo>
                  <a:lnTo>
                    <a:pt x="3920" y="1"/>
                  </a:lnTo>
                  <a:lnTo>
                    <a:pt x="3923" y="1"/>
                  </a:lnTo>
                  <a:lnTo>
                    <a:pt x="3926" y="1"/>
                  </a:lnTo>
                  <a:lnTo>
                    <a:pt x="3929" y="1"/>
                  </a:lnTo>
                  <a:lnTo>
                    <a:pt x="3933" y="1"/>
                  </a:lnTo>
                  <a:lnTo>
                    <a:pt x="3936" y="1"/>
                  </a:lnTo>
                  <a:lnTo>
                    <a:pt x="3939" y="1"/>
                  </a:lnTo>
                  <a:lnTo>
                    <a:pt x="3942" y="1"/>
                  </a:lnTo>
                  <a:lnTo>
                    <a:pt x="3946" y="0"/>
                  </a:lnTo>
                  <a:lnTo>
                    <a:pt x="3949" y="0"/>
                  </a:lnTo>
                  <a:lnTo>
                    <a:pt x="3952" y="0"/>
                  </a:lnTo>
                  <a:lnTo>
                    <a:pt x="3955" y="0"/>
                  </a:lnTo>
                  <a:lnTo>
                    <a:pt x="3959" y="0"/>
                  </a:lnTo>
                  <a:lnTo>
                    <a:pt x="3962" y="0"/>
                  </a:lnTo>
                  <a:lnTo>
                    <a:pt x="3965" y="0"/>
                  </a:lnTo>
                  <a:lnTo>
                    <a:pt x="3968" y="0"/>
                  </a:lnTo>
                  <a:lnTo>
                    <a:pt x="3972" y="0"/>
                  </a:lnTo>
                  <a:lnTo>
                    <a:pt x="3975" y="0"/>
                  </a:lnTo>
                  <a:lnTo>
                    <a:pt x="3978" y="0"/>
                  </a:lnTo>
                  <a:lnTo>
                    <a:pt x="3981" y="0"/>
                  </a:lnTo>
                  <a:lnTo>
                    <a:pt x="3985" y="0"/>
                  </a:lnTo>
                  <a:lnTo>
                    <a:pt x="3988" y="0"/>
                  </a:lnTo>
                  <a:lnTo>
                    <a:pt x="3991" y="0"/>
                  </a:lnTo>
                  <a:lnTo>
                    <a:pt x="3995" y="0"/>
                  </a:lnTo>
                  <a:lnTo>
                    <a:pt x="3998" y="0"/>
                  </a:lnTo>
                  <a:lnTo>
                    <a:pt x="4001" y="0"/>
                  </a:lnTo>
                  <a:lnTo>
                    <a:pt x="4004" y="0"/>
                  </a:lnTo>
                  <a:lnTo>
                    <a:pt x="4008" y="0"/>
                  </a:lnTo>
                  <a:lnTo>
                    <a:pt x="4011" y="0"/>
                  </a:lnTo>
                  <a:lnTo>
                    <a:pt x="4014" y="0"/>
                  </a:lnTo>
                  <a:lnTo>
                    <a:pt x="4017" y="0"/>
                  </a:lnTo>
                  <a:lnTo>
                    <a:pt x="4021" y="0"/>
                  </a:lnTo>
                  <a:lnTo>
                    <a:pt x="4024" y="0"/>
                  </a:lnTo>
                  <a:lnTo>
                    <a:pt x="4027" y="0"/>
                  </a:lnTo>
                  <a:lnTo>
                    <a:pt x="4030" y="0"/>
                  </a:lnTo>
                  <a:lnTo>
                    <a:pt x="4034" y="0"/>
                  </a:lnTo>
                  <a:lnTo>
                    <a:pt x="4037" y="0"/>
                  </a:lnTo>
                  <a:lnTo>
                    <a:pt x="4040" y="0"/>
                  </a:lnTo>
                  <a:lnTo>
                    <a:pt x="4043" y="1"/>
                  </a:lnTo>
                  <a:lnTo>
                    <a:pt x="4047" y="1"/>
                  </a:lnTo>
                  <a:lnTo>
                    <a:pt x="4050" y="1"/>
                  </a:lnTo>
                  <a:lnTo>
                    <a:pt x="4053" y="1"/>
                  </a:lnTo>
                  <a:lnTo>
                    <a:pt x="4057" y="1"/>
                  </a:lnTo>
                  <a:lnTo>
                    <a:pt x="4060" y="1"/>
                  </a:lnTo>
                  <a:lnTo>
                    <a:pt x="4063" y="1"/>
                  </a:lnTo>
                  <a:lnTo>
                    <a:pt x="4066" y="1"/>
                  </a:lnTo>
                  <a:lnTo>
                    <a:pt x="4070" y="1"/>
                  </a:lnTo>
                  <a:lnTo>
                    <a:pt x="4073" y="1"/>
                  </a:lnTo>
                  <a:lnTo>
                    <a:pt x="4076" y="1"/>
                  </a:lnTo>
                  <a:lnTo>
                    <a:pt x="4079" y="1"/>
                  </a:lnTo>
                  <a:lnTo>
                    <a:pt x="4083" y="1"/>
                  </a:lnTo>
                  <a:lnTo>
                    <a:pt x="4086" y="1"/>
                  </a:lnTo>
                  <a:lnTo>
                    <a:pt x="4089" y="1"/>
                  </a:lnTo>
                  <a:lnTo>
                    <a:pt x="4092" y="1"/>
                  </a:lnTo>
                  <a:lnTo>
                    <a:pt x="4096" y="1"/>
                  </a:lnTo>
                  <a:lnTo>
                    <a:pt x="4099" y="1"/>
                  </a:lnTo>
                  <a:lnTo>
                    <a:pt x="4102" y="2"/>
                  </a:lnTo>
                  <a:lnTo>
                    <a:pt x="4105" y="2"/>
                  </a:lnTo>
                  <a:lnTo>
                    <a:pt x="4109" y="2"/>
                  </a:lnTo>
                  <a:lnTo>
                    <a:pt x="4112" y="2"/>
                  </a:lnTo>
                  <a:lnTo>
                    <a:pt x="4115" y="2"/>
                  </a:lnTo>
                  <a:lnTo>
                    <a:pt x="4118" y="2"/>
                  </a:lnTo>
                  <a:lnTo>
                    <a:pt x="4122" y="2"/>
                  </a:lnTo>
                  <a:lnTo>
                    <a:pt x="4125" y="2"/>
                  </a:lnTo>
                  <a:lnTo>
                    <a:pt x="4128" y="2"/>
                  </a:lnTo>
                  <a:lnTo>
                    <a:pt x="4132" y="3"/>
                  </a:lnTo>
                  <a:lnTo>
                    <a:pt x="4135" y="3"/>
                  </a:lnTo>
                  <a:lnTo>
                    <a:pt x="4138" y="3"/>
                  </a:lnTo>
                  <a:lnTo>
                    <a:pt x="4141" y="3"/>
                  </a:lnTo>
                  <a:lnTo>
                    <a:pt x="4145" y="3"/>
                  </a:lnTo>
                  <a:lnTo>
                    <a:pt x="4148" y="3"/>
                  </a:lnTo>
                  <a:lnTo>
                    <a:pt x="4151" y="3"/>
                  </a:lnTo>
                  <a:lnTo>
                    <a:pt x="4154" y="3"/>
                  </a:lnTo>
                  <a:lnTo>
                    <a:pt x="4158" y="4"/>
                  </a:lnTo>
                  <a:lnTo>
                    <a:pt x="4161" y="4"/>
                  </a:lnTo>
                  <a:lnTo>
                    <a:pt x="4164" y="4"/>
                  </a:lnTo>
                  <a:lnTo>
                    <a:pt x="4167" y="4"/>
                  </a:lnTo>
                  <a:lnTo>
                    <a:pt x="4171" y="4"/>
                  </a:lnTo>
                  <a:lnTo>
                    <a:pt x="4174" y="5"/>
                  </a:lnTo>
                  <a:lnTo>
                    <a:pt x="4177" y="5"/>
                  </a:lnTo>
                  <a:lnTo>
                    <a:pt x="4180" y="5"/>
                  </a:lnTo>
                  <a:lnTo>
                    <a:pt x="4184" y="5"/>
                  </a:lnTo>
                  <a:lnTo>
                    <a:pt x="4187" y="5"/>
                  </a:lnTo>
                  <a:lnTo>
                    <a:pt x="4190" y="6"/>
                  </a:lnTo>
                  <a:lnTo>
                    <a:pt x="4193" y="6"/>
                  </a:lnTo>
                  <a:lnTo>
                    <a:pt x="4197" y="6"/>
                  </a:lnTo>
                  <a:lnTo>
                    <a:pt x="4200" y="6"/>
                  </a:lnTo>
                  <a:lnTo>
                    <a:pt x="4203" y="7"/>
                  </a:lnTo>
                  <a:lnTo>
                    <a:pt x="4207" y="7"/>
                  </a:lnTo>
                  <a:lnTo>
                    <a:pt x="4210" y="7"/>
                  </a:lnTo>
                  <a:lnTo>
                    <a:pt x="4213" y="7"/>
                  </a:lnTo>
                  <a:lnTo>
                    <a:pt x="4216" y="8"/>
                  </a:lnTo>
                  <a:lnTo>
                    <a:pt x="4220" y="8"/>
                  </a:lnTo>
                  <a:lnTo>
                    <a:pt x="4223" y="8"/>
                  </a:lnTo>
                  <a:lnTo>
                    <a:pt x="4226" y="8"/>
                  </a:lnTo>
                  <a:lnTo>
                    <a:pt x="4229" y="9"/>
                  </a:lnTo>
                  <a:lnTo>
                    <a:pt x="4233" y="9"/>
                  </a:lnTo>
                  <a:lnTo>
                    <a:pt x="4236" y="9"/>
                  </a:lnTo>
                  <a:lnTo>
                    <a:pt x="4239" y="10"/>
                  </a:lnTo>
                  <a:lnTo>
                    <a:pt x="4242" y="10"/>
                  </a:lnTo>
                  <a:lnTo>
                    <a:pt x="4246" y="10"/>
                  </a:lnTo>
                  <a:lnTo>
                    <a:pt x="4249" y="11"/>
                  </a:lnTo>
                  <a:lnTo>
                    <a:pt x="4252" y="11"/>
                  </a:lnTo>
                  <a:lnTo>
                    <a:pt x="4255" y="11"/>
                  </a:lnTo>
                  <a:lnTo>
                    <a:pt x="4259" y="12"/>
                  </a:lnTo>
                  <a:lnTo>
                    <a:pt x="4262" y="12"/>
                  </a:lnTo>
                  <a:lnTo>
                    <a:pt x="4265" y="13"/>
                  </a:lnTo>
                  <a:lnTo>
                    <a:pt x="4268" y="13"/>
                  </a:lnTo>
                  <a:lnTo>
                    <a:pt x="4272" y="13"/>
                  </a:lnTo>
                  <a:lnTo>
                    <a:pt x="4275" y="14"/>
                  </a:lnTo>
                  <a:lnTo>
                    <a:pt x="4278" y="14"/>
                  </a:lnTo>
                  <a:lnTo>
                    <a:pt x="4282" y="14"/>
                  </a:lnTo>
                  <a:lnTo>
                    <a:pt x="4285" y="15"/>
                  </a:lnTo>
                  <a:lnTo>
                    <a:pt x="4288" y="15"/>
                  </a:lnTo>
                  <a:lnTo>
                    <a:pt x="4291" y="16"/>
                  </a:lnTo>
                  <a:lnTo>
                    <a:pt x="4295" y="16"/>
                  </a:lnTo>
                  <a:lnTo>
                    <a:pt x="4298" y="17"/>
                  </a:lnTo>
                  <a:lnTo>
                    <a:pt x="4301" y="17"/>
                  </a:lnTo>
                  <a:lnTo>
                    <a:pt x="4304" y="17"/>
                  </a:lnTo>
                  <a:lnTo>
                    <a:pt x="4308" y="18"/>
                  </a:lnTo>
                  <a:lnTo>
                    <a:pt x="4311" y="18"/>
                  </a:lnTo>
                  <a:lnTo>
                    <a:pt x="4314" y="19"/>
                  </a:lnTo>
                  <a:lnTo>
                    <a:pt x="4317" y="19"/>
                  </a:lnTo>
                  <a:lnTo>
                    <a:pt x="4321" y="20"/>
                  </a:lnTo>
                  <a:lnTo>
                    <a:pt x="4324" y="20"/>
                  </a:lnTo>
                  <a:lnTo>
                    <a:pt x="4327" y="21"/>
                  </a:lnTo>
                  <a:lnTo>
                    <a:pt x="4330" y="21"/>
                  </a:lnTo>
                  <a:lnTo>
                    <a:pt x="4334" y="22"/>
                  </a:lnTo>
                  <a:lnTo>
                    <a:pt x="4337" y="22"/>
                  </a:lnTo>
                  <a:lnTo>
                    <a:pt x="4340" y="23"/>
                  </a:lnTo>
                  <a:lnTo>
                    <a:pt x="4343" y="24"/>
                  </a:lnTo>
                  <a:lnTo>
                    <a:pt x="4347" y="24"/>
                  </a:lnTo>
                  <a:lnTo>
                    <a:pt x="4350" y="25"/>
                  </a:lnTo>
                  <a:lnTo>
                    <a:pt x="4353" y="25"/>
                  </a:lnTo>
                  <a:lnTo>
                    <a:pt x="4357" y="26"/>
                  </a:lnTo>
                  <a:lnTo>
                    <a:pt x="4360" y="26"/>
                  </a:lnTo>
                  <a:lnTo>
                    <a:pt x="4363" y="27"/>
                  </a:lnTo>
                  <a:lnTo>
                    <a:pt x="4366" y="28"/>
                  </a:lnTo>
                  <a:lnTo>
                    <a:pt x="4370" y="28"/>
                  </a:lnTo>
                  <a:lnTo>
                    <a:pt x="4373" y="29"/>
                  </a:lnTo>
                  <a:lnTo>
                    <a:pt x="4376" y="29"/>
                  </a:lnTo>
                  <a:lnTo>
                    <a:pt x="4379" y="30"/>
                  </a:lnTo>
                  <a:lnTo>
                    <a:pt x="4383" y="31"/>
                  </a:lnTo>
                  <a:lnTo>
                    <a:pt x="4386" y="31"/>
                  </a:lnTo>
                  <a:lnTo>
                    <a:pt x="4389" y="32"/>
                  </a:lnTo>
                  <a:lnTo>
                    <a:pt x="4392" y="33"/>
                  </a:lnTo>
                  <a:lnTo>
                    <a:pt x="4396" y="33"/>
                  </a:lnTo>
                  <a:lnTo>
                    <a:pt x="4399" y="34"/>
                  </a:lnTo>
                  <a:lnTo>
                    <a:pt x="4402" y="35"/>
                  </a:lnTo>
                  <a:lnTo>
                    <a:pt x="4405" y="35"/>
                  </a:lnTo>
                  <a:lnTo>
                    <a:pt x="4409" y="36"/>
                  </a:lnTo>
                  <a:lnTo>
                    <a:pt x="4412" y="37"/>
                  </a:lnTo>
                  <a:lnTo>
                    <a:pt x="4415" y="38"/>
                  </a:lnTo>
                  <a:lnTo>
                    <a:pt x="4419" y="38"/>
                  </a:lnTo>
                  <a:lnTo>
                    <a:pt x="4422" y="39"/>
                  </a:lnTo>
                  <a:lnTo>
                    <a:pt x="4425" y="40"/>
                  </a:lnTo>
                  <a:lnTo>
                    <a:pt x="4428" y="41"/>
                  </a:lnTo>
                  <a:lnTo>
                    <a:pt x="4432" y="41"/>
                  </a:lnTo>
                  <a:lnTo>
                    <a:pt x="4435" y="42"/>
                  </a:lnTo>
                  <a:lnTo>
                    <a:pt x="4438" y="43"/>
                  </a:lnTo>
                  <a:lnTo>
                    <a:pt x="4441" y="44"/>
                  </a:lnTo>
                  <a:lnTo>
                    <a:pt x="4445" y="44"/>
                  </a:lnTo>
                  <a:lnTo>
                    <a:pt x="4448" y="45"/>
                  </a:lnTo>
                  <a:lnTo>
                    <a:pt x="4451" y="46"/>
                  </a:lnTo>
                  <a:lnTo>
                    <a:pt x="4454" y="47"/>
                  </a:lnTo>
                  <a:lnTo>
                    <a:pt x="4458" y="48"/>
                  </a:lnTo>
                  <a:lnTo>
                    <a:pt x="4461" y="48"/>
                  </a:lnTo>
                  <a:lnTo>
                    <a:pt x="4464" y="49"/>
                  </a:lnTo>
                  <a:lnTo>
                    <a:pt x="4467" y="50"/>
                  </a:lnTo>
                  <a:lnTo>
                    <a:pt x="4471" y="51"/>
                  </a:lnTo>
                  <a:lnTo>
                    <a:pt x="4474" y="52"/>
                  </a:lnTo>
                  <a:lnTo>
                    <a:pt x="4477" y="53"/>
                  </a:lnTo>
                  <a:lnTo>
                    <a:pt x="4480" y="54"/>
                  </a:lnTo>
                  <a:lnTo>
                    <a:pt x="4484" y="54"/>
                  </a:lnTo>
                  <a:lnTo>
                    <a:pt x="4487" y="55"/>
                  </a:lnTo>
                  <a:lnTo>
                    <a:pt x="4490" y="56"/>
                  </a:lnTo>
                  <a:lnTo>
                    <a:pt x="4494" y="57"/>
                  </a:lnTo>
                  <a:lnTo>
                    <a:pt x="4497" y="58"/>
                  </a:lnTo>
                  <a:lnTo>
                    <a:pt x="4500" y="59"/>
                  </a:lnTo>
                  <a:lnTo>
                    <a:pt x="4503" y="60"/>
                  </a:lnTo>
                  <a:lnTo>
                    <a:pt x="4507" y="61"/>
                  </a:lnTo>
                  <a:lnTo>
                    <a:pt x="4510" y="62"/>
                  </a:lnTo>
                  <a:lnTo>
                    <a:pt x="4513" y="63"/>
                  </a:lnTo>
                  <a:lnTo>
                    <a:pt x="4516" y="64"/>
                  </a:lnTo>
                  <a:lnTo>
                    <a:pt x="4520" y="65"/>
                  </a:lnTo>
                  <a:lnTo>
                    <a:pt x="4523" y="66"/>
                  </a:lnTo>
                  <a:lnTo>
                    <a:pt x="4526" y="67"/>
                  </a:lnTo>
                  <a:lnTo>
                    <a:pt x="4529" y="68"/>
                  </a:lnTo>
                  <a:lnTo>
                    <a:pt x="4533" y="69"/>
                  </a:lnTo>
                  <a:lnTo>
                    <a:pt x="4536" y="70"/>
                  </a:lnTo>
                  <a:lnTo>
                    <a:pt x="4539" y="71"/>
                  </a:lnTo>
                  <a:lnTo>
                    <a:pt x="4542" y="72"/>
                  </a:lnTo>
                  <a:lnTo>
                    <a:pt x="4546" y="73"/>
                  </a:lnTo>
                  <a:lnTo>
                    <a:pt x="4549" y="74"/>
                  </a:lnTo>
                  <a:lnTo>
                    <a:pt x="4552" y="75"/>
                  </a:lnTo>
                  <a:lnTo>
                    <a:pt x="4555" y="76"/>
                  </a:lnTo>
                  <a:lnTo>
                    <a:pt x="4559" y="77"/>
                  </a:lnTo>
                  <a:lnTo>
                    <a:pt x="4562" y="78"/>
                  </a:lnTo>
                  <a:lnTo>
                    <a:pt x="4565" y="79"/>
                  </a:lnTo>
                  <a:lnTo>
                    <a:pt x="4569" y="80"/>
                  </a:lnTo>
                  <a:lnTo>
                    <a:pt x="4572" y="81"/>
                  </a:lnTo>
                  <a:lnTo>
                    <a:pt x="4575" y="82"/>
                  </a:lnTo>
                  <a:lnTo>
                    <a:pt x="4578" y="83"/>
                  </a:lnTo>
                  <a:lnTo>
                    <a:pt x="4582" y="85"/>
                  </a:lnTo>
                  <a:lnTo>
                    <a:pt x="4585" y="86"/>
                  </a:lnTo>
                  <a:lnTo>
                    <a:pt x="4588" y="87"/>
                  </a:lnTo>
                  <a:lnTo>
                    <a:pt x="4591" y="88"/>
                  </a:lnTo>
                  <a:lnTo>
                    <a:pt x="4595" y="89"/>
                  </a:lnTo>
                  <a:lnTo>
                    <a:pt x="4598" y="90"/>
                  </a:lnTo>
                  <a:lnTo>
                    <a:pt x="4601" y="91"/>
                  </a:lnTo>
                  <a:lnTo>
                    <a:pt x="4604" y="93"/>
                  </a:lnTo>
                  <a:lnTo>
                    <a:pt x="4608" y="94"/>
                  </a:lnTo>
                  <a:lnTo>
                    <a:pt x="4611" y="95"/>
                  </a:lnTo>
                  <a:lnTo>
                    <a:pt x="4614" y="96"/>
                  </a:lnTo>
                  <a:lnTo>
                    <a:pt x="4617" y="97"/>
                  </a:lnTo>
                  <a:lnTo>
                    <a:pt x="4621" y="98"/>
                  </a:lnTo>
                  <a:lnTo>
                    <a:pt x="4624" y="100"/>
                  </a:lnTo>
                  <a:lnTo>
                    <a:pt x="4627" y="101"/>
                  </a:lnTo>
                  <a:lnTo>
                    <a:pt x="4630" y="102"/>
                  </a:lnTo>
                  <a:lnTo>
                    <a:pt x="4634" y="103"/>
                  </a:lnTo>
                  <a:lnTo>
                    <a:pt x="4637" y="104"/>
                  </a:lnTo>
                  <a:lnTo>
                    <a:pt x="4640" y="106"/>
                  </a:lnTo>
                  <a:lnTo>
                    <a:pt x="4644" y="107"/>
                  </a:lnTo>
                  <a:lnTo>
                    <a:pt x="4647" y="108"/>
                  </a:lnTo>
                  <a:lnTo>
                    <a:pt x="4650" y="109"/>
                  </a:lnTo>
                  <a:lnTo>
                    <a:pt x="4653" y="111"/>
                  </a:lnTo>
                  <a:lnTo>
                    <a:pt x="4657" y="112"/>
                  </a:lnTo>
                  <a:lnTo>
                    <a:pt x="4660" y="113"/>
                  </a:lnTo>
                  <a:lnTo>
                    <a:pt x="4663" y="114"/>
                  </a:lnTo>
                  <a:lnTo>
                    <a:pt x="4666" y="116"/>
                  </a:lnTo>
                  <a:lnTo>
                    <a:pt x="4670" y="117"/>
                  </a:lnTo>
                  <a:lnTo>
                    <a:pt x="4673" y="118"/>
                  </a:lnTo>
                  <a:lnTo>
                    <a:pt x="4676" y="119"/>
                  </a:lnTo>
                  <a:lnTo>
                    <a:pt x="4679" y="121"/>
                  </a:lnTo>
                  <a:lnTo>
                    <a:pt x="4683" y="122"/>
                  </a:lnTo>
                  <a:lnTo>
                    <a:pt x="4686" y="123"/>
                  </a:lnTo>
                  <a:lnTo>
                    <a:pt x="4689" y="125"/>
                  </a:lnTo>
                  <a:lnTo>
                    <a:pt x="4692" y="126"/>
                  </a:lnTo>
                  <a:lnTo>
                    <a:pt x="4696" y="127"/>
                  </a:lnTo>
                  <a:lnTo>
                    <a:pt x="4699" y="129"/>
                  </a:lnTo>
                  <a:lnTo>
                    <a:pt x="4702" y="130"/>
                  </a:lnTo>
                  <a:lnTo>
                    <a:pt x="4705" y="131"/>
                  </a:lnTo>
                  <a:lnTo>
                    <a:pt x="4709" y="132"/>
                  </a:lnTo>
                  <a:lnTo>
                    <a:pt x="4712" y="134"/>
                  </a:lnTo>
                  <a:lnTo>
                    <a:pt x="4715" y="135"/>
                  </a:lnTo>
                  <a:lnTo>
                    <a:pt x="4719" y="136"/>
                  </a:lnTo>
                  <a:lnTo>
                    <a:pt x="4722" y="138"/>
                  </a:lnTo>
                  <a:lnTo>
                    <a:pt x="4725" y="139"/>
                  </a:lnTo>
                  <a:lnTo>
                    <a:pt x="4728" y="140"/>
                  </a:lnTo>
                  <a:lnTo>
                    <a:pt x="4732" y="142"/>
                  </a:lnTo>
                  <a:lnTo>
                    <a:pt x="4735" y="143"/>
                  </a:lnTo>
                  <a:lnTo>
                    <a:pt x="4738" y="144"/>
                  </a:lnTo>
                  <a:lnTo>
                    <a:pt x="4741" y="146"/>
                  </a:lnTo>
                  <a:lnTo>
                    <a:pt x="4745" y="147"/>
                  </a:lnTo>
                  <a:lnTo>
                    <a:pt x="4748" y="149"/>
                  </a:lnTo>
                  <a:lnTo>
                    <a:pt x="4751" y="150"/>
                  </a:lnTo>
                  <a:lnTo>
                    <a:pt x="4754" y="151"/>
                  </a:lnTo>
                  <a:lnTo>
                    <a:pt x="4758" y="153"/>
                  </a:lnTo>
                  <a:lnTo>
                    <a:pt x="4761" y="154"/>
                  </a:lnTo>
                  <a:lnTo>
                    <a:pt x="4764" y="155"/>
                  </a:lnTo>
                  <a:lnTo>
                    <a:pt x="4767" y="157"/>
                  </a:lnTo>
                  <a:lnTo>
                    <a:pt x="4771" y="158"/>
                  </a:lnTo>
                  <a:lnTo>
                    <a:pt x="4774" y="159"/>
                  </a:lnTo>
                  <a:lnTo>
                    <a:pt x="4777" y="161"/>
                  </a:lnTo>
                  <a:lnTo>
                    <a:pt x="4781" y="162"/>
                  </a:lnTo>
                  <a:lnTo>
                    <a:pt x="4784" y="163"/>
                  </a:lnTo>
                  <a:lnTo>
                    <a:pt x="4787" y="165"/>
                  </a:lnTo>
                  <a:lnTo>
                    <a:pt x="4790" y="166"/>
                  </a:lnTo>
                  <a:lnTo>
                    <a:pt x="4794" y="168"/>
                  </a:lnTo>
                  <a:lnTo>
                    <a:pt x="4797" y="169"/>
                  </a:lnTo>
                  <a:lnTo>
                    <a:pt x="4800" y="170"/>
                  </a:lnTo>
                  <a:lnTo>
                    <a:pt x="4803" y="172"/>
                  </a:lnTo>
                  <a:lnTo>
                    <a:pt x="4807" y="173"/>
                  </a:lnTo>
                  <a:lnTo>
                    <a:pt x="4810" y="174"/>
                  </a:lnTo>
                  <a:lnTo>
                    <a:pt x="4813" y="176"/>
                  </a:lnTo>
                  <a:lnTo>
                    <a:pt x="4816" y="177"/>
                  </a:lnTo>
                  <a:lnTo>
                    <a:pt x="4820" y="178"/>
                  </a:lnTo>
                  <a:lnTo>
                    <a:pt x="4823" y="180"/>
                  </a:lnTo>
                  <a:lnTo>
                    <a:pt x="4826" y="181"/>
                  </a:lnTo>
                  <a:lnTo>
                    <a:pt x="4829" y="182"/>
                  </a:lnTo>
                  <a:lnTo>
                    <a:pt x="4833" y="184"/>
                  </a:lnTo>
                  <a:lnTo>
                    <a:pt x="4836" y="185"/>
                  </a:lnTo>
                  <a:lnTo>
                    <a:pt x="4839" y="187"/>
                  </a:lnTo>
                  <a:lnTo>
                    <a:pt x="4842" y="188"/>
                  </a:lnTo>
                  <a:lnTo>
                    <a:pt x="4846" y="189"/>
                  </a:lnTo>
                  <a:lnTo>
                    <a:pt x="4849" y="191"/>
                  </a:lnTo>
                  <a:lnTo>
                    <a:pt x="4852" y="192"/>
                  </a:lnTo>
                  <a:lnTo>
                    <a:pt x="4856" y="193"/>
                  </a:lnTo>
                  <a:lnTo>
                    <a:pt x="4859" y="195"/>
                  </a:lnTo>
                  <a:lnTo>
                    <a:pt x="4862" y="196"/>
                  </a:lnTo>
                  <a:lnTo>
                    <a:pt x="4865" y="197"/>
                  </a:lnTo>
                  <a:lnTo>
                    <a:pt x="4869" y="199"/>
                  </a:lnTo>
                  <a:lnTo>
                    <a:pt x="4872" y="200"/>
                  </a:lnTo>
                  <a:lnTo>
                    <a:pt x="4875" y="201"/>
                  </a:lnTo>
                  <a:lnTo>
                    <a:pt x="4878" y="202"/>
                  </a:lnTo>
                  <a:lnTo>
                    <a:pt x="4882" y="204"/>
                  </a:lnTo>
                  <a:lnTo>
                    <a:pt x="4885" y="205"/>
                  </a:lnTo>
                  <a:lnTo>
                    <a:pt x="4888" y="206"/>
                  </a:lnTo>
                  <a:lnTo>
                    <a:pt x="4891" y="208"/>
                  </a:lnTo>
                  <a:lnTo>
                    <a:pt x="4895" y="209"/>
                  </a:lnTo>
                  <a:lnTo>
                    <a:pt x="4898" y="210"/>
                  </a:lnTo>
                  <a:lnTo>
                    <a:pt x="4901" y="211"/>
                  </a:lnTo>
                  <a:lnTo>
                    <a:pt x="4904" y="213"/>
                  </a:lnTo>
                  <a:lnTo>
                    <a:pt x="4908" y="214"/>
                  </a:lnTo>
                  <a:lnTo>
                    <a:pt x="4911" y="215"/>
                  </a:lnTo>
                  <a:lnTo>
                    <a:pt x="4914" y="217"/>
                  </a:lnTo>
                  <a:lnTo>
                    <a:pt x="4917" y="218"/>
                  </a:lnTo>
                  <a:lnTo>
                    <a:pt x="4921" y="219"/>
                  </a:lnTo>
                  <a:lnTo>
                    <a:pt x="4924" y="220"/>
                  </a:lnTo>
                  <a:lnTo>
                    <a:pt x="4927" y="221"/>
                  </a:lnTo>
                  <a:lnTo>
                    <a:pt x="4931" y="223"/>
                  </a:lnTo>
                  <a:lnTo>
                    <a:pt x="4934" y="224"/>
                  </a:lnTo>
                  <a:lnTo>
                    <a:pt x="4937" y="225"/>
                  </a:lnTo>
                  <a:lnTo>
                    <a:pt x="4940" y="226"/>
                  </a:lnTo>
                  <a:lnTo>
                    <a:pt x="4944" y="228"/>
                  </a:lnTo>
                  <a:lnTo>
                    <a:pt x="4947" y="229"/>
                  </a:lnTo>
                  <a:lnTo>
                    <a:pt x="4950" y="230"/>
                  </a:lnTo>
                  <a:lnTo>
                    <a:pt x="4953" y="231"/>
                  </a:lnTo>
                  <a:lnTo>
                    <a:pt x="4957" y="232"/>
                  </a:lnTo>
                  <a:lnTo>
                    <a:pt x="4960" y="233"/>
                  </a:lnTo>
                  <a:lnTo>
                    <a:pt x="4963" y="235"/>
                  </a:lnTo>
                  <a:lnTo>
                    <a:pt x="4966" y="236"/>
                  </a:lnTo>
                  <a:lnTo>
                    <a:pt x="4970" y="237"/>
                  </a:lnTo>
                  <a:lnTo>
                    <a:pt x="4973" y="238"/>
                  </a:lnTo>
                  <a:lnTo>
                    <a:pt x="4976" y="239"/>
                  </a:lnTo>
                  <a:lnTo>
                    <a:pt x="4979" y="240"/>
                  </a:lnTo>
                  <a:lnTo>
                    <a:pt x="4983" y="241"/>
                  </a:lnTo>
                  <a:lnTo>
                    <a:pt x="4986" y="243"/>
                  </a:lnTo>
                  <a:lnTo>
                    <a:pt x="4989" y="244"/>
                  </a:lnTo>
                  <a:lnTo>
                    <a:pt x="4992" y="245"/>
                  </a:lnTo>
                  <a:lnTo>
                    <a:pt x="4996" y="246"/>
                  </a:lnTo>
                  <a:lnTo>
                    <a:pt x="4999" y="247"/>
                  </a:lnTo>
                  <a:lnTo>
                    <a:pt x="5002" y="248"/>
                  </a:lnTo>
                  <a:lnTo>
                    <a:pt x="5006" y="249"/>
                  </a:lnTo>
                  <a:lnTo>
                    <a:pt x="5009" y="250"/>
                  </a:lnTo>
                  <a:lnTo>
                    <a:pt x="5012" y="251"/>
                  </a:lnTo>
                  <a:lnTo>
                    <a:pt x="5015" y="252"/>
                  </a:lnTo>
                  <a:lnTo>
                    <a:pt x="5019" y="253"/>
                  </a:lnTo>
                  <a:lnTo>
                    <a:pt x="5022" y="254"/>
                  </a:lnTo>
                  <a:lnTo>
                    <a:pt x="5025" y="255"/>
                  </a:lnTo>
                  <a:lnTo>
                    <a:pt x="5028" y="256"/>
                  </a:lnTo>
                  <a:lnTo>
                    <a:pt x="5032" y="257"/>
                  </a:lnTo>
                  <a:lnTo>
                    <a:pt x="5035" y="258"/>
                  </a:lnTo>
                  <a:lnTo>
                    <a:pt x="5038" y="259"/>
                  </a:lnTo>
                  <a:lnTo>
                    <a:pt x="5041" y="260"/>
                  </a:lnTo>
                  <a:lnTo>
                    <a:pt x="5045" y="261"/>
                  </a:lnTo>
                  <a:lnTo>
                    <a:pt x="5048" y="262"/>
                  </a:lnTo>
                  <a:lnTo>
                    <a:pt x="5051" y="263"/>
                  </a:lnTo>
                  <a:lnTo>
                    <a:pt x="5054" y="264"/>
                  </a:lnTo>
                  <a:lnTo>
                    <a:pt x="5058" y="265"/>
                  </a:lnTo>
                  <a:lnTo>
                    <a:pt x="5061" y="266"/>
                  </a:lnTo>
                  <a:lnTo>
                    <a:pt x="5064" y="267"/>
                  </a:lnTo>
                  <a:lnTo>
                    <a:pt x="5067" y="268"/>
                  </a:lnTo>
                  <a:lnTo>
                    <a:pt x="5071" y="269"/>
                  </a:lnTo>
                  <a:lnTo>
                    <a:pt x="5074" y="269"/>
                  </a:lnTo>
                  <a:lnTo>
                    <a:pt x="5077" y="270"/>
                  </a:lnTo>
                  <a:lnTo>
                    <a:pt x="5081" y="271"/>
                  </a:lnTo>
                  <a:lnTo>
                    <a:pt x="5084" y="272"/>
                  </a:lnTo>
                  <a:lnTo>
                    <a:pt x="5087" y="273"/>
                  </a:lnTo>
                  <a:lnTo>
                    <a:pt x="5090" y="274"/>
                  </a:lnTo>
                  <a:lnTo>
                    <a:pt x="5094" y="275"/>
                  </a:lnTo>
                  <a:lnTo>
                    <a:pt x="5097" y="275"/>
                  </a:lnTo>
                  <a:lnTo>
                    <a:pt x="5100" y="276"/>
                  </a:lnTo>
                  <a:lnTo>
                    <a:pt x="5103" y="277"/>
                  </a:lnTo>
                  <a:lnTo>
                    <a:pt x="5107" y="278"/>
                  </a:lnTo>
                  <a:lnTo>
                    <a:pt x="5110" y="279"/>
                  </a:lnTo>
                  <a:lnTo>
                    <a:pt x="5113" y="279"/>
                  </a:lnTo>
                  <a:lnTo>
                    <a:pt x="5116" y="280"/>
                  </a:lnTo>
                  <a:lnTo>
                    <a:pt x="5120" y="281"/>
                  </a:lnTo>
                  <a:lnTo>
                    <a:pt x="5123" y="282"/>
                  </a:lnTo>
                  <a:lnTo>
                    <a:pt x="5126" y="282"/>
                  </a:lnTo>
                  <a:lnTo>
                    <a:pt x="5129" y="283"/>
                  </a:lnTo>
                  <a:lnTo>
                    <a:pt x="5133" y="284"/>
                  </a:lnTo>
                  <a:lnTo>
                    <a:pt x="5136" y="285"/>
                  </a:lnTo>
                  <a:lnTo>
                    <a:pt x="5139" y="285"/>
                  </a:lnTo>
                  <a:lnTo>
                    <a:pt x="5143" y="286"/>
                  </a:lnTo>
                  <a:lnTo>
                    <a:pt x="5146" y="287"/>
                  </a:lnTo>
                  <a:lnTo>
                    <a:pt x="5149" y="288"/>
                  </a:lnTo>
                  <a:lnTo>
                    <a:pt x="5152" y="288"/>
                  </a:lnTo>
                  <a:lnTo>
                    <a:pt x="5156" y="289"/>
                  </a:lnTo>
                  <a:lnTo>
                    <a:pt x="5159" y="290"/>
                  </a:lnTo>
                  <a:lnTo>
                    <a:pt x="5162" y="290"/>
                  </a:lnTo>
                  <a:lnTo>
                    <a:pt x="5165" y="291"/>
                  </a:lnTo>
                  <a:lnTo>
                    <a:pt x="5169" y="292"/>
                  </a:lnTo>
                  <a:lnTo>
                    <a:pt x="5172" y="292"/>
                  </a:lnTo>
                  <a:lnTo>
                    <a:pt x="5175" y="293"/>
                  </a:lnTo>
                  <a:lnTo>
                    <a:pt x="5178" y="293"/>
                  </a:lnTo>
                  <a:lnTo>
                    <a:pt x="5182" y="294"/>
                  </a:lnTo>
                  <a:lnTo>
                    <a:pt x="5185" y="295"/>
                  </a:lnTo>
                  <a:lnTo>
                    <a:pt x="5188" y="295"/>
                  </a:lnTo>
                  <a:lnTo>
                    <a:pt x="5191" y="296"/>
                  </a:lnTo>
                  <a:lnTo>
                    <a:pt x="5195" y="297"/>
                  </a:lnTo>
                  <a:lnTo>
                    <a:pt x="5198" y="297"/>
                  </a:lnTo>
                  <a:lnTo>
                    <a:pt x="5201" y="298"/>
                  </a:lnTo>
                  <a:lnTo>
                    <a:pt x="5204" y="298"/>
                  </a:lnTo>
                  <a:lnTo>
                    <a:pt x="5208" y="299"/>
                  </a:lnTo>
                  <a:lnTo>
                    <a:pt x="5211" y="300"/>
                  </a:lnTo>
                  <a:lnTo>
                    <a:pt x="5214" y="300"/>
                  </a:lnTo>
                  <a:lnTo>
                    <a:pt x="5218" y="301"/>
                  </a:lnTo>
                  <a:lnTo>
                    <a:pt x="5221" y="301"/>
                  </a:lnTo>
                  <a:lnTo>
                    <a:pt x="5224" y="302"/>
                  </a:lnTo>
                  <a:lnTo>
                    <a:pt x="5227" y="302"/>
                  </a:lnTo>
                  <a:lnTo>
                    <a:pt x="5231" y="303"/>
                  </a:lnTo>
                  <a:lnTo>
                    <a:pt x="5234" y="303"/>
                  </a:lnTo>
                  <a:lnTo>
                    <a:pt x="5237" y="304"/>
                  </a:lnTo>
                  <a:lnTo>
                    <a:pt x="5240" y="304"/>
                  </a:lnTo>
                  <a:lnTo>
                    <a:pt x="5244" y="305"/>
                  </a:lnTo>
                  <a:lnTo>
                    <a:pt x="5247" y="306"/>
                  </a:lnTo>
                  <a:lnTo>
                    <a:pt x="5250" y="306"/>
                  </a:lnTo>
                  <a:lnTo>
                    <a:pt x="5253" y="307"/>
                  </a:lnTo>
                  <a:lnTo>
                    <a:pt x="5257" y="307"/>
                  </a:lnTo>
                  <a:lnTo>
                    <a:pt x="5260" y="308"/>
                  </a:lnTo>
                  <a:lnTo>
                    <a:pt x="5263" y="308"/>
                  </a:lnTo>
                  <a:lnTo>
                    <a:pt x="5266" y="309"/>
                  </a:lnTo>
                  <a:lnTo>
                    <a:pt x="5270" y="309"/>
                  </a:lnTo>
                  <a:lnTo>
                    <a:pt x="5273" y="310"/>
                  </a:lnTo>
                  <a:lnTo>
                    <a:pt x="5276" y="310"/>
                  </a:lnTo>
                  <a:lnTo>
                    <a:pt x="5279" y="311"/>
                  </a:lnTo>
                  <a:lnTo>
                    <a:pt x="5283" y="311"/>
                  </a:lnTo>
                  <a:lnTo>
                    <a:pt x="5286" y="311"/>
                  </a:lnTo>
                  <a:lnTo>
                    <a:pt x="5289" y="312"/>
                  </a:lnTo>
                  <a:lnTo>
                    <a:pt x="5293" y="312"/>
                  </a:lnTo>
                  <a:lnTo>
                    <a:pt x="5296" y="313"/>
                  </a:lnTo>
                  <a:lnTo>
                    <a:pt x="5299" y="313"/>
                  </a:lnTo>
                  <a:lnTo>
                    <a:pt x="5302" y="314"/>
                  </a:lnTo>
                  <a:lnTo>
                    <a:pt x="5306" y="314"/>
                  </a:lnTo>
                  <a:lnTo>
                    <a:pt x="5309" y="315"/>
                  </a:lnTo>
                  <a:lnTo>
                    <a:pt x="5312" y="315"/>
                  </a:lnTo>
                  <a:lnTo>
                    <a:pt x="5315" y="316"/>
                  </a:lnTo>
                  <a:lnTo>
                    <a:pt x="5319" y="316"/>
                  </a:lnTo>
                  <a:lnTo>
                    <a:pt x="5322" y="317"/>
                  </a:lnTo>
                  <a:lnTo>
                    <a:pt x="5325" y="317"/>
                  </a:lnTo>
                  <a:lnTo>
                    <a:pt x="5328" y="318"/>
                  </a:lnTo>
                  <a:lnTo>
                    <a:pt x="5332" y="318"/>
                  </a:lnTo>
                  <a:lnTo>
                    <a:pt x="5335" y="318"/>
                  </a:lnTo>
                  <a:lnTo>
                    <a:pt x="5338" y="319"/>
                  </a:lnTo>
                  <a:lnTo>
                    <a:pt x="5341" y="319"/>
                  </a:lnTo>
                  <a:lnTo>
                    <a:pt x="5345" y="320"/>
                  </a:lnTo>
                  <a:lnTo>
                    <a:pt x="5348" y="320"/>
                  </a:lnTo>
                  <a:lnTo>
                    <a:pt x="5351" y="321"/>
                  </a:lnTo>
                  <a:lnTo>
                    <a:pt x="5354" y="321"/>
                  </a:lnTo>
                  <a:lnTo>
                    <a:pt x="5358" y="322"/>
                  </a:lnTo>
                  <a:lnTo>
                    <a:pt x="5361" y="322"/>
                  </a:lnTo>
                  <a:lnTo>
                    <a:pt x="5364" y="322"/>
                  </a:lnTo>
                  <a:lnTo>
                    <a:pt x="5368" y="323"/>
                  </a:lnTo>
                  <a:lnTo>
                    <a:pt x="5371" y="323"/>
                  </a:lnTo>
                  <a:lnTo>
                    <a:pt x="5374" y="324"/>
                  </a:lnTo>
                  <a:lnTo>
                    <a:pt x="5377" y="324"/>
                  </a:lnTo>
                  <a:lnTo>
                    <a:pt x="5381" y="325"/>
                  </a:lnTo>
                  <a:lnTo>
                    <a:pt x="5384" y="325"/>
                  </a:lnTo>
                  <a:lnTo>
                    <a:pt x="5387" y="326"/>
                  </a:lnTo>
                  <a:lnTo>
                    <a:pt x="5390" y="326"/>
                  </a:lnTo>
                  <a:lnTo>
                    <a:pt x="5394" y="326"/>
                  </a:lnTo>
                  <a:lnTo>
                    <a:pt x="5397" y="327"/>
                  </a:lnTo>
                  <a:lnTo>
                    <a:pt x="5400" y="327"/>
                  </a:lnTo>
                  <a:lnTo>
                    <a:pt x="5403" y="328"/>
                  </a:lnTo>
                  <a:lnTo>
                    <a:pt x="5407" y="328"/>
                  </a:lnTo>
                  <a:lnTo>
                    <a:pt x="5410" y="329"/>
                  </a:lnTo>
                  <a:lnTo>
                    <a:pt x="5413" y="329"/>
                  </a:lnTo>
                  <a:lnTo>
                    <a:pt x="5416" y="330"/>
                  </a:lnTo>
                  <a:lnTo>
                    <a:pt x="5420" y="330"/>
                  </a:lnTo>
                  <a:lnTo>
                    <a:pt x="5423" y="330"/>
                  </a:lnTo>
                  <a:lnTo>
                    <a:pt x="5426" y="331"/>
                  </a:lnTo>
                  <a:lnTo>
                    <a:pt x="5429" y="331"/>
                  </a:lnTo>
                  <a:lnTo>
                    <a:pt x="5433" y="332"/>
                  </a:lnTo>
                  <a:lnTo>
                    <a:pt x="5436" y="332"/>
                  </a:lnTo>
                  <a:lnTo>
                    <a:pt x="5439" y="333"/>
                  </a:lnTo>
                  <a:lnTo>
                    <a:pt x="5443" y="333"/>
                  </a:lnTo>
                  <a:lnTo>
                    <a:pt x="5446" y="334"/>
                  </a:lnTo>
                  <a:lnTo>
                    <a:pt x="5449" y="334"/>
                  </a:lnTo>
                  <a:lnTo>
                    <a:pt x="5452" y="335"/>
                  </a:lnTo>
                  <a:lnTo>
                    <a:pt x="5456" y="335"/>
                  </a:lnTo>
                  <a:lnTo>
                    <a:pt x="5459" y="336"/>
                  </a:lnTo>
                  <a:lnTo>
                    <a:pt x="5462" y="336"/>
                  </a:lnTo>
                  <a:lnTo>
                    <a:pt x="5465" y="336"/>
                  </a:lnTo>
                  <a:lnTo>
                    <a:pt x="5469" y="337"/>
                  </a:lnTo>
                  <a:lnTo>
                    <a:pt x="5472" y="337"/>
                  </a:lnTo>
                  <a:lnTo>
                    <a:pt x="5475" y="338"/>
                  </a:lnTo>
                  <a:lnTo>
                    <a:pt x="5478" y="338"/>
                  </a:lnTo>
                  <a:lnTo>
                    <a:pt x="5482" y="339"/>
                  </a:lnTo>
                  <a:lnTo>
                    <a:pt x="5485" y="339"/>
                  </a:lnTo>
                  <a:lnTo>
                    <a:pt x="5488" y="340"/>
                  </a:lnTo>
                  <a:lnTo>
                    <a:pt x="5491" y="340"/>
                  </a:lnTo>
                  <a:lnTo>
                    <a:pt x="5495" y="341"/>
                  </a:lnTo>
                  <a:lnTo>
                    <a:pt x="5498" y="341"/>
                  </a:lnTo>
                  <a:lnTo>
                    <a:pt x="5501" y="342"/>
                  </a:lnTo>
                  <a:lnTo>
                    <a:pt x="5505" y="342"/>
                  </a:lnTo>
                  <a:lnTo>
                    <a:pt x="5508" y="343"/>
                  </a:lnTo>
                  <a:lnTo>
                    <a:pt x="5511" y="343"/>
                  </a:lnTo>
                  <a:lnTo>
                    <a:pt x="5514" y="343"/>
                  </a:lnTo>
                  <a:lnTo>
                    <a:pt x="5518" y="344"/>
                  </a:lnTo>
                  <a:lnTo>
                    <a:pt x="5521" y="344"/>
                  </a:lnTo>
                  <a:lnTo>
                    <a:pt x="5524" y="345"/>
                  </a:lnTo>
                  <a:lnTo>
                    <a:pt x="5527" y="345"/>
                  </a:lnTo>
                  <a:lnTo>
                    <a:pt x="5531" y="346"/>
                  </a:lnTo>
                  <a:lnTo>
                    <a:pt x="5534" y="346"/>
                  </a:lnTo>
                  <a:lnTo>
                    <a:pt x="5537" y="347"/>
                  </a:lnTo>
                  <a:lnTo>
                    <a:pt x="5540" y="347"/>
                  </a:lnTo>
                  <a:lnTo>
                    <a:pt x="5544" y="348"/>
                  </a:lnTo>
                  <a:lnTo>
                    <a:pt x="5547" y="348"/>
                  </a:lnTo>
                  <a:lnTo>
                    <a:pt x="5550" y="349"/>
                  </a:lnTo>
                  <a:lnTo>
                    <a:pt x="5553" y="349"/>
                  </a:lnTo>
                  <a:lnTo>
                    <a:pt x="5557" y="350"/>
                  </a:lnTo>
                  <a:lnTo>
                    <a:pt x="5560" y="350"/>
                  </a:lnTo>
                  <a:lnTo>
                    <a:pt x="5563" y="351"/>
                  </a:lnTo>
                  <a:lnTo>
                    <a:pt x="5566" y="351"/>
                  </a:lnTo>
                  <a:lnTo>
                    <a:pt x="5570" y="352"/>
                  </a:lnTo>
                  <a:lnTo>
                    <a:pt x="5573" y="352"/>
                  </a:lnTo>
                  <a:lnTo>
                    <a:pt x="5576" y="352"/>
                  </a:lnTo>
                  <a:lnTo>
                    <a:pt x="5580" y="353"/>
                  </a:lnTo>
                  <a:lnTo>
                    <a:pt x="5583" y="353"/>
                  </a:lnTo>
                  <a:lnTo>
                    <a:pt x="5586" y="354"/>
                  </a:lnTo>
                  <a:lnTo>
                    <a:pt x="5589" y="354"/>
                  </a:lnTo>
                  <a:lnTo>
                    <a:pt x="5593" y="355"/>
                  </a:lnTo>
                  <a:lnTo>
                    <a:pt x="5596" y="355"/>
                  </a:lnTo>
                  <a:lnTo>
                    <a:pt x="5599" y="356"/>
                  </a:lnTo>
                  <a:lnTo>
                    <a:pt x="5602" y="356"/>
                  </a:lnTo>
                  <a:lnTo>
                    <a:pt x="5606" y="357"/>
                  </a:lnTo>
                  <a:lnTo>
                    <a:pt x="5609" y="357"/>
                  </a:lnTo>
                  <a:lnTo>
                    <a:pt x="5612" y="358"/>
                  </a:lnTo>
                  <a:lnTo>
                    <a:pt x="5615" y="358"/>
                  </a:lnTo>
                  <a:lnTo>
                    <a:pt x="5619" y="358"/>
                  </a:lnTo>
                  <a:lnTo>
                    <a:pt x="5622" y="359"/>
                  </a:lnTo>
                  <a:lnTo>
                    <a:pt x="5625" y="359"/>
                  </a:lnTo>
                  <a:lnTo>
                    <a:pt x="5628" y="360"/>
                  </a:lnTo>
                  <a:lnTo>
                    <a:pt x="5632" y="360"/>
                  </a:lnTo>
                  <a:lnTo>
                    <a:pt x="5635" y="361"/>
                  </a:lnTo>
                  <a:lnTo>
                    <a:pt x="5638" y="361"/>
                  </a:lnTo>
                  <a:lnTo>
                    <a:pt x="5641" y="361"/>
                  </a:lnTo>
                  <a:lnTo>
                    <a:pt x="5645" y="362"/>
                  </a:lnTo>
                  <a:lnTo>
                    <a:pt x="5648" y="362"/>
                  </a:lnTo>
                  <a:lnTo>
                    <a:pt x="5651" y="363"/>
                  </a:lnTo>
                  <a:lnTo>
                    <a:pt x="5655" y="363"/>
                  </a:lnTo>
                  <a:lnTo>
                    <a:pt x="5658" y="364"/>
                  </a:lnTo>
                  <a:lnTo>
                    <a:pt x="5661" y="364"/>
                  </a:lnTo>
                  <a:lnTo>
                    <a:pt x="5664" y="364"/>
                  </a:lnTo>
                  <a:lnTo>
                    <a:pt x="5668" y="365"/>
                  </a:lnTo>
                  <a:lnTo>
                    <a:pt x="5671" y="365"/>
                  </a:lnTo>
                  <a:lnTo>
                    <a:pt x="5674" y="366"/>
                  </a:lnTo>
                  <a:lnTo>
                    <a:pt x="5677" y="366"/>
                  </a:lnTo>
                  <a:lnTo>
                    <a:pt x="5681" y="366"/>
                  </a:lnTo>
                  <a:lnTo>
                    <a:pt x="5684" y="367"/>
                  </a:lnTo>
                  <a:lnTo>
                    <a:pt x="5687" y="367"/>
                  </a:lnTo>
                  <a:lnTo>
                    <a:pt x="5690" y="368"/>
                  </a:lnTo>
                  <a:lnTo>
                    <a:pt x="5694" y="368"/>
                  </a:lnTo>
                  <a:lnTo>
                    <a:pt x="5697" y="368"/>
                  </a:lnTo>
                  <a:lnTo>
                    <a:pt x="5700" y="369"/>
                  </a:lnTo>
                  <a:lnTo>
                    <a:pt x="5703" y="369"/>
                  </a:lnTo>
                  <a:lnTo>
                    <a:pt x="5707" y="369"/>
                  </a:lnTo>
                  <a:lnTo>
                    <a:pt x="5710" y="370"/>
                  </a:lnTo>
                  <a:lnTo>
                    <a:pt x="5713" y="370"/>
                  </a:lnTo>
                  <a:lnTo>
                    <a:pt x="5716" y="370"/>
                  </a:lnTo>
                  <a:lnTo>
                    <a:pt x="5720" y="371"/>
                  </a:lnTo>
                  <a:lnTo>
                    <a:pt x="5723" y="371"/>
                  </a:lnTo>
                  <a:lnTo>
                    <a:pt x="5726" y="371"/>
                  </a:lnTo>
                  <a:lnTo>
                    <a:pt x="5730" y="372"/>
                  </a:lnTo>
                  <a:lnTo>
                    <a:pt x="5733" y="372"/>
                  </a:lnTo>
                  <a:lnTo>
                    <a:pt x="5736" y="372"/>
                  </a:lnTo>
                  <a:lnTo>
                    <a:pt x="5739" y="373"/>
                  </a:lnTo>
                  <a:lnTo>
                    <a:pt x="5743" y="373"/>
                  </a:lnTo>
                  <a:lnTo>
                    <a:pt x="5746" y="373"/>
                  </a:lnTo>
                  <a:lnTo>
                    <a:pt x="5749" y="373"/>
                  </a:lnTo>
                  <a:lnTo>
                    <a:pt x="5752" y="374"/>
                  </a:lnTo>
                  <a:lnTo>
                    <a:pt x="5756" y="374"/>
                  </a:lnTo>
                  <a:lnTo>
                    <a:pt x="5759" y="374"/>
                  </a:lnTo>
                  <a:lnTo>
                    <a:pt x="5762" y="375"/>
                  </a:lnTo>
                  <a:lnTo>
                    <a:pt x="5765" y="375"/>
                  </a:lnTo>
                  <a:lnTo>
                    <a:pt x="5769" y="375"/>
                  </a:lnTo>
                  <a:lnTo>
                    <a:pt x="5772" y="375"/>
                  </a:lnTo>
                  <a:lnTo>
                    <a:pt x="5775" y="376"/>
                  </a:lnTo>
                  <a:lnTo>
                    <a:pt x="5778" y="376"/>
                  </a:lnTo>
                  <a:lnTo>
                    <a:pt x="5782" y="376"/>
                  </a:lnTo>
                  <a:lnTo>
                    <a:pt x="5785" y="376"/>
                  </a:lnTo>
                  <a:lnTo>
                    <a:pt x="5788" y="377"/>
                  </a:lnTo>
                  <a:lnTo>
                    <a:pt x="5791" y="377"/>
                  </a:lnTo>
                  <a:lnTo>
                    <a:pt x="5795" y="377"/>
                  </a:lnTo>
                  <a:lnTo>
                    <a:pt x="5798" y="377"/>
                  </a:lnTo>
                  <a:lnTo>
                    <a:pt x="5801" y="377"/>
                  </a:lnTo>
                  <a:lnTo>
                    <a:pt x="5805" y="378"/>
                  </a:lnTo>
                  <a:lnTo>
                    <a:pt x="5808" y="378"/>
                  </a:lnTo>
                  <a:lnTo>
                    <a:pt x="5811" y="378"/>
                  </a:lnTo>
                  <a:lnTo>
                    <a:pt x="5814" y="378"/>
                  </a:lnTo>
                  <a:lnTo>
                    <a:pt x="5818" y="378"/>
                  </a:lnTo>
                  <a:lnTo>
                    <a:pt x="5821" y="378"/>
                  </a:lnTo>
                  <a:lnTo>
                    <a:pt x="5824" y="379"/>
                  </a:lnTo>
                  <a:lnTo>
                    <a:pt x="5827" y="379"/>
                  </a:lnTo>
                  <a:lnTo>
                    <a:pt x="5831" y="379"/>
                  </a:lnTo>
                  <a:lnTo>
                    <a:pt x="5834" y="379"/>
                  </a:lnTo>
                  <a:lnTo>
                    <a:pt x="5837" y="379"/>
                  </a:lnTo>
                  <a:lnTo>
                    <a:pt x="5840" y="379"/>
                  </a:lnTo>
                  <a:lnTo>
                    <a:pt x="5844" y="379"/>
                  </a:lnTo>
                  <a:lnTo>
                    <a:pt x="5847" y="380"/>
                  </a:lnTo>
                  <a:lnTo>
                    <a:pt x="5850" y="380"/>
                  </a:lnTo>
                  <a:lnTo>
                    <a:pt x="5853" y="380"/>
                  </a:lnTo>
                  <a:lnTo>
                    <a:pt x="5857" y="380"/>
                  </a:lnTo>
                  <a:lnTo>
                    <a:pt x="5860" y="380"/>
                  </a:lnTo>
                  <a:lnTo>
                    <a:pt x="5863" y="380"/>
                  </a:lnTo>
                  <a:lnTo>
                    <a:pt x="5867" y="380"/>
                  </a:lnTo>
                  <a:lnTo>
                    <a:pt x="5870" y="380"/>
                  </a:lnTo>
                  <a:lnTo>
                    <a:pt x="5873" y="380"/>
                  </a:lnTo>
                  <a:lnTo>
                    <a:pt x="5876" y="381"/>
                  </a:lnTo>
                  <a:lnTo>
                    <a:pt x="5880" y="381"/>
                  </a:lnTo>
                  <a:lnTo>
                    <a:pt x="5883" y="381"/>
                  </a:lnTo>
                  <a:lnTo>
                    <a:pt x="5886" y="381"/>
                  </a:lnTo>
                  <a:lnTo>
                    <a:pt x="5889" y="381"/>
                  </a:lnTo>
                  <a:lnTo>
                    <a:pt x="5893" y="381"/>
                  </a:lnTo>
                  <a:lnTo>
                    <a:pt x="5896" y="381"/>
                  </a:lnTo>
                  <a:lnTo>
                    <a:pt x="5899" y="381"/>
                  </a:lnTo>
                  <a:lnTo>
                    <a:pt x="5902" y="381"/>
                  </a:lnTo>
                  <a:lnTo>
                    <a:pt x="5906" y="381"/>
                  </a:lnTo>
                  <a:lnTo>
                    <a:pt x="5909" y="381"/>
                  </a:lnTo>
                  <a:lnTo>
                    <a:pt x="5912" y="381"/>
                  </a:lnTo>
                  <a:lnTo>
                    <a:pt x="5915" y="381"/>
                  </a:lnTo>
                  <a:lnTo>
                    <a:pt x="5919" y="381"/>
                  </a:lnTo>
                  <a:lnTo>
                    <a:pt x="5922" y="381"/>
                  </a:lnTo>
                  <a:lnTo>
                    <a:pt x="5925" y="381"/>
                  </a:lnTo>
                  <a:lnTo>
                    <a:pt x="5928" y="381"/>
                  </a:lnTo>
                  <a:lnTo>
                    <a:pt x="5932" y="381"/>
                  </a:lnTo>
                  <a:lnTo>
                    <a:pt x="5935" y="381"/>
                  </a:lnTo>
                  <a:lnTo>
                    <a:pt x="5938" y="381"/>
                  </a:lnTo>
                  <a:lnTo>
                    <a:pt x="5942" y="381"/>
                  </a:lnTo>
                  <a:lnTo>
                    <a:pt x="5945" y="381"/>
                  </a:lnTo>
                  <a:lnTo>
                    <a:pt x="5948" y="381"/>
                  </a:lnTo>
                  <a:lnTo>
                    <a:pt x="5951" y="381"/>
                  </a:lnTo>
                  <a:lnTo>
                    <a:pt x="5955" y="381"/>
                  </a:lnTo>
                  <a:lnTo>
                    <a:pt x="5958" y="381"/>
                  </a:lnTo>
                  <a:lnTo>
                    <a:pt x="5961" y="381"/>
                  </a:lnTo>
                  <a:lnTo>
                    <a:pt x="5964" y="381"/>
                  </a:lnTo>
                  <a:lnTo>
                    <a:pt x="5968" y="381"/>
                  </a:lnTo>
                  <a:lnTo>
                    <a:pt x="5971" y="381"/>
                  </a:lnTo>
                  <a:lnTo>
                    <a:pt x="5974" y="381"/>
                  </a:lnTo>
                  <a:lnTo>
                    <a:pt x="5977" y="381"/>
                  </a:lnTo>
                  <a:lnTo>
                    <a:pt x="5981" y="381"/>
                  </a:lnTo>
                  <a:lnTo>
                    <a:pt x="5984" y="381"/>
                  </a:lnTo>
                  <a:lnTo>
                    <a:pt x="5987" y="381"/>
                  </a:lnTo>
                  <a:lnTo>
                    <a:pt x="5990" y="381"/>
                  </a:lnTo>
                  <a:lnTo>
                    <a:pt x="5994" y="381"/>
                  </a:lnTo>
                  <a:lnTo>
                    <a:pt x="5997" y="381"/>
                  </a:lnTo>
                  <a:lnTo>
                    <a:pt x="6000" y="381"/>
                  </a:lnTo>
                  <a:lnTo>
                    <a:pt x="6003" y="381"/>
                  </a:lnTo>
                  <a:lnTo>
                    <a:pt x="6007" y="381"/>
                  </a:lnTo>
                  <a:lnTo>
                    <a:pt x="6010" y="381"/>
                  </a:lnTo>
                  <a:lnTo>
                    <a:pt x="6013" y="381"/>
                  </a:lnTo>
                  <a:lnTo>
                    <a:pt x="6017" y="381"/>
                  </a:lnTo>
                  <a:lnTo>
                    <a:pt x="6020" y="381"/>
                  </a:lnTo>
                  <a:lnTo>
                    <a:pt x="6023" y="381"/>
                  </a:lnTo>
                  <a:lnTo>
                    <a:pt x="6026" y="381"/>
                  </a:lnTo>
                  <a:lnTo>
                    <a:pt x="6030" y="380"/>
                  </a:lnTo>
                  <a:lnTo>
                    <a:pt x="6033" y="380"/>
                  </a:lnTo>
                  <a:lnTo>
                    <a:pt x="6036" y="380"/>
                  </a:lnTo>
                  <a:lnTo>
                    <a:pt x="6039" y="380"/>
                  </a:lnTo>
                  <a:lnTo>
                    <a:pt x="6043" y="380"/>
                  </a:lnTo>
                  <a:lnTo>
                    <a:pt x="6046" y="380"/>
                  </a:lnTo>
                  <a:lnTo>
                    <a:pt x="6049" y="380"/>
                  </a:lnTo>
                  <a:lnTo>
                    <a:pt x="6052" y="380"/>
                  </a:lnTo>
                  <a:lnTo>
                    <a:pt x="6056" y="380"/>
                  </a:lnTo>
                  <a:lnTo>
                    <a:pt x="6059" y="380"/>
                  </a:lnTo>
                  <a:lnTo>
                    <a:pt x="6062" y="380"/>
                  </a:lnTo>
                  <a:lnTo>
                    <a:pt x="6065" y="380"/>
                  </a:lnTo>
                  <a:lnTo>
                    <a:pt x="6069" y="380"/>
                  </a:lnTo>
                  <a:lnTo>
                    <a:pt x="6072" y="380"/>
                  </a:lnTo>
                  <a:lnTo>
                    <a:pt x="6075" y="380"/>
                  </a:lnTo>
                  <a:lnTo>
                    <a:pt x="6078" y="380"/>
                  </a:lnTo>
                  <a:lnTo>
                    <a:pt x="6082" y="380"/>
                  </a:lnTo>
                  <a:lnTo>
                    <a:pt x="6085" y="379"/>
                  </a:lnTo>
                  <a:lnTo>
                    <a:pt x="6088" y="379"/>
                  </a:lnTo>
                  <a:lnTo>
                    <a:pt x="6092" y="379"/>
                  </a:lnTo>
                  <a:lnTo>
                    <a:pt x="6095" y="379"/>
                  </a:lnTo>
                  <a:lnTo>
                    <a:pt x="6098" y="379"/>
                  </a:lnTo>
                  <a:lnTo>
                    <a:pt x="6101" y="379"/>
                  </a:lnTo>
                  <a:lnTo>
                    <a:pt x="6105" y="379"/>
                  </a:lnTo>
                  <a:lnTo>
                    <a:pt x="6108" y="379"/>
                  </a:lnTo>
                  <a:lnTo>
                    <a:pt x="6111" y="379"/>
                  </a:lnTo>
                  <a:lnTo>
                    <a:pt x="6114" y="379"/>
                  </a:lnTo>
                  <a:lnTo>
                    <a:pt x="6118" y="379"/>
                  </a:lnTo>
                  <a:lnTo>
                    <a:pt x="6121" y="379"/>
                  </a:lnTo>
                  <a:lnTo>
                    <a:pt x="6124" y="379"/>
                  </a:lnTo>
                  <a:lnTo>
                    <a:pt x="6127" y="379"/>
                  </a:lnTo>
                  <a:lnTo>
                    <a:pt x="6131" y="378"/>
                  </a:lnTo>
                  <a:lnTo>
                    <a:pt x="6134" y="378"/>
                  </a:lnTo>
                  <a:lnTo>
                    <a:pt x="6137" y="378"/>
                  </a:lnTo>
                  <a:lnTo>
                    <a:pt x="6140" y="378"/>
                  </a:lnTo>
                  <a:lnTo>
                    <a:pt x="6144" y="378"/>
                  </a:lnTo>
                  <a:lnTo>
                    <a:pt x="6147" y="378"/>
                  </a:lnTo>
                  <a:lnTo>
                    <a:pt x="6150" y="378"/>
                  </a:lnTo>
                  <a:lnTo>
                    <a:pt x="6153" y="378"/>
                  </a:lnTo>
                  <a:lnTo>
                    <a:pt x="6157" y="378"/>
                  </a:lnTo>
                  <a:lnTo>
                    <a:pt x="6160" y="378"/>
                  </a:lnTo>
                  <a:lnTo>
                    <a:pt x="6163" y="378"/>
                  </a:lnTo>
                  <a:lnTo>
                    <a:pt x="6167" y="378"/>
                  </a:lnTo>
                  <a:lnTo>
                    <a:pt x="6170" y="378"/>
                  </a:lnTo>
                  <a:lnTo>
                    <a:pt x="6173" y="377"/>
                  </a:lnTo>
                  <a:lnTo>
                    <a:pt x="6176" y="377"/>
                  </a:lnTo>
                  <a:lnTo>
                    <a:pt x="6180" y="377"/>
                  </a:lnTo>
                  <a:lnTo>
                    <a:pt x="6183" y="377"/>
                  </a:lnTo>
                  <a:lnTo>
                    <a:pt x="6186" y="377"/>
                  </a:lnTo>
                  <a:lnTo>
                    <a:pt x="6189" y="377"/>
                  </a:lnTo>
                  <a:lnTo>
                    <a:pt x="6193" y="377"/>
                  </a:lnTo>
                  <a:lnTo>
                    <a:pt x="6196" y="377"/>
                  </a:lnTo>
                  <a:lnTo>
                    <a:pt x="6199" y="377"/>
                  </a:lnTo>
                  <a:lnTo>
                    <a:pt x="6202" y="377"/>
                  </a:lnTo>
                  <a:lnTo>
                    <a:pt x="6206" y="377"/>
                  </a:lnTo>
                  <a:lnTo>
                    <a:pt x="6209" y="377"/>
                  </a:lnTo>
                  <a:lnTo>
                    <a:pt x="6212" y="376"/>
                  </a:lnTo>
                  <a:lnTo>
                    <a:pt x="6215" y="376"/>
                  </a:lnTo>
                  <a:lnTo>
                    <a:pt x="6219" y="376"/>
                  </a:lnTo>
                  <a:lnTo>
                    <a:pt x="6222" y="376"/>
                  </a:lnTo>
                  <a:lnTo>
                    <a:pt x="6225" y="376"/>
                  </a:lnTo>
                  <a:lnTo>
                    <a:pt x="6229" y="376"/>
                  </a:lnTo>
                  <a:lnTo>
                    <a:pt x="6232" y="376"/>
                  </a:lnTo>
                  <a:lnTo>
                    <a:pt x="6235" y="376"/>
                  </a:lnTo>
                  <a:lnTo>
                    <a:pt x="6238" y="376"/>
                  </a:lnTo>
                  <a:lnTo>
                    <a:pt x="6242" y="375"/>
                  </a:lnTo>
                  <a:lnTo>
                    <a:pt x="6245" y="375"/>
                  </a:lnTo>
                  <a:lnTo>
                    <a:pt x="6248" y="375"/>
                  </a:lnTo>
                  <a:lnTo>
                    <a:pt x="6251" y="375"/>
                  </a:lnTo>
                  <a:lnTo>
                    <a:pt x="6255" y="375"/>
                  </a:lnTo>
                  <a:lnTo>
                    <a:pt x="6258" y="375"/>
                  </a:lnTo>
                  <a:lnTo>
                    <a:pt x="6261" y="375"/>
                  </a:lnTo>
                  <a:lnTo>
                    <a:pt x="6264" y="375"/>
                  </a:lnTo>
                  <a:lnTo>
                    <a:pt x="6268" y="374"/>
                  </a:lnTo>
                  <a:lnTo>
                    <a:pt x="6271" y="374"/>
                  </a:lnTo>
                  <a:lnTo>
                    <a:pt x="6274" y="374"/>
                  </a:lnTo>
                  <a:lnTo>
                    <a:pt x="6277" y="374"/>
                  </a:lnTo>
                  <a:lnTo>
                    <a:pt x="6281" y="374"/>
                  </a:lnTo>
                  <a:lnTo>
                    <a:pt x="6284" y="374"/>
                  </a:lnTo>
                  <a:lnTo>
                    <a:pt x="6287" y="374"/>
                  </a:lnTo>
                  <a:lnTo>
                    <a:pt x="6290" y="373"/>
                  </a:lnTo>
                  <a:lnTo>
                    <a:pt x="6294" y="373"/>
                  </a:lnTo>
                  <a:lnTo>
                    <a:pt x="6297" y="373"/>
                  </a:lnTo>
                  <a:lnTo>
                    <a:pt x="6300" y="373"/>
                  </a:lnTo>
                  <a:lnTo>
                    <a:pt x="6304" y="373"/>
                  </a:lnTo>
                  <a:lnTo>
                    <a:pt x="6307" y="373"/>
                  </a:lnTo>
                  <a:lnTo>
                    <a:pt x="6310" y="372"/>
                  </a:lnTo>
                  <a:lnTo>
                    <a:pt x="6313" y="372"/>
                  </a:lnTo>
                  <a:lnTo>
                    <a:pt x="6317" y="372"/>
                  </a:lnTo>
                  <a:lnTo>
                    <a:pt x="6320" y="372"/>
                  </a:lnTo>
                  <a:lnTo>
                    <a:pt x="6323" y="372"/>
                  </a:lnTo>
                  <a:lnTo>
                    <a:pt x="6326" y="371"/>
                  </a:lnTo>
                  <a:lnTo>
                    <a:pt x="6330" y="371"/>
                  </a:lnTo>
                  <a:lnTo>
                    <a:pt x="6333" y="371"/>
                  </a:lnTo>
                  <a:lnTo>
                    <a:pt x="6336" y="371"/>
                  </a:lnTo>
                  <a:lnTo>
                    <a:pt x="6339" y="370"/>
                  </a:lnTo>
                  <a:lnTo>
                    <a:pt x="6343" y="370"/>
                  </a:lnTo>
                  <a:lnTo>
                    <a:pt x="6346" y="370"/>
                  </a:lnTo>
                  <a:lnTo>
                    <a:pt x="6349" y="370"/>
                  </a:lnTo>
                  <a:lnTo>
                    <a:pt x="6352" y="370"/>
                  </a:lnTo>
                  <a:lnTo>
                    <a:pt x="6356" y="369"/>
                  </a:lnTo>
                  <a:lnTo>
                    <a:pt x="6359" y="369"/>
                  </a:lnTo>
                  <a:lnTo>
                    <a:pt x="6362" y="369"/>
                  </a:lnTo>
                  <a:lnTo>
                    <a:pt x="6365" y="369"/>
                  </a:lnTo>
                  <a:lnTo>
                    <a:pt x="6369" y="368"/>
                  </a:lnTo>
                  <a:lnTo>
                    <a:pt x="6372" y="368"/>
                  </a:lnTo>
                  <a:lnTo>
                    <a:pt x="6375" y="368"/>
                  </a:lnTo>
                  <a:lnTo>
                    <a:pt x="6379" y="367"/>
                  </a:lnTo>
                  <a:lnTo>
                    <a:pt x="6382" y="367"/>
                  </a:lnTo>
                  <a:lnTo>
                    <a:pt x="6385" y="367"/>
                  </a:lnTo>
                  <a:lnTo>
                    <a:pt x="6388" y="366"/>
                  </a:lnTo>
                  <a:lnTo>
                    <a:pt x="6392" y="366"/>
                  </a:lnTo>
                  <a:lnTo>
                    <a:pt x="6395" y="366"/>
                  </a:lnTo>
                  <a:lnTo>
                    <a:pt x="6398" y="365"/>
                  </a:lnTo>
                  <a:lnTo>
                    <a:pt x="6401" y="365"/>
                  </a:lnTo>
                  <a:lnTo>
                    <a:pt x="6405" y="365"/>
                  </a:lnTo>
                  <a:lnTo>
                    <a:pt x="6408" y="364"/>
                  </a:lnTo>
                  <a:lnTo>
                    <a:pt x="6411" y="364"/>
                  </a:lnTo>
                  <a:lnTo>
                    <a:pt x="6414" y="364"/>
                  </a:lnTo>
                  <a:lnTo>
                    <a:pt x="6418" y="363"/>
                  </a:lnTo>
                  <a:lnTo>
                    <a:pt x="6421" y="363"/>
                  </a:lnTo>
                  <a:lnTo>
                    <a:pt x="6424" y="363"/>
                  </a:lnTo>
                  <a:lnTo>
                    <a:pt x="6427" y="362"/>
                  </a:lnTo>
                  <a:lnTo>
                    <a:pt x="6431" y="362"/>
                  </a:lnTo>
                  <a:lnTo>
                    <a:pt x="6434" y="362"/>
                  </a:lnTo>
                  <a:lnTo>
                    <a:pt x="6437" y="361"/>
                  </a:lnTo>
                  <a:lnTo>
                    <a:pt x="6440" y="361"/>
                  </a:lnTo>
                  <a:lnTo>
                    <a:pt x="6444" y="360"/>
                  </a:lnTo>
                  <a:lnTo>
                    <a:pt x="6447" y="360"/>
                  </a:lnTo>
                  <a:lnTo>
                    <a:pt x="6450" y="359"/>
                  </a:lnTo>
                  <a:lnTo>
                    <a:pt x="6454" y="359"/>
                  </a:lnTo>
                  <a:lnTo>
                    <a:pt x="6457" y="359"/>
                  </a:lnTo>
                  <a:lnTo>
                    <a:pt x="6460" y="358"/>
                  </a:lnTo>
                  <a:lnTo>
                    <a:pt x="6463" y="358"/>
                  </a:lnTo>
                  <a:lnTo>
                    <a:pt x="6467" y="357"/>
                  </a:lnTo>
                  <a:lnTo>
                    <a:pt x="6470" y="357"/>
                  </a:lnTo>
                  <a:lnTo>
                    <a:pt x="6473" y="356"/>
                  </a:lnTo>
                  <a:lnTo>
                    <a:pt x="6476" y="356"/>
                  </a:lnTo>
                  <a:lnTo>
                    <a:pt x="6480" y="355"/>
                  </a:lnTo>
                  <a:lnTo>
                    <a:pt x="6483" y="355"/>
                  </a:lnTo>
                  <a:lnTo>
                    <a:pt x="6486" y="354"/>
                  </a:lnTo>
                  <a:lnTo>
                    <a:pt x="6489" y="354"/>
                  </a:lnTo>
                  <a:lnTo>
                    <a:pt x="6493" y="353"/>
                  </a:lnTo>
                  <a:lnTo>
                    <a:pt x="6496" y="353"/>
                  </a:lnTo>
                  <a:lnTo>
                    <a:pt x="6499" y="352"/>
                  </a:lnTo>
                  <a:lnTo>
                    <a:pt x="6502" y="352"/>
                  </a:lnTo>
                  <a:lnTo>
                    <a:pt x="6506" y="351"/>
                  </a:lnTo>
                  <a:lnTo>
                    <a:pt x="6509" y="351"/>
                  </a:lnTo>
                  <a:lnTo>
                    <a:pt x="6512" y="350"/>
                  </a:lnTo>
                  <a:lnTo>
                    <a:pt x="6515" y="350"/>
                  </a:lnTo>
                  <a:lnTo>
                    <a:pt x="6519" y="349"/>
                  </a:lnTo>
                  <a:lnTo>
                    <a:pt x="6522" y="349"/>
                  </a:lnTo>
                  <a:lnTo>
                    <a:pt x="6525" y="348"/>
                  </a:lnTo>
                  <a:lnTo>
                    <a:pt x="6529" y="348"/>
                  </a:lnTo>
                  <a:lnTo>
                    <a:pt x="6532" y="347"/>
                  </a:lnTo>
                  <a:lnTo>
                    <a:pt x="6535" y="347"/>
                  </a:lnTo>
                  <a:lnTo>
                    <a:pt x="6538" y="346"/>
                  </a:lnTo>
                  <a:lnTo>
                    <a:pt x="6542" y="345"/>
                  </a:lnTo>
                  <a:lnTo>
                    <a:pt x="6545" y="345"/>
                  </a:lnTo>
                  <a:lnTo>
                    <a:pt x="6548" y="344"/>
                  </a:lnTo>
                  <a:lnTo>
                    <a:pt x="6551" y="344"/>
                  </a:lnTo>
                  <a:lnTo>
                    <a:pt x="6555" y="343"/>
                  </a:lnTo>
                  <a:lnTo>
                    <a:pt x="6558" y="343"/>
                  </a:lnTo>
                  <a:lnTo>
                    <a:pt x="6561" y="342"/>
                  </a:lnTo>
                  <a:lnTo>
                    <a:pt x="6564" y="341"/>
                  </a:lnTo>
                  <a:lnTo>
                    <a:pt x="6568" y="341"/>
                  </a:lnTo>
                  <a:lnTo>
                    <a:pt x="6571" y="340"/>
                  </a:lnTo>
                  <a:lnTo>
                    <a:pt x="6574" y="340"/>
                  </a:lnTo>
                  <a:lnTo>
                    <a:pt x="6577" y="339"/>
                  </a:lnTo>
                  <a:lnTo>
                    <a:pt x="6581" y="338"/>
                  </a:lnTo>
                  <a:lnTo>
                    <a:pt x="6584" y="338"/>
                  </a:lnTo>
                  <a:lnTo>
                    <a:pt x="6587" y="337"/>
                  </a:lnTo>
                  <a:lnTo>
                    <a:pt x="6591" y="337"/>
                  </a:lnTo>
                  <a:lnTo>
                    <a:pt x="6594" y="336"/>
                  </a:lnTo>
                  <a:lnTo>
                    <a:pt x="6597" y="335"/>
                  </a:lnTo>
                  <a:lnTo>
                    <a:pt x="6600" y="335"/>
                  </a:lnTo>
                  <a:lnTo>
                    <a:pt x="6604" y="334"/>
                  </a:lnTo>
                  <a:lnTo>
                    <a:pt x="6607" y="333"/>
                  </a:lnTo>
                  <a:lnTo>
                    <a:pt x="6610" y="333"/>
                  </a:lnTo>
                  <a:lnTo>
                    <a:pt x="6613" y="332"/>
                  </a:lnTo>
                  <a:lnTo>
                    <a:pt x="6617" y="332"/>
                  </a:lnTo>
                  <a:lnTo>
                    <a:pt x="6620" y="331"/>
                  </a:lnTo>
                  <a:lnTo>
                    <a:pt x="6623" y="330"/>
                  </a:lnTo>
                  <a:lnTo>
                    <a:pt x="6626" y="330"/>
                  </a:lnTo>
                  <a:lnTo>
                    <a:pt x="6630" y="329"/>
                  </a:lnTo>
                  <a:lnTo>
                    <a:pt x="6633" y="329"/>
                  </a:lnTo>
                  <a:lnTo>
                    <a:pt x="6636" y="328"/>
                  </a:lnTo>
                  <a:lnTo>
                    <a:pt x="6639" y="327"/>
                  </a:lnTo>
                  <a:lnTo>
                    <a:pt x="6643" y="327"/>
                  </a:lnTo>
                  <a:lnTo>
                    <a:pt x="6646" y="326"/>
                  </a:lnTo>
                  <a:lnTo>
                    <a:pt x="6649" y="325"/>
                  </a:lnTo>
                  <a:lnTo>
                    <a:pt x="6652" y="325"/>
                  </a:lnTo>
                  <a:lnTo>
                    <a:pt x="6656" y="324"/>
                  </a:lnTo>
                  <a:lnTo>
                    <a:pt x="6659" y="324"/>
                  </a:lnTo>
                  <a:lnTo>
                    <a:pt x="6662" y="323"/>
                  </a:lnTo>
                  <a:lnTo>
                    <a:pt x="6666" y="322"/>
                  </a:lnTo>
                  <a:lnTo>
                    <a:pt x="6669" y="322"/>
                  </a:lnTo>
                  <a:lnTo>
                    <a:pt x="6672" y="321"/>
                  </a:lnTo>
                  <a:lnTo>
                    <a:pt x="6675" y="321"/>
                  </a:lnTo>
                  <a:lnTo>
                    <a:pt x="6679" y="320"/>
                  </a:lnTo>
                  <a:lnTo>
                    <a:pt x="6682" y="319"/>
                  </a:lnTo>
                  <a:lnTo>
                    <a:pt x="6685" y="319"/>
                  </a:lnTo>
                  <a:lnTo>
                    <a:pt x="6688" y="318"/>
                  </a:lnTo>
                  <a:lnTo>
                    <a:pt x="6692" y="318"/>
                  </a:lnTo>
                  <a:lnTo>
                    <a:pt x="6695" y="317"/>
                  </a:lnTo>
                  <a:lnTo>
                    <a:pt x="6698" y="316"/>
                  </a:lnTo>
                  <a:lnTo>
                    <a:pt x="6701" y="316"/>
                  </a:lnTo>
                  <a:lnTo>
                    <a:pt x="6705" y="315"/>
                  </a:lnTo>
                  <a:lnTo>
                    <a:pt x="6708" y="315"/>
                  </a:lnTo>
                  <a:lnTo>
                    <a:pt x="6711" y="314"/>
                  </a:lnTo>
                  <a:lnTo>
                    <a:pt x="6714" y="314"/>
                  </a:lnTo>
                  <a:lnTo>
                    <a:pt x="6718" y="313"/>
                  </a:lnTo>
                  <a:lnTo>
                    <a:pt x="6721" y="313"/>
                  </a:lnTo>
                  <a:lnTo>
                    <a:pt x="6724" y="312"/>
                  </a:lnTo>
                  <a:lnTo>
                    <a:pt x="6727" y="312"/>
                  </a:lnTo>
                  <a:lnTo>
                    <a:pt x="6731" y="311"/>
                  </a:lnTo>
                  <a:lnTo>
                    <a:pt x="6734" y="311"/>
                  </a:lnTo>
                  <a:lnTo>
                    <a:pt x="6737" y="310"/>
                  </a:lnTo>
                  <a:lnTo>
                    <a:pt x="6741" y="309"/>
                  </a:lnTo>
                  <a:lnTo>
                    <a:pt x="6744" y="309"/>
                  </a:lnTo>
                  <a:lnTo>
                    <a:pt x="6747" y="308"/>
                  </a:lnTo>
                  <a:lnTo>
                    <a:pt x="6750" y="308"/>
                  </a:lnTo>
                  <a:lnTo>
                    <a:pt x="6754" y="307"/>
                  </a:lnTo>
                  <a:lnTo>
                    <a:pt x="6757" y="307"/>
                  </a:lnTo>
                  <a:lnTo>
                    <a:pt x="6760" y="307"/>
                  </a:lnTo>
                  <a:lnTo>
                    <a:pt x="6763" y="306"/>
                  </a:lnTo>
                  <a:lnTo>
                    <a:pt x="6767" y="306"/>
                  </a:lnTo>
                  <a:lnTo>
                    <a:pt x="6770" y="305"/>
                  </a:lnTo>
                  <a:lnTo>
                    <a:pt x="6773" y="305"/>
                  </a:lnTo>
                  <a:lnTo>
                    <a:pt x="6776" y="304"/>
                  </a:lnTo>
                  <a:lnTo>
                    <a:pt x="6780" y="304"/>
                  </a:lnTo>
                  <a:lnTo>
                    <a:pt x="6783" y="303"/>
                  </a:lnTo>
                  <a:lnTo>
                    <a:pt x="6786" y="303"/>
                  </a:lnTo>
                  <a:lnTo>
                    <a:pt x="6789" y="303"/>
                  </a:lnTo>
                  <a:lnTo>
                    <a:pt x="6793" y="302"/>
                  </a:lnTo>
                  <a:lnTo>
                    <a:pt x="6796" y="302"/>
                  </a:lnTo>
                  <a:lnTo>
                    <a:pt x="6799" y="302"/>
                  </a:lnTo>
                  <a:lnTo>
                    <a:pt x="6802" y="301"/>
                  </a:lnTo>
                  <a:lnTo>
                    <a:pt x="6806" y="301"/>
                  </a:lnTo>
                  <a:lnTo>
                    <a:pt x="6809" y="300"/>
                  </a:lnTo>
                  <a:lnTo>
                    <a:pt x="6812" y="300"/>
                  </a:lnTo>
                  <a:lnTo>
                    <a:pt x="6816" y="300"/>
                  </a:lnTo>
                  <a:lnTo>
                    <a:pt x="6819" y="299"/>
                  </a:lnTo>
                  <a:lnTo>
                    <a:pt x="6822" y="299"/>
                  </a:lnTo>
                  <a:lnTo>
                    <a:pt x="6825" y="299"/>
                  </a:lnTo>
                  <a:lnTo>
                    <a:pt x="6829" y="298"/>
                  </a:lnTo>
                  <a:lnTo>
                    <a:pt x="6832" y="298"/>
                  </a:lnTo>
                  <a:lnTo>
                    <a:pt x="6835" y="298"/>
                  </a:lnTo>
                  <a:lnTo>
                    <a:pt x="6838" y="297"/>
                  </a:lnTo>
                  <a:lnTo>
                    <a:pt x="6842" y="297"/>
                  </a:lnTo>
                  <a:lnTo>
                    <a:pt x="6845" y="297"/>
                  </a:lnTo>
                  <a:lnTo>
                    <a:pt x="6848" y="297"/>
                  </a:lnTo>
                  <a:lnTo>
                    <a:pt x="6851" y="296"/>
                  </a:lnTo>
                  <a:lnTo>
                    <a:pt x="6855" y="296"/>
                  </a:lnTo>
                  <a:lnTo>
                    <a:pt x="6858" y="296"/>
                  </a:lnTo>
                  <a:lnTo>
                    <a:pt x="6861" y="296"/>
                  </a:lnTo>
                  <a:lnTo>
                    <a:pt x="6864" y="295"/>
                  </a:lnTo>
                  <a:lnTo>
                    <a:pt x="6868" y="295"/>
                  </a:lnTo>
                  <a:lnTo>
                    <a:pt x="6871" y="295"/>
                  </a:lnTo>
                  <a:lnTo>
                    <a:pt x="6874" y="295"/>
                  </a:lnTo>
                  <a:lnTo>
                    <a:pt x="6877" y="295"/>
                  </a:lnTo>
                  <a:lnTo>
                    <a:pt x="6881" y="294"/>
                  </a:lnTo>
                  <a:lnTo>
                    <a:pt x="6884" y="294"/>
                  </a:lnTo>
                  <a:lnTo>
                    <a:pt x="6887" y="294"/>
                  </a:lnTo>
                  <a:lnTo>
                    <a:pt x="6891" y="294"/>
                  </a:lnTo>
                  <a:lnTo>
                    <a:pt x="6894" y="294"/>
                  </a:lnTo>
                  <a:lnTo>
                    <a:pt x="6897" y="294"/>
                  </a:lnTo>
                  <a:lnTo>
                    <a:pt x="6900" y="293"/>
                  </a:lnTo>
                  <a:lnTo>
                    <a:pt x="6904" y="293"/>
                  </a:lnTo>
                  <a:lnTo>
                    <a:pt x="6907" y="293"/>
                  </a:lnTo>
                  <a:lnTo>
                    <a:pt x="6910" y="293"/>
                  </a:lnTo>
                  <a:lnTo>
                    <a:pt x="6913" y="293"/>
                  </a:lnTo>
                  <a:lnTo>
                    <a:pt x="6917" y="293"/>
                  </a:lnTo>
                  <a:lnTo>
                    <a:pt x="6920" y="293"/>
                  </a:lnTo>
                  <a:lnTo>
                    <a:pt x="6923" y="292"/>
                  </a:lnTo>
                  <a:lnTo>
                    <a:pt x="6926" y="292"/>
                  </a:lnTo>
                  <a:lnTo>
                    <a:pt x="6930" y="292"/>
                  </a:lnTo>
                  <a:lnTo>
                    <a:pt x="6933" y="292"/>
                  </a:lnTo>
                  <a:lnTo>
                    <a:pt x="6936" y="292"/>
                  </a:lnTo>
                  <a:lnTo>
                    <a:pt x="6939" y="292"/>
                  </a:lnTo>
                  <a:lnTo>
                    <a:pt x="6943" y="292"/>
                  </a:lnTo>
                  <a:lnTo>
                    <a:pt x="6946" y="292"/>
                  </a:lnTo>
                  <a:lnTo>
                    <a:pt x="6949" y="292"/>
                  </a:lnTo>
                  <a:lnTo>
                    <a:pt x="6953" y="292"/>
                  </a:lnTo>
                  <a:lnTo>
                    <a:pt x="6956" y="292"/>
                  </a:lnTo>
                  <a:lnTo>
                    <a:pt x="6959" y="292"/>
                  </a:lnTo>
                  <a:lnTo>
                    <a:pt x="6962" y="292"/>
                  </a:lnTo>
                  <a:lnTo>
                    <a:pt x="6966" y="292"/>
                  </a:lnTo>
                  <a:lnTo>
                    <a:pt x="6969" y="291"/>
                  </a:lnTo>
                  <a:lnTo>
                    <a:pt x="6972" y="291"/>
                  </a:lnTo>
                  <a:lnTo>
                    <a:pt x="6975" y="291"/>
                  </a:lnTo>
                  <a:lnTo>
                    <a:pt x="6979" y="291"/>
                  </a:lnTo>
                  <a:lnTo>
                    <a:pt x="6982" y="291"/>
                  </a:lnTo>
                  <a:lnTo>
                    <a:pt x="6985" y="291"/>
                  </a:lnTo>
                  <a:lnTo>
                    <a:pt x="6988" y="291"/>
                  </a:lnTo>
                  <a:lnTo>
                    <a:pt x="6992" y="291"/>
                  </a:lnTo>
                  <a:lnTo>
                    <a:pt x="6995" y="291"/>
                  </a:lnTo>
                  <a:lnTo>
                    <a:pt x="6998" y="291"/>
                  </a:lnTo>
                  <a:lnTo>
                    <a:pt x="7001" y="291"/>
                  </a:lnTo>
                  <a:lnTo>
                    <a:pt x="7005" y="291"/>
                  </a:lnTo>
                  <a:lnTo>
                    <a:pt x="7008" y="291"/>
                  </a:lnTo>
                  <a:lnTo>
                    <a:pt x="7011" y="291"/>
                  </a:lnTo>
                  <a:lnTo>
                    <a:pt x="7014" y="291"/>
                  </a:lnTo>
                  <a:lnTo>
                    <a:pt x="7018" y="291"/>
                  </a:lnTo>
                  <a:lnTo>
                    <a:pt x="7021" y="291"/>
                  </a:lnTo>
                  <a:lnTo>
                    <a:pt x="7024" y="291"/>
                  </a:lnTo>
                  <a:lnTo>
                    <a:pt x="7028" y="291"/>
                  </a:lnTo>
                  <a:lnTo>
                    <a:pt x="7031" y="291"/>
                  </a:lnTo>
                  <a:lnTo>
                    <a:pt x="7034" y="291"/>
                  </a:lnTo>
                  <a:lnTo>
                    <a:pt x="7037" y="291"/>
                  </a:lnTo>
                  <a:lnTo>
                    <a:pt x="7041" y="291"/>
                  </a:lnTo>
                  <a:lnTo>
                    <a:pt x="7044" y="291"/>
                  </a:lnTo>
                  <a:lnTo>
                    <a:pt x="7047" y="291"/>
                  </a:lnTo>
                  <a:lnTo>
                    <a:pt x="7050" y="291"/>
                  </a:lnTo>
                  <a:lnTo>
                    <a:pt x="7054" y="291"/>
                  </a:lnTo>
                  <a:lnTo>
                    <a:pt x="7057" y="291"/>
                  </a:lnTo>
                  <a:lnTo>
                    <a:pt x="7060" y="291"/>
                  </a:lnTo>
                  <a:lnTo>
                    <a:pt x="7063" y="291"/>
                  </a:lnTo>
                  <a:lnTo>
                    <a:pt x="7067" y="291"/>
                  </a:lnTo>
                  <a:lnTo>
                    <a:pt x="7070" y="291"/>
                  </a:lnTo>
                  <a:lnTo>
                    <a:pt x="7073" y="291"/>
                  </a:lnTo>
                  <a:lnTo>
                    <a:pt x="7076" y="291"/>
                  </a:lnTo>
                  <a:lnTo>
                    <a:pt x="7080" y="291"/>
                  </a:lnTo>
                  <a:lnTo>
                    <a:pt x="7083" y="291"/>
                  </a:lnTo>
                  <a:lnTo>
                    <a:pt x="7086" y="291"/>
                  </a:lnTo>
                  <a:lnTo>
                    <a:pt x="7089" y="290"/>
                  </a:lnTo>
                  <a:lnTo>
                    <a:pt x="7093" y="290"/>
                  </a:lnTo>
                  <a:lnTo>
                    <a:pt x="7096" y="290"/>
                  </a:lnTo>
                  <a:lnTo>
                    <a:pt x="7099" y="290"/>
                  </a:lnTo>
                  <a:lnTo>
                    <a:pt x="7103" y="290"/>
                  </a:lnTo>
                  <a:lnTo>
                    <a:pt x="7106" y="290"/>
                  </a:lnTo>
                  <a:lnTo>
                    <a:pt x="7109" y="290"/>
                  </a:lnTo>
                  <a:lnTo>
                    <a:pt x="7112" y="290"/>
                  </a:lnTo>
                  <a:lnTo>
                    <a:pt x="7116" y="290"/>
                  </a:lnTo>
                  <a:lnTo>
                    <a:pt x="7119" y="290"/>
                  </a:lnTo>
                  <a:lnTo>
                    <a:pt x="7122" y="290"/>
                  </a:lnTo>
                  <a:lnTo>
                    <a:pt x="7125" y="290"/>
                  </a:lnTo>
                  <a:lnTo>
                    <a:pt x="7129" y="290"/>
                  </a:lnTo>
                  <a:lnTo>
                    <a:pt x="7132" y="28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90">
              <a:extLst>
                <a:ext uri="{FF2B5EF4-FFF2-40B4-BE49-F238E27FC236}">
                  <a16:creationId xmlns:a16="http://schemas.microsoft.com/office/drawing/2014/main" id="{F8DCF542-6168-4009-8488-F60EA5DD1F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6" y="3372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91">
              <a:extLst>
                <a:ext uri="{FF2B5EF4-FFF2-40B4-BE49-F238E27FC236}">
                  <a16:creationId xmlns:a16="http://schemas.microsoft.com/office/drawing/2014/main" id="{820A0B49-D272-4CEF-BFDA-E76E553807D3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405" y="2352"/>
              <a:ext cx="3031" cy="1126"/>
            </a:xfrm>
            <a:custGeom>
              <a:avLst/>
              <a:gdLst>
                <a:gd name="T0" fmla="*/ 110 w 7132"/>
                <a:gd name="T1" fmla="*/ 2710 h 2764"/>
                <a:gd name="T2" fmla="*/ 225 w 7132"/>
                <a:gd name="T3" fmla="*/ 2557 h 2764"/>
                <a:gd name="T4" fmla="*/ 339 w 7132"/>
                <a:gd name="T5" fmla="*/ 2325 h 2764"/>
                <a:gd name="T6" fmla="*/ 453 w 7132"/>
                <a:gd name="T7" fmla="*/ 2046 h 2764"/>
                <a:gd name="T8" fmla="*/ 567 w 7132"/>
                <a:gd name="T9" fmla="*/ 1751 h 2764"/>
                <a:gd name="T10" fmla="*/ 681 w 7132"/>
                <a:gd name="T11" fmla="*/ 1434 h 2764"/>
                <a:gd name="T12" fmla="*/ 795 w 7132"/>
                <a:gd name="T13" fmla="*/ 1094 h 2764"/>
                <a:gd name="T14" fmla="*/ 909 w 7132"/>
                <a:gd name="T15" fmla="*/ 822 h 2764"/>
                <a:gd name="T16" fmla="*/ 1024 w 7132"/>
                <a:gd name="T17" fmla="*/ 696 h 2764"/>
                <a:gd name="T18" fmla="*/ 1138 w 7132"/>
                <a:gd name="T19" fmla="*/ 610 h 2764"/>
                <a:gd name="T20" fmla="*/ 1252 w 7132"/>
                <a:gd name="T21" fmla="*/ 509 h 2764"/>
                <a:gd name="T22" fmla="*/ 1366 w 7132"/>
                <a:gd name="T23" fmla="*/ 433 h 2764"/>
                <a:gd name="T24" fmla="*/ 1480 w 7132"/>
                <a:gd name="T25" fmla="*/ 416 h 2764"/>
                <a:gd name="T26" fmla="*/ 1594 w 7132"/>
                <a:gd name="T27" fmla="*/ 436 h 2764"/>
                <a:gd name="T28" fmla="*/ 1708 w 7132"/>
                <a:gd name="T29" fmla="*/ 461 h 2764"/>
                <a:gd name="T30" fmla="*/ 1823 w 7132"/>
                <a:gd name="T31" fmla="*/ 476 h 2764"/>
                <a:gd name="T32" fmla="*/ 1937 w 7132"/>
                <a:gd name="T33" fmla="*/ 483 h 2764"/>
                <a:gd name="T34" fmla="*/ 2051 w 7132"/>
                <a:gd name="T35" fmla="*/ 487 h 2764"/>
                <a:gd name="T36" fmla="*/ 2165 w 7132"/>
                <a:gd name="T37" fmla="*/ 478 h 2764"/>
                <a:gd name="T38" fmla="*/ 2279 w 7132"/>
                <a:gd name="T39" fmla="*/ 449 h 2764"/>
                <a:gd name="T40" fmla="*/ 2393 w 7132"/>
                <a:gd name="T41" fmla="*/ 406 h 2764"/>
                <a:gd name="T42" fmla="*/ 2507 w 7132"/>
                <a:gd name="T43" fmla="*/ 353 h 2764"/>
                <a:gd name="T44" fmla="*/ 2622 w 7132"/>
                <a:gd name="T45" fmla="*/ 280 h 2764"/>
                <a:gd name="T46" fmla="*/ 2736 w 7132"/>
                <a:gd name="T47" fmla="*/ 203 h 2764"/>
                <a:gd name="T48" fmla="*/ 2850 w 7132"/>
                <a:gd name="T49" fmla="*/ 167 h 2764"/>
                <a:gd name="T50" fmla="*/ 2964 w 7132"/>
                <a:gd name="T51" fmla="*/ 175 h 2764"/>
                <a:gd name="T52" fmla="*/ 3078 w 7132"/>
                <a:gd name="T53" fmla="*/ 177 h 2764"/>
                <a:gd name="T54" fmla="*/ 3192 w 7132"/>
                <a:gd name="T55" fmla="*/ 155 h 2764"/>
                <a:gd name="T56" fmla="*/ 3306 w 7132"/>
                <a:gd name="T57" fmla="*/ 126 h 2764"/>
                <a:gd name="T58" fmla="*/ 3421 w 7132"/>
                <a:gd name="T59" fmla="*/ 101 h 2764"/>
                <a:gd name="T60" fmla="*/ 3535 w 7132"/>
                <a:gd name="T61" fmla="*/ 65 h 2764"/>
                <a:gd name="T62" fmla="*/ 3649 w 7132"/>
                <a:gd name="T63" fmla="*/ 22 h 2764"/>
                <a:gd name="T64" fmla="*/ 3763 w 7132"/>
                <a:gd name="T65" fmla="*/ 0 h 2764"/>
                <a:gd name="T66" fmla="*/ 3877 w 7132"/>
                <a:gd name="T67" fmla="*/ 9 h 2764"/>
                <a:gd name="T68" fmla="*/ 3991 w 7132"/>
                <a:gd name="T69" fmla="*/ 22 h 2764"/>
                <a:gd name="T70" fmla="*/ 4105 w 7132"/>
                <a:gd name="T71" fmla="*/ 25 h 2764"/>
                <a:gd name="T72" fmla="*/ 4220 w 7132"/>
                <a:gd name="T73" fmla="*/ 33 h 2764"/>
                <a:gd name="T74" fmla="*/ 4334 w 7132"/>
                <a:gd name="T75" fmla="*/ 63 h 2764"/>
                <a:gd name="T76" fmla="*/ 4448 w 7132"/>
                <a:gd name="T77" fmla="*/ 112 h 2764"/>
                <a:gd name="T78" fmla="*/ 4562 w 7132"/>
                <a:gd name="T79" fmla="*/ 169 h 2764"/>
                <a:gd name="T80" fmla="*/ 4676 w 7132"/>
                <a:gd name="T81" fmla="*/ 224 h 2764"/>
                <a:gd name="T82" fmla="*/ 4790 w 7132"/>
                <a:gd name="T83" fmla="*/ 273 h 2764"/>
                <a:gd name="T84" fmla="*/ 4904 w 7132"/>
                <a:gd name="T85" fmla="*/ 313 h 2764"/>
                <a:gd name="T86" fmla="*/ 5019 w 7132"/>
                <a:gd name="T87" fmla="*/ 345 h 2764"/>
                <a:gd name="T88" fmla="*/ 5133 w 7132"/>
                <a:gd name="T89" fmla="*/ 374 h 2764"/>
                <a:gd name="T90" fmla="*/ 5247 w 7132"/>
                <a:gd name="T91" fmla="*/ 401 h 2764"/>
                <a:gd name="T92" fmla="*/ 5361 w 7132"/>
                <a:gd name="T93" fmla="*/ 422 h 2764"/>
                <a:gd name="T94" fmla="*/ 5475 w 7132"/>
                <a:gd name="T95" fmla="*/ 428 h 2764"/>
                <a:gd name="T96" fmla="*/ 5589 w 7132"/>
                <a:gd name="T97" fmla="*/ 421 h 2764"/>
                <a:gd name="T98" fmla="*/ 5703 w 7132"/>
                <a:gd name="T99" fmla="*/ 412 h 2764"/>
                <a:gd name="T100" fmla="*/ 5818 w 7132"/>
                <a:gd name="T101" fmla="*/ 406 h 2764"/>
                <a:gd name="T102" fmla="*/ 5932 w 7132"/>
                <a:gd name="T103" fmla="*/ 393 h 2764"/>
                <a:gd name="T104" fmla="*/ 6046 w 7132"/>
                <a:gd name="T105" fmla="*/ 372 h 2764"/>
                <a:gd name="T106" fmla="*/ 6160 w 7132"/>
                <a:gd name="T107" fmla="*/ 351 h 2764"/>
                <a:gd name="T108" fmla="*/ 6274 w 7132"/>
                <a:gd name="T109" fmla="*/ 337 h 2764"/>
                <a:gd name="T110" fmla="*/ 6388 w 7132"/>
                <a:gd name="T111" fmla="*/ 323 h 2764"/>
                <a:gd name="T112" fmla="*/ 6502 w 7132"/>
                <a:gd name="T113" fmla="*/ 303 h 2764"/>
                <a:gd name="T114" fmla="*/ 6617 w 7132"/>
                <a:gd name="T115" fmla="*/ 287 h 2764"/>
                <a:gd name="T116" fmla="*/ 6731 w 7132"/>
                <a:gd name="T117" fmla="*/ 281 h 2764"/>
                <a:gd name="T118" fmla="*/ 6845 w 7132"/>
                <a:gd name="T119" fmla="*/ 280 h 2764"/>
                <a:gd name="T120" fmla="*/ 6959 w 7132"/>
                <a:gd name="T121" fmla="*/ 285 h 2764"/>
                <a:gd name="T122" fmla="*/ 7073 w 7132"/>
                <a:gd name="T123" fmla="*/ 297 h 27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2764"/>
                <a:gd name="T188" fmla="*/ 7132 w 7132"/>
                <a:gd name="T189" fmla="*/ 2764 h 276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2764">
                  <a:moveTo>
                    <a:pt x="0" y="2764"/>
                  </a:moveTo>
                  <a:lnTo>
                    <a:pt x="3" y="2763"/>
                  </a:lnTo>
                  <a:lnTo>
                    <a:pt x="6" y="2763"/>
                  </a:lnTo>
                  <a:lnTo>
                    <a:pt x="9" y="2762"/>
                  </a:lnTo>
                  <a:lnTo>
                    <a:pt x="13" y="2761"/>
                  </a:lnTo>
                  <a:lnTo>
                    <a:pt x="16" y="2760"/>
                  </a:lnTo>
                  <a:lnTo>
                    <a:pt x="19" y="2759"/>
                  </a:lnTo>
                  <a:lnTo>
                    <a:pt x="22" y="2758"/>
                  </a:lnTo>
                  <a:lnTo>
                    <a:pt x="26" y="2757"/>
                  </a:lnTo>
                  <a:lnTo>
                    <a:pt x="29" y="2756"/>
                  </a:lnTo>
                  <a:lnTo>
                    <a:pt x="32" y="2755"/>
                  </a:lnTo>
                  <a:lnTo>
                    <a:pt x="35" y="2754"/>
                  </a:lnTo>
                  <a:lnTo>
                    <a:pt x="39" y="2753"/>
                  </a:lnTo>
                  <a:lnTo>
                    <a:pt x="42" y="2752"/>
                  </a:lnTo>
                  <a:lnTo>
                    <a:pt x="45" y="2751"/>
                  </a:lnTo>
                  <a:lnTo>
                    <a:pt x="48" y="2750"/>
                  </a:lnTo>
                  <a:lnTo>
                    <a:pt x="52" y="2748"/>
                  </a:lnTo>
                  <a:lnTo>
                    <a:pt x="55" y="2747"/>
                  </a:lnTo>
                  <a:lnTo>
                    <a:pt x="58" y="2746"/>
                  </a:lnTo>
                  <a:lnTo>
                    <a:pt x="61" y="2744"/>
                  </a:lnTo>
                  <a:lnTo>
                    <a:pt x="65" y="2743"/>
                  </a:lnTo>
                  <a:lnTo>
                    <a:pt x="68" y="2741"/>
                  </a:lnTo>
                  <a:lnTo>
                    <a:pt x="71" y="2739"/>
                  </a:lnTo>
                  <a:lnTo>
                    <a:pt x="75" y="2738"/>
                  </a:lnTo>
                  <a:lnTo>
                    <a:pt x="78" y="2736"/>
                  </a:lnTo>
                  <a:lnTo>
                    <a:pt x="81" y="2734"/>
                  </a:lnTo>
                  <a:lnTo>
                    <a:pt x="84" y="2731"/>
                  </a:lnTo>
                  <a:lnTo>
                    <a:pt x="88" y="2729"/>
                  </a:lnTo>
                  <a:lnTo>
                    <a:pt x="91" y="2727"/>
                  </a:lnTo>
                  <a:lnTo>
                    <a:pt x="94" y="2724"/>
                  </a:lnTo>
                  <a:lnTo>
                    <a:pt x="97" y="2721"/>
                  </a:lnTo>
                  <a:lnTo>
                    <a:pt x="101" y="2719"/>
                  </a:lnTo>
                  <a:lnTo>
                    <a:pt x="104" y="2716"/>
                  </a:lnTo>
                  <a:lnTo>
                    <a:pt x="107" y="2713"/>
                  </a:lnTo>
                  <a:lnTo>
                    <a:pt x="110" y="2710"/>
                  </a:lnTo>
                  <a:lnTo>
                    <a:pt x="114" y="2707"/>
                  </a:lnTo>
                  <a:lnTo>
                    <a:pt x="117" y="2703"/>
                  </a:lnTo>
                  <a:lnTo>
                    <a:pt x="120" y="2700"/>
                  </a:lnTo>
                  <a:lnTo>
                    <a:pt x="123" y="2697"/>
                  </a:lnTo>
                  <a:lnTo>
                    <a:pt x="127" y="2693"/>
                  </a:lnTo>
                  <a:lnTo>
                    <a:pt x="130" y="2690"/>
                  </a:lnTo>
                  <a:lnTo>
                    <a:pt x="133" y="2686"/>
                  </a:lnTo>
                  <a:lnTo>
                    <a:pt x="136" y="2683"/>
                  </a:lnTo>
                  <a:lnTo>
                    <a:pt x="140" y="2679"/>
                  </a:lnTo>
                  <a:lnTo>
                    <a:pt x="143" y="2675"/>
                  </a:lnTo>
                  <a:lnTo>
                    <a:pt x="146" y="2671"/>
                  </a:lnTo>
                  <a:lnTo>
                    <a:pt x="150" y="2668"/>
                  </a:lnTo>
                  <a:lnTo>
                    <a:pt x="153" y="2664"/>
                  </a:lnTo>
                  <a:lnTo>
                    <a:pt x="156" y="2660"/>
                  </a:lnTo>
                  <a:lnTo>
                    <a:pt x="159" y="2656"/>
                  </a:lnTo>
                  <a:lnTo>
                    <a:pt x="163" y="2651"/>
                  </a:lnTo>
                  <a:lnTo>
                    <a:pt x="166" y="2647"/>
                  </a:lnTo>
                  <a:lnTo>
                    <a:pt x="169" y="2642"/>
                  </a:lnTo>
                  <a:lnTo>
                    <a:pt x="172" y="2638"/>
                  </a:lnTo>
                  <a:lnTo>
                    <a:pt x="176" y="2633"/>
                  </a:lnTo>
                  <a:lnTo>
                    <a:pt x="179" y="2628"/>
                  </a:lnTo>
                  <a:lnTo>
                    <a:pt x="182" y="2624"/>
                  </a:lnTo>
                  <a:lnTo>
                    <a:pt x="185" y="2619"/>
                  </a:lnTo>
                  <a:lnTo>
                    <a:pt x="189" y="2614"/>
                  </a:lnTo>
                  <a:lnTo>
                    <a:pt x="192" y="2609"/>
                  </a:lnTo>
                  <a:lnTo>
                    <a:pt x="195" y="2604"/>
                  </a:lnTo>
                  <a:lnTo>
                    <a:pt x="198" y="2599"/>
                  </a:lnTo>
                  <a:lnTo>
                    <a:pt x="202" y="2594"/>
                  </a:lnTo>
                  <a:lnTo>
                    <a:pt x="205" y="2589"/>
                  </a:lnTo>
                  <a:lnTo>
                    <a:pt x="208" y="2584"/>
                  </a:lnTo>
                  <a:lnTo>
                    <a:pt x="211" y="2578"/>
                  </a:lnTo>
                  <a:lnTo>
                    <a:pt x="215" y="2573"/>
                  </a:lnTo>
                  <a:lnTo>
                    <a:pt x="218" y="2568"/>
                  </a:lnTo>
                  <a:lnTo>
                    <a:pt x="221" y="2562"/>
                  </a:lnTo>
                  <a:lnTo>
                    <a:pt x="225" y="2557"/>
                  </a:lnTo>
                  <a:lnTo>
                    <a:pt x="228" y="2551"/>
                  </a:lnTo>
                  <a:lnTo>
                    <a:pt x="231" y="2546"/>
                  </a:lnTo>
                  <a:lnTo>
                    <a:pt x="234" y="2540"/>
                  </a:lnTo>
                  <a:lnTo>
                    <a:pt x="238" y="2535"/>
                  </a:lnTo>
                  <a:lnTo>
                    <a:pt x="241" y="2529"/>
                  </a:lnTo>
                  <a:lnTo>
                    <a:pt x="244" y="2523"/>
                  </a:lnTo>
                  <a:lnTo>
                    <a:pt x="247" y="2517"/>
                  </a:lnTo>
                  <a:lnTo>
                    <a:pt x="251" y="2511"/>
                  </a:lnTo>
                  <a:lnTo>
                    <a:pt x="254" y="2504"/>
                  </a:lnTo>
                  <a:lnTo>
                    <a:pt x="257" y="2498"/>
                  </a:lnTo>
                  <a:lnTo>
                    <a:pt x="260" y="2492"/>
                  </a:lnTo>
                  <a:lnTo>
                    <a:pt x="264" y="2485"/>
                  </a:lnTo>
                  <a:lnTo>
                    <a:pt x="267" y="2479"/>
                  </a:lnTo>
                  <a:lnTo>
                    <a:pt x="270" y="2472"/>
                  </a:lnTo>
                  <a:lnTo>
                    <a:pt x="273" y="2466"/>
                  </a:lnTo>
                  <a:lnTo>
                    <a:pt x="277" y="2459"/>
                  </a:lnTo>
                  <a:lnTo>
                    <a:pt x="280" y="2453"/>
                  </a:lnTo>
                  <a:lnTo>
                    <a:pt x="283" y="2446"/>
                  </a:lnTo>
                  <a:lnTo>
                    <a:pt x="286" y="2439"/>
                  </a:lnTo>
                  <a:lnTo>
                    <a:pt x="290" y="2432"/>
                  </a:lnTo>
                  <a:lnTo>
                    <a:pt x="293" y="2425"/>
                  </a:lnTo>
                  <a:lnTo>
                    <a:pt x="296" y="2419"/>
                  </a:lnTo>
                  <a:lnTo>
                    <a:pt x="300" y="2412"/>
                  </a:lnTo>
                  <a:lnTo>
                    <a:pt x="303" y="2405"/>
                  </a:lnTo>
                  <a:lnTo>
                    <a:pt x="306" y="2398"/>
                  </a:lnTo>
                  <a:lnTo>
                    <a:pt x="309" y="2391"/>
                  </a:lnTo>
                  <a:lnTo>
                    <a:pt x="313" y="2384"/>
                  </a:lnTo>
                  <a:lnTo>
                    <a:pt x="316" y="2377"/>
                  </a:lnTo>
                  <a:lnTo>
                    <a:pt x="319" y="2370"/>
                  </a:lnTo>
                  <a:lnTo>
                    <a:pt x="322" y="2362"/>
                  </a:lnTo>
                  <a:lnTo>
                    <a:pt x="326" y="2355"/>
                  </a:lnTo>
                  <a:lnTo>
                    <a:pt x="329" y="2348"/>
                  </a:lnTo>
                  <a:lnTo>
                    <a:pt x="332" y="2340"/>
                  </a:lnTo>
                  <a:lnTo>
                    <a:pt x="335" y="2333"/>
                  </a:lnTo>
                  <a:lnTo>
                    <a:pt x="339" y="2325"/>
                  </a:lnTo>
                  <a:lnTo>
                    <a:pt x="342" y="2317"/>
                  </a:lnTo>
                  <a:lnTo>
                    <a:pt x="345" y="2310"/>
                  </a:lnTo>
                  <a:lnTo>
                    <a:pt x="348" y="2302"/>
                  </a:lnTo>
                  <a:lnTo>
                    <a:pt x="352" y="2295"/>
                  </a:lnTo>
                  <a:lnTo>
                    <a:pt x="355" y="2287"/>
                  </a:lnTo>
                  <a:lnTo>
                    <a:pt x="358" y="2279"/>
                  </a:lnTo>
                  <a:lnTo>
                    <a:pt x="361" y="2271"/>
                  </a:lnTo>
                  <a:lnTo>
                    <a:pt x="365" y="2264"/>
                  </a:lnTo>
                  <a:lnTo>
                    <a:pt x="368" y="2256"/>
                  </a:lnTo>
                  <a:lnTo>
                    <a:pt x="371" y="2248"/>
                  </a:lnTo>
                  <a:lnTo>
                    <a:pt x="375" y="2240"/>
                  </a:lnTo>
                  <a:lnTo>
                    <a:pt x="378" y="2232"/>
                  </a:lnTo>
                  <a:lnTo>
                    <a:pt x="381" y="2224"/>
                  </a:lnTo>
                  <a:lnTo>
                    <a:pt x="384" y="2216"/>
                  </a:lnTo>
                  <a:lnTo>
                    <a:pt x="388" y="2209"/>
                  </a:lnTo>
                  <a:lnTo>
                    <a:pt x="391" y="2201"/>
                  </a:lnTo>
                  <a:lnTo>
                    <a:pt x="394" y="2193"/>
                  </a:lnTo>
                  <a:lnTo>
                    <a:pt x="397" y="2185"/>
                  </a:lnTo>
                  <a:lnTo>
                    <a:pt x="401" y="2177"/>
                  </a:lnTo>
                  <a:lnTo>
                    <a:pt x="404" y="2169"/>
                  </a:lnTo>
                  <a:lnTo>
                    <a:pt x="407" y="2161"/>
                  </a:lnTo>
                  <a:lnTo>
                    <a:pt x="410" y="2153"/>
                  </a:lnTo>
                  <a:lnTo>
                    <a:pt x="414" y="2144"/>
                  </a:lnTo>
                  <a:lnTo>
                    <a:pt x="417" y="2136"/>
                  </a:lnTo>
                  <a:lnTo>
                    <a:pt x="420" y="2128"/>
                  </a:lnTo>
                  <a:lnTo>
                    <a:pt x="423" y="2120"/>
                  </a:lnTo>
                  <a:lnTo>
                    <a:pt x="427" y="2112"/>
                  </a:lnTo>
                  <a:lnTo>
                    <a:pt x="430" y="2103"/>
                  </a:lnTo>
                  <a:lnTo>
                    <a:pt x="433" y="2095"/>
                  </a:lnTo>
                  <a:lnTo>
                    <a:pt x="437" y="2087"/>
                  </a:lnTo>
                  <a:lnTo>
                    <a:pt x="440" y="2079"/>
                  </a:lnTo>
                  <a:lnTo>
                    <a:pt x="443" y="2070"/>
                  </a:lnTo>
                  <a:lnTo>
                    <a:pt x="446" y="2062"/>
                  </a:lnTo>
                  <a:lnTo>
                    <a:pt x="450" y="2054"/>
                  </a:lnTo>
                  <a:lnTo>
                    <a:pt x="453" y="2046"/>
                  </a:lnTo>
                  <a:lnTo>
                    <a:pt x="456" y="2037"/>
                  </a:lnTo>
                  <a:lnTo>
                    <a:pt x="459" y="2029"/>
                  </a:lnTo>
                  <a:lnTo>
                    <a:pt x="463" y="2021"/>
                  </a:lnTo>
                  <a:lnTo>
                    <a:pt x="466" y="2012"/>
                  </a:lnTo>
                  <a:lnTo>
                    <a:pt x="469" y="2004"/>
                  </a:lnTo>
                  <a:lnTo>
                    <a:pt x="472" y="1996"/>
                  </a:lnTo>
                  <a:lnTo>
                    <a:pt x="476" y="1988"/>
                  </a:lnTo>
                  <a:lnTo>
                    <a:pt x="479" y="1979"/>
                  </a:lnTo>
                  <a:lnTo>
                    <a:pt x="482" y="1971"/>
                  </a:lnTo>
                  <a:lnTo>
                    <a:pt x="485" y="1963"/>
                  </a:lnTo>
                  <a:lnTo>
                    <a:pt x="489" y="1954"/>
                  </a:lnTo>
                  <a:lnTo>
                    <a:pt x="492" y="1946"/>
                  </a:lnTo>
                  <a:lnTo>
                    <a:pt x="495" y="1938"/>
                  </a:lnTo>
                  <a:lnTo>
                    <a:pt x="498" y="1929"/>
                  </a:lnTo>
                  <a:lnTo>
                    <a:pt x="502" y="1921"/>
                  </a:lnTo>
                  <a:lnTo>
                    <a:pt x="505" y="1912"/>
                  </a:lnTo>
                  <a:lnTo>
                    <a:pt x="508" y="1904"/>
                  </a:lnTo>
                  <a:lnTo>
                    <a:pt x="512" y="1895"/>
                  </a:lnTo>
                  <a:lnTo>
                    <a:pt x="515" y="1887"/>
                  </a:lnTo>
                  <a:lnTo>
                    <a:pt x="518" y="1878"/>
                  </a:lnTo>
                  <a:lnTo>
                    <a:pt x="521" y="1870"/>
                  </a:lnTo>
                  <a:lnTo>
                    <a:pt x="525" y="1862"/>
                  </a:lnTo>
                  <a:lnTo>
                    <a:pt x="528" y="1853"/>
                  </a:lnTo>
                  <a:lnTo>
                    <a:pt x="531" y="1845"/>
                  </a:lnTo>
                  <a:lnTo>
                    <a:pt x="534" y="1836"/>
                  </a:lnTo>
                  <a:lnTo>
                    <a:pt x="538" y="1828"/>
                  </a:lnTo>
                  <a:lnTo>
                    <a:pt x="541" y="1819"/>
                  </a:lnTo>
                  <a:lnTo>
                    <a:pt x="544" y="1811"/>
                  </a:lnTo>
                  <a:lnTo>
                    <a:pt x="547" y="1802"/>
                  </a:lnTo>
                  <a:lnTo>
                    <a:pt x="551" y="1794"/>
                  </a:lnTo>
                  <a:lnTo>
                    <a:pt x="554" y="1785"/>
                  </a:lnTo>
                  <a:lnTo>
                    <a:pt x="557" y="1777"/>
                  </a:lnTo>
                  <a:lnTo>
                    <a:pt x="560" y="1768"/>
                  </a:lnTo>
                  <a:lnTo>
                    <a:pt x="564" y="1759"/>
                  </a:lnTo>
                  <a:lnTo>
                    <a:pt x="567" y="1751"/>
                  </a:lnTo>
                  <a:lnTo>
                    <a:pt x="570" y="1742"/>
                  </a:lnTo>
                  <a:lnTo>
                    <a:pt x="573" y="1734"/>
                  </a:lnTo>
                  <a:lnTo>
                    <a:pt x="577" y="1725"/>
                  </a:lnTo>
                  <a:lnTo>
                    <a:pt x="580" y="1716"/>
                  </a:lnTo>
                  <a:lnTo>
                    <a:pt x="583" y="1707"/>
                  </a:lnTo>
                  <a:lnTo>
                    <a:pt x="587" y="1699"/>
                  </a:lnTo>
                  <a:lnTo>
                    <a:pt x="590" y="1690"/>
                  </a:lnTo>
                  <a:lnTo>
                    <a:pt x="593" y="1681"/>
                  </a:lnTo>
                  <a:lnTo>
                    <a:pt x="596" y="1672"/>
                  </a:lnTo>
                  <a:lnTo>
                    <a:pt x="600" y="1663"/>
                  </a:lnTo>
                  <a:lnTo>
                    <a:pt x="603" y="1655"/>
                  </a:lnTo>
                  <a:lnTo>
                    <a:pt x="606" y="1646"/>
                  </a:lnTo>
                  <a:lnTo>
                    <a:pt x="609" y="1637"/>
                  </a:lnTo>
                  <a:lnTo>
                    <a:pt x="613" y="1628"/>
                  </a:lnTo>
                  <a:lnTo>
                    <a:pt x="616" y="1619"/>
                  </a:lnTo>
                  <a:lnTo>
                    <a:pt x="619" y="1610"/>
                  </a:lnTo>
                  <a:lnTo>
                    <a:pt x="622" y="1601"/>
                  </a:lnTo>
                  <a:lnTo>
                    <a:pt x="626" y="1592"/>
                  </a:lnTo>
                  <a:lnTo>
                    <a:pt x="629" y="1583"/>
                  </a:lnTo>
                  <a:lnTo>
                    <a:pt x="632" y="1574"/>
                  </a:lnTo>
                  <a:lnTo>
                    <a:pt x="635" y="1565"/>
                  </a:lnTo>
                  <a:lnTo>
                    <a:pt x="639" y="1556"/>
                  </a:lnTo>
                  <a:lnTo>
                    <a:pt x="642" y="1547"/>
                  </a:lnTo>
                  <a:lnTo>
                    <a:pt x="645" y="1537"/>
                  </a:lnTo>
                  <a:lnTo>
                    <a:pt x="648" y="1528"/>
                  </a:lnTo>
                  <a:lnTo>
                    <a:pt x="652" y="1519"/>
                  </a:lnTo>
                  <a:lnTo>
                    <a:pt x="655" y="1510"/>
                  </a:lnTo>
                  <a:lnTo>
                    <a:pt x="658" y="1500"/>
                  </a:lnTo>
                  <a:lnTo>
                    <a:pt x="662" y="1491"/>
                  </a:lnTo>
                  <a:lnTo>
                    <a:pt x="665" y="1482"/>
                  </a:lnTo>
                  <a:lnTo>
                    <a:pt x="668" y="1472"/>
                  </a:lnTo>
                  <a:lnTo>
                    <a:pt x="671" y="1463"/>
                  </a:lnTo>
                  <a:lnTo>
                    <a:pt x="675" y="1453"/>
                  </a:lnTo>
                  <a:lnTo>
                    <a:pt x="678" y="1444"/>
                  </a:lnTo>
                  <a:lnTo>
                    <a:pt x="681" y="1434"/>
                  </a:lnTo>
                  <a:lnTo>
                    <a:pt x="684" y="1425"/>
                  </a:lnTo>
                  <a:lnTo>
                    <a:pt x="688" y="1415"/>
                  </a:lnTo>
                  <a:lnTo>
                    <a:pt x="691" y="1406"/>
                  </a:lnTo>
                  <a:lnTo>
                    <a:pt x="694" y="1396"/>
                  </a:lnTo>
                  <a:lnTo>
                    <a:pt x="697" y="1386"/>
                  </a:lnTo>
                  <a:lnTo>
                    <a:pt x="701" y="1377"/>
                  </a:lnTo>
                  <a:lnTo>
                    <a:pt x="704" y="1367"/>
                  </a:lnTo>
                  <a:lnTo>
                    <a:pt x="707" y="1357"/>
                  </a:lnTo>
                  <a:lnTo>
                    <a:pt x="710" y="1347"/>
                  </a:lnTo>
                  <a:lnTo>
                    <a:pt x="714" y="1338"/>
                  </a:lnTo>
                  <a:lnTo>
                    <a:pt x="717" y="1328"/>
                  </a:lnTo>
                  <a:lnTo>
                    <a:pt x="720" y="1318"/>
                  </a:lnTo>
                  <a:lnTo>
                    <a:pt x="723" y="1308"/>
                  </a:lnTo>
                  <a:lnTo>
                    <a:pt x="727" y="1298"/>
                  </a:lnTo>
                  <a:lnTo>
                    <a:pt x="730" y="1288"/>
                  </a:lnTo>
                  <a:lnTo>
                    <a:pt x="733" y="1279"/>
                  </a:lnTo>
                  <a:lnTo>
                    <a:pt x="737" y="1269"/>
                  </a:lnTo>
                  <a:lnTo>
                    <a:pt x="740" y="1259"/>
                  </a:lnTo>
                  <a:lnTo>
                    <a:pt x="743" y="1249"/>
                  </a:lnTo>
                  <a:lnTo>
                    <a:pt x="746" y="1239"/>
                  </a:lnTo>
                  <a:lnTo>
                    <a:pt x="750" y="1230"/>
                  </a:lnTo>
                  <a:lnTo>
                    <a:pt x="753" y="1220"/>
                  </a:lnTo>
                  <a:lnTo>
                    <a:pt x="756" y="1210"/>
                  </a:lnTo>
                  <a:lnTo>
                    <a:pt x="759" y="1200"/>
                  </a:lnTo>
                  <a:lnTo>
                    <a:pt x="763" y="1190"/>
                  </a:lnTo>
                  <a:lnTo>
                    <a:pt x="766" y="1181"/>
                  </a:lnTo>
                  <a:lnTo>
                    <a:pt x="769" y="1171"/>
                  </a:lnTo>
                  <a:lnTo>
                    <a:pt x="772" y="1161"/>
                  </a:lnTo>
                  <a:lnTo>
                    <a:pt x="776" y="1151"/>
                  </a:lnTo>
                  <a:lnTo>
                    <a:pt x="779" y="1142"/>
                  </a:lnTo>
                  <a:lnTo>
                    <a:pt x="782" y="1132"/>
                  </a:lnTo>
                  <a:lnTo>
                    <a:pt x="785" y="1122"/>
                  </a:lnTo>
                  <a:lnTo>
                    <a:pt x="789" y="1113"/>
                  </a:lnTo>
                  <a:lnTo>
                    <a:pt x="792" y="1103"/>
                  </a:lnTo>
                  <a:lnTo>
                    <a:pt x="795" y="1094"/>
                  </a:lnTo>
                  <a:lnTo>
                    <a:pt x="799" y="1084"/>
                  </a:lnTo>
                  <a:lnTo>
                    <a:pt x="802" y="1075"/>
                  </a:lnTo>
                  <a:lnTo>
                    <a:pt x="805" y="1065"/>
                  </a:lnTo>
                  <a:lnTo>
                    <a:pt x="808" y="1056"/>
                  </a:lnTo>
                  <a:lnTo>
                    <a:pt x="812" y="1047"/>
                  </a:lnTo>
                  <a:lnTo>
                    <a:pt x="815" y="1038"/>
                  </a:lnTo>
                  <a:lnTo>
                    <a:pt x="818" y="1029"/>
                  </a:lnTo>
                  <a:lnTo>
                    <a:pt x="821" y="1020"/>
                  </a:lnTo>
                  <a:lnTo>
                    <a:pt x="825" y="1011"/>
                  </a:lnTo>
                  <a:lnTo>
                    <a:pt x="828" y="1003"/>
                  </a:lnTo>
                  <a:lnTo>
                    <a:pt x="831" y="994"/>
                  </a:lnTo>
                  <a:lnTo>
                    <a:pt x="834" y="986"/>
                  </a:lnTo>
                  <a:lnTo>
                    <a:pt x="838" y="978"/>
                  </a:lnTo>
                  <a:lnTo>
                    <a:pt x="841" y="969"/>
                  </a:lnTo>
                  <a:lnTo>
                    <a:pt x="844" y="961"/>
                  </a:lnTo>
                  <a:lnTo>
                    <a:pt x="847" y="953"/>
                  </a:lnTo>
                  <a:lnTo>
                    <a:pt x="851" y="945"/>
                  </a:lnTo>
                  <a:lnTo>
                    <a:pt x="854" y="937"/>
                  </a:lnTo>
                  <a:lnTo>
                    <a:pt x="857" y="929"/>
                  </a:lnTo>
                  <a:lnTo>
                    <a:pt x="860" y="922"/>
                  </a:lnTo>
                  <a:lnTo>
                    <a:pt x="864" y="914"/>
                  </a:lnTo>
                  <a:lnTo>
                    <a:pt x="867" y="907"/>
                  </a:lnTo>
                  <a:lnTo>
                    <a:pt x="870" y="899"/>
                  </a:lnTo>
                  <a:lnTo>
                    <a:pt x="874" y="892"/>
                  </a:lnTo>
                  <a:lnTo>
                    <a:pt x="877" y="885"/>
                  </a:lnTo>
                  <a:lnTo>
                    <a:pt x="880" y="878"/>
                  </a:lnTo>
                  <a:lnTo>
                    <a:pt x="883" y="871"/>
                  </a:lnTo>
                  <a:lnTo>
                    <a:pt x="887" y="864"/>
                  </a:lnTo>
                  <a:lnTo>
                    <a:pt x="890" y="858"/>
                  </a:lnTo>
                  <a:lnTo>
                    <a:pt x="893" y="851"/>
                  </a:lnTo>
                  <a:lnTo>
                    <a:pt x="896" y="845"/>
                  </a:lnTo>
                  <a:lnTo>
                    <a:pt x="900" y="839"/>
                  </a:lnTo>
                  <a:lnTo>
                    <a:pt x="903" y="833"/>
                  </a:lnTo>
                  <a:lnTo>
                    <a:pt x="906" y="828"/>
                  </a:lnTo>
                  <a:lnTo>
                    <a:pt x="909" y="822"/>
                  </a:lnTo>
                  <a:lnTo>
                    <a:pt x="913" y="817"/>
                  </a:lnTo>
                  <a:lnTo>
                    <a:pt x="916" y="812"/>
                  </a:lnTo>
                  <a:lnTo>
                    <a:pt x="919" y="807"/>
                  </a:lnTo>
                  <a:lnTo>
                    <a:pt x="922" y="802"/>
                  </a:lnTo>
                  <a:lnTo>
                    <a:pt x="926" y="797"/>
                  </a:lnTo>
                  <a:lnTo>
                    <a:pt x="929" y="792"/>
                  </a:lnTo>
                  <a:lnTo>
                    <a:pt x="932" y="788"/>
                  </a:lnTo>
                  <a:lnTo>
                    <a:pt x="935" y="783"/>
                  </a:lnTo>
                  <a:lnTo>
                    <a:pt x="939" y="779"/>
                  </a:lnTo>
                  <a:lnTo>
                    <a:pt x="942" y="775"/>
                  </a:lnTo>
                  <a:lnTo>
                    <a:pt x="945" y="770"/>
                  </a:lnTo>
                  <a:lnTo>
                    <a:pt x="949" y="766"/>
                  </a:lnTo>
                  <a:lnTo>
                    <a:pt x="952" y="762"/>
                  </a:lnTo>
                  <a:lnTo>
                    <a:pt x="955" y="758"/>
                  </a:lnTo>
                  <a:lnTo>
                    <a:pt x="958" y="755"/>
                  </a:lnTo>
                  <a:lnTo>
                    <a:pt x="962" y="751"/>
                  </a:lnTo>
                  <a:lnTo>
                    <a:pt x="965" y="747"/>
                  </a:lnTo>
                  <a:lnTo>
                    <a:pt x="968" y="744"/>
                  </a:lnTo>
                  <a:lnTo>
                    <a:pt x="971" y="740"/>
                  </a:lnTo>
                  <a:lnTo>
                    <a:pt x="975" y="737"/>
                  </a:lnTo>
                  <a:lnTo>
                    <a:pt x="978" y="733"/>
                  </a:lnTo>
                  <a:lnTo>
                    <a:pt x="981" y="730"/>
                  </a:lnTo>
                  <a:lnTo>
                    <a:pt x="984" y="727"/>
                  </a:lnTo>
                  <a:lnTo>
                    <a:pt x="988" y="725"/>
                  </a:lnTo>
                  <a:lnTo>
                    <a:pt x="991" y="722"/>
                  </a:lnTo>
                  <a:lnTo>
                    <a:pt x="994" y="719"/>
                  </a:lnTo>
                  <a:lnTo>
                    <a:pt x="997" y="716"/>
                  </a:lnTo>
                  <a:lnTo>
                    <a:pt x="1001" y="714"/>
                  </a:lnTo>
                  <a:lnTo>
                    <a:pt x="1004" y="711"/>
                  </a:lnTo>
                  <a:lnTo>
                    <a:pt x="1007" y="708"/>
                  </a:lnTo>
                  <a:lnTo>
                    <a:pt x="1010" y="706"/>
                  </a:lnTo>
                  <a:lnTo>
                    <a:pt x="1014" y="703"/>
                  </a:lnTo>
                  <a:lnTo>
                    <a:pt x="1017" y="701"/>
                  </a:lnTo>
                  <a:lnTo>
                    <a:pt x="1020" y="698"/>
                  </a:lnTo>
                  <a:lnTo>
                    <a:pt x="1024" y="696"/>
                  </a:lnTo>
                  <a:lnTo>
                    <a:pt x="1027" y="694"/>
                  </a:lnTo>
                  <a:lnTo>
                    <a:pt x="1030" y="691"/>
                  </a:lnTo>
                  <a:lnTo>
                    <a:pt x="1033" y="689"/>
                  </a:lnTo>
                  <a:lnTo>
                    <a:pt x="1037" y="686"/>
                  </a:lnTo>
                  <a:lnTo>
                    <a:pt x="1040" y="684"/>
                  </a:lnTo>
                  <a:lnTo>
                    <a:pt x="1043" y="682"/>
                  </a:lnTo>
                  <a:lnTo>
                    <a:pt x="1046" y="679"/>
                  </a:lnTo>
                  <a:lnTo>
                    <a:pt x="1050" y="677"/>
                  </a:lnTo>
                  <a:lnTo>
                    <a:pt x="1053" y="674"/>
                  </a:lnTo>
                  <a:lnTo>
                    <a:pt x="1056" y="672"/>
                  </a:lnTo>
                  <a:lnTo>
                    <a:pt x="1059" y="670"/>
                  </a:lnTo>
                  <a:lnTo>
                    <a:pt x="1063" y="667"/>
                  </a:lnTo>
                  <a:lnTo>
                    <a:pt x="1066" y="665"/>
                  </a:lnTo>
                  <a:lnTo>
                    <a:pt x="1069" y="663"/>
                  </a:lnTo>
                  <a:lnTo>
                    <a:pt x="1072" y="661"/>
                  </a:lnTo>
                  <a:lnTo>
                    <a:pt x="1076" y="658"/>
                  </a:lnTo>
                  <a:lnTo>
                    <a:pt x="1079" y="656"/>
                  </a:lnTo>
                  <a:lnTo>
                    <a:pt x="1082" y="654"/>
                  </a:lnTo>
                  <a:lnTo>
                    <a:pt x="1085" y="651"/>
                  </a:lnTo>
                  <a:lnTo>
                    <a:pt x="1089" y="649"/>
                  </a:lnTo>
                  <a:lnTo>
                    <a:pt x="1092" y="647"/>
                  </a:lnTo>
                  <a:lnTo>
                    <a:pt x="1095" y="644"/>
                  </a:lnTo>
                  <a:lnTo>
                    <a:pt x="1099" y="642"/>
                  </a:lnTo>
                  <a:lnTo>
                    <a:pt x="1102" y="639"/>
                  </a:lnTo>
                  <a:lnTo>
                    <a:pt x="1105" y="637"/>
                  </a:lnTo>
                  <a:lnTo>
                    <a:pt x="1108" y="634"/>
                  </a:lnTo>
                  <a:lnTo>
                    <a:pt x="1112" y="632"/>
                  </a:lnTo>
                  <a:lnTo>
                    <a:pt x="1115" y="629"/>
                  </a:lnTo>
                  <a:lnTo>
                    <a:pt x="1118" y="626"/>
                  </a:lnTo>
                  <a:lnTo>
                    <a:pt x="1121" y="624"/>
                  </a:lnTo>
                  <a:lnTo>
                    <a:pt x="1125" y="621"/>
                  </a:lnTo>
                  <a:lnTo>
                    <a:pt x="1128" y="618"/>
                  </a:lnTo>
                  <a:lnTo>
                    <a:pt x="1131" y="616"/>
                  </a:lnTo>
                  <a:lnTo>
                    <a:pt x="1134" y="613"/>
                  </a:lnTo>
                  <a:lnTo>
                    <a:pt x="1138" y="610"/>
                  </a:lnTo>
                  <a:lnTo>
                    <a:pt x="1141" y="607"/>
                  </a:lnTo>
                  <a:lnTo>
                    <a:pt x="1144" y="605"/>
                  </a:lnTo>
                  <a:lnTo>
                    <a:pt x="1147" y="602"/>
                  </a:lnTo>
                  <a:lnTo>
                    <a:pt x="1151" y="599"/>
                  </a:lnTo>
                  <a:lnTo>
                    <a:pt x="1154" y="596"/>
                  </a:lnTo>
                  <a:lnTo>
                    <a:pt x="1157" y="594"/>
                  </a:lnTo>
                  <a:lnTo>
                    <a:pt x="1161" y="591"/>
                  </a:lnTo>
                  <a:lnTo>
                    <a:pt x="1164" y="588"/>
                  </a:lnTo>
                  <a:lnTo>
                    <a:pt x="1167" y="585"/>
                  </a:lnTo>
                  <a:lnTo>
                    <a:pt x="1170" y="582"/>
                  </a:lnTo>
                  <a:lnTo>
                    <a:pt x="1174" y="579"/>
                  </a:lnTo>
                  <a:lnTo>
                    <a:pt x="1177" y="576"/>
                  </a:lnTo>
                  <a:lnTo>
                    <a:pt x="1180" y="574"/>
                  </a:lnTo>
                  <a:lnTo>
                    <a:pt x="1183" y="571"/>
                  </a:lnTo>
                  <a:lnTo>
                    <a:pt x="1187" y="568"/>
                  </a:lnTo>
                  <a:lnTo>
                    <a:pt x="1190" y="565"/>
                  </a:lnTo>
                  <a:lnTo>
                    <a:pt x="1193" y="562"/>
                  </a:lnTo>
                  <a:lnTo>
                    <a:pt x="1196" y="559"/>
                  </a:lnTo>
                  <a:lnTo>
                    <a:pt x="1200" y="556"/>
                  </a:lnTo>
                  <a:lnTo>
                    <a:pt x="1203" y="553"/>
                  </a:lnTo>
                  <a:lnTo>
                    <a:pt x="1206" y="550"/>
                  </a:lnTo>
                  <a:lnTo>
                    <a:pt x="1209" y="547"/>
                  </a:lnTo>
                  <a:lnTo>
                    <a:pt x="1213" y="544"/>
                  </a:lnTo>
                  <a:lnTo>
                    <a:pt x="1216" y="541"/>
                  </a:lnTo>
                  <a:lnTo>
                    <a:pt x="1219" y="538"/>
                  </a:lnTo>
                  <a:lnTo>
                    <a:pt x="1222" y="535"/>
                  </a:lnTo>
                  <a:lnTo>
                    <a:pt x="1226" y="532"/>
                  </a:lnTo>
                  <a:lnTo>
                    <a:pt x="1229" y="529"/>
                  </a:lnTo>
                  <a:lnTo>
                    <a:pt x="1232" y="526"/>
                  </a:lnTo>
                  <a:lnTo>
                    <a:pt x="1236" y="523"/>
                  </a:lnTo>
                  <a:lnTo>
                    <a:pt x="1239" y="521"/>
                  </a:lnTo>
                  <a:lnTo>
                    <a:pt x="1242" y="518"/>
                  </a:lnTo>
                  <a:lnTo>
                    <a:pt x="1245" y="515"/>
                  </a:lnTo>
                  <a:lnTo>
                    <a:pt x="1249" y="512"/>
                  </a:lnTo>
                  <a:lnTo>
                    <a:pt x="1252" y="509"/>
                  </a:lnTo>
                  <a:lnTo>
                    <a:pt x="1255" y="507"/>
                  </a:lnTo>
                  <a:lnTo>
                    <a:pt x="1258" y="504"/>
                  </a:lnTo>
                  <a:lnTo>
                    <a:pt x="1262" y="501"/>
                  </a:lnTo>
                  <a:lnTo>
                    <a:pt x="1265" y="498"/>
                  </a:lnTo>
                  <a:lnTo>
                    <a:pt x="1268" y="496"/>
                  </a:lnTo>
                  <a:lnTo>
                    <a:pt x="1271" y="493"/>
                  </a:lnTo>
                  <a:lnTo>
                    <a:pt x="1275" y="490"/>
                  </a:lnTo>
                  <a:lnTo>
                    <a:pt x="1278" y="488"/>
                  </a:lnTo>
                  <a:lnTo>
                    <a:pt x="1281" y="485"/>
                  </a:lnTo>
                  <a:lnTo>
                    <a:pt x="1284" y="483"/>
                  </a:lnTo>
                  <a:lnTo>
                    <a:pt x="1288" y="480"/>
                  </a:lnTo>
                  <a:lnTo>
                    <a:pt x="1291" y="477"/>
                  </a:lnTo>
                  <a:lnTo>
                    <a:pt x="1294" y="475"/>
                  </a:lnTo>
                  <a:lnTo>
                    <a:pt x="1297" y="473"/>
                  </a:lnTo>
                  <a:lnTo>
                    <a:pt x="1301" y="470"/>
                  </a:lnTo>
                  <a:lnTo>
                    <a:pt x="1304" y="468"/>
                  </a:lnTo>
                  <a:lnTo>
                    <a:pt x="1307" y="466"/>
                  </a:lnTo>
                  <a:lnTo>
                    <a:pt x="1311" y="463"/>
                  </a:lnTo>
                  <a:lnTo>
                    <a:pt x="1314" y="461"/>
                  </a:lnTo>
                  <a:lnTo>
                    <a:pt x="1317" y="459"/>
                  </a:lnTo>
                  <a:lnTo>
                    <a:pt x="1320" y="457"/>
                  </a:lnTo>
                  <a:lnTo>
                    <a:pt x="1324" y="455"/>
                  </a:lnTo>
                  <a:lnTo>
                    <a:pt x="1327" y="453"/>
                  </a:lnTo>
                  <a:lnTo>
                    <a:pt x="1330" y="451"/>
                  </a:lnTo>
                  <a:lnTo>
                    <a:pt x="1333" y="450"/>
                  </a:lnTo>
                  <a:lnTo>
                    <a:pt x="1337" y="448"/>
                  </a:lnTo>
                  <a:lnTo>
                    <a:pt x="1340" y="446"/>
                  </a:lnTo>
                  <a:lnTo>
                    <a:pt x="1343" y="444"/>
                  </a:lnTo>
                  <a:lnTo>
                    <a:pt x="1346" y="443"/>
                  </a:lnTo>
                  <a:lnTo>
                    <a:pt x="1350" y="441"/>
                  </a:lnTo>
                  <a:lnTo>
                    <a:pt x="1353" y="439"/>
                  </a:lnTo>
                  <a:lnTo>
                    <a:pt x="1356" y="438"/>
                  </a:lnTo>
                  <a:lnTo>
                    <a:pt x="1359" y="436"/>
                  </a:lnTo>
                  <a:lnTo>
                    <a:pt x="1363" y="435"/>
                  </a:lnTo>
                  <a:lnTo>
                    <a:pt x="1366" y="433"/>
                  </a:lnTo>
                  <a:lnTo>
                    <a:pt x="1369" y="432"/>
                  </a:lnTo>
                  <a:lnTo>
                    <a:pt x="1372" y="431"/>
                  </a:lnTo>
                  <a:lnTo>
                    <a:pt x="1376" y="429"/>
                  </a:lnTo>
                  <a:lnTo>
                    <a:pt x="1379" y="428"/>
                  </a:lnTo>
                  <a:lnTo>
                    <a:pt x="1382" y="427"/>
                  </a:lnTo>
                  <a:lnTo>
                    <a:pt x="1386" y="426"/>
                  </a:lnTo>
                  <a:lnTo>
                    <a:pt x="1389" y="425"/>
                  </a:lnTo>
                  <a:lnTo>
                    <a:pt x="1392" y="424"/>
                  </a:lnTo>
                  <a:lnTo>
                    <a:pt x="1395" y="423"/>
                  </a:lnTo>
                  <a:lnTo>
                    <a:pt x="1399" y="422"/>
                  </a:lnTo>
                  <a:lnTo>
                    <a:pt x="1402" y="422"/>
                  </a:lnTo>
                  <a:lnTo>
                    <a:pt x="1405" y="421"/>
                  </a:lnTo>
                  <a:lnTo>
                    <a:pt x="1408" y="420"/>
                  </a:lnTo>
                  <a:lnTo>
                    <a:pt x="1412" y="420"/>
                  </a:lnTo>
                  <a:lnTo>
                    <a:pt x="1415" y="419"/>
                  </a:lnTo>
                  <a:lnTo>
                    <a:pt x="1418" y="419"/>
                  </a:lnTo>
                  <a:lnTo>
                    <a:pt x="1421" y="418"/>
                  </a:lnTo>
                  <a:lnTo>
                    <a:pt x="1425" y="418"/>
                  </a:lnTo>
                  <a:lnTo>
                    <a:pt x="1428" y="417"/>
                  </a:lnTo>
                  <a:lnTo>
                    <a:pt x="1431" y="417"/>
                  </a:lnTo>
                  <a:lnTo>
                    <a:pt x="1434" y="416"/>
                  </a:lnTo>
                  <a:lnTo>
                    <a:pt x="1438" y="416"/>
                  </a:lnTo>
                  <a:lnTo>
                    <a:pt x="1441" y="416"/>
                  </a:lnTo>
                  <a:lnTo>
                    <a:pt x="1444" y="416"/>
                  </a:lnTo>
                  <a:lnTo>
                    <a:pt x="1447" y="415"/>
                  </a:lnTo>
                  <a:lnTo>
                    <a:pt x="1451" y="415"/>
                  </a:lnTo>
                  <a:lnTo>
                    <a:pt x="1454" y="415"/>
                  </a:lnTo>
                  <a:lnTo>
                    <a:pt x="1457" y="415"/>
                  </a:lnTo>
                  <a:lnTo>
                    <a:pt x="1461" y="415"/>
                  </a:lnTo>
                  <a:lnTo>
                    <a:pt x="1464" y="415"/>
                  </a:lnTo>
                  <a:lnTo>
                    <a:pt x="1467" y="415"/>
                  </a:lnTo>
                  <a:lnTo>
                    <a:pt x="1470" y="415"/>
                  </a:lnTo>
                  <a:lnTo>
                    <a:pt x="1474" y="415"/>
                  </a:lnTo>
                  <a:lnTo>
                    <a:pt x="1477" y="415"/>
                  </a:lnTo>
                  <a:lnTo>
                    <a:pt x="1480" y="416"/>
                  </a:lnTo>
                  <a:lnTo>
                    <a:pt x="1483" y="416"/>
                  </a:lnTo>
                  <a:lnTo>
                    <a:pt x="1487" y="416"/>
                  </a:lnTo>
                  <a:lnTo>
                    <a:pt x="1490" y="417"/>
                  </a:lnTo>
                  <a:lnTo>
                    <a:pt x="1493" y="417"/>
                  </a:lnTo>
                  <a:lnTo>
                    <a:pt x="1496" y="417"/>
                  </a:lnTo>
                  <a:lnTo>
                    <a:pt x="1500" y="418"/>
                  </a:lnTo>
                  <a:lnTo>
                    <a:pt x="1503" y="418"/>
                  </a:lnTo>
                  <a:lnTo>
                    <a:pt x="1506" y="419"/>
                  </a:lnTo>
                  <a:lnTo>
                    <a:pt x="1509" y="419"/>
                  </a:lnTo>
                  <a:lnTo>
                    <a:pt x="1513" y="419"/>
                  </a:lnTo>
                  <a:lnTo>
                    <a:pt x="1516" y="420"/>
                  </a:lnTo>
                  <a:lnTo>
                    <a:pt x="1519" y="420"/>
                  </a:lnTo>
                  <a:lnTo>
                    <a:pt x="1523" y="421"/>
                  </a:lnTo>
                  <a:lnTo>
                    <a:pt x="1526" y="422"/>
                  </a:lnTo>
                  <a:lnTo>
                    <a:pt x="1529" y="422"/>
                  </a:lnTo>
                  <a:lnTo>
                    <a:pt x="1532" y="423"/>
                  </a:lnTo>
                  <a:lnTo>
                    <a:pt x="1536" y="423"/>
                  </a:lnTo>
                  <a:lnTo>
                    <a:pt x="1539" y="424"/>
                  </a:lnTo>
                  <a:lnTo>
                    <a:pt x="1542" y="424"/>
                  </a:lnTo>
                  <a:lnTo>
                    <a:pt x="1545" y="425"/>
                  </a:lnTo>
                  <a:lnTo>
                    <a:pt x="1549" y="426"/>
                  </a:lnTo>
                  <a:lnTo>
                    <a:pt x="1552" y="426"/>
                  </a:lnTo>
                  <a:lnTo>
                    <a:pt x="1555" y="427"/>
                  </a:lnTo>
                  <a:lnTo>
                    <a:pt x="1558" y="428"/>
                  </a:lnTo>
                  <a:lnTo>
                    <a:pt x="1562" y="428"/>
                  </a:lnTo>
                  <a:lnTo>
                    <a:pt x="1565" y="429"/>
                  </a:lnTo>
                  <a:lnTo>
                    <a:pt x="1568" y="430"/>
                  </a:lnTo>
                  <a:lnTo>
                    <a:pt x="1571" y="431"/>
                  </a:lnTo>
                  <a:lnTo>
                    <a:pt x="1575" y="431"/>
                  </a:lnTo>
                  <a:lnTo>
                    <a:pt x="1578" y="432"/>
                  </a:lnTo>
                  <a:lnTo>
                    <a:pt x="1581" y="433"/>
                  </a:lnTo>
                  <a:lnTo>
                    <a:pt x="1584" y="434"/>
                  </a:lnTo>
                  <a:lnTo>
                    <a:pt x="1588" y="435"/>
                  </a:lnTo>
                  <a:lnTo>
                    <a:pt x="1591" y="435"/>
                  </a:lnTo>
                  <a:lnTo>
                    <a:pt x="1594" y="436"/>
                  </a:lnTo>
                  <a:lnTo>
                    <a:pt x="1598" y="437"/>
                  </a:lnTo>
                  <a:lnTo>
                    <a:pt x="1601" y="438"/>
                  </a:lnTo>
                  <a:lnTo>
                    <a:pt x="1604" y="438"/>
                  </a:lnTo>
                  <a:lnTo>
                    <a:pt x="1607" y="439"/>
                  </a:lnTo>
                  <a:lnTo>
                    <a:pt x="1611" y="440"/>
                  </a:lnTo>
                  <a:lnTo>
                    <a:pt x="1614" y="441"/>
                  </a:lnTo>
                  <a:lnTo>
                    <a:pt x="1617" y="441"/>
                  </a:lnTo>
                  <a:lnTo>
                    <a:pt x="1620" y="442"/>
                  </a:lnTo>
                  <a:lnTo>
                    <a:pt x="1624" y="443"/>
                  </a:lnTo>
                  <a:lnTo>
                    <a:pt x="1627" y="444"/>
                  </a:lnTo>
                  <a:lnTo>
                    <a:pt x="1630" y="444"/>
                  </a:lnTo>
                  <a:lnTo>
                    <a:pt x="1633" y="445"/>
                  </a:lnTo>
                  <a:lnTo>
                    <a:pt x="1637" y="446"/>
                  </a:lnTo>
                  <a:lnTo>
                    <a:pt x="1640" y="447"/>
                  </a:lnTo>
                  <a:lnTo>
                    <a:pt x="1643" y="447"/>
                  </a:lnTo>
                  <a:lnTo>
                    <a:pt x="1646" y="448"/>
                  </a:lnTo>
                  <a:lnTo>
                    <a:pt x="1650" y="449"/>
                  </a:lnTo>
                  <a:lnTo>
                    <a:pt x="1653" y="450"/>
                  </a:lnTo>
                  <a:lnTo>
                    <a:pt x="1656" y="450"/>
                  </a:lnTo>
                  <a:lnTo>
                    <a:pt x="1659" y="451"/>
                  </a:lnTo>
                  <a:lnTo>
                    <a:pt x="1663" y="452"/>
                  </a:lnTo>
                  <a:lnTo>
                    <a:pt x="1666" y="453"/>
                  </a:lnTo>
                  <a:lnTo>
                    <a:pt x="1669" y="453"/>
                  </a:lnTo>
                  <a:lnTo>
                    <a:pt x="1673" y="454"/>
                  </a:lnTo>
                  <a:lnTo>
                    <a:pt x="1676" y="455"/>
                  </a:lnTo>
                  <a:lnTo>
                    <a:pt x="1679" y="455"/>
                  </a:lnTo>
                  <a:lnTo>
                    <a:pt x="1682" y="456"/>
                  </a:lnTo>
                  <a:lnTo>
                    <a:pt x="1686" y="457"/>
                  </a:lnTo>
                  <a:lnTo>
                    <a:pt x="1689" y="457"/>
                  </a:lnTo>
                  <a:lnTo>
                    <a:pt x="1692" y="458"/>
                  </a:lnTo>
                  <a:lnTo>
                    <a:pt x="1695" y="459"/>
                  </a:lnTo>
                  <a:lnTo>
                    <a:pt x="1699" y="459"/>
                  </a:lnTo>
                  <a:lnTo>
                    <a:pt x="1702" y="460"/>
                  </a:lnTo>
                  <a:lnTo>
                    <a:pt x="1705" y="460"/>
                  </a:lnTo>
                  <a:lnTo>
                    <a:pt x="1708" y="461"/>
                  </a:lnTo>
                  <a:lnTo>
                    <a:pt x="1712" y="462"/>
                  </a:lnTo>
                  <a:lnTo>
                    <a:pt x="1715" y="462"/>
                  </a:lnTo>
                  <a:lnTo>
                    <a:pt x="1718" y="463"/>
                  </a:lnTo>
                  <a:lnTo>
                    <a:pt x="1721" y="463"/>
                  </a:lnTo>
                  <a:lnTo>
                    <a:pt x="1725" y="464"/>
                  </a:lnTo>
                  <a:lnTo>
                    <a:pt x="1728" y="464"/>
                  </a:lnTo>
                  <a:lnTo>
                    <a:pt x="1731" y="465"/>
                  </a:lnTo>
                  <a:lnTo>
                    <a:pt x="1734" y="465"/>
                  </a:lnTo>
                  <a:lnTo>
                    <a:pt x="1738" y="466"/>
                  </a:lnTo>
                  <a:lnTo>
                    <a:pt x="1741" y="466"/>
                  </a:lnTo>
                  <a:lnTo>
                    <a:pt x="1744" y="467"/>
                  </a:lnTo>
                  <a:lnTo>
                    <a:pt x="1748" y="467"/>
                  </a:lnTo>
                  <a:lnTo>
                    <a:pt x="1751" y="468"/>
                  </a:lnTo>
                  <a:lnTo>
                    <a:pt x="1754" y="468"/>
                  </a:lnTo>
                  <a:lnTo>
                    <a:pt x="1757" y="469"/>
                  </a:lnTo>
                  <a:lnTo>
                    <a:pt x="1761" y="469"/>
                  </a:lnTo>
                  <a:lnTo>
                    <a:pt x="1764" y="469"/>
                  </a:lnTo>
                  <a:lnTo>
                    <a:pt x="1767" y="470"/>
                  </a:lnTo>
                  <a:lnTo>
                    <a:pt x="1770" y="470"/>
                  </a:lnTo>
                  <a:lnTo>
                    <a:pt x="1774" y="471"/>
                  </a:lnTo>
                  <a:lnTo>
                    <a:pt x="1777" y="471"/>
                  </a:lnTo>
                  <a:lnTo>
                    <a:pt x="1780" y="471"/>
                  </a:lnTo>
                  <a:lnTo>
                    <a:pt x="1783" y="472"/>
                  </a:lnTo>
                  <a:lnTo>
                    <a:pt x="1787" y="472"/>
                  </a:lnTo>
                  <a:lnTo>
                    <a:pt x="1790" y="472"/>
                  </a:lnTo>
                  <a:lnTo>
                    <a:pt x="1793" y="473"/>
                  </a:lnTo>
                  <a:lnTo>
                    <a:pt x="1796" y="473"/>
                  </a:lnTo>
                  <a:lnTo>
                    <a:pt x="1800" y="473"/>
                  </a:lnTo>
                  <a:lnTo>
                    <a:pt x="1803" y="474"/>
                  </a:lnTo>
                  <a:lnTo>
                    <a:pt x="1806" y="474"/>
                  </a:lnTo>
                  <a:lnTo>
                    <a:pt x="1809" y="474"/>
                  </a:lnTo>
                  <a:lnTo>
                    <a:pt x="1813" y="475"/>
                  </a:lnTo>
                  <a:lnTo>
                    <a:pt x="1816" y="475"/>
                  </a:lnTo>
                  <a:lnTo>
                    <a:pt x="1819" y="475"/>
                  </a:lnTo>
                  <a:lnTo>
                    <a:pt x="1823" y="476"/>
                  </a:lnTo>
                  <a:lnTo>
                    <a:pt x="1826" y="476"/>
                  </a:lnTo>
                  <a:lnTo>
                    <a:pt x="1829" y="476"/>
                  </a:lnTo>
                  <a:lnTo>
                    <a:pt x="1832" y="476"/>
                  </a:lnTo>
                  <a:lnTo>
                    <a:pt x="1836" y="477"/>
                  </a:lnTo>
                  <a:lnTo>
                    <a:pt x="1839" y="477"/>
                  </a:lnTo>
                  <a:lnTo>
                    <a:pt x="1842" y="477"/>
                  </a:lnTo>
                  <a:lnTo>
                    <a:pt x="1845" y="477"/>
                  </a:lnTo>
                  <a:lnTo>
                    <a:pt x="1849" y="478"/>
                  </a:lnTo>
                  <a:lnTo>
                    <a:pt x="1852" y="478"/>
                  </a:lnTo>
                  <a:lnTo>
                    <a:pt x="1855" y="478"/>
                  </a:lnTo>
                  <a:lnTo>
                    <a:pt x="1858" y="478"/>
                  </a:lnTo>
                  <a:lnTo>
                    <a:pt x="1862" y="479"/>
                  </a:lnTo>
                  <a:lnTo>
                    <a:pt x="1865" y="479"/>
                  </a:lnTo>
                  <a:lnTo>
                    <a:pt x="1868" y="479"/>
                  </a:lnTo>
                  <a:lnTo>
                    <a:pt x="1871" y="479"/>
                  </a:lnTo>
                  <a:lnTo>
                    <a:pt x="1875" y="479"/>
                  </a:lnTo>
                  <a:lnTo>
                    <a:pt x="1878" y="480"/>
                  </a:lnTo>
                  <a:lnTo>
                    <a:pt x="1881" y="480"/>
                  </a:lnTo>
                  <a:lnTo>
                    <a:pt x="1885" y="480"/>
                  </a:lnTo>
                  <a:lnTo>
                    <a:pt x="1888" y="480"/>
                  </a:lnTo>
                  <a:lnTo>
                    <a:pt x="1891" y="480"/>
                  </a:lnTo>
                  <a:lnTo>
                    <a:pt x="1894" y="481"/>
                  </a:lnTo>
                  <a:lnTo>
                    <a:pt x="1898" y="481"/>
                  </a:lnTo>
                  <a:lnTo>
                    <a:pt x="1901" y="481"/>
                  </a:lnTo>
                  <a:lnTo>
                    <a:pt x="1904" y="481"/>
                  </a:lnTo>
                  <a:lnTo>
                    <a:pt x="1907" y="481"/>
                  </a:lnTo>
                  <a:lnTo>
                    <a:pt x="1911" y="482"/>
                  </a:lnTo>
                  <a:lnTo>
                    <a:pt x="1914" y="482"/>
                  </a:lnTo>
                  <a:lnTo>
                    <a:pt x="1917" y="482"/>
                  </a:lnTo>
                  <a:lnTo>
                    <a:pt x="1920" y="482"/>
                  </a:lnTo>
                  <a:lnTo>
                    <a:pt x="1924" y="482"/>
                  </a:lnTo>
                  <a:lnTo>
                    <a:pt x="1927" y="483"/>
                  </a:lnTo>
                  <a:lnTo>
                    <a:pt x="1930" y="483"/>
                  </a:lnTo>
                  <a:lnTo>
                    <a:pt x="1933" y="483"/>
                  </a:lnTo>
                  <a:lnTo>
                    <a:pt x="1937" y="483"/>
                  </a:lnTo>
                  <a:lnTo>
                    <a:pt x="1940" y="483"/>
                  </a:lnTo>
                  <a:lnTo>
                    <a:pt x="1943" y="483"/>
                  </a:lnTo>
                  <a:lnTo>
                    <a:pt x="1946" y="484"/>
                  </a:lnTo>
                  <a:lnTo>
                    <a:pt x="1950" y="484"/>
                  </a:lnTo>
                  <a:lnTo>
                    <a:pt x="1953" y="484"/>
                  </a:lnTo>
                  <a:lnTo>
                    <a:pt x="1956" y="484"/>
                  </a:lnTo>
                  <a:lnTo>
                    <a:pt x="1960" y="484"/>
                  </a:lnTo>
                  <a:lnTo>
                    <a:pt x="1963" y="485"/>
                  </a:lnTo>
                  <a:lnTo>
                    <a:pt x="1966" y="485"/>
                  </a:lnTo>
                  <a:lnTo>
                    <a:pt x="1969" y="485"/>
                  </a:lnTo>
                  <a:lnTo>
                    <a:pt x="1973" y="485"/>
                  </a:lnTo>
                  <a:lnTo>
                    <a:pt x="1976" y="485"/>
                  </a:lnTo>
                  <a:lnTo>
                    <a:pt x="1979" y="485"/>
                  </a:lnTo>
                  <a:lnTo>
                    <a:pt x="1982" y="485"/>
                  </a:lnTo>
                  <a:lnTo>
                    <a:pt x="1986" y="485"/>
                  </a:lnTo>
                  <a:lnTo>
                    <a:pt x="1989" y="486"/>
                  </a:lnTo>
                  <a:lnTo>
                    <a:pt x="1992" y="486"/>
                  </a:lnTo>
                  <a:lnTo>
                    <a:pt x="1995" y="486"/>
                  </a:lnTo>
                  <a:lnTo>
                    <a:pt x="1999" y="486"/>
                  </a:lnTo>
                  <a:lnTo>
                    <a:pt x="2002" y="486"/>
                  </a:lnTo>
                  <a:lnTo>
                    <a:pt x="2005" y="486"/>
                  </a:lnTo>
                  <a:lnTo>
                    <a:pt x="2008" y="486"/>
                  </a:lnTo>
                  <a:lnTo>
                    <a:pt x="2012" y="486"/>
                  </a:lnTo>
                  <a:lnTo>
                    <a:pt x="2015" y="486"/>
                  </a:lnTo>
                  <a:lnTo>
                    <a:pt x="2018" y="487"/>
                  </a:lnTo>
                  <a:lnTo>
                    <a:pt x="2021" y="487"/>
                  </a:lnTo>
                  <a:lnTo>
                    <a:pt x="2025" y="487"/>
                  </a:lnTo>
                  <a:lnTo>
                    <a:pt x="2028" y="487"/>
                  </a:lnTo>
                  <a:lnTo>
                    <a:pt x="2031" y="487"/>
                  </a:lnTo>
                  <a:lnTo>
                    <a:pt x="2035" y="487"/>
                  </a:lnTo>
                  <a:lnTo>
                    <a:pt x="2038" y="487"/>
                  </a:lnTo>
                  <a:lnTo>
                    <a:pt x="2041" y="487"/>
                  </a:lnTo>
                  <a:lnTo>
                    <a:pt x="2044" y="487"/>
                  </a:lnTo>
                  <a:lnTo>
                    <a:pt x="2048" y="487"/>
                  </a:lnTo>
                  <a:lnTo>
                    <a:pt x="2051" y="487"/>
                  </a:lnTo>
                  <a:lnTo>
                    <a:pt x="2054" y="487"/>
                  </a:lnTo>
                  <a:lnTo>
                    <a:pt x="2057" y="487"/>
                  </a:lnTo>
                  <a:lnTo>
                    <a:pt x="2061" y="487"/>
                  </a:lnTo>
                  <a:lnTo>
                    <a:pt x="2064" y="487"/>
                  </a:lnTo>
                  <a:lnTo>
                    <a:pt x="2067" y="487"/>
                  </a:lnTo>
                  <a:lnTo>
                    <a:pt x="2070" y="487"/>
                  </a:lnTo>
                  <a:lnTo>
                    <a:pt x="2074" y="486"/>
                  </a:lnTo>
                  <a:lnTo>
                    <a:pt x="2077" y="486"/>
                  </a:lnTo>
                  <a:lnTo>
                    <a:pt x="2080" y="486"/>
                  </a:lnTo>
                  <a:lnTo>
                    <a:pt x="2083" y="486"/>
                  </a:lnTo>
                  <a:lnTo>
                    <a:pt x="2087" y="486"/>
                  </a:lnTo>
                  <a:lnTo>
                    <a:pt x="2090" y="486"/>
                  </a:lnTo>
                  <a:lnTo>
                    <a:pt x="2093" y="486"/>
                  </a:lnTo>
                  <a:lnTo>
                    <a:pt x="2096" y="485"/>
                  </a:lnTo>
                  <a:lnTo>
                    <a:pt x="2100" y="485"/>
                  </a:lnTo>
                  <a:lnTo>
                    <a:pt x="2103" y="485"/>
                  </a:lnTo>
                  <a:lnTo>
                    <a:pt x="2106" y="485"/>
                  </a:lnTo>
                  <a:lnTo>
                    <a:pt x="2110" y="485"/>
                  </a:lnTo>
                  <a:lnTo>
                    <a:pt x="2113" y="484"/>
                  </a:lnTo>
                  <a:lnTo>
                    <a:pt x="2116" y="484"/>
                  </a:lnTo>
                  <a:lnTo>
                    <a:pt x="2119" y="484"/>
                  </a:lnTo>
                  <a:lnTo>
                    <a:pt x="2123" y="484"/>
                  </a:lnTo>
                  <a:lnTo>
                    <a:pt x="2126" y="483"/>
                  </a:lnTo>
                  <a:lnTo>
                    <a:pt x="2129" y="483"/>
                  </a:lnTo>
                  <a:lnTo>
                    <a:pt x="2132" y="482"/>
                  </a:lnTo>
                  <a:lnTo>
                    <a:pt x="2136" y="482"/>
                  </a:lnTo>
                  <a:lnTo>
                    <a:pt x="2139" y="482"/>
                  </a:lnTo>
                  <a:lnTo>
                    <a:pt x="2142" y="481"/>
                  </a:lnTo>
                  <a:lnTo>
                    <a:pt x="2145" y="481"/>
                  </a:lnTo>
                  <a:lnTo>
                    <a:pt x="2149" y="480"/>
                  </a:lnTo>
                  <a:lnTo>
                    <a:pt x="2152" y="480"/>
                  </a:lnTo>
                  <a:lnTo>
                    <a:pt x="2155" y="479"/>
                  </a:lnTo>
                  <a:lnTo>
                    <a:pt x="2158" y="479"/>
                  </a:lnTo>
                  <a:lnTo>
                    <a:pt x="2162" y="478"/>
                  </a:lnTo>
                  <a:lnTo>
                    <a:pt x="2165" y="478"/>
                  </a:lnTo>
                  <a:lnTo>
                    <a:pt x="2168" y="477"/>
                  </a:lnTo>
                  <a:lnTo>
                    <a:pt x="2171" y="477"/>
                  </a:lnTo>
                  <a:lnTo>
                    <a:pt x="2175" y="476"/>
                  </a:lnTo>
                  <a:lnTo>
                    <a:pt x="2178" y="475"/>
                  </a:lnTo>
                  <a:lnTo>
                    <a:pt x="2181" y="475"/>
                  </a:lnTo>
                  <a:lnTo>
                    <a:pt x="2185" y="474"/>
                  </a:lnTo>
                  <a:lnTo>
                    <a:pt x="2188" y="474"/>
                  </a:lnTo>
                  <a:lnTo>
                    <a:pt x="2191" y="473"/>
                  </a:lnTo>
                  <a:lnTo>
                    <a:pt x="2194" y="472"/>
                  </a:lnTo>
                  <a:lnTo>
                    <a:pt x="2198" y="472"/>
                  </a:lnTo>
                  <a:lnTo>
                    <a:pt x="2201" y="471"/>
                  </a:lnTo>
                  <a:lnTo>
                    <a:pt x="2204" y="470"/>
                  </a:lnTo>
                  <a:lnTo>
                    <a:pt x="2207" y="469"/>
                  </a:lnTo>
                  <a:lnTo>
                    <a:pt x="2211" y="469"/>
                  </a:lnTo>
                  <a:lnTo>
                    <a:pt x="2214" y="468"/>
                  </a:lnTo>
                  <a:lnTo>
                    <a:pt x="2217" y="467"/>
                  </a:lnTo>
                  <a:lnTo>
                    <a:pt x="2220" y="466"/>
                  </a:lnTo>
                  <a:lnTo>
                    <a:pt x="2224" y="465"/>
                  </a:lnTo>
                  <a:lnTo>
                    <a:pt x="2227" y="464"/>
                  </a:lnTo>
                  <a:lnTo>
                    <a:pt x="2230" y="463"/>
                  </a:lnTo>
                  <a:lnTo>
                    <a:pt x="2233" y="463"/>
                  </a:lnTo>
                  <a:lnTo>
                    <a:pt x="2237" y="462"/>
                  </a:lnTo>
                  <a:lnTo>
                    <a:pt x="2240" y="461"/>
                  </a:lnTo>
                  <a:lnTo>
                    <a:pt x="2243" y="460"/>
                  </a:lnTo>
                  <a:lnTo>
                    <a:pt x="2247" y="459"/>
                  </a:lnTo>
                  <a:lnTo>
                    <a:pt x="2250" y="458"/>
                  </a:lnTo>
                  <a:lnTo>
                    <a:pt x="2253" y="457"/>
                  </a:lnTo>
                  <a:lnTo>
                    <a:pt x="2256" y="456"/>
                  </a:lnTo>
                  <a:lnTo>
                    <a:pt x="2260" y="455"/>
                  </a:lnTo>
                  <a:lnTo>
                    <a:pt x="2263" y="454"/>
                  </a:lnTo>
                  <a:lnTo>
                    <a:pt x="2266" y="453"/>
                  </a:lnTo>
                  <a:lnTo>
                    <a:pt x="2269" y="452"/>
                  </a:lnTo>
                  <a:lnTo>
                    <a:pt x="2273" y="451"/>
                  </a:lnTo>
                  <a:lnTo>
                    <a:pt x="2276" y="450"/>
                  </a:lnTo>
                  <a:lnTo>
                    <a:pt x="2279" y="449"/>
                  </a:lnTo>
                  <a:lnTo>
                    <a:pt x="2282" y="448"/>
                  </a:lnTo>
                  <a:lnTo>
                    <a:pt x="2286" y="447"/>
                  </a:lnTo>
                  <a:lnTo>
                    <a:pt x="2289" y="446"/>
                  </a:lnTo>
                  <a:lnTo>
                    <a:pt x="2292" y="445"/>
                  </a:lnTo>
                  <a:lnTo>
                    <a:pt x="2295" y="444"/>
                  </a:lnTo>
                  <a:lnTo>
                    <a:pt x="2299" y="442"/>
                  </a:lnTo>
                  <a:lnTo>
                    <a:pt x="2302" y="441"/>
                  </a:lnTo>
                  <a:lnTo>
                    <a:pt x="2305" y="440"/>
                  </a:lnTo>
                  <a:lnTo>
                    <a:pt x="2308" y="439"/>
                  </a:lnTo>
                  <a:lnTo>
                    <a:pt x="2312" y="438"/>
                  </a:lnTo>
                  <a:lnTo>
                    <a:pt x="2315" y="437"/>
                  </a:lnTo>
                  <a:lnTo>
                    <a:pt x="2318" y="435"/>
                  </a:lnTo>
                  <a:lnTo>
                    <a:pt x="2322" y="434"/>
                  </a:lnTo>
                  <a:lnTo>
                    <a:pt x="2325" y="433"/>
                  </a:lnTo>
                  <a:lnTo>
                    <a:pt x="2328" y="432"/>
                  </a:lnTo>
                  <a:lnTo>
                    <a:pt x="2331" y="431"/>
                  </a:lnTo>
                  <a:lnTo>
                    <a:pt x="2335" y="429"/>
                  </a:lnTo>
                  <a:lnTo>
                    <a:pt x="2338" y="428"/>
                  </a:lnTo>
                  <a:lnTo>
                    <a:pt x="2341" y="427"/>
                  </a:lnTo>
                  <a:lnTo>
                    <a:pt x="2344" y="426"/>
                  </a:lnTo>
                  <a:lnTo>
                    <a:pt x="2348" y="425"/>
                  </a:lnTo>
                  <a:lnTo>
                    <a:pt x="2351" y="423"/>
                  </a:lnTo>
                  <a:lnTo>
                    <a:pt x="2354" y="422"/>
                  </a:lnTo>
                  <a:lnTo>
                    <a:pt x="2357" y="421"/>
                  </a:lnTo>
                  <a:lnTo>
                    <a:pt x="2361" y="420"/>
                  </a:lnTo>
                  <a:lnTo>
                    <a:pt x="2364" y="418"/>
                  </a:lnTo>
                  <a:lnTo>
                    <a:pt x="2367" y="417"/>
                  </a:lnTo>
                  <a:lnTo>
                    <a:pt x="2370" y="416"/>
                  </a:lnTo>
                  <a:lnTo>
                    <a:pt x="2374" y="414"/>
                  </a:lnTo>
                  <a:lnTo>
                    <a:pt x="2377" y="413"/>
                  </a:lnTo>
                  <a:lnTo>
                    <a:pt x="2380" y="412"/>
                  </a:lnTo>
                  <a:lnTo>
                    <a:pt x="2383" y="410"/>
                  </a:lnTo>
                  <a:lnTo>
                    <a:pt x="2387" y="409"/>
                  </a:lnTo>
                  <a:lnTo>
                    <a:pt x="2390" y="408"/>
                  </a:lnTo>
                  <a:lnTo>
                    <a:pt x="2393" y="406"/>
                  </a:lnTo>
                  <a:lnTo>
                    <a:pt x="2397" y="405"/>
                  </a:lnTo>
                  <a:lnTo>
                    <a:pt x="2400" y="404"/>
                  </a:lnTo>
                  <a:lnTo>
                    <a:pt x="2403" y="402"/>
                  </a:lnTo>
                  <a:lnTo>
                    <a:pt x="2406" y="401"/>
                  </a:lnTo>
                  <a:lnTo>
                    <a:pt x="2410" y="400"/>
                  </a:lnTo>
                  <a:lnTo>
                    <a:pt x="2413" y="398"/>
                  </a:lnTo>
                  <a:lnTo>
                    <a:pt x="2416" y="397"/>
                  </a:lnTo>
                  <a:lnTo>
                    <a:pt x="2419" y="395"/>
                  </a:lnTo>
                  <a:lnTo>
                    <a:pt x="2423" y="394"/>
                  </a:lnTo>
                  <a:lnTo>
                    <a:pt x="2426" y="393"/>
                  </a:lnTo>
                  <a:lnTo>
                    <a:pt x="2429" y="391"/>
                  </a:lnTo>
                  <a:lnTo>
                    <a:pt x="2432" y="390"/>
                  </a:lnTo>
                  <a:lnTo>
                    <a:pt x="2436" y="388"/>
                  </a:lnTo>
                  <a:lnTo>
                    <a:pt x="2439" y="387"/>
                  </a:lnTo>
                  <a:lnTo>
                    <a:pt x="2442" y="385"/>
                  </a:lnTo>
                  <a:lnTo>
                    <a:pt x="2445" y="384"/>
                  </a:lnTo>
                  <a:lnTo>
                    <a:pt x="2449" y="382"/>
                  </a:lnTo>
                  <a:lnTo>
                    <a:pt x="2452" y="381"/>
                  </a:lnTo>
                  <a:lnTo>
                    <a:pt x="2455" y="379"/>
                  </a:lnTo>
                  <a:lnTo>
                    <a:pt x="2458" y="378"/>
                  </a:lnTo>
                  <a:lnTo>
                    <a:pt x="2462" y="376"/>
                  </a:lnTo>
                  <a:lnTo>
                    <a:pt x="2465" y="374"/>
                  </a:lnTo>
                  <a:lnTo>
                    <a:pt x="2468" y="373"/>
                  </a:lnTo>
                  <a:lnTo>
                    <a:pt x="2472" y="371"/>
                  </a:lnTo>
                  <a:lnTo>
                    <a:pt x="2475" y="370"/>
                  </a:lnTo>
                  <a:lnTo>
                    <a:pt x="2478" y="368"/>
                  </a:lnTo>
                  <a:lnTo>
                    <a:pt x="2481" y="366"/>
                  </a:lnTo>
                  <a:lnTo>
                    <a:pt x="2485" y="365"/>
                  </a:lnTo>
                  <a:lnTo>
                    <a:pt x="2488" y="363"/>
                  </a:lnTo>
                  <a:lnTo>
                    <a:pt x="2491" y="361"/>
                  </a:lnTo>
                  <a:lnTo>
                    <a:pt x="2494" y="360"/>
                  </a:lnTo>
                  <a:lnTo>
                    <a:pt x="2498" y="358"/>
                  </a:lnTo>
                  <a:lnTo>
                    <a:pt x="2501" y="356"/>
                  </a:lnTo>
                  <a:lnTo>
                    <a:pt x="2504" y="354"/>
                  </a:lnTo>
                  <a:lnTo>
                    <a:pt x="2507" y="353"/>
                  </a:lnTo>
                  <a:lnTo>
                    <a:pt x="2511" y="351"/>
                  </a:lnTo>
                  <a:lnTo>
                    <a:pt x="2514" y="349"/>
                  </a:lnTo>
                  <a:lnTo>
                    <a:pt x="2517" y="347"/>
                  </a:lnTo>
                  <a:lnTo>
                    <a:pt x="2520" y="345"/>
                  </a:lnTo>
                  <a:lnTo>
                    <a:pt x="2524" y="344"/>
                  </a:lnTo>
                  <a:lnTo>
                    <a:pt x="2527" y="342"/>
                  </a:lnTo>
                  <a:lnTo>
                    <a:pt x="2530" y="340"/>
                  </a:lnTo>
                  <a:lnTo>
                    <a:pt x="2533" y="338"/>
                  </a:lnTo>
                  <a:lnTo>
                    <a:pt x="2537" y="336"/>
                  </a:lnTo>
                  <a:lnTo>
                    <a:pt x="2540" y="334"/>
                  </a:lnTo>
                  <a:lnTo>
                    <a:pt x="2543" y="332"/>
                  </a:lnTo>
                  <a:lnTo>
                    <a:pt x="2547" y="330"/>
                  </a:lnTo>
                  <a:lnTo>
                    <a:pt x="2550" y="328"/>
                  </a:lnTo>
                  <a:lnTo>
                    <a:pt x="2553" y="326"/>
                  </a:lnTo>
                  <a:lnTo>
                    <a:pt x="2556" y="324"/>
                  </a:lnTo>
                  <a:lnTo>
                    <a:pt x="2560" y="322"/>
                  </a:lnTo>
                  <a:lnTo>
                    <a:pt x="2563" y="320"/>
                  </a:lnTo>
                  <a:lnTo>
                    <a:pt x="2566" y="318"/>
                  </a:lnTo>
                  <a:lnTo>
                    <a:pt x="2569" y="316"/>
                  </a:lnTo>
                  <a:lnTo>
                    <a:pt x="2573" y="314"/>
                  </a:lnTo>
                  <a:lnTo>
                    <a:pt x="2576" y="311"/>
                  </a:lnTo>
                  <a:lnTo>
                    <a:pt x="2579" y="309"/>
                  </a:lnTo>
                  <a:lnTo>
                    <a:pt x="2582" y="307"/>
                  </a:lnTo>
                  <a:lnTo>
                    <a:pt x="2586" y="305"/>
                  </a:lnTo>
                  <a:lnTo>
                    <a:pt x="2589" y="303"/>
                  </a:lnTo>
                  <a:lnTo>
                    <a:pt x="2592" y="300"/>
                  </a:lnTo>
                  <a:lnTo>
                    <a:pt x="2595" y="298"/>
                  </a:lnTo>
                  <a:lnTo>
                    <a:pt x="2599" y="296"/>
                  </a:lnTo>
                  <a:lnTo>
                    <a:pt x="2602" y="294"/>
                  </a:lnTo>
                  <a:lnTo>
                    <a:pt x="2605" y="291"/>
                  </a:lnTo>
                  <a:lnTo>
                    <a:pt x="2609" y="289"/>
                  </a:lnTo>
                  <a:lnTo>
                    <a:pt x="2612" y="287"/>
                  </a:lnTo>
                  <a:lnTo>
                    <a:pt x="2615" y="285"/>
                  </a:lnTo>
                  <a:lnTo>
                    <a:pt x="2618" y="282"/>
                  </a:lnTo>
                  <a:lnTo>
                    <a:pt x="2622" y="280"/>
                  </a:lnTo>
                  <a:lnTo>
                    <a:pt x="2625" y="278"/>
                  </a:lnTo>
                  <a:lnTo>
                    <a:pt x="2628" y="275"/>
                  </a:lnTo>
                  <a:lnTo>
                    <a:pt x="2631" y="273"/>
                  </a:lnTo>
                  <a:lnTo>
                    <a:pt x="2635" y="271"/>
                  </a:lnTo>
                  <a:lnTo>
                    <a:pt x="2638" y="268"/>
                  </a:lnTo>
                  <a:lnTo>
                    <a:pt x="2641" y="266"/>
                  </a:lnTo>
                  <a:lnTo>
                    <a:pt x="2644" y="264"/>
                  </a:lnTo>
                  <a:lnTo>
                    <a:pt x="2648" y="261"/>
                  </a:lnTo>
                  <a:lnTo>
                    <a:pt x="2651" y="259"/>
                  </a:lnTo>
                  <a:lnTo>
                    <a:pt x="2654" y="257"/>
                  </a:lnTo>
                  <a:lnTo>
                    <a:pt x="2657" y="254"/>
                  </a:lnTo>
                  <a:lnTo>
                    <a:pt x="2661" y="252"/>
                  </a:lnTo>
                  <a:lnTo>
                    <a:pt x="2664" y="250"/>
                  </a:lnTo>
                  <a:lnTo>
                    <a:pt x="2667" y="247"/>
                  </a:lnTo>
                  <a:lnTo>
                    <a:pt x="2670" y="245"/>
                  </a:lnTo>
                  <a:lnTo>
                    <a:pt x="2674" y="243"/>
                  </a:lnTo>
                  <a:lnTo>
                    <a:pt x="2677" y="241"/>
                  </a:lnTo>
                  <a:lnTo>
                    <a:pt x="2680" y="238"/>
                  </a:lnTo>
                  <a:lnTo>
                    <a:pt x="2684" y="236"/>
                  </a:lnTo>
                  <a:lnTo>
                    <a:pt x="2687" y="234"/>
                  </a:lnTo>
                  <a:lnTo>
                    <a:pt x="2690" y="231"/>
                  </a:lnTo>
                  <a:lnTo>
                    <a:pt x="2693" y="229"/>
                  </a:lnTo>
                  <a:lnTo>
                    <a:pt x="2697" y="227"/>
                  </a:lnTo>
                  <a:lnTo>
                    <a:pt x="2700" y="225"/>
                  </a:lnTo>
                  <a:lnTo>
                    <a:pt x="2703" y="223"/>
                  </a:lnTo>
                  <a:lnTo>
                    <a:pt x="2706" y="221"/>
                  </a:lnTo>
                  <a:lnTo>
                    <a:pt x="2710" y="219"/>
                  </a:lnTo>
                  <a:lnTo>
                    <a:pt x="2713" y="217"/>
                  </a:lnTo>
                  <a:lnTo>
                    <a:pt x="2716" y="215"/>
                  </a:lnTo>
                  <a:lnTo>
                    <a:pt x="2719" y="213"/>
                  </a:lnTo>
                  <a:lnTo>
                    <a:pt x="2723" y="211"/>
                  </a:lnTo>
                  <a:lnTo>
                    <a:pt x="2726" y="209"/>
                  </a:lnTo>
                  <a:lnTo>
                    <a:pt x="2729" y="207"/>
                  </a:lnTo>
                  <a:lnTo>
                    <a:pt x="2732" y="205"/>
                  </a:lnTo>
                  <a:lnTo>
                    <a:pt x="2736" y="203"/>
                  </a:lnTo>
                  <a:lnTo>
                    <a:pt x="2739" y="201"/>
                  </a:lnTo>
                  <a:lnTo>
                    <a:pt x="2742" y="200"/>
                  </a:lnTo>
                  <a:lnTo>
                    <a:pt x="2745" y="198"/>
                  </a:lnTo>
                  <a:lnTo>
                    <a:pt x="2749" y="196"/>
                  </a:lnTo>
                  <a:lnTo>
                    <a:pt x="2752" y="195"/>
                  </a:lnTo>
                  <a:lnTo>
                    <a:pt x="2755" y="193"/>
                  </a:lnTo>
                  <a:lnTo>
                    <a:pt x="2759" y="191"/>
                  </a:lnTo>
                  <a:lnTo>
                    <a:pt x="2762" y="190"/>
                  </a:lnTo>
                  <a:lnTo>
                    <a:pt x="2765" y="188"/>
                  </a:lnTo>
                  <a:lnTo>
                    <a:pt x="2768" y="187"/>
                  </a:lnTo>
                  <a:lnTo>
                    <a:pt x="2772" y="185"/>
                  </a:lnTo>
                  <a:lnTo>
                    <a:pt x="2775" y="184"/>
                  </a:lnTo>
                  <a:lnTo>
                    <a:pt x="2778" y="183"/>
                  </a:lnTo>
                  <a:lnTo>
                    <a:pt x="2781" y="182"/>
                  </a:lnTo>
                  <a:lnTo>
                    <a:pt x="2785" y="181"/>
                  </a:lnTo>
                  <a:lnTo>
                    <a:pt x="2788" y="179"/>
                  </a:lnTo>
                  <a:lnTo>
                    <a:pt x="2791" y="178"/>
                  </a:lnTo>
                  <a:lnTo>
                    <a:pt x="2794" y="177"/>
                  </a:lnTo>
                  <a:lnTo>
                    <a:pt x="2798" y="176"/>
                  </a:lnTo>
                  <a:lnTo>
                    <a:pt x="2801" y="176"/>
                  </a:lnTo>
                  <a:lnTo>
                    <a:pt x="2804" y="175"/>
                  </a:lnTo>
                  <a:lnTo>
                    <a:pt x="2807" y="174"/>
                  </a:lnTo>
                  <a:lnTo>
                    <a:pt x="2811" y="173"/>
                  </a:lnTo>
                  <a:lnTo>
                    <a:pt x="2814" y="172"/>
                  </a:lnTo>
                  <a:lnTo>
                    <a:pt x="2817" y="172"/>
                  </a:lnTo>
                  <a:lnTo>
                    <a:pt x="2820" y="171"/>
                  </a:lnTo>
                  <a:lnTo>
                    <a:pt x="2824" y="170"/>
                  </a:lnTo>
                  <a:lnTo>
                    <a:pt x="2827" y="170"/>
                  </a:lnTo>
                  <a:lnTo>
                    <a:pt x="2830" y="169"/>
                  </a:lnTo>
                  <a:lnTo>
                    <a:pt x="2834" y="169"/>
                  </a:lnTo>
                  <a:lnTo>
                    <a:pt x="2837" y="168"/>
                  </a:lnTo>
                  <a:lnTo>
                    <a:pt x="2840" y="168"/>
                  </a:lnTo>
                  <a:lnTo>
                    <a:pt x="2843" y="167"/>
                  </a:lnTo>
                  <a:lnTo>
                    <a:pt x="2847" y="167"/>
                  </a:lnTo>
                  <a:lnTo>
                    <a:pt x="2850" y="167"/>
                  </a:lnTo>
                  <a:lnTo>
                    <a:pt x="2853" y="167"/>
                  </a:lnTo>
                  <a:lnTo>
                    <a:pt x="2856" y="166"/>
                  </a:lnTo>
                  <a:lnTo>
                    <a:pt x="2860" y="166"/>
                  </a:lnTo>
                  <a:lnTo>
                    <a:pt x="2863" y="166"/>
                  </a:lnTo>
                  <a:lnTo>
                    <a:pt x="2866" y="166"/>
                  </a:lnTo>
                  <a:lnTo>
                    <a:pt x="2869" y="166"/>
                  </a:lnTo>
                  <a:lnTo>
                    <a:pt x="2873" y="166"/>
                  </a:lnTo>
                  <a:lnTo>
                    <a:pt x="2876" y="166"/>
                  </a:lnTo>
                  <a:lnTo>
                    <a:pt x="2879" y="167"/>
                  </a:lnTo>
                  <a:lnTo>
                    <a:pt x="2882" y="167"/>
                  </a:lnTo>
                  <a:lnTo>
                    <a:pt x="2886" y="167"/>
                  </a:lnTo>
                  <a:lnTo>
                    <a:pt x="2889" y="167"/>
                  </a:lnTo>
                  <a:lnTo>
                    <a:pt x="2892" y="167"/>
                  </a:lnTo>
                  <a:lnTo>
                    <a:pt x="2895" y="167"/>
                  </a:lnTo>
                  <a:lnTo>
                    <a:pt x="2899" y="168"/>
                  </a:lnTo>
                  <a:lnTo>
                    <a:pt x="2902" y="168"/>
                  </a:lnTo>
                  <a:lnTo>
                    <a:pt x="2905" y="168"/>
                  </a:lnTo>
                  <a:lnTo>
                    <a:pt x="2909" y="169"/>
                  </a:lnTo>
                  <a:lnTo>
                    <a:pt x="2912" y="169"/>
                  </a:lnTo>
                  <a:lnTo>
                    <a:pt x="2915" y="169"/>
                  </a:lnTo>
                  <a:lnTo>
                    <a:pt x="2918" y="169"/>
                  </a:lnTo>
                  <a:lnTo>
                    <a:pt x="2922" y="170"/>
                  </a:lnTo>
                  <a:lnTo>
                    <a:pt x="2925" y="170"/>
                  </a:lnTo>
                  <a:lnTo>
                    <a:pt x="2928" y="170"/>
                  </a:lnTo>
                  <a:lnTo>
                    <a:pt x="2931" y="171"/>
                  </a:lnTo>
                  <a:lnTo>
                    <a:pt x="2935" y="171"/>
                  </a:lnTo>
                  <a:lnTo>
                    <a:pt x="2938" y="172"/>
                  </a:lnTo>
                  <a:lnTo>
                    <a:pt x="2941" y="172"/>
                  </a:lnTo>
                  <a:lnTo>
                    <a:pt x="2944" y="172"/>
                  </a:lnTo>
                  <a:lnTo>
                    <a:pt x="2948" y="173"/>
                  </a:lnTo>
                  <a:lnTo>
                    <a:pt x="2951" y="173"/>
                  </a:lnTo>
                  <a:lnTo>
                    <a:pt x="2954" y="174"/>
                  </a:lnTo>
                  <a:lnTo>
                    <a:pt x="2957" y="174"/>
                  </a:lnTo>
                  <a:lnTo>
                    <a:pt x="2961" y="174"/>
                  </a:lnTo>
                  <a:lnTo>
                    <a:pt x="2964" y="175"/>
                  </a:lnTo>
                  <a:lnTo>
                    <a:pt x="2967" y="175"/>
                  </a:lnTo>
                  <a:lnTo>
                    <a:pt x="2971" y="175"/>
                  </a:lnTo>
                  <a:lnTo>
                    <a:pt x="2974" y="176"/>
                  </a:lnTo>
                  <a:lnTo>
                    <a:pt x="2977" y="176"/>
                  </a:lnTo>
                  <a:lnTo>
                    <a:pt x="2980" y="176"/>
                  </a:lnTo>
                  <a:lnTo>
                    <a:pt x="2984" y="177"/>
                  </a:lnTo>
                  <a:lnTo>
                    <a:pt x="2987" y="177"/>
                  </a:lnTo>
                  <a:lnTo>
                    <a:pt x="2990" y="177"/>
                  </a:lnTo>
                  <a:lnTo>
                    <a:pt x="2993" y="178"/>
                  </a:lnTo>
                  <a:lnTo>
                    <a:pt x="2997" y="178"/>
                  </a:lnTo>
                  <a:lnTo>
                    <a:pt x="3000" y="178"/>
                  </a:lnTo>
                  <a:lnTo>
                    <a:pt x="3003" y="178"/>
                  </a:lnTo>
                  <a:lnTo>
                    <a:pt x="3006" y="179"/>
                  </a:lnTo>
                  <a:lnTo>
                    <a:pt x="3010" y="179"/>
                  </a:lnTo>
                  <a:lnTo>
                    <a:pt x="3013" y="179"/>
                  </a:lnTo>
                  <a:lnTo>
                    <a:pt x="3016" y="179"/>
                  </a:lnTo>
                  <a:lnTo>
                    <a:pt x="3019" y="179"/>
                  </a:lnTo>
                  <a:lnTo>
                    <a:pt x="3023" y="179"/>
                  </a:lnTo>
                  <a:lnTo>
                    <a:pt x="3026" y="179"/>
                  </a:lnTo>
                  <a:lnTo>
                    <a:pt x="3029" y="179"/>
                  </a:lnTo>
                  <a:lnTo>
                    <a:pt x="3032" y="179"/>
                  </a:lnTo>
                  <a:lnTo>
                    <a:pt x="3036" y="179"/>
                  </a:lnTo>
                  <a:lnTo>
                    <a:pt x="3039" y="179"/>
                  </a:lnTo>
                  <a:lnTo>
                    <a:pt x="3042" y="179"/>
                  </a:lnTo>
                  <a:lnTo>
                    <a:pt x="3046" y="179"/>
                  </a:lnTo>
                  <a:lnTo>
                    <a:pt x="3049" y="179"/>
                  </a:lnTo>
                  <a:lnTo>
                    <a:pt x="3052" y="179"/>
                  </a:lnTo>
                  <a:lnTo>
                    <a:pt x="3055" y="179"/>
                  </a:lnTo>
                  <a:lnTo>
                    <a:pt x="3059" y="179"/>
                  </a:lnTo>
                  <a:lnTo>
                    <a:pt x="3062" y="178"/>
                  </a:lnTo>
                  <a:lnTo>
                    <a:pt x="3065" y="178"/>
                  </a:lnTo>
                  <a:lnTo>
                    <a:pt x="3068" y="178"/>
                  </a:lnTo>
                  <a:lnTo>
                    <a:pt x="3072" y="178"/>
                  </a:lnTo>
                  <a:lnTo>
                    <a:pt x="3075" y="177"/>
                  </a:lnTo>
                  <a:lnTo>
                    <a:pt x="3078" y="177"/>
                  </a:lnTo>
                  <a:lnTo>
                    <a:pt x="3081" y="177"/>
                  </a:lnTo>
                  <a:lnTo>
                    <a:pt x="3085" y="177"/>
                  </a:lnTo>
                  <a:lnTo>
                    <a:pt x="3088" y="176"/>
                  </a:lnTo>
                  <a:lnTo>
                    <a:pt x="3091" y="176"/>
                  </a:lnTo>
                  <a:lnTo>
                    <a:pt x="3094" y="175"/>
                  </a:lnTo>
                  <a:lnTo>
                    <a:pt x="3098" y="175"/>
                  </a:lnTo>
                  <a:lnTo>
                    <a:pt x="3101" y="174"/>
                  </a:lnTo>
                  <a:lnTo>
                    <a:pt x="3104" y="174"/>
                  </a:lnTo>
                  <a:lnTo>
                    <a:pt x="3107" y="173"/>
                  </a:lnTo>
                  <a:lnTo>
                    <a:pt x="3111" y="173"/>
                  </a:lnTo>
                  <a:lnTo>
                    <a:pt x="3114" y="172"/>
                  </a:lnTo>
                  <a:lnTo>
                    <a:pt x="3117" y="172"/>
                  </a:lnTo>
                  <a:lnTo>
                    <a:pt x="3121" y="171"/>
                  </a:lnTo>
                  <a:lnTo>
                    <a:pt x="3124" y="171"/>
                  </a:lnTo>
                  <a:lnTo>
                    <a:pt x="3127" y="170"/>
                  </a:lnTo>
                  <a:lnTo>
                    <a:pt x="3130" y="169"/>
                  </a:lnTo>
                  <a:lnTo>
                    <a:pt x="3134" y="169"/>
                  </a:lnTo>
                  <a:lnTo>
                    <a:pt x="3137" y="168"/>
                  </a:lnTo>
                  <a:lnTo>
                    <a:pt x="3140" y="167"/>
                  </a:lnTo>
                  <a:lnTo>
                    <a:pt x="3143" y="166"/>
                  </a:lnTo>
                  <a:lnTo>
                    <a:pt x="3147" y="166"/>
                  </a:lnTo>
                  <a:lnTo>
                    <a:pt x="3150" y="165"/>
                  </a:lnTo>
                  <a:lnTo>
                    <a:pt x="3153" y="164"/>
                  </a:lnTo>
                  <a:lnTo>
                    <a:pt x="3156" y="164"/>
                  </a:lnTo>
                  <a:lnTo>
                    <a:pt x="3160" y="163"/>
                  </a:lnTo>
                  <a:lnTo>
                    <a:pt x="3163" y="162"/>
                  </a:lnTo>
                  <a:lnTo>
                    <a:pt x="3166" y="161"/>
                  </a:lnTo>
                  <a:lnTo>
                    <a:pt x="3169" y="161"/>
                  </a:lnTo>
                  <a:lnTo>
                    <a:pt x="3173" y="160"/>
                  </a:lnTo>
                  <a:lnTo>
                    <a:pt x="3176" y="159"/>
                  </a:lnTo>
                  <a:lnTo>
                    <a:pt x="3179" y="158"/>
                  </a:lnTo>
                  <a:lnTo>
                    <a:pt x="3182" y="157"/>
                  </a:lnTo>
                  <a:lnTo>
                    <a:pt x="3186" y="156"/>
                  </a:lnTo>
                  <a:lnTo>
                    <a:pt x="3189" y="156"/>
                  </a:lnTo>
                  <a:lnTo>
                    <a:pt x="3192" y="155"/>
                  </a:lnTo>
                  <a:lnTo>
                    <a:pt x="3196" y="154"/>
                  </a:lnTo>
                  <a:lnTo>
                    <a:pt x="3199" y="153"/>
                  </a:lnTo>
                  <a:lnTo>
                    <a:pt x="3202" y="152"/>
                  </a:lnTo>
                  <a:lnTo>
                    <a:pt x="3205" y="151"/>
                  </a:lnTo>
                  <a:lnTo>
                    <a:pt x="3209" y="150"/>
                  </a:lnTo>
                  <a:lnTo>
                    <a:pt x="3212" y="150"/>
                  </a:lnTo>
                  <a:lnTo>
                    <a:pt x="3215" y="149"/>
                  </a:lnTo>
                  <a:lnTo>
                    <a:pt x="3218" y="148"/>
                  </a:lnTo>
                  <a:lnTo>
                    <a:pt x="3222" y="147"/>
                  </a:lnTo>
                  <a:lnTo>
                    <a:pt x="3225" y="146"/>
                  </a:lnTo>
                  <a:lnTo>
                    <a:pt x="3228" y="145"/>
                  </a:lnTo>
                  <a:lnTo>
                    <a:pt x="3231" y="144"/>
                  </a:lnTo>
                  <a:lnTo>
                    <a:pt x="3235" y="144"/>
                  </a:lnTo>
                  <a:lnTo>
                    <a:pt x="3238" y="143"/>
                  </a:lnTo>
                  <a:lnTo>
                    <a:pt x="3241" y="142"/>
                  </a:lnTo>
                  <a:lnTo>
                    <a:pt x="3244" y="141"/>
                  </a:lnTo>
                  <a:lnTo>
                    <a:pt x="3248" y="140"/>
                  </a:lnTo>
                  <a:lnTo>
                    <a:pt x="3251" y="139"/>
                  </a:lnTo>
                  <a:lnTo>
                    <a:pt x="3254" y="139"/>
                  </a:lnTo>
                  <a:lnTo>
                    <a:pt x="3257" y="138"/>
                  </a:lnTo>
                  <a:lnTo>
                    <a:pt x="3261" y="137"/>
                  </a:lnTo>
                  <a:lnTo>
                    <a:pt x="3264" y="136"/>
                  </a:lnTo>
                  <a:lnTo>
                    <a:pt x="3267" y="135"/>
                  </a:lnTo>
                  <a:lnTo>
                    <a:pt x="3271" y="135"/>
                  </a:lnTo>
                  <a:lnTo>
                    <a:pt x="3274" y="134"/>
                  </a:lnTo>
                  <a:lnTo>
                    <a:pt x="3277" y="133"/>
                  </a:lnTo>
                  <a:lnTo>
                    <a:pt x="3280" y="132"/>
                  </a:lnTo>
                  <a:lnTo>
                    <a:pt x="3284" y="131"/>
                  </a:lnTo>
                  <a:lnTo>
                    <a:pt x="3287" y="131"/>
                  </a:lnTo>
                  <a:lnTo>
                    <a:pt x="3290" y="130"/>
                  </a:lnTo>
                  <a:lnTo>
                    <a:pt x="3293" y="129"/>
                  </a:lnTo>
                  <a:lnTo>
                    <a:pt x="3297" y="128"/>
                  </a:lnTo>
                  <a:lnTo>
                    <a:pt x="3300" y="128"/>
                  </a:lnTo>
                  <a:lnTo>
                    <a:pt x="3303" y="127"/>
                  </a:lnTo>
                  <a:lnTo>
                    <a:pt x="3306" y="126"/>
                  </a:lnTo>
                  <a:lnTo>
                    <a:pt x="3310" y="125"/>
                  </a:lnTo>
                  <a:lnTo>
                    <a:pt x="3313" y="125"/>
                  </a:lnTo>
                  <a:lnTo>
                    <a:pt x="3316" y="124"/>
                  </a:lnTo>
                  <a:lnTo>
                    <a:pt x="3319" y="123"/>
                  </a:lnTo>
                  <a:lnTo>
                    <a:pt x="3323" y="123"/>
                  </a:lnTo>
                  <a:lnTo>
                    <a:pt x="3326" y="122"/>
                  </a:lnTo>
                  <a:lnTo>
                    <a:pt x="3329" y="121"/>
                  </a:lnTo>
                  <a:lnTo>
                    <a:pt x="3333" y="120"/>
                  </a:lnTo>
                  <a:lnTo>
                    <a:pt x="3336" y="120"/>
                  </a:lnTo>
                  <a:lnTo>
                    <a:pt x="3339" y="119"/>
                  </a:lnTo>
                  <a:lnTo>
                    <a:pt x="3342" y="118"/>
                  </a:lnTo>
                  <a:lnTo>
                    <a:pt x="3346" y="118"/>
                  </a:lnTo>
                  <a:lnTo>
                    <a:pt x="3349" y="117"/>
                  </a:lnTo>
                  <a:lnTo>
                    <a:pt x="3352" y="116"/>
                  </a:lnTo>
                  <a:lnTo>
                    <a:pt x="3355" y="115"/>
                  </a:lnTo>
                  <a:lnTo>
                    <a:pt x="3359" y="115"/>
                  </a:lnTo>
                  <a:lnTo>
                    <a:pt x="3362" y="114"/>
                  </a:lnTo>
                  <a:lnTo>
                    <a:pt x="3365" y="113"/>
                  </a:lnTo>
                  <a:lnTo>
                    <a:pt x="3368" y="113"/>
                  </a:lnTo>
                  <a:lnTo>
                    <a:pt x="3372" y="112"/>
                  </a:lnTo>
                  <a:lnTo>
                    <a:pt x="3375" y="111"/>
                  </a:lnTo>
                  <a:lnTo>
                    <a:pt x="3378" y="111"/>
                  </a:lnTo>
                  <a:lnTo>
                    <a:pt x="3381" y="110"/>
                  </a:lnTo>
                  <a:lnTo>
                    <a:pt x="3385" y="109"/>
                  </a:lnTo>
                  <a:lnTo>
                    <a:pt x="3388" y="108"/>
                  </a:lnTo>
                  <a:lnTo>
                    <a:pt x="3391" y="108"/>
                  </a:lnTo>
                  <a:lnTo>
                    <a:pt x="3394" y="107"/>
                  </a:lnTo>
                  <a:lnTo>
                    <a:pt x="3398" y="106"/>
                  </a:lnTo>
                  <a:lnTo>
                    <a:pt x="3401" y="105"/>
                  </a:lnTo>
                  <a:lnTo>
                    <a:pt x="3404" y="105"/>
                  </a:lnTo>
                  <a:lnTo>
                    <a:pt x="3408" y="104"/>
                  </a:lnTo>
                  <a:lnTo>
                    <a:pt x="3411" y="103"/>
                  </a:lnTo>
                  <a:lnTo>
                    <a:pt x="3414" y="102"/>
                  </a:lnTo>
                  <a:lnTo>
                    <a:pt x="3417" y="102"/>
                  </a:lnTo>
                  <a:lnTo>
                    <a:pt x="3421" y="101"/>
                  </a:lnTo>
                  <a:lnTo>
                    <a:pt x="3424" y="100"/>
                  </a:lnTo>
                  <a:lnTo>
                    <a:pt x="3427" y="99"/>
                  </a:lnTo>
                  <a:lnTo>
                    <a:pt x="3430" y="98"/>
                  </a:lnTo>
                  <a:lnTo>
                    <a:pt x="3434" y="97"/>
                  </a:lnTo>
                  <a:lnTo>
                    <a:pt x="3437" y="97"/>
                  </a:lnTo>
                  <a:lnTo>
                    <a:pt x="3440" y="96"/>
                  </a:lnTo>
                  <a:lnTo>
                    <a:pt x="3443" y="95"/>
                  </a:lnTo>
                  <a:lnTo>
                    <a:pt x="3447" y="94"/>
                  </a:lnTo>
                  <a:lnTo>
                    <a:pt x="3450" y="93"/>
                  </a:lnTo>
                  <a:lnTo>
                    <a:pt x="3453" y="92"/>
                  </a:lnTo>
                  <a:lnTo>
                    <a:pt x="3456" y="91"/>
                  </a:lnTo>
                  <a:lnTo>
                    <a:pt x="3460" y="90"/>
                  </a:lnTo>
                  <a:lnTo>
                    <a:pt x="3463" y="89"/>
                  </a:lnTo>
                  <a:lnTo>
                    <a:pt x="3466" y="88"/>
                  </a:lnTo>
                  <a:lnTo>
                    <a:pt x="3469" y="87"/>
                  </a:lnTo>
                  <a:lnTo>
                    <a:pt x="3473" y="86"/>
                  </a:lnTo>
                  <a:lnTo>
                    <a:pt x="3476" y="85"/>
                  </a:lnTo>
                  <a:lnTo>
                    <a:pt x="3479" y="84"/>
                  </a:lnTo>
                  <a:lnTo>
                    <a:pt x="3483" y="83"/>
                  </a:lnTo>
                  <a:lnTo>
                    <a:pt x="3486" y="82"/>
                  </a:lnTo>
                  <a:lnTo>
                    <a:pt x="3489" y="81"/>
                  </a:lnTo>
                  <a:lnTo>
                    <a:pt x="3492" y="80"/>
                  </a:lnTo>
                  <a:lnTo>
                    <a:pt x="3496" y="79"/>
                  </a:lnTo>
                  <a:lnTo>
                    <a:pt x="3499" y="78"/>
                  </a:lnTo>
                  <a:lnTo>
                    <a:pt x="3502" y="77"/>
                  </a:lnTo>
                  <a:lnTo>
                    <a:pt x="3505" y="76"/>
                  </a:lnTo>
                  <a:lnTo>
                    <a:pt x="3509" y="75"/>
                  </a:lnTo>
                  <a:lnTo>
                    <a:pt x="3512" y="74"/>
                  </a:lnTo>
                  <a:lnTo>
                    <a:pt x="3515" y="72"/>
                  </a:lnTo>
                  <a:lnTo>
                    <a:pt x="3518" y="71"/>
                  </a:lnTo>
                  <a:lnTo>
                    <a:pt x="3522" y="70"/>
                  </a:lnTo>
                  <a:lnTo>
                    <a:pt x="3525" y="69"/>
                  </a:lnTo>
                  <a:lnTo>
                    <a:pt x="3528" y="68"/>
                  </a:lnTo>
                  <a:lnTo>
                    <a:pt x="3531" y="66"/>
                  </a:lnTo>
                  <a:lnTo>
                    <a:pt x="3535" y="65"/>
                  </a:lnTo>
                  <a:lnTo>
                    <a:pt x="3538" y="64"/>
                  </a:lnTo>
                  <a:lnTo>
                    <a:pt x="3541" y="63"/>
                  </a:lnTo>
                  <a:lnTo>
                    <a:pt x="3544" y="61"/>
                  </a:lnTo>
                  <a:lnTo>
                    <a:pt x="3548" y="60"/>
                  </a:lnTo>
                  <a:lnTo>
                    <a:pt x="3551" y="59"/>
                  </a:lnTo>
                  <a:lnTo>
                    <a:pt x="3554" y="58"/>
                  </a:lnTo>
                  <a:lnTo>
                    <a:pt x="3558" y="56"/>
                  </a:lnTo>
                  <a:lnTo>
                    <a:pt x="3561" y="55"/>
                  </a:lnTo>
                  <a:lnTo>
                    <a:pt x="3564" y="54"/>
                  </a:lnTo>
                  <a:lnTo>
                    <a:pt x="3567" y="53"/>
                  </a:lnTo>
                  <a:lnTo>
                    <a:pt x="3571" y="51"/>
                  </a:lnTo>
                  <a:lnTo>
                    <a:pt x="3574" y="50"/>
                  </a:lnTo>
                  <a:lnTo>
                    <a:pt x="3577" y="49"/>
                  </a:lnTo>
                  <a:lnTo>
                    <a:pt x="3580" y="47"/>
                  </a:lnTo>
                  <a:lnTo>
                    <a:pt x="3584" y="46"/>
                  </a:lnTo>
                  <a:lnTo>
                    <a:pt x="3587" y="45"/>
                  </a:lnTo>
                  <a:lnTo>
                    <a:pt x="3590" y="44"/>
                  </a:lnTo>
                  <a:lnTo>
                    <a:pt x="3593" y="42"/>
                  </a:lnTo>
                  <a:lnTo>
                    <a:pt x="3597" y="41"/>
                  </a:lnTo>
                  <a:lnTo>
                    <a:pt x="3600" y="40"/>
                  </a:lnTo>
                  <a:lnTo>
                    <a:pt x="3603" y="39"/>
                  </a:lnTo>
                  <a:lnTo>
                    <a:pt x="3606" y="37"/>
                  </a:lnTo>
                  <a:lnTo>
                    <a:pt x="3610" y="36"/>
                  </a:lnTo>
                  <a:lnTo>
                    <a:pt x="3613" y="35"/>
                  </a:lnTo>
                  <a:lnTo>
                    <a:pt x="3616" y="34"/>
                  </a:lnTo>
                  <a:lnTo>
                    <a:pt x="3619" y="33"/>
                  </a:lnTo>
                  <a:lnTo>
                    <a:pt x="3623" y="31"/>
                  </a:lnTo>
                  <a:lnTo>
                    <a:pt x="3626" y="30"/>
                  </a:lnTo>
                  <a:lnTo>
                    <a:pt x="3629" y="29"/>
                  </a:lnTo>
                  <a:lnTo>
                    <a:pt x="3633" y="28"/>
                  </a:lnTo>
                  <a:lnTo>
                    <a:pt x="3636" y="27"/>
                  </a:lnTo>
                  <a:lnTo>
                    <a:pt x="3639" y="26"/>
                  </a:lnTo>
                  <a:lnTo>
                    <a:pt x="3642" y="24"/>
                  </a:lnTo>
                  <a:lnTo>
                    <a:pt x="3646" y="23"/>
                  </a:lnTo>
                  <a:lnTo>
                    <a:pt x="3649" y="22"/>
                  </a:lnTo>
                  <a:lnTo>
                    <a:pt x="3652" y="21"/>
                  </a:lnTo>
                  <a:lnTo>
                    <a:pt x="3655" y="20"/>
                  </a:lnTo>
                  <a:lnTo>
                    <a:pt x="3659" y="19"/>
                  </a:lnTo>
                  <a:lnTo>
                    <a:pt x="3662" y="18"/>
                  </a:lnTo>
                  <a:lnTo>
                    <a:pt x="3665" y="17"/>
                  </a:lnTo>
                  <a:lnTo>
                    <a:pt x="3668" y="16"/>
                  </a:lnTo>
                  <a:lnTo>
                    <a:pt x="3672" y="15"/>
                  </a:lnTo>
                  <a:lnTo>
                    <a:pt x="3675" y="14"/>
                  </a:lnTo>
                  <a:lnTo>
                    <a:pt x="3678" y="13"/>
                  </a:lnTo>
                  <a:lnTo>
                    <a:pt x="3681" y="13"/>
                  </a:lnTo>
                  <a:lnTo>
                    <a:pt x="3685" y="12"/>
                  </a:lnTo>
                  <a:lnTo>
                    <a:pt x="3688" y="11"/>
                  </a:lnTo>
                  <a:lnTo>
                    <a:pt x="3691" y="10"/>
                  </a:lnTo>
                  <a:lnTo>
                    <a:pt x="3695" y="9"/>
                  </a:lnTo>
                  <a:lnTo>
                    <a:pt x="3698" y="9"/>
                  </a:lnTo>
                  <a:lnTo>
                    <a:pt x="3701" y="8"/>
                  </a:lnTo>
                  <a:lnTo>
                    <a:pt x="3704" y="7"/>
                  </a:lnTo>
                  <a:lnTo>
                    <a:pt x="3708" y="7"/>
                  </a:lnTo>
                  <a:lnTo>
                    <a:pt x="3711" y="6"/>
                  </a:lnTo>
                  <a:lnTo>
                    <a:pt x="3714" y="6"/>
                  </a:lnTo>
                  <a:lnTo>
                    <a:pt x="3717" y="5"/>
                  </a:lnTo>
                  <a:lnTo>
                    <a:pt x="3721" y="4"/>
                  </a:lnTo>
                  <a:lnTo>
                    <a:pt x="3724" y="4"/>
                  </a:lnTo>
                  <a:lnTo>
                    <a:pt x="3727" y="3"/>
                  </a:lnTo>
                  <a:lnTo>
                    <a:pt x="3730" y="3"/>
                  </a:lnTo>
                  <a:lnTo>
                    <a:pt x="3734" y="3"/>
                  </a:lnTo>
                  <a:lnTo>
                    <a:pt x="3737" y="2"/>
                  </a:lnTo>
                  <a:lnTo>
                    <a:pt x="3740" y="2"/>
                  </a:lnTo>
                  <a:lnTo>
                    <a:pt x="3743" y="1"/>
                  </a:lnTo>
                  <a:lnTo>
                    <a:pt x="3747" y="1"/>
                  </a:lnTo>
                  <a:lnTo>
                    <a:pt x="3750" y="1"/>
                  </a:lnTo>
                  <a:lnTo>
                    <a:pt x="3753" y="1"/>
                  </a:lnTo>
                  <a:lnTo>
                    <a:pt x="3756" y="0"/>
                  </a:lnTo>
                  <a:lnTo>
                    <a:pt x="3760" y="0"/>
                  </a:lnTo>
                  <a:lnTo>
                    <a:pt x="3763" y="0"/>
                  </a:lnTo>
                  <a:lnTo>
                    <a:pt x="3766" y="0"/>
                  </a:lnTo>
                  <a:lnTo>
                    <a:pt x="3770" y="0"/>
                  </a:lnTo>
                  <a:lnTo>
                    <a:pt x="3773" y="0"/>
                  </a:lnTo>
                  <a:lnTo>
                    <a:pt x="3776" y="0"/>
                  </a:lnTo>
                  <a:lnTo>
                    <a:pt x="3779" y="0"/>
                  </a:lnTo>
                  <a:lnTo>
                    <a:pt x="3783" y="0"/>
                  </a:lnTo>
                  <a:lnTo>
                    <a:pt x="3786" y="0"/>
                  </a:lnTo>
                  <a:lnTo>
                    <a:pt x="3789" y="0"/>
                  </a:lnTo>
                  <a:lnTo>
                    <a:pt x="3792" y="0"/>
                  </a:lnTo>
                  <a:lnTo>
                    <a:pt x="3796" y="0"/>
                  </a:lnTo>
                  <a:lnTo>
                    <a:pt x="3799" y="1"/>
                  </a:lnTo>
                  <a:lnTo>
                    <a:pt x="3802" y="1"/>
                  </a:lnTo>
                  <a:lnTo>
                    <a:pt x="3805" y="1"/>
                  </a:lnTo>
                  <a:lnTo>
                    <a:pt x="3809" y="1"/>
                  </a:lnTo>
                  <a:lnTo>
                    <a:pt x="3812" y="1"/>
                  </a:lnTo>
                  <a:lnTo>
                    <a:pt x="3815" y="2"/>
                  </a:lnTo>
                  <a:lnTo>
                    <a:pt x="3818" y="2"/>
                  </a:lnTo>
                  <a:lnTo>
                    <a:pt x="3822" y="2"/>
                  </a:lnTo>
                  <a:lnTo>
                    <a:pt x="3825" y="2"/>
                  </a:lnTo>
                  <a:lnTo>
                    <a:pt x="3828" y="3"/>
                  </a:lnTo>
                  <a:lnTo>
                    <a:pt x="3831" y="3"/>
                  </a:lnTo>
                  <a:lnTo>
                    <a:pt x="3835" y="3"/>
                  </a:lnTo>
                  <a:lnTo>
                    <a:pt x="3838" y="4"/>
                  </a:lnTo>
                  <a:lnTo>
                    <a:pt x="3841" y="4"/>
                  </a:lnTo>
                  <a:lnTo>
                    <a:pt x="3845" y="4"/>
                  </a:lnTo>
                  <a:lnTo>
                    <a:pt x="3848" y="5"/>
                  </a:lnTo>
                  <a:lnTo>
                    <a:pt x="3851" y="5"/>
                  </a:lnTo>
                  <a:lnTo>
                    <a:pt x="3854" y="6"/>
                  </a:lnTo>
                  <a:lnTo>
                    <a:pt x="3858" y="6"/>
                  </a:lnTo>
                  <a:lnTo>
                    <a:pt x="3861" y="7"/>
                  </a:lnTo>
                  <a:lnTo>
                    <a:pt x="3864" y="7"/>
                  </a:lnTo>
                  <a:lnTo>
                    <a:pt x="3867" y="7"/>
                  </a:lnTo>
                  <a:lnTo>
                    <a:pt x="3871" y="8"/>
                  </a:lnTo>
                  <a:lnTo>
                    <a:pt x="3874" y="8"/>
                  </a:lnTo>
                  <a:lnTo>
                    <a:pt x="3877" y="9"/>
                  </a:lnTo>
                  <a:lnTo>
                    <a:pt x="3880" y="9"/>
                  </a:lnTo>
                  <a:lnTo>
                    <a:pt x="3884" y="10"/>
                  </a:lnTo>
                  <a:lnTo>
                    <a:pt x="3887" y="10"/>
                  </a:lnTo>
                  <a:lnTo>
                    <a:pt x="3890" y="11"/>
                  </a:lnTo>
                  <a:lnTo>
                    <a:pt x="3893" y="11"/>
                  </a:lnTo>
                  <a:lnTo>
                    <a:pt x="3897" y="12"/>
                  </a:lnTo>
                  <a:lnTo>
                    <a:pt x="3900" y="12"/>
                  </a:lnTo>
                  <a:lnTo>
                    <a:pt x="3903" y="12"/>
                  </a:lnTo>
                  <a:lnTo>
                    <a:pt x="3906" y="13"/>
                  </a:lnTo>
                  <a:lnTo>
                    <a:pt x="3910" y="13"/>
                  </a:lnTo>
                  <a:lnTo>
                    <a:pt x="3913" y="14"/>
                  </a:lnTo>
                  <a:lnTo>
                    <a:pt x="3916" y="14"/>
                  </a:lnTo>
                  <a:lnTo>
                    <a:pt x="3920" y="15"/>
                  </a:lnTo>
                  <a:lnTo>
                    <a:pt x="3923" y="15"/>
                  </a:lnTo>
                  <a:lnTo>
                    <a:pt x="3926" y="15"/>
                  </a:lnTo>
                  <a:lnTo>
                    <a:pt x="3929" y="16"/>
                  </a:lnTo>
                  <a:lnTo>
                    <a:pt x="3933" y="16"/>
                  </a:lnTo>
                  <a:lnTo>
                    <a:pt x="3936" y="17"/>
                  </a:lnTo>
                  <a:lnTo>
                    <a:pt x="3939" y="17"/>
                  </a:lnTo>
                  <a:lnTo>
                    <a:pt x="3942" y="17"/>
                  </a:lnTo>
                  <a:lnTo>
                    <a:pt x="3946" y="18"/>
                  </a:lnTo>
                  <a:lnTo>
                    <a:pt x="3949" y="18"/>
                  </a:lnTo>
                  <a:lnTo>
                    <a:pt x="3952" y="19"/>
                  </a:lnTo>
                  <a:lnTo>
                    <a:pt x="3955" y="19"/>
                  </a:lnTo>
                  <a:lnTo>
                    <a:pt x="3959" y="19"/>
                  </a:lnTo>
                  <a:lnTo>
                    <a:pt x="3962" y="20"/>
                  </a:lnTo>
                  <a:lnTo>
                    <a:pt x="3965" y="20"/>
                  </a:lnTo>
                  <a:lnTo>
                    <a:pt x="3968" y="20"/>
                  </a:lnTo>
                  <a:lnTo>
                    <a:pt x="3972" y="20"/>
                  </a:lnTo>
                  <a:lnTo>
                    <a:pt x="3975" y="21"/>
                  </a:lnTo>
                  <a:lnTo>
                    <a:pt x="3978" y="21"/>
                  </a:lnTo>
                  <a:lnTo>
                    <a:pt x="3981" y="21"/>
                  </a:lnTo>
                  <a:lnTo>
                    <a:pt x="3985" y="22"/>
                  </a:lnTo>
                  <a:lnTo>
                    <a:pt x="3988" y="22"/>
                  </a:lnTo>
                  <a:lnTo>
                    <a:pt x="3991" y="22"/>
                  </a:lnTo>
                  <a:lnTo>
                    <a:pt x="3995" y="22"/>
                  </a:lnTo>
                  <a:lnTo>
                    <a:pt x="3998" y="22"/>
                  </a:lnTo>
                  <a:lnTo>
                    <a:pt x="4001" y="23"/>
                  </a:lnTo>
                  <a:lnTo>
                    <a:pt x="4004" y="23"/>
                  </a:lnTo>
                  <a:lnTo>
                    <a:pt x="4008" y="23"/>
                  </a:lnTo>
                  <a:lnTo>
                    <a:pt x="4011" y="23"/>
                  </a:lnTo>
                  <a:lnTo>
                    <a:pt x="4014" y="23"/>
                  </a:lnTo>
                  <a:lnTo>
                    <a:pt x="4017" y="23"/>
                  </a:lnTo>
                  <a:lnTo>
                    <a:pt x="4021" y="24"/>
                  </a:lnTo>
                  <a:lnTo>
                    <a:pt x="4024" y="24"/>
                  </a:lnTo>
                  <a:lnTo>
                    <a:pt x="4027" y="24"/>
                  </a:lnTo>
                  <a:lnTo>
                    <a:pt x="4030" y="24"/>
                  </a:lnTo>
                  <a:lnTo>
                    <a:pt x="4034" y="24"/>
                  </a:lnTo>
                  <a:lnTo>
                    <a:pt x="4037" y="24"/>
                  </a:lnTo>
                  <a:lnTo>
                    <a:pt x="4040" y="24"/>
                  </a:lnTo>
                  <a:lnTo>
                    <a:pt x="4043" y="24"/>
                  </a:lnTo>
                  <a:lnTo>
                    <a:pt x="4047" y="24"/>
                  </a:lnTo>
                  <a:lnTo>
                    <a:pt x="4050" y="24"/>
                  </a:lnTo>
                  <a:lnTo>
                    <a:pt x="4053" y="25"/>
                  </a:lnTo>
                  <a:lnTo>
                    <a:pt x="4057" y="25"/>
                  </a:lnTo>
                  <a:lnTo>
                    <a:pt x="4060" y="25"/>
                  </a:lnTo>
                  <a:lnTo>
                    <a:pt x="4063" y="25"/>
                  </a:lnTo>
                  <a:lnTo>
                    <a:pt x="4066" y="25"/>
                  </a:lnTo>
                  <a:lnTo>
                    <a:pt x="4070" y="25"/>
                  </a:lnTo>
                  <a:lnTo>
                    <a:pt x="4073" y="25"/>
                  </a:lnTo>
                  <a:lnTo>
                    <a:pt x="4076" y="25"/>
                  </a:lnTo>
                  <a:lnTo>
                    <a:pt x="4079" y="25"/>
                  </a:lnTo>
                  <a:lnTo>
                    <a:pt x="4083" y="25"/>
                  </a:lnTo>
                  <a:lnTo>
                    <a:pt x="4086" y="25"/>
                  </a:lnTo>
                  <a:lnTo>
                    <a:pt x="4089" y="25"/>
                  </a:lnTo>
                  <a:lnTo>
                    <a:pt x="4092" y="25"/>
                  </a:lnTo>
                  <a:lnTo>
                    <a:pt x="4096" y="25"/>
                  </a:lnTo>
                  <a:lnTo>
                    <a:pt x="4099" y="25"/>
                  </a:lnTo>
                  <a:lnTo>
                    <a:pt x="4102" y="25"/>
                  </a:lnTo>
                  <a:lnTo>
                    <a:pt x="4105" y="25"/>
                  </a:lnTo>
                  <a:lnTo>
                    <a:pt x="4109" y="25"/>
                  </a:lnTo>
                  <a:lnTo>
                    <a:pt x="4112" y="25"/>
                  </a:lnTo>
                  <a:lnTo>
                    <a:pt x="4115" y="25"/>
                  </a:lnTo>
                  <a:lnTo>
                    <a:pt x="4118" y="25"/>
                  </a:lnTo>
                  <a:lnTo>
                    <a:pt x="4122" y="25"/>
                  </a:lnTo>
                  <a:lnTo>
                    <a:pt x="4125" y="26"/>
                  </a:lnTo>
                  <a:lnTo>
                    <a:pt x="4128" y="26"/>
                  </a:lnTo>
                  <a:lnTo>
                    <a:pt x="4132" y="26"/>
                  </a:lnTo>
                  <a:lnTo>
                    <a:pt x="4135" y="26"/>
                  </a:lnTo>
                  <a:lnTo>
                    <a:pt x="4138" y="26"/>
                  </a:lnTo>
                  <a:lnTo>
                    <a:pt x="4141" y="26"/>
                  </a:lnTo>
                  <a:lnTo>
                    <a:pt x="4145" y="26"/>
                  </a:lnTo>
                  <a:lnTo>
                    <a:pt x="4148" y="26"/>
                  </a:lnTo>
                  <a:lnTo>
                    <a:pt x="4151" y="26"/>
                  </a:lnTo>
                  <a:lnTo>
                    <a:pt x="4154" y="26"/>
                  </a:lnTo>
                  <a:lnTo>
                    <a:pt x="4158" y="27"/>
                  </a:lnTo>
                  <a:lnTo>
                    <a:pt x="4161" y="27"/>
                  </a:lnTo>
                  <a:lnTo>
                    <a:pt x="4164" y="27"/>
                  </a:lnTo>
                  <a:lnTo>
                    <a:pt x="4167" y="27"/>
                  </a:lnTo>
                  <a:lnTo>
                    <a:pt x="4171" y="28"/>
                  </a:lnTo>
                  <a:lnTo>
                    <a:pt x="4174" y="28"/>
                  </a:lnTo>
                  <a:lnTo>
                    <a:pt x="4177" y="28"/>
                  </a:lnTo>
                  <a:lnTo>
                    <a:pt x="4180" y="28"/>
                  </a:lnTo>
                  <a:lnTo>
                    <a:pt x="4184" y="29"/>
                  </a:lnTo>
                  <a:lnTo>
                    <a:pt x="4187" y="29"/>
                  </a:lnTo>
                  <a:lnTo>
                    <a:pt x="4190" y="29"/>
                  </a:lnTo>
                  <a:lnTo>
                    <a:pt x="4193" y="30"/>
                  </a:lnTo>
                  <a:lnTo>
                    <a:pt x="4197" y="30"/>
                  </a:lnTo>
                  <a:lnTo>
                    <a:pt x="4200" y="30"/>
                  </a:lnTo>
                  <a:lnTo>
                    <a:pt x="4203" y="31"/>
                  </a:lnTo>
                  <a:lnTo>
                    <a:pt x="4207" y="31"/>
                  </a:lnTo>
                  <a:lnTo>
                    <a:pt x="4210" y="32"/>
                  </a:lnTo>
                  <a:lnTo>
                    <a:pt x="4213" y="32"/>
                  </a:lnTo>
                  <a:lnTo>
                    <a:pt x="4216" y="32"/>
                  </a:lnTo>
                  <a:lnTo>
                    <a:pt x="4220" y="33"/>
                  </a:lnTo>
                  <a:lnTo>
                    <a:pt x="4223" y="33"/>
                  </a:lnTo>
                  <a:lnTo>
                    <a:pt x="4226" y="34"/>
                  </a:lnTo>
                  <a:lnTo>
                    <a:pt x="4229" y="34"/>
                  </a:lnTo>
                  <a:lnTo>
                    <a:pt x="4233" y="35"/>
                  </a:lnTo>
                  <a:lnTo>
                    <a:pt x="4236" y="36"/>
                  </a:lnTo>
                  <a:lnTo>
                    <a:pt x="4239" y="36"/>
                  </a:lnTo>
                  <a:lnTo>
                    <a:pt x="4242" y="37"/>
                  </a:lnTo>
                  <a:lnTo>
                    <a:pt x="4246" y="37"/>
                  </a:lnTo>
                  <a:lnTo>
                    <a:pt x="4249" y="38"/>
                  </a:lnTo>
                  <a:lnTo>
                    <a:pt x="4252" y="39"/>
                  </a:lnTo>
                  <a:lnTo>
                    <a:pt x="4255" y="40"/>
                  </a:lnTo>
                  <a:lnTo>
                    <a:pt x="4259" y="40"/>
                  </a:lnTo>
                  <a:lnTo>
                    <a:pt x="4262" y="41"/>
                  </a:lnTo>
                  <a:lnTo>
                    <a:pt x="4265" y="42"/>
                  </a:lnTo>
                  <a:lnTo>
                    <a:pt x="4268" y="43"/>
                  </a:lnTo>
                  <a:lnTo>
                    <a:pt x="4272" y="44"/>
                  </a:lnTo>
                  <a:lnTo>
                    <a:pt x="4275" y="44"/>
                  </a:lnTo>
                  <a:lnTo>
                    <a:pt x="4278" y="45"/>
                  </a:lnTo>
                  <a:lnTo>
                    <a:pt x="4282" y="46"/>
                  </a:lnTo>
                  <a:lnTo>
                    <a:pt x="4285" y="47"/>
                  </a:lnTo>
                  <a:lnTo>
                    <a:pt x="4288" y="48"/>
                  </a:lnTo>
                  <a:lnTo>
                    <a:pt x="4291" y="49"/>
                  </a:lnTo>
                  <a:lnTo>
                    <a:pt x="4295" y="50"/>
                  </a:lnTo>
                  <a:lnTo>
                    <a:pt x="4298" y="51"/>
                  </a:lnTo>
                  <a:lnTo>
                    <a:pt x="4301" y="52"/>
                  </a:lnTo>
                  <a:lnTo>
                    <a:pt x="4304" y="53"/>
                  </a:lnTo>
                  <a:lnTo>
                    <a:pt x="4308" y="54"/>
                  </a:lnTo>
                  <a:lnTo>
                    <a:pt x="4311" y="55"/>
                  </a:lnTo>
                  <a:lnTo>
                    <a:pt x="4314" y="56"/>
                  </a:lnTo>
                  <a:lnTo>
                    <a:pt x="4317" y="57"/>
                  </a:lnTo>
                  <a:lnTo>
                    <a:pt x="4321" y="58"/>
                  </a:lnTo>
                  <a:lnTo>
                    <a:pt x="4324" y="59"/>
                  </a:lnTo>
                  <a:lnTo>
                    <a:pt x="4327" y="60"/>
                  </a:lnTo>
                  <a:lnTo>
                    <a:pt x="4330" y="62"/>
                  </a:lnTo>
                  <a:lnTo>
                    <a:pt x="4334" y="63"/>
                  </a:lnTo>
                  <a:lnTo>
                    <a:pt x="4337" y="64"/>
                  </a:lnTo>
                  <a:lnTo>
                    <a:pt x="4340" y="65"/>
                  </a:lnTo>
                  <a:lnTo>
                    <a:pt x="4343" y="66"/>
                  </a:lnTo>
                  <a:lnTo>
                    <a:pt x="4347" y="68"/>
                  </a:lnTo>
                  <a:lnTo>
                    <a:pt x="4350" y="69"/>
                  </a:lnTo>
                  <a:lnTo>
                    <a:pt x="4353" y="70"/>
                  </a:lnTo>
                  <a:lnTo>
                    <a:pt x="4357" y="72"/>
                  </a:lnTo>
                  <a:lnTo>
                    <a:pt x="4360" y="73"/>
                  </a:lnTo>
                  <a:lnTo>
                    <a:pt x="4363" y="74"/>
                  </a:lnTo>
                  <a:lnTo>
                    <a:pt x="4366" y="76"/>
                  </a:lnTo>
                  <a:lnTo>
                    <a:pt x="4370" y="77"/>
                  </a:lnTo>
                  <a:lnTo>
                    <a:pt x="4373" y="78"/>
                  </a:lnTo>
                  <a:lnTo>
                    <a:pt x="4376" y="80"/>
                  </a:lnTo>
                  <a:lnTo>
                    <a:pt x="4379" y="81"/>
                  </a:lnTo>
                  <a:lnTo>
                    <a:pt x="4383" y="82"/>
                  </a:lnTo>
                  <a:lnTo>
                    <a:pt x="4386" y="84"/>
                  </a:lnTo>
                  <a:lnTo>
                    <a:pt x="4389" y="85"/>
                  </a:lnTo>
                  <a:lnTo>
                    <a:pt x="4392" y="86"/>
                  </a:lnTo>
                  <a:lnTo>
                    <a:pt x="4396" y="88"/>
                  </a:lnTo>
                  <a:lnTo>
                    <a:pt x="4399" y="89"/>
                  </a:lnTo>
                  <a:lnTo>
                    <a:pt x="4402" y="91"/>
                  </a:lnTo>
                  <a:lnTo>
                    <a:pt x="4405" y="92"/>
                  </a:lnTo>
                  <a:lnTo>
                    <a:pt x="4409" y="94"/>
                  </a:lnTo>
                  <a:lnTo>
                    <a:pt x="4412" y="95"/>
                  </a:lnTo>
                  <a:lnTo>
                    <a:pt x="4415" y="97"/>
                  </a:lnTo>
                  <a:lnTo>
                    <a:pt x="4419" y="98"/>
                  </a:lnTo>
                  <a:lnTo>
                    <a:pt x="4422" y="100"/>
                  </a:lnTo>
                  <a:lnTo>
                    <a:pt x="4425" y="101"/>
                  </a:lnTo>
                  <a:lnTo>
                    <a:pt x="4428" y="103"/>
                  </a:lnTo>
                  <a:lnTo>
                    <a:pt x="4432" y="104"/>
                  </a:lnTo>
                  <a:lnTo>
                    <a:pt x="4435" y="106"/>
                  </a:lnTo>
                  <a:lnTo>
                    <a:pt x="4438" y="107"/>
                  </a:lnTo>
                  <a:lnTo>
                    <a:pt x="4441" y="109"/>
                  </a:lnTo>
                  <a:lnTo>
                    <a:pt x="4445" y="111"/>
                  </a:lnTo>
                  <a:lnTo>
                    <a:pt x="4448" y="112"/>
                  </a:lnTo>
                  <a:lnTo>
                    <a:pt x="4451" y="114"/>
                  </a:lnTo>
                  <a:lnTo>
                    <a:pt x="4454" y="115"/>
                  </a:lnTo>
                  <a:lnTo>
                    <a:pt x="4458" y="117"/>
                  </a:lnTo>
                  <a:lnTo>
                    <a:pt x="4461" y="118"/>
                  </a:lnTo>
                  <a:lnTo>
                    <a:pt x="4464" y="120"/>
                  </a:lnTo>
                  <a:lnTo>
                    <a:pt x="4467" y="122"/>
                  </a:lnTo>
                  <a:lnTo>
                    <a:pt x="4471" y="123"/>
                  </a:lnTo>
                  <a:lnTo>
                    <a:pt x="4474" y="125"/>
                  </a:lnTo>
                  <a:lnTo>
                    <a:pt x="4477" y="126"/>
                  </a:lnTo>
                  <a:lnTo>
                    <a:pt x="4480" y="128"/>
                  </a:lnTo>
                  <a:lnTo>
                    <a:pt x="4484" y="130"/>
                  </a:lnTo>
                  <a:lnTo>
                    <a:pt x="4487" y="131"/>
                  </a:lnTo>
                  <a:lnTo>
                    <a:pt x="4490" y="133"/>
                  </a:lnTo>
                  <a:lnTo>
                    <a:pt x="4494" y="134"/>
                  </a:lnTo>
                  <a:lnTo>
                    <a:pt x="4497" y="136"/>
                  </a:lnTo>
                  <a:lnTo>
                    <a:pt x="4500" y="138"/>
                  </a:lnTo>
                  <a:lnTo>
                    <a:pt x="4503" y="139"/>
                  </a:lnTo>
                  <a:lnTo>
                    <a:pt x="4507" y="141"/>
                  </a:lnTo>
                  <a:lnTo>
                    <a:pt x="4510" y="143"/>
                  </a:lnTo>
                  <a:lnTo>
                    <a:pt x="4513" y="144"/>
                  </a:lnTo>
                  <a:lnTo>
                    <a:pt x="4516" y="146"/>
                  </a:lnTo>
                  <a:lnTo>
                    <a:pt x="4520" y="147"/>
                  </a:lnTo>
                  <a:lnTo>
                    <a:pt x="4523" y="149"/>
                  </a:lnTo>
                  <a:lnTo>
                    <a:pt x="4526" y="151"/>
                  </a:lnTo>
                  <a:lnTo>
                    <a:pt x="4529" y="152"/>
                  </a:lnTo>
                  <a:lnTo>
                    <a:pt x="4533" y="154"/>
                  </a:lnTo>
                  <a:lnTo>
                    <a:pt x="4536" y="156"/>
                  </a:lnTo>
                  <a:lnTo>
                    <a:pt x="4539" y="157"/>
                  </a:lnTo>
                  <a:lnTo>
                    <a:pt x="4542" y="159"/>
                  </a:lnTo>
                  <a:lnTo>
                    <a:pt x="4546" y="161"/>
                  </a:lnTo>
                  <a:lnTo>
                    <a:pt x="4549" y="162"/>
                  </a:lnTo>
                  <a:lnTo>
                    <a:pt x="4552" y="164"/>
                  </a:lnTo>
                  <a:lnTo>
                    <a:pt x="4555" y="165"/>
                  </a:lnTo>
                  <a:lnTo>
                    <a:pt x="4559" y="167"/>
                  </a:lnTo>
                  <a:lnTo>
                    <a:pt x="4562" y="169"/>
                  </a:lnTo>
                  <a:lnTo>
                    <a:pt x="4565" y="170"/>
                  </a:lnTo>
                  <a:lnTo>
                    <a:pt x="4569" y="172"/>
                  </a:lnTo>
                  <a:lnTo>
                    <a:pt x="4572" y="174"/>
                  </a:lnTo>
                  <a:lnTo>
                    <a:pt x="4575" y="175"/>
                  </a:lnTo>
                  <a:lnTo>
                    <a:pt x="4578" y="177"/>
                  </a:lnTo>
                  <a:lnTo>
                    <a:pt x="4582" y="178"/>
                  </a:lnTo>
                  <a:lnTo>
                    <a:pt x="4585" y="180"/>
                  </a:lnTo>
                  <a:lnTo>
                    <a:pt x="4588" y="182"/>
                  </a:lnTo>
                  <a:lnTo>
                    <a:pt x="4591" y="183"/>
                  </a:lnTo>
                  <a:lnTo>
                    <a:pt x="4595" y="185"/>
                  </a:lnTo>
                  <a:lnTo>
                    <a:pt x="4598" y="187"/>
                  </a:lnTo>
                  <a:lnTo>
                    <a:pt x="4601" y="188"/>
                  </a:lnTo>
                  <a:lnTo>
                    <a:pt x="4604" y="190"/>
                  </a:lnTo>
                  <a:lnTo>
                    <a:pt x="4608" y="191"/>
                  </a:lnTo>
                  <a:lnTo>
                    <a:pt x="4611" y="193"/>
                  </a:lnTo>
                  <a:lnTo>
                    <a:pt x="4614" y="195"/>
                  </a:lnTo>
                  <a:lnTo>
                    <a:pt x="4617" y="196"/>
                  </a:lnTo>
                  <a:lnTo>
                    <a:pt x="4621" y="198"/>
                  </a:lnTo>
                  <a:lnTo>
                    <a:pt x="4624" y="199"/>
                  </a:lnTo>
                  <a:lnTo>
                    <a:pt x="4627" y="201"/>
                  </a:lnTo>
                  <a:lnTo>
                    <a:pt x="4630" y="203"/>
                  </a:lnTo>
                  <a:lnTo>
                    <a:pt x="4634" y="204"/>
                  </a:lnTo>
                  <a:lnTo>
                    <a:pt x="4637" y="206"/>
                  </a:lnTo>
                  <a:lnTo>
                    <a:pt x="4640" y="207"/>
                  </a:lnTo>
                  <a:lnTo>
                    <a:pt x="4644" y="209"/>
                  </a:lnTo>
                  <a:lnTo>
                    <a:pt x="4647" y="210"/>
                  </a:lnTo>
                  <a:lnTo>
                    <a:pt x="4650" y="212"/>
                  </a:lnTo>
                  <a:lnTo>
                    <a:pt x="4653" y="213"/>
                  </a:lnTo>
                  <a:lnTo>
                    <a:pt x="4657" y="215"/>
                  </a:lnTo>
                  <a:lnTo>
                    <a:pt x="4660" y="217"/>
                  </a:lnTo>
                  <a:lnTo>
                    <a:pt x="4663" y="218"/>
                  </a:lnTo>
                  <a:lnTo>
                    <a:pt x="4666" y="220"/>
                  </a:lnTo>
                  <a:lnTo>
                    <a:pt x="4670" y="221"/>
                  </a:lnTo>
                  <a:lnTo>
                    <a:pt x="4673" y="223"/>
                  </a:lnTo>
                  <a:lnTo>
                    <a:pt x="4676" y="224"/>
                  </a:lnTo>
                  <a:lnTo>
                    <a:pt x="4679" y="226"/>
                  </a:lnTo>
                  <a:lnTo>
                    <a:pt x="4683" y="227"/>
                  </a:lnTo>
                  <a:lnTo>
                    <a:pt x="4686" y="229"/>
                  </a:lnTo>
                  <a:lnTo>
                    <a:pt x="4689" y="230"/>
                  </a:lnTo>
                  <a:lnTo>
                    <a:pt x="4692" y="232"/>
                  </a:lnTo>
                  <a:lnTo>
                    <a:pt x="4696" y="233"/>
                  </a:lnTo>
                  <a:lnTo>
                    <a:pt x="4699" y="235"/>
                  </a:lnTo>
                  <a:lnTo>
                    <a:pt x="4702" y="236"/>
                  </a:lnTo>
                  <a:lnTo>
                    <a:pt x="4705" y="238"/>
                  </a:lnTo>
                  <a:lnTo>
                    <a:pt x="4709" y="239"/>
                  </a:lnTo>
                  <a:lnTo>
                    <a:pt x="4712" y="240"/>
                  </a:lnTo>
                  <a:lnTo>
                    <a:pt x="4715" y="242"/>
                  </a:lnTo>
                  <a:lnTo>
                    <a:pt x="4719" y="243"/>
                  </a:lnTo>
                  <a:lnTo>
                    <a:pt x="4722" y="245"/>
                  </a:lnTo>
                  <a:lnTo>
                    <a:pt x="4725" y="246"/>
                  </a:lnTo>
                  <a:lnTo>
                    <a:pt x="4728" y="248"/>
                  </a:lnTo>
                  <a:lnTo>
                    <a:pt x="4732" y="249"/>
                  </a:lnTo>
                  <a:lnTo>
                    <a:pt x="4735" y="250"/>
                  </a:lnTo>
                  <a:lnTo>
                    <a:pt x="4738" y="252"/>
                  </a:lnTo>
                  <a:lnTo>
                    <a:pt x="4741" y="253"/>
                  </a:lnTo>
                  <a:lnTo>
                    <a:pt x="4745" y="255"/>
                  </a:lnTo>
                  <a:lnTo>
                    <a:pt x="4748" y="256"/>
                  </a:lnTo>
                  <a:lnTo>
                    <a:pt x="4751" y="257"/>
                  </a:lnTo>
                  <a:lnTo>
                    <a:pt x="4754" y="259"/>
                  </a:lnTo>
                  <a:lnTo>
                    <a:pt x="4758" y="260"/>
                  </a:lnTo>
                  <a:lnTo>
                    <a:pt x="4761" y="261"/>
                  </a:lnTo>
                  <a:lnTo>
                    <a:pt x="4764" y="263"/>
                  </a:lnTo>
                  <a:lnTo>
                    <a:pt x="4767" y="264"/>
                  </a:lnTo>
                  <a:lnTo>
                    <a:pt x="4771" y="265"/>
                  </a:lnTo>
                  <a:lnTo>
                    <a:pt x="4774" y="267"/>
                  </a:lnTo>
                  <a:lnTo>
                    <a:pt x="4777" y="268"/>
                  </a:lnTo>
                  <a:lnTo>
                    <a:pt x="4781" y="269"/>
                  </a:lnTo>
                  <a:lnTo>
                    <a:pt x="4784" y="271"/>
                  </a:lnTo>
                  <a:lnTo>
                    <a:pt x="4787" y="272"/>
                  </a:lnTo>
                  <a:lnTo>
                    <a:pt x="4790" y="273"/>
                  </a:lnTo>
                  <a:lnTo>
                    <a:pt x="4794" y="274"/>
                  </a:lnTo>
                  <a:lnTo>
                    <a:pt x="4797" y="276"/>
                  </a:lnTo>
                  <a:lnTo>
                    <a:pt x="4800" y="277"/>
                  </a:lnTo>
                  <a:lnTo>
                    <a:pt x="4803" y="278"/>
                  </a:lnTo>
                  <a:lnTo>
                    <a:pt x="4807" y="279"/>
                  </a:lnTo>
                  <a:lnTo>
                    <a:pt x="4810" y="281"/>
                  </a:lnTo>
                  <a:lnTo>
                    <a:pt x="4813" y="282"/>
                  </a:lnTo>
                  <a:lnTo>
                    <a:pt x="4816" y="283"/>
                  </a:lnTo>
                  <a:lnTo>
                    <a:pt x="4820" y="284"/>
                  </a:lnTo>
                  <a:lnTo>
                    <a:pt x="4823" y="286"/>
                  </a:lnTo>
                  <a:lnTo>
                    <a:pt x="4826" y="287"/>
                  </a:lnTo>
                  <a:lnTo>
                    <a:pt x="4829" y="288"/>
                  </a:lnTo>
                  <a:lnTo>
                    <a:pt x="4833" y="289"/>
                  </a:lnTo>
                  <a:lnTo>
                    <a:pt x="4836" y="290"/>
                  </a:lnTo>
                  <a:lnTo>
                    <a:pt x="4839" y="291"/>
                  </a:lnTo>
                  <a:lnTo>
                    <a:pt x="4842" y="293"/>
                  </a:lnTo>
                  <a:lnTo>
                    <a:pt x="4846" y="294"/>
                  </a:lnTo>
                  <a:lnTo>
                    <a:pt x="4849" y="295"/>
                  </a:lnTo>
                  <a:lnTo>
                    <a:pt x="4852" y="296"/>
                  </a:lnTo>
                  <a:lnTo>
                    <a:pt x="4856" y="297"/>
                  </a:lnTo>
                  <a:lnTo>
                    <a:pt x="4859" y="298"/>
                  </a:lnTo>
                  <a:lnTo>
                    <a:pt x="4862" y="299"/>
                  </a:lnTo>
                  <a:lnTo>
                    <a:pt x="4865" y="300"/>
                  </a:lnTo>
                  <a:lnTo>
                    <a:pt x="4869" y="301"/>
                  </a:lnTo>
                  <a:lnTo>
                    <a:pt x="4872" y="303"/>
                  </a:lnTo>
                  <a:lnTo>
                    <a:pt x="4875" y="304"/>
                  </a:lnTo>
                  <a:lnTo>
                    <a:pt x="4878" y="305"/>
                  </a:lnTo>
                  <a:lnTo>
                    <a:pt x="4882" y="306"/>
                  </a:lnTo>
                  <a:lnTo>
                    <a:pt x="4885" y="307"/>
                  </a:lnTo>
                  <a:lnTo>
                    <a:pt x="4888" y="308"/>
                  </a:lnTo>
                  <a:lnTo>
                    <a:pt x="4891" y="309"/>
                  </a:lnTo>
                  <a:lnTo>
                    <a:pt x="4895" y="310"/>
                  </a:lnTo>
                  <a:lnTo>
                    <a:pt x="4898" y="311"/>
                  </a:lnTo>
                  <a:lnTo>
                    <a:pt x="4901" y="312"/>
                  </a:lnTo>
                  <a:lnTo>
                    <a:pt x="4904" y="313"/>
                  </a:lnTo>
                  <a:lnTo>
                    <a:pt x="4908" y="314"/>
                  </a:lnTo>
                  <a:lnTo>
                    <a:pt x="4911" y="315"/>
                  </a:lnTo>
                  <a:lnTo>
                    <a:pt x="4914" y="316"/>
                  </a:lnTo>
                  <a:lnTo>
                    <a:pt x="4917" y="317"/>
                  </a:lnTo>
                  <a:lnTo>
                    <a:pt x="4921" y="318"/>
                  </a:lnTo>
                  <a:lnTo>
                    <a:pt x="4924" y="319"/>
                  </a:lnTo>
                  <a:lnTo>
                    <a:pt x="4927" y="320"/>
                  </a:lnTo>
                  <a:lnTo>
                    <a:pt x="4931" y="321"/>
                  </a:lnTo>
                  <a:lnTo>
                    <a:pt x="4934" y="322"/>
                  </a:lnTo>
                  <a:lnTo>
                    <a:pt x="4937" y="323"/>
                  </a:lnTo>
                  <a:lnTo>
                    <a:pt x="4940" y="324"/>
                  </a:lnTo>
                  <a:lnTo>
                    <a:pt x="4944" y="325"/>
                  </a:lnTo>
                  <a:lnTo>
                    <a:pt x="4947" y="326"/>
                  </a:lnTo>
                  <a:lnTo>
                    <a:pt x="4950" y="327"/>
                  </a:lnTo>
                  <a:lnTo>
                    <a:pt x="4953" y="327"/>
                  </a:lnTo>
                  <a:lnTo>
                    <a:pt x="4957" y="328"/>
                  </a:lnTo>
                  <a:lnTo>
                    <a:pt x="4960" y="329"/>
                  </a:lnTo>
                  <a:lnTo>
                    <a:pt x="4963" y="330"/>
                  </a:lnTo>
                  <a:lnTo>
                    <a:pt x="4966" y="331"/>
                  </a:lnTo>
                  <a:lnTo>
                    <a:pt x="4970" y="332"/>
                  </a:lnTo>
                  <a:lnTo>
                    <a:pt x="4973" y="333"/>
                  </a:lnTo>
                  <a:lnTo>
                    <a:pt x="4976" y="334"/>
                  </a:lnTo>
                  <a:lnTo>
                    <a:pt x="4979" y="335"/>
                  </a:lnTo>
                  <a:lnTo>
                    <a:pt x="4983" y="336"/>
                  </a:lnTo>
                  <a:lnTo>
                    <a:pt x="4986" y="336"/>
                  </a:lnTo>
                  <a:lnTo>
                    <a:pt x="4989" y="337"/>
                  </a:lnTo>
                  <a:lnTo>
                    <a:pt x="4992" y="338"/>
                  </a:lnTo>
                  <a:lnTo>
                    <a:pt x="4996" y="339"/>
                  </a:lnTo>
                  <a:lnTo>
                    <a:pt x="4999" y="340"/>
                  </a:lnTo>
                  <a:lnTo>
                    <a:pt x="5002" y="341"/>
                  </a:lnTo>
                  <a:lnTo>
                    <a:pt x="5006" y="342"/>
                  </a:lnTo>
                  <a:lnTo>
                    <a:pt x="5009" y="342"/>
                  </a:lnTo>
                  <a:lnTo>
                    <a:pt x="5012" y="343"/>
                  </a:lnTo>
                  <a:lnTo>
                    <a:pt x="5015" y="344"/>
                  </a:lnTo>
                  <a:lnTo>
                    <a:pt x="5019" y="345"/>
                  </a:lnTo>
                  <a:lnTo>
                    <a:pt x="5022" y="346"/>
                  </a:lnTo>
                  <a:lnTo>
                    <a:pt x="5025" y="347"/>
                  </a:lnTo>
                  <a:lnTo>
                    <a:pt x="5028" y="347"/>
                  </a:lnTo>
                  <a:lnTo>
                    <a:pt x="5032" y="348"/>
                  </a:lnTo>
                  <a:lnTo>
                    <a:pt x="5035" y="349"/>
                  </a:lnTo>
                  <a:lnTo>
                    <a:pt x="5038" y="350"/>
                  </a:lnTo>
                  <a:lnTo>
                    <a:pt x="5041" y="351"/>
                  </a:lnTo>
                  <a:lnTo>
                    <a:pt x="5045" y="352"/>
                  </a:lnTo>
                  <a:lnTo>
                    <a:pt x="5048" y="353"/>
                  </a:lnTo>
                  <a:lnTo>
                    <a:pt x="5051" y="353"/>
                  </a:lnTo>
                  <a:lnTo>
                    <a:pt x="5054" y="354"/>
                  </a:lnTo>
                  <a:lnTo>
                    <a:pt x="5058" y="355"/>
                  </a:lnTo>
                  <a:lnTo>
                    <a:pt x="5061" y="356"/>
                  </a:lnTo>
                  <a:lnTo>
                    <a:pt x="5064" y="357"/>
                  </a:lnTo>
                  <a:lnTo>
                    <a:pt x="5067" y="357"/>
                  </a:lnTo>
                  <a:lnTo>
                    <a:pt x="5071" y="358"/>
                  </a:lnTo>
                  <a:lnTo>
                    <a:pt x="5074" y="359"/>
                  </a:lnTo>
                  <a:lnTo>
                    <a:pt x="5077" y="360"/>
                  </a:lnTo>
                  <a:lnTo>
                    <a:pt x="5081" y="361"/>
                  </a:lnTo>
                  <a:lnTo>
                    <a:pt x="5084" y="361"/>
                  </a:lnTo>
                  <a:lnTo>
                    <a:pt x="5087" y="362"/>
                  </a:lnTo>
                  <a:lnTo>
                    <a:pt x="5090" y="363"/>
                  </a:lnTo>
                  <a:lnTo>
                    <a:pt x="5094" y="364"/>
                  </a:lnTo>
                  <a:lnTo>
                    <a:pt x="5097" y="365"/>
                  </a:lnTo>
                  <a:lnTo>
                    <a:pt x="5100" y="366"/>
                  </a:lnTo>
                  <a:lnTo>
                    <a:pt x="5103" y="366"/>
                  </a:lnTo>
                  <a:lnTo>
                    <a:pt x="5107" y="367"/>
                  </a:lnTo>
                  <a:lnTo>
                    <a:pt x="5110" y="368"/>
                  </a:lnTo>
                  <a:lnTo>
                    <a:pt x="5113" y="369"/>
                  </a:lnTo>
                  <a:lnTo>
                    <a:pt x="5116" y="370"/>
                  </a:lnTo>
                  <a:lnTo>
                    <a:pt x="5120" y="370"/>
                  </a:lnTo>
                  <a:lnTo>
                    <a:pt x="5123" y="371"/>
                  </a:lnTo>
                  <a:lnTo>
                    <a:pt x="5126" y="372"/>
                  </a:lnTo>
                  <a:lnTo>
                    <a:pt x="5129" y="373"/>
                  </a:lnTo>
                  <a:lnTo>
                    <a:pt x="5133" y="374"/>
                  </a:lnTo>
                  <a:lnTo>
                    <a:pt x="5136" y="375"/>
                  </a:lnTo>
                  <a:lnTo>
                    <a:pt x="5139" y="375"/>
                  </a:lnTo>
                  <a:lnTo>
                    <a:pt x="5143" y="376"/>
                  </a:lnTo>
                  <a:lnTo>
                    <a:pt x="5146" y="377"/>
                  </a:lnTo>
                  <a:lnTo>
                    <a:pt x="5149" y="378"/>
                  </a:lnTo>
                  <a:lnTo>
                    <a:pt x="5152" y="379"/>
                  </a:lnTo>
                  <a:lnTo>
                    <a:pt x="5156" y="379"/>
                  </a:lnTo>
                  <a:lnTo>
                    <a:pt x="5159" y="380"/>
                  </a:lnTo>
                  <a:lnTo>
                    <a:pt x="5162" y="381"/>
                  </a:lnTo>
                  <a:lnTo>
                    <a:pt x="5165" y="382"/>
                  </a:lnTo>
                  <a:lnTo>
                    <a:pt x="5169" y="383"/>
                  </a:lnTo>
                  <a:lnTo>
                    <a:pt x="5172" y="383"/>
                  </a:lnTo>
                  <a:lnTo>
                    <a:pt x="5175" y="384"/>
                  </a:lnTo>
                  <a:lnTo>
                    <a:pt x="5178" y="385"/>
                  </a:lnTo>
                  <a:lnTo>
                    <a:pt x="5182" y="386"/>
                  </a:lnTo>
                  <a:lnTo>
                    <a:pt x="5185" y="387"/>
                  </a:lnTo>
                  <a:lnTo>
                    <a:pt x="5188" y="387"/>
                  </a:lnTo>
                  <a:lnTo>
                    <a:pt x="5191" y="388"/>
                  </a:lnTo>
                  <a:lnTo>
                    <a:pt x="5195" y="389"/>
                  </a:lnTo>
                  <a:lnTo>
                    <a:pt x="5198" y="390"/>
                  </a:lnTo>
                  <a:lnTo>
                    <a:pt x="5201" y="391"/>
                  </a:lnTo>
                  <a:lnTo>
                    <a:pt x="5204" y="392"/>
                  </a:lnTo>
                  <a:lnTo>
                    <a:pt x="5208" y="392"/>
                  </a:lnTo>
                  <a:lnTo>
                    <a:pt x="5211" y="393"/>
                  </a:lnTo>
                  <a:lnTo>
                    <a:pt x="5214" y="394"/>
                  </a:lnTo>
                  <a:lnTo>
                    <a:pt x="5218" y="395"/>
                  </a:lnTo>
                  <a:lnTo>
                    <a:pt x="5221" y="395"/>
                  </a:lnTo>
                  <a:lnTo>
                    <a:pt x="5224" y="396"/>
                  </a:lnTo>
                  <a:lnTo>
                    <a:pt x="5227" y="397"/>
                  </a:lnTo>
                  <a:lnTo>
                    <a:pt x="5231" y="398"/>
                  </a:lnTo>
                  <a:lnTo>
                    <a:pt x="5234" y="398"/>
                  </a:lnTo>
                  <a:lnTo>
                    <a:pt x="5237" y="399"/>
                  </a:lnTo>
                  <a:lnTo>
                    <a:pt x="5240" y="400"/>
                  </a:lnTo>
                  <a:lnTo>
                    <a:pt x="5244" y="401"/>
                  </a:lnTo>
                  <a:lnTo>
                    <a:pt x="5247" y="401"/>
                  </a:lnTo>
                  <a:lnTo>
                    <a:pt x="5250" y="402"/>
                  </a:lnTo>
                  <a:lnTo>
                    <a:pt x="5253" y="403"/>
                  </a:lnTo>
                  <a:lnTo>
                    <a:pt x="5257" y="404"/>
                  </a:lnTo>
                  <a:lnTo>
                    <a:pt x="5260" y="404"/>
                  </a:lnTo>
                  <a:lnTo>
                    <a:pt x="5263" y="405"/>
                  </a:lnTo>
                  <a:lnTo>
                    <a:pt x="5266" y="406"/>
                  </a:lnTo>
                  <a:lnTo>
                    <a:pt x="5270" y="406"/>
                  </a:lnTo>
                  <a:lnTo>
                    <a:pt x="5273" y="407"/>
                  </a:lnTo>
                  <a:lnTo>
                    <a:pt x="5276" y="408"/>
                  </a:lnTo>
                  <a:lnTo>
                    <a:pt x="5279" y="408"/>
                  </a:lnTo>
                  <a:lnTo>
                    <a:pt x="5283" y="409"/>
                  </a:lnTo>
                  <a:lnTo>
                    <a:pt x="5286" y="410"/>
                  </a:lnTo>
                  <a:lnTo>
                    <a:pt x="5289" y="411"/>
                  </a:lnTo>
                  <a:lnTo>
                    <a:pt x="5293" y="411"/>
                  </a:lnTo>
                  <a:lnTo>
                    <a:pt x="5296" y="412"/>
                  </a:lnTo>
                  <a:lnTo>
                    <a:pt x="5299" y="412"/>
                  </a:lnTo>
                  <a:lnTo>
                    <a:pt x="5302" y="413"/>
                  </a:lnTo>
                  <a:lnTo>
                    <a:pt x="5306" y="414"/>
                  </a:lnTo>
                  <a:lnTo>
                    <a:pt x="5309" y="414"/>
                  </a:lnTo>
                  <a:lnTo>
                    <a:pt x="5312" y="415"/>
                  </a:lnTo>
                  <a:lnTo>
                    <a:pt x="5315" y="415"/>
                  </a:lnTo>
                  <a:lnTo>
                    <a:pt x="5319" y="416"/>
                  </a:lnTo>
                  <a:lnTo>
                    <a:pt x="5322" y="416"/>
                  </a:lnTo>
                  <a:lnTo>
                    <a:pt x="5325" y="417"/>
                  </a:lnTo>
                  <a:lnTo>
                    <a:pt x="5328" y="417"/>
                  </a:lnTo>
                  <a:lnTo>
                    <a:pt x="5332" y="418"/>
                  </a:lnTo>
                  <a:lnTo>
                    <a:pt x="5335" y="418"/>
                  </a:lnTo>
                  <a:lnTo>
                    <a:pt x="5338" y="419"/>
                  </a:lnTo>
                  <a:lnTo>
                    <a:pt x="5341" y="419"/>
                  </a:lnTo>
                  <a:lnTo>
                    <a:pt x="5345" y="420"/>
                  </a:lnTo>
                  <a:lnTo>
                    <a:pt x="5348" y="420"/>
                  </a:lnTo>
                  <a:lnTo>
                    <a:pt x="5351" y="421"/>
                  </a:lnTo>
                  <a:lnTo>
                    <a:pt x="5354" y="421"/>
                  </a:lnTo>
                  <a:lnTo>
                    <a:pt x="5358" y="422"/>
                  </a:lnTo>
                  <a:lnTo>
                    <a:pt x="5361" y="422"/>
                  </a:lnTo>
                  <a:lnTo>
                    <a:pt x="5364" y="422"/>
                  </a:lnTo>
                  <a:lnTo>
                    <a:pt x="5368" y="423"/>
                  </a:lnTo>
                  <a:lnTo>
                    <a:pt x="5371" y="423"/>
                  </a:lnTo>
                  <a:lnTo>
                    <a:pt x="5374" y="424"/>
                  </a:lnTo>
                  <a:lnTo>
                    <a:pt x="5377" y="424"/>
                  </a:lnTo>
                  <a:lnTo>
                    <a:pt x="5381" y="424"/>
                  </a:lnTo>
                  <a:lnTo>
                    <a:pt x="5384" y="425"/>
                  </a:lnTo>
                  <a:lnTo>
                    <a:pt x="5387" y="425"/>
                  </a:lnTo>
                  <a:lnTo>
                    <a:pt x="5390" y="425"/>
                  </a:lnTo>
                  <a:lnTo>
                    <a:pt x="5394" y="425"/>
                  </a:lnTo>
                  <a:lnTo>
                    <a:pt x="5397" y="426"/>
                  </a:lnTo>
                  <a:lnTo>
                    <a:pt x="5400" y="426"/>
                  </a:lnTo>
                  <a:lnTo>
                    <a:pt x="5403" y="426"/>
                  </a:lnTo>
                  <a:lnTo>
                    <a:pt x="5407" y="426"/>
                  </a:lnTo>
                  <a:lnTo>
                    <a:pt x="5410" y="426"/>
                  </a:lnTo>
                  <a:lnTo>
                    <a:pt x="5413" y="427"/>
                  </a:lnTo>
                  <a:lnTo>
                    <a:pt x="5416" y="427"/>
                  </a:lnTo>
                  <a:lnTo>
                    <a:pt x="5420" y="427"/>
                  </a:lnTo>
                  <a:lnTo>
                    <a:pt x="5423" y="427"/>
                  </a:lnTo>
                  <a:lnTo>
                    <a:pt x="5426" y="427"/>
                  </a:lnTo>
                  <a:lnTo>
                    <a:pt x="5429" y="427"/>
                  </a:lnTo>
                  <a:lnTo>
                    <a:pt x="5433" y="427"/>
                  </a:lnTo>
                  <a:lnTo>
                    <a:pt x="5436" y="428"/>
                  </a:lnTo>
                  <a:lnTo>
                    <a:pt x="5439" y="428"/>
                  </a:lnTo>
                  <a:lnTo>
                    <a:pt x="5443" y="428"/>
                  </a:lnTo>
                  <a:lnTo>
                    <a:pt x="5446" y="428"/>
                  </a:lnTo>
                  <a:lnTo>
                    <a:pt x="5449" y="428"/>
                  </a:lnTo>
                  <a:lnTo>
                    <a:pt x="5452" y="428"/>
                  </a:lnTo>
                  <a:lnTo>
                    <a:pt x="5456" y="428"/>
                  </a:lnTo>
                  <a:lnTo>
                    <a:pt x="5459" y="428"/>
                  </a:lnTo>
                  <a:lnTo>
                    <a:pt x="5462" y="428"/>
                  </a:lnTo>
                  <a:lnTo>
                    <a:pt x="5465" y="428"/>
                  </a:lnTo>
                  <a:lnTo>
                    <a:pt x="5469" y="428"/>
                  </a:lnTo>
                  <a:lnTo>
                    <a:pt x="5472" y="428"/>
                  </a:lnTo>
                  <a:lnTo>
                    <a:pt x="5475" y="428"/>
                  </a:lnTo>
                  <a:lnTo>
                    <a:pt x="5478" y="428"/>
                  </a:lnTo>
                  <a:lnTo>
                    <a:pt x="5482" y="427"/>
                  </a:lnTo>
                  <a:lnTo>
                    <a:pt x="5485" y="427"/>
                  </a:lnTo>
                  <a:lnTo>
                    <a:pt x="5488" y="427"/>
                  </a:lnTo>
                  <a:lnTo>
                    <a:pt x="5491" y="427"/>
                  </a:lnTo>
                  <a:lnTo>
                    <a:pt x="5495" y="427"/>
                  </a:lnTo>
                  <a:lnTo>
                    <a:pt x="5498" y="427"/>
                  </a:lnTo>
                  <a:lnTo>
                    <a:pt x="5501" y="427"/>
                  </a:lnTo>
                  <a:lnTo>
                    <a:pt x="5505" y="427"/>
                  </a:lnTo>
                  <a:lnTo>
                    <a:pt x="5508" y="426"/>
                  </a:lnTo>
                  <a:lnTo>
                    <a:pt x="5511" y="426"/>
                  </a:lnTo>
                  <a:lnTo>
                    <a:pt x="5514" y="426"/>
                  </a:lnTo>
                  <a:lnTo>
                    <a:pt x="5518" y="426"/>
                  </a:lnTo>
                  <a:lnTo>
                    <a:pt x="5521" y="426"/>
                  </a:lnTo>
                  <a:lnTo>
                    <a:pt x="5524" y="426"/>
                  </a:lnTo>
                  <a:lnTo>
                    <a:pt x="5527" y="425"/>
                  </a:lnTo>
                  <a:lnTo>
                    <a:pt x="5531" y="425"/>
                  </a:lnTo>
                  <a:lnTo>
                    <a:pt x="5534" y="425"/>
                  </a:lnTo>
                  <a:lnTo>
                    <a:pt x="5537" y="425"/>
                  </a:lnTo>
                  <a:lnTo>
                    <a:pt x="5540" y="425"/>
                  </a:lnTo>
                  <a:lnTo>
                    <a:pt x="5544" y="424"/>
                  </a:lnTo>
                  <a:lnTo>
                    <a:pt x="5547" y="424"/>
                  </a:lnTo>
                  <a:lnTo>
                    <a:pt x="5550" y="424"/>
                  </a:lnTo>
                  <a:lnTo>
                    <a:pt x="5553" y="424"/>
                  </a:lnTo>
                  <a:lnTo>
                    <a:pt x="5557" y="423"/>
                  </a:lnTo>
                  <a:lnTo>
                    <a:pt x="5560" y="423"/>
                  </a:lnTo>
                  <a:lnTo>
                    <a:pt x="5563" y="423"/>
                  </a:lnTo>
                  <a:lnTo>
                    <a:pt x="5566" y="423"/>
                  </a:lnTo>
                  <a:lnTo>
                    <a:pt x="5570" y="422"/>
                  </a:lnTo>
                  <a:lnTo>
                    <a:pt x="5573" y="422"/>
                  </a:lnTo>
                  <a:lnTo>
                    <a:pt x="5576" y="422"/>
                  </a:lnTo>
                  <a:lnTo>
                    <a:pt x="5580" y="422"/>
                  </a:lnTo>
                  <a:lnTo>
                    <a:pt x="5583" y="421"/>
                  </a:lnTo>
                  <a:lnTo>
                    <a:pt x="5586" y="421"/>
                  </a:lnTo>
                  <a:lnTo>
                    <a:pt x="5589" y="421"/>
                  </a:lnTo>
                  <a:lnTo>
                    <a:pt x="5593" y="420"/>
                  </a:lnTo>
                  <a:lnTo>
                    <a:pt x="5596" y="420"/>
                  </a:lnTo>
                  <a:lnTo>
                    <a:pt x="5599" y="420"/>
                  </a:lnTo>
                  <a:lnTo>
                    <a:pt x="5602" y="420"/>
                  </a:lnTo>
                  <a:lnTo>
                    <a:pt x="5606" y="419"/>
                  </a:lnTo>
                  <a:lnTo>
                    <a:pt x="5609" y="419"/>
                  </a:lnTo>
                  <a:lnTo>
                    <a:pt x="5612" y="419"/>
                  </a:lnTo>
                  <a:lnTo>
                    <a:pt x="5615" y="419"/>
                  </a:lnTo>
                  <a:lnTo>
                    <a:pt x="5619" y="418"/>
                  </a:lnTo>
                  <a:lnTo>
                    <a:pt x="5622" y="418"/>
                  </a:lnTo>
                  <a:lnTo>
                    <a:pt x="5625" y="418"/>
                  </a:lnTo>
                  <a:lnTo>
                    <a:pt x="5628" y="418"/>
                  </a:lnTo>
                  <a:lnTo>
                    <a:pt x="5632" y="417"/>
                  </a:lnTo>
                  <a:lnTo>
                    <a:pt x="5635" y="417"/>
                  </a:lnTo>
                  <a:lnTo>
                    <a:pt x="5638" y="417"/>
                  </a:lnTo>
                  <a:lnTo>
                    <a:pt x="5641" y="417"/>
                  </a:lnTo>
                  <a:lnTo>
                    <a:pt x="5645" y="416"/>
                  </a:lnTo>
                  <a:lnTo>
                    <a:pt x="5648" y="416"/>
                  </a:lnTo>
                  <a:lnTo>
                    <a:pt x="5651" y="416"/>
                  </a:lnTo>
                  <a:lnTo>
                    <a:pt x="5655" y="416"/>
                  </a:lnTo>
                  <a:lnTo>
                    <a:pt x="5658" y="415"/>
                  </a:lnTo>
                  <a:lnTo>
                    <a:pt x="5661" y="415"/>
                  </a:lnTo>
                  <a:lnTo>
                    <a:pt x="5664" y="415"/>
                  </a:lnTo>
                  <a:lnTo>
                    <a:pt x="5668" y="415"/>
                  </a:lnTo>
                  <a:lnTo>
                    <a:pt x="5671" y="414"/>
                  </a:lnTo>
                  <a:lnTo>
                    <a:pt x="5674" y="414"/>
                  </a:lnTo>
                  <a:lnTo>
                    <a:pt x="5677" y="414"/>
                  </a:lnTo>
                  <a:lnTo>
                    <a:pt x="5681" y="414"/>
                  </a:lnTo>
                  <a:lnTo>
                    <a:pt x="5684" y="413"/>
                  </a:lnTo>
                  <a:lnTo>
                    <a:pt x="5687" y="413"/>
                  </a:lnTo>
                  <a:lnTo>
                    <a:pt x="5690" y="413"/>
                  </a:lnTo>
                  <a:lnTo>
                    <a:pt x="5694" y="413"/>
                  </a:lnTo>
                  <a:lnTo>
                    <a:pt x="5697" y="413"/>
                  </a:lnTo>
                  <a:lnTo>
                    <a:pt x="5700" y="412"/>
                  </a:lnTo>
                  <a:lnTo>
                    <a:pt x="5703" y="412"/>
                  </a:lnTo>
                  <a:lnTo>
                    <a:pt x="5707" y="412"/>
                  </a:lnTo>
                  <a:lnTo>
                    <a:pt x="5710" y="412"/>
                  </a:lnTo>
                  <a:lnTo>
                    <a:pt x="5713" y="412"/>
                  </a:lnTo>
                  <a:lnTo>
                    <a:pt x="5716" y="411"/>
                  </a:lnTo>
                  <a:lnTo>
                    <a:pt x="5720" y="411"/>
                  </a:lnTo>
                  <a:lnTo>
                    <a:pt x="5723" y="411"/>
                  </a:lnTo>
                  <a:lnTo>
                    <a:pt x="5726" y="411"/>
                  </a:lnTo>
                  <a:lnTo>
                    <a:pt x="5730" y="411"/>
                  </a:lnTo>
                  <a:lnTo>
                    <a:pt x="5733" y="411"/>
                  </a:lnTo>
                  <a:lnTo>
                    <a:pt x="5736" y="410"/>
                  </a:lnTo>
                  <a:lnTo>
                    <a:pt x="5739" y="410"/>
                  </a:lnTo>
                  <a:lnTo>
                    <a:pt x="5743" y="410"/>
                  </a:lnTo>
                  <a:lnTo>
                    <a:pt x="5746" y="410"/>
                  </a:lnTo>
                  <a:lnTo>
                    <a:pt x="5749" y="410"/>
                  </a:lnTo>
                  <a:lnTo>
                    <a:pt x="5752" y="409"/>
                  </a:lnTo>
                  <a:lnTo>
                    <a:pt x="5756" y="409"/>
                  </a:lnTo>
                  <a:lnTo>
                    <a:pt x="5759" y="409"/>
                  </a:lnTo>
                  <a:lnTo>
                    <a:pt x="5762" y="409"/>
                  </a:lnTo>
                  <a:lnTo>
                    <a:pt x="5765" y="409"/>
                  </a:lnTo>
                  <a:lnTo>
                    <a:pt x="5769" y="409"/>
                  </a:lnTo>
                  <a:lnTo>
                    <a:pt x="5772" y="408"/>
                  </a:lnTo>
                  <a:lnTo>
                    <a:pt x="5775" y="408"/>
                  </a:lnTo>
                  <a:lnTo>
                    <a:pt x="5778" y="408"/>
                  </a:lnTo>
                  <a:lnTo>
                    <a:pt x="5782" y="408"/>
                  </a:lnTo>
                  <a:lnTo>
                    <a:pt x="5785" y="408"/>
                  </a:lnTo>
                  <a:lnTo>
                    <a:pt x="5788" y="407"/>
                  </a:lnTo>
                  <a:lnTo>
                    <a:pt x="5791" y="407"/>
                  </a:lnTo>
                  <a:lnTo>
                    <a:pt x="5795" y="407"/>
                  </a:lnTo>
                  <a:lnTo>
                    <a:pt x="5798" y="407"/>
                  </a:lnTo>
                  <a:lnTo>
                    <a:pt x="5801" y="407"/>
                  </a:lnTo>
                  <a:lnTo>
                    <a:pt x="5805" y="406"/>
                  </a:lnTo>
                  <a:lnTo>
                    <a:pt x="5808" y="406"/>
                  </a:lnTo>
                  <a:lnTo>
                    <a:pt x="5811" y="406"/>
                  </a:lnTo>
                  <a:lnTo>
                    <a:pt x="5814" y="406"/>
                  </a:lnTo>
                  <a:lnTo>
                    <a:pt x="5818" y="406"/>
                  </a:lnTo>
                  <a:lnTo>
                    <a:pt x="5821" y="405"/>
                  </a:lnTo>
                  <a:lnTo>
                    <a:pt x="5824" y="405"/>
                  </a:lnTo>
                  <a:lnTo>
                    <a:pt x="5827" y="405"/>
                  </a:lnTo>
                  <a:lnTo>
                    <a:pt x="5831" y="405"/>
                  </a:lnTo>
                  <a:lnTo>
                    <a:pt x="5834" y="404"/>
                  </a:lnTo>
                  <a:lnTo>
                    <a:pt x="5837" y="404"/>
                  </a:lnTo>
                  <a:lnTo>
                    <a:pt x="5840" y="404"/>
                  </a:lnTo>
                  <a:lnTo>
                    <a:pt x="5844" y="404"/>
                  </a:lnTo>
                  <a:lnTo>
                    <a:pt x="5847" y="403"/>
                  </a:lnTo>
                  <a:lnTo>
                    <a:pt x="5850" y="403"/>
                  </a:lnTo>
                  <a:lnTo>
                    <a:pt x="5853" y="403"/>
                  </a:lnTo>
                  <a:lnTo>
                    <a:pt x="5857" y="402"/>
                  </a:lnTo>
                  <a:lnTo>
                    <a:pt x="5860" y="402"/>
                  </a:lnTo>
                  <a:lnTo>
                    <a:pt x="5863" y="402"/>
                  </a:lnTo>
                  <a:lnTo>
                    <a:pt x="5867" y="402"/>
                  </a:lnTo>
                  <a:lnTo>
                    <a:pt x="5870" y="401"/>
                  </a:lnTo>
                  <a:lnTo>
                    <a:pt x="5873" y="401"/>
                  </a:lnTo>
                  <a:lnTo>
                    <a:pt x="5876" y="401"/>
                  </a:lnTo>
                  <a:lnTo>
                    <a:pt x="5880" y="400"/>
                  </a:lnTo>
                  <a:lnTo>
                    <a:pt x="5883" y="400"/>
                  </a:lnTo>
                  <a:lnTo>
                    <a:pt x="5886" y="399"/>
                  </a:lnTo>
                  <a:lnTo>
                    <a:pt x="5889" y="399"/>
                  </a:lnTo>
                  <a:lnTo>
                    <a:pt x="5893" y="399"/>
                  </a:lnTo>
                  <a:lnTo>
                    <a:pt x="5896" y="398"/>
                  </a:lnTo>
                  <a:lnTo>
                    <a:pt x="5899" y="398"/>
                  </a:lnTo>
                  <a:lnTo>
                    <a:pt x="5902" y="397"/>
                  </a:lnTo>
                  <a:lnTo>
                    <a:pt x="5906" y="397"/>
                  </a:lnTo>
                  <a:lnTo>
                    <a:pt x="5909" y="397"/>
                  </a:lnTo>
                  <a:lnTo>
                    <a:pt x="5912" y="396"/>
                  </a:lnTo>
                  <a:lnTo>
                    <a:pt x="5915" y="396"/>
                  </a:lnTo>
                  <a:lnTo>
                    <a:pt x="5919" y="395"/>
                  </a:lnTo>
                  <a:lnTo>
                    <a:pt x="5922" y="395"/>
                  </a:lnTo>
                  <a:lnTo>
                    <a:pt x="5925" y="394"/>
                  </a:lnTo>
                  <a:lnTo>
                    <a:pt x="5928" y="394"/>
                  </a:lnTo>
                  <a:lnTo>
                    <a:pt x="5932" y="393"/>
                  </a:lnTo>
                  <a:lnTo>
                    <a:pt x="5935" y="393"/>
                  </a:lnTo>
                  <a:lnTo>
                    <a:pt x="5938" y="392"/>
                  </a:lnTo>
                  <a:lnTo>
                    <a:pt x="5942" y="392"/>
                  </a:lnTo>
                  <a:lnTo>
                    <a:pt x="5945" y="391"/>
                  </a:lnTo>
                  <a:lnTo>
                    <a:pt x="5948" y="391"/>
                  </a:lnTo>
                  <a:lnTo>
                    <a:pt x="5951" y="390"/>
                  </a:lnTo>
                  <a:lnTo>
                    <a:pt x="5955" y="390"/>
                  </a:lnTo>
                  <a:lnTo>
                    <a:pt x="5958" y="389"/>
                  </a:lnTo>
                  <a:lnTo>
                    <a:pt x="5961" y="389"/>
                  </a:lnTo>
                  <a:lnTo>
                    <a:pt x="5964" y="388"/>
                  </a:lnTo>
                  <a:lnTo>
                    <a:pt x="5968" y="387"/>
                  </a:lnTo>
                  <a:lnTo>
                    <a:pt x="5971" y="387"/>
                  </a:lnTo>
                  <a:lnTo>
                    <a:pt x="5974" y="386"/>
                  </a:lnTo>
                  <a:lnTo>
                    <a:pt x="5977" y="386"/>
                  </a:lnTo>
                  <a:lnTo>
                    <a:pt x="5981" y="385"/>
                  </a:lnTo>
                  <a:lnTo>
                    <a:pt x="5984" y="385"/>
                  </a:lnTo>
                  <a:lnTo>
                    <a:pt x="5987" y="384"/>
                  </a:lnTo>
                  <a:lnTo>
                    <a:pt x="5990" y="383"/>
                  </a:lnTo>
                  <a:lnTo>
                    <a:pt x="5994" y="383"/>
                  </a:lnTo>
                  <a:lnTo>
                    <a:pt x="5997" y="382"/>
                  </a:lnTo>
                  <a:lnTo>
                    <a:pt x="6000" y="381"/>
                  </a:lnTo>
                  <a:lnTo>
                    <a:pt x="6003" y="381"/>
                  </a:lnTo>
                  <a:lnTo>
                    <a:pt x="6007" y="380"/>
                  </a:lnTo>
                  <a:lnTo>
                    <a:pt x="6010" y="379"/>
                  </a:lnTo>
                  <a:lnTo>
                    <a:pt x="6013" y="379"/>
                  </a:lnTo>
                  <a:lnTo>
                    <a:pt x="6017" y="378"/>
                  </a:lnTo>
                  <a:lnTo>
                    <a:pt x="6020" y="378"/>
                  </a:lnTo>
                  <a:lnTo>
                    <a:pt x="6023" y="377"/>
                  </a:lnTo>
                  <a:lnTo>
                    <a:pt x="6026" y="376"/>
                  </a:lnTo>
                  <a:lnTo>
                    <a:pt x="6030" y="376"/>
                  </a:lnTo>
                  <a:lnTo>
                    <a:pt x="6033" y="375"/>
                  </a:lnTo>
                  <a:lnTo>
                    <a:pt x="6036" y="374"/>
                  </a:lnTo>
                  <a:lnTo>
                    <a:pt x="6039" y="374"/>
                  </a:lnTo>
                  <a:lnTo>
                    <a:pt x="6043" y="373"/>
                  </a:lnTo>
                  <a:lnTo>
                    <a:pt x="6046" y="372"/>
                  </a:lnTo>
                  <a:lnTo>
                    <a:pt x="6049" y="372"/>
                  </a:lnTo>
                  <a:lnTo>
                    <a:pt x="6052" y="371"/>
                  </a:lnTo>
                  <a:lnTo>
                    <a:pt x="6056" y="370"/>
                  </a:lnTo>
                  <a:lnTo>
                    <a:pt x="6059" y="370"/>
                  </a:lnTo>
                  <a:lnTo>
                    <a:pt x="6062" y="369"/>
                  </a:lnTo>
                  <a:lnTo>
                    <a:pt x="6065" y="368"/>
                  </a:lnTo>
                  <a:lnTo>
                    <a:pt x="6069" y="368"/>
                  </a:lnTo>
                  <a:lnTo>
                    <a:pt x="6072" y="367"/>
                  </a:lnTo>
                  <a:lnTo>
                    <a:pt x="6075" y="366"/>
                  </a:lnTo>
                  <a:lnTo>
                    <a:pt x="6078" y="366"/>
                  </a:lnTo>
                  <a:lnTo>
                    <a:pt x="6082" y="365"/>
                  </a:lnTo>
                  <a:lnTo>
                    <a:pt x="6085" y="364"/>
                  </a:lnTo>
                  <a:lnTo>
                    <a:pt x="6088" y="364"/>
                  </a:lnTo>
                  <a:lnTo>
                    <a:pt x="6092" y="363"/>
                  </a:lnTo>
                  <a:lnTo>
                    <a:pt x="6095" y="362"/>
                  </a:lnTo>
                  <a:lnTo>
                    <a:pt x="6098" y="362"/>
                  </a:lnTo>
                  <a:lnTo>
                    <a:pt x="6101" y="361"/>
                  </a:lnTo>
                  <a:lnTo>
                    <a:pt x="6105" y="361"/>
                  </a:lnTo>
                  <a:lnTo>
                    <a:pt x="6108" y="360"/>
                  </a:lnTo>
                  <a:lnTo>
                    <a:pt x="6111" y="359"/>
                  </a:lnTo>
                  <a:lnTo>
                    <a:pt x="6114" y="359"/>
                  </a:lnTo>
                  <a:lnTo>
                    <a:pt x="6118" y="358"/>
                  </a:lnTo>
                  <a:lnTo>
                    <a:pt x="6121" y="358"/>
                  </a:lnTo>
                  <a:lnTo>
                    <a:pt x="6124" y="357"/>
                  </a:lnTo>
                  <a:lnTo>
                    <a:pt x="6127" y="356"/>
                  </a:lnTo>
                  <a:lnTo>
                    <a:pt x="6131" y="356"/>
                  </a:lnTo>
                  <a:lnTo>
                    <a:pt x="6134" y="355"/>
                  </a:lnTo>
                  <a:lnTo>
                    <a:pt x="6137" y="355"/>
                  </a:lnTo>
                  <a:lnTo>
                    <a:pt x="6140" y="354"/>
                  </a:lnTo>
                  <a:lnTo>
                    <a:pt x="6144" y="354"/>
                  </a:lnTo>
                  <a:lnTo>
                    <a:pt x="6147" y="353"/>
                  </a:lnTo>
                  <a:lnTo>
                    <a:pt x="6150" y="352"/>
                  </a:lnTo>
                  <a:lnTo>
                    <a:pt x="6153" y="352"/>
                  </a:lnTo>
                  <a:lnTo>
                    <a:pt x="6157" y="351"/>
                  </a:lnTo>
                  <a:lnTo>
                    <a:pt x="6160" y="351"/>
                  </a:lnTo>
                  <a:lnTo>
                    <a:pt x="6163" y="350"/>
                  </a:lnTo>
                  <a:lnTo>
                    <a:pt x="6167" y="350"/>
                  </a:lnTo>
                  <a:lnTo>
                    <a:pt x="6170" y="349"/>
                  </a:lnTo>
                  <a:lnTo>
                    <a:pt x="6173" y="349"/>
                  </a:lnTo>
                  <a:lnTo>
                    <a:pt x="6176" y="348"/>
                  </a:lnTo>
                  <a:lnTo>
                    <a:pt x="6180" y="348"/>
                  </a:lnTo>
                  <a:lnTo>
                    <a:pt x="6183" y="347"/>
                  </a:lnTo>
                  <a:lnTo>
                    <a:pt x="6186" y="347"/>
                  </a:lnTo>
                  <a:lnTo>
                    <a:pt x="6189" y="347"/>
                  </a:lnTo>
                  <a:lnTo>
                    <a:pt x="6193" y="346"/>
                  </a:lnTo>
                  <a:lnTo>
                    <a:pt x="6196" y="346"/>
                  </a:lnTo>
                  <a:lnTo>
                    <a:pt x="6199" y="345"/>
                  </a:lnTo>
                  <a:lnTo>
                    <a:pt x="6202" y="345"/>
                  </a:lnTo>
                  <a:lnTo>
                    <a:pt x="6206" y="344"/>
                  </a:lnTo>
                  <a:lnTo>
                    <a:pt x="6209" y="344"/>
                  </a:lnTo>
                  <a:lnTo>
                    <a:pt x="6212" y="344"/>
                  </a:lnTo>
                  <a:lnTo>
                    <a:pt x="6215" y="343"/>
                  </a:lnTo>
                  <a:lnTo>
                    <a:pt x="6219" y="343"/>
                  </a:lnTo>
                  <a:lnTo>
                    <a:pt x="6222" y="342"/>
                  </a:lnTo>
                  <a:lnTo>
                    <a:pt x="6225" y="342"/>
                  </a:lnTo>
                  <a:lnTo>
                    <a:pt x="6229" y="342"/>
                  </a:lnTo>
                  <a:lnTo>
                    <a:pt x="6232" y="341"/>
                  </a:lnTo>
                  <a:lnTo>
                    <a:pt x="6235" y="341"/>
                  </a:lnTo>
                  <a:lnTo>
                    <a:pt x="6238" y="340"/>
                  </a:lnTo>
                  <a:lnTo>
                    <a:pt x="6242" y="340"/>
                  </a:lnTo>
                  <a:lnTo>
                    <a:pt x="6245" y="340"/>
                  </a:lnTo>
                  <a:lnTo>
                    <a:pt x="6248" y="339"/>
                  </a:lnTo>
                  <a:lnTo>
                    <a:pt x="6251" y="339"/>
                  </a:lnTo>
                  <a:lnTo>
                    <a:pt x="6255" y="339"/>
                  </a:lnTo>
                  <a:lnTo>
                    <a:pt x="6258" y="338"/>
                  </a:lnTo>
                  <a:lnTo>
                    <a:pt x="6261" y="338"/>
                  </a:lnTo>
                  <a:lnTo>
                    <a:pt x="6264" y="338"/>
                  </a:lnTo>
                  <a:lnTo>
                    <a:pt x="6268" y="337"/>
                  </a:lnTo>
                  <a:lnTo>
                    <a:pt x="6271" y="337"/>
                  </a:lnTo>
                  <a:lnTo>
                    <a:pt x="6274" y="337"/>
                  </a:lnTo>
                  <a:lnTo>
                    <a:pt x="6277" y="336"/>
                  </a:lnTo>
                  <a:lnTo>
                    <a:pt x="6281" y="336"/>
                  </a:lnTo>
                  <a:lnTo>
                    <a:pt x="6284" y="336"/>
                  </a:lnTo>
                  <a:lnTo>
                    <a:pt x="6287" y="335"/>
                  </a:lnTo>
                  <a:lnTo>
                    <a:pt x="6290" y="335"/>
                  </a:lnTo>
                  <a:lnTo>
                    <a:pt x="6294" y="335"/>
                  </a:lnTo>
                  <a:lnTo>
                    <a:pt x="6297" y="334"/>
                  </a:lnTo>
                  <a:lnTo>
                    <a:pt x="6300" y="334"/>
                  </a:lnTo>
                  <a:lnTo>
                    <a:pt x="6304" y="333"/>
                  </a:lnTo>
                  <a:lnTo>
                    <a:pt x="6307" y="333"/>
                  </a:lnTo>
                  <a:lnTo>
                    <a:pt x="6310" y="333"/>
                  </a:lnTo>
                  <a:lnTo>
                    <a:pt x="6313" y="332"/>
                  </a:lnTo>
                  <a:lnTo>
                    <a:pt x="6317" y="332"/>
                  </a:lnTo>
                  <a:lnTo>
                    <a:pt x="6320" y="332"/>
                  </a:lnTo>
                  <a:lnTo>
                    <a:pt x="6323" y="331"/>
                  </a:lnTo>
                  <a:lnTo>
                    <a:pt x="6326" y="331"/>
                  </a:lnTo>
                  <a:lnTo>
                    <a:pt x="6330" y="331"/>
                  </a:lnTo>
                  <a:lnTo>
                    <a:pt x="6333" y="330"/>
                  </a:lnTo>
                  <a:lnTo>
                    <a:pt x="6336" y="330"/>
                  </a:lnTo>
                  <a:lnTo>
                    <a:pt x="6339" y="329"/>
                  </a:lnTo>
                  <a:lnTo>
                    <a:pt x="6343" y="329"/>
                  </a:lnTo>
                  <a:lnTo>
                    <a:pt x="6346" y="329"/>
                  </a:lnTo>
                  <a:lnTo>
                    <a:pt x="6349" y="328"/>
                  </a:lnTo>
                  <a:lnTo>
                    <a:pt x="6352" y="328"/>
                  </a:lnTo>
                  <a:lnTo>
                    <a:pt x="6356" y="327"/>
                  </a:lnTo>
                  <a:lnTo>
                    <a:pt x="6359" y="327"/>
                  </a:lnTo>
                  <a:lnTo>
                    <a:pt x="6362" y="327"/>
                  </a:lnTo>
                  <a:lnTo>
                    <a:pt x="6365" y="326"/>
                  </a:lnTo>
                  <a:lnTo>
                    <a:pt x="6369" y="326"/>
                  </a:lnTo>
                  <a:lnTo>
                    <a:pt x="6372" y="325"/>
                  </a:lnTo>
                  <a:lnTo>
                    <a:pt x="6375" y="325"/>
                  </a:lnTo>
                  <a:lnTo>
                    <a:pt x="6379" y="324"/>
                  </a:lnTo>
                  <a:lnTo>
                    <a:pt x="6382" y="324"/>
                  </a:lnTo>
                  <a:lnTo>
                    <a:pt x="6385" y="323"/>
                  </a:lnTo>
                  <a:lnTo>
                    <a:pt x="6388" y="323"/>
                  </a:lnTo>
                  <a:lnTo>
                    <a:pt x="6392" y="322"/>
                  </a:lnTo>
                  <a:lnTo>
                    <a:pt x="6395" y="322"/>
                  </a:lnTo>
                  <a:lnTo>
                    <a:pt x="6398" y="321"/>
                  </a:lnTo>
                  <a:lnTo>
                    <a:pt x="6401" y="321"/>
                  </a:lnTo>
                  <a:lnTo>
                    <a:pt x="6405" y="320"/>
                  </a:lnTo>
                  <a:lnTo>
                    <a:pt x="6408" y="320"/>
                  </a:lnTo>
                  <a:lnTo>
                    <a:pt x="6411" y="319"/>
                  </a:lnTo>
                  <a:lnTo>
                    <a:pt x="6414" y="319"/>
                  </a:lnTo>
                  <a:lnTo>
                    <a:pt x="6418" y="318"/>
                  </a:lnTo>
                  <a:lnTo>
                    <a:pt x="6421" y="318"/>
                  </a:lnTo>
                  <a:lnTo>
                    <a:pt x="6424" y="317"/>
                  </a:lnTo>
                  <a:lnTo>
                    <a:pt x="6427" y="317"/>
                  </a:lnTo>
                  <a:lnTo>
                    <a:pt x="6431" y="316"/>
                  </a:lnTo>
                  <a:lnTo>
                    <a:pt x="6434" y="316"/>
                  </a:lnTo>
                  <a:lnTo>
                    <a:pt x="6437" y="315"/>
                  </a:lnTo>
                  <a:lnTo>
                    <a:pt x="6440" y="315"/>
                  </a:lnTo>
                  <a:lnTo>
                    <a:pt x="6444" y="314"/>
                  </a:lnTo>
                  <a:lnTo>
                    <a:pt x="6447" y="313"/>
                  </a:lnTo>
                  <a:lnTo>
                    <a:pt x="6450" y="313"/>
                  </a:lnTo>
                  <a:lnTo>
                    <a:pt x="6454" y="312"/>
                  </a:lnTo>
                  <a:lnTo>
                    <a:pt x="6457" y="312"/>
                  </a:lnTo>
                  <a:lnTo>
                    <a:pt x="6460" y="311"/>
                  </a:lnTo>
                  <a:lnTo>
                    <a:pt x="6463" y="310"/>
                  </a:lnTo>
                  <a:lnTo>
                    <a:pt x="6467" y="310"/>
                  </a:lnTo>
                  <a:lnTo>
                    <a:pt x="6470" y="309"/>
                  </a:lnTo>
                  <a:lnTo>
                    <a:pt x="6473" y="309"/>
                  </a:lnTo>
                  <a:lnTo>
                    <a:pt x="6476" y="308"/>
                  </a:lnTo>
                  <a:lnTo>
                    <a:pt x="6480" y="307"/>
                  </a:lnTo>
                  <a:lnTo>
                    <a:pt x="6483" y="307"/>
                  </a:lnTo>
                  <a:lnTo>
                    <a:pt x="6486" y="306"/>
                  </a:lnTo>
                  <a:lnTo>
                    <a:pt x="6489" y="306"/>
                  </a:lnTo>
                  <a:lnTo>
                    <a:pt x="6493" y="305"/>
                  </a:lnTo>
                  <a:lnTo>
                    <a:pt x="6496" y="305"/>
                  </a:lnTo>
                  <a:lnTo>
                    <a:pt x="6499" y="304"/>
                  </a:lnTo>
                  <a:lnTo>
                    <a:pt x="6502" y="303"/>
                  </a:lnTo>
                  <a:lnTo>
                    <a:pt x="6506" y="303"/>
                  </a:lnTo>
                  <a:lnTo>
                    <a:pt x="6509" y="302"/>
                  </a:lnTo>
                  <a:lnTo>
                    <a:pt x="6512" y="302"/>
                  </a:lnTo>
                  <a:lnTo>
                    <a:pt x="6515" y="301"/>
                  </a:lnTo>
                  <a:lnTo>
                    <a:pt x="6519" y="300"/>
                  </a:lnTo>
                  <a:lnTo>
                    <a:pt x="6522" y="300"/>
                  </a:lnTo>
                  <a:lnTo>
                    <a:pt x="6525" y="299"/>
                  </a:lnTo>
                  <a:lnTo>
                    <a:pt x="6529" y="299"/>
                  </a:lnTo>
                  <a:lnTo>
                    <a:pt x="6532" y="298"/>
                  </a:lnTo>
                  <a:lnTo>
                    <a:pt x="6535" y="298"/>
                  </a:lnTo>
                  <a:lnTo>
                    <a:pt x="6538" y="297"/>
                  </a:lnTo>
                  <a:lnTo>
                    <a:pt x="6542" y="297"/>
                  </a:lnTo>
                  <a:lnTo>
                    <a:pt x="6545" y="296"/>
                  </a:lnTo>
                  <a:lnTo>
                    <a:pt x="6548" y="296"/>
                  </a:lnTo>
                  <a:lnTo>
                    <a:pt x="6551" y="295"/>
                  </a:lnTo>
                  <a:lnTo>
                    <a:pt x="6555" y="295"/>
                  </a:lnTo>
                  <a:lnTo>
                    <a:pt x="6558" y="294"/>
                  </a:lnTo>
                  <a:lnTo>
                    <a:pt x="6561" y="294"/>
                  </a:lnTo>
                  <a:lnTo>
                    <a:pt x="6564" y="293"/>
                  </a:lnTo>
                  <a:lnTo>
                    <a:pt x="6568" y="293"/>
                  </a:lnTo>
                  <a:lnTo>
                    <a:pt x="6571" y="292"/>
                  </a:lnTo>
                  <a:lnTo>
                    <a:pt x="6574" y="292"/>
                  </a:lnTo>
                  <a:lnTo>
                    <a:pt x="6577" y="291"/>
                  </a:lnTo>
                  <a:lnTo>
                    <a:pt x="6581" y="291"/>
                  </a:lnTo>
                  <a:lnTo>
                    <a:pt x="6584" y="290"/>
                  </a:lnTo>
                  <a:lnTo>
                    <a:pt x="6587" y="290"/>
                  </a:lnTo>
                  <a:lnTo>
                    <a:pt x="6591" y="290"/>
                  </a:lnTo>
                  <a:lnTo>
                    <a:pt x="6594" y="289"/>
                  </a:lnTo>
                  <a:lnTo>
                    <a:pt x="6597" y="289"/>
                  </a:lnTo>
                  <a:lnTo>
                    <a:pt x="6600" y="288"/>
                  </a:lnTo>
                  <a:lnTo>
                    <a:pt x="6604" y="288"/>
                  </a:lnTo>
                  <a:lnTo>
                    <a:pt x="6607" y="288"/>
                  </a:lnTo>
                  <a:lnTo>
                    <a:pt x="6610" y="287"/>
                  </a:lnTo>
                  <a:lnTo>
                    <a:pt x="6613" y="287"/>
                  </a:lnTo>
                  <a:lnTo>
                    <a:pt x="6617" y="287"/>
                  </a:lnTo>
                  <a:lnTo>
                    <a:pt x="6620" y="286"/>
                  </a:lnTo>
                  <a:lnTo>
                    <a:pt x="6623" y="286"/>
                  </a:lnTo>
                  <a:lnTo>
                    <a:pt x="6626" y="286"/>
                  </a:lnTo>
                  <a:lnTo>
                    <a:pt x="6630" y="285"/>
                  </a:lnTo>
                  <a:lnTo>
                    <a:pt x="6633" y="285"/>
                  </a:lnTo>
                  <a:lnTo>
                    <a:pt x="6636" y="285"/>
                  </a:lnTo>
                  <a:lnTo>
                    <a:pt x="6639" y="285"/>
                  </a:lnTo>
                  <a:lnTo>
                    <a:pt x="6643" y="284"/>
                  </a:lnTo>
                  <a:lnTo>
                    <a:pt x="6646" y="284"/>
                  </a:lnTo>
                  <a:lnTo>
                    <a:pt x="6649" y="284"/>
                  </a:lnTo>
                  <a:lnTo>
                    <a:pt x="6652" y="284"/>
                  </a:lnTo>
                  <a:lnTo>
                    <a:pt x="6656" y="284"/>
                  </a:lnTo>
                  <a:lnTo>
                    <a:pt x="6659" y="283"/>
                  </a:lnTo>
                  <a:lnTo>
                    <a:pt x="6662" y="283"/>
                  </a:lnTo>
                  <a:lnTo>
                    <a:pt x="6666" y="283"/>
                  </a:lnTo>
                  <a:lnTo>
                    <a:pt x="6669" y="283"/>
                  </a:lnTo>
                  <a:lnTo>
                    <a:pt x="6672" y="283"/>
                  </a:lnTo>
                  <a:lnTo>
                    <a:pt x="6675" y="282"/>
                  </a:lnTo>
                  <a:lnTo>
                    <a:pt x="6679" y="282"/>
                  </a:lnTo>
                  <a:lnTo>
                    <a:pt x="6682" y="282"/>
                  </a:lnTo>
                  <a:lnTo>
                    <a:pt x="6685" y="282"/>
                  </a:lnTo>
                  <a:lnTo>
                    <a:pt x="6688" y="282"/>
                  </a:lnTo>
                  <a:lnTo>
                    <a:pt x="6692" y="282"/>
                  </a:lnTo>
                  <a:lnTo>
                    <a:pt x="6695" y="282"/>
                  </a:lnTo>
                  <a:lnTo>
                    <a:pt x="6698" y="281"/>
                  </a:lnTo>
                  <a:lnTo>
                    <a:pt x="6701" y="281"/>
                  </a:lnTo>
                  <a:lnTo>
                    <a:pt x="6705" y="281"/>
                  </a:lnTo>
                  <a:lnTo>
                    <a:pt x="6708" y="281"/>
                  </a:lnTo>
                  <a:lnTo>
                    <a:pt x="6711" y="281"/>
                  </a:lnTo>
                  <a:lnTo>
                    <a:pt x="6714" y="281"/>
                  </a:lnTo>
                  <a:lnTo>
                    <a:pt x="6718" y="281"/>
                  </a:lnTo>
                  <a:lnTo>
                    <a:pt x="6721" y="281"/>
                  </a:lnTo>
                  <a:lnTo>
                    <a:pt x="6724" y="281"/>
                  </a:lnTo>
                  <a:lnTo>
                    <a:pt x="6727" y="281"/>
                  </a:lnTo>
                  <a:lnTo>
                    <a:pt x="6731" y="281"/>
                  </a:lnTo>
                  <a:lnTo>
                    <a:pt x="6734" y="281"/>
                  </a:lnTo>
                  <a:lnTo>
                    <a:pt x="6737" y="281"/>
                  </a:lnTo>
                  <a:lnTo>
                    <a:pt x="6741" y="280"/>
                  </a:lnTo>
                  <a:lnTo>
                    <a:pt x="6744" y="280"/>
                  </a:lnTo>
                  <a:lnTo>
                    <a:pt x="6747" y="280"/>
                  </a:lnTo>
                  <a:lnTo>
                    <a:pt x="6750" y="280"/>
                  </a:lnTo>
                  <a:lnTo>
                    <a:pt x="6754" y="280"/>
                  </a:lnTo>
                  <a:lnTo>
                    <a:pt x="6757" y="280"/>
                  </a:lnTo>
                  <a:lnTo>
                    <a:pt x="6760" y="280"/>
                  </a:lnTo>
                  <a:lnTo>
                    <a:pt x="6763" y="280"/>
                  </a:lnTo>
                  <a:lnTo>
                    <a:pt x="6767" y="280"/>
                  </a:lnTo>
                  <a:lnTo>
                    <a:pt x="6770" y="280"/>
                  </a:lnTo>
                  <a:lnTo>
                    <a:pt x="6773" y="280"/>
                  </a:lnTo>
                  <a:lnTo>
                    <a:pt x="6776" y="280"/>
                  </a:lnTo>
                  <a:lnTo>
                    <a:pt x="6780" y="280"/>
                  </a:lnTo>
                  <a:lnTo>
                    <a:pt x="6783" y="280"/>
                  </a:lnTo>
                  <a:lnTo>
                    <a:pt x="6786" y="280"/>
                  </a:lnTo>
                  <a:lnTo>
                    <a:pt x="6789" y="280"/>
                  </a:lnTo>
                  <a:lnTo>
                    <a:pt x="6793" y="280"/>
                  </a:lnTo>
                  <a:lnTo>
                    <a:pt x="6796" y="280"/>
                  </a:lnTo>
                  <a:lnTo>
                    <a:pt x="6799" y="280"/>
                  </a:lnTo>
                  <a:lnTo>
                    <a:pt x="6802" y="280"/>
                  </a:lnTo>
                  <a:lnTo>
                    <a:pt x="6806" y="280"/>
                  </a:lnTo>
                  <a:lnTo>
                    <a:pt x="6809" y="280"/>
                  </a:lnTo>
                  <a:lnTo>
                    <a:pt x="6812" y="280"/>
                  </a:lnTo>
                  <a:lnTo>
                    <a:pt x="6816" y="280"/>
                  </a:lnTo>
                  <a:lnTo>
                    <a:pt x="6819" y="280"/>
                  </a:lnTo>
                  <a:lnTo>
                    <a:pt x="6822" y="280"/>
                  </a:lnTo>
                  <a:lnTo>
                    <a:pt x="6825" y="280"/>
                  </a:lnTo>
                  <a:lnTo>
                    <a:pt x="6829" y="280"/>
                  </a:lnTo>
                  <a:lnTo>
                    <a:pt x="6832" y="280"/>
                  </a:lnTo>
                  <a:lnTo>
                    <a:pt x="6835" y="280"/>
                  </a:lnTo>
                  <a:lnTo>
                    <a:pt x="6838" y="280"/>
                  </a:lnTo>
                  <a:lnTo>
                    <a:pt x="6842" y="280"/>
                  </a:lnTo>
                  <a:lnTo>
                    <a:pt x="6845" y="280"/>
                  </a:lnTo>
                  <a:lnTo>
                    <a:pt x="6848" y="280"/>
                  </a:lnTo>
                  <a:lnTo>
                    <a:pt x="6851" y="280"/>
                  </a:lnTo>
                  <a:lnTo>
                    <a:pt x="6855" y="280"/>
                  </a:lnTo>
                  <a:lnTo>
                    <a:pt x="6858" y="280"/>
                  </a:lnTo>
                  <a:lnTo>
                    <a:pt x="6861" y="280"/>
                  </a:lnTo>
                  <a:lnTo>
                    <a:pt x="6864" y="280"/>
                  </a:lnTo>
                  <a:lnTo>
                    <a:pt x="6868" y="280"/>
                  </a:lnTo>
                  <a:lnTo>
                    <a:pt x="6871" y="280"/>
                  </a:lnTo>
                  <a:lnTo>
                    <a:pt x="6874" y="281"/>
                  </a:lnTo>
                  <a:lnTo>
                    <a:pt x="6877" y="281"/>
                  </a:lnTo>
                  <a:lnTo>
                    <a:pt x="6881" y="281"/>
                  </a:lnTo>
                  <a:lnTo>
                    <a:pt x="6884" y="281"/>
                  </a:lnTo>
                  <a:lnTo>
                    <a:pt x="6887" y="281"/>
                  </a:lnTo>
                  <a:lnTo>
                    <a:pt x="6891" y="281"/>
                  </a:lnTo>
                  <a:lnTo>
                    <a:pt x="6894" y="281"/>
                  </a:lnTo>
                  <a:lnTo>
                    <a:pt x="6897" y="281"/>
                  </a:lnTo>
                  <a:lnTo>
                    <a:pt x="6900" y="281"/>
                  </a:lnTo>
                  <a:lnTo>
                    <a:pt x="6904" y="282"/>
                  </a:lnTo>
                  <a:lnTo>
                    <a:pt x="6907" y="282"/>
                  </a:lnTo>
                  <a:lnTo>
                    <a:pt x="6910" y="282"/>
                  </a:lnTo>
                  <a:lnTo>
                    <a:pt x="6913" y="282"/>
                  </a:lnTo>
                  <a:lnTo>
                    <a:pt x="6917" y="282"/>
                  </a:lnTo>
                  <a:lnTo>
                    <a:pt x="6920" y="282"/>
                  </a:lnTo>
                  <a:lnTo>
                    <a:pt x="6923" y="283"/>
                  </a:lnTo>
                  <a:lnTo>
                    <a:pt x="6926" y="283"/>
                  </a:lnTo>
                  <a:lnTo>
                    <a:pt x="6930" y="283"/>
                  </a:lnTo>
                  <a:lnTo>
                    <a:pt x="6933" y="283"/>
                  </a:lnTo>
                  <a:lnTo>
                    <a:pt x="6936" y="283"/>
                  </a:lnTo>
                  <a:lnTo>
                    <a:pt x="6939" y="284"/>
                  </a:lnTo>
                  <a:lnTo>
                    <a:pt x="6943" y="284"/>
                  </a:lnTo>
                  <a:lnTo>
                    <a:pt x="6946" y="284"/>
                  </a:lnTo>
                  <a:lnTo>
                    <a:pt x="6949" y="284"/>
                  </a:lnTo>
                  <a:lnTo>
                    <a:pt x="6953" y="285"/>
                  </a:lnTo>
                  <a:lnTo>
                    <a:pt x="6956" y="285"/>
                  </a:lnTo>
                  <a:lnTo>
                    <a:pt x="6959" y="285"/>
                  </a:lnTo>
                  <a:lnTo>
                    <a:pt x="6962" y="286"/>
                  </a:lnTo>
                  <a:lnTo>
                    <a:pt x="6966" y="286"/>
                  </a:lnTo>
                  <a:lnTo>
                    <a:pt x="6969" y="286"/>
                  </a:lnTo>
                  <a:lnTo>
                    <a:pt x="6972" y="286"/>
                  </a:lnTo>
                  <a:lnTo>
                    <a:pt x="6975" y="287"/>
                  </a:lnTo>
                  <a:lnTo>
                    <a:pt x="6979" y="287"/>
                  </a:lnTo>
                  <a:lnTo>
                    <a:pt x="6982" y="287"/>
                  </a:lnTo>
                  <a:lnTo>
                    <a:pt x="6985" y="288"/>
                  </a:lnTo>
                  <a:lnTo>
                    <a:pt x="6988" y="288"/>
                  </a:lnTo>
                  <a:lnTo>
                    <a:pt x="6992" y="288"/>
                  </a:lnTo>
                  <a:lnTo>
                    <a:pt x="6995" y="289"/>
                  </a:lnTo>
                  <a:lnTo>
                    <a:pt x="6998" y="289"/>
                  </a:lnTo>
                  <a:lnTo>
                    <a:pt x="7001" y="290"/>
                  </a:lnTo>
                  <a:lnTo>
                    <a:pt x="7005" y="290"/>
                  </a:lnTo>
                  <a:lnTo>
                    <a:pt x="7008" y="290"/>
                  </a:lnTo>
                  <a:lnTo>
                    <a:pt x="7011" y="291"/>
                  </a:lnTo>
                  <a:lnTo>
                    <a:pt x="7014" y="291"/>
                  </a:lnTo>
                  <a:lnTo>
                    <a:pt x="7018" y="291"/>
                  </a:lnTo>
                  <a:lnTo>
                    <a:pt x="7021" y="292"/>
                  </a:lnTo>
                  <a:lnTo>
                    <a:pt x="7024" y="292"/>
                  </a:lnTo>
                  <a:lnTo>
                    <a:pt x="7028" y="292"/>
                  </a:lnTo>
                  <a:lnTo>
                    <a:pt x="7031" y="293"/>
                  </a:lnTo>
                  <a:lnTo>
                    <a:pt x="7034" y="293"/>
                  </a:lnTo>
                  <a:lnTo>
                    <a:pt x="7037" y="293"/>
                  </a:lnTo>
                  <a:lnTo>
                    <a:pt x="7041" y="294"/>
                  </a:lnTo>
                  <a:lnTo>
                    <a:pt x="7044" y="294"/>
                  </a:lnTo>
                  <a:lnTo>
                    <a:pt x="7047" y="294"/>
                  </a:lnTo>
                  <a:lnTo>
                    <a:pt x="7050" y="295"/>
                  </a:lnTo>
                  <a:lnTo>
                    <a:pt x="7054" y="295"/>
                  </a:lnTo>
                  <a:lnTo>
                    <a:pt x="7057" y="295"/>
                  </a:lnTo>
                  <a:lnTo>
                    <a:pt x="7060" y="296"/>
                  </a:lnTo>
                  <a:lnTo>
                    <a:pt x="7063" y="296"/>
                  </a:lnTo>
                  <a:lnTo>
                    <a:pt x="7067" y="296"/>
                  </a:lnTo>
                  <a:lnTo>
                    <a:pt x="7070" y="297"/>
                  </a:lnTo>
                  <a:lnTo>
                    <a:pt x="7073" y="297"/>
                  </a:lnTo>
                  <a:lnTo>
                    <a:pt x="7076" y="297"/>
                  </a:lnTo>
                  <a:lnTo>
                    <a:pt x="7080" y="297"/>
                  </a:lnTo>
                  <a:lnTo>
                    <a:pt x="7083" y="298"/>
                  </a:lnTo>
                  <a:lnTo>
                    <a:pt x="7086" y="298"/>
                  </a:lnTo>
                  <a:lnTo>
                    <a:pt x="7089" y="298"/>
                  </a:lnTo>
                  <a:lnTo>
                    <a:pt x="7093" y="298"/>
                  </a:lnTo>
                  <a:lnTo>
                    <a:pt x="7096" y="299"/>
                  </a:lnTo>
                  <a:lnTo>
                    <a:pt x="7099" y="299"/>
                  </a:lnTo>
                  <a:lnTo>
                    <a:pt x="7103" y="299"/>
                  </a:lnTo>
                  <a:lnTo>
                    <a:pt x="7106" y="299"/>
                  </a:lnTo>
                  <a:lnTo>
                    <a:pt x="7109" y="299"/>
                  </a:lnTo>
                  <a:lnTo>
                    <a:pt x="7112" y="299"/>
                  </a:lnTo>
                  <a:lnTo>
                    <a:pt x="7116" y="299"/>
                  </a:lnTo>
                  <a:lnTo>
                    <a:pt x="7119" y="299"/>
                  </a:lnTo>
                  <a:lnTo>
                    <a:pt x="7122" y="299"/>
                  </a:lnTo>
                  <a:lnTo>
                    <a:pt x="7125" y="299"/>
                  </a:lnTo>
                  <a:lnTo>
                    <a:pt x="7129" y="300"/>
                  </a:lnTo>
                  <a:lnTo>
                    <a:pt x="7132" y="30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92">
              <a:extLst>
                <a:ext uri="{FF2B5EF4-FFF2-40B4-BE49-F238E27FC236}">
                  <a16:creationId xmlns:a16="http://schemas.microsoft.com/office/drawing/2014/main" id="{E91ED975-ECAD-4D72-8B61-BE9D426ECF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6" y="3356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93">
              <a:extLst>
                <a:ext uri="{FF2B5EF4-FFF2-40B4-BE49-F238E27FC236}">
                  <a16:creationId xmlns:a16="http://schemas.microsoft.com/office/drawing/2014/main" id="{51125BC1-0457-401D-859A-90B8279947B0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405" y="2024"/>
              <a:ext cx="3031" cy="1427"/>
            </a:xfrm>
            <a:custGeom>
              <a:avLst/>
              <a:gdLst>
                <a:gd name="T0" fmla="*/ 110 w 7132"/>
                <a:gd name="T1" fmla="*/ 3353 h 3501"/>
                <a:gd name="T2" fmla="*/ 225 w 7132"/>
                <a:gd name="T3" fmla="*/ 2919 h 3501"/>
                <a:gd name="T4" fmla="*/ 339 w 7132"/>
                <a:gd name="T5" fmla="*/ 2367 h 3501"/>
                <a:gd name="T6" fmla="*/ 453 w 7132"/>
                <a:gd name="T7" fmla="*/ 2023 h 3501"/>
                <a:gd name="T8" fmla="*/ 567 w 7132"/>
                <a:gd name="T9" fmla="*/ 1804 h 3501"/>
                <a:gd name="T10" fmla="*/ 681 w 7132"/>
                <a:gd name="T11" fmla="*/ 1375 h 3501"/>
                <a:gd name="T12" fmla="*/ 795 w 7132"/>
                <a:gd name="T13" fmla="*/ 947 h 3501"/>
                <a:gd name="T14" fmla="*/ 909 w 7132"/>
                <a:gd name="T15" fmla="*/ 788 h 3501"/>
                <a:gd name="T16" fmla="*/ 1024 w 7132"/>
                <a:gd name="T17" fmla="*/ 787 h 3501"/>
                <a:gd name="T18" fmla="*/ 1138 w 7132"/>
                <a:gd name="T19" fmla="*/ 801 h 3501"/>
                <a:gd name="T20" fmla="*/ 1252 w 7132"/>
                <a:gd name="T21" fmla="*/ 744 h 3501"/>
                <a:gd name="T22" fmla="*/ 1366 w 7132"/>
                <a:gd name="T23" fmla="*/ 671 h 3501"/>
                <a:gd name="T24" fmla="*/ 1480 w 7132"/>
                <a:gd name="T25" fmla="*/ 584 h 3501"/>
                <a:gd name="T26" fmla="*/ 1594 w 7132"/>
                <a:gd name="T27" fmla="*/ 545 h 3501"/>
                <a:gd name="T28" fmla="*/ 1708 w 7132"/>
                <a:gd name="T29" fmla="*/ 554 h 3501"/>
                <a:gd name="T30" fmla="*/ 1823 w 7132"/>
                <a:gd name="T31" fmla="*/ 557 h 3501"/>
                <a:gd name="T32" fmla="*/ 1937 w 7132"/>
                <a:gd name="T33" fmla="*/ 566 h 3501"/>
                <a:gd name="T34" fmla="*/ 2051 w 7132"/>
                <a:gd name="T35" fmla="*/ 569 h 3501"/>
                <a:gd name="T36" fmla="*/ 2165 w 7132"/>
                <a:gd name="T37" fmla="*/ 560 h 3501"/>
                <a:gd name="T38" fmla="*/ 2279 w 7132"/>
                <a:gd name="T39" fmla="*/ 554 h 3501"/>
                <a:gd name="T40" fmla="*/ 2393 w 7132"/>
                <a:gd name="T41" fmla="*/ 552 h 3501"/>
                <a:gd name="T42" fmla="*/ 2507 w 7132"/>
                <a:gd name="T43" fmla="*/ 528 h 3501"/>
                <a:gd name="T44" fmla="*/ 2622 w 7132"/>
                <a:gd name="T45" fmla="*/ 469 h 3501"/>
                <a:gd name="T46" fmla="*/ 2736 w 7132"/>
                <a:gd name="T47" fmla="*/ 402 h 3501"/>
                <a:gd name="T48" fmla="*/ 2850 w 7132"/>
                <a:gd name="T49" fmla="*/ 352 h 3501"/>
                <a:gd name="T50" fmla="*/ 2964 w 7132"/>
                <a:gd name="T51" fmla="*/ 310 h 3501"/>
                <a:gd name="T52" fmla="*/ 3078 w 7132"/>
                <a:gd name="T53" fmla="*/ 263 h 3501"/>
                <a:gd name="T54" fmla="*/ 3192 w 7132"/>
                <a:gd name="T55" fmla="*/ 231 h 3501"/>
                <a:gd name="T56" fmla="*/ 3306 w 7132"/>
                <a:gd name="T57" fmla="*/ 191 h 3501"/>
                <a:gd name="T58" fmla="*/ 3421 w 7132"/>
                <a:gd name="T59" fmla="*/ 139 h 3501"/>
                <a:gd name="T60" fmla="*/ 3535 w 7132"/>
                <a:gd name="T61" fmla="*/ 98 h 3501"/>
                <a:gd name="T62" fmla="*/ 3649 w 7132"/>
                <a:gd name="T63" fmla="*/ 79 h 3501"/>
                <a:gd name="T64" fmla="*/ 3763 w 7132"/>
                <a:gd name="T65" fmla="*/ 66 h 3501"/>
                <a:gd name="T66" fmla="*/ 3877 w 7132"/>
                <a:gd name="T67" fmla="*/ 52 h 3501"/>
                <a:gd name="T68" fmla="*/ 3991 w 7132"/>
                <a:gd name="T69" fmla="*/ 26 h 3501"/>
                <a:gd name="T70" fmla="*/ 4105 w 7132"/>
                <a:gd name="T71" fmla="*/ 7 h 3501"/>
                <a:gd name="T72" fmla="*/ 4220 w 7132"/>
                <a:gd name="T73" fmla="*/ 1 h 3501"/>
                <a:gd name="T74" fmla="*/ 4334 w 7132"/>
                <a:gd name="T75" fmla="*/ 36 h 3501"/>
                <a:gd name="T76" fmla="*/ 4448 w 7132"/>
                <a:gd name="T77" fmla="*/ 82 h 3501"/>
                <a:gd name="T78" fmla="*/ 4562 w 7132"/>
                <a:gd name="T79" fmla="*/ 123 h 3501"/>
                <a:gd name="T80" fmla="*/ 4676 w 7132"/>
                <a:gd name="T81" fmla="*/ 162 h 3501"/>
                <a:gd name="T82" fmla="*/ 4790 w 7132"/>
                <a:gd name="T83" fmla="*/ 204 h 3501"/>
                <a:gd name="T84" fmla="*/ 4904 w 7132"/>
                <a:gd name="T85" fmla="*/ 232 h 3501"/>
                <a:gd name="T86" fmla="*/ 5019 w 7132"/>
                <a:gd name="T87" fmla="*/ 232 h 3501"/>
                <a:gd name="T88" fmla="*/ 5133 w 7132"/>
                <a:gd name="T89" fmla="*/ 245 h 3501"/>
                <a:gd name="T90" fmla="*/ 5247 w 7132"/>
                <a:gd name="T91" fmla="*/ 277 h 3501"/>
                <a:gd name="T92" fmla="*/ 5361 w 7132"/>
                <a:gd name="T93" fmla="*/ 303 h 3501"/>
                <a:gd name="T94" fmla="*/ 5475 w 7132"/>
                <a:gd name="T95" fmla="*/ 314 h 3501"/>
                <a:gd name="T96" fmla="*/ 5589 w 7132"/>
                <a:gd name="T97" fmla="*/ 308 h 3501"/>
                <a:gd name="T98" fmla="*/ 5703 w 7132"/>
                <a:gd name="T99" fmla="*/ 302 h 3501"/>
                <a:gd name="T100" fmla="*/ 5818 w 7132"/>
                <a:gd name="T101" fmla="*/ 313 h 3501"/>
                <a:gd name="T102" fmla="*/ 5932 w 7132"/>
                <a:gd name="T103" fmla="*/ 318 h 3501"/>
                <a:gd name="T104" fmla="*/ 6046 w 7132"/>
                <a:gd name="T105" fmla="*/ 304 h 3501"/>
                <a:gd name="T106" fmla="*/ 6160 w 7132"/>
                <a:gd name="T107" fmla="*/ 295 h 3501"/>
                <a:gd name="T108" fmla="*/ 6274 w 7132"/>
                <a:gd name="T109" fmla="*/ 290 h 3501"/>
                <a:gd name="T110" fmla="*/ 6388 w 7132"/>
                <a:gd name="T111" fmla="*/ 287 h 3501"/>
                <a:gd name="T112" fmla="*/ 6502 w 7132"/>
                <a:gd name="T113" fmla="*/ 288 h 3501"/>
                <a:gd name="T114" fmla="*/ 6617 w 7132"/>
                <a:gd name="T115" fmla="*/ 278 h 3501"/>
                <a:gd name="T116" fmla="*/ 6731 w 7132"/>
                <a:gd name="T117" fmla="*/ 258 h 3501"/>
                <a:gd name="T118" fmla="*/ 6845 w 7132"/>
                <a:gd name="T119" fmla="*/ 231 h 3501"/>
                <a:gd name="T120" fmla="*/ 6959 w 7132"/>
                <a:gd name="T121" fmla="*/ 204 h 3501"/>
                <a:gd name="T122" fmla="*/ 7073 w 7132"/>
                <a:gd name="T123" fmla="*/ 173 h 350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501"/>
                <a:gd name="T188" fmla="*/ 7132 w 7132"/>
                <a:gd name="T189" fmla="*/ 3501 h 350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501">
                  <a:moveTo>
                    <a:pt x="0" y="3501"/>
                  </a:moveTo>
                  <a:lnTo>
                    <a:pt x="3" y="3499"/>
                  </a:lnTo>
                  <a:lnTo>
                    <a:pt x="6" y="3497"/>
                  </a:lnTo>
                  <a:lnTo>
                    <a:pt x="9" y="3495"/>
                  </a:lnTo>
                  <a:lnTo>
                    <a:pt x="13" y="3493"/>
                  </a:lnTo>
                  <a:lnTo>
                    <a:pt x="16" y="3490"/>
                  </a:lnTo>
                  <a:lnTo>
                    <a:pt x="19" y="3488"/>
                  </a:lnTo>
                  <a:lnTo>
                    <a:pt x="22" y="3486"/>
                  </a:lnTo>
                  <a:lnTo>
                    <a:pt x="26" y="3484"/>
                  </a:lnTo>
                  <a:lnTo>
                    <a:pt x="29" y="3481"/>
                  </a:lnTo>
                  <a:lnTo>
                    <a:pt x="32" y="3478"/>
                  </a:lnTo>
                  <a:lnTo>
                    <a:pt x="35" y="3476"/>
                  </a:lnTo>
                  <a:lnTo>
                    <a:pt x="39" y="3473"/>
                  </a:lnTo>
                  <a:lnTo>
                    <a:pt x="42" y="3470"/>
                  </a:lnTo>
                  <a:lnTo>
                    <a:pt x="45" y="3467"/>
                  </a:lnTo>
                  <a:lnTo>
                    <a:pt x="48" y="3464"/>
                  </a:lnTo>
                  <a:lnTo>
                    <a:pt x="52" y="3460"/>
                  </a:lnTo>
                  <a:lnTo>
                    <a:pt x="55" y="3457"/>
                  </a:lnTo>
                  <a:lnTo>
                    <a:pt x="58" y="3453"/>
                  </a:lnTo>
                  <a:lnTo>
                    <a:pt x="61" y="3449"/>
                  </a:lnTo>
                  <a:lnTo>
                    <a:pt x="65" y="3444"/>
                  </a:lnTo>
                  <a:lnTo>
                    <a:pt x="68" y="3440"/>
                  </a:lnTo>
                  <a:lnTo>
                    <a:pt x="71" y="3435"/>
                  </a:lnTo>
                  <a:lnTo>
                    <a:pt x="75" y="3430"/>
                  </a:lnTo>
                  <a:lnTo>
                    <a:pt x="78" y="3425"/>
                  </a:lnTo>
                  <a:lnTo>
                    <a:pt x="81" y="3419"/>
                  </a:lnTo>
                  <a:lnTo>
                    <a:pt x="84" y="3413"/>
                  </a:lnTo>
                  <a:lnTo>
                    <a:pt x="88" y="3406"/>
                  </a:lnTo>
                  <a:lnTo>
                    <a:pt x="91" y="3400"/>
                  </a:lnTo>
                  <a:lnTo>
                    <a:pt x="94" y="3392"/>
                  </a:lnTo>
                  <a:lnTo>
                    <a:pt x="97" y="3385"/>
                  </a:lnTo>
                  <a:lnTo>
                    <a:pt x="101" y="3377"/>
                  </a:lnTo>
                  <a:lnTo>
                    <a:pt x="104" y="3369"/>
                  </a:lnTo>
                  <a:lnTo>
                    <a:pt x="107" y="3361"/>
                  </a:lnTo>
                  <a:lnTo>
                    <a:pt x="110" y="3353"/>
                  </a:lnTo>
                  <a:lnTo>
                    <a:pt x="114" y="3344"/>
                  </a:lnTo>
                  <a:lnTo>
                    <a:pt x="117" y="3335"/>
                  </a:lnTo>
                  <a:lnTo>
                    <a:pt x="120" y="3326"/>
                  </a:lnTo>
                  <a:lnTo>
                    <a:pt x="123" y="3316"/>
                  </a:lnTo>
                  <a:lnTo>
                    <a:pt x="127" y="3307"/>
                  </a:lnTo>
                  <a:lnTo>
                    <a:pt x="130" y="3297"/>
                  </a:lnTo>
                  <a:lnTo>
                    <a:pt x="133" y="3286"/>
                  </a:lnTo>
                  <a:lnTo>
                    <a:pt x="136" y="3276"/>
                  </a:lnTo>
                  <a:lnTo>
                    <a:pt x="140" y="3265"/>
                  </a:lnTo>
                  <a:lnTo>
                    <a:pt x="143" y="3255"/>
                  </a:lnTo>
                  <a:lnTo>
                    <a:pt x="146" y="3244"/>
                  </a:lnTo>
                  <a:lnTo>
                    <a:pt x="150" y="3232"/>
                  </a:lnTo>
                  <a:lnTo>
                    <a:pt x="153" y="3221"/>
                  </a:lnTo>
                  <a:lnTo>
                    <a:pt x="156" y="3209"/>
                  </a:lnTo>
                  <a:lnTo>
                    <a:pt x="159" y="3198"/>
                  </a:lnTo>
                  <a:lnTo>
                    <a:pt x="163" y="3186"/>
                  </a:lnTo>
                  <a:lnTo>
                    <a:pt x="166" y="3173"/>
                  </a:lnTo>
                  <a:lnTo>
                    <a:pt x="169" y="3160"/>
                  </a:lnTo>
                  <a:lnTo>
                    <a:pt x="172" y="3147"/>
                  </a:lnTo>
                  <a:lnTo>
                    <a:pt x="176" y="3134"/>
                  </a:lnTo>
                  <a:lnTo>
                    <a:pt x="179" y="3121"/>
                  </a:lnTo>
                  <a:lnTo>
                    <a:pt x="182" y="3107"/>
                  </a:lnTo>
                  <a:lnTo>
                    <a:pt x="185" y="3094"/>
                  </a:lnTo>
                  <a:lnTo>
                    <a:pt x="189" y="3080"/>
                  </a:lnTo>
                  <a:lnTo>
                    <a:pt x="192" y="3066"/>
                  </a:lnTo>
                  <a:lnTo>
                    <a:pt x="195" y="3052"/>
                  </a:lnTo>
                  <a:lnTo>
                    <a:pt x="198" y="3038"/>
                  </a:lnTo>
                  <a:lnTo>
                    <a:pt x="202" y="3023"/>
                  </a:lnTo>
                  <a:lnTo>
                    <a:pt x="205" y="3009"/>
                  </a:lnTo>
                  <a:lnTo>
                    <a:pt x="208" y="2994"/>
                  </a:lnTo>
                  <a:lnTo>
                    <a:pt x="211" y="2980"/>
                  </a:lnTo>
                  <a:lnTo>
                    <a:pt x="215" y="2965"/>
                  </a:lnTo>
                  <a:lnTo>
                    <a:pt x="218" y="2950"/>
                  </a:lnTo>
                  <a:lnTo>
                    <a:pt x="221" y="2935"/>
                  </a:lnTo>
                  <a:lnTo>
                    <a:pt x="225" y="2919"/>
                  </a:lnTo>
                  <a:lnTo>
                    <a:pt x="228" y="2904"/>
                  </a:lnTo>
                  <a:lnTo>
                    <a:pt x="231" y="2889"/>
                  </a:lnTo>
                  <a:lnTo>
                    <a:pt x="234" y="2873"/>
                  </a:lnTo>
                  <a:lnTo>
                    <a:pt x="238" y="2857"/>
                  </a:lnTo>
                  <a:lnTo>
                    <a:pt x="241" y="2842"/>
                  </a:lnTo>
                  <a:lnTo>
                    <a:pt x="244" y="2826"/>
                  </a:lnTo>
                  <a:lnTo>
                    <a:pt x="247" y="2810"/>
                  </a:lnTo>
                  <a:lnTo>
                    <a:pt x="251" y="2793"/>
                  </a:lnTo>
                  <a:lnTo>
                    <a:pt x="254" y="2777"/>
                  </a:lnTo>
                  <a:lnTo>
                    <a:pt x="257" y="2761"/>
                  </a:lnTo>
                  <a:lnTo>
                    <a:pt x="260" y="2744"/>
                  </a:lnTo>
                  <a:lnTo>
                    <a:pt x="264" y="2728"/>
                  </a:lnTo>
                  <a:lnTo>
                    <a:pt x="267" y="2712"/>
                  </a:lnTo>
                  <a:lnTo>
                    <a:pt x="270" y="2695"/>
                  </a:lnTo>
                  <a:lnTo>
                    <a:pt x="273" y="2679"/>
                  </a:lnTo>
                  <a:lnTo>
                    <a:pt x="277" y="2662"/>
                  </a:lnTo>
                  <a:lnTo>
                    <a:pt x="280" y="2646"/>
                  </a:lnTo>
                  <a:lnTo>
                    <a:pt x="283" y="2630"/>
                  </a:lnTo>
                  <a:lnTo>
                    <a:pt x="286" y="2613"/>
                  </a:lnTo>
                  <a:lnTo>
                    <a:pt x="290" y="2597"/>
                  </a:lnTo>
                  <a:lnTo>
                    <a:pt x="293" y="2581"/>
                  </a:lnTo>
                  <a:lnTo>
                    <a:pt x="296" y="2565"/>
                  </a:lnTo>
                  <a:lnTo>
                    <a:pt x="300" y="2549"/>
                  </a:lnTo>
                  <a:lnTo>
                    <a:pt x="303" y="2533"/>
                  </a:lnTo>
                  <a:lnTo>
                    <a:pt x="306" y="2517"/>
                  </a:lnTo>
                  <a:lnTo>
                    <a:pt x="309" y="2501"/>
                  </a:lnTo>
                  <a:lnTo>
                    <a:pt x="313" y="2486"/>
                  </a:lnTo>
                  <a:lnTo>
                    <a:pt x="316" y="2470"/>
                  </a:lnTo>
                  <a:lnTo>
                    <a:pt x="319" y="2455"/>
                  </a:lnTo>
                  <a:lnTo>
                    <a:pt x="322" y="2440"/>
                  </a:lnTo>
                  <a:lnTo>
                    <a:pt x="326" y="2425"/>
                  </a:lnTo>
                  <a:lnTo>
                    <a:pt x="329" y="2410"/>
                  </a:lnTo>
                  <a:lnTo>
                    <a:pt x="332" y="2396"/>
                  </a:lnTo>
                  <a:lnTo>
                    <a:pt x="335" y="2381"/>
                  </a:lnTo>
                  <a:lnTo>
                    <a:pt x="339" y="2367"/>
                  </a:lnTo>
                  <a:lnTo>
                    <a:pt x="342" y="2353"/>
                  </a:lnTo>
                  <a:lnTo>
                    <a:pt x="345" y="2340"/>
                  </a:lnTo>
                  <a:lnTo>
                    <a:pt x="348" y="2326"/>
                  </a:lnTo>
                  <a:lnTo>
                    <a:pt x="352" y="2313"/>
                  </a:lnTo>
                  <a:lnTo>
                    <a:pt x="355" y="2300"/>
                  </a:lnTo>
                  <a:lnTo>
                    <a:pt x="358" y="2287"/>
                  </a:lnTo>
                  <a:lnTo>
                    <a:pt x="361" y="2275"/>
                  </a:lnTo>
                  <a:lnTo>
                    <a:pt x="365" y="2262"/>
                  </a:lnTo>
                  <a:lnTo>
                    <a:pt x="368" y="2250"/>
                  </a:lnTo>
                  <a:lnTo>
                    <a:pt x="371" y="2238"/>
                  </a:lnTo>
                  <a:lnTo>
                    <a:pt x="375" y="2227"/>
                  </a:lnTo>
                  <a:lnTo>
                    <a:pt x="378" y="2215"/>
                  </a:lnTo>
                  <a:lnTo>
                    <a:pt x="381" y="2204"/>
                  </a:lnTo>
                  <a:lnTo>
                    <a:pt x="384" y="2193"/>
                  </a:lnTo>
                  <a:lnTo>
                    <a:pt x="388" y="2182"/>
                  </a:lnTo>
                  <a:lnTo>
                    <a:pt x="391" y="2172"/>
                  </a:lnTo>
                  <a:lnTo>
                    <a:pt x="394" y="2162"/>
                  </a:lnTo>
                  <a:lnTo>
                    <a:pt x="397" y="2152"/>
                  </a:lnTo>
                  <a:lnTo>
                    <a:pt x="401" y="2142"/>
                  </a:lnTo>
                  <a:lnTo>
                    <a:pt x="404" y="2133"/>
                  </a:lnTo>
                  <a:lnTo>
                    <a:pt x="407" y="2123"/>
                  </a:lnTo>
                  <a:lnTo>
                    <a:pt x="410" y="2115"/>
                  </a:lnTo>
                  <a:lnTo>
                    <a:pt x="414" y="2107"/>
                  </a:lnTo>
                  <a:lnTo>
                    <a:pt x="417" y="2099"/>
                  </a:lnTo>
                  <a:lnTo>
                    <a:pt x="420" y="2091"/>
                  </a:lnTo>
                  <a:lnTo>
                    <a:pt x="423" y="2083"/>
                  </a:lnTo>
                  <a:lnTo>
                    <a:pt x="427" y="2076"/>
                  </a:lnTo>
                  <a:lnTo>
                    <a:pt x="430" y="2069"/>
                  </a:lnTo>
                  <a:lnTo>
                    <a:pt x="433" y="2062"/>
                  </a:lnTo>
                  <a:lnTo>
                    <a:pt x="437" y="2055"/>
                  </a:lnTo>
                  <a:lnTo>
                    <a:pt x="440" y="2048"/>
                  </a:lnTo>
                  <a:lnTo>
                    <a:pt x="443" y="2042"/>
                  </a:lnTo>
                  <a:lnTo>
                    <a:pt x="446" y="2036"/>
                  </a:lnTo>
                  <a:lnTo>
                    <a:pt x="450" y="2029"/>
                  </a:lnTo>
                  <a:lnTo>
                    <a:pt x="453" y="2023"/>
                  </a:lnTo>
                  <a:lnTo>
                    <a:pt x="456" y="2017"/>
                  </a:lnTo>
                  <a:lnTo>
                    <a:pt x="459" y="2012"/>
                  </a:lnTo>
                  <a:lnTo>
                    <a:pt x="463" y="2006"/>
                  </a:lnTo>
                  <a:lnTo>
                    <a:pt x="466" y="2000"/>
                  </a:lnTo>
                  <a:lnTo>
                    <a:pt x="469" y="1994"/>
                  </a:lnTo>
                  <a:lnTo>
                    <a:pt x="472" y="1989"/>
                  </a:lnTo>
                  <a:lnTo>
                    <a:pt x="476" y="1983"/>
                  </a:lnTo>
                  <a:lnTo>
                    <a:pt x="479" y="1978"/>
                  </a:lnTo>
                  <a:lnTo>
                    <a:pt x="482" y="1972"/>
                  </a:lnTo>
                  <a:lnTo>
                    <a:pt x="485" y="1967"/>
                  </a:lnTo>
                  <a:lnTo>
                    <a:pt x="489" y="1961"/>
                  </a:lnTo>
                  <a:lnTo>
                    <a:pt x="492" y="1956"/>
                  </a:lnTo>
                  <a:lnTo>
                    <a:pt x="495" y="1950"/>
                  </a:lnTo>
                  <a:lnTo>
                    <a:pt x="498" y="1945"/>
                  </a:lnTo>
                  <a:lnTo>
                    <a:pt x="502" y="1939"/>
                  </a:lnTo>
                  <a:lnTo>
                    <a:pt x="505" y="1934"/>
                  </a:lnTo>
                  <a:lnTo>
                    <a:pt x="508" y="1928"/>
                  </a:lnTo>
                  <a:lnTo>
                    <a:pt x="512" y="1922"/>
                  </a:lnTo>
                  <a:lnTo>
                    <a:pt x="515" y="1916"/>
                  </a:lnTo>
                  <a:lnTo>
                    <a:pt x="518" y="1910"/>
                  </a:lnTo>
                  <a:lnTo>
                    <a:pt x="521" y="1904"/>
                  </a:lnTo>
                  <a:lnTo>
                    <a:pt x="525" y="1898"/>
                  </a:lnTo>
                  <a:lnTo>
                    <a:pt x="528" y="1892"/>
                  </a:lnTo>
                  <a:lnTo>
                    <a:pt x="531" y="1886"/>
                  </a:lnTo>
                  <a:lnTo>
                    <a:pt x="534" y="1879"/>
                  </a:lnTo>
                  <a:lnTo>
                    <a:pt x="538" y="1872"/>
                  </a:lnTo>
                  <a:lnTo>
                    <a:pt x="541" y="1865"/>
                  </a:lnTo>
                  <a:lnTo>
                    <a:pt x="544" y="1858"/>
                  </a:lnTo>
                  <a:lnTo>
                    <a:pt x="547" y="1851"/>
                  </a:lnTo>
                  <a:lnTo>
                    <a:pt x="551" y="1844"/>
                  </a:lnTo>
                  <a:lnTo>
                    <a:pt x="554" y="1836"/>
                  </a:lnTo>
                  <a:lnTo>
                    <a:pt x="557" y="1829"/>
                  </a:lnTo>
                  <a:lnTo>
                    <a:pt x="560" y="1821"/>
                  </a:lnTo>
                  <a:lnTo>
                    <a:pt x="564" y="1812"/>
                  </a:lnTo>
                  <a:lnTo>
                    <a:pt x="567" y="1804"/>
                  </a:lnTo>
                  <a:lnTo>
                    <a:pt x="570" y="1795"/>
                  </a:lnTo>
                  <a:lnTo>
                    <a:pt x="573" y="1787"/>
                  </a:lnTo>
                  <a:lnTo>
                    <a:pt x="577" y="1777"/>
                  </a:lnTo>
                  <a:lnTo>
                    <a:pt x="580" y="1768"/>
                  </a:lnTo>
                  <a:lnTo>
                    <a:pt x="583" y="1759"/>
                  </a:lnTo>
                  <a:lnTo>
                    <a:pt x="587" y="1749"/>
                  </a:lnTo>
                  <a:lnTo>
                    <a:pt x="590" y="1739"/>
                  </a:lnTo>
                  <a:lnTo>
                    <a:pt x="593" y="1729"/>
                  </a:lnTo>
                  <a:lnTo>
                    <a:pt x="596" y="1718"/>
                  </a:lnTo>
                  <a:lnTo>
                    <a:pt x="600" y="1707"/>
                  </a:lnTo>
                  <a:lnTo>
                    <a:pt x="603" y="1696"/>
                  </a:lnTo>
                  <a:lnTo>
                    <a:pt x="606" y="1685"/>
                  </a:lnTo>
                  <a:lnTo>
                    <a:pt x="609" y="1674"/>
                  </a:lnTo>
                  <a:lnTo>
                    <a:pt x="613" y="1662"/>
                  </a:lnTo>
                  <a:lnTo>
                    <a:pt x="616" y="1651"/>
                  </a:lnTo>
                  <a:lnTo>
                    <a:pt x="619" y="1639"/>
                  </a:lnTo>
                  <a:lnTo>
                    <a:pt x="622" y="1626"/>
                  </a:lnTo>
                  <a:lnTo>
                    <a:pt x="626" y="1614"/>
                  </a:lnTo>
                  <a:lnTo>
                    <a:pt x="629" y="1601"/>
                  </a:lnTo>
                  <a:lnTo>
                    <a:pt x="632" y="1588"/>
                  </a:lnTo>
                  <a:lnTo>
                    <a:pt x="635" y="1575"/>
                  </a:lnTo>
                  <a:lnTo>
                    <a:pt x="639" y="1562"/>
                  </a:lnTo>
                  <a:lnTo>
                    <a:pt x="642" y="1549"/>
                  </a:lnTo>
                  <a:lnTo>
                    <a:pt x="645" y="1535"/>
                  </a:lnTo>
                  <a:lnTo>
                    <a:pt x="648" y="1522"/>
                  </a:lnTo>
                  <a:lnTo>
                    <a:pt x="652" y="1508"/>
                  </a:lnTo>
                  <a:lnTo>
                    <a:pt x="655" y="1493"/>
                  </a:lnTo>
                  <a:lnTo>
                    <a:pt x="658" y="1479"/>
                  </a:lnTo>
                  <a:lnTo>
                    <a:pt x="662" y="1464"/>
                  </a:lnTo>
                  <a:lnTo>
                    <a:pt x="665" y="1450"/>
                  </a:lnTo>
                  <a:lnTo>
                    <a:pt x="668" y="1435"/>
                  </a:lnTo>
                  <a:lnTo>
                    <a:pt x="671" y="1420"/>
                  </a:lnTo>
                  <a:lnTo>
                    <a:pt x="675" y="1405"/>
                  </a:lnTo>
                  <a:lnTo>
                    <a:pt x="678" y="1390"/>
                  </a:lnTo>
                  <a:lnTo>
                    <a:pt x="681" y="1375"/>
                  </a:lnTo>
                  <a:lnTo>
                    <a:pt x="684" y="1360"/>
                  </a:lnTo>
                  <a:lnTo>
                    <a:pt x="688" y="1345"/>
                  </a:lnTo>
                  <a:lnTo>
                    <a:pt x="691" y="1330"/>
                  </a:lnTo>
                  <a:lnTo>
                    <a:pt x="694" y="1315"/>
                  </a:lnTo>
                  <a:lnTo>
                    <a:pt x="697" y="1300"/>
                  </a:lnTo>
                  <a:lnTo>
                    <a:pt x="701" y="1285"/>
                  </a:lnTo>
                  <a:lnTo>
                    <a:pt x="704" y="1270"/>
                  </a:lnTo>
                  <a:lnTo>
                    <a:pt x="707" y="1256"/>
                  </a:lnTo>
                  <a:lnTo>
                    <a:pt x="710" y="1241"/>
                  </a:lnTo>
                  <a:lnTo>
                    <a:pt x="714" y="1227"/>
                  </a:lnTo>
                  <a:lnTo>
                    <a:pt x="717" y="1212"/>
                  </a:lnTo>
                  <a:lnTo>
                    <a:pt x="720" y="1198"/>
                  </a:lnTo>
                  <a:lnTo>
                    <a:pt x="723" y="1184"/>
                  </a:lnTo>
                  <a:lnTo>
                    <a:pt x="727" y="1170"/>
                  </a:lnTo>
                  <a:lnTo>
                    <a:pt x="730" y="1157"/>
                  </a:lnTo>
                  <a:lnTo>
                    <a:pt x="733" y="1144"/>
                  </a:lnTo>
                  <a:lnTo>
                    <a:pt x="737" y="1131"/>
                  </a:lnTo>
                  <a:lnTo>
                    <a:pt x="740" y="1119"/>
                  </a:lnTo>
                  <a:lnTo>
                    <a:pt x="743" y="1107"/>
                  </a:lnTo>
                  <a:lnTo>
                    <a:pt x="746" y="1095"/>
                  </a:lnTo>
                  <a:lnTo>
                    <a:pt x="750" y="1084"/>
                  </a:lnTo>
                  <a:lnTo>
                    <a:pt x="753" y="1072"/>
                  </a:lnTo>
                  <a:lnTo>
                    <a:pt x="756" y="1061"/>
                  </a:lnTo>
                  <a:lnTo>
                    <a:pt x="759" y="1051"/>
                  </a:lnTo>
                  <a:lnTo>
                    <a:pt x="763" y="1040"/>
                  </a:lnTo>
                  <a:lnTo>
                    <a:pt x="766" y="1030"/>
                  </a:lnTo>
                  <a:lnTo>
                    <a:pt x="769" y="1020"/>
                  </a:lnTo>
                  <a:lnTo>
                    <a:pt x="772" y="1010"/>
                  </a:lnTo>
                  <a:lnTo>
                    <a:pt x="776" y="1000"/>
                  </a:lnTo>
                  <a:lnTo>
                    <a:pt x="779" y="991"/>
                  </a:lnTo>
                  <a:lnTo>
                    <a:pt x="782" y="982"/>
                  </a:lnTo>
                  <a:lnTo>
                    <a:pt x="785" y="973"/>
                  </a:lnTo>
                  <a:lnTo>
                    <a:pt x="789" y="964"/>
                  </a:lnTo>
                  <a:lnTo>
                    <a:pt x="792" y="956"/>
                  </a:lnTo>
                  <a:lnTo>
                    <a:pt x="795" y="947"/>
                  </a:lnTo>
                  <a:lnTo>
                    <a:pt x="799" y="939"/>
                  </a:lnTo>
                  <a:lnTo>
                    <a:pt x="802" y="931"/>
                  </a:lnTo>
                  <a:lnTo>
                    <a:pt x="805" y="924"/>
                  </a:lnTo>
                  <a:lnTo>
                    <a:pt x="808" y="916"/>
                  </a:lnTo>
                  <a:lnTo>
                    <a:pt x="812" y="909"/>
                  </a:lnTo>
                  <a:lnTo>
                    <a:pt x="815" y="902"/>
                  </a:lnTo>
                  <a:lnTo>
                    <a:pt x="818" y="896"/>
                  </a:lnTo>
                  <a:lnTo>
                    <a:pt x="821" y="890"/>
                  </a:lnTo>
                  <a:lnTo>
                    <a:pt x="825" y="884"/>
                  </a:lnTo>
                  <a:lnTo>
                    <a:pt x="828" y="878"/>
                  </a:lnTo>
                  <a:lnTo>
                    <a:pt x="831" y="873"/>
                  </a:lnTo>
                  <a:lnTo>
                    <a:pt x="834" y="868"/>
                  </a:lnTo>
                  <a:lnTo>
                    <a:pt x="838" y="863"/>
                  </a:lnTo>
                  <a:lnTo>
                    <a:pt x="841" y="858"/>
                  </a:lnTo>
                  <a:lnTo>
                    <a:pt x="844" y="853"/>
                  </a:lnTo>
                  <a:lnTo>
                    <a:pt x="847" y="848"/>
                  </a:lnTo>
                  <a:lnTo>
                    <a:pt x="851" y="844"/>
                  </a:lnTo>
                  <a:lnTo>
                    <a:pt x="854" y="840"/>
                  </a:lnTo>
                  <a:lnTo>
                    <a:pt x="857" y="835"/>
                  </a:lnTo>
                  <a:lnTo>
                    <a:pt x="860" y="831"/>
                  </a:lnTo>
                  <a:lnTo>
                    <a:pt x="864" y="828"/>
                  </a:lnTo>
                  <a:lnTo>
                    <a:pt x="867" y="824"/>
                  </a:lnTo>
                  <a:lnTo>
                    <a:pt x="870" y="820"/>
                  </a:lnTo>
                  <a:lnTo>
                    <a:pt x="874" y="817"/>
                  </a:lnTo>
                  <a:lnTo>
                    <a:pt x="877" y="813"/>
                  </a:lnTo>
                  <a:lnTo>
                    <a:pt x="880" y="810"/>
                  </a:lnTo>
                  <a:lnTo>
                    <a:pt x="883" y="807"/>
                  </a:lnTo>
                  <a:lnTo>
                    <a:pt x="887" y="804"/>
                  </a:lnTo>
                  <a:lnTo>
                    <a:pt x="890" y="801"/>
                  </a:lnTo>
                  <a:lnTo>
                    <a:pt x="893" y="798"/>
                  </a:lnTo>
                  <a:lnTo>
                    <a:pt x="896" y="795"/>
                  </a:lnTo>
                  <a:lnTo>
                    <a:pt x="900" y="793"/>
                  </a:lnTo>
                  <a:lnTo>
                    <a:pt x="903" y="791"/>
                  </a:lnTo>
                  <a:lnTo>
                    <a:pt x="906" y="790"/>
                  </a:lnTo>
                  <a:lnTo>
                    <a:pt x="909" y="788"/>
                  </a:lnTo>
                  <a:lnTo>
                    <a:pt x="913" y="786"/>
                  </a:lnTo>
                  <a:lnTo>
                    <a:pt x="916" y="785"/>
                  </a:lnTo>
                  <a:lnTo>
                    <a:pt x="919" y="783"/>
                  </a:lnTo>
                  <a:lnTo>
                    <a:pt x="922" y="782"/>
                  </a:lnTo>
                  <a:lnTo>
                    <a:pt x="926" y="780"/>
                  </a:lnTo>
                  <a:lnTo>
                    <a:pt x="929" y="779"/>
                  </a:lnTo>
                  <a:lnTo>
                    <a:pt x="932" y="778"/>
                  </a:lnTo>
                  <a:lnTo>
                    <a:pt x="935" y="777"/>
                  </a:lnTo>
                  <a:lnTo>
                    <a:pt x="939" y="776"/>
                  </a:lnTo>
                  <a:lnTo>
                    <a:pt x="942" y="775"/>
                  </a:lnTo>
                  <a:lnTo>
                    <a:pt x="945" y="774"/>
                  </a:lnTo>
                  <a:lnTo>
                    <a:pt x="949" y="774"/>
                  </a:lnTo>
                  <a:lnTo>
                    <a:pt x="952" y="773"/>
                  </a:lnTo>
                  <a:lnTo>
                    <a:pt x="955" y="773"/>
                  </a:lnTo>
                  <a:lnTo>
                    <a:pt x="958" y="772"/>
                  </a:lnTo>
                  <a:lnTo>
                    <a:pt x="962" y="772"/>
                  </a:lnTo>
                  <a:lnTo>
                    <a:pt x="965" y="772"/>
                  </a:lnTo>
                  <a:lnTo>
                    <a:pt x="968" y="772"/>
                  </a:lnTo>
                  <a:lnTo>
                    <a:pt x="971" y="771"/>
                  </a:lnTo>
                  <a:lnTo>
                    <a:pt x="975" y="772"/>
                  </a:lnTo>
                  <a:lnTo>
                    <a:pt x="978" y="772"/>
                  </a:lnTo>
                  <a:lnTo>
                    <a:pt x="981" y="772"/>
                  </a:lnTo>
                  <a:lnTo>
                    <a:pt x="984" y="773"/>
                  </a:lnTo>
                  <a:lnTo>
                    <a:pt x="988" y="774"/>
                  </a:lnTo>
                  <a:lnTo>
                    <a:pt x="991" y="775"/>
                  </a:lnTo>
                  <a:lnTo>
                    <a:pt x="994" y="776"/>
                  </a:lnTo>
                  <a:lnTo>
                    <a:pt x="997" y="777"/>
                  </a:lnTo>
                  <a:lnTo>
                    <a:pt x="1001" y="778"/>
                  </a:lnTo>
                  <a:lnTo>
                    <a:pt x="1004" y="779"/>
                  </a:lnTo>
                  <a:lnTo>
                    <a:pt x="1007" y="780"/>
                  </a:lnTo>
                  <a:lnTo>
                    <a:pt x="1010" y="782"/>
                  </a:lnTo>
                  <a:lnTo>
                    <a:pt x="1014" y="783"/>
                  </a:lnTo>
                  <a:lnTo>
                    <a:pt x="1017" y="784"/>
                  </a:lnTo>
                  <a:lnTo>
                    <a:pt x="1020" y="785"/>
                  </a:lnTo>
                  <a:lnTo>
                    <a:pt x="1024" y="787"/>
                  </a:lnTo>
                  <a:lnTo>
                    <a:pt x="1027" y="788"/>
                  </a:lnTo>
                  <a:lnTo>
                    <a:pt x="1030" y="789"/>
                  </a:lnTo>
                  <a:lnTo>
                    <a:pt x="1033" y="791"/>
                  </a:lnTo>
                  <a:lnTo>
                    <a:pt x="1037" y="792"/>
                  </a:lnTo>
                  <a:lnTo>
                    <a:pt x="1040" y="793"/>
                  </a:lnTo>
                  <a:lnTo>
                    <a:pt x="1043" y="794"/>
                  </a:lnTo>
                  <a:lnTo>
                    <a:pt x="1046" y="795"/>
                  </a:lnTo>
                  <a:lnTo>
                    <a:pt x="1050" y="796"/>
                  </a:lnTo>
                  <a:lnTo>
                    <a:pt x="1053" y="798"/>
                  </a:lnTo>
                  <a:lnTo>
                    <a:pt x="1056" y="799"/>
                  </a:lnTo>
                  <a:lnTo>
                    <a:pt x="1059" y="799"/>
                  </a:lnTo>
                  <a:lnTo>
                    <a:pt x="1063" y="800"/>
                  </a:lnTo>
                  <a:lnTo>
                    <a:pt x="1066" y="801"/>
                  </a:lnTo>
                  <a:lnTo>
                    <a:pt x="1069" y="802"/>
                  </a:lnTo>
                  <a:lnTo>
                    <a:pt x="1072" y="803"/>
                  </a:lnTo>
                  <a:lnTo>
                    <a:pt x="1076" y="803"/>
                  </a:lnTo>
                  <a:lnTo>
                    <a:pt x="1079" y="804"/>
                  </a:lnTo>
                  <a:lnTo>
                    <a:pt x="1082" y="804"/>
                  </a:lnTo>
                  <a:lnTo>
                    <a:pt x="1085" y="805"/>
                  </a:lnTo>
                  <a:lnTo>
                    <a:pt x="1089" y="805"/>
                  </a:lnTo>
                  <a:lnTo>
                    <a:pt x="1092" y="805"/>
                  </a:lnTo>
                  <a:lnTo>
                    <a:pt x="1095" y="806"/>
                  </a:lnTo>
                  <a:lnTo>
                    <a:pt x="1099" y="806"/>
                  </a:lnTo>
                  <a:lnTo>
                    <a:pt x="1102" y="806"/>
                  </a:lnTo>
                  <a:lnTo>
                    <a:pt x="1105" y="806"/>
                  </a:lnTo>
                  <a:lnTo>
                    <a:pt x="1108" y="806"/>
                  </a:lnTo>
                  <a:lnTo>
                    <a:pt x="1112" y="805"/>
                  </a:lnTo>
                  <a:lnTo>
                    <a:pt x="1115" y="805"/>
                  </a:lnTo>
                  <a:lnTo>
                    <a:pt x="1118" y="805"/>
                  </a:lnTo>
                  <a:lnTo>
                    <a:pt x="1121" y="804"/>
                  </a:lnTo>
                  <a:lnTo>
                    <a:pt x="1125" y="804"/>
                  </a:lnTo>
                  <a:lnTo>
                    <a:pt x="1128" y="803"/>
                  </a:lnTo>
                  <a:lnTo>
                    <a:pt x="1131" y="803"/>
                  </a:lnTo>
                  <a:lnTo>
                    <a:pt x="1134" y="802"/>
                  </a:lnTo>
                  <a:lnTo>
                    <a:pt x="1138" y="801"/>
                  </a:lnTo>
                  <a:lnTo>
                    <a:pt x="1141" y="801"/>
                  </a:lnTo>
                  <a:lnTo>
                    <a:pt x="1144" y="800"/>
                  </a:lnTo>
                  <a:lnTo>
                    <a:pt x="1147" y="799"/>
                  </a:lnTo>
                  <a:lnTo>
                    <a:pt x="1151" y="797"/>
                  </a:lnTo>
                  <a:lnTo>
                    <a:pt x="1154" y="796"/>
                  </a:lnTo>
                  <a:lnTo>
                    <a:pt x="1157" y="795"/>
                  </a:lnTo>
                  <a:lnTo>
                    <a:pt x="1161" y="794"/>
                  </a:lnTo>
                  <a:lnTo>
                    <a:pt x="1164" y="792"/>
                  </a:lnTo>
                  <a:lnTo>
                    <a:pt x="1167" y="791"/>
                  </a:lnTo>
                  <a:lnTo>
                    <a:pt x="1170" y="790"/>
                  </a:lnTo>
                  <a:lnTo>
                    <a:pt x="1174" y="788"/>
                  </a:lnTo>
                  <a:lnTo>
                    <a:pt x="1177" y="787"/>
                  </a:lnTo>
                  <a:lnTo>
                    <a:pt x="1180" y="785"/>
                  </a:lnTo>
                  <a:lnTo>
                    <a:pt x="1183" y="783"/>
                  </a:lnTo>
                  <a:lnTo>
                    <a:pt x="1187" y="782"/>
                  </a:lnTo>
                  <a:lnTo>
                    <a:pt x="1190" y="780"/>
                  </a:lnTo>
                  <a:lnTo>
                    <a:pt x="1193" y="778"/>
                  </a:lnTo>
                  <a:lnTo>
                    <a:pt x="1196" y="776"/>
                  </a:lnTo>
                  <a:lnTo>
                    <a:pt x="1200" y="775"/>
                  </a:lnTo>
                  <a:lnTo>
                    <a:pt x="1203" y="773"/>
                  </a:lnTo>
                  <a:lnTo>
                    <a:pt x="1206" y="771"/>
                  </a:lnTo>
                  <a:lnTo>
                    <a:pt x="1209" y="769"/>
                  </a:lnTo>
                  <a:lnTo>
                    <a:pt x="1213" y="767"/>
                  </a:lnTo>
                  <a:lnTo>
                    <a:pt x="1216" y="766"/>
                  </a:lnTo>
                  <a:lnTo>
                    <a:pt x="1219" y="764"/>
                  </a:lnTo>
                  <a:lnTo>
                    <a:pt x="1222" y="762"/>
                  </a:lnTo>
                  <a:lnTo>
                    <a:pt x="1226" y="760"/>
                  </a:lnTo>
                  <a:lnTo>
                    <a:pt x="1229" y="758"/>
                  </a:lnTo>
                  <a:lnTo>
                    <a:pt x="1232" y="756"/>
                  </a:lnTo>
                  <a:lnTo>
                    <a:pt x="1236" y="754"/>
                  </a:lnTo>
                  <a:lnTo>
                    <a:pt x="1239" y="752"/>
                  </a:lnTo>
                  <a:lnTo>
                    <a:pt x="1242" y="750"/>
                  </a:lnTo>
                  <a:lnTo>
                    <a:pt x="1245" y="748"/>
                  </a:lnTo>
                  <a:lnTo>
                    <a:pt x="1249" y="746"/>
                  </a:lnTo>
                  <a:lnTo>
                    <a:pt x="1252" y="744"/>
                  </a:lnTo>
                  <a:lnTo>
                    <a:pt x="1255" y="742"/>
                  </a:lnTo>
                  <a:lnTo>
                    <a:pt x="1258" y="740"/>
                  </a:lnTo>
                  <a:lnTo>
                    <a:pt x="1262" y="738"/>
                  </a:lnTo>
                  <a:lnTo>
                    <a:pt x="1265" y="736"/>
                  </a:lnTo>
                  <a:lnTo>
                    <a:pt x="1268" y="734"/>
                  </a:lnTo>
                  <a:lnTo>
                    <a:pt x="1271" y="732"/>
                  </a:lnTo>
                  <a:lnTo>
                    <a:pt x="1275" y="730"/>
                  </a:lnTo>
                  <a:lnTo>
                    <a:pt x="1278" y="728"/>
                  </a:lnTo>
                  <a:lnTo>
                    <a:pt x="1281" y="726"/>
                  </a:lnTo>
                  <a:lnTo>
                    <a:pt x="1284" y="724"/>
                  </a:lnTo>
                  <a:lnTo>
                    <a:pt x="1288" y="722"/>
                  </a:lnTo>
                  <a:lnTo>
                    <a:pt x="1291" y="720"/>
                  </a:lnTo>
                  <a:lnTo>
                    <a:pt x="1294" y="718"/>
                  </a:lnTo>
                  <a:lnTo>
                    <a:pt x="1297" y="716"/>
                  </a:lnTo>
                  <a:lnTo>
                    <a:pt x="1301" y="714"/>
                  </a:lnTo>
                  <a:lnTo>
                    <a:pt x="1304" y="712"/>
                  </a:lnTo>
                  <a:lnTo>
                    <a:pt x="1307" y="710"/>
                  </a:lnTo>
                  <a:lnTo>
                    <a:pt x="1311" y="708"/>
                  </a:lnTo>
                  <a:lnTo>
                    <a:pt x="1314" y="706"/>
                  </a:lnTo>
                  <a:lnTo>
                    <a:pt x="1317" y="704"/>
                  </a:lnTo>
                  <a:lnTo>
                    <a:pt x="1320" y="702"/>
                  </a:lnTo>
                  <a:lnTo>
                    <a:pt x="1324" y="700"/>
                  </a:lnTo>
                  <a:lnTo>
                    <a:pt x="1327" y="698"/>
                  </a:lnTo>
                  <a:lnTo>
                    <a:pt x="1330" y="696"/>
                  </a:lnTo>
                  <a:lnTo>
                    <a:pt x="1333" y="693"/>
                  </a:lnTo>
                  <a:lnTo>
                    <a:pt x="1337" y="691"/>
                  </a:lnTo>
                  <a:lnTo>
                    <a:pt x="1340" y="689"/>
                  </a:lnTo>
                  <a:lnTo>
                    <a:pt x="1343" y="687"/>
                  </a:lnTo>
                  <a:lnTo>
                    <a:pt x="1346" y="685"/>
                  </a:lnTo>
                  <a:lnTo>
                    <a:pt x="1350" y="683"/>
                  </a:lnTo>
                  <a:lnTo>
                    <a:pt x="1353" y="680"/>
                  </a:lnTo>
                  <a:lnTo>
                    <a:pt x="1356" y="678"/>
                  </a:lnTo>
                  <a:lnTo>
                    <a:pt x="1359" y="676"/>
                  </a:lnTo>
                  <a:lnTo>
                    <a:pt x="1363" y="674"/>
                  </a:lnTo>
                  <a:lnTo>
                    <a:pt x="1366" y="671"/>
                  </a:lnTo>
                  <a:lnTo>
                    <a:pt x="1369" y="669"/>
                  </a:lnTo>
                  <a:lnTo>
                    <a:pt x="1372" y="667"/>
                  </a:lnTo>
                  <a:lnTo>
                    <a:pt x="1376" y="664"/>
                  </a:lnTo>
                  <a:lnTo>
                    <a:pt x="1379" y="662"/>
                  </a:lnTo>
                  <a:lnTo>
                    <a:pt x="1382" y="659"/>
                  </a:lnTo>
                  <a:lnTo>
                    <a:pt x="1386" y="657"/>
                  </a:lnTo>
                  <a:lnTo>
                    <a:pt x="1389" y="654"/>
                  </a:lnTo>
                  <a:lnTo>
                    <a:pt x="1392" y="652"/>
                  </a:lnTo>
                  <a:lnTo>
                    <a:pt x="1395" y="649"/>
                  </a:lnTo>
                  <a:lnTo>
                    <a:pt x="1399" y="647"/>
                  </a:lnTo>
                  <a:lnTo>
                    <a:pt x="1402" y="644"/>
                  </a:lnTo>
                  <a:lnTo>
                    <a:pt x="1405" y="642"/>
                  </a:lnTo>
                  <a:lnTo>
                    <a:pt x="1408" y="639"/>
                  </a:lnTo>
                  <a:lnTo>
                    <a:pt x="1412" y="636"/>
                  </a:lnTo>
                  <a:lnTo>
                    <a:pt x="1415" y="634"/>
                  </a:lnTo>
                  <a:lnTo>
                    <a:pt x="1418" y="631"/>
                  </a:lnTo>
                  <a:lnTo>
                    <a:pt x="1421" y="629"/>
                  </a:lnTo>
                  <a:lnTo>
                    <a:pt x="1425" y="626"/>
                  </a:lnTo>
                  <a:lnTo>
                    <a:pt x="1428" y="623"/>
                  </a:lnTo>
                  <a:lnTo>
                    <a:pt x="1431" y="621"/>
                  </a:lnTo>
                  <a:lnTo>
                    <a:pt x="1434" y="618"/>
                  </a:lnTo>
                  <a:lnTo>
                    <a:pt x="1438" y="615"/>
                  </a:lnTo>
                  <a:lnTo>
                    <a:pt x="1441" y="613"/>
                  </a:lnTo>
                  <a:lnTo>
                    <a:pt x="1444" y="610"/>
                  </a:lnTo>
                  <a:lnTo>
                    <a:pt x="1447" y="608"/>
                  </a:lnTo>
                  <a:lnTo>
                    <a:pt x="1451" y="605"/>
                  </a:lnTo>
                  <a:lnTo>
                    <a:pt x="1454" y="603"/>
                  </a:lnTo>
                  <a:lnTo>
                    <a:pt x="1457" y="600"/>
                  </a:lnTo>
                  <a:lnTo>
                    <a:pt x="1461" y="598"/>
                  </a:lnTo>
                  <a:lnTo>
                    <a:pt x="1464" y="595"/>
                  </a:lnTo>
                  <a:lnTo>
                    <a:pt x="1467" y="593"/>
                  </a:lnTo>
                  <a:lnTo>
                    <a:pt x="1470" y="591"/>
                  </a:lnTo>
                  <a:lnTo>
                    <a:pt x="1474" y="588"/>
                  </a:lnTo>
                  <a:lnTo>
                    <a:pt x="1477" y="586"/>
                  </a:lnTo>
                  <a:lnTo>
                    <a:pt x="1480" y="584"/>
                  </a:lnTo>
                  <a:lnTo>
                    <a:pt x="1483" y="582"/>
                  </a:lnTo>
                  <a:lnTo>
                    <a:pt x="1487" y="580"/>
                  </a:lnTo>
                  <a:lnTo>
                    <a:pt x="1490" y="578"/>
                  </a:lnTo>
                  <a:lnTo>
                    <a:pt x="1493" y="576"/>
                  </a:lnTo>
                  <a:lnTo>
                    <a:pt x="1496" y="574"/>
                  </a:lnTo>
                  <a:lnTo>
                    <a:pt x="1500" y="572"/>
                  </a:lnTo>
                  <a:lnTo>
                    <a:pt x="1503" y="570"/>
                  </a:lnTo>
                  <a:lnTo>
                    <a:pt x="1506" y="569"/>
                  </a:lnTo>
                  <a:lnTo>
                    <a:pt x="1509" y="567"/>
                  </a:lnTo>
                  <a:lnTo>
                    <a:pt x="1513" y="565"/>
                  </a:lnTo>
                  <a:lnTo>
                    <a:pt x="1516" y="564"/>
                  </a:lnTo>
                  <a:lnTo>
                    <a:pt x="1519" y="562"/>
                  </a:lnTo>
                  <a:lnTo>
                    <a:pt x="1523" y="561"/>
                  </a:lnTo>
                  <a:lnTo>
                    <a:pt x="1526" y="559"/>
                  </a:lnTo>
                  <a:lnTo>
                    <a:pt x="1529" y="558"/>
                  </a:lnTo>
                  <a:lnTo>
                    <a:pt x="1532" y="556"/>
                  </a:lnTo>
                  <a:lnTo>
                    <a:pt x="1536" y="555"/>
                  </a:lnTo>
                  <a:lnTo>
                    <a:pt x="1539" y="554"/>
                  </a:lnTo>
                  <a:lnTo>
                    <a:pt x="1542" y="553"/>
                  </a:lnTo>
                  <a:lnTo>
                    <a:pt x="1545" y="552"/>
                  </a:lnTo>
                  <a:lnTo>
                    <a:pt x="1549" y="551"/>
                  </a:lnTo>
                  <a:lnTo>
                    <a:pt x="1552" y="550"/>
                  </a:lnTo>
                  <a:lnTo>
                    <a:pt x="1555" y="549"/>
                  </a:lnTo>
                  <a:lnTo>
                    <a:pt x="1558" y="549"/>
                  </a:lnTo>
                  <a:lnTo>
                    <a:pt x="1562" y="548"/>
                  </a:lnTo>
                  <a:lnTo>
                    <a:pt x="1565" y="548"/>
                  </a:lnTo>
                  <a:lnTo>
                    <a:pt x="1568" y="547"/>
                  </a:lnTo>
                  <a:lnTo>
                    <a:pt x="1571" y="547"/>
                  </a:lnTo>
                  <a:lnTo>
                    <a:pt x="1575" y="546"/>
                  </a:lnTo>
                  <a:lnTo>
                    <a:pt x="1578" y="546"/>
                  </a:lnTo>
                  <a:lnTo>
                    <a:pt x="1581" y="546"/>
                  </a:lnTo>
                  <a:lnTo>
                    <a:pt x="1584" y="546"/>
                  </a:lnTo>
                  <a:lnTo>
                    <a:pt x="1588" y="546"/>
                  </a:lnTo>
                  <a:lnTo>
                    <a:pt x="1591" y="546"/>
                  </a:lnTo>
                  <a:lnTo>
                    <a:pt x="1594" y="545"/>
                  </a:lnTo>
                  <a:lnTo>
                    <a:pt x="1598" y="545"/>
                  </a:lnTo>
                  <a:lnTo>
                    <a:pt x="1601" y="545"/>
                  </a:lnTo>
                  <a:lnTo>
                    <a:pt x="1604" y="545"/>
                  </a:lnTo>
                  <a:lnTo>
                    <a:pt x="1607" y="546"/>
                  </a:lnTo>
                  <a:lnTo>
                    <a:pt x="1611" y="546"/>
                  </a:lnTo>
                  <a:lnTo>
                    <a:pt x="1614" y="546"/>
                  </a:lnTo>
                  <a:lnTo>
                    <a:pt x="1617" y="546"/>
                  </a:lnTo>
                  <a:lnTo>
                    <a:pt x="1620" y="546"/>
                  </a:lnTo>
                  <a:lnTo>
                    <a:pt x="1624" y="546"/>
                  </a:lnTo>
                  <a:lnTo>
                    <a:pt x="1627" y="546"/>
                  </a:lnTo>
                  <a:lnTo>
                    <a:pt x="1630" y="547"/>
                  </a:lnTo>
                  <a:lnTo>
                    <a:pt x="1633" y="547"/>
                  </a:lnTo>
                  <a:lnTo>
                    <a:pt x="1637" y="547"/>
                  </a:lnTo>
                  <a:lnTo>
                    <a:pt x="1640" y="548"/>
                  </a:lnTo>
                  <a:lnTo>
                    <a:pt x="1643" y="548"/>
                  </a:lnTo>
                  <a:lnTo>
                    <a:pt x="1646" y="548"/>
                  </a:lnTo>
                  <a:lnTo>
                    <a:pt x="1650" y="549"/>
                  </a:lnTo>
                  <a:lnTo>
                    <a:pt x="1653" y="549"/>
                  </a:lnTo>
                  <a:lnTo>
                    <a:pt x="1656" y="549"/>
                  </a:lnTo>
                  <a:lnTo>
                    <a:pt x="1659" y="550"/>
                  </a:lnTo>
                  <a:lnTo>
                    <a:pt x="1663" y="550"/>
                  </a:lnTo>
                  <a:lnTo>
                    <a:pt x="1666" y="550"/>
                  </a:lnTo>
                  <a:lnTo>
                    <a:pt x="1669" y="551"/>
                  </a:lnTo>
                  <a:lnTo>
                    <a:pt x="1673" y="551"/>
                  </a:lnTo>
                  <a:lnTo>
                    <a:pt x="1676" y="551"/>
                  </a:lnTo>
                  <a:lnTo>
                    <a:pt x="1679" y="552"/>
                  </a:lnTo>
                  <a:lnTo>
                    <a:pt x="1682" y="552"/>
                  </a:lnTo>
                  <a:lnTo>
                    <a:pt x="1686" y="552"/>
                  </a:lnTo>
                  <a:lnTo>
                    <a:pt x="1689" y="553"/>
                  </a:lnTo>
                  <a:lnTo>
                    <a:pt x="1692" y="553"/>
                  </a:lnTo>
                  <a:lnTo>
                    <a:pt x="1695" y="553"/>
                  </a:lnTo>
                  <a:lnTo>
                    <a:pt x="1699" y="553"/>
                  </a:lnTo>
                  <a:lnTo>
                    <a:pt x="1702" y="554"/>
                  </a:lnTo>
                  <a:lnTo>
                    <a:pt x="1705" y="554"/>
                  </a:lnTo>
                  <a:lnTo>
                    <a:pt x="1708" y="554"/>
                  </a:lnTo>
                  <a:lnTo>
                    <a:pt x="1712" y="554"/>
                  </a:lnTo>
                  <a:lnTo>
                    <a:pt x="1715" y="555"/>
                  </a:lnTo>
                  <a:lnTo>
                    <a:pt x="1718" y="555"/>
                  </a:lnTo>
                  <a:lnTo>
                    <a:pt x="1721" y="555"/>
                  </a:lnTo>
                  <a:lnTo>
                    <a:pt x="1725" y="555"/>
                  </a:lnTo>
                  <a:lnTo>
                    <a:pt x="1728" y="555"/>
                  </a:lnTo>
                  <a:lnTo>
                    <a:pt x="1731" y="555"/>
                  </a:lnTo>
                  <a:lnTo>
                    <a:pt x="1734" y="556"/>
                  </a:lnTo>
                  <a:lnTo>
                    <a:pt x="1738" y="556"/>
                  </a:lnTo>
                  <a:lnTo>
                    <a:pt x="1741" y="556"/>
                  </a:lnTo>
                  <a:lnTo>
                    <a:pt x="1744" y="556"/>
                  </a:lnTo>
                  <a:lnTo>
                    <a:pt x="1748" y="556"/>
                  </a:lnTo>
                  <a:lnTo>
                    <a:pt x="1751" y="556"/>
                  </a:lnTo>
                  <a:lnTo>
                    <a:pt x="1754" y="556"/>
                  </a:lnTo>
                  <a:lnTo>
                    <a:pt x="1757" y="556"/>
                  </a:lnTo>
                  <a:lnTo>
                    <a:pt x="1761" y="556"/>
                  </a:lnTo>
                  <a:lnTo>
                    <a:pt x="1764" y="556"/>
                  </a:lnTo>
                  <a:lnTo>
                    <a:pt x="1767" y="556"/>
                  </a:lnTo>
                  <a:lnTo>
                    <a:pt x="1770" y="556"/>
                  </a:lnTo>
                  <a:lnTo>
                    <a:pt x="1774" y="556"/>
                  </a:lnTo>
                  <a:lnTo>
                    <a:pt x="1777" y="556"/>
                  </a:lnTo>
                  <a:lnTo>
                    <a:pt x="1780" y="556"/>
                  </a:lnTo>
                  <a:lnTo>
                    <a:pt x="1783" y="556"/>
                  </a:lnTo>
                  <a:lnTo>
                    <a:pt x="1787" y="556"/>
                  </a:lnTo>
                  <a:lnTo>
                    <a:pt x="1790" y="556"/>
                  </a:lnTo>
                  <a:lnTo>
                    <a:pt x="1793" y="556"/>
                  </a:lnTo>
                  <a:lnTo>
                    <a:pt x="1796" y="556"/>
                  </a:lnTo>
                  <a:lnTo>
                    <a:pt x="1800" y="557"/>
                  </a:lnTo>
                  <a:lnTo>
                    <a:pt x="1803" y="557"/>
                  </a:lnTo>
                  <a:lnTo>
                    <a:pt x="1806" y="557"/>
                  </a:lnTo>
                  <a:lnTo>
                    <a:pt x="1809" y="557"/>
                  </a:lnTo>
                  <a:lnTo>
                    <a:pt x="1813" y="557"/>
                  </a:lnTo>
                  <a:lnTo>
                    <a:pt x="1816" y="557"/>
                  </a:lnTo>
                  <a:lnTo>
                    <a:pt x="1819" y="557"/>
                  </a:lnTo>
                  <a:lnTo>
                    <a:pt x="1823" y="557"/>
                  </a:lnTo>
                  <a:lnTo>
                    <a:pt x="1826" y="557"/>
                  </a:lnTo>
                  <a:lnTo>
                    <a:pt x="1829" y="558"/>
                  </a:lnTo>
                  <a:lnTo>
                    <a:pt x="1832" y="558"/>
                  </a:lnTo>
                  <a:lnTo>
                    <a:pt x="1836" y="558"/>
                  </a:lnTo>
                  <a:lnTo>
                    <a:pt x="1839" y="558"/>
                  </a:lnTo>
                  <a:lnTo>
                    <a:pt x="1842" y="558"/>
                  </a:lnTo>
                  <a:lnTo>
                    <a:pt x="1845" y="558"/>
                  </a:lnTo>
                  <a:lnTo>
                    <a:pt x="1849" y="558"/>
                  </a:lnTo>
                  <a:lnTo>
                    <a:pt x="1852" y="559"/>
                  </a:lnTo>
                  <a:lnTo>
                    <a:pt x="1855" y="559"/>
                  </a:lnTo>
                  <a:lnTo>
                    <a:pt x="1858" y="559"/>
                  </a:lnTo>
                  <a:lnTo>
                    <a:pt x="1862" y="559"/>
                  </a:lnTo>
                  <a:lnTo>
                    <a:pt x="1865" y="560"/>
                  </a:lnTo>
                  <a:lnTo>
                    <a:pt x="1868" y="560"/>
                  </a:lnTo>
                  <a:lnTo>
                    <a:pt x="1871" y="560"/>
                  </a:lnTo>
                  <a:lnTo>
                    <a:pt x="1875" y="560"/>
                  </a:lnTo>
                  <a:lnTo>
                    <a:pt x="1878" y="561"/>
                  </a:lnTo>
                  <a:lnTo>
                    <a:pt x="1881" y="561"/>
                  </a:lnTo>
                  <a:lnTo>
                    <a:pt x="1885" y="561"/>
                  </a:lnTo>
                  <a:lnTo>
                    <a:pt x="1888" y="561"/>
                  </a:lnTo>
                  <a:lnTo>
                    <a:pt x="1891" y="562"/>
                  </a:lnTo>
                  <a:lnTo>
                    <a:pt x="1894" y="562"/>
                  </a:lnTo>
                  <a:lnTo>
                    <a:pt x="1898" y="562"/>
                  </a:lnTo>
                  <a:lnTo>
                    <a:pt x="1901" y="563"/>
                  </a:lnTo>
                  <a:lnTo>
                    <a:pt x="1904" y="563"/>
                  </a:lnTo>
                  <a:lnTo>
                    <a:pt x="1907" y="563"/>
                  </a:lnTo>
                  <a:lnTo>
                    <a:pt x="1911" y="564"/>
                  </a:lnTo>
                  <a:lnTo>
                    <a:pt x="1914" y="564"/>
                  </a:lnTo>
                  <a:lnTo>
                    <a:pt x="1917" y="564"/>
                  </a:lnTo>
                  <a:lnTo>
                    <a:pt x="1920" y="564"/>
                  </a:lnTo>
                  <a:lnTo>
                    <a:pt x="1924" y="565"/>
                  </a:lnTo>
                  <a:lnTo>
                    <a:pt x="1927" y="565"/>
                  </a:lnTo>
                  <a:lnTo>
                    <a:pt x="1930" y="565"/>
                  </a:lnTo>
                  <a:lnTo>
                    <a:pt x="1933" y="566"/>
                  </a:lnTo>
                  <a:lnTo>
                    <a:pt x="1937" y="566"/>
                  </a:lnTo>
                  <a:lnTo>
                    <a:pt x="1940" y="566"/>
                  </a:lnTo>
                  <a:lnTo>
                    <a:pt x="1943" y="567"/>
                  </a:lnTo>
                  <a:lnTo>
                    <a:pt x="1946" y="567"/>
                  </a:lnTo>
                  <a:lnTo>
                    <a:pt x="1950" y="567"/>
                  </a:lnTo>
                  <a:lnTo>
                    <a:pt x="1953" y="567"/>
                  </a:lnTo>
                  <a:lnTo>
                    <a:pt x="1956" y="568"/>
                  </a:lnTo>
                  <a:lnTo>
                    <a:pt x="1960" y="568"/>
                  </a:lnTo>
                  <a:lnTo>
                    <a:pt x="1963" y="568"/>
                  </a:lnTo>
                  <a:lnTo>
                    <a:pt x="1966" y="568"/>
                  </a:lnTo>
                  <a:lnTo>
                    <a:pt x="1969" y="568"/>
                  </a:lnTo>
                  <a:lnTo>
                    <a:pt x="1973" y="569"/>
                  </a:lnTo>
                  <a:lnTo>
                    <a:pt x="1976" y="569"/>
                  </a:lnTo>
                  <a:lnTo>
                    <a:pt x="1979" y="569"/>
                  </a:lnTo>
                  <a:lnTo>
                    <a:pt x="1982" y="569"/>
                  </a:lnTo>
                  <a:lnTo>
                    <a:pt x="1986" y="569"/>
                  </a:lnTo>
                  <a:lnTo>
                    <a:pt x="1989" y="569"/>
                  </a:lnTo>
                  <a:lnTo>
                    <a:pt x="1992" y="569"/>
                  </a:lnTo>
                  <a:lnTo>
                    <a:pt x="1995" y="569"/>
                  </a:lnTo>
                  <a:lnTo>
                    <a:pt x="1999" y="569"/>
                  </a:lnTo>
                  <a:lnTo>
                    <a:pt x="2002" y="570"/>
                  </a:lnTo>
                  <a:lnTo>
                    <a:pt x="2005" y="570"/>
                  </a:lnTo>
                  <a:lnTo>
                    <a:pt x="2008" y="570"/>
                  </a:lnTo>
                  <a:lnTo>
                    <a:pt x="2012" y="570"/>
                  </a:lnTo>
                  <a:lnTo>
                    <a:pt x="2015" y="570"/>
                  </a:lnTo>
                  <a:lnTo>
                    <a:pt x="2018" y="570"/>
                  </a:lnTo>
                  <a:lnTo>
                    <a:pt x="2021" y="570"/>
                  </a:lnTo>
                  <a:lnTo>
                    <a:pt x="2025" y="570"/>
                  </a:lnTo>
                  <a:lnTo>
                    <a:pt x="2028" y="570"/>
                  </a:lnTo>
                  <a:lnTo>
                    <a:pt x="2031" y="569"/>
                  </a:lnTo>
                  <a:lnTo>
                    <a:pt x="2035" y="569"/>
                  </a:lnTo>
                  <a:lnTo>
                    <a:pt x="2038" y="569"/>
                  </a:lnTo>
                  <a:lnTo>
                    <a:pt x="2041" y="569"/>
                  </a:lnTo>
                  <a:lnTo>
                    <a:pt x="2044" y="569"/>
                  </a:lnTo>
                  <a:lnTo>
                    <a:pt x="2048" y="569"/>
                  </a:lnTo>
                  <a:lnTo>
                    <a:pt x="2051" y="569"/>
                  </a:lnTo>
                  <a:lnTo>
                    <a:pt x="2054" y="569"/>
                  </a:lnTo>
                  <a:lnTo>
                    <a:pt x="2057" y="568"/>
                  </a:lnTo>
                  <a:lnTo>
                    <a:pt x="2061" y="568"/>
                  </a:lnTo>
                  <a:lnTo>
                    <a:pt x="2064" y="568"/>
                  </a:lnTo>
                  <a:lnTo>
                    <a:pt x="2067" y="568"/>
                  </a:lnTo>
                  <a:lnTo>
                    <a:pt x="2070" y="568"/>
                  </a:lnTo>
                  <a:lnTo>
                    <a:pt x="2074" y="567"/>
                  </a:lnTo>
                  <a:lnTo>
                    <a:pt x="2077" y="567"/>
                  </a:lnTo>
                  <a:lnTo>
                    <a:pt x="2080" y="567"/>
                  </a:lnTo>
                  <a:lnTo>
                    <a:pt x="2083" y="567"/>
                  </a:lnTo>
                  <a:lnTo>
                    <a:pt x="2087" y="567"/>
                  </a:lnTo>
                  <a:lnTo>
                    <a:pt x="2090" y="566"/>
                  </a:lnTo>
                  <a:lnTo>
                    <a:pt x="2093" y="566"/>
                  </a:lnTo>
                  <a:lnTo>
                    <a:pt x="2096" y="566"/>
                  </a:lnTo>
                  <a:lnTo>
                    <a:pt x="2100" y="566"/>
                  </a:lnTo>
                  <a:lnTo>
                    <a:pt x="2103" y="565"/>
                  </a:lnTo>
                  <a:lnTo>
                    <a:pt x="2106" y="565"/>
                  </a:lnTo>
                  <a:lnTo>
                    <a:pt x="2110" y="565"/>
                  </a:lnTo>
                  <a:lnTo>
                    <a:pt x="2113" y="564"/>
                  </a:lnTo>
                  <a:lnTo>
                    <a:pt x="2116" y="564"/>
                  </a:lnTo>
                  <a:lnTo>
                    <a:pt x="2119" y="564"/>
                  </a:lnTo>
                  <a:lnTo>
                    <a:pt x="2123" y="564"/>
                  </a:lnTo>
                  <a:lnTo>
                    <a:pt x="2126" y="563"/>
                  </a:lnTo>
                  <a:lnTo>
                    <a:pt x="2129" y="563"/>
                  </a:lnTo>
                  <a:lnTo>
                    <a:pt x="2132" y="563"/>
                  </a:lnTo>
                  <a:lnTo>
                    <a:pt x="2136" y="562"/>
                  </a:lnTo>
                  <a:lnTo>
                    <a:pt x="2139" y="562"/>
                  </a:lnTo>
                  <a:lnTo>
                    <a:pt x="2142" y="562"/>
                  </a:lnTo>
                  <a:lnTo>
                    <a:pt x="2145" y="561"/>
                  </a:lnTo>
                  <a:lnTo>
                    <a:pt x="2149" y="561"/>
                  </a:lnTo>
                  <a:lnTo>
                    <a:pt x="2152" y="561"/>
                  </a:lnTo>
                  <a:lnTo>
                    <a:pt x="2155" y="561"/>
                  </a:lnTo>
                  <a:lnTo>
                    <a:pt x="2158" y="560"/>
                  </a:lnTo>
                  <a:lnTo>
                    <a:pt x="2162" y="560"/>
                  </a:lnTo>
                  <a:lnTo>
                    <a:pt x="2165" y="560"/>
                  </a:lnTo>
                  <a:lnTo>
                    <a:pt x="2168" y="559"/>
                  </a:lnTo>
                  <a:lnTo>
                    <a:pt x="2171" y="559"/>
                  </a:lnTo>
                  <a:lnTo>
                    <a:pt x="2175" y="559"/>
                  </a:lnTo>
                  <a:lnTo>
                    <a:pt x="2178" y="559"/>
                  </a:lnTo>
                  <a:lnTo>
                    <a:pt x="2181" y="558"/>
                  </a:lnTo>
                  <a:lnTo>
                    <a:pt x="2185" y="558"/>
                  </a:lnTo>
                  <a:lnTo>
                    <a:pt x="2188" y="558"/>
                  </a:lnTo>
                  <a:lnTo>
                    <a:pt x="2191" y="558"/>
                  </a:lnTo>
                  <a:lnTo>
                    <a:pt x="2194" y="557"/>
                  </a:lnTo>
                  <a:lnTo>
                    <a:pt x="2198" y="557"/>
                  </a:lnTo>
                  <a:lnTo>
                    <a:pt x="2201" y="557"/>
                  </a:lnTo>
                  <a:lnTo>
                    <a:pt x="2204" y="557"/>
                  </a:lnTo>
                  <a:lnTo>
                    <a:pt x="2207" y="557"/>
                  </a:lnTo>
                  <a:lnTo>
                    <a:pt x="2211" y="556"/>
                  </a:lnTo>
                  <a:lnTo>
                    <a:pt x="2214" y="556"/>
                  </a:lnTo>
                  <a:lnTo>
                    <a:pt x="2217" y="556"/>
                  </a:lnTo>
                  <a:lnTo>
                    <a:pt x="2220" y="556"/>
                  </a:lnTo>
                  <a:lnTo>
                    <a:pt x="2224" y="556"/>
                  </a:lnTo>
                  <a:lnTo>
                    <a:pt x="2227" y="555"/>
                  </a:lnTo>
                  <a:lnTo>
                    <a:pt x="2230" y="555"/>
                  </a:lnTo>
                  <a:lnTo>
                    <a:pt x="2233" y="555"/>
                  </a:lnTo>
                  <a:lnTo>
                    <a:pt x="2237" y="555"/>
                  </a:lnTo>
                  <a:lnTo>
                    <a:pt x="2240" y="555"/>
                  </a:lnTo>
                  <a:lnTo>
                    <a:pt x="2243" y="555"/>
                  </a:lnTo>
                  <a:lnTo>
                    <a:pt x="2247" y="555"/>
                  </a:lnTo>
                  <a:lnTo>
                    <a:pt x="2250" y="555"/>
                  </a:lnTo>
                  <a:lnTo>
                    <a:pt x="2253" y="555"/>
                  </a:lnTo>
                  <a:lnTo>
                    <a:pt x="2256" y="554"/>
                  </a:lnTo>
                  <a:lnTo>
                    <a:pt x="2260" y="554"/>
                  </a:lnTo>
                  <a:lnTo>
                    <a:pt x="2263" y="554"/>
                  </a:lnTo>
                  <a:lnTo>
                    <a:pt x="2266" y="554"/>
                  </a:lnTo>
                  <a:lnTo>
                    <a:pt x="2269" y="554"/>
                  </a:lnTo>
                  <a:lnTo>
                    <a:pt x="2273" y="554"/>
                  </a:lnTo>
                  <a:lnTo>
                    <a:pt x="2276" y="554"/>
                  </a:lnTo>
                  <a:lnTo>
                    <a:pt x="2279" y="554"/>
                  </a:lnTo>
                  <a:lnTo>
                    <a:pt x="2282" y="554"/>
                  </a:lnTo>
                  <a:lnTo>
                    <a:pt x="2286" y="554"/>
                  </a:lnTo>
                  <a:lnTo>
                    <a:pt x="2289" y="554"/>
                  </a:lnTo>
                  <a:lnTo>
                    <a:pt x="2292" y="554"/>
                  </a:lnTo>
                  <a:lnTo>
                    <a:pt x="2295" y="554"/>
                  </a:lnTo>
                  <a:lnTo>
                    <a:pt x="2299" y="554"/>
                  </a:lnTo>
                  <a:lnTo>
                    <a:pt x="2302" y="554"/>
                  </a:lnTo>
                  <a:lnTo>
                    <a:pt x="2305" y="554"/>
                  </a:lnTo>
                  <a:lnTo>
                    <a:pt x="2308" y="554"/>
                  </a:lnTo>
                  <a:lnTo>
                    <a:pt x="2312" y="554"/>
                  </a:lnTo>
                  <a:lnTo>
                    <a:pt x="2315" y="554"/>
                  </a:lnTo>
                  <a:lnTo>
                    <a:pt x="2318" y="554"/>
                  </a:lnTo>
                  <a:lnTo>
                    <a:pt x="2322" y="554"/>
                  </a:lnTo>
                  <a:lnTo>
                    <a:pt x="2325" y="554"/>
                  </a:lnTo>
                  <a:lnTo>
                    <a:pt x="2328" y="554"/>
                  </a:lnTo>
                  <a:lnTo>
                    <a:pt x="2331" y="554"/>
                  </a:lnTo>
                  <a:lnTo>
                    <a:pt x="2335" y="554"/>
                  </a:lnTo>
                  <a:lnTo>
                    <a:pt x="2338" y="554"/>
                  </a:lnTo>
                  <a:lnTo>
                    <a:pt x="2341" y="554"/>
                  </a:lnTo>
                  <a:lnTo>
                    <a:pt x="2344" y="554"/>
                  </a:lnTo>
                  <a:lnTo>
                    <a:pt x="2348" y="554"/>
                  </a:lnTo>
                  <a:lnTo>
                    <a:pt x="2351" y="554"/>
                  </a:lnTo>
                  <a:lnTo>
                    <a:pt x="2354" y="554"/>
                  </a:lnTo>
                  <a:lnTo>
                    <a:pt x="2357" y="554"/>
                  </a:lnTo>
                  <a:lnTo>
                    <a:pt x="2361" y="554"/>
                  </a:lnTo>
                  <a:lnTo>
                    <a:pt x="2364" y="554"/>
                  </a:lnTo>
                  <a:lnTo>
                    <a:pt x="2367" y="554"/>
                  </a:lnTo>
                  <a:lnTo>
                    <a:pt x="2370" y="554"/>
                  </a:lnTo>
                  <a:lnTo>
                    <a:pt x="2374" y="554"/>
                  </a:lnTo>
                  <a:lnTo>
                    <a:pt x="2377" y="553"/>
                  </a:lnTo>
                  <a:lnTo>
                    <a:pt x="2380" y="553"/>
                  </a:lnTo>
                  <a:lnTo>
                    <a:pt x="2383" y="553"/>
                  </a:lnTo>
                  <a:lnTo>
                    <a:pt x="2387" y="553"/>
                  </a:lnTo>
                  <a:lnTo>
                    <a:pt x="2390" y="553"/>
                  </a:lnTo>
                  <a:lnTo>
                    <a:pt x="2393" y="552"/>
                  </a:lnTo>
                  <a:lnTo>
                    <a:pt x="2397" y="552"/>
                  </a:lnTo>
                  <a:lnTo>
                    <a:pt x="2400" y="552"/>
                  </a:lnTo>
                  <a:lnTo>
                    <a:pt x="2403" y="552"/>
                  </a:lnTo>
                  <a:lnTo>
                    <a:pt x="2406" y="551"/>
                  </a:lnTo>
                  <a:lnTo>
                    <a:pt x="2410" y="551"/>
                  </a:lnTo>
                  <a:lnTo>
                    <a:pt x="2413" y="551"/>
                  </a:lnTo>
                  <a:lnTo>
                    <a:pt x="2416" y="550"/>
                  </a:lnTo>
                  <a:lnTo>
                    <a:pt x="2419" y="550"/>
                  </a:lnTo>
                  <a:lnTo>
                    <a:pt x="2423" y="550"/>
                  </a:lnTo>
                  <a:lnTo>
                    <a:pt x="2426" y="549"/>
                  </a:lnTo>
                  <a:lnTo>
                    <a:pt x="2429" y="549"/>
                  </a:lnTo>
                  <a:lnTo>
                    <a:pt x="2432" y="548"/>
                  </a:lnTo>
                  <a:lnTo>
                    <a:pt x="2436" y="548"/>
                  </a:lnTo>
                  <a:lnTo>
                    <a:pt x="2439" y="547"/>
                  </a:lnTo>
                  <a:lnTo>
                    <a:pt x="2442" y="547"/>
                  </a:lnTo>
                  <a:lnTo>
                    <a:pt x="2445" y="546"/>
                  </a:lnTo>
                  <a:lnTo>
                    <a:pt x="2449" y="546"/>
                  </a:lnTo>
                  <a:lnTo>
                    <a:pt x="2452" y="545"/>
                  </a:lnTo>
                  <a:lnTo>
                    <a:pt x="2455" y="544"/>
                  </a:lnTo>
                  <a:lnTo>
                    <a:pt x="2458" y="543"/>
                  </a:lnTo>
                  <a:lnTo>
                    <a:pt x="2462" y="542"/>
                  </a:lnTo>
                  <a:lnTo>
                    <a:pt x="2465" y="542"/>
                  </a:lnTo>
                  <a:lnTo>
                    <a:pt x="2468" y="541"/>
                  </a:lnTo>
                  <a:lnTo>
                    <a:pt x="2472" y="540"/>
                  </a:lnTo>
                  <a:lnTo>
                    <a:pt x="2475" y="539"/>
                  </a:lnTo>
                  <a:lnTo>
                    <a:pt x="2478" y="538"/>
                  </a:lnTo>
                  <a:lnTo>
                    <a:pt x="2481" y="537"/>
                  </a:lnTo>
                  <a:lnTo>
                    <a:pt x="2485" y="536"/>
                  </a:lnTo>
                  <a:lnTo>
                    <a:pt x="2488" y="535"/>
                  </a:lnTo>
                  <a:lnTo>
                    <a:pt x="2491" y="534"/>
                  </a:lnTo>
                  <a:lnTo>
                    <a:pt x="2494" y="533"/>
                  </a:lnTo>
                  <a:lnTo>
                    <a:pt x="2498" y="532"/>
                  </a:lnTo>
                  <a:lnTo>
                    <a:pt x="2501" y="531"/>
                  </a:lnTo>
                  <a:lnTo>
                    <a:pt x="2504" y="529"/>
                  </a:lnTo>
                  <a:lnTo>
                    <a:pt x="2507" y="528"/>
                  </a:lnTo>
                  <a:lnTo>
                    <a:pt x="2511" y="527"/>
                  </a:lnTo>
                  <a:lnTo>
                    <a:pt x="2514" y="526"/>
                  </a:lnTo>
                  <a:lnTo>
                    <a:pt x="2517" y="524"/>
                  </a:lnTo>
                  <a:lnTo>
                    <a:pt x="2520" y="523"/>
                  </a:lnTo>
                  <a:lnTo>
                    <a:pt x="2524" y="522"/>
                  </a:lnTo>
                  <a:lnTo>
                    <a:pt x="2527" y="520"/>
                  </a:lnTo>
                  <a:lnTo>
                    <a:pt x="2530" y="519"/>
                  </a:lnTo>
                  <a:lnTo>
                    <a:pt x="2533" y="517"/>
                  </a:lnTo>
                  <a:lnTo>
                    <a:pt x="2537" y="516"/>
                  </a:lnTo>
                  <a:lnTo>
                    <a:pt x="2540" y="514"/>
                  </a:lnTo>
                  <a:lnTo>
                    <a:pt x="2543" y="513"/>
                  </a:lnTo>
                  <a:lnTo>
                    <a:pt x="2547" y="511"/>
                  </a:lnTo>
                  <a:lnTo>
                    <a:pt x="2550" y="510"/>
                  </a:lnTo>
                  <a:lnTo>
                    <a:pt x="2553" y="508"/>
                  </a:lnTo>
                  <a:lnTo>
                    <a:pt x="2556" y="506"/>
                  </a:lnTo>
                  <a:lnTo>
                    <a:pt x="2560" y="505"/>
                  </a:lnTo>
                  <a:lnTo>
                    <a:pt x="2563" y="503"/>
                  </a:lnTo>
                  <a:lnTo>
                    <a:pt x="2566" y="501"/>
                  </a:lnTo>
                  <a:lnTo>
                    <a:pt x="2569" y="499"/>
                  </a:lnTo>
                  <a:lnTo>
                    <a:pt x="2573" y="498"/>
                  </a:lnTo>
                  <a:lnTo>
                    <a:pt x="2576" y="496"/>
                  </a:lnTo>
                  <a:lnTo>
                    <a:pt x="2579" y="494"/>
                  </a:lnTo>
                  <a:lnTo>
                    <a:pt x="2582" y="492"/>
                  </a:lnTo>
                  <a:lnTo>
                    <a:pt x="2586" y="490"/>
                  </a:lnTo>
                  <a:lnTo>
                    <a:pt x="2589" y="488"/>
                  </a:lnTo>
                  <a:lnTo>
                    <a:pt x="2592" y="487"/>
                  </a:lnTo>
                  <a:lnTo>
                    <a:pt x="2595" y="485"/>
                  </a:lnTo>
                  <a:lnTo>
                    <a:pt x="2599" y="483"/>
                  </a:lnTo>
                  <a:lnTo>
                    <a:pt x="2602" y="481"/>
                  </a:lnTo>
                  <a:lnTo>
                    <a:pt x="2605" y="479"/>
                  </a:lnTo>
                  <a:lnTo>
                    <a:pt x="2609" y="477"/>
                  </a:lnTo>
                  <a:lnTo>
                    <a:pt x="2612" y="475"/>
                  </a:lnTo>
                  <a:lnTo>
                    <a:pt x="2615" y="473"/>
                  </a:lnTo>
                  <a:lnTo>
                    <a:pt x="2618" y="471"/>
                  </a:lnTo>
                  <a:lnTo>
                    <a:pt x="2622" y="469"/>
                  </a:lnTo>
                  <a:lnTo>
                    <a:pt x="2625" y="467"/>
                  </a:lnTo>
                  <a:lnTo>
                    <a:pt x="2628" y="465"/>
                  </a:lnTo>
                  <a:lnTo>
                    <a:pt x="2631" y="463"/>
                  </a:lnTo>
                  <a:lnTo>
                    <a:pt x="2635" y="461"/>
                  </a:lnTo>
                  <a:lnTo>
                    <a:pt x="2638" y="459"/>
                  </a:lnTo>
                  <a:lnTo>
                    <a:pt x="2641" y="457"/>
                  </a:lnTo>
                  <a:lnTo>
                    <a:pt x="2644" y="455"/>
                  </a:lnTo>
                  <a:lnTo>
                    <a:pt x="2648" y="453"/>
                  </a:lnTo>
                  <a:lnTo>
                    <a:pt x="2651" y="451"/>
                  </a:lnTo>
                  <a:lnTo>
                    <a:pt x="2654" y="449"/>
                  </a:lnTo>
                  <a:lnTo>
                    <a:pt x="2657" y="447"/>
                  </a:lnTo>
                  <a:lnTo>
                    <a:pt x="2661" y="445"/>
                  </a:lnTo>
                  <a:lnTo>
                    <a:pt x="2664" y="443"/>
                  </a:lnTo>
                  <a:lnTo>
                    <a:pt x="2667" y="441"/>
                  </a:lnTo>
                  <a:lnTo>
                    <a:pt x="2670" y="439"/>
                  </a:lnTo>
                  <a:lnTo>
                    <a:pt x="2674" y="437"/>
                  </a:lnTo>
                  <a:lnTo>
                    <a:pt x="2677" y="435"/>
                  </a:lnTo>
                  <a:lnTo>
                    <a:pt x="2680" y="433"/>
                  </a:lnTo>
                  <a:lnTo>
                    <a:pt x="2684" y="431"/>
                  </a:lnTo>
                  <a:lnTo>
                    <a:pt x="2687" y="429"/>
                  </a:lnTo>
                  <a:lnTo>
                    <a:pt x="2690" y="428"/>
                  </a:lnTo>
                  <a:lnTo>
                    <a:pt x="2693" y="426"/>
                  </a:lnTo>
                  <a:lnTo>
                    <a:pt x="2697" y="424"/>
                  </a:lnTo>
                  <a:lnTo>
                    <a:pt x="2700" y="422"/>
                  </a:lnTo>
                  <a:lnTo>
                    <a:pt x="2703" y="420"/>
                  </a:lnTo>
                  <a:lnTo>
                    <a:pt x="2706" y="418"/>
                  </a:lnTo>
                  <a:lnTo>
                    <a:pt x="2710" y="416"/>
                  </a:lnTo>
                  <a:lnTo>
                    <a:pt x="2713" y="414"/>
                  </a:lnTo>
                  <a:lnTo>
                    <a:pt x="2716" y="413"/>
                  </a:lnTo>
                  <a:lnTo>
                    <a:pt x="2719" y="411"/>
                  </a:lnTo>
                  <a:lnTo>
                    <a:pt x="2723" y="409"/>
                  </a:lnTo>
                  <a:lnTo>
                    <a:pt x="2726" y="407"/>
                  </a:lnTo>
                  <a:lnTo>
                    <a:pt x="2729" y="405"/>
                  </a:lnTo>
                  <a:lnTo>
                    <a:pt x="2732" y="404"/>
                  </a:lnTo>
                  <a:lnTo>
                    <a:pt x="2736" y="402"/>
                  </a:lnTo>
                  <a:lnTo>
                    <a:pt x="2739" y="400"/>
                  </a:lnTo>
                  <a:lnTo>
                    <a:pt x="2742" y="398"/>
                  </a:lnTo>
                  <a:lnTo>
                    <a:pt x="2745" y="397"/>
                  </a:lnTo>
                  <a:lnTo>
                    <a:pt x="2749" y="395"/>
                  </a:lnTo>
                  <a:lnTo>
                    <a:pt x="2752" y="393"/>
                  </a:lnTo>
                  <a:lnTo>
                    <a:pt x="2755" y="392"/>
                  </a:lnTo>
                  <a:lnTo>
                    <a:pt x="2759" y="390"/>
                  </a:lnTo>
                  <a:lnTo>
                    <a:pt x="2762" y="389"/>
                  </a:lnTo>
                  <a:lnTo>
                    <a:pt x="2765" y="387"/>
                  </a:lnTo>
                  <a:lnTo>
                    <a:pt x="2768" y="385"/>
                  </a:lnTo>
                  <a:lnTo>
                    <a:pt x="2772" y="384"/>
                  </a:lnTo>
                  <a:lnTo>
                    <a:pt x="2775" y="382"/>
                  </a:lnTo>
                  <a:lnTo>
                    <a:pt x="2778" y="381"/>
                  </a:lnTo>
                  <a:lnTo>
                    <a:pt x="2781" y="379"/>
                  </a:lnTo>
                  <a:lnTo>
                    <a:pt x="2785" y="378"/>
                  </a:lnTo>
                  <a:lnTo>
                    <a:pt x="2788" y="377"/>
                  </a:lnTo>
                  <a:lnTo>
                    <a:pt x="2791" y="375"/>
                  </a:lnTo>
                  <a:lnTo>
                    <a:pt x="2794" y="374"/>
                  </a:lnTo>
                  <a:lnTo>
                    <a:pt x="2798" y="372"/>
                  </a:lnTo>
                  <a:lnTo>
                    <a:pt x="2801" y="371"/>
                  </a:lnTo>
                  <a:lnTo>
                    <a:pt x="2804" y="370"/>
                  </a:lnTo>
                  <a:lnTo>
                    <a:pt x="2807" y="368"/>
                  </a:lnTo>
                  <a:lnTo>
                    <a:pt x="2811" y="367"/>
                  </a:lnTo>
                  <a:lnTo>
                    <a:pt x="2814" y="366"/>
                  </a:lnTo>
                  <a:lnTo>
                    <a:pt x="2817" y="364"/>
                  </a:lnTo>
                  <a:lnTo>
                    <a:pt x="2820" y="363"/>
                  </a:lnTo>
                  <a:lnTo>
                    <a:pt x="2824" y="362"/>
                  </a:lnTo>
                  <a:lnTo>
                    <a:pt x="2827" y="361"/>
                  </a:lnTo>
                  <a:lnTo>
                    <a:pt x="2830" y="359"/>
                  </a:lnTo>
                  <a:lnTo>
                    <a:pt x="2834" y="358"/>
                  </a:lnTo>
                  <a:lnTo>
                    <a:pt x="2837" y="357"/>
                  </a:lnTo>
                  <a:lnTo>
                    <a:pt x="2840" y="356"/>
                  </a:lnTo>
                  <a:lnTo>
                    <a:pt x="2843" y="354"/>
                  </a:lnTo>
                  <a:lnTo>
                    <a:pt x="2847" y="353"/>
                  </a:lnTo>
                  <a:lnTo>
                    <a:pt x="2850" y="352"/>
                  </a:lnTo>
                  <a:lnTo>
                    <a:pt x="2853" y="351"/>
                  </a:lnTo>
                  <a:lnTo>
                    <a:pt x="2856" y="350"/>
                  </a:lnTo>
                  <a:lnTo>
                    <a:pt x="2860" y="349"/>
                  </a:lnTo>
                  <a:lnTo>
                    <a:pt x="2863" y="347"/>
                  </a:lnTo>
                  <a:lnTo>
                    <a:pt x="2866" y="346"/>
                  </a:lnTo>
                  <a:lnTo>
                    <a:pt x="2869" y="345"/>
                  </a:lnTo>
                  <a:lnTo>
                    <a:pt x="2873" y="344"/>
                  </a:lnTo>
                  <a:lnTo>
                    <a:pt x="2876" y="343"/>
                  </a:lnTo>
                  <a:lnTo>
                    <a:pt x="2879" y="342"/>
                  </a:lnTo>
                  <a:lnTo>
                    <a:pt x="2882" y="341"/>
                  </a:lnTo>
                  <a:lnTo>
                    <a:pt x="2886" y="339"/>
                  </a:lnTo>
                  <a:lnTo>
                    <a:pt x="2889" y="338"/>
                  </a:lnTo>
                  <a:lnTo>
                    <a:pt x="2892" y="337"/>
                  </a:lnTo>
                  <a:lnTo>
                    <a:pt x="2895" y="336"/>
                  </a:lnTo>
                  <a:lnTo>
                    <a:pt x="2899" y="335"/>
                  </a:lnTo>
                  <a:lnTo>
                    <a:pt x="2902" y="334"/>
                  </a:lnTo>
                  <a:lnTo>
                    <a:pt x="2905" y="332"/>
                  </a:lnTo>
                  <a:lnTo>
                    <a:pt x="2909" y="331"/>
                  </a:lnTo>
                  <a:lnTo>
                    <a:pt x="2912" y="330"/>
                  </a:lnTo>
                  <a:lnTo>
                    <a:pt x="2915" y="329"/>
                  </a:lnTo>
                  <a:lnTo>
                    <a:pt x="2918" y="328"/>
                  </a:lnTo>
                  <a:lnTo>
                    <a:pt x="2922" y="326"/>
                  </a:lnTo>
                  <a:lnTo>
                    <a:pt x="2925" y="325"/>
                  </a:lnTo>
                  <a:lnTo>
                    <a:pt x="2928" y="324"/>
                  </a:lnTo>
                  <a:lnTo>
                    <a:pt x="2931" y="323"/>
                  </a:lnTo>
                  <a:lnTo>
                    <a:pt x="2935" y="321"/>
                  </a:lnTo>
                  <a:lnTo>
                    <a:pt x="2938" y="320"/>
                  </a:lnTo>
                  <a:lnTo>
                    <a:pt x="2941" y="319"/>
                  </a:lnTo>
                  <a:lnTo>
                    <a:pt x="2944" y="318"/>
                  </a:lnTo>
                  <a:lnTo>
                    <a:pt x="2948" y="316"/>
                  </a:lnTo>
                  <a:lnTo>
                    <a:pt x="2951" y="315"/>
                  </a:lnTo>
                  <a:lnTo>
                    <a:pt x="2954" y="314"/>
                  </a:lnTo>
                  <a:lnTo>
                    <a:pt x="2957" y="312"/>
                  </a:lnTo>
                  <a:lnTo>
                    <a:pt x="2961" y="311"/>
                  </a:lnTo>
                  <a:lnTo>
                    <a:pt x="2964" y="310"/>
                  </a:lnTo>
                  <a:lnTo>
                    <a:pt x="2967" y="308"/>
                  </a:lnTo>
                  <a:lnTo>
                    <a:pt x="2971" y="307"/>
                  </a:lnTo>
                  <a:lnTo>
                    <a:pt x="2974" y="305"/>
                  </a:lnTo>
                  <a:lnTo>
                    <a:pt x="2977" y="304"/>
                  </a:lnTo>
                  <a:lnTo>
                    <a:pt x="2980" y="303"/>
                  </a:lnTo>
                  <a:lnTo>
                    <a:pt x="2984" y="301"/>
                  </a:lnTo>
                  <a:lnTo>
                    <a:pt x="2987" y="300"/>
                  </a:lnTo>
                  <a:lnTo>
                    <a:pt x="2990" y="299"/>
                  </a:lnTo>
                  <a:lnTo>
                    <a:pt x="2993" y="297"/>
                  </a:lnTo>
                  <a:lnTo>
                    <a:pt x="2997" y="296"/>
                  </a:lnTo>
                  <a:lnTo>
                    <a:pt x="3000" y="294"/>
                  </a:lnTo>
                  <a:lnTo>
                    <a:pt x="3003" y="293"/>
                  </a:lnTo>
                  <a:lnTo>
                    <a:pt x="3006" y="292"/>
                  </a:lnTo>
                  <a:lnTo>
                    <a:pt x="3010" y="290"/>
                  </a:lnTo>
                  <a:lnTo>
                    <a:pt x="3013" y="289"/>
                  </a:lnTo>
                  <a:lnTo>
                    <a:pt x="3016" y="287"/>
                  </a:lnTo>
                  <a:lnTo>
                    <a:pt x="3019" y="286"/>
                  </a:lnTo>
                  <a:lnTo>
                    <a:pt x="3023" y="285"/>
                  </a:lnTo>
                  <a:lnTo>
                    <a:pt x="3026" y="283"/>
                  </a:lnTo>
                  <a:lnTo>
                    <a:pt x="3029" y="282"/>
                  </a:lnTo>
                  <a:lnTo>
                    <a:pt x="3032" y="281"/>
                  </a:lnTo>
                  <a:lnTo>
                    <a:pt x="3036" y="279"/>
                  </a:lnTo>
                  <a:lnTo>
                    <a:pt x="3039" y="278"/>
                  </a:lnTo>
                  <a:lnTo>
                    <a:pt x="3042" y="277"/>
                  </a:lnTo>
                  <a:lnTo>
                    <a:pt x="3046" y="276"/>
                  </a:lnTo>
                  <a:lnTo>
                    <a:pt x="3049" y="274"/>
                  </a:lnTo>
                  <a:lnTo>
                    <a:pt x="3052" y="273"/>
                  </a:lnTo>
                  <a:lnTo>
                    <a:pt x="3055" y="272"/>
                  </a:lnTo>
                  <a:lnTo>
                    <a:pt x="3059" y="271"/>
                  </a:lnTo>
                  <a:lnTo>
                    <a:pt x="3062" y="269"/>
                  </a:lnTo>
                  <a:lnTo>
                    <a:pt x="3065" y="268"/>
                  </a:lnTo>
                  <a:lnTo>
                    <a:pt x="3068" y="267"/>
                  </a:lnTo>
                  <a:lnTo>
                    <a:pt x="3072" y="266"/>
                  </a:lnTo>
                  <a:lnTo>
                    <a:pt x="3075" y="265"/>
                  </a:lnTo>
                  <a:lnTo>
                    <a:pt x="3078" y="263"/>
                  </a:lnTo>
                  <a:lnTo>
                    <a:pt x="3081" y="262"/>
                  </a:lnTo>
                  <a:lnTo>
                    <a:pt x="3085" y="261"/>
                  </a:lnTo>
                  <a:lnTo>
                    <a:pt x="3088" y="260"/>
                  </a:lnTo>
                  <a:lnTo>
                    <a:pt x="3091" y="259"/>
                  </a:lnTo>
                  <a:lnTo>
                    <a:pt x="3094" y="258"/>
                  </a:lnTo>
                  <a:lnTo>
                    <a:pt x="3098" y="257"/>
                  </a:lnTo>
                  <a:lnTo>
                    <a:pt x="3101" y="256"/>
                  </a:lnTo>
                  <a:lnTo>
                    <a:pt x="3104" y="255"/>
                  </a:lnTo>
                  <a:lnTo>
                    <a:pt x="3107" y="254"/>
                  </a:lnTo>
                  <a:lnTo>
                    <a:pt x="3111" y="253"/>
                  </a:lnTo>
                  <a:lnTo>
                    <a:pt x="3114" y="252"/>
                  </a:lnTo>
                  <a:lnTo>
                    <a:pt x="3117" y="251"/>
                  </a:lnTo>
                  <a:lnTo>
                    <a:pt x="3121" y="250"/>
                  </a:lnTo>
                  <a:lnTo>
                    <a:pt x="3124" y="249"/>
                  </a:lnTo>
                  <a:lnTo>
                    <a:pt x="3127" y="248"/>
                  </a:lnTo>
                  <a:lnTo>
                    <a:pt x="3130" y="247"/>
                  </a:lnTo>
                  <a:lnTo>
                    <a:pt x="3134" y="246"/>
                  </a:lnTo>
                  <a:lnTo>
                    <a:pt x="3137" y="246"/>
                  </a:lnTo>
                  <a:lnTo>
                    <a:pt x="3140" y="245"/>
                  </a:lnTo>
                  <a:lnTo>
                    <a:pt x="3143" y="244"/>
                  </a:lnTo>
                  <a:lnTo>
                    <a:pt x="3147" y="243"/>
                  </a:lnTo>
                  <a:lnTo>
                    <a:pt x="3150" y="242"/>
                  </a:lnTo>
                  <a:lnTo>
                    <a:pt x="3153" y="241"/>
                  </a:lnTo>
                  <a:lnTo>
                    <a:pt x="3156" y="240"/>
                  </a:lnTo>
                  <a:lnTo>
                    <a:pt x="3160" y="240"/>
                  </a:lnTo>
                  <a:lnTo>
                    <a:pt x="3163" y="239"/>
                  </a:lnTo>
                  <a:lnTo>
                    <a:pt x="3166" y="238"/>
                  </a:lnTo>
                  <a:lnTo>
                    <a:pt x="3169" y="237"/>
                  </a:lnTo>
                  <a:lnTo>
                    <a:pt x="3173" y="236"/>
                  </a:lnTo>
                  <a:lnTo>
                    <a:pt x="3176" y="235"/>
                  </a:lnTo>
                  <a:lnTo>
                    <a:pt x="3179" y="234"/>
                  </a:lnTo>
                  <a:lnTo>
                    <a:pt x="3182" y="234"/>
                  </a:lnTo>
                  <a:lnTo>
                    <a:pt x="3186" y="233"/>
                  </a:lnTo>
                  <a:lnTo>
                    <a:pt x="3189" y="232"/>
                  </a:lnTo>
                  <a:lnTo>
                    <a:pt x="3192" y="231"/>
                  </a:lnTo>
                  <a:lnTo>
                    <a:pt x="3196" y="230"/>
                  </a:lnTo>
                  <a:lnTo>
                    <a:pt x="3199" y="229"/>
                  </a:lnTo>
                  <a:lnTo>
                    <a:pt x="3202" y="228"/>
                  </a:lnTo>
                  <a:lnTo>
                    <a:pt x="3205" y="227"/>
                  </a:lnTo>
                  <a:lnTo>
                    <a:pt x="3209" y="226"/>
                  </a:lnTo>
                  <a:lnTo>
                    <a:pt x="3212" y="225"/>
                  </a:lnTo>
                  <a:lnTo>
                    <a:pt x="3215" y="224"/>
                  </a:lnTo>
                  <a:lnTo>
                    <a:pt x="3218" y="223"/>
                  </a:lnTo>
                  <a:lnTo>
                    <a:pt x="3222" y="222"/>
                  </a:lnTo>
                  <a:lnTo>
                    <a:pt x="3225" y="221"/>
                  </a:lnTo>
                  <a:lnTo>
                    <a:pt x="3228" y="220"/>
                  </a:lnTo>
                  <a:lnTo>
                    <a:pt x="3231" y="219"/>
                  </a:lnTo>
                  <a:lnTo>
                    <a:pt x="3235" y="218"/>
                  </a:lnTo>
                  <a:lnTo>
                    <a:pt x="3238" y="217"/>
                  </a:lnTo>
                  <a:lnTo>
                    <a:pt x="3241" y="216"/>
                  </a:lnTo>
                  <a:lnTo>
                    <a:pt x="3244" y="215"/>
                  </a:lnTo>
                  <a:lnTo>
                    <a:pt x="3248" y="214"/>
                  </a:lnTo>
                  <a:lnTo>
                    <a:pt x="3251" y="213"/>
                  </a:lnTo>
                  <a:lnTo>
                    <a:pt x="3254" y="211"/>
                  </a:lnTo>
                  <a:lnTo>
                    <a:pt x="3257" y="210"/>
                  </a:lnTo>
                  <a:lnTo>
                    <a:pt x="3261" y="209"/>
                  </a:lnTo>
                  <a:lnTo>
                    <a:pt x="3264" y="208"/>
                  </a:lnTo>
                  <a:lnTo>
                    <a:pt x="3267" y="207"/>
                  </a:lnTo>
                  <a:lnTo>
                    <a:pt x="3271" y="205"/>
                  </a:lnTo>
                  <a:lnTo>
                    <a:pt x="3274" y="204"/>
                  </a:lnTo>
                  <a:lnTo>
                    <a:pt x="3277" y="203"/>
                  </a:lnTo>
                  <a:lnTo>
                    <a:pt x="3280" y="202"/>
                  </a:lnTo>
                  <a:lnTo>
                    <a:pt x="3284" y="200"/>
                  </a:lnTo>
                  <a:lnTo>
                    <a:pt x="3287" y="199"/>
                  </a:lnTo>
                  <a:lnTo>
                    <a:pt x="3290" y="198"/>
                  </a:lnTo>
                  <a:lnTo>
                    <a:pt x="3293" y="196"/>
                  </a:lnTo>
                  <a:lnTo>
                    <a:pt x="3297" y="195"/>
                  </a:lnTo>
                  <a:lnTo>
                    <a:pt x="3300" y="194"/>
                  </a:lnTo>
                  <a:lnTo>
                    <a:pt x="3303" y="192"/>
                  </a:lnTo>
                  <a:lnTo>
                    <a:pt x="3306" y="191"/>
                  </a:lnTo>
                  <a:lnTo>
                    <a:pt x="3310" y="190"/>
                  </a:lnTo>
                  <a:lnTo>
                    <a:pt x="3313" y="188"/>
                  </a:lnTo>
                  <a:lnTo>
                    <a:pt x="3316" y="187"/>
                  </a:lnTo>
                  <a:lnTo>
                    <a:pt x="3319" y="185"/>
                  </a:lnTo>
                  <a:lnTo>
                    <a:pt x="3323" y="184"/>
                  </a:lnTo>
                  <a:lnTo>
                    <a:pt x="3326" y="182"/>
                  </a:lnTo>
                  <a:lnTo>
                    <a:pt x="3329" y="181"/>
                  </a:lnTo>
                  <a:lnTo>
                    <a:pt x="3333" y="180"/>
                  </a:lnTo>
                  <a:lnTo>
                    <a:pt x="3336" y="178"/>
                  </a:lnTo>
                  <a:lnTo>
                    <a:pt x="3339" y="177"/>
                  </a:lnTo>
                  <a:lnTo>
                    <a:pt x="3342" y="175"/>
                  </a:lnTo>
                  <a:lnTo>
                    <a:pt x="3346" y="174"/>
                  </a:lnTo>
                  <a:lnTo>
                    <a:pt x="3349" y="172"/>
                  </a:lnTo>
                  <a:lnTo>
                    <a:pt x="3352" y="171"/>
                  </a:lnTo>
                  <a:lnTo>
                    <a:pt x="3355" y="169"/>
                  </a:lnTo>
                  <a:lnTo>
                    <a:pt x="3359" y="168"/>
                  </a:lnTo>
                  <a:lnTo>
                    <a:pt x="3362" y="166"/>
                  </a:lnTo>
                  <a:lnTo>
                    <a:pt x="3365" y="165"/>
                  </a:lnTo>
                  <a:lnTo>
                    <a:pt x="3368" y="163"/>
                  </a:lnTo>
                  <a:lnTo>
                    <a:pt x="3372" y="162"/>
                  </a:lnTo>
                  <a:lnTo>
                    <a:pt x="3375" y="160"/>
                  </a:lnTo>
                  <a:lnTo>
                    <a:pt x="3378" y="159"/>
                  </a:lnTo>
                  <a:lnTo>
                    <a:pt x="3381" y="157"/>
                  </a:lnTo>
                  <a:lnTo>
                    <a:pt x="3385" y="156"/>
                  </a:lnTo>
                  <a:lnTo>
                    <a:pt x="3388" y="154"/>
                  </a:lnTo>
                  <a:lnTo>
                    <a:pt x="3391" y="153"/>
                  </a:lnTo>
                  <a:lnTo>
                    <a:pt x="3394" y="151"/>
                  </a:lnTo>
                  <a:lnTo>
                    <a:pt x="3398" y="150"/>
                  </a:lnTo>
                  <a:lnTo>
                    <a:pt x="3401" y="148"/>
                  </a:lnTo>
                  <a:lnTo>
                    <a:pt x="3404" y="147"/>
                  </a:lnTo>
                  <a:lnTo>
                    <a:pt x="3408" y="145"/>
                  </a:lnTo>
                  <a:lnTo>
                    <a:pt x="3411" y="144"/>
                  </a:lnTo>
                  <a:lnTo>
                    <a:pt x="3414" y="142"/>
                  </a:lnTo>
                  <a:lnTo>
                    <a:pt x="3417" y="141"/>
                  </a:lnTo>
                  <a:lnTo>
                    <a:pt x="3421" y="139"/>
                  </a:lnTo>
                  <a:lnTo>
                    <a:pt x="3424" y="138"/>
                  </a:lnTo>
                  <a:lnTo>
                    <a:pt x="3427" y="136"/>
                  </a:lnTo>
                  <a:lnTo>
                    <a:pt x="3430" y="135"/>
                  </a:lnTo>
                  <a:lnTo>
                    <a:pt x="3434" y="133"/>
                  </a:lnTo>
                  <a:lnTo>
                    <a:pt x="3437" y="132"/>
                  </a:lnTo>
                  <a:lnTo>
                    <a:pt x="3440" y="131"/>
                  </a:lnTo>
                  <a:lnTo>
                    <a:pt x="3443" y="129"/>
                  </a:lnTo>
                  <a:lnTo>
                    <a:pt x="3447" y="128"/>
                  </a:lnTo>
                  <a:lnTo>
                    <a:pt x="3450" y="126"/>
                  </a:lnTo>
                  <a:lnTo>
                    <a:pt x="3453" y="125"/>
                  </a:lnTo>
                  <a:lnTo>
                    <a:pt x="3456" y="124"/>
                  </a:lnTo>
                  <a:lnTo>
                    <a:pt x="3460" y="123"/>
                  </a:lnTo>
                  <a:lnTo>
                    <a:pt x="3463" y="121"/>
                  </a:lnTo>
                  <a:lnTo>
                    <a:pt x="3466" y="120"/>
                  </a:lnTo>
                  <a:lnTo>
                    <a:pt x="3469" y="119"/>
                  </a:lnTo>
                  <a:lnTo>
                    <a:pt x="3473" y="117"/>
                  </a:lnTo>
                  <a:lnTo>
                    <a:pt x="3476" y="116"/>
                  </a:lnTo>
                  <a:lnTo>
                    <a:pt x="3479" y="115"/>
                  </a:lnTo>
                  <a:lnTo>
                    <a:pt x="3483" y="114"/>
                  </a:lnTo>
                  <a:lnTo>
                    <a:pt x="3486" y="113"/>
                  </a:lnTo>
                  <a:lnTo>
                    <a:pt x="3489" y="111"/>
                  </a:lnTo>
                  <a:lnTo>
                    <a:pt x="3492" y="110"/>
                  </a:lnTo>
                  <a:lnTo>
                    <a:pt x="3496" y="109"/>
                  </a:lnTo>
                  <a:lnTo>
                    <a:pt x="3499" y="108"/>
                  </a:lnTo>
                  <a:lnTo>
                    <a:pt x="3502" y="107"/>
                  </a:lnTo>
                  <a:lnTo>
                    <a:pt x="3505" y="106"/>
                  </a:lnTo>
                  <a:lnTo>
                    <a:pt x="3509" y="105"/>
                  </a:lnTo>
                  <a:lnTo>
                    <a:pt x="3512" y="104"/>
                  </a:lnTo>
                  <a:lnTo>
                    <a:pt x="3515" y="103"/>
                  </a:lnTo>
                  <a:lnTo>
                    <a:pt x="3518" y="102"/>
                  </a:lnTo>
                  <a:lnTo>
                    <a:pt x="3522" y="101"/>
                  </a:lnTo>
                  <a:lnTo>
                    <a:pt x="3525" y="100"/>
                  </a:lnTo>
                  <a:lnTo>
                    <a:pt x="3528" y="100"/>
                  </a:lnTo>
                  <a:lnTo>
                    <a:pt x="3531" y="99"/>
                  </a:lnTo>
                  <a:lnTo>
                    <a:pt x="3535" y="98"/>
                  </a:lnTo>
                  <a:lnTo>
                    <a:pt x="3538" y="97"/>
                  </a:lnTo>
                  <a:lnTo>
                    <a:pt x="3541" y="96"/>
                  </a:lnTo>
                  <a:lnTo>
                    <a:pt x="3544" y="96"/>
                  </a:lnTo>
                  <a:lnTo>
                    <a:pt x="3548" y="95"/>
                  </a:lnTo>
                  <a:lnTo>
                    <a:pt x="3551" y="94"/>
                  </a:lnTo>
                  <a:lnTo>
                    <a:pt x="3554" y="94"/>
                  </a:lnTo>
                  <a:lnTo>
                    <a:pt x="3558" y="93"/>
                  </a:lnTo>
                  <a:lnTo>
                    <a:pt x="3561" y="92"/>
                  </a:lnTo>
                  <a:lnTo>
                    <a:pt x="3564" y="92"/>
                  </a:lnTo>
                  <a:lnTo>
                    <a:pt x="3567" y="91"/>
                  </a:lnTo>
                  <a:lnTo>
                    <a:pt x="3571" y="90"/>
                  </a:lnTo>
                  <a:lnTo>
                    <a:pt x="3574" y="90"/>
                  </a:lnTo>
                  <a:lnTo>
                    <a:pt x="3577" y="89"/>
                  </a:lnTo>
                  <a:lnTo>
                    <a:pt x="3580" y="88"/>
                  </a:lnTo>
                  <a:lnTo>
                    <a:pt x="3584" y="88"/>
                  </a:lnTo>
                  <a:lnTo>
                    <a:pt x="3587" y="87"/>
                  </a:lnTo>
                  <a:lnTo>
                    <a:pt x="3590" y="87"/>
                  </a:lnTo>
                  <a:lnTo>
                    <a:pt x="3593" y="86"/>
                  </a:lnTo>
                  <a:lnTo>
                    <a:pt x="3597" y="86"/>
                  </a:lnTo>
                  <a:lnTo>
                    <a:pt x="3600" y="85"/>
                  </a:lnTo>
                  <a:lnTo>
                    <a:pt x="3603" y="85"/>
                  </a:lnTo>
                  <a:lnTo>
                    <a:pt x="3606" y="84"/>
                  </a:lnTo>
                  <a:lnTo>
                    <a:pt x="3610" y="84"/>
                  </a:lnTo>
                  <a:lnTo>
                    <a:pt x="3613" y="83"/>
                  </a:lnTo>
                  <a:lnTo>
                    <a:pt x="3616" y="83"/>
                  </a:lnTo>
                  <a:lnTo>
                    <a:pt x="3619" y="83"/>
                  </a:lnTo>
                  <a:lnTo>
                    <a:pt x="3623" y="82"/>
                  </a:lnTo>
                  <a:lnTo>
                    <a:pt x="3626" y="82"/>
                  </a:lnTo>
                  <a:lnTo>
                    <a:pt x="3629" y="81"/>
                  </a:lnTo>
                  <a:lnTo>
                    <a:pt x="3633" y="81"/>
                  </a:lnTo>
                  <a:lnTo>
                    <a:pt x="3636" y="81"/>
                  </a:lnTo>
                  <a:lnTo>
                    <a:pt x="3639" y="80"/>
                  </a:lnTo>
                  <a:lnTo>
                    <a:pt x="3642" y="80"/>
                  </a:lnTo>
                  <a:lnTo>
                    <a:pt x="3646" y="79"/>
                  </a:lnTo>
                  <a:lnTo>
                    <a:pt x="3649" y="79"/>
                  </a:lnTo>
                  <a:lnTo>
                    <a:pt x="3652" y="79"/>
                  </a:lnTo>
                  <a:lnTo>
                    <a:pt x="3655" y="78"/>
                  </a:lnTo>
                  <a:lnTo>
                    <a:pt x="3659" y="78"/>
                  </a:lnTo>
                  <a:lnTo>
                    <a:pt x="3662" y="77"/>
                  </a:lnTo>
                  <a:lnTo>
                    <a:pt x="3665" y="77"/>
                  </a:lnTo>
                  <a:lnTo>
                    <a:pt x="3668" y="77"/>
                  </a:lnTo>
                  <a:lnTo>
                    <a:pt x="3672" y="76"/>
                  </a:lnTo>
                  <a:lnTo>
                    <a:pt x="3675" y="76"/>
                  </a:lnTo>
                  <a:lnTo>
                    <a:pt x="3678" y="75"/>
                  </a:lnTo>
                  <a:lnTo>
                    <a:pt x="3681" y="75"/>
                  </a:lnTo>
                  <a:lnTo>
                    <a:pt x="3685" y="75"/>
                  </a:lnTo>
                  <a:lnTo>
                    <a:pt x="3688" y="74"/>
                  </a:lnTo>
                  <a:lnTo>
                    <a:pt x="3691" y="74"/>
                  </a:lnTo>
                  <a:lnTo>
                    <a:pt x="3695" y="74"/>
                  </a:lnTo>
                  <a:lnTo>
                    <a:pt x="3698" y="73"/>
                  </a:lnTo>
                  <a:lnTo>
                    <a:pt x="3701" y="73"/>
                  </a:lnTo>
                  <a:lnTo>
                    <a:pt x="3704" y="72"/>
                  </a:lnTo>
                  <a:lnTo>
                    <a:pt x="3708" y="72"/>
                  </a:lnTo>
                  <a:lnTo>
                    <a:pt x="3711" y="72"/>
                  </a:lnTo>
                  <a:lnTo>
                    <a:pt x="3714" y="71"/>
                  </a:lnTo>
                  <a:lnTo>
                    <a:pt x="3717" y="71"/>
                  </a:lnTo>
                  <a:lnTo>
                    <a:pt x="3721" y="71"/>
                  </a:lnTo>
                  <a:lnTo>
                    <a:pt x="3724" y="70"/>
                  </a:lnTo>
                  <a:lnTo>
                    <a:pt x="3727" y="70"/>
                  </a:lnTo>
                  <a:lnTo>
                    <a:pt x="3730" y="70"/>
                  </a:lnTo>
                  <a:lnTo>
                    <a:pt x="3734" y="69"/>
                  </a:lnTo>
                  <a:lnTo>
                    <a:pt x="3737" y="69"/>
                  </a:lnTo>
                  <a:lnTo>
                    <a:pt x="3740" y="69"/>
                  </a:lnTo>
                  <a:lnTo>
                    <a:pt x="3743" y="68"/>
                  </a:lnTo>
                  <a:lnTo>
                    <a:pt x="3747" y="68"/>
                  </a:lnTo>
                  <a:lnTo>
                    <a:pt x="3750" y="68"/>
                  </a:lnTo>
                  <a:lnTo>
                    <a:pt x="3753" y="67"/>
                  </a:lnTo>
                  <a:lnTo>
                    <a:pt x="3756" y="67"/>
                  </a:lnTo>
                  <a:lnTo>
                    <a:pt x="3760" y="67"/>
                  </a:lnTo>
                  <a:lnTo>
                    <a:pt x="3763" y="66"/>
                  </a:lnTo>
                  <a:lnTo>
                    <a:pt x="3766" y="66"/>
                  </a:lnTo>
                  <a:lnTo>
                    <a:pt x="3770" y="66"/>
                  </a:lnTo>
                  <a:lnTo>
                    <a:pt x="3773" y="65"/>
                  </a:lnTo>
                  <a:lnTo>
                    <a:pt x="3776" y="65"/>
                  </a:lnTo>
                  <a:lnTo>
                    <a:pt x="3779" y="65"/>
                  </a:lnTo>
                  <a:lnTo>
                    <a:pt x="3783" y="65"/>
                  </a:lnTo>
                  <a:lnTo>
                    <a:pt x="3786" y="64"/>
                  </a:lnTo>
                  <a:lnTo>
                    <a:pt x="3789" y="64"/>
                  </a:lnTo>
                  <a:lnTo>
                    <a:pt x="3792" y="64"/>
                  </a:lnTo>
                  <a:lnTo>
                    <a:pt x="3796" y="63"/>
                  </a:lnTo>
                  <a:lnTo>
                    <a:pt x="3799" y="63"/>
                  </a:lnTo>
                  <a:lnTo>
                    <a:pt x="3802" y="63"/>
                  </a:lnTo>
                  <a:lnTo>
                    <a:pt x="3805" y="62"/>
                  </a:lnTo>
                  <a:lnTo>
                    <a:pt x="3809" y="62"/>
                  </a:lnTo>
                  <a:lnTo>
                    <a:pt x="3812" y="62"/>
                  </a:lnTo>
                  <a:lnTo>
                    <a:pt x="3815" y="61"/>
                  </a:lnTo>
                  <a:lnTo>
                    <a:pt x="3818" y="61"/>
                  </a:lnTo>
                  <a:lnTo>
                    <a:pt x="3822" y="61"/>
                  </a:lnTo>
                  <a:lnTo>
                    <a:pt x="3825" y="60"/>
                  </a:lnTo>
                  <a:lnTo>
                    <a:pt x="3828" y="60"/>
                  </a:lnTo>
                  <a:lnTo>
                    <a:pt x="3831" y="59"/>
                  </a:lnTo>
                  <a:lnTo>
                    <a:pt x="3835" y="59"/>
                  </a:lnTo>
                  <a:lnTo>
                    <a:pt x="3838" y="58"/>
                  </a:lnTo>
                  <a:lnTo>
                    <a:pt x="3841" y="58"/>
                  </a:lnTo>
                  <a:lnTo>
                    <a:pt x="3845" y="58"/>
                  </a:lnTo>
                  <a:lnTo>
                    <a:pt x="3848" y="57"/>
                  </a:lnTo>
                  <a:lnTo>
                    <a:pt x="3851" y="57"/>
                  </a:lnTo>
                  <a:lnTo>
                    <a:pt x="3854" y="56"/>
                  </a:lnTo>
                  <a:lnTo>
                    <a:pt x="3858" y="56"/>
                  </a:lnTo>
                  <a:lnTo>
                    <a:pt x="3861" y="55"/>
                  </a:lnTo>
                  <a:lnTo>
                    <a:pt x="3864" y="54"/>
                  </a:lnTo>
                  <a:lnTo>
                    <a:pt x="3867" y="54"/>
                  </a:lnTo>
                  <a:lnTo>
                    <a:pt x="3871" y="53"/>
                  </a:lnTo>
                  <a:lnTo>
                    <a:pt x="3874" y="53"/>
                  </a:lnTo>
                  <a:lnTo>
                    <a:pt x="3877" y="52"/>
                  </a:lnTo>
                  <a:lnTo>
                    <a:pt x="3880" y="52"/>
                  </a:lnTo>
                  <a:lnTo>
                    <a:pt x="3884" y="51"/>
                  </a:lnTo>
                  <a:lnTo>
                    <a:pt x="3887" y="50"/>
                  </a:lnTo>
                  <a:lnTo>
                    <a:pt x="3890" y="50"/>
                  </a:lnTo>
                  <a:lnTo>
                    <a:pt x="3893" y="49"/>
                  </a:lnTo>
                  <a:lnTo>
                    <a:pt x="3897" y="48"/>
                  </a:lnTo>
                  <a:lnTo>
                    <a:pt x="3900" y="48"/>
                  </a:lnTo>
                  <a:lnTo>
                    <a:pt x="3903" y="47"/>
                  </a:lnTo>
                  <a:lnTo>
                    <a:pt x="3906" y="46"/>
                  </a:lnTo>
                  <a:lnTo>
                    <a:pt x="3910" y="46"/>
                  </a:lnTo>
                  <a:lnTo>
                    <a:pt x="3913" y="45"/>
                  </a:lnTo>
                  <a:lnTo>
                    <a:pt x="3916" y="44"/>
                  </a:lnTo>
                  <a:lnTo>
                    <a:pt x="3920" y="43"/>
                  </a:lnTo>
                  <a:lnTo>
                    <a:pt x="3923" y="43"/>
                  </a:lnTo>
                  <a:lnTo>
                    <a:pt x="3926" y="42"/>
                  </a:lnTo>
                  <a:lnTo>
                    <a:pt x="3929" y="41"/>
                  </a:lnTo>
                  <a:lnTo>
                    <a:pt x="3933" y="40"/>
                  </a:lnTo>
                  <a:lnTo>
                    <a:pt x="3936" y="40"/>
                  </a:lnTo>
                  <a:lnTo>
                    <a:pt x="3939" y="39"/>
                  </a:lnTo>
                  <a:lnTo>
                    <a:pt x="3942" y="38"/>
                  </a:lnTo>
                  <a:lnTo>
                    <a:pt x="3946" y="37"/>
                  </a:lnTo>
                  <a:lnTo>
                    <a:pt x="3949" y="36"/>
                  </a:lnTo>
                  <a:lnTo>
                    <a:pt x="3952" y="36"/>
                  </a:lnTo>
                  <a:lnTo>
                    <a:pt x="3955" y="35"/>
                  </a:lnTo>
                  <a:lnTo>
                    <a:pt x="3959" y="34"/>
                  </a:lnTo>
                  <a:lnTo>
                    <a:pt x="3962" y="33"/>
                  </a:lnTo>
                  <a:lnTo>
                    <a:pt x="3965" y="32"/>
                  </a:lnTo>
                  <a:lnTo>
                    <a:pt x="3968" y="32"/>
                  </a:lnTo>
                  <a:lnTo>
                    <a:pt x="3972" y="31"/>
                  </a:lnTo>
                  <a:lnTo>
                    <a:pt x="3975" y="30"/>
                  </a:lnTo>
                  <a:lnTo>
                    <a:pt x="3978" y="29"/>
                  </a:lnTo>
                  <a:lnTo>
                    <a:pt x="3981" y="28"/>
                  </a:lnTo>
                  <a:lnTo>
                    <a:pt x="3985" y="28"/>
                  </a:lnTo>
                  <a:lnTo>
                    <a:pt x="3988" y="27"/>
                  </a:lnTo>
                  <a:lnTo>
                    <a:pt x="3991" y="26"/>
                  </a:lnTo>
                  <a:lnTo>
                    <a:pt x="3995" y="25"/>
                  </a:lnTo>
                  <a:lnTo>
                    <a:pt x="3998" y="25"/>
                  </a:lnTo>
                  <a:lnTo>
                    <a:pt x="4001" y="24"/>
                  </a:lnTo>
                  <a:lnTo>
                    <a:pt x="4004" y="23"/>
                  </a:lnTo>
                  <a:lnTo>
                    <a:pt x="4008" y="23"/>
                  </a:lnTo>
                  <a:lnTo>
                    <a:pt x="4011" y="22"/>
                  </a:lnTo>
                  <a:lnTo>
                    <a:pt x="4014" y="22"/>
                  </a:lnTo>
                  <a:lnTo>
                    <a:pt x="4017" y="21"/>
                  </a:lnTo>
                  <a:lnTo>
                    <a:pt x="4021" y="20"/>
                  </a:lnTo>
                  <a:lnTo>
                    <a:pt x="4024" y="20"/>
                  </a:lnTo>
                  <a:lnTo>
                    <a:pt x="4027" y="19"/>
                  </a:lnTo>
                  <a:lnTo>
                    <a:pt x="4030" y="19"/>
                  </a:lnTo>
                  <a:lnTo>
                    <a:pt x="4034" y="18"/>
                  </a:lnTo>
                  <a:lnTo>
                    <a:pt x="4037" y="17"/>
                  </a:lnTo>
                  <a:lnTo>
                    <a:pt x="4040" y="17"/>
                  </a:lnTo>
                  <a:lnTo>
                    <a:pt x="4043" y="16"/>
                  </a:lnTo>
                  <a:lnTo>
                    <a:pt x="4047" y="16"/>
                  </a:lnTo>
                  <a:lnTo>
                    <a:pt x="4050" y="15"/>
                  </a:lnTo>
                  <a:lnTo>
                    <a:pt x="4053" y="15"/>
                  </a:lnTo>
                  <a:lnTo>
                    <a:pt x="4057" y="14"/>
                  </a:lnTo>
                  <a:lnTo>
                    <a:pt x="4060" y="13"/>
                  </a:lnTo>
                  <a:lnTo>
                    <a:pt x="4063" y="13"/>
                  </a:lnTo>
                  <a:lnTo>
                    <a:pt x="4066" y="12"/>
                  </a:lnTo>
                  <a:lnTo>
                    <a:pt x="4070" y="12"/>
                  </a:lnTo>
                  <a:lnTo>
                    <a:pt x="4073" y="11"/>
                  </a:lnTo>
                  <a:lnTo>
                    <a:pt x="4076" y="11"/>
                  </a:lnTo>
                  <a:lnTo>
                    <a:pt x="4079" y="10"/>
                  </a:lnTo>
                  <a:lnTo>
                    <a:pt x="4083" y="10"/>
                  </a:lnTo>
                  <a:lnTo>
                    <a:pt x="4086" y="9"/>
                  </a:lnTo>
                  <a:lnTo>
                    <a:pt x="4089" y="9"/>
                  </a:lnTo>
                  <a:lnTo>
                    <a:pt x="4092" y="8"/>
                  </a:lnTo>
                  <a:lnTo>
                    <a:pt x="4096" y="8"/>
                  </a:lnTo>
                  <a:lnTo>
                    <a:pt x="4099" y="8"/>
                  </a:lnTo>
                  <a:lnTo>
                    <a:pt x="4102" y="7"/>
                  </a:lnTo>
                  <a:lnTo>
                    <a:pt x="4105" y="7"/>
                  </a:lnTo>
                  <a:lnTo>
                    <a:pt x="4109" y="6"/>
                  </a:lnTo>
                  <a:lnTo>
                    <a:pt x="4112" y="6"/>
                  </a:lnTo>
                  <a:lnTo>
                    <a:pt x="4115" y="5"/>
                  </a:lnTo>
                  <a:lnTo>
                    <a:pt x="4118" y="5"/>
                  </a:lnTo>
                  <a:lnTo>
                    <a:pt x="4122" y="5"/>
                  </a:lnTo>
                  <a:lnTo>
                    <a:pt x="4125" y="4"/>
                  </a:lnTo>
                  <a:lnTo>
                    <a:pt x="4128" y="4"/>
                  </a:lnTo>
                  <a:lnTo>
                    <a:pt x="4132" y="3"/>
                  </a:lnTo>
                  <a:lnTo>
                    <a:pt x="4135" y="3"/>
                  </a:lnTo>
                  <a:lnTo>
                    <a:pt x="4138" y="3"/>
                  </a:lnTo>
                  <a:lnTo>
                    <a:pt x="4141" y="2"/>
                  </a:lnTo>
                  <a:lnTo>
                    <a:pt x="4145" y="2"/>
                  </a:lnTo>
                  <a:lnTo>
                    <a:pt x="4148" y="2"/>
                  </a:lnTo>
                  <a:lnTo>
                    <a:pt x="4151" y="1"/>
                  </a:lnTo>
                  <a:lnTo>
                    <a:pt x="4154" y="1"/>
                  </a:lnTo>
                  <a:lnTo>
                    <a:pt x="4158" y="1"/>
                  </a:lnTo>
                  <a:lnTo>
                    <a:pt x="4161" y="0"/>
                  </a:lnTo>
                  <a:lnTo>
                    <a:pt x="4164" y="0"/>
                  </a:lnTo>
                  <a:lnTo>
                    <a:pt x="4167" y="0"/>
                  </a:lnTo>
                  <a:lnTo>
                    <a:pt x="4171" y="0"/>
                  </a:lnTo>
                  <a:lnTo>
                    <a:pt x="4174" y="0"/>
                  </a:lnTo>
                  <a:lnTo>
                    <a:pt x="4177" y="0"/>
                  </a:lnTo>
                  <a:lnTo>
                    <a:pt x="4180" y="0"/>
                  </a:lnTo>
                  <a:lnTo>
                    <a:pt x="4184" y="0"/>
                  </a:lnTo>
                  <a:lnTo>
                    <a:pt x="4187" y="0"/>
                  </a:lnTo>
                  <a:lnTo>
                    <a:pt x="4190" y="0"/>
                  </a:lnTo>
                  <a:lnTo>
                    <a:pt x="4193" y="0"/>
                  </a:lnTo>
                  <a:lnTo>
                    <a:pt x="4197" y="0"/>
                  </a:lnTo>
                  <a:lnTo>
                    <a:pt x="4200" y="0"/>
                  </a:lnTo>
                  <a:lnTo>
                    <a:pt x="4203" y="0"/>
                  </a:lnTo>
                  <a:lnTo>
                    <a:pt x="4207" y="0"/>
                  </a:lnTo>
                  <a:lnTo>
                    <a:pt x="4210" y="0"/>
                  </a:lnTo>
                  <a:lnTo>
                    <a:pt x="4213" y="1"/>
                  </a:lnTo>
                  <a:lnTo>
                    <a:pt x="4216" y="1"/>
                  </a:lnTo>
                  <a:lnTo>
                    <a:pt x="4220" y="1"/>
                  </a:lnTo>
                  <a:lnTo>
                    <a:pt x="4223" y="1"/>
                  </a:lnTo>
                  <a:lnTo>
                    <a:pt x="4226" y="2"/>
                  </a:lnTo>
                  <a:lnTo>
                    <a:pt x="4229" y="2"/>
                  </a:lnTo>
                  <a:lnTo>
                    <a:pt x="4233" y="3"/>
                  </a:lnTo>
                  <a:lnTo>
                    <a:pt x="4236" y="3"/>
                  </a:lnTo>
                  <a:lnTo>
                    <a:pt x="4239" y="4"/>
                  </a:lnTo>
                  <a:lnTo>
                    <a:pt x="4242" y="4"/>
                  </a:lnTo>
                  <a:lnTo>
                    <a:pt x="4246" y="5"/>
                  </a:lnTo>
                  <a:lnTo>
                    <a:pt x="4249" y="6"/>
                  </a:lnTo>
                  <a:lnTo>
                    <a:pt x="4252" y="7"/>
                  </a:lnTo>
                  <a:lnTo>
                    <a:pt x="4255" y="8"/>
                  </a:lnTo>
                  <a:lnTo>
                    <a:pt x="4259" y="8"/>
                  </a:lnTo>
                  <a:lnTo>
                    <a:pt x="4262" y="9"/>
                  </a:lnTo>
                  <a:lnTo>
                    <a:pt x="4265" y="10"/>
                  </a:lnTo>
                  <a:lnTo>
                    <a:pt x="4268" y="11"/>
                  </a:lnTo>
                  <a:lnTo>
                    <a:pt x="4272" y="12"/>
                  </a:lnTo>
                  <a:lnTo>
                    <a:pt x="4275" y="13"/>
                  </a:lnTo>
                  <a:lnTo>
                    <a:pt x="4278" y="15"/>
                  </a:lnTo>
                  <a:lnTo>
                    <a:pt x="4282" y="16"/>
                  </a:lnTo>
                  <a:lnTo>
                    <a:pt x="4285" y="17"/>
                  </a:lnTo>
                  <a:lnTo>
                    <a:pt x="4288" y="18"/>
                  </a:lnTo>
                  <a:lnTo>
                    <a:pt x="4291" y="19"/>
                  </a:lnTo>
                  <a:lnTo>
                    <a:pt x="4295" y="20"/>
                  </a:lnTo>
                  <a:lnTo>
                    <a:pt x="4298" y="22"/>
                  </a:lnTo>
                  <a:lnTo>
                    <a:pt x="4301" y="23"/>
                  </a:lnTo>
                  <a:lnTo>
                    <a:pt x="4304" y="24"/>
                  </a:lnTo>
                  <a:lnTo>
                    <a:pt x="4308" y="25"/>
                  </a:lnTo>
                  <a:lnTo>
                    <a:pt x="4311" y="27"/>
                  </a:lnTo>
                  <a:lnTo>
                    <a:pt x="4314" y="28"/>
                  </a:lnTo>
                  <a:lnTo>
                    <a:pt x="4317" y="29"/>
                  </a:lnTo>
                  <a:lnTo>
                    <a:pt x="4321" y="31"/>
                  </a:lnTo>
                  <a:lnTo>
                    <a:pt x="4324" y="32"/>
                  </a:lnTo>
                  <a:lnTo>
                    <a:pt x="4327" y="33"/>
                  </a:lnTo>
                  <a:lnTo>
                    <a:pt x="4330" y="35"/>
                  </a:lnTo>
                  <a:lnTo>
                    <a:pt x="4334" y="36"/>
                  </a:lnTo>
                  <a:lnTo>
                    <a:pt x="4337" y="38"/>
                  </a:lnTo>
                  <a:lnTo>
                    <a:pt x="4340" y="39"/>
                  </a:lnTo>
                  <a:lnTo>
                    <a:pt x="4343" y="40"/>
                  </a:lnTo>
                  <a:lnTo>
                    <a:pt x="4347" y="42"/>
                  </a:lnTo>
                  <a:lnTo>
                    <a:pt x="4350" y="43"/>
                  </a:lnTo>
                  <a:lnTo>
                    <a:pt x="4353" y="45"/>
                  </a:lnTo>
                  <a:lnTo>
                    <a:pt x="4357" y="46"/>
                  </a:lnTo>
                  <a:lnTo>
                    <a:pt x="4360" y="47"/>
                  </a:lnTo>
                  <a:lnTo>
                    <a:pt x="4363" y="49"/>
                  </a:lnTo>
                  <a:lnTo>
                    <a:pt x="4366" y="50"/>
                  </a:lnTo>
                  <a:lnTo>
                    <a:pt x="4370" y="52"/>
                  </a:lnTo>
                  <a:lnTo>
                    <a:pt x="4373" y="53"/>
                  </a:lnTo>
                  <a:lnTo>
                    <a:pt x="4376" y="54"/>
                  </a:lnTo>
                  <a:lnTo>
                    <a:pt x="4379" y="56"/>
                  </a:lnTo>
                  <a:lnTo>
                    <a:pt x="4383" y="57"/>
                  </a:lnTo>
                  <a:lnTo>
                    <a:pt x="4386" y="58"/>
                  </a:lnTo>
                  <a:lnTo>
                    <a:pt x="4389" y="60"/>
                  </a:lnTo>
                  <a:lnTo>
                    <a:pt x="4392" y="61"/>
                  </a:lnTo>
                  <a:lnTo>
                    <a:pt x="4396" y="62"/>
                  </a:lnTo>
                  <a:lnTo>
                    <a:pt x="4399" y="64"/>
                  </a:lnTo>
                  <a:lnTo>
                    <a:pt x="4402" y="65"/>
                  </a:lnTo>
                  <a:lnTo>
                    <a:pt x="4405" y="66"/>
                  </a:lnTo>
                  <a:lnTo>
                    <a:pt x="4409" y="68"/>
                  </a:lnTo>
                  <a:lnTo>
                    <a:pt x="4412" y="69"/>
                  </a:lnTo>
                  <a:lnTo>
                    <a:pt x="4415" y="70"/>
                  </a:lnTo>
                  <a:lnTo>
                    <a:pt x="4419" y="71"/>
                  </a:lnTo>
                  <a:lnTo>
                    <a:pt x="4422" y="73"/>
                  </a:lnTo>
                  <a:lnTo>
                    <a:pt x="4425" y="74"/>
                  </a:lnTo>
                  <a:lnTo>
                    <a:pt x="4428" y="75"/>
                  </a:lnTo>
                  <a:lnTo>
                    <a:pt x="4432" y="76"/>
                  </a:lnTo>
                  <a:lnTo>
                    <a:pt x="4435" y="77"/>
                  </a:lnTo>
                  <a:lnTo>
                    <a:pt x="4438" y="79"/>
                  </a:lnTo>
                  <a:lnTo>
                    <a:pt x="4441" y="80"/>
                  </a:lnTo>
                  <a:lnTo>
                    <a:pt x="4445" y="81"/>
                  </a:lnTo>
                  <a:lnTo>
                    <a:pt x="4448" y="82"/>
                  </a:lnTo>
                  <a:lnTo>
                    <a:pt x="4451" y="83"/>
                  </a:lnTo>
                  <a:lnTo>
                    <a:pt x="4454" y="85"/>
                  </a:lnTo>
                  <a:lnTo>
                    <a:pt x="4458" y="86"/>
                  </a:lnTo>
                  <a:lnTo>
                    <a:pt x="4461" y="87"/>
                  </a:lnTo>
                  <a:lnTo>
                    <a:pt x="4464" y="88"/>
                  </a:lnTo>
                  <a:lnTo>
                    <a:pt x="4467" y="89"/>
                  </a:lnTo>
                  <a:lnTo>
                    <a:pt x="4471" y="90"/>
                  </a:lnTo>
                  <a:lnTo>
                    <a:pt x="4474" y="91"/>
                  </a:lnTo>
                  <a:lnTo>
                    <a:pt x="4477" y="93"/>
                  </a:lnTo>
                  <a:lnTo>
                    <a:pt x="4480" y="94"/>
                  </a:lnTo>
                  <a:lnTo>
                    <a:pt x="4484" y="95"/>
                  </a:lnTo>
                  <a:lnTo>
                    <a:pt x="4487" y="96"/>
                  </a:lnTo>
                  <a:lnTo>
                    <a:pt x="4490" y="97"/>
                  </a:lnTo>
                  <a:lnTo>
                    <a:pt x="4494" y="98"/>
                  </a:lnTo>
                  <a:lnTo>
                    <a:pt x="4497" y="100"/>
                  </a:lnTo>
                  <a:lnTo>
                    <a:pt x="4500" y="101"/>
                  </a:lnTo>
                  <a:lnTo>
                    <a:pt x="4503" y="102"/>
                  </a:lnTo>
                  <a:lnTo>
                    <a:pt x="4507" y="103"/>
                  </a:lnTo>
                  <a:lnTo>
                    <a:pt x="4510" y="104"/>
                  </a:lnTo>
                  <a:lnTo>
                    <a:pt x="4513" y="105"/>
                  </a:lnTo>
                  <a:lnTo>
                    <a:pt x="4516" y="107"/>
                  </a:lnTo>
                  <a:lnTo>
                    <a:pt x="4520" y="108"/>
                  </a:lnTo>
                  <a:lnTo>
                    <a:pt x="4523" y="109"/>
                  </a:lnTo>
                  <a:lnTo>
                    <a:pt x="4526" y="110"/>
                  </a:lnTo>
                  <a:lnTo>
                    <a:pt x="4529" y="111"/>
                  </a:lnTo>
                  <a:lnTo>
                    <a:pt x="4533" y="112"/>
                  </a:lnTo>
                  <a:lnTo>
                    <a:pt x="4536" y="114"/>
                  </a:lnTo>
                  <a:lnTo>
                    <a:pt x="4539" y="115"/>
                  </a:lnTo>
                  <a:lnTo>
                    <a:pt x="4542" y="116"/>
                  </a:lnTo>
                  <a:lnTo>
                    <a:pt x="4546" y="117"/>
                  </a:lnTo>
                  <a:lnTo>
                    <a:pt x="4549" y="118"/>
                  </a:lnTo>
                  <a:lnTo>
                    <a:pt x="4552" y="119"/>
                  </a:lnTo>
                  <a:lnTo>
                    <a:pt x="4555" y="121"/>
                  </a:lnTo>
                  <a:lnTo>
                    <a:pt x="4559" y="122"/>
                  </a:lnTo>
                  <a:lnTo>
                    <a:pt x="4562" y="123"/>
                  </a:lnTo>
                  <a:lnTo>
                    <a:pt x="4565" y="124"/>
                  </a:lnTo>
                  <a:lnTo>
                    <a:pt x="4569" y="125"/>
                  </a:lnTo>
                  <a:lnTo>
                    <a:pt x="4572" y="126"/>
                  </a:lnTo>
                  <a:lnTo>
                    <a:pt x="4575" y="128"/>
                  </a:lnTo>
                  <a:lnTo>
                    <a:pt x="4578" y="129"/>
                  </a:lnTo>
                  <a:lnTo>
                    <a:pt x="4582" y="130"/>
                  </a:lnTo>
                  <a:lnTo>
                    <a:pt x="4585" y="131"/>
                  </a:lnTo>
                  <a:lnTo>
                    <a:pt x="4588" y="132"/>
                  </a:lnTo>
                  <a:lnTo>
                    <a:pt x="4591" y="133"/>
                  </a:lnTo>
                  <a:lnTo>
                    <a:pt x="4595" y="134"/>
                  </a:lnTo>
                  <a:lnTo>
                    <a:pt x="4598" y="135"/>
                  </a:lnTo>
                  <a:lnTo>
                    <a:pt x="4601" y="137"/>
                  </a:lnTo>
                  <a:lnTo>
                    <a:pt x="4604" y="138"/>
                  </a:lnTo>
                  <a:lnTo>
                    <a:pt x="4608" y="139"/>
                  </a:lnTo>
                  <a:lnTo>
                    <a:pt x="4611" y="140"/>
                  </a:lnTo>
                  <a:lnTo>
                    <a:pt x="4614" y="141"/>
                  </a:lnTo>
                  <a:lnTo>
                    <a:pt x="4617" y="142"/>
                  </a:lnTo>
                  <a:lnTo>
                    <a:pt x="4621" y="143"/>
                  </a:lnTo>
                  <a:lnTo>
                    <a:pt x="4624" y="145"/>
                  </a:lnTo>
                  <a:lnTo>
                    <a:pt x="4627" y="146"/>
                  </a:lnTo>
                  <a:lnTo>
                    <a:pt x="4630" y="147"/>
                  </a:lnTo>
                  <a:lnTo>
                    <a:pt x="4634" y="148"/>
                  </a:lnTo>
                  <a:lnTo>
                    <a:pt x="4637" y="149"/>
                  </a:lnTo>
                  <a:lnTo>
                    <a:pt x="4640" y="150"/>
                  </a:lnTo>
                  <a:lnTo>
                    <a:pt x="4644" y="151"/>
                  </a:lnTo>
                  <a:lnTo>
                    <a:pt x="4647" y="152"/>
                  </a:lnTo>
                  <a:lnTo>
                    <a:pt x="4650" y="154"/>
                  </a:lnTo>
                  <a:lnTo>
                    <a:pt x="4653" y="155"/>
                  </a:lnTo>
                  <a:lnTo>
                    <a:pt x="4657" y="156"/>
                  </a:lnTo>
                  <a:lnTo>
                    <a:pt x="4660" y="157"/>
                  </a:lnTo>
                  <a:lnTo>
                    <a:pt x="4663" y="158"/>
                  </a:lnTo>
                  <a:lnTo>
                    <a:pt x="4666" y="159"/>
                  </a:lnTo>
                  <a:lnTo>
                    <a:pt x="4670" y="160"/>
                  </a:lnTo>
                  <a:lnTo>
                    <a:pt x="4673" y="161"/>
                  </a:lnTo>
                  <a:lnTo>
                    <a:pt x="4676" y="162"/>
                  </a:lnTo>
                  <a:lnTo>
                    <a:pt x="4679" y="164"/>
                  </a:lnTo>
                  <a:lnTo>
                    <a:pt x="4683" y="165"/>
                  </a:lnTo>
                  <a:lnTo>
                    <a:pt x="4686" y="166"/>
                  </a:lnTo>
                  <a:lnTo>
                    <a:pt x="4689" y="167"/>
                  </a:lnTo>
                  <a:lnTo>
                    <a:pt x="4692" y="168"/>
                  </a:lnTo>
                  <a:lnTo>
                    <a:pt x="4696" y="169"/>
                  </a:lnTo>
                  <a:lnTo>
                    <a:pt x="4699" y="170"/>
                  </a:lnTo>
                  <a:lnTo>
                    <a:pt x="4702" y="172"/>
                  </a:lnTo>
                  <a:lnTo>
                    <a:pt x="4705" y="173"/>
                  </a:lnTo>
                  <a:lnTo>
                    <a:pt x="4709" y="174"/>
                  </a:lnTo>
                  <a:lnTo>
                    <a:pt x="4712" y="175"/>
                  </a:lnTo>
                  <a:lnTo>
                    <a:pt x="4715" y="176"/>
                  </a:lnTo>
                  <a:lnTo>
                    <a:pt x="4719" y="177"/>
                  </a:lnTo>
                  <a:lnTo>
                    <a:pt x="4722" y="179"/>
                  </a:lnTo>
                  <a:lnTo>
                    <a:pt x="4725" y="180"/>
                  </a:lnTo>
                  <a:lnTo>
                    <a:pt x="4728" y="181"/>
                  </a:lnTo>
                  <a:lnTo>
                    <a:pt x="4732" y="182"/>
                  </a:lnTo>
                  <a:lnTo>
                    <a:pt x="4735" y="183"/>
                  </a:lnTo>
                  <a:lnTo>
                    <a:pt x="4738" y="185"/>
                  </a:lnTo>
                  <a:lnTo>
                    <a:pt x="4741" y="186"/>
                  </a:lnTo>
                  <a:lnTo>
                    <a:pt x="4745" y="187"/>
                  </a:lnTo>
                  <a:lnTo>
                    <a:pt x="4748" y="188"/>
                  </a:lnTo>
                  <a:lnTo>
                    <a:pt x="4751" y="189"/>
                  </a:lnTo>
                  <a:lnTo>
                    <a:pt x="4754" y="191"/>
                  </a:lnTo>
                  <a:lnTo>
                    <a:pt x="4758" y="192"/>
                  </a:lnTo>
                  <a:lnTo>
                    <a:pt x="4761" y="193"/>
                  </a:lnTo>
                  <a:lnTo>
                    <a:pt x="4764" y="194"/>
                  </a:lnTo>
                  <a:lnTo>
                    <a:pt x="4767" y="196"/>
                  </a:lnTo>
                  <a:lnTo>
                    <a:pt x="4771" y="197"/>
                  </a:lnTo>
                  <a:lnTo>
                    <a:pt x="4774" y="198"/>
                  </a:lnTo>
                  <a:lnTo>
                    <a:pt x="4777" y="199"/>
                  </a:lnTo>
                  <a:lnTo>
                    <a:pt x="4781" y="200"/>
                  </a:lnTo>
                  <a:lnTo>
                    <a:pt x="4784" y="202"/>
                  </a:lnTo>
                  <a:lnTo>
                    <a:pt x="4787" y="203"/>
                  </a:lnTo>
                  <a:lnTo>
                    <a:pt x="4790" y="204"/>
                  </a:lnTo>
                  <a:lnTo>
                    <a:pt x="4794" y="205"/>
                  </a:lnTo>
                  <a:lnTo>
                    <a:pt x="4797" y="206"/>
                  </a:lnTo>
                  <a:lnTo>
                    <a:pt x="4800" y="207"/>
                  </a:lnTo>
                  <a:lnTo>
                    <a:pt x="4803" y="209"/>
                  </a:lnTo>
                  <a:lnTo>
                    <a:pt x="4807" y="210"/>
                  </a:lnTo>
                  <a:lnTo>
                    <a:pt x="4810" y="211"/>
                  </a:lnTo>
                  <a:lnTo>
                    <a:pt x="4813" y="212"/>
                  </a:lnTo>
                  <a:lnTo>
                    <a:pt x="4816" y="213"/>
                  </a:lnTo>
                  <a:lnTo>
                    <a:pt x="4820" y="214"/>
                  </a:lnTo>
                  <a:lnTo>
                    <a:pt x="4823" y="215"/>
                  </a:lnTo>
                  <a:lnTo>
                    <a:pt x="4826" y="216"/>
                  </a:lnTo>
                  <a:lnTo>
                    <a:pt x="4829" y="217"/>
                  </a:lnTo>
                  <a:lnTo>
                    <a:pt x="4833" y="218"/>
                  </a:lnTo>
                  <a:lnTo>
                    <a:pt x="4836" y="219"/>
                  </a:lnTo>
                  <a:lnTo>
                    <a:pt x="4839" y="220"/>
                  </a:lnTo>
                  <a:lnTo>
                    <a:pt x="4842" y="220"/>
                  </a:lnTo>
                  <a:lnTo>
                    <a:pt x="4846" y="221"/>
                  </a:lnTo>
                  <a:lnTo>
                    <a:pt x="4849" y="222"/>
                  </a:lnTo>
                  <a:lnTo>
                    <a:pt x="4852" y="223"/>
                  </a:lnTo>
                  <a:lnTo>
                    <a:pt x="4856" y="224"/>
                  </a:lnTo>
                  <a:lnTo>
                    <a:pt x="4859" y="224"/>
                  </a:lnTo>
                  <a:lnTo>
                    <a:pt x="4862" y="225"/>
                  </a:lnTo>
                  <a:lnTo>
                    <a:pt x="4865" y="226"/>
                  </a:lnTo>
                  <a:lnTo>
                    <a:pt x="4869" y="226"/>
                  </a:lnTo>
                  <a:lnTo>
                    <a:pt x="4872" y="227"/>
                  </a:lnTo>
                  <a:lnTo>
                    <a:pt x="4875" y="228"/>
                  </a:lnTo>
                  <a:lnTo>
                    <a:pt x="4878" y="228"/>
                  </a:lnTo>
                  <a:lnTo>
                    <a:pt x="4882" y="229"/>
                  </a:lnTo>
                  <a:lnTo>
                    <a:pt x="4885" y="229"/>
                  </a:lnTo>
                  <a:lnTo>
                    <a:pt x="4888" y="230"/>
                  </a:lnTo>
                  <a:lnTo>
                    <a:pt x="4891" y="230"/>
                  </a:lnTo>
                  <a:lnTo>
                    <a:pt x="4895" y="231"/>
                  </a:lnTo>
                  <a:lnTo>
                    <a:pt x="4898" y="231"/>
                  </a:lnTo>
                  <a:lnTo>
                    <a:pt x="4901" y="231"/>
                  </a:lnTo>
                  <a:lnTo>
                    <a:pt x="4904" y="232"/>
                  </a:lnTo>
                  <a:lnTo>
                    <a:pt x="4908" y="232"/>
                  </a:lnTo>
                  <a:lnTo>
                    <a:pt x="4911" y="232"/>
                  </a:lnTo>
                  <a:lnTo>
                    <a:pt x="4914" y="232"/>
                  </a:lnTo>
                  <a:lnTo>
                    <a:pt x="4917" y="233"/>
                  </a:lnTo>
                  <a:lnTo>
                    <a:pt x="4921" y="233"/>
                  </a:lnTo>
                  <a:lnTo>
                    <a:pt x="4924" y="233"/>
                  </a:lnTo>
                  <a:lnTo>
                    <a:pt x="4927" y="233"/>
                  </a:lnTo>
                  <a:lnTo>
                    <a:pt x="4931" y="233"/>
                  </a:lnTo>
                  <a:lnTo>
                    <a:pt x="4934" y="233"/>
                  </a:lnTo>
                  <a:lnTo>
                    <a:pt x="4937" y="233"/>
                  </a:lnTo>
                  <a:lnTo>
                    <a:pt x="4940" y="233"/>
                  </a:lnTo>
                  <a:lnTo>
                    <a:pt x="4944" y="233"/>
                  </a:lnTo>
                  <a:lnTo>
                    <a:pt x="4947" y="233"/>
                  </a:lnTo>
                  <a:lnTo>
                    <a:pt x="4950" y="233"/>
                  </a:lnTo>
                  <a:lnTo>
                    <a:pt x="4953" y="233"/>
                  </a:lnTo>
                  <a:lnTo>
                    <a:pt x="4957" y="233"/>
                  </a:lnTo>
                  <a:lnTo>
                    <a:pt x="4960" y="233"/>
                  </a:lnTo>
                  <a:lnTo>
                    <a:pt x="4963" y="233"/>
                  </a:lnTo>
                  <a:lnTo>
                    <a:pt x="4966" y="233"/>
                  </a:lnTo>
                  <a:lnTo>
                    <a:pt x="4970" y="233"/>
                  </a:lnTo>
                  <a:lnTo>
                    <a:pt x="4973" y="233"/>
                  </a:lnTo>
                  <a:lnTo>
                    <a:pt x="4976" y="233"/>
                  </a:lnTo>
                  <a:lnTo>
                    <a:pt x="4979" y="233"/>
                  </a:lnTo>
                  <a:lnTo>
                    <a:pt x="4983" y="233"/>
                  </a:lnTo>
                  <a:lnTo>
                    <a:pt x="4986" y="233"/>
                  </a:lnTo>
                  <a:lnTo>
                    <a:pt x="4989" y="232"/>
                  </a:lnTo>
                  <a:lnTo>
                    <a:pt x="4992" y="232"/>
                  </a:lnTo>
                  <a:lnTo>
                    <a:pt x="4996" y="232"/>
                  </a:lnTo>
                  <a:lnTo>
                    <a:pt x="4999" y="232"/>
                  </a:lnTo>
                  <a:lnTo>
                    <a:pt x="5002" y="232"/>
                  </a:lnTo>
                  <a:lnTo>
                    <a:pt x="5006" y="232"/>
                  </a:lnTo>
                  <a:lnTo>
                    <a:pt x="5009" y="232"/>
                  </a:lnTo>
                  <a:lnTo>
                    <a:pt x="5012" y="232"/>
                  </a:lnTo>
                  <a:lnTo>
                    <a:pt x="5015" y="232"/>
                  </a:lnTo>
                  <a:lnTo>
                    <a:pt x="5019" y="232"/>
                  </a:lnTo>
                  <a:lnTo>
                    <a:pt x="5022" y="232"/>
                  </a:lnTo>
                  <a:lnTo>
                    <a:pt x="5025" y="232"/>
                  </a:lnTo>
                  <a:lnTo>
                    <a:pt x="5028" y="232"/>
                  </a:lnTo>
                  <a:lnTo>
                    <a:pt x="5032" y="232"/>
                  </a:lnTo>
                  <a:lnTo>
                    <a:pt x="5035" y="232"/>
                  </a:lnTo>
                  <a:lnTo>
                    <a:pt x="5038" y="232"/>
                  </a:lnTo>
                  <a:lnTo>
                    <a:pt x="5041" y="232"/>
                  </a:lnTo>
                  <a:lnTo>
                    <a:pt x="5045" y="232"/>
                  </a:lnTo>
                  <a:lnTo>
                    <a:pt x="5048" y="232"/>
                  </a:lnTo>
                  <a:lnTo>
                    <a:pt x="5051" y="232"/>
                  </a:lnTo>
                  <a:lnTo>
                    <a:pt x="5054" y="233"/>
                  </a:lnTo>
                  <a:lnTo>
                    <a:pt x="5058" y="233"/>
                  </a:lnTo>
                  <a:lnTo>
                    <a:pt x="5061" y="233"/>
                  </a:lnTo>
                  <a:lnTo>
                    <a:pt x="5064" y="233"/>
                  </a:lnTo>
                  <a:lnTo>
                    <a:pt x="5067" y="234"/>
                  </a:lnTo>
                  <a:lnTo>
                    <a:pt x="5071" y="234"/>
                  </a:lnTo>
                  <a:lnTo>
                    <a:pt x="5074" y="234"/>
                  </a:lnTo>
                  <a:lnTo>
                    <a:pt x="5077" y="235"/>
                  </a:lnTo>
                  <a:lnTo>
                    <a:pt x="5081" y="235"/>
                  </a:lnTo>
                  <a:lnTo>
                    <a:pt x="5084" y="236"/>
                  </a:lnTo>
                  <a:lnTo>
                    <a:pt x="5087" y="236"/>
                  </a:lnTo>
                  <a:lnTo>
                    <a:pt x="5090" y="237"/>
                  </a:lnTo>
                  <a:lnTo>
                    <a:pt x="5094" y="237"/>
                  </a:lnTo>
                  <a:lnTo>
                    <a:pt x="5097" y="238"/>
                  </a:lnTo>
                  <a:lnTo>
                    <a:pt x="5100" y="238"/>
                  </a:lnTo>
                  <a:lnTo>
                    <a:pt x="5103" y="239"/>
                  </a:lnTo>
                  <a:lnTo>
                    <a:pt x="5107" y="239"/>
                  </a:lnTo>
                  <a:lnTo>
                    <a:pt x="5110" y="240"/>
                  </a:lnTo>
                  <a:lnTo>
                    <a:pt x="5113" y="241"/>
                  </a:lnTo>
                  <a:lnTo>
                    <a:pt x="5116" y="241"/>
                  </a:lnTo>
                  <a:lnTo>
                    <a:pt x="5120" y="242"/>
                  </a:lnTo>
                  <a:lnTo>
                    <a:pt x="5123" y="243"/>
                  </a:lnTo>
                  <a:lnTo>
                    <a:pt x="5126" y="243"/>
                  </a:lnTo>
                  <a:lnTo>
                    <a:pt x="5129" y="244"/>
                  </a:lnTo>
                  <a:lnTo>
                    <a:pt x="5133" y="245"/>
                  </a:lnTo>
                  <a:lnTo>
                    <a:pt x="5136" y="246"/>
                  </a:lnTo>
                  <a:lnTo>
                    <a:pt x="5139" y="247"/>
                  </a:lnTo>
                  <a:lnTo>
                    <a:pt x="5143" y="247"/>
                  </a:lnTo>
                  <a:lnTo>
                    <a:pt x="5146" y="248"/>
                  </a:lnTo>
                  <a:lnTo>
                    <a:pt x="5149" y="249"/>
                  </a:lnTo>
                  <a:lnTo>
                    <a:pt x="5152" y="250"/>
                  </a:lnTo>
                  <a:lnTo>
                    <a:pt x="5156" y="251"/>
                  </a:lnTo>
                  <a:lnTo>
                    <a:pt x="5159" y="252"/>
                  </a:lnTo>
                  <a:lnTo>
                    <a:pt x="5162" y="253"/>
                  </a:lnTo>
                  <a:lnTo>
                    <a:pt x="5165" y="253"/>
                  </a:lnTo>
                  <a:lnTo>
                    <a:pt x="5169" y="254"/>
                  </a:lnTo>
                  <a:lnTo>
                    <a:pt x="5172" y="255"/>
                  </a:lnTo>
                  <a:lnTo>
                    <a:pt x="5175" y="256"/>
                  </a:lnTo>
                  <a:lnTo>
                    <a:pt x="5178" y="257"/>
                  </a:lnTo>
                  <a:lnTo>
                    <a:pt x="5182" y="258"/>
                  </a:lnTo>
                  <a:lnTo>
                    <a:pt x="5185" y="259"/>
                  </a:lnTo>
                  <a:lnTo>
                    <a:pt x="5188" y="260"/>
                  </a:lnTo>
                  <a:lnTo>
                    <a:pt x="5191" y="261"/>
                  </a:lnTo>
                  <a:lnTo>
                    <a:pt x="5195" y="262"/>
                  </a:lnTo>
                  <a:lnTo>
                    <a:pt x="5198" y="263"/>
                  </a:lnTo>
                  <a:lnTo>
                    <a:pt x="5201" y="264"/>
                  </a:lnTo>
                  <a:lnTo>
                    <a:pt x="5204" y="265"/>
                  </a:lnTo>
                  <a:lnTo>
                    <a:pt x="5208" y="266"/>
                  </a:lnTo>
                  <a:lnTo>
                    <a:pt x="5211" y="267"/>
                  </a:lnTo>
                  <a:lnTo>
                    <a:pt x="5214" y="268"/>
                  </a:lnTo>
                  <a:lnTo>
                    <a:pt x="5218" y="269"/>
                  </a:lnTo>
                  <a:lnTo>
                    <a:pt x="5221" y="269"/>
                  </a:lnTo>
                  <a:lnTo>
                    <a:pt x="5224" y="270"/>
                  </a:lnTo>
                  <a:lnTo>
                    <a:pt x="5227" y="271"/>
                  </a:lnTo>
                  <a:lnTo>
                    <a:pt x="5231" y="272"/>
                  </a:lnTo>
                  <a:lnTo>
                    <a:pt x="5234" y="273"/>
                  </a:lnTo>
                  <a:lnTo>
                    <a:pt x="5237" y="274"/>
                  </a:lnTo>
                  <a:lnTo>
                    <a:pt x="5240" y="275"/>
                  </a:lnTo>
                  <a:lnTo>
                    <a:pt x="5244" y="276"/>
                  </a:lnTo>
                  <a:lnTo>
                    <a:pt x="5247" y="277"/>
                  </a:lnTo>
                  <a:lnTo>
                    <a:pt x="5250" y="278"/>
                  </a:lnTo>
                  <a:lnTo>
                    <a:pt x="5253" y="279"/>
                  </a:lnTo>
                  <a:lnTo>
                    <a:pt x="5257" y="279"/>
                  </a:lnTo>
                  <a:lnTo>
                    <a:pt x="5260" y="280"/>
                  </a:lnTo>
                  <a:lnTo>
                    <a:pt x="5263" y="281"/>
                  </a:lnTo>
                  <a:lnTo>
                    <a:pt x="5266" y="282"/>
                  </a:lnTo>
                  <a:lnTo>
                    <a:pt x="5270" y="283"/>
                  </a:lnTo>
                  <a:lnTo>
                    <a:pt x="5273" y="284"/>
                  </a:lnTo>
                  <a:lnTo>
                    <a:pt x="5276" y="285"/>
                  </a:lnTo>
                  <a:lnTo>
                    <a:pt x="5279" y="285"/>
                  </a:lnTo>
                  <a:lnTo>
                    <a:pt x="5283" y="286"/>
                  </a:lnTo>
                  <a:lnTo>
                    <a:pt x="5286" y="287"/>
                  </a:lnTo>
                  <a:lnTo>
                    <a:pt x="5289" y="288"/>
                  </a:lnTo>
                  <a:lnTo>
                    <a:pt x="5293" y="289"/>
                  </a:lnTo>
                  <a:lnTo>
                    <a:pt x="5296" y="289"/>
                  </a:lnTo>
                  <a:lnTo>
                    <a:pt x="5299" y="290"/>
                  </a:lnTo>
                  <a:lnTo>
                    <a:pt x="5302" y="291"/>
                  </a:lnTo>
                  <a:lnTo>
                    <a:pt x="5306" y="292"/>
                  </a:lnTo>
                  <a:lnTo>
                    <a:pt x="5309" y="292"/>
                  </a:lnTo>
                  <a:lnTo>
                    <a:pt x="5312" y="293"/>
                  </a:lnTo>
                  <a:lnTo>
                    <a:pt x="5315" y="294"/>
                  </a:lnTo>
                  <a:lnTo>
                    <a:pt x="5319" y="295"/>
                  </a:lnTo>
                  <a:lnTo>
                    <a:pt x="5322" y="295"/>
                  </a:lnTo>
                  <a:lnTo>
                    <a:pt x="5325" y="296"/>
                  </a:lnTo>
                  <a:lnTo>
                    <a:pt x="5328" y="297"/>
                  </a:lnTo>
                  <a:lnTo>
                    <a:pt x="5332" y="297"/>
                  </a:lnTo>
                  <a:lnTo>
                    <a:pt x="5335" y="298"/>
                  </a:lnTo>
                  <a:lnTo>
                    <a:pt x="5338" y="299"/>
                  </a:lnTo>
                  <a:lnTo>
                    <a:pt x="5341" y="299"/>
                  </a:lnTo>
                  <a:lnTo>
                    <a:pt x="5345" y="300"/>
                  </a:lnTo>
                  <a:lnTo>
                    <a:pt x="5348" y="301"/>
                  </a:lnTo>
                  <a:lnTo>
                    <a:pt x="5351" y="301"/>
                  </a:lnTo>
                  <a:lnTo>
                    <a:pt x="5354" y="302"/>
                  </a:lnTo>
                  <a:lnTo>
                    <a:pt x="5358" y="302"/>
                  </a:lnTo>
                  <a:lnTo>
                    <a:pt x="5361" y="303"/>
                  </a:lnTo>
                  <a:lnTo>
                    <a:pt x="5364" y="304"/>
                  </a:lnTo>
                  <a:lnTo>
                    <a:pt x="5368" y="304"/>
                  </a:lnTo>
                  <a:lnTo>
                    <a:pt x="5371" y="305"/>
                  </a:lnTo>
                  <a:lnTo>
                    <a:pt x="5374" y="305"/>
                  </a:lnTo>
                  <a:lnTo>
                    <a:pt x="5377" y="306"/>
                  </a:lnTo>
                  <a:lnTo>
                    <a:pt x="5381" y="306"/>
                  </a:lnTo>
                  <a:lnTo>
                    <a:pt x="5384" y="307"/>
                  </a:lnTo>
                  <a:lnTo>
                    <a:pt x="5387" y="307"/>
                  </a:lnTo>
                  <a:lnTo>
                    <a:pt x="5390" y="308"/>
                  </a:lnTo>
                  <a:lnTo>
                    <a:pt x="5394" y="308"/>
                  </a:lnTo>
                  <a:lnTo>
                    <a:pt x="5397" y="308"/>
                  </a:lnTo>
                  <a:lnTo>
                    <a:pt x="5400" y="309"/>
                  </a:lnTo>
                  <a:lnTo>
                    <a:pt x="5403" y="309"/>
                  </a:lnTo>
                  <a:lnTo>
                    <a:pt x="5407" y="309"/>
                  </a:lnTo>
                  <a:lnTo>
                    <a:pt x="5410" y="310"/>
                  </a:lnTo>
                  <a:lnTo>
                    <a:pt x="5413" y="310"/>
                  </a:lnTo>
                  <a:lnTo>
                    <a:pt x="5416" y="311"/>
                  </a:lnTo>
                  <a:lnTo>
                    <a:pt x="5420" y="311"/>
                  </a:lnTo>
                  <a:lnTo>
                    <a:pt x="5423" y="311"/>
                  </a:lnTo>
                  <a:lnTo>
                    <a:pt x="5426" y="311"/>
                  </a:lnTo>
                  <a:lnTo>
                    <a:pt x="5429" y="312"/>
                  </a:lnTo>
                  <a:lnTo>
                    <a:pt x="5433" y="312"/>
                  </a:lnTo>
                  <a:lnTo>
                    <a:pt x="5436" y="312"/>
                  </a:lnTo>
                  <a:lnTo>
                    <a:pt x="5439" y="312"/>
                  </a:lnTo>
                  <a:lnTo>
                    <a:pt x="5443" y="313"/>
                  </a:lnTo>
                  <a:lnTo>
                    <a:pt x="5446" y="313"/>
                  </a:lnTo>
                  <a:lnTo>
                    <a:pt x="5449" y="313"/>
                  </a:lnTo>
                  <a:lnTo>
                    <a:pt x="5452" y="313"/>
                  </a:lnTo>
                  <a:lnTo>
                    <a:pt x="5456" y="313"/>
                  </a:lnTo>
                  <a:lnTo>
                    <a:pt x="5459" y="314"/>
                  </a:lnTo>
                  <a:lnTo>
                    <a:pt x="5462" y="314"/>
                  </a:lnTo>
                  <a:lnTo>
                    <a:pt x="5465" y="314"/>
                  </a:lnTo>
                  <a:lnTo>
                    <a:pt x="5469" y="314"/>
                  </a:lnTo>
                  <a:lnTo>
                    <a:pt x="5472" y="314"/>
                  </a:lnTo>
                  <a:lnTo>
                    <a:pt x="5475" y="314"/>
                  </a:lnTo>
                  <a:lnTo>
                    <a:pt x="5478" y="314"/>
                  </a:lnTo>
                  <a:lnTo>
                    <a:pt x="5482" y="314"/>
                  </a:lnTo>
                  <a:lnTo>
                    <a:pt x="5485" y="314"/>
                  </a:lnTo>
                  <a:lnTo>
                    <a:pt x="5488" y="314"/>
                  </a:lnTo>
                  <a:lnTo>
                    <a:pt x="5491" y="314"/>
                  </a:lnTo>
                  <a:lnTo>
                    <a:pt x="5495" y="314"/>
                  </a:lnTo>
                  <a:lnTo>
                    <a:pt x="5498" y="314"/>
                  </a:lnTo>
                  <a:lnTo>
                    <a:pt x="5501" y="314"/>
                  </a:lnTo>
                  <a:lnTo>
                    <a:pt x="5505" y="314"/>
                  </a:lnTo>
                  <a:lnTo>
                    <a:pt x="5508" y="314"/>
                  </a:lnTo>
                  <a:lnTo>
                    <a:pt x="5511" y="313"/>
                  </a:lnTo>
                  <a:lnTo>
                    <a:pt x="5514" y="313"/>
                  </a:lnTo>
                  <a:lnTo>
                    <a:pt x="5518" y="313"/>
                  </a:lnTo>
                  <a:lnTo>
                    <a:pt x="5521" y="313"/>
                  </a:lnTo>
                  <a:lnTo>
                    <a:pt x="5524" y="313"/>
                  </a:lnTo>
                  <a:lnTo>
                    <a:pt x="5527" y="313"/>
                  </a:lnTo>
                  <a:lnTo>
                    <a:pt x="5531" y="313"/>
                  </a:lnTo>
                  <a:lnTo>
                    <a:pt x="5534" y="312"/>
                  </a:lnTo>
                  <a:lnTo>
                    <a:pt x="5537" y="312"/>
                  </a:lnTo>
                  <a:lnTo>
                    <a:pt x="5540" y="312"/>
                  </a:lnTo>
                  <a:lnTo>
                    <a:pt x="5544" y="312"/>
                  </a:lnTo>
                  <a:lnTo>
                    <a:pt x="5547" y="312"/>
                  </a:lnTo>
                  <a:lnTo>
                    <a:pt x="5550" y="311"/>
                  </a:lnTo>
                  <a:lnTo>
                    <a:pt x="5553" y="311"/>
                  </a:lnTo>
                  <a:lnTo>
                    <a:pt x="5557" y="311"/>
                  </a:lnTo>
                  <a:lnTo>
                    <a:pt x="5560" y="311"/>
                  </a:lnTo>
                  <a:lnTo>
                    <a:pt x="5563" y="310"/>
                  </a:lnTo>
                  <a:lnTo>
                    <a:pt x="5566" y="310"/>
                  </a:lnTo>
                  <a:lnTo>
                    <a:pt x="5570" y="310"/>
                  </a:lnTo>
                  <a:lnTo>
                    <a:pt x="5573" y="309"/>
                  </a:lnTo>
                  <a:lnTo>
                    <a:pt x="5576" y="309"/>
                  </a:lnTo>
                  <a:lnTo>
                    <a:pt x="5580" y="309"/>
                  </a:lnTo>
                  <a:lnTo>
                    <a:pt x="5583" y="309"/>
                  </a:lnTo>
                  <a:lnTo>
                    <a:pt x="5586" y="308"/>
                  </a:lnTo>
                  <a:lnTo>
                    <a:pt x="5589" y="308"/>
                  </a:lnTo>
                  <a:lnTo>
                    <a:pt x="5593" y="308"/>
                  </a:lnTo>
                  <a:lnTo>
                    <a:pt x="5596" y="307"/>
                  </a:lnTo>
                  <a:lnTo>
                    <a:pt x="5599" y="307"/>
                  </a:lnTo>
                  <a:lnTo>
                    <a:pt x="5602" y="307"/>
                  </a:lnTo>
                  <a:lnTo>
                    <a:pt x="5606" y="307"/>
                  </a:lnTo>
                  <a:lnTo>
                    <a:pt x="5609" y="306"/>
                  </a:lnTo>
                  <a:lnTo>
                    <a:pt x="5612" y="306"/>
                  </a:lnTo>
                  <a:lnTo>
                    <a:pt x="5615" y="306"/>
                  </a:lnTo>
                  <a:lnTo>
                    <a:pt x="5619" y="305"/>
                  </a:lnTo>
                  <a:lnTo>
                    <a:pt x="5622" y="305"/>
                  </a:lnTo>
                  <a:lnTo>
                    <a:pt x="5625" y="305"/>
                  </a:lnTo>
                  <a:lnTo>
                    <a:pt x="5628" y="305"/>
                  </a:lnTo>
                  <a:lnTo>
                    <a:pt x="5632" y="304"/>
                  </a:lnTo>
                  <a:lnTo>
                    <a:pt x="5635" y="304"/>
                  </a:lnTo>
                  <a:lnTo>
                    <a:pt x="5638" y="304"/>
                  </a:lnTo>
                  <a:lnTo>
                    <a:pt x="5641" y="304"/>
                  </a:lnTo>
                  <a:lnTo>
                    <a:pt x="5645" y="303"/>
                  </a:lnTo>
                  <a:lnTo>
                    <a:pt x="5648" y="303"/>
                  </a:lnTo>
                  <a:lnTo>
                    <a:pt x="5651" y="303"/>
                  </a:lnTo>
                  <a:lnTo>
                    <a:pt x="5655" y="303"/>
                  </a:lnTo>
                  <a:lnTo>
                    <a:pt x="5658" y="303"/>
                  </a:lnTo>
                  <a:lnTo>
                    <a:pt x="5661" y="302"/>
                  </a:lnTo>
                  <a:lnTo>
                    <a:pt x="5664" y="302"/>
                  </a:lnTo>
                  <a:lnTo>
                    <a:pt x="5668" y="302"/>
                  </a:lnTo>
                  <a:lnTo>
                    <a:pt x="5671" y="302"/>
                  </a:lnTo>
                  <a:lnTo>
                    <a:pt x="5674" y="302"/>
                  </a:lnTo>
                  <a:lnTo>
                    <a:pt x="5677" y="302"/>
                  </a:lnTo>
                  <a:lnTo>
                    <a:pt x="5681" y="302"/>
                  </a:lnTo>
                  <a:lnTo>
                    <a:pt x="5684" y="302"/>
                  </a:lnTo>
                  <a:lnTo>
                    <a:pt x="5687" y="302"/>
                  </a:lnTo>
                  <a:lnTo>
                    <a:pt x="5690" y="302"/>
                  </a:lnTo>
                  <a:lnTo>
                    <a:pt x="5694" y="302"/>
                  </a:lnTo>
                  <a:lnTo>
                    <a:pt x="5697" y="302"/>
                  </a:lnTo>
                  <a:lnTo>
                    <a:pt x="5700" y="302"/>
                  </a:lnTo>
                  <a:lnTo>
                    <a:pt x="5703" y="302"/>
                  </a:lnTo>
                  <a:lnTo>
                    <a:pt x="5707" y="302"/>
                  </a:lnTo>
                  <a:lnTo>
                    <a:pt x="5710" y="302"/>
                  </a:lnTo>
                  <a:lnTo>
                    <a:pt x="5713" y="302"/>
                  </a:lnTo>
                  <a:lnTo>
                    <a:pt x="5716" y="302"/>
                  </a:lnTo>
                  <a:lnTo>
                    <a:pt x="5720" y="302"/>
                  </a:lnTo>
                  <a:lnTo>
                    <a:pt x="5723" y="303"/>
                  </a:lnTo>
                  <a:lnTo>
                    <a:pt x="5726" y="303"/>
                  </a:lnTo>
                  <a:lnTo>
                    <a:pt x="5730" y="303"/>
                  </a:lnTo>
                  <a:lnTo>
                    <a:pt x="5733" y="303"/>
                  </a:lnTo>
                  <a:lnTo>
                    <a:pt x="5736" y="303"/>
                  </a:lnTo>
                  <a:lnTo>
                    <a:pt x="5739" y="304"/>
                  </a:lnTo>
                  <a:lnTo>
                    <a:pt x="5743" y="304"/>
                  </a:lnTo>
                  <a:lnTo>
                    <a:pt x="5746" y="304"/>
                  </a:lnTo>
                  <a:lnTo>
                    <a:pt x="5749" y="305"/>
                  </a:lnTo>
                  <a:lnTo>
                    <a:pt x="5752" y="305"/>
                  </a:lnTo>
                  <a:lnTo>
                    <a:pt x="5756" y="305"/>
                  </a:lnTo>
                  <a:lnTo>
                    <a:pt x="5759" y="306"/>
                  </a:lnTo>
                  <a:lnTo>
                    <a:pt x="5762" y="306"/>
                  </a:lnTo>
                  <a:lnTo>
                    <a:pt x="5765" y="306"/>
                  </a:lnTo>
                  <a:lnTo>
                    <a:pt x="5769" y="307"/>
                  </a:lnTo>
                  <a:lnTo>
                    <a:pt x="5772" y="307"/>
                  </a:lnTo>
                  <a:lnTo>
                    <a:pt x="5775" y="307"/>
                  </a:lnTo>
                  <a:lnTo>
                    <a:pt x="5778" y="308"/>
                  </a:lnTo>
                  <a:lnTo>
                    <a:pt x="5782" y="308"/>
                  </a:lnTo>
                  <a:lnTo>
                    <a:pt x="5785" y="308"/>
                  </a:lnTo>
                  <a:lnTo>
                    <a:pt x="5788" y="309"/>
                  </a:lnTo>
                  <a:lnTo>
                    <a:pt x="5791" y="309"/>
                  </a:lnTo>
                  <a:lnTo>
                    <a:pt x="5795" y="310"/>
                  </a:lnTo>
                  <a:lnTo>
                    <a:pt x="5798" y="310"/>
                  </a:lnTo>
                  <a:lnTo>
                    <a:pt x="5801" y="311"/>
                  </a:lnTo>
                  <a:lnTo>
                    <a:pt x="5805" y="311"/>
                  </a:lnTo>
                  <a:lnTo>
                    <a:pt x="5808" y="311"/>
                  </a:lnTo>
                  <a:lnTo>
                    <a:pt x="5811" y="312"/>
                  </a:lnTo>
                  <a:lnTo>
                    <a:pt x="5814" y="312"/>
                  </a:lnTo>
                  <a:lnTo>
                    <a:pt x="5818" y="313"/>
                  </a:lnTo>
                  <a:lnTo>
                    <a:pt x="5821" y="313"/>
                  </a:lnTo>
                  <a:lnTo>
                    <a:pt x="5824" y="313"/>
                  </a:lnTo>
                  <a:lnTo>
                    <a:pt x="5827" y="314"/>
                  </a:lnTo>
                  <a:lnTo>
                    <a:pt x="5831" y="314"/>
                  </a:lnTo>
                  <a:lnTo>
                    <a:pt x="5834" y="315"/>
                  </a:lnTo>
                  <a:lnTo>
                    <a:pt x="5837" y="315"/>
                  </a:lnTo>
                  <a:lnTo>
                    <a:pt x="5840" y="315"/>
                  </a:lnTo>
                  <a:lnTo>
                    <a:pt x="5844" y="316"/>
                  </a:lnTo>
                  <a:lnTo>
                    <a:pt x="5847" y="316"/>
                  </a:lnTo>
                  <a:lnTo>
                    <a:pt x="5850" y="316"/>
                  </a:lnTo>
                  <a:lnTo>
                    <a:pt x="5853" y="317"/>
                  </a:lnTo>
                  <a:lnTo>
                    <a:pt x="5857" y="317"/>
                  </a:lnTo>
                  <a:lnTo>
                    <a:pt x="5860" y="317"/>
                  </a:lnTo>
                  <a:lnTo>
                    <a:pt x="5863" y="317"/>
                  </a:lnTo>
                  <a:lnTo>
                    <a:pt x="5867" y="318"/>
                  </a:lnTo>
                  <a:lnTo>
                    <a:pt x="5870" y="318"/>
                  </a:lnTo>
                  <a:lnTo>
                    <a:pt x="5873" y="318"/>
                  </a:lnTo>
                  <a:lnTo>
                    <a:pt x="5876" y="318"/>
                  </a:lnTo>
                  <a:lnTo>
                    <a:pt x="5880" y="318"/>
                  </a:lnTo>
                  <a:lnTo>
                    <a:pt x="5883" y="318"/>
                  </a:lnTo>
                  <a:lnTo>
                    <a:pt x="5886" y="318"/>
                  </a:lnTo>
                  <a:lnTo>
                    <a:pt x="5889" y="319"/>
                  </a:lnTo>
                  <a:lnTo>
                    <a:pt x="5893" y="319"/>
                  </a:lnTo>
                  <a:lnTo>
                    <a:pt x="5896" y="319"/>
                  </a:lnTo>
                  <a:lnTo>
                    <a:pt x="5899" y="319"/>
                  </a:lnTo>
                  <a:lnTo>
                    <a:pt x="5902" y="319"/>
                  </a:lnTo>
                  <a:lnTo>
                    <a:pt x="5906" y="319"/>
                  </a:lnTo>
                  <a:lnTo>
                    <a:pt x="5909" y="319"/>
                  </a:lnTo>
                  <a:lnTo>
                    <a:pt x="5912" y="318"/>
                  </a:lnTo>
                  <a:lnTo>
                    <a:pt x="5915" y="318"/>
                  </a:lnTo>
                  <a:lnTo>
                    <a:pt x="5919" y="318"/>
                  </a:lnTo>
                  <a:lnTo>
                    <a:pt x="5922" y="318"/>
                  </a:lnTo>
                  <a:lnTo>
                    <a:pt x="5925" y="318"/>
                  </a:lnTo>
                  <a:lnTo>
                    <a:pt x="5928" y="318"/>
                  </a:lnTo>
                  <a:lnTo>
                    <a:pt x="5932" y="318"/>
                  </a:lnTo>
                  <a:lnTo>
                    <a:pt x="5935" y="318"/>
                  </a:lnTo>
                  <a:lnTo>
                    <a:pt x="5938" y="317"/>
                  </a:lnTo>
                  <a:lnTo>
                    <a:pt x="5942" y="317"/>
                  </a:lnTo>
                  <a:lnTo>
                    <a:pt x="5945" y="317"/>
                  </a:lnTo>
                  <a:lnTo>
                    <a:pt x="5948" y="317"/>
                  </a:lnTo>
                  <a:lnTo>
                    <a:pt x="5951" y="316"/>
                  </a:lnTo>
                  <a:lnTo>
                    <a:pt x="5955" y="316"/>
                  </a:lnTo>
                  <a:lnTo>
                    <a:pt x="5958" y="316"/>
                  </a:lnTo>
                  <a:lnTo>
                    <a:pt x="5961" y="315"/>
                  </a:lnTo>
                  <a:lnTo>
                    <a:pt x="5964" y="315"/>
                  </a:lnTo>
                  <a:lnTo>
                    <a:pt x="5968" y="315"/>
                  </a:lnTo>
                  <a:lnTo>
                    <a:pt x="5971" y="314"/>
                  </a:lnTo>
                  <a:lnTo>
                    <a:pt x="5974" y="314"/>
                  </a:lnTo>
                  <a:lnTo>
                    <a:pt x="5977" y="314"/>
                  </a:lnTo>
                  <a:lnTo>
                    <a:pt x="5981" y="313"/>
                  </a:lnTo>
                  <a:lnTo>
                    <a:pt x="5984" y="313"/>
                  </a:lnTo>
                  <a:lnTo>
                    <a:pt x="5987" y="312"/>
                  </a:lnTo>
                  <a:lnTo>
                    <a:pt x="5990" y="312"/>
                  </a:lnTo>
                  <a:lnTo>
                    <a:pt x="5994" y="312"/>
                  </a:lnTo>
                  <a:lnTo>
                    <a:pt x="5997" y="311"/>
                  </a:lnTo>
                  <a:lnTo>
                    <a:pt x="6000" y="311"/>
                  </a:lnTo>
                  <a:lnTo>
                    <a:pt x="6003" y="310"/>
                  </a:lnTo>
                  <a:lnTo>
                    <a:pt x="6007" y="310"/>
                  </a:lnTo>
                  <a:lnTo>
                    <a:pt x="6010" y="309"/>
                  </a:lnTo>
                  <a:lnTo>
                    <a:pt x="6013" y="309"/>
                  </a:lnTo>
                  <a:lnTo>
                    <a:pt x="6017" y="308"/>
                  </a:lnTo>
                  <a:lnTo>
                    <a:pt x="6020" y="308"/>
                  </a:lnTo>
                  <a:lnTo>
                    <a:pt x="6023" y="308"/>
                  </a:lnTo>
                  <a:lnTo>
                    <a:pt x="6026" y="307"/>
                  </a:lnTo>
                  <a:lnTo>
                    <a:pt x="6030" y="307"/>
                  </a:lnTo>
                  <a:lnTo>
                    <a:pt x="6033" y="306"/>
                  </a:lnTo>
                  <a:lnTo>
                    <a:pt x="6036" y="306"/>
                  </a:lnTo>
                  <a:lnTo>
                    <a:pt x="6039" y="305"/>
                  </a:lnTo>
                  <a:lnTo>
                    <a:pt x="6043" y="305"/>
                  </a:lnTo>
                  <a:lnTo>
                    <a:pt x="6046" y="304"/>
                  </a:lnTo>
                  <a:lnTo>
                    <a:pt x="6049" y="304"/>
                  </a:lnTo>
                  <a:lnTo>
                    <a:pt x="6052" y="304"/>
                  </a:lnTo>
                  <a:lnTo>
                    <a:pt x="6056" y="303"/>
                  </a:lnTo>
                  <a:lnTo>
                    <a:pt x="6059" y="303"/>
                  </a:lnTo>
                  <a:lnTo>
                    <a:pt x="6062" y="302"/>
                  </a:lnTo>
                  <a:lnTo>
                    <a:pt x="6065" y="302"/>
                  </a:lnTo>
                  <a:lnTo>
                    <a:pt x="6069" y="302"/>
                  </a:lnTo>
                  <a:lnTo>
                    <a:pt x="6072" y="301"/>
                  </a:lnTo>
                  <a:lnTo>
                    <a:pt x="6075" y="301"/>
                  </a:lnTo>
                  <a:lnTo>
                    <a:pt x="6078" y="301"/>
                  </a:lnTo>
                  <a:lnTo>
                    <a:pt x="6082" y="300"/>
                  </a:lnTo>
                  <a:lnTo>
                    <a:pt x="6085" y="300"/>
                  </a:lnTo>
                  <a:lnTo>
                    <a:pt x="6088" y="300"/>
                  </a:lnTo>
                  <a:lnTo>
                    <a:pt x="6092" y="299"/>
                  </a:lnTo>
                  <a:lnTo>
                    <a:pt x="6095" y="299"/>
                  </a:lnTo>
                  <a:lnTo>
                    <a:pt x="6098" y="299"/>
                  </a:lnTo>
                  <a:lnTo>
                    <a:pt x="6101" y="298"/>
                  </a:lnTo>
                  <a:lnTo>
                    <a:pt x="6105" y="298"/>
                  </a:lnTo>
                  <a:lnTo>
                    <a:pt x="6108" y="298"/>
                  </a:lnTo>
                  <a:lnTo>
                    <a:pt x="6111" y="298"/>
                  </a:lnTo>
                  <a:lnTo>
                    <a:pt x="6114" y="297"/>
                  </a:lnTo>
                  <a:lnTo>
                    <a:pt x="6118" y="297"/>
                  </a:lnTo>
                  <a:lnTo>
                    <a:pt x="6121" y="297"/>
                  </a:lnTo>
                  <a:lnTo>
                    <a:pt x="6124" y="297"/>
                  </a:lnTo>
                  <a:lnTo>
                    <a:pt x="6127" y="296"/>
                  </a:lnTo>
                  <a:lnTo>
                    <a:pt x="6131" y="296"/>
                  </a:lnTo>
                  <a:lnTo>
                    <a:pt x="6134" y="296"/>
                  </a:lnTo>
                  <a:lnTo>
                    <a:pt x="6137" y="296"/>
                  </a:lnTo>
                  <a:lnTo>
                    <a:pt x="6140" y="296"/>
                  </a:lnTo>
                  <a:lnTo>
                    <a:pt x="6144" y="295"/>
                  </a:lnTo>
                  <a:lnTo>
                    <a:pt x="6147" y="295"/>
                  </a:lnTo>
                  <a:lnTo>
                    <a:pt x="6150" y="295"/>
                  </a:lnTo>
                  <a:lnTo>
                    <a:pt x="6153" y="295"/>
                  </a:lnTo>
                  <a:lnTo>
                    <a:pt x="6157" y="295"/>
                  </a:lnTo>
                  <a:lnTo>
                    <a:pt x="6160" y="295"/>
                  </a:lnTo>
                  <a:lnTo>
                    <a:pt x="6163" y="295"/>
                  </a:lnTo>
                  <a:lnTo>
                    <a:pt x="6167" y="294"/>
                  </a:lnTo>
                  <a:lnTo>
                    <a:pt x="6170" y="294"/>
                  </a:lnTo>
                  <a:lnTo>
                    <a:pt x="6173" y="294"/>
                  </a:lnTo>
                  <a:lnTo>
                    <a:pt x="6176" y="294"/>
                  </a:lnTo>
                  <a:lnTo>
                    <a:pt x="6180" y="294"/>
                  </a:lnTo>
                  <a:lnTo>
                    <a:pt x="6183" y="294"/>
                  </a:lnTo>
                  <a:lnTo>
                    <a:pt x="6186" y="294"/>
                  </a:lnTo>
                  <a:lnTo>
                    <a:pt x="6189" y="293"/>
                  </a:lnTo>
                  <a:lnTo>
                    <a:pt x="6193" y="293"/>
                  </a:lnTo>
                  <a:lnTo>
                    <a:pt x="6196" y="293"/>
                  </a:lnTo>
                  <a:lnTo>
                    <a:pt x="6199" y="293"/>
                  </a:lnTo>
                  <a:lnTo>
                    <a:pt x="6202" y="293"/>
                  </a:lnTo>
                  <a:lnTo>
                    <a:pt x="6206" y="293"/>
                  </a:lnTo>
                  <a:lnTo>
                    <a:pt x="6209" y="293"/>
                  </a:lnTo>
                  <a:lnTo>
                    <a:pt x="6212" y="293"/>
                  </a:lnTo>
                  <a:lnTo>
                    <a:pt x="6215" y="292"/>
                  </a:lnTo>
                  <a:lnTo>
                    <a:pt x="6219" y="292"/>
                  </a:lnTo>
                  <a:lnTo>
                    <a:pt x="6222" y="292"/>
                  </a:lnTo>
                  <a:lnTo>
                    <a:pt x="6225" y="292"/>
                  </a:lnTo>
                  <a:lnTo>
                    <a:pt x="6229" y="292"/>
                  </a:lnTo>
                  <a:lnTo>
                    <a:pt x="6232" y="292"/>
                  </a:lnTo>
                  <a:lnTo>
                    <a:pt x="6235" y="292"/>
                  </a:lnTo>
                  <a:lnTo>
                    <a:pt x="6238" y="291"/>
                  </a:lnTo>
                  <a:lnTo>
                    <a:pt x="6242" y="291"/>
                  </a:lnTo>
                  <a:lnTo>
                    <a:pt x="6245" y="291"/>
                  </a:lnTo>
                  <a:lnTo>
                    <a:pt x="6248" y="291"/>
                  </a:lnTo>
                  <a:lnTo>
                    <a:pt x="6251" y="291"/>
                  </a:lnTo>
                  <a:lnTo>
                    <a:pt x="6255" y="291"/>
                  </a:lnTo>
                  <a:lnTo>
                    <a:pt x="6258" y="291"/>
                  </a:lnTo>
                  <a:lnTo>
                    <a:pt x="6261" y="290"/>
                  </a:lnTo>
                  <a:lnTo>
                    <a:pt x="6264" y="290"/>
                  </a:lnTo>
                  <a:lnTo>
                    <a:pt x="6268" y="290"/>
                  </a:lnTo>
                  <a:lnTo>
                    <a:pt x="6271" y="290"/>
                  </a:lnTo>
                  <a:lnTo>
                    <a:pt x="6274" y="290"/>
                  </a:lnTo>
                  <a:lnTo>
                    <a:pt x="6277" y="290"/>
                  </a:lnTo>
                  <a:lnTo>
                    <a:pt x="6281" y="290"/>
                  </a:lnTo>
                  <a:lnTo>
                    <a:pt x="6284" y="289"/>
                  </a:lnTo>
                  <a:lnTo>
                    <a:pt x="6287" y="289"/>
                  </a:lnTo>
                  <a:lnTo>
                    <a:pt x="6290" y="289"/>
                  </a:lnTo>
                  <a:lnTo>
                    <a:pt x="6294" y="289"/>
                  </a:lnTo>
                  <a:lnTo>
                    <a:pt x="6297" y="289"/>
                  </a:lnTo>
                  <a:lnTo>
                    <a:pt x="6300" y="289"/>
                  </a:lnTo>
                  <a:lnTo>
                    <a:pt x="6304" y="289"/>
                  </a:lnTo>
                  <a:lnTo>
                    <a:pt x="6307" y="289"/>
                  </a:lnTo>
                  <a:lnTo>
                    <a:pt x="6310" y="288"/>
                  </a:lnTo>
                  <a:lnTo>
                    <a:pt x="6313" y="288"/>
                  </a:lnTo>
                  <a:lnTo>
                    <a:pt x="6317" y="288"/>
                  </a:lnTo>
                  <a:lnTo>
                    <a:pt x="6320" y="288"/>
                  </a:lnTo>
                  <a:lnTo>
                    <a:pt x="6323" y="288"/>
                  </a:lnTo>
                  <a:lnTo>
                    <a:pt x="6326" y="288"/>
                  </a:lnTo>
                  <a:lnTo>
                    <a:pt x="6330" y="288"/>
                  </a:lnTo>
                  <a:lnTo>
                    <a:pt x="6333" y="288"/>
                  </a:lnTo>
                  <a:lnTo>
                    <a:pt x="6336" y="288"/>
                  </a:lnTo>
                  <a:lnTo>
                    <a:pt x="6339" y="287"/>
                  </a:lnTo>
                  <a:lnTo>
                    <a:pt x="6343" y="287"/>
                  </a:lnTo>
                  <a:lnTo>
                    <a:pt x="6346" y="287"/>
                  </a:lnTo>
                  <a:lnTo>
                    <a:pt x="6349" y="287"/>
                  </a:lnTo>
                  <a:lnTo>
                    <a:pt x="6352" y="287"/>
                  </a:lnTo>
                  <a:lnTo>
                    <a:pt x="6356" y="287"/>
                  </a:lnTo>
                  <a:lnTo>
                    <a:pt x="6359" y="287"/>
                  </a:lnTo>
                  <a:lnTo>
                    <a:pt x="6362" y="287"/>
                  </a:lnTo>
                  <a:lnTo>
                    <a:pt x="6365" y="287"/>
                  </a:lnTo>
                  <a:lnTo>
                    <a:pt x="6369" y="287"/>
                  </a:lnTo>
                  <a:lnTo>
                    <a:pt x="6372" y="287"/>
                  </a:lnTo>
                  <a:lnTo>
                    <a:pt x="6375" y="287"/>
                  </a:lnTo>
                  <a:lnTo>
                    <a:pt x="6379" y="287"/>
                  </a:lnTo>
                  <a:lnTo>
                    <a:pt x="6382" y="287"/>
                  </a:lnTo>
                  <a:lnTo>
                    <a:pt x="6385" y="287"/>
                  </a:lnTo>
                  <a:lnTo>
                    <a:pt x="6388" y="287"/>
                  </a:lnTo>
                  <a:lnTo>
                    <a:pt x="6392" y="287"/>
                  </a:lnTo>
                  <a:lnTo>
                    <a:pt x="6395" y="288"/>
                  </a:lnTo>
                  <a:lnTo>
                    <a:pt x="6398" y="288"/>
                  </a:lnTo>
                  <a:lnTo>
                    <a:pt x="6401" y="288"/>
                  </a:lnTo>
                  <a:lnTo>
                    <a:pt x="6405" y="288"/>
                  </a:lnTo>
                  <a:lnTo>
                    <a:pt x="6408" y="288"/>
                  </a:lnTo>
                  <a:lnTo>
                    <a:pt x="6411" y="288"/>
                  </a:lnTo>
                  <a:lnTo>
                    <a:pt x="6414" y="288"/>
                  </a:lnTo>
                  <a:lnTo>
                    <a:pt x="6418" y="288"/>
                  </a:lnTo>
                  <a:lnTo>
                    <a:pt x="6421" y="288"/>
                  </a:lnTo>
                  <a:lnTo>
                    <a:pt x="6424" y="288"/>
                  </a:lnTo>
                  <a:lnTo>
                    <a:pt x="6427" y="288"/>
                  </a:lnTo>
                  <a:lnTo>
                    <a:pt x="6431" y="288"/>
                  </a:lnTo>
                  <a:lnTo>
                    <a:pt x="6434" y="288"/>
                  </a:lnTo>
                  <a:lnTo>
                    <a:pt x="6437" y="288"/>
                  </a:lnTo>
                  <a:lnTo>
                    <a:pt x="6440" y="288"/>
                  </a:lnTo>
                  <a:lnTo>
                    <a:pt x="6444" y="288"/>
                  </a:lnTo>
                  <a:lnTo>
                    <a:pt x="6447" y="289"/>
                  </a:lnTo>
                  <a:lnTo>
                    <a:pt x="6450" y="289"/>
                  </a:lnTo>
                  <a:lnTo>
                    <a:pt x="6454" y="289"/>
                  </a:lnTo>
                  <a:lnTo>
                    <a:pt x="6457" y="289"/>
                  </a:lnTo>
                  <a:lnTo>
                    <a:pt x="6460" y="289"/>
                  </a:lnTo>
                  <a:lnTo>
                    <a:pt x="6463" y="289"/>
                  </a:lnTo>
                  <a:lnTo>
                    <a:pt x="6467" y="289"/>
                  </a:lnTo>
                  <a:lnTo>
                    <a:pt x="6470" y="289"/>
                  </a:lnTo>
                  <a:lnTo>
                    <a:pt x="6473" y="289"/>
                  </a:lnTo>
                  <a:lnTo>
                    <a:pt x="6476" y="289"/>
                  </a:lnTo>
                  <a:lnTo>
                    <a:pt x="6480" y="288"/>
                  </a:lnTo>
                  <a:lnTo>
                    <a:pt x="6483" y="288"/>
                  </a:lnTo>
                  <a:lnTo>
                    <a:pt x="6486" y="288"/>
                  </a:lnTo>
                  <a:lnTo>
                    <a:pt x="6489" y="288"/>
                  </a:lnTo>
                  <a:lnTo>
                    <a:pt x="6493" y="288"/>
                  </a:lnTo>
                  <a:lnTo>
                    <a:pt x="6496" y="288"/>
                  </a:lnTo>
                  <a:lnTo>
                    <a:pt x="6499" y="288"/>
                  </a:lnTo>
                  <a:lnTo>
                    <a:pt x="6502" y="288"/>
                  </a:lnTo>
                  <a:lnTo>
                    <a:pt x="6506" y="288"/>
                  </a:lnTo>
                  <a:lnTo>
                    <a:pt x="6509" y="288"/>
                  </a:lnTo>
                  <a:lnTo>
                    <a:pt x="6512" y="288"/>
                  </a:lnTo>
                  <a:lnTo>
                    <a:pt x="6515" y="288"/>
                  </a:lnTo>
                  <a:lnTo>
                    <a:pt x="6519" y="287"/>
                  </a:lnTo>
                  <a:lnTo>
                    <a:pt x="6522" y="287"/>
                  </a:lnTo>
                  <a:lnTo>
                    <a:pt x="6525" y="287"/>
                  </a:lnTo>
                  <a:lnTo>
                    <a:pt x="6529" y="287"/>
                  </a:lnTo>
                  <a:lnTo>
                    <a:pt x="6532" y="287"/>
                  </a:lnTo>
                  <a:lnTo>
                    <a:pt x="6535" y="286"/>
                  </a:lnTo>
                  <a:lnTo>
                    <a:pt x="6538" y="286"/>
                  </a:lnTo>
                  <a:lnTo>
                    <a:pt x="6542" y="286"/>
                  </a:lnTo>
                  <a:lnTo>
                    <a:pt x="6545" y="285"/>
                  </a:lnTo>
                  <a:lnTo>
                    <a:pt x="6548" y="285"/>
                  </a:lnTo>
                  <a:lnTo>
                    <a:pt x="6551" y="285"/>
                  </a:lnTo>
                  <a:lnTo>
                    <a:pt x="6555" y="285"/>
                  </a:lnTo>
                  <a:lnTo>
                    <a:pt x="6558" y="284"/>
                  </a:lnTo>
                  <a:lnTo>
                    <a:pt x="6561" y="284"/>
                  </a:lnTo>
                  <a:lnTo>
                    <a:pt x="6564" y="284"/>
                  </a:lnTo>
                  <a:lnTo>
                    <a:pt x="6568" y="283"/>
                  </a:lnTo>
                  <a:lnTo>
                    <a:pt x="6571" y="283"/>
                  </a:lnTo>
                  <a:lnTo>
                    <a:pt x="6574" y="283"/>
                  </a:lnTo>
                  <a:lnTo>
                    <a:pt x="6577" y="282"/>
                  </a:lnTo>
                  <a:lnTo>
                    <a:pt x="6581" y="282"/>
                  </a:lnTo>
                  <a:lnTo>
                    <a:pt x="6584" y="281"/>
                  </a:lnTo>
                  <a:lnTo>
                    <a:pt x="6587" y="281"/>
                  </a:lnTo>
                  <a:lnTo>
                    <a:pt x="6591" y="281"/>
                  </a:lnTo>
                  <a:lnTo>
                    <a:pt x="6594" y="280"/>
                  </a:lnTo>
                  <a:lnTo>
                    <a:pt x="6597" y="280"/>
                  </a:lnTo>
                  <a:lnTo>
                    <a:pt x="6600" y="280"/>
                  </a:lnTo>
                  <a:lnTo>
                    <a:pt x="6604" y="279"/>
                  </a:lnTo>
                  <a:lnTo>
                    <a:pt x="6607" y="279"/>
                  </a:lnTo>
                  <a:lnTo>
                    <a:pt x="6610" y="278"/>
                  </a:lnTo>
                  <a:lnTo>
                    <a:pt x="6613" y="278"/>
                  </a:lnTo>
                  <a:lnTo>
                    <a:pt x="6617" y="278"/>
                  </a:lnTo>
                  <a:lnTo>
                    <a:pt x="6620" y="277"/>
                  </a:lnTo>
                  <a:lnTo>
                    <a:pt x="6623" y="277"/>
                  </a:lnTo>
                  <a:lnTo>
                    <a:pt x="6626" y="276"/>
                  </a:lnTo>
                  <a:lnTo>
                    <a:pt x="6630" y="276"/>
                  </a:lnTo>
                  <a:lnTo>
                    <a:pt x="6633" y="275"/>
                  </a:lnTo>
                  <a:lnTo>
                    <a:pt x="6636" y="275"/>
                  </a:lnTo>
                  <a:lnTo>
                    <a:pt x="6639" y="274"/>
                  </a:lnTo>
                  <a:lnTo>
                    <a:pt x="6643" y="274"/>
                  </a:lnTo>
                  <a:lnTo>
                    <a:pt x="6646" y="273"/>
                  </a:lnTo>
                  <a:lnTo>
                    <a:pt x="6649" y="273"/>
                  </a:lnTo>
                  <a:lnTo>
                    <a:pt x="6652" y="273"/>
                  </a:lnTo>
                  <a:lnTo>
                    <a:pt x="6656" y="272"/>
                  </a:lnTo>
                  <a:lnTo>
                    <a:pt x="6659" y="272"/>
                  </a:lnTo>
                  <a:lnTo>
                    <a:pt x="6662" y="271"/>
                  </a:lnTo>
                  <a:lnTo>
                    <a:pt x="6666" y="271"/>
                  </a:lnTo>
                  <a:lnTo>
                    <a:pt x="6669" y="270"/>
                  </a:lnTo>
                  <a:lnTo>
                    <a:pt x="6672" y="269"/>
                  </a:lnTo>
                  <a:lnTo>
                    <a:pt x="6675" y="269"/>
                  </a:lnTo>
                  <a:lnTo>
                    <a:pt x="6679" y="268"/>
                  </a:lnTo>
                  <a:lnTo>
                    <a:pt x="6682" y="268"/>
                  </a:lnTo>
                  <a:lnTo>
                    <a:pt x="6685" y="267"/>
                  </a:lnTo>
                  <a:lnTo>
                    <a:pt x="6688" y="267"/>
                  </a:lnTo>
                  <a:lnTo>
                    <a:pt x="6692" y="266"/>
                  </a:lnTo>
                  <a:lnTo>
                    <a:pt x="6695" y="265"/>
                  </a:lnTo>
                  <a:lnTo>
                    <a:pt x="6698" y="265"/>
                  </a:lnTo>
                  <a:lnTo>
                    <a:pt x="6701" y="264"/>
                  </a:lnTo>
                  <a:lnTo>
                    <a:pt x="6705" y="264"/>
                  </a:lnTo>
                  <a:lnTo>
                    <a:pt x="6708" y="263"/>
                  </a:lnTo>
                  <a:lnTo>
                    <a:pt x="6711" y="262"/>
                  </a:lnTo>
                  <a:lnTo>
                    <a:pt x="6714" y="262"/>
                  </a:lnTo>
                  <a:lnTo>
                    <a:pt x="6718" y="261"/>
                  </a:lnTo>
                  <a:lnTo>
                    <a:pt x="6721" y="260"/>
                  </a:lnTo>
                  <a:lnTo>
                    <a:pt x="6724" y="260"/>
                  </a:lnTo>
                  <a:lnTo>
                    <a:pt x="6727" y="259"/>
                  </a:lnTo>
                  <a:lnTo>
                    <a:pt x="6731" y="258"/>
                  </a:lnTo>
                  <a:lnTo>
                    <a:pt x="6734" y="257"/>
                  </a:lnTo>
                  <a:lnTo>
                    <a:pt x="6737" y="257"/>
                  </a:lnTo>
                  <a:lnTo>
                    <a:pt x="6741" y="256"/>
                  </a:lnTo>
                  <a:lnTo>
                    <a:pt x="6744" y="255"/>
                  </a:lnTo>
                  <a:lnTo>
                    <a:pt x="6747" y="255"/>
                  </a:lnTo>
                  <a:lnTo>
                    <a:pt x="6750" y="254"/>
                  </a:lnTo>
                  <a:lnTo>
                    <a:pt x="6754" y="253"/>
                  </a:lnTo>
                  <a:lnTo>
                    <a:pt x="6757" y="252"/>
                  </a:lnTo>
                  <a:lnTo>
                    <a:pt x="6760" y="252"/>
                  </a:lnTo>
                  <a:lnTo>
                    <a:pt x="6763" y="251"/>
                  </a:lnTo>
                  <a:lnTo>
                    <a:pt x="6767" y="250"/>
                  </a:lnTo>
                  <a:lnTo>
                    <a:pt x="6770" y="249"/>
                  </a:lnTo>
                  <a:lnTo>
                    <a:pt x="6773" y="249"/>
                  </a:lnTo>
                  <a:lnTo>
                    <a:pt x="6776" y="248"/>
                  </a:lnTo>
                  <a:lnTo>
                    <a:pt x="6780" y="247"/>
                  </a:lnTo>
                  <a:lnTo>
                    <a:pt x="6783" y="246"/>
                  </a:lnTo>
                  <a:lnTo>
                    <a:pt x="6786" y="245"/>
                  </a:lnTo>
                  <a:lnTo>
                    <a:pt x="6789" y="245"/>
                  </a:lnTo>
                  <a:lnTo>
                    <a:pt x="6793" y="244"/>
                  </a:lnTo>
                  <a:lnTo>
                    <a:pt x="6796" y="243"/>
                  </a:lnTo>
                  <a:lnTo>
                    <a:pt x="6799" y="242"/>
                  </a:lnTo>
                  <a:lnTo>
                    <a:pt x="6802" y="241"/>
                  </a:lnTo>
                  <a:lnTo>
                    <a:pt x="6806" y="240"/>
                  </a:lnTo>
                  <a:lnTo>
                    <a:pt x="6809" y="240"/>
                  </a:lnTo>
                  <a:lnTo>
                    <a:pt x="6812" y="239"/>
                  </a:lnTo>
                  <a:lnTo>
                    <a:pt x="6816" y="238"/>
                  </a:lnTo>
                  <a:lnTo>
                    <a:pt x="6819" y="237"/>
                  </a:lnTo>
                  <a:lnTo>
                    <a:pt x="6822" y="236"/>
                  </a:lnTo>
                  <a:lnTo>
                    <a:pt x="6825" y="236"/>
                  </a:lnTo>
                  <a:lnTo>
                    <a:pt x="6829" y="235"/>
                  </a:lnTo>
                  <a:lnTo>
                    <a:pt x="6832" y="234"/>
                  </a:lnTo>
                  <a:lnTo>
                    <a:pt x="6835" y="233"/>
                  </a:lnTo>
                  <a:lnTo>
                    <a:pt x="6838" y="233"/>
                  </a:lnTo>
                  <a:lnTo>
                    <a:pt x="6842" y="232"/>
                  </a:lnTo>
                  <a:lnTo>
                    <a:pt x="6845" y="231"/>
                  </a:lnTo>
                  <a:lnTo>
                    <a:pt x="6848" y="230"/>
                  </a:lnTo>
                  <a:lnTo>
                    <a:pt x="6851" y="230"/>
                  </a:lnTo>
                  <a:lnTo>
                    <a:pt x="6855" y="229"/>
                  </a:lnTo>
                  <a:lnTo>
                    <a:pt x="6858" y="228"/>
                  </a:lnTo>
                  <a:lnTo>
                    <a:pt x="6861" y="227"/>
                  </a:lnTo>
                  <a:lnTo>
                    <a:pt x="6864" y="227"/>
                  </a:lnTo>
                  <a:lnTo>
                    <a:pt x="6868" y="226"/>
                  </a:lnTo>
                  <a:lnTo>
                    <a:pt x="6871" y="225"/>
                  </a:lnTo>
                  <a:lnTo>
                    <a:pt x="6874" y="224"/>
                  </a:lnTo>
                  <a:lnTo>
                    <a:pt x="6877" y="224"/>
                  </a:lnTo>
                  <a:lnTo>
                    <a:pt x="6881" y="223"/>
                  </a:lnTo>
                  <a:lnTo>
                    <a:pt x="6884" y="222"/>
                  </a:lnTo>
                  <a:lnTo>
                    <a:pt x="6887" y="221"/>
                  </a:lnTo>
                  <a:lnTo>
                    <a:pt x="6891" y="221"/>
                  </a:lnTo>
                  <a:lnTo>
                    <a:pt x="6894" y="220"/>
                  </a:lnTo>
                  <a:lnTo>
                    <a:pt x="6897" y="219"/>
                  </a:lnTo>
                  <a:lnTo>
                    <a:pt x="6900" y="219"/>
                  </a:lnTo>
                  <a:lnTo>
                    <a:pt x="6904" y="218"/>
                  </a:lnTo>
                  <a:lnTo>
                    <a:pt x="6907" y="217"/>
                  </a:lnTo>
                  <a:lnTo>
                    <a:pt x="6910" y="216"/>
                  </a:lnTo>
                  <a:lnTo>
                    <a:pt x="6913" y="216"/>
                  </a:lnTo>
                  <a:lnTo>
                    <a:pt x="6917" y="215"/>
                  </a:lnTo>
                  <a:lnTo>
                    <a:pt x="6920" y="214"/>
                  </a:lnTo>
                  <a:lnTo>
                    <a:pt x="6923" y="213"/>
                  </a:lnTo>
                  <a:lnTo>
                    <a:pt x="6926" y="212"/>
                  </a:lnTo>
                  <a:lnTo>
                    <a:pt x="6930" y="212"/>
                  </a:lnTo>
                  <a:lnTo>
                    <a:pt x="6933" y="211"/>
                  </a:lnTo>
                  <a:lnTo>
                    <a:pt x="6936" y="210"/>
                  </a:lnTo>
                  <a:lnTo>
                    <a:pt x="6939" y="209"/>
                  </a:lnTo>
                  <a:lnTo>
                    <a:pt x="6943" y="208"/>
                  </a:lnTo>
                  <a:lnTo>
                    <a:pt x="6946" y="207"/>
                  </a:lnTo>
                  <a:lnTo>
                    <a:pt x="6949" y="206"/>
                  </a:lnTo>
                  <a:lnTo>
                    <a:pt x="6953" y="206"/>
                  </a:lnTo>
                  <a:lnTo>
                    <a:pt x="6956" y="205"/>
                  </a:lnTo>
                  <a:lnTo>
                    <a:pt x="6959" y="204"/>
                  </a:lnTo>
                  <a:lnTo>
                    <a:pt x="6962" y="203"/>
                  </a:lnTo>
                  <a:lnTo>
                    <a:pt x="6966" y="202"/>
                  </a:lnTo>
                  <a:lnTo>
                    <a:pt x="6969" y="201"/>
                  </a:lnTo>
                  <a:lnTo>
                    <a:pt x="6972" y="200"/>
                  </a:lnTo>
                  <a:lnTo>
                    <a:pt x="6975" y="199"/>
                  </a:lnTo>
                  <a:lnTo>
                    <a:pt x="6979" y="198"/>
                  </a:lnTo>
                  <a:lnTo>
                    <a:pt x="6982" y="197"/>
                  </a:lnTo>
                  <a:lnTo>
                    <a:pt x="6985" y="196"/>
                  </a:lnTo>
                  <a:lnTo>
                    <a:pt x="6988" y="195"/>
                  </a:lnTo>
                  <a:lnTo>
                    <a:pt x="6992" y="194"/>
                  </a:lnTo>
                  <a:lnTo>
                    <a:pt x="6995" y="193"/>
                  </a:lnTo>
                  <a:lnTo>
                    <a:pt x="6998" y="193"/>
                  </a:lnTo>
                  <a:lnTo>
                    <a:pt x="7001" y="192"/>
                  </a:lnTo>
                  <a:lnTo>
                    <a:pt x="7005" y="191"/>
                  </a:lnTo>
                  <a:lnTo>
                    <a:pt x="7008" y="190"/>
                  </a:lnTo>
                  <a:lnTo>
                    <a:pt x="7011" y="189"/>
                  </a:lnTo>
                  <a:lnTo>
                    <a:pt x="7014" y="188"/>
                  </a:lnTo>
                  <a:lnTo>
                    <a:pt x="7018" y="187"/>
                  </a:lnTo>
                  <a:lnTo>
                    <a:pt x="7021" y="186"/>
                  </a:lnTo>
                  <a:lnTo>
                    <a:pt x="7024" y="185"/>
                  </a:lnTo>
                  <a:lnTo>
                    <a:pt x="7028" y="184"/>
                  </a:lnTo>
                  <a:lnTo>
                    <a:pt x="7031" y="183"/>
                  </a:lnTo>
                  <a:lnTo>
                    <a:pt x="7034" y="183"/>
                  </a:lnTo>
                  <a:lnTo>
                    <a:pt x="7037" y="182"/>
                  </a:lnTo>
                  <a:lnTo>
                    <a:pt x="7041" y="181"/>
                  </a:lnTo>
                  <a:lnTo>
                    <a:pt x="7044" y="180"/>
                  </a:lnTo>
                  <a:lnTo>
                    <a:pt x="7047" y="179"/>
                  </a:lnTo>
                  <a:lnTo>
                    <a:pt x="7050" y="178"/>
                  </a:lnTo>
                  <a:lnTo>
                    <a:pt x="7054" y="178"/>
                  </a:lnTo>
                  <a:lnTo>
                    <a:pt x="7057" y="177"/>
                  </a:lnTo>
                  <a:lnTo>
                    <a:pt x="7060" y="176"/>
                  </a:lnTo>
                  <a:lnTo>
                    <a:pt x="7063" y="175"/>
                  </a:lnTo>
                  <a:lnTo>
                    <a:pt x="7067" y="175"/>
                  </a:lnTo>
                  <a:lnTo>
                    <a:pt x="7070" y="174"/>
                  </a:lnTo>
                  <a:lnTo>
                    <a:pt x="7073" y="173"/>
                  </a:lnTo>
                  <a:lnTo>
                    <a:pt x="7076" y="173"/>
                  </a:lnTo>
                  <a:lnTo>
                    <a:pt x="7080" y="172"/>
                  </a:lnTo>
                  <a:lnTo>
                    <a:pt x="7083" y="171"/>
                  </a:lnTo>
                  <a:lnTo>
                    <a:pt x="7086" y="171"/>
                  </a:lnTo>
                  <a:lnTo>
                    <a:pt x="7089" y="170"/>
                  </a:lnTo>
                  <a:lnTo>
                    <a:pt x="7093" y="170"/>
                  </a:lnTo>
                  <a:lnTo>
                    <a:pt x="7096" y="169"/>
                  </a:lnTo>
                  <a:lnTo>
                    <a:pt x="7099" y="169"/>
                  </a:lnTo>
                  <a:lnTo>
                    <a:pt x="7103" y="169"/>
                  </a:lnTo>
                  <a:lnTo>
                    <a:pt x="7106" y="168"/>
                  </a:lnTo>
                  <a:lnTo>
                    <a:pt x="7109" y="168"/>
                  </a:lnTo>
                  <a:lnTo>
                    <a:pt x="7112" y="167"/>
                  </a:lnTo>
                  <a:lnTo>
                    <a:pt x="7116" y="167"/>
                  </a:lnTo>
                  <a:lnTo>
                    <a:pt x="7119" y="167"/>
                  </a:lnTo>
                  <a:lnTo>
                    <a:pt x="7122" y="167"/>
                  </a:lnTo>
                  <a:lnTo>
                    <a:pt x="7125" y="166"/>
                  </a:lnTo>
                  <a:lnTo>
                    <a:pt x="7129" y="166"/>
                  </a:lnTo>
                  <a:lnTo>
                    <a:pt x="7132" y="16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94">
              <a:extLst>
                <a:ext uri="{FF2B5EF4-FFF2-40B4-BE49-F238E27FC236}">
                  <a16:creationId xmlns:a16="http://schemas.microsoft.com/office/drawing/2014/main" id="{6DB99A55-141C-4EA5-B102-0433789507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6" y="338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95">
              <a:extLst>
                <a:ext uri="{FF2B5EF4-FFF2-40B4-BE49-F238E27FC236}">
                  <a16:creationId xmlns:a16="http://schemas.microsoft.com/office/drawing/2014/main" id="{AA6389D5-15CC-4D0F-8D1F-4ECD90AF7200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405" y="2152"/>
              <a:ext cx="3031" cy="1302"/>
            </a:xfrm>
            <a:custGeom>
              <a:avLst/>
              <a:gdLst>
                <a:gd name="T0" fmla="*/ 110 w 7132"/>
                <a:gd name="T1" fmla="*/ 3105 h 3195"/>
                <a:gd name="T2" fmla="*/ 225 w 7132"/>
                <a:gd name="T3" fmla="*/ 2837 h 3195"/>
                <a:gd name="T4" fmla="*/ 339 w 7132"/>
                <a:gd name="T5" fmla="*/ 2415 h 3195"/>
                <a:gd name="T6" fmla="*/ 453 w 7132"/>
                <a:gd name="T7" fmla="*/ 1890 h 3195"/>
                <a:gd name="T8" fmla="*/ 567 w 7132"/>
                <a:gd name="T9" fmla="*/ 1452 h 3195"/>
                <a:gd name="T10" fmla="*/ 681 w 7132"/>
                <a:gd name="T11" fmla="*/ 1240 h 3195"/>
                <a:gd name="T12" fmla="*/ 795 w 7132"/>
                <a:gd name="T13" fmla="*/ 907 h 3195"/>
                <a:gd name="T14" fmla="*/ 909 w 7132"/>
                <a:gd name="T15" fmla="*/ 478 h 3195"/>
                <a:gd name="T16" fmla="*/ 1024 w 7132"/>
                <a:gd name="T17" fmla="*/ 566 h 3195"/>
                <a:gd name="T18" fmla="*/ 1138 w 7132"/>
                <a:gd name="T19" fmla="*/ 622 h 3195"/>
                <a:gd name="T20" fmla="*/ 1252 w 7132"/>
                <a:gd name="T21" fmla="*/ 594 h 3195"/>
                <a:gd name="T22" fmla="*/ 1366 w 7132"/>
                <a:gd name="T23" fmla="*/ 563 h 3195"/>
                <a:gd name="T24" fmla="*/ 1480 w 7132"/>
                <a:gd name="T25" fmla="*/ 465 h 3195"/>
                <a:gd name="T26" fmla="*/ 1594 w 7132"/>
                <a:gd name="T27" fmla="*/ 344 h 3195"/>
                <a:gd name="T28" fmla="*/ 1708 w 7132"/>
                <a:gd name="T29" fmla="*/ 342 h 3195"/>
                <a:gd name="T30" fmla="*/ 1823 w 7132"/>
                <a:gd name="T31" fmla="*/ 398 h 3195"/>
                <a:gd name="T32" fmla="*/ 1937 w 7132"/>
                <a:gd name="T33" fmla="*/ 370 h 3195"/>
                <a:gd name="T34" fmla="*/ 2051 w 7132"/>
                <a:gd name="T35" fmla="*/ 287 h 3195"/>
                <a:gd name="T36" fmla="*/ 2165 w 7132"/>
                <a:gd name="T37" fmla="*/ 289 h 3195"/>
                <a:gd name="T38" fmla="*/ 2279 w 7132"/>
                <a:gd name="T39" fmla="*/ 372 h 3195"/>
                <a:gd name="T40" fmla="*/ 2393 w 7132"/>
                <a:gd name="T41" fmla="*/ 403 h 3195"/>
                <a:gd name="T42" fmla="*/ 2507 w 7132"/>
                <a:gd name="T43" fmla="*/ 370 h 3195"/>
                <a:gd name="T44" fmla="*/ 2622 w 7132"/>
                <a:gd name="T45" fmla="*/ 326 h 3195"/>
                <a:gd name="T46" fmla="*/ 2736 w 7132"/>
                <a:gd name="T47" fmla="*/ 269 h 3195"/>
                <a:gd name="T48" fmla="*/ 2850 w 7132"/>
                <a:gd name="T49" fmla="*/ 186 h 3195"/>
                <a:gd name="T50" fmla="*/ 2964 w 7132"/>
                <a:gd name="T51" fmla="*/ 115 h 3195"/>
                <a:gd name="T52" fmla="*/ 3078 w 7132"/>
                <a:gd name="T53" fmla="*/ 74 h 3195"/>
                <a:gd name="T54" fmla="*/ 3192 w 7132"/>
                <a:gd name="T55" fmla="*/ 55 h 3195"/>
                <a:gd name="T56" fmla="*/ 3306 w 7132"/>
                <a:gd name="T57" fmla="*/ 57 h 3195"/>
                <a:gd name="T58" fmla="*/ 3421 w 7132"/>
                <a:gd name="T59" fmla="*/ 50 h 3195"/>
                <a:gd name="T60" fmla="*/ 3535 w 7132"/>
                <a:gd name="T61" fmla="*/ 27 h 3195"/>
                <a:gd name="T62" fmla="*/ 3649 w 7132"/>
                <a:gd name="T63" fmla="*/ 8 h 3195"/>
                <a:gd name="T64" fmla="*/ 3763 w 7132"/>
                <a:gd name="T65" fmla="*/ 0 h 3195"/>
                <a:gd name="T66" fmla="*/ 3877 w 7132"/>
                <a:gd name="T67" fmla="*/ 16 h 3195"/>
                <a:gd name="T68" fmla="*/ 3991 w 7132"/>
                <a:gd name="T69" fmla="*/ 50 h 3195"/>
                <a:gd name="T70" fmla="*/ 4105 w 7132"/>
                <a:gd name="T71" fmla="*/ 67 h 3195"/>
                <a:gd name="T72" fmla="*/ 4220 w 7132"/>
                <a:gd name="T73" fmla="*/ 64 h 3195"/>
                <a:gd name="T74" fmla="*/ 4334 w 7132"/>
                <a:gd name="T75" fmla="*/ 62 h 3195"/>
                <a:gd name="T76" fmla="*/ 4448 w 7132"/>
                <a:gd name="T77" fmla="*/ 86 h 3195"/>
                <a:gd name="T78" fmla="*/ 4562 w 7132"/>
                <a:gd name="T79" fmla="*/ 115 h 3195"/>
                <a:gd name="T80" fmla="*/ 4676 w 7132"/>
                <a:gd name="T81" fmla="*/ 118 h 3195"/>
                <a:gd name="T82" fmla="*/ 4790 w 7132"/>
                <a:gd name="T83" fmla="*/ 103 h 3195"/>
                <a:gd name="T84" fmla="*/ 4904 w 7132"/>
                <a:gd name="T85" fmla="*/ 109 h 3195"/>
                <a:gd name="T86" fmla="*/ 5019 w 7132"/>
                <a:gd name="T87" fmla="*/ 158 h 3195"/>
                <a:gd name="T88" fmla="*/ 5133 w 7132"/>
                <a:gd name="T89" fmla="*/ 207 h 3195"/>
                <a:gd name="T90" fmla="*/ 5247 w 7132"/>
                <a:gd name="T91" fmla="*/ 240 h 3195"/>
                <a:gd name="T92" fmla="*/ 5361 w 7132"/>
                <a:gd name="T93" fmla="*/ 279 h 3195"/>
                <a:gd name="T94" fmla="*/ 5475 w 7132"/>
                <a:gd name="T95" fmla="*/ 316 h 3195"/>
                <a:gd name="T96" fmla="*/ 5589 w 7132"/>
                <a:gd name="T97" fmla="*/ 326 h 3195"/>
                <a:gd name="T98" fmla="*/ 5703 w 7132"/>
                <a:gd name="T99" fmla="*/ 319 h 3195"/>
                <a:gd name="T100" fmla="*/ 5818 w 7132"/>
                <a:gd name="T101" fmla="*/ 311 h 3195"/>
                <a:gd name="T102" fmla="*/ 5932 w 7132"/>
                <a:gd name="T103" fmla="*/ 289 h 3195"/>
                <a:gd name="T104" fmla="*/ 6046 w 7132"/>
                <a:gd name="T105" fmla="*/ 268 h 3195"/>
                <a:gd name="T106" fmla="*/ 6160 w 7132"/>
                <a:gd name="T107" fmla="*/ 284 h 3195"/>
                <a:gd name="T108" fmla="*/ 6274 w 7132"/>
                <a:gd name="T109" fmla="*/ 295 h 3195"/>
                <a:gd name="T110" fmla="*/ 6388 w 7132"/>
                <a:gd name="T111" fmla="*/ 279 h 3195"/>
                <a:gd name="T112" fmla="*/ 6502 w 7132"/>
                <a:gd name="T113" fmla="*/ 270 h 3195"/>
                <a:gd name="T114" fmla="*/ 6617 w 7132"/>
                <a:gd name="T115" fmla="*/ 265 h 3195"/>
                <a:gd name="T116" fmla="*/ 6731 w 7132"/>
                <a:gd name="T117" fmla="*/ 259 h 3195"/>
                <a:gd name="T118" fmla="*/ 6845 w 7132"/>
                <a:gd name="T119" fmla="*/ 254 h 3195"/>
                <a:gd name="T120" fmla="*/ 6959 w 7132"/>
                <a:gd name="T121" fmla="*/ 234 h 3195"/>
                <a:gd name="T122" fmla="*/ 7073 w 7132"/>
                <a:gd name="T123" fmla="*/ 210 h 319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195"/>
                <a:gd name="T188" fmla="*/ 7132 w 7132"/>
                <a:gd name="T189" fmla="*/ 3195 h 319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195">
                  <a:moveTo>
                    <a:pt x="0" y="3195"/>
                  </a:moveTo>
                  <a:lnTo>
                    <a:pt x="3" y="3194"/>
                  </a:lnTo>
                  <a:lnTo>
                    <a:pt x="6" y="3193"/>
                  </a:lnTo>
                  <a:lnTo>
                    <a:pt x="9" y="3191"/>
                  </a:lnTo>
                  <a:lnTo>
                    <a:pt x="13" y="3190"/>
                  </a:lnTo>
                  <a:lnTo>
                    <a:pt x="16" y="3189"/>
                  </a:lnTo>
                  <a:lnTo>
                    <a:pt x="19" y="3187"/>
                  </a:lnTo>
                  <a:lnTo>
                    <a:pt x="22" y="3186"/>
                  </a:lnTo>
                  <a:lnTo>
                    <a:pt x="26" y="3184"/>
                  </a:lnTo>
                  <a:lnTo>
                    <a:pt x="29" y="3183"/>
                  </a:lnTo>
                  <a:lnTo>
                    <a:pt x="32" y="3181"/>
                  </a:lnTo>
                  <a:lnTo>
                    <a:pt x="35" y="3179"/>
                  </a:lnTo>
                  <a:lnTo>
                    <a:pt x="39" y="3178"/>
                  </a:lnTo>
                  <a:lnTo>
                    <a:pt x="42" y="3176"/>
                  </a:lnTo>
                  <a:lnTo>
                    <a:pt x="45" y="3174"/>
                  </a:lnTo>
                  <a:lnTo>
                    <a:pt x="48" y="3172"/>
                  </a:lnTo>
                  <a:lnTo>
                    <a:pt x="52" y="3170"/>
                  </a:lnTo>
                  <a:lnTo>
                    <a:pt x="55" y="3168"/>
                  </a:lnTo>
                  <a:lnTo>
                    <a:pt x="58" y="3165"/>
                  </a:lnTo>
                  <a:lnTo>
                    <a:pt x="61" y="3163"/>
                  </a:lnTo>
                  <a:lnTo>
                    <a:pt x="65" y="3160"/>
                  </a:lnTo>
                  <a:lnTo>
                    <a:pt x="68" y="3158"/>
                  </a:lnTo>
                  <a:lnTo>
                    <a:pt x="71" y="3155"/>
                  </a:lnTo>
                  <a:lnTo>
                    <a:pt x="75" y="3152"/>
                  </a:lnTo>
                  <a:lnTo>
                    <a:pt x="78" y="3149"/>
                  </a:lnTo>
                  <a:lnTo>
                    <a:pt x="81" y="3145"/>
                  </a:lnTo>
                  <a:lnTo>
                    <a:pt x="84" y="3141"/>
                  </a:lnTo>
                  <a:lnTo>
                    <a:pt x="88" y="3137"/>
                  </a:lnTo>
                  <a:lnTo>
                    <a:pt x="91" y="3133"/>
                  </a:lnTo>
                  <a:lnTo>
                    <a:pt x="94" y="3129"/>
                  </a:lnTo>
                  <a:lnTo>
                    <a:pt x="97" y="3124"/>
                  </a:lnTo>
                  <a:lnTo>
                    <a:pt x="101" y="3120"/>
                  </a:lnTo>
                  <a:lnTo>
                    <a:pt x="104" y="3115"/>
                  </a:lnTo>
                  <a:lnTo>
                    <a:pt x="107" y="3110"/>
                  </a:lnTo>
                  <a:lnTo>
                    <a:pt x="110" y="3105"/>
                  </a:lnTo>
                  <a:lnTo>
                    <a:pt x="114" y="3100"/>
                  </a:lnTo>
                  <a:lnTo>
                    <a:pt x="117" y="3094"/>
                  </a:lnTo>
                  <a:lnTo>
                    <a:pt x="120" y="3089"/>
                  </a:lnTo>
                  <a:lnTo>
                    <a:pt x="123" y="3083"/>
                  </a:lnTo>
                  <a:lnTo>
                    <a:pt x="127" y="3077"/>
                  </a:lnTo>
                  <a:lnTo>
                    <a:pt x="130" y="3071"/>
                  </a:lnTo>
                  <a:lnTo>
                    <a:pt x="133" y="3065"/>
                  </a:lnTo>
                  <a:lnTo>
                    <a:pt x="136" y="3059"/>
                  </a:lnTo>
                  <a:lnTo>
                    <a:pt x="140" y="3053"/>
                  </a:lnTo>
                  <a:lnTo>
                    <a:pt x="143" y="3046"/>
                  </a:lnTo>
                  <a:lnTo>
                    <a:pt x="146" y="3040"/>
                  </a:lnTo>
                  <a:lnTo>
                    <a:pt x="150" y="3033"/>
                  </a:lnTo>
                  <a:lnTo>
                    <a:pt x="153" y="3026"/>
                  </a:lnTo>
                  <a:lnTo>
                    <a:pt x="156" y="3019"/>
                  </a:lnTo>
                  <a:lnTo>
                    <a:pt x="159" y="3012"/>
                  </a:lnTo>
                  <a:lnTo>
                    <a:pt x="163" y="3005"/>
                  </a:lnTo>
                  <a:lnTo>
                    <a:pt x="166" y="2997"/>
                  </a:lnTo>
                  <a:lnTo>
                    <a:pt x="169" y="2989"/>
                  </a:lnTo>
                  <a:lnTo>
                    <a:pt x="172" y="2981"/>
                  </a:lnTo>
                  <a:lnTo>
                    <a:pt x="176" y="2973"/>
                  </a:lnTo>
                  <a:lnTo>
                    <a:pt x="179" y="2965"/>
                  </a:lnTo>
                  <a:lnTo>
                    <a:pt x="182" y="2956"/>
                  </a:lnTo>
                  <a:lnTo>
                    <a:pt x="185" y="2948"/>
                  </a:lnTo>
                  <a:lnTo>
                    <a:pt x="189" y="2939"/>
                  </a:lnTo>
                  <a:lnTo>
                    <a:pt x="192" y="2930"/>
                  </a:lnTo>
                  <a:lnTo>
                    <a:pt x="195" y="2921"/>
                  </a:lnTo>
                  <a:lnTo>
                    <a:pt x="198" y="2913"/>
                  </a:lnTo>
                  <a:lnTo>
                    <a:pt x="202" y="2903"/>
                  </a:lnTo>
                  <a:lnTo>
                    <a:pt x="205" y="2894"/>
                  </a:lnTo>
                  <a:lnTo>
                    <a:pt x="208" y="2885"/>
                  </a:lnTo>
                  <a:lnTo>
                    <a:pt x="211" y="2876"/>
                  </a:lnTo>
                  <a:lnTo>
                    <a:pt x="215" y="2866"/>
                  </a:lnTo>
                  <a:lnTo>
                    <a:pt x="218" y="2857"/>
                  </a:lnTo>
                  <a:lnTo>
                    <a:pt x="221" y="2847"/>
                  </a:lnTo>
                  <a:lnTo>
                    <a:pt x="225" y="2837"/>
                  </a:lnTo>
                  <a:lnTo>
                    <a:pt x="228" y="2827"/>
                  </a:lnTo>
                  <a:lnTo>
                    <a:pt x="231" y="2817"/>
                  </a:lnTo>
                  <a:lnTo>
                    <a:pt x="234" y="2807"/>
                  </a:lnTo>
                  <a:lnTo>
                    <a:pt x="238" y="2797"/>
                  </a:lnTo>
                  <a:lnTo>
                    <a:pt x="241" y="2787"/>
                  </a:lnTo>
                  <a:lnTo>
                    <a:pt x="244" y="2776"/>
                  </a:lnTo>
                  <a:lnTo>
                    <a:pt x="247" y="2765"/>
                  </a:lnTo>
                  <a:lnTo>
                    <a:pt x="251" y="2754"/>
                  </a:lnTo>
                  <a:lnTo>
                    <a:pt x="254" y="2743"/>
                  </a:lnTo>
                  <a:lnTo>
                    <a:pt x="257" y="2731"/>
                  </a:lnTo>
                  <a:lnTo>
                    <a:pt x="260" y="2720"/>
                  </a:lnTo>
                  <a:lnTo>
                    <a:pt x="264" y="2708"/>
                  </a:lnTo>
                  <a:lnTo>
                    <a:pt x="267" y="2696"/>
                  </a:lnTo>
                  <a:lnTo>
                    <a:pt x="270" y="2685"/>
                  </a:lnTo>
                  <a:lnTo>
                    <a:pt x="273" y="2673"/>
                  </a:lnTo>
                  <a:lnTo>
                    <a:pt x="277" y="2661"/>
                  </a:lnTo>
                  <a:lnTo>
                    <a:pt x="280" y="2649"/>
                  </a:lnTo>
                  <a:lnTo>
                    <a:pt x="283" y="2636"/>
                  </a:lnTo>
                  <a:lnTo>
                    <a:pt x="286" y="2624"/>
                  </a:lnTo>
                  <a:lnTo>
                    <a:pt x="290" y="2612"/>
                  </a:lnTo>
                  <a:lnTo>
                    <a:pt x="293" y="2599"/>
                  </a:lnTo>
                  <a:lnTo>
                    <a:pt x="296" y="2587"/>
                  </a:lnTo>
                  <a:lnTo>
                    <a:pt x="300" y="2574"/>
                  </a:lnTo>
                  <a:lnTo>
                    <a:pt x="303" y="2561"/>
                  </a:lnTo>
                  <a:lnTo>
                    <a:pt x="306" y="2549"/>
                  </a:lnTo>
                  <a:lnTo>
                    <a:pt x="309" y="2536"/>
                  </a:lnTo>
                  <a:lnTo>
                    <a:pt x="313" y="2523"/>
                  </a:lnTo>
                  <a:lnTo>
                    <a:pt x="316" y="2510"/>
                  </a:lnTo>
                  <a:lnTo>
                    <a:pt x="319" y="2496"/>
                  </a:lnTo>
                  <a:lnTo>
                    <a:pt x="322" y="2483"/>
                  </a:lnTo>
                  <a:lnTo>
                    <a:pt x="326" y="2470"/>
                  </a:lnTo>
                  <a:lnTo>
                    <a:pt x="329" y="2456"/>
                  </a:lnTo>
                  <a:lnTo>
                    <a:pt x="332" y="2442"/>
                  </a:lnTo>
                  <a:lnTo>
                    <a:pt x="335" y="2428"/>
                  </a:lnTo>
                  <a:lnTo>
                    <a:pt x="339" y="2415"/>
                  </a:lnTo>
                  <a:lnTo>
                    <a:pt x="342" y="2400"/>
                  </a:lnTo>
                  <a:lnTo>
                    <a:pt x="345" y="2386"/>
                  </a:lnTo>
                  <a:lnTo>
                    <a:pt x="348" y="2372"/>
                  </a:lnTo>
                  <a:lnTo>
                    <a:pt x="352" y="2358"/>
                  </a:lnTo>
                  <a:lnTo>
                    <a:pt x="355" y="2344"/>
                  </a:lnTo>
                  <a:lnTo>
                    <a:pt x="358" y="2329"/>
                  </a:lnTo>
                  <a:lnTo>
                    <a:pt x="361" y="2315"/>
                  </a:lnTo>
                  <a:lnTo>
                    <a:pt x="365" y="2300"/>
                  </a:lnTo>
                  <a:lnTo>
                    <a:pt x="368" y="2286"/>
                  </a:lnTo>
                  <a:lnTo>
                    <a:pt x="371" y="2271"/>
                  </a:lnTo>
                  <a:lnTo>
                    <a:pt x="375" y="2256"/>
                  </a:lnTo>
                  <a:lnTo>
                    <a:pt x="378" y="2241"/>
                  </a:lnTo>
                  <a:lnTo>
                    <a:pt x="381" y="2226"/>
                  </a:lnTo>
                  <a:lnTo>
                    <a:pt x="384" y="2211"/>
                  </a:lnTo>
                  <a:lnTo>
                    <a:pt x="388" y="2196"/>
                  </a:lnTo>
                  <a:lnTo>
                    <a:pt x="391" y="2181"/>
                  </a:lnTo>
                  <a:lnTo>
                    <a:pt x="394" y="2166"/>
                  </a:lnTo>
                  <a:lnTo>
                    <a:pt x="397" y="2151"/>
                  </a:lnTo>
                  <a:lnTo>
                    <a:pt x="401" y="2136"/>
                  </a:lnTo>
                  <a:lnTo>
                    <a:pt x="404" y="2121"/>
                  </a:lnTo>
                  <a:lnTo>
                    <a:pt x="407" y="2105"/>
                  </a:lnTo>
                  <a:lnTo>
                    <a:pt x="410" y="2090"/>
                  </a:lnTo>
                  <a:lnTo>
                    <a:pt x="414" y="2075"/>
                  </a:lnTo>
                  <a:lnTo>
                    <a:pt x="417" y="2059"/>
                  </a:lnTo>
                  <a:lnTo>
                    <a:pt x="420" y="2044"/>
                  </a:lnTo>
                  <a:lnTo>
                    <a:pt x="423" y="2029"/>
                  </a:lnTo>
                  <a:lnTo>
                    <a:pt x="427" y="2013"/>
                  </a:lnTo>
                  <a:lnTo>
                    <a:pt x="430" y="1998"/>
                  </a:lnTo>
                  <a:lnTo>
                    <a:pt x="433" y="1982"/>
                  </a:lnTo>
                  <a:lnTo>
                    <a:pt x="437" y="1967"/>
                  </a:lnTo>
                  <a:lnTo>
                    <a:pt x="440" y="1952"/>
                  </a:lnTo>
                  <a:lnTo>
                    <a:pt x="443" y="1936"/>
                  </a:lnTo>
                  <a:lnTo>
                    <a:pt x="446" y="1921"/>
                  </a:lnTo>
                  <a:lnTo>
                    <a:pt x="450" y="1906"/>
                  </a:lnTo>
                  <a:lnTo>
                    <a:pt x="453" y="1890"/>
                  </a:lnTo>
                  <a:lnTo>
                    <a:pt x="456" y="1875"/>
                  </a:lnTo>
                  <a:lnTo>
                    <a:pt x="459" y="1860"/>
                  </a:lnTo>
                  <a:lnTo>
                    <a:pt x="463" y="1845"/>
                  </a:lnTo>
                  <a:lnTo>
                    <a:pt x="466" y="1830"/>
                  </a:lnTo>
                  <a:lnTo>
                    <a:pt x="469" y="1816"/>
                  </a:lnTo>
                  <a:lnTo>
                    <a:pt x="472" y="1801"/>
                  </a:lnTo>
                  <a:lnTo>
                    <a:pt x="476" y="1786"/>
                  </a:lnTo>
                  <a:lnTo>
                    <a:pt x="479" y="1772"/>
                  </a:lnTo>
                  <a:lnTo>
                    <a:pt x="482" y="1757"/>
                  </a:lnTo>
                  <a:lnTo>
                    <a:pt x="485" y="1743"/>
                  </a:lnTo>
                  <a:lnTo>
                    <a:pt x="489" y="1729"/>
                  </a:lnTo>
                  <a:lnTo>
                    <a:pt x="492" y="1715"/>
                  </a:lnTo>
                  <a:lnTo>
                    <a:pt x="495" y="1702"/>
                  </a:lnTo>
                  <a:lnTo>
                    <a:pt x="498" y="1688"/>
                  </a:lnTo>
                  <a:lnTo>
                    <a:pt x="502" y="1675"/>
                  </a:lnTo>
                  <a:lnTo>
                    <a:pt x="505" y="1662"/>
                  </a:lnTo>
                  <a:lnTo>
                    <a:pt x="508" y="1649"/>
                  </a:lnTo>
                  <a:lnTo>
                    <a:pt x="512" y="1636"/>
                  </a:lnTo>
                  <a:lnTo>
                    <a:pt x="515" y="1624"/>
                  </a:lnTo>
                  <a:lnTo>
                    <a:pt x="518" y="1612"/>
                  </a:lnTo>
                  <a:lnTo>
                    <a:pt x="521" y="1599"/>
                  </a:lnTo>
                  <a:lnTo>
                    <a:pt x="525" y="1587"/>
                  </a:lnTo>
                  <a:lnTo>
                    <a:pt x="528" y="1576"/>
                  </a:lnTo>
                  <a:lnTo>
                    <a:pt x="531" y="1564"/>
                  </a:lnTo>
                  <a:lnTo>
                    <a:pt x="534" y="1553"/>
                  </a:lnTo>
                  <a:lnTo>
                    <a:pt x="538" y="1542"/>
                  </a:lnTo>
                  <a:lnTo>
                    <a:pt x="541" y="1531"/>
                  </a:lnTo>
                  <a:lnTo>
                    <a:pt x="544" y="1520"/>
                  </a:lnTo>
                  <a:lnTo>
                    <a:pt x="547" y="1510"/>
                  </a:lnTo>
                  <a:lnTo>
                    <a:pt x="551" y="1499"/>
                  </a:lnTo>
                  <a:lnTo>
                    <a:pt x="554" y="1489"/>
                  </a:lnTo>
                  <a:lnTo>
                    <a:pt x="557" y="1480"/>
                  </a:lnTo>
                  <a:lnTo>
                    <a:pt x="560" y="1470"/>
                  </a:lnTo>
                  <a:lnTo>
                    <a:pt x="564" y="1461"/>
                  </a:lnTo>
                  <a:lnTo>
                    <a:pt x="567" y="1452"/>
                  </a:lnTo>
                  <a:lnTo>
                    <a:pt x="570" y="1443"/>
                  </a:lnTo>
                  <a:lnTo>
                    <a:pt x="573" y="1435"/>
                  </a:lnTo>
                  <a:lnTo>
                    <a:pt x="577" y="1427"/>
                  </a:lnTo>
                  <a:lnTo>
                    <a:pt x="580" y="1420"/>
                  </a:lnTo>
                  <a:lnTo>
                    <a:pt x="583" y="1412"/>
                  </a:lnTo>
                  <a:lnTo>
                    <a:pt x="587" y="1405"/>
                  </a:lnTo>
                  <a:lnTo>
                    <a:pt x="590" y="1398"/>
                  </a:lnTo>
                  <a:lnTo>
                    <a:pt x="593" y="1392"/>
                  </a:lnTo>
                  <a:lnTo>
                    <a:pt x="596" y="1385"/>
                  </a:lnTo>
                  <a:lnTo>
                    <a:pt x="600" y="1379"/>
                  </a:lnTo>
                  <a:lnTo>
                    <a:pt x="603" y="1372"/>
                  </a:lnTo>
                  <a:lnTo>
                    <a:pt x="606" y="1366"/>
                  </a:lnTo>
                  <a:lnTo>
                    <a:pt x="609" y="1360"/>
                  </a:lnTo>
                  <a:lnTo>
                    <a:pt x="613" y="1354"/>
                  </a:lnTo>
                  <a:lnTo>
                    <a:pt x="616" y="1349"/>
                  </a:lnTo>
                  <a:lnTo>
                    <a:pt x="619" y="1343"/>
                  </a:lnTo>
                  <a:lnTo>
                    <a:pt x="622" y="1338"/>
                  </a:lnTo>
                  <a:lnTo>
                    <a:pt x="626" y="1332"/>
                  </a:lnTo>
                  <a:lnTo>
                    <a:pt x="629" y="1327"/>
                  </a:lnTo>
                  <a:lnTo>
                    <a:pt x="632" y="1321"/>
                  </a:lnTo>
                  <a:lnTo>
                    <a:pt x="635" y="1316"/>
                  </a:lnTo>
                  <a:lnTo>
                    <a:pt x="639" y="1311"/>
                  </a:lnTo>
                  <a:lnTo>
                    <a:pt x="642" y="1305"/>
                  </a:lnTo>
                  <a:lnTo>
                    <a:pt x="645" y="1300"/>
                  </a:lnTo>
                  <a:lnTo>
                    <a:pt x="648" y="1295"/>
                  </a:lnTo>
                  <a:lnTo>
                    <a:pt x="652" y="1290"/>
                  </a:lnTo>
                  <a:lnTo>
                    <a:pt x="655" y="1284"/>
                  </a:lnTo>
                  <a:lnTo>
                    <a:pt x="658" y="1279"/>
                  </a:lnTo>
                  <a:lnTo>
                    <a:pt x="662" y="1274"/>
                  </a:lnTo>
                  <a:lnTo>
                    <a:pt x="665" y="1268"/>
                  </a:lnTo>
                  <a:lnTo>
                    <a:pt x="668" y="1263"/>
                  </a:lnTo>
                  <a:lnTo>
                    <a:pt x="671" y="1257"/>
                  </a:lnTo>
                  <a:lnTo>
                    <a:pt x="675" y="1251"/>
                  </a:lnTo>
                  <a:lnTo>
                    <a:pt x="678" y="1246"/>
                  </a:lnTo>
                  <a:lnTo>
                    <a:pt x="681" y="1240"/>
                  </a:lnTo>
                  <a:lnTo>
                    <a:pt x="684" y="1234"/>
                  </a:lnTo>
                  <a:lnTo>
                    <a:pt x="688" y="1227"/>
                  </a:lnTo>
                  <a:lnTo>
                    <a:pt x="691" y="1221"/>
                  </a:lnTo>
                  <a:lnTo>
                    <a:pt x="694" y="1215"/>
                  </a:lnTo>
                  <a:lnTo>
                    <a:pt x="697" y="1208"/>
                  </a:lnTo>
                  <a:lnTo>
                    <a:pt x="701" y="1201"/>
                  </a:lnTo>
                  <a:lnTo>
                    <a:pt x="704" y="1194"/>
                  </a:lnTo>
                  <a:lnTo>
                    <a:pt x="707" y="1187"/>
                  </a:lnTo>
                  <a:lnTo>
                    <a:pt x="710" y="1180"/>
                  </a:lnTo>
                  <a:lnTo>
                    <a:pt x="714" y="1172"/>
                  </a:lnTo>
                  <a:lnTo>
                    <a:pt x="717" y="1164"/>
                  </a:lnTo>
                  <a:lnTo>
                    <a:pt x="720" y="1156"/>
                  </a:lnTo>
                  <a:lnTo>
                    <a:pt x="723" y="1148"/>
                  </a:lnTo>
                  <a:lnTo>
                    <a:pt x="727" y="1139"/>
                  </a:lnTo>
                  <a:lnTo>
                    <a:pt x="730" y="1130"/>
                  </a:lnTo>
                  <a:lnTo>
                    <a:pt x="733" y="1121"/>
                  </a:lnTo>
                  <a:lnTo>
                    <a:pt x="737" y="1112"/>
                  </a:lnTo>
                  <a:lnTo>
                    <a:pt x="740" y="1103"/>
                  </a:lnTo>
                  <a:lnTo>
                    <a:pt x="743" y="1093"/>
                  </a:lnTo>
                  <a:lnTo>
                    <a:pt x="746" y="1084"/>
                  </a:lnTo>
                  <a:lnTo>
                    <a:pt x="750" y="1074"/>
                  </a:lnTo>
                  <a:lnTo>
                    <a:pt x="753" y="1063"/>
                  </a:lnTo>
                  <a:lnTo>
                    <a:pt x="756" y="1053"/>
                  </a:lnTo>
                  <a:lnTo>
                    <a:pt x="759" y="1042"/>
                  </a:lnTo>
                  <a:lnTo>
                    <a:pt x="763" y="1031"/>
                  </a:lnTo>
                  <a:lnTo>
                    <a:pt x="766" y="1019"/>
                  </a:lnTo>
                  <a:lnTo>
                    <a:pt x="769" y="1008"/>
                  </a:lnTo>
                  <a:lnTo>
                    <a:pt x="772" y="996"/>
                  </a:lnTo>
                  <a:lnTo>
                    <a:pt x="776" y="984"/>
                  </a:lnTo>
                  <a:lnTo>
                    <a:pt x="779" y="972"/>
                  </a:lnTo>
                  <a:lnTo>
                    <a:pt x="782" y="959"/>
                  </a:lnTo>
                  <a:lnTo>
                    <a:pt x="785" y="947"/>
                  </a:lnTo>
                  <a:lnTo>
                    <a:pt x="789" y="934"/>
                  </a:lnTo>
                  <a:lnTo>
                    <a:pt x="792" y="920"/>
                  </a:lnTo>
                  <a:lnTo>
                    <a:pt x="795" y="907"/>
                  </a:lnTo>
                  <a:lnTo>
                    <a:pt x="799" y="893"/>
                  </a:lnTo>
                  <a:lnTo>
                    <a:pt x="802" y="880"/>
                  </a:lnTo>
                  <a:lnTo>
                    <a:pt x="805" y="866"/>
                  </a:lnTo>
                  <a:lnTo>
                    <a:pt x="808" y="852"/>
                  </a:lnTo>
                  <a:lnTo>
                    <a:pt x="812" y="837"/>
                  </a:lnTo>
                  <a:lnTo>
                    <a:pt x="815" y="823"/>
                  </a:lnTo>
                  <a:lnTo>
                    <a:pt x="818" y="808"/>
                  </a:lnTo>
                  <a:lnTo>
                    <a:pt x="821" y="793"/>
                  </a:lnTo>
                  <a:lnTo>
                    <a:pt x="825" y="778"/>
                  </a:lnTo>
                  <a:lnTo>
                    <a:pt x="828" y="763"/>
                  </a:lnTo>
                  <a:lnTo>
                    <a:pt x="831" y="748"/>
                  </a:lnTo>
                  <a:lnTo>
                    <a:pt x="834" y="733"/>
                  </a:lnTo>
                  <a:lnTo>
                    <a:pt x="838" y="719"/>
                  </a:lnTo>
                  <a:lnTo>
                    <a:pt x="841" y="704"/>
                  </a:lnTo>
                  <a:lnTo>
                    <a:pt x="844" y="689"/>
                  </a:lnTo>
                  <a:lnTo>
                    <a:pt x="847" y="674"/>
                  </a:lnTo>
                  <a:lnTo>
                    <a:pt x="851" y="660"/>
                  </a:lnTo>
                  <a:lnTo>
                    <a:pt x="854" y="646"/>
                  </a:lnTo>
                  <a:lnTo>
                    <a:pt x="857" y="632"/>
                  </a:lnTo>
                  <a:lnTo>
                    <a:pt x="860" y="618"/>
                  </a:lnTo>
                  <a:lnTo>
                    <a:pt x="864" y="605"/>
                  </a:lnTo>
                  <a:lnTo>
                    <a:pt x="867" y="592"/>
                  </a:lnTo>
                  <a:lnTo>
                    <a:pt x="870" y="580"/>
                  </a:lnTo>
                  <a:lnTo>
                    <a:pt x="874" y="567"/>
                  </a:lnTo>
                  <a:lnTo>
                    <a:pt x="877" y="556"/>
                  </a:lnTo>
                  <a:lnTo>
                    <a:pt x="880" y="545"/>
                  </a:lnTo>
                  <a:lnTo>
                    <a:pt x="883" y="534"/>
                  </a:lnTo>
                  <a:lnTo>
                    <a:pt x="887" y="524"/>
                  </a:lnTo>
                  <a:lnTo>
                    <a:pt x="890" y="515"/>
                  </a:lnTo>
                  <a:lnTo>
                    <a:pt x="893" y="507"/>
                  </a:lnTo>
                  <a:lnTo>
                    <a:pt x="896" y="499"/>
                  </a:lnTo>
                  <a:lnTo>
                    <a:pt x="900" y="492"/>
                  </a:lnTo>
                  <a:lnTo>
                    <a:pt x="903" y="487"/>
                  </a:lnTo>
                  <a:lnTo>
                    <a:pt x="906" y="482"/>
                  </a:lnTo>
                  <a:lnTo>
                    <a:pt x="909" y="478"/>
                  </a:lnTo>
                  <a:lnTo>
                    <a:pt x="913" y="475"/>
                  </a:lnTo>
                  <a:lnTo>
                    <a:pt x="916" y="472"/>
                  </a:lnTo>
                  <a:lnTo>
                    <a:pt x="919" y="470"/>
                  </a:lnTo>
                  <a:lnTo>
                    <a:pt x="922" y="468"/>
                  </a:lnTo>
                  <a:lnTo>
                    <a:pt x="926" y="467"/>
                  </a:lnTo>
                  <a:lnTo>
                    <a:pt x="929" y="467"/>
                  </a:lnTo>
                  <a:lnTo>
                    <a:pt x="932" y="466"/>
                  </a:lnTo>
                  <a:lnTo>
                    <a:pt x="935" y="467"/>
                  </a:lnTo>
                  <a:lnTo>
                    <a:pt x="939" y="468"/>
                  </a:lnTo>
                  <a:lnTo>
                    <a:pt x="942" y="469"/>
                  </a:lnTo>
                  <a:lnTo>
                    <a:pt x="945" y="470"/>
                  </a:lnTo>
                  <a:lnTo>
                    <a:pt x="949" y="472"/>
                  </a:lnTo>
                  <a:lnTo>
                    <a:pt x="952" y="474"/>
                  </a:lnTo>
                  <a:lnTo>
                    <a:pt x="955" y="477"/>
                  </a:lnTo>
                  <a:lnTo>
                    <a:pt x="958" y="480"/>
                  </a:lnTo>
                  <a:lnTo>
                    <a:pt x="962" y="483"/>
                  </a:lnTo>
                  <a:lnTo>
                    <a:pt x="965" y="486"/>
                  </a:lnTo>
                  <a:lnTo>
                    <a:pt x="968" y="490"/>
                  </a:lnTo>
                  <a:lnTo>
                    <a:pt x="971" y="493"/>
                  </a:lnTo>
                  <a:lnTo>
                    <a:pt x="975" y="497"/>
                  </a:lnTo>
                  <a:lnTo>
                    <a:pt x="978" y="501"/>
                  </a:lnTo>
                  <a:lnTo>
                    <a:pt x="981" y="506"/>
                  </a:lnTo>
                  <a:lnTo>
                    <a:pt x="984" y="510"/>
                  </a:lnTo>
                  <a:lnTo>
                    <a:pt x="988" y="515"/>
                  </a:lnTo>
                  <a:lnTo>
                    <a:pt x="991" y="519"/>
                  </a:lnTo>
                  <a:lnTo>
                    <a:pt x="994" y="524"/>
                  </a:lnTo>
                  <a:lnTo>
                    <a:pt x="997" y="529"/>
                  </a:lnTo>
                  <a:lnTo>
                    <a:pt x="1001" y="534"/>
                  </a:lnTo>
                  <a:lnTo>
                    <a:pt x="1004" y="538"/>
                  </a:lnTo>
                  <a:lnTo>
                    <a:pt x="1007" y="543"/>
                  </a:lnTo>
                  <a:lnTo>
                    <a:pt x="1010" y="548"/>
                  </a:lnTo>
                  <a:lnTo>
                    <a:pt x="1014" y="552"/>
                  </a:lnTo>
                  <a:lnTo>
                    <a:pt x="1017" y="557"/>
                  </a:lnTo>
                  <a:lnTo>
                    <a:pt x="1020" y="562"/>
                  </a:lnTo>
                  <a:lnTo>
                    <a:pt x="1024" y="566"/>
                  </a:lnTo>
                  <a:lnTo>
                    <a:pt x="1027" y="570"/>
                  </a:lnTo>
                  <a:lnTo>
                    <a:pt x="1030" y="575"/>
                  </a:lnTo>
                  <a:lnTo>
                    <a:pt x="1033" y="579"/>
                  </a:lnTo>
                  <a:lnTo>
                    <a:pt x="1037" y="583"/>
                  </a:lnTo>
                  <a:lnTo>
                    <a:pt x="1040" y="587"/>
                  </a:lnTo>
                  <a:lnTo>
                    <a:pt x="1043" y="590"/>
                  </a:lnTo>
                  <a:lnTo>
                    <a:pt x="1046" y="594"/>
                  </a:lnTo>
                  <a:lnTo>
                    <a:pt x="1050" y="597"/>
                  </a:lnTo>
                  <a:lnTo>
                    <a:pt x="1053" y="600"/>
                  </a:lnTo>
                  <a:lnTo>
                    <a:pt x="1056" y="603"/>
                  </a:lnTo>
                  <a:lnTo>
                    <a:pt x="1059" y="606"/>
                  </a:lnTo>
                  <a:lnTo>
                    <a:pt x="1063" y="609"/>
                  </a:lnTo>
                  <a:lnTo>
                    <a:pt x="1066" y="611"/>
                  </a:lnTo>
                  <a:lnTo>
                    <a:pt x="1069" y="613"/>
                  </a:lnTo>
                  <a:lnTo>
                    <a:pt x="1072" y="615"/>
                  </a:lnTo>
                  <a:lnTo>
                    <a:pt x="1076" y="617"/>
                  </a:lnTo>
                  <a:lnTo>
                    <a:pt x="1079" y="619"/>
                  </a:lnTo>
                  <a:lnTo>
                    <a:pt x="1082" y="620"/>
                  </a:lnTo>
                  <a:lnTo>
                    <a:pt x="1085" y="622"/>
                  </a:lnTo>
                  <a:lnTo>
                    <a:pt x="1089" y="623"/>
                  </a:lnTo>
                  <a:lnTo>
                    <a:pt x="1092" y="624"/>
                  </a:lnTo>
                  <a:lnTo>
                    <a:pt x="1095" y="624"/>
                  </a:lnTo>
                  <a:lnTo>
                    <a:pt x="1099" y="625"/>
                  </a:lnTo>
                  <a:lnTo>
                    <a:pt x="1102" y="625"/>
                  </a:lnTo>
                  <a:lnTo>
                    <a:pt x="1105" y="625"/>
                  </a:lnTo>
                  <a:lnTo>
                    <a:pt x="1108" y="626"/>
                  </a:lnTo>
                  <a:lnTo>
                    <a:pt x="1112" y="626"/>
                  </a:lnTo>
                  <a:lnTo>
                    <a:pt x="1115" y="626"/>
                  </a:lnTo>
                  <a:lnTo>
                    <a:pt x="1118" y="625"/>
                  </a:lnTo>
                  <a:lnTo>
                    <a:pt x="1121" y="625"/>
                  </a:lnTo>
                  <a:lnTo>
                    <a:pt x="1125" y="625"/>
                  </a:lnTo>
                  <a:lnTo>
                    <a:pt x="1128" y="624"/>
                  </a:lnTo>
                  <a:lnTo>
                    <a:pt x="1131" y="624"/>
                  </a:lnTo>
                  <a:lnTo>
                    <a:pt x="1134" y="623"/>
                  </a:lnTo>
                  <a:lnTo>
                    <a:pt x="1138" y="622"/>
                  </a:lnTo>
                  <a:lnTo>
                    <a:pt x="1141" y="622"/>
                  </a:lnTo>
                  <a:lnTo>
                    <a:pt x="1144" y="621"/>
                  </a:lnTo>
                  <a:lnTo>
                    <a:pt x="1147" y="620"/>
                  </a:lnTo>
                  <a:lnTo>
                    <a:pt x="1151" y="619"/>
                  </a:lnTo>
                  <a:lnTo>
                    <a:pt x="1154" y="619"/>
                  </a:lnTo>
                  <a:lnTo>
                    <a:pt x="1157" y="618"/>
                  </a:lnTo>
                  <a:lnTo>
                    <a:pt x="1161" y="617"/>
                  </a:lnTo>
                  <a:lnTo>
                    <a:pt x="1164" y="616"/>
                  </a:lnTo>
                  <a:lnTo>
                    <a:pt x="1167" y="615"/>
                  </a:lnTo>
                  <a:lnTo>
                    <a:pt x="1170" y="614"/>
                  </a:lnTo>
                  <a:lnTo>
                    <a:pt x="1174" y="613"/>
                  </a:lnTo>
                  <a:lnTo>
                    <a:pt x="1177" y="612"/>
                  </a:lnTo>
                  <a:lnTo>
                    <a:pt x="1180" y="612"/>
                  </a:lnTo>
                  <a:lnTo>
                    <a:pt x="1183" y="611"/>
                  </a:lnTo>
                  <a:lnTo>
                    <a:pt x="1187" y="610"/>
                  </a:lnTo>
                  <a:lnTo>
                    <a:pt x="1190" y="609"/>
                  </a:lnTo>
                  <a:lnTo>
                    <a:pt x="1193" y="608"/>
                  </a:lnTo>
                  <a:lnTo>
                    <a:pt x="1196" y="607"/>
                  </a:lnTo>
                  <a:lnTo>
                    <a:pt x="1200" y="606"/>
                  </a:lnTo>
                  <a:lnTo>
                    <a:pt x="1203" y="605"/>
                  </a:lnTo>
                  <a:lnTo>
                    <a:pt x="1206" y="605"/>
                  </a:lnTo>
                  <a:lnTo>
                    <a:pt x="1209" y="604"/>
                  </a:lnTo>
                  <a:lnTo>
                    <a:pt x="1213" y="603"/>
                  </a:lnTo>
                  <a:lnTo>
                    <a:pt x="1216" y="602"/>
                  </a:lnTo>
                  <a:lnTo>
                    <a:pt x="1219" y="602"/>
                  </a:lnTo>
                  <a:lnTo>
                    <a:pt x="1222" y="601"/>
                  </a:lnTo>
                  <a:lnTo>
                    <a:pt x="1226" y="600"/>
                  </a:lnTo>
                  <a:lnTo>
                    <a:pt x="1229" y="599"/>
                  </a:lnTo>
                  <a:lnTo>
                    <a:pt x="1232" y="598"/>
                  </a:lnTo>
                  <a:lnTo>
                    <a:pt x="1236" y="598"/>
                  </a:lnTo>
                  <a:lnTo>
                    <a:pt x="1239" y="597"/>
                  </a:lnTo>
                  <a:lnTo>
                    <a:pt x="1242" y="596"/>
                  </a:lnTo>
                  <a:lnTo>
                    <a:pt x="1245" y="595"/>
                  </a:lnTo>
                  <a:lnTo>
                    <a:pt x="1249" y="595"/>
                  </a:lnTo>
                  <a:lnTo>
                    <a:pt x="1252" y="594"/>
                  </a:lnTo>
                  <a:lnTo>
                    <a:pt x="1255" y="593"/>
                  </a:lnTo>
                  <a:lnTo>
                    <a:pt x="1258" y="593"/>
                  </a:lnTo>
                  <a:lnTo>
                    <a:pt x="1262" y="592"/>
                  </a:lnTo>
                  <a:lnTo>
                    <a:pt x="1265" y="592"/>
                  </a:lnTo>
                  <a:lnTo>
                    <a:pt x="1268" y="591"/>
                  </a:lnTo>
                  <a:lnTo>
                    <a:pt x="1271" y="591"/>
                  </a:lnTo>
                  <a:lnTo>
                    <a:pt x="1275" y="590"/>
                  </a:lnTo>
                  <a:lnTo>
                    <a:pt x="1278" y="589"/>
                  </a:lnTo>
                  <a:lnTo>
                    <a:pt x="1281" y="589"/>
                  </a:lnTo>
                  <a:lnTo>
                    <a:pt x="1284" y="588"/>
                  </a:lnTo>
                  <a:lnTo>
                    <a:pt x="1288" y="588"/>
                  </a:lnTo>
                  <a:lnTo>
                    <a:pt x="1291" y="587"/>
                  </a:lnTo>
                  <a:lnTo>
                    <a:pt x="1294" y="587"/>
                  </a:lnTo>
                  <a:lnTo>
                    <a:pt x="1297" y="586"/>
                  </a:lnTo>
                  <a:lnTo>
                    <a:pt x="1301" y="585"/>
                  </a:lnTo>
                  <a:lnTo>
                    <a:pt x="1304" y="585"/>
                  </a:lnTo>
                  <a:lnTo>
                    <a:pt x="1307" y="584"/>
                  </a:lnTo>
                  <a:lnTo>
                    <a:pt x="1311" y="583"/>
                  </a:lnTo>
                  <a:lnTo>
                    <a:pt x="1314" y="582"/>
                  </a:lnTo>
                  <a:lnTo>
                    <a:pt x="1317" y="581"/>
                  </a:lnTo>
                  <a:lnTo>
                    <a:pt x="1320" y="580"/>
                  </a:lnTo>
                  <a:lnTo>
                    <a:pt x="1324" y="579"/>
                  </a:lnTo>
                  <a:lnTo>
                    <a:pt x="1327" y="578"/>
                  </a:lnTo>
                  <a:lnTo>
                    <a:pt x="1330" y="577"/>
                  </a:lnTo>
                  <a:lnTo>
                    <a:pt x="1333" y="576"/>
                  </a:lnTo>
                  <a:lnTo>
                    <a:pt x="1337" y="575"/>
                  </a:lnTo>
                  <a:lnTo>
                    <a:pt x="1340" y="574"/>
                  </a:lnTo>
                  <a:lnTo>
                    <a:pt x="1343" y="572"/>
                  </a:lnTo>
                  <a:lnTo>
                    <a:pt x="1346" y="571"/>
                  </a:lnTo>
                  <a:lnTo>
                    <a:pt x="1350" y="570"/>
                  </a:lnTo>
                  <a:lnTo>
                    <a:pt x="1353" y="569"/>
                  </a:lnTo>
                  <a:lnTo>
                    <a:pt x="1356" y="567"/>
                  </a:lnTo>
                  <a:lnTo>
                    <a:pt x="1359" y="566"/>
                  </a:lnTo>
                  <a:lnTo>
                    <a:pt x="1363" y="564"/>
                  </a:lnTo>
                  <a:lnTo>
                    <a:pt x="1366" y="563"/>
                  </a:lnTo>
                  <a:lnTo>
                    <a:pt x="1369" y="561"/>
                  </a:lnTo>
                  <a:lnTo>
                    <a:pt x="1372" y="559"/>
                  </a:lnTo>
                  <a:lnTo>
                    <a:pt x="1376" y="557"/>
                  </a:lnTo>
                  <a:lnTo>
                    <a:pt x="1379" y="556"/>
                  </a:lnTo>
                  <a:lnTo>
                    <a:pt x="1382" y="554"/>
                  </a:lnTo>
                  <a:lnTo>
                    <a:pt x="1386" y="552"/>
                  </a:lnTo>
                  <a:lnTo>
                    <a:pt x="1389" y="550"/>
                  </a:lnTo>
                  <a:lnTo>
                    <a:pt x="1392" y="548"/>
                  </a:lnTo>
                  <a:lnTo>
                    <a:pt x="1395" y="545"/>
                  </a:lnTo>
                  <a:lnTo>
                    <a:pt x="1399" y="543"/>
                  </a:lnTo>
                  <a:lnTo>
                    <a:pt x="1402" y="541"/>
                  </a:lnTo>
                  <a:lnTo>
                    <a:pt x="1405" y="538"/>
                  </a:lnTo>
                  <a:lnTo>
                    <a:pt x="1408" y="536"/>
                  </a:lnTo>
                  <a:lnTo>
                    <a:pt x="1412" y="533"/>
                  </a:lnTo>
                  <a:lnTo>
                    <a:pt x="1415" y="530"/>
                  </a:lnTo>
                  <a:lnTo>
                    <a:pt x="1418" y="528"/>
                  </a:lnTo>
                  <a:lnTo>
                    <a:pt x="1421" y="525"/>
                  </a:lnTo>
                  <a:lnTo>
                    <a:pt x="1425" y="522"/>
                  </a:lnTo>
                  <a:lnTo>
                    <a:pt x="1428" y="519"/>
                  </a:lnTo>
                  <a:lnTo>
                    <a:pt x="1431" y="516"/>
                  </a:lnTo>
                  <a:lnTo>
                    <a:pt x="1434" y="513"/>
                  </a:lnTo>
                  <a:lnTo>
                    <a:pt x="1438" y="510"/>
                  </a:lnTo>
                  <a:lnTo>
                    <a:pt x="1441" y="507"/>
                  </a:lnTo>
                  <a:lnTo>
                    <a:pt x="1444" y="504"/>
                  </a:lnTo>
                  <a:lnTo>
                    <a:pt x="1447" y="501"/>
                  </a:lnTo>
                  <a:lnTo>
                    <a:pt x="1451" y="497"/>
                  </a:lnTo>
                  <a:lnTo>
                    <a:pt x="1454" y="494"/>
                  </a:lnTo>
                  <a:lnTo>
                    <a:pt x="1457" y="491"/>
                  </a:lnTo>
                  <a:lnTo>
                    <a:pt x="1461" y="487"/>
                  </a:lnTo>
                  <a:lnTo>
                    <a:pt x="1464" y="484"/>
                  </a:lnTo>
                  <a:lnTo>
                    <a:pt x="1467" y="480"/>
                  </a:lnTo>
                  <a:lnTo>
                    <a:pt x="1470" y="476"/>
                  </a:lnTo>
                  <a:lnTo>
                    <a:pt x="1474" y="473"/>
                  </a:lnTo>
                  <a:lnTo>
                    <a:pt x="1477" y="469"/>
                  </a:lnTo>
                  <a:lnTo>
                    <a:pt x="1480" y="465"/>
                  </a:lnTo>
                  <a:lnTo>
                    <a:pt x="1483" y="462"/>
                  </a:lnTo>
                  <a:lnTo>
                    <a:pt x="1487" y="458"/>
                  </a:lnTo>
                  <a:lnTo>
                    <a:pt x="1490" y="454"/>
                  </a:lnTo>
                  <a:lnTo>
                    <a:pt x="1493" y="450"/>
                  </a:lnTo>
                  <a:lnTo>
                    <a:pt x="1496" y="446"/>
                  </a:lnTo>
                  <a:lnTo>
                    <a:pt x="1500" y="442"/>
                  </a:lnTo>
                  <a:lnTo>
                    <a:pt x="1503" y="439"/>
                  </a:lnTo>
                  <a:lnTo>
                    <a:pt x="1506" y="435"/>
                  </a:lnTo>
                  <a:lnTo>
                    <a:pt x="1509" y="431"/>
                  </a:lnTo>
                  <a:lnTo>
                    <a:pt x="1513" y="427"/>
                  </a:lnTo>
                  <a:lnTo>
                    <a:pt x="1516" y="423"/>
                  </a:lnTo>
                  <a:lnTo>
                    <a:pt x="1519" y="419"/>
                  </a:lnTo>
                  <a:lnTo>
                    <a:pt x="1523" y="415"/>
                  </a:lnTo>
                  <a:lnTo>
                    <a:pt x="1526" y="411"/>
                  </a:lnTo>
                  <a:lnTo>
                    <a:pt x="1529" y="408"/>
                  </a:lnTo>
                  <a:lnTo>
                    <a:pt x="1532" y="404"/>
                  </a:lnTo>
                  <a:lnTo>
                    <a:pt x="1536" y="400"/>
                  </a:lnTo>
                  <a:lnTo>
                    <a:pt x="1539" y="396"/>
                  </a:lnTo>
                  <a:lnTo>
                    <a:pt x="1542" y="393"/>
                  </a:lnTo>
                  <a:lnTo>
                    <a:pt x="1545" y="389"/>
                  </a:lnTo>
                  <a:lnTo>
                    <a:pt x="1549" y="385"/>
                  </a:lnTo>
                  <a:lnTo>
                    <a:pt x="1552" y="382"/>
                  </a:lnTo>
                  <a:lnTo>
                    <a:pt x="1555" y="379"/>
                  </a:lnTo>
                  <a:lnTo>
                    <a:pt x="1558" y="375"/>
                  </a:lnTo>
                  <a:lnTo>
                    <a:pt x="1562" y="372"/>
                  </a:lnTo>
                  <a:lnTo>
                    <a:pt x="1565" y="369"/>
                  </a:lnTo>
                  <a:lnTo>
                    <a:pt x="1568" y="366"/>
                  </a:lnTo>
                  <a:lnTo>
                    <a:pt x="1571" y="363"/>
                  </a:lnTo>
                  <a:lnTo>
                    <a:pt x="1575" y="360"/>
                  </a:lnTo>
                  <a:lnTo>
                    <a:pt x="1578" y="357"/>
                  </a:lnTo>
                  <a:lnTo>
                    <a:pt x="1581" y="354"/>
                  </a:lnTo>
                  <a:lnTo>
                    <a:pt x="1584" y="352"/>
                  </a:lnTo>
                  <a:lnTo>
                    <a:pt x="1588" y="349"/>
                  </a:lnTo>
                  <a:lnTo>
                    <a:pt x="1591" y="347"/>
                  </a:lnTo>
                  <a:lnTo>
                    <a:pt x="1594" y="344"/>
                  </a:lnTo>
                  <a:lnTo>
                    <a:pt x="1598" y="342"/>
                  </a:lnTo>
                  <a:lnTo>
                    <a:pt x="1601" y="340"/>
                  </a:lnTo>
                  <a:lnTo>
                    <a:pt x="1604" y="338"/>
                  </a:lnTo>
                  <a:lnTo>
                    <a:pt x="1607" y="336"/>
                  </a:lnTo>
                  <a:lnTo>
                    <a:pt x="1611" y="334"/>
                  </a:lnTo>
                  <a:lnTo>
                    <a:pt x="1614" y="333"/>
                  </a:lnTo>
                  <a:lnTo>
                    <a:pt x="1617" y="331"/>
                  </a:lnTo>
                  <a:lnTo>
                    <a:pt x="1620" y="330"/>
                  </a:lnTo>
                  <a:lnTo>
                    <a:pt x="1624" y="328"/>
                  </a:lnTo>
                  <a:lnTo>
                    <a:pt x="1627" y="327"/>
                  </a:lnTo>
                  <a:lnTo>
                    <a:pt x="1630" y="326"/>
                  </a:lnTo>
                  <a:lnTo>
                    <a:pt x="1633" y="326"/>
                  </a:lnTo>
                  <a:lnTo>
                    <a:pt x="1637" y="325"/>
                  </a:lnTo>
                  <a:lnTo>
                    <a:pt x="1640" y="325"/>
                  </a:lnTo>
                  <a:lnTo>
                    <a:pt x="1643" y="325"/>
                  </a:lnTo>
                  <a:lnTo>
                    <a:pt x="1646" y="324"/>
                  </a:lnTo>
                  <a:lnTo>
                    <a:pt x="1650" y="324"/>
                  </a:lnTo>
                  <a:lnTo>
                    <a:pt x="1653" y="325"/>
                  </a:lnTo>
                  <a:lnTo>
                    <a:pt x="1656" y="325"/>
                  </a:lnTo>
                  <a:lnTo>
                    <a:pt x="1659" y="325"/>
                  </a:lnTo>
                  <a:lnTo>
                    <a:pt x="1663" y="326"/>
                  </a:lnTo>
                  <a:lnTo>
                    <a:pt x="1666" y="326"/>
                  </a:lnTo>
                  <a:lnTo>
                    <a:pt x="1669" y="327"/>
                  </a:lnTo>
                  <a:lnTo>
                    <a:pt x="1673" y="328"/>
                  </a:lnTo>
                  <a:lnTo>
                    <a:pt x="1676" y="329"/>
                  </a:lnTo>
                  <a:lnTo>
                    <a:pt x="1679" y="330"/>
                  </a:lnTo>
                  <a:lnTo>
                    <a:pt x="1682" y="331"/>
                  </a:lnTo>
                  <a:lnTo>
                    <a:pt x="1686" y="332"/>
                  </a:lnTo>
                  <a:lnTo>
                    <a:pt x="1689" y="333"/>
                  </a:lnTo>
                  <a:lnTo>
                    <a:pt x="1692" y="335"/>
                  </a:lnTo>
                  <a:lnTo>
                    <a:pt x="1695" y="336"/>
                  </a:lnTo>
                  <a:lnTo>
                    <a:pt x="1699" y="337"/>
                  </a:lnTo>
                  <a:lnTo>
                    <a:pt x="1702" y="339"/>
                  </a:lnTo>
                  <a:lnTo>
                    <a:pt x="1705" y="340"/>
                  </a:lnTo>
                  <a:lnTo>
                    <a:pt x="1708" y="342"/>
                  </a:lnTo>
                  <a:lnTo>
                    <a:pt x="1712" y="344"/>
                  </a:lnTo>
                  <a:lnTo>
                    <a:pt x="1715" y="345"/>
                  </a:lnTo>
                  <a:lnTo>
                    <a:pt x="1718" y="347"/>
                  </a:lnTo>
                  <a:lnTo>
                    <a:pt x="1721" y="349"/>
                  </a:lnTo>
                  <a:lnTo>
                    <a:pt x="1725" y="351"/>
                  </a:lnTo>
                  <a:lnTo>
                    <a:pt x="1728" y="353"/>
                  </a:lnTo>
                  <a:lnTo>
                    <a:pt x="1731" y="355"/>
                  </a:lnTo>
                  <a:lnTo>
                    <a:pt x="1734" y="357"/>
                  </a:lnTo>
                  <a:lnTo>
                    <a:pt x="1738" y="359"/>
                  </a:lnTo>
                  <a:lnTo>
                    <a:pt x="1741" y="361"/>
                  </a:lnTo>
                  <a:lnTo>
                    <a:pt x="1744" y="363"/>
                  </a:lnTo>
                  <a:lnTo>
                    <a:pt x="1748" y="365"/>
                  </a:lnTo>
                  <a:lnTo>
                    <a:pt x="1751" y="367"/>
                  </a:lnTo>
                  <a:lnTo>
                    <a:pt x="1754" y="368"/>
                  </a:lnTo>
                  <a:lnTo>
                    <a:pt x="1757" y="370"/>
                  </a:lnTo>
                  <a:lnTo>
                    <a:pt x="1761" y="372"/>
                  </a:lnTo>
                  <a:lnTo>
                    <a:pt x="1764" y="374"/>
                  </a:lnTo>
                  <a:lnTo>
                    <a:pt x="1767" y="376"/>
                  </a:lnTo>
                  <a:lnTo>
                    <a:pt x="1770" y="378"/>
                  </a:lnTo>
                  <a:lnTo>
                    <a:pt x="1774" y="380"/>
                  </a:lnTo>
                  <a:lnTo>
                    <a:pt x="1777" y="381"/>
                  </a:lnTo>
                  <a:lnTo>
                    <a:pt x="1780" y="383"/>
                  </a:lnTo>
                  <a:lnTo>
                    <a:pt x="1783" y="385"/>
                  </a:lnTo>
                  <a:lnTo>
                    <a:pt x="1787" y="386"/>
                  </a:lnTo>
                  <a:lnTo>
                    <a:pt x="1790" y="388"/>
                  </a:lnTo>
                  <a:lnTo>
                    <a:pt x="1793" y="389"/>
                  </a:lnTo>
                  <a:lnTo>
                    <a:pt x="1796" y="390"/>
                  </a:lnTo>
                  <a:lnTo>
                    <a:pt x="1800" y="392"/>
                  </a:lnTo>
                  <a:lnTo>
                    <a:pt x="1803" y="393"/>
                  </a:lnTo>
                  <a:lnTo>
                    <a:pt x="1806" y="394"/>
                  </a:lnTo>
                  <a:lnTo>
                    <a:pt x="1809" y="395"/>
                  </a:lnTo>
                  <a:lnTo>
                    <a:pt x="1813" y="396"/>
                  </a:lnTo>
                  <a:lnTo>
                    <a:pt x="1816" y="397"/>
                  </a:lnTo>
                  <a:lnTo>
                    <a:pt x="1819" y="397"/>
                  </a:lnTo>
                  <a:lnTo>
                    <a:pt x="1823" y="398"/>
                  </a:lnTo>
                  <a:lnTo>
                    <a:pt x="1826" y="399"/>
                  </a:lnTo>
                  <a:lnTo>
                    <a:pt x="1829" y="399"/>
                  </a:lnTo>
                  <a:lnTo>
                    <a:pt x="1832" y="400"/>
                  </a:lnTo>
                  <a:lnTo>
                    <a:pt x="1836" y="400"/>
                  </a:lnTo>
                  <a:lnTo>
                    <a:pt x="1839" y="401"/>
                  </a:lnTo>
                  <a:lnTo>
                    <a:pt x="1842" y="401"/>
                  </a:lnTo>
                  <a:lnTo>
                    <a:pt x="1845" y="401"/>
                  </a:lnTo>
                  <a:lnTo>
                    <a:pt x="1849" y="401"/>
                  </a:lnTo>
                  <a:lnTo>
                    <a:pt x="1852" y="401"/>
                  </a:lnTo>
                  <a:lnTo>
                    <a:pt x="1855" y="401"/>
                  </a:lnTo>
                  <a:lnTo>
                    <a:pt x="1858" y="401"/>
                  </a:lnTo>
                  <a:lnTo>
                    <a:pt x="1862" y="400"/>
                  </a:lnTo>
                  <a:lnTo>
                    <a:pt x="1865" y="400"/>
                  </a:lnTo>
                  <a:lnTo>
                    <a:pt x="1868" y="400"/>
                  </a:lnTo>
                  <a:lnTo>
                    <a:pt x="1871" y="399"/>
                  </a:lnTo>
                  <a:lnTo>
                    <a:pt x="1875" y="398"/>
                  </a:lnTo>
                  <a:lnTo>
                    <a:pt x="1878" y="398"/>
                  </a:lnTo>
                  <a:lnTo>
                    <a:pt x="1881" y="397"/>
                  </a:lnTo>
                  <a:lnTo>
                    <a:pt x="1885" y="396"/>
                  </a:lnTo>
                  <a:lnTo>
                    <a:pt x="1888" y="395"/>
                  </a:lnTo>
                  <a:lnTo>
                    <a:pt x="1891" y="394"/>
                  </a:lnTo>
                  <a:lnTo>
                    <a:pt x="1894" y="392"/>
                  </a:lnTo>
                  <a:lnTo>
                    <a:pt x="1898" y="391"/>
                  </a:lnTo>
                  <a:lnTo>
                    <a:pt x="1901" y="390"/>
                  </a:lnTo>
                  <a:lnTo>
                    <a:pt x="1904" y="388"/>
                  </a:lnTo>
                  <a:lnTo>
                    <a:pt x="1907" y="387"/>
                  </a:lnTo>
                  <a:lnTo>
                    <a:pt x="1911" y="385"/>
                  </a:lnTo>
                  <a:lnTo>
                    <a:pt x="1914" y="383"/>
                  </a:lnTo>
                  <a:lnTo>
                    <a:pt x="1917" y="382"/>
                  </a:lnTo>
                  <a:lnTo>
                    <a:pt x="1920" y="380"/>
                  </a:lnTo>
                  <a:lnTo>
                    <a:pt x="1924" y="378"/>
                  </a:lnTo>
                  <a:lnTo>
                    <a:pt x="1927" y="376"/>
                  </a:lnTo>
                  <a:lnTo>
                    <a:pt x="1930" y="374"/>
                  </a:lnTo>
                  <a:lnTo>
                    <a:pt x="1933" y="372"/>
                  </a:lnTo>
                  <a:lnTo>
                    <a:pt x="1937" y="370"/>
                  </a:lnTo>
                  <a:lnTo>
                    <a:pt x="1940" y="368"/>
                  </a:lnTo>
                  <a:lnTo>
                    <a:pt x="1943" y="366"/>
                  </a:lnTo>
                  <a:lnTo>
                    <a:pt x="1946" y="364"/>
                  </a:lnTo>
                  <a:lnTo>
                    <a:pt x="1950" y="361"/>
                  </a:lnTo>
                  <a:lnTo>
                    <a:pt x="1953" y="359"/>
                  </a:lnTo>
                  <a:lnTo>
                    <a:pt x="1956" y="357"/>
                  </a:lnTo>
                  <a:lnTo>
                    <a:pt x="1960" y="354"/>
                  </a:lnTo>
                  <a:lnTo>
                    <a:pt x="1963" y="352"/>
                  </a:lnTo>
                  <a:lnTo>
                    <a:pt x="1966" y="349"/>
                  </a:lnTo>
                  <a:lnTo>
                    <a:pt x="1969" y="347"/>
                  </a:lnTo>
                  <a:lnTo>
                    <a:pt x="1973" y="344"/>
                  </a:lnTo>
                  <a:lnTo>
                    <a:pt x="1976" y="341"/>
                  </a:lnTo>
                  <a:lnTo>
                    <a:pt x="1979" y="339"/>
                  </a:lnTo>
                  <a:lnTo>
                    <a:pt x="1982" y="336"/>
                  </a:lnTo>
                  <a:lnTo>
                    <a:pt x="1986" y="334"/>
                  </a:lnTo>
                  <a:lnTo>
                    <a:pt x="1989" y="331"/>
                  </a:lnTo>
                  <a:lnTo>
                    <a:pt x="1992" y="328"/>
                  </a:lnTo>
                  <a:lnTo>
                    <a:pt x="1995" y="326"/>
                  </a:lnTo>
                  <a:lnTo>
                    <a:pt x="1999" y="323"/>
                  </a:lnTo>
                  <a:lnTo>
                    <a:pt x="2002" y="321"/>
                  </a:lnTo>
                  <a:lnTo>
                    <a:pt x="2005" y="318"/>
                  </a:lnTo>
                  <a:lnTo>
                    <a:pt x="2008" y="315"/>
                  </a:lnTo>
                  <a:lnTo>
                    <a:pt x="2012" y="313"/>
                  </a:lnTo>
                  <a:lnTo>
                    <a:pt x="2015" y="310"/>
                  </a:lnTo>
                  <a:lnTo>
                    <a:pt x="2018" y="308"/>
                  </a:lnTo>
                  <a:lnTo>
                    <a:pt x="2021" y="306"/>
                  </a:lnTo>
                  <a:lnTo>
                    <a:pt x="2025" y="303"/>
                  </a:lnTo>
                  <a:lnTo>
                    <a:pt x="2028" y="301"/>
                  </a:lnTo>
                  <a:lnTo>
                    <a:pt x="2031" y="299"/>
                  </a:lnTo>
                  <a:lnTo>
                    <a:pt x="2035" y="296"/>
                  </a:lnTo>
                  <a:lnTo>
                    <a:pt x="2038" y="294"/>
                  </a:lnTo>
                  <a:lnTo>
                    <a:pt x="2041" y="292"/>
                  </a:lnTo>
                  <a:lnTo>
                    <a:pt x="2044" y="290"/>
                  </a:lnTo>
                  <a:lnTo>
                    <a:pt x="2048" y="289"/>
                  </a:lnTo>
                  <a:lnTo>
                    <a:pt x="2051" y="287"/>
                  </a:lnTo>
                  <a:lnTo>
                    <a:pt x="2054" y="285"/>
                  </a:lnTo>
                  <a:lnTo>
                    <a:pt x="2057" y="284"/>
                  </a:lnTo>
                  <a:lnTo>
                    <a:pt x="2061" y="282"/>
                  </a:lnTo>
                  <a:lnTo>
                    <a:pt x="2064" y="281"/>
                  </a:lnTo>
                  <a:lnTo>
                    <a:pt x="2067" y="279"/>
                  </a:lnTo>
                  <a:lnTo>
                    <a:pt x="2070" y="278"/>
                  </a:lnTo>
                  <a:lnTo>
                    <a:pt x="2074" y="277"/>
                  </a:lnTo>
                  <a:lnTo>
                    <a:pt x="2077" y="276"/>
                  </a:lnTo>
                  <a:lnTo>
                    <a:pt x="2080" y="275"/>
                  </a:lnTo>
                  <a:lnTo>
                    <a:pt x="2083" y="274"/>
                  </a:lnTo>
                  <a:lnTo>
                    <a:pt x="2087" y="273"/>
                  </a:lnTo>
                  <a:lnTo>
                    <a:pt x="2090" y="272"/>
                  </a:lnTo>
                  <a:lnTo>
                    <a:pt x="2093" y="272"/>
                  </a:lnTo>
                  <a:lnTo>
                    <a:pt x="2096" y="271"/>
                  </a:lnTo>
                  <a:lnTo>
                    <a:pt x="2100" y="271"/>
                  </a:lnTo>
                  <a:lnTo>
                    <a:pt x="2103" y="271"/>
                  </a:lnTo>
                  <a:lnTo>
                    <a:pt x="2106" y="271"/>
                  </a:lnTo>
                  <a:lnTo>
                    <a:pt x="2110" y="270"/>
                  </a:lnTo>
                  <a:lnTo>
                    <a:pt x="2113" y="271"/>
                  </a:lnTo>
                  <a:lnTo>
                    <a:pt x="2116" y="271"/>
                  </a:lnTo>
                  <a:lnTo>
                    <a:pt x="2119" y="271"/>
                  </a:lnTo>
                  <a:lnTo>
                    <a:pt x="2123" y="272"/>
                  </a:lnTo>
                  <a:lnTo>
                    <a:pt x="2126" y="272"/>
                  </a:lnTo>
                  <a:lnTo>
                    <a:pt x="2129" y="273"/>
                  </a:lnTo>
                  <a:lnTo>
                    <a:pt x="2132" y="274"/>
                  </a:lnTo>
                  <a:lnTo>
                    <a:pt x="2136" y="275"/>
                  </a:lnTo>
                  <a:lnTo>
                    <a:pt x="2139" y="276"/>
                  </a:lnTo>
                  <a:lnTo>
                    <a:pt x="2142" y="278"/>
                  </a:lnTo>
                  <a:lnTo>
                    <a:pt x="2145" y="279"/>
                  </a:lnTo>
                  <a:lnTo>
                    <a:pt x="2149" y="281"/>
                  </a:lnTo>
                  <a:lnTo>
                    <a:pt x="2152" y="282"/>
                  </a:lnTo>
                  <a:lnTo>
                    <a:pt x="2155" y="284"/>
                  </a:lnTo>
                  <a:lnTo>
                    <a:pt x="2158" y="285"/>
                  </a:lnTo>
                  <a:lnTo>
                    <a:pt x="2162" y="287"/>
                  </a:lnTo>
                  <a:lnTo>
                    <a:pt x="2165" y="289"/>
                  </a:lnTo>
                  <a:lnTo>
                    <a:pt x="2168" y="291"/>
                  </a:lnTo>
                  <a:lnTo>
                    <a:pt x="2171" y="293"/>
                  </a:lnTo>
                  <a:lnTo>
                    <a:pt x="2175" y="295"/>
                  </a:lnTo>
                  <a:lnTo>
                    <a:pt x="2178" y="297"/>
                  </a:lnTo>
                  <a:lnTo>
                    <a:pt x="2181" y="299"/>
                  </a:lnTo>
                  <a:lnTo>
                    <a:pt x="2185" y="302"/>
                  </a:lnTo>
                  <a:lnTo>
                    <a:pt x="2188" y="304"/>
                  </a:lnTo>
                  <a:lnTo>
                    <a:pt x="2191" y="306"/>
                  </a:lnTo>
                  <a:lnTo>
                    <a:pt x="2194" y="308"/>
                  </a:lnTo>
                  <a:lnTo>
                    <a:pt x="2198" y="311"/>
                  </a:lnTo>
                  <a:lnTo>
                    <a:pt x="2201" y="313"/>
                  </a:lnTo>
                  <a:lnTo>
                    <a:pt x="2204" y="316"/>
                  </a:lnTo>
                  <a:lnTo>
                    <a:pt x="2207" y="318"/>
                  </a:lnTo>
                  <a:lnTo>
                    <a:pt x="2211" y="321"/>
                  </a:lnTo>
                  <a:lnTo>
                    <a:pt x="2214" y="323"/>
                  </a:lnTo>
                  <a:lnTo>
                    <a:pt x="2217" y="326"/>
                  </a:lnTo>
                  <a:lnTo>
                    <a:pt x="2220" y="328"/>
                  </a:lnTo>
                  <a:lnTo>
                    <a:pt x="2224" y="331"/>
                  </a:lnTo>
                  <a:lnTo>
                    <a:pt x="2227" y="334"/>
                  </a:lnTo>
                  <a:lnTo>
                    <a:pt x="2230" y="336"/>
                  </a:lnTo>
                  <a:lnTo>
                    <a:pt x="2233" y="339"/>
                  </a:lnTo>
                  <a:lnTo>
                    <a:pt x="2237" y="341"/>
                  </a:lnTo>
                  <a:lnTo>
                    <a:pt x="2240" y="344"/>
                  </a:lnTo>
                  <a:lnTo>
                    <a:pt x="2243" y="346"/>
                  </a:lnTo>
                  <a:lnTo>
                    <a:pt x="2247" y="349"/>
                  </a:lnTo>
                  <a:lnTo>
                    <a:pt x="2250" y="351"/>
                  </a:lnTo>
                  <a:lnTo>
                    <a:pt x="2253" y="354"/>
                  </a:lnTo>
                  <a:lnTo>
                    <a:pt x="2256" y="356"/>
                  </a:lnTo>
                  <a:lnTo>
                    <a:pt x="2260" y="359"/>
                  </a:lnTo>
                  <a:lnTo>
                    <a:pt x="2263" y="361"/>
                  </a:lnTo>
                  <a:lnTo>
                    <a:pt x="2266" y="363"/>
                  </a:lnTo>
                  <a:lnTo>
                    <a:pt x="2269" y="366"/>
                  </a:lnTo>
                  <a:lnTo>
                    <a:pt x="2273" y="368"/>
                  </a:lnTo>
                  <a:lnTo>
                    <a:pt x="2276" y="370"/>
                  </a:lnTo>
                  <a:lnTo>
                    <a:pt x="2279" y="372"/>
                  </a:lnTo>
                  <a:lnTo>
                    <a:pt x="2282" y="374"/>
                  </a:lnTo>
                  <a:lnTo>
                    <a:pt x="2286" y="376"/>
                  </a:lnTo>
                  <a:lnTo>
                    <a:pt x="2289" y="378"/>
                  </a:lnTo>
                  <a:lnTo>
                    <a:pt x="2292" y="380"/>
                  </a:lnTo>
                  <a:lnTo>
                    <a:pt x="2295" y="382"/>
                  </a:lnTo>
                  <a:lnTo>
                    <a:pt x="2299" y="383"/>
                  </a:lnTo>
                  <a:lnTo>
                    <a:pt x="2302" y="385"/>
                  </a:lnTo>
                  <a:lnTo>
                    <a:pt x="2305" y="387"/>
                  </a:lnTo>
                  <a:lnTo>
                    <a:pt x="2308" y="388"/>
                  </a:lnTo>
                  <a:lnTo>
                    <a:pt x="2312" y="389"/>
                  </a:lnTo>
                  <a:lnTo>
                    <a:pt x="2315" y="391"/>
                  </a:lnTo>
                  <a:lnTo>
                    <a:pt x="2318" y="392"/>
                  </a:lnTo>
                  <a:lnTo>
                    <a:pt x="2322" y="393"/>
                  </a:lnTo>
                  <a:lnTo>
                    <a:pt x="2325" y="395"/>
                  </a:lnTo>
                  <a:lnTo>
                    <a:pt x="2328" y="396"/>
                  </a:lnTo>
                  <a:lnTo>
                    <a:pt x="2331" y="397"/>
                  </a:lnTo>
                  <a:lnTo>
                    <a:pt x="2335" y="398"/>
                  </a:lnTo>
                  <a:lnTo>
                    <a:pt x="2338" y="399"/>
                  </a:lnTo>
                  <a:lnTo>
                    <a:pt x="2341" y="400"/>
                  </a:lnTo>
                  <a:lnTo>
                    <a:pt x="2344" y="400"/>
                  </a:lnTo>
                  <a:lnTo>
                    <a:pt x="2348" y="401"/>
                  </a:lnTo>
                  <a:lnTo>
                    <a:pt x="2351" y="402"/>
                  </a:lnTo>
                  <a:lnTo>
                    <a:pt x="2354" y="402"/>
                  </a:lnTo>
                  <a:lnTo>
                    <a:pt x="2357" y="403"/>
                  </a:lnTo>
                  <a:lnTo>
                    <a:pt x="2361" y="403"/>
                  </a:lnTo>
                  <a:lnTo>
                    <a:pt x="2364" y="404"/>
                  </a:lnTo>
                  <a:lnTo>
                    <a:pt x="2367" y="404"/>
                  </a:lnTo>
                  <a:lnTo>
                    <a:pt x="2370" y="404"/>
                  </a:lnTo>
                  <a:lnTo>
                    <a:pt x="2374" y="404"/>
                  </a:lnTo>
                  <a:lnTo>
                    <a:pt x="2377" y="404"/>
                  </a:lnTo>
                  <a:lnTo>
                    <a:pt x="2380" y="404"/>
                  </a:lnTo>
                  <a:lnTo>
                    <a:pt x="2383" y="404"/>
                  </a:lnTo>
                  <a:lnTo>
                    <a:pt x="2387" y="404"/>
                  </a:lnTo>
                  <a:lnTo>
                    <a:pt x="2390" y="404"/>
                  </a:lnTo>
                  <a:lnTo>
                    <a:pt x="2393" y="403"/>
                  </a:lnTo>
                  <a:lnTo>
                    <a:pt x="2397" y="403"/>
                  </a:lnTo>
                  <a:lnTo>
                    <a:pt x="2400" y="403"/>
                  </a:lnTo>
                  <a:lnTo>
                    <a:pt x="2403" y="402"/>
                  </a:lnTo>
                  <a:lnTo>
                    <a:pt x="2406" y="402"/>
                  </a:lnTo>
                  <a:lnTo>
                    <a:pt x="2410" y="401"/>
                  </a:lnTo>
                  <a:lnTo>
                    <a:pt x="2413" y="401"/>
                  </a:lnTo>
                  <a:lnTo>
                    <a:pt x="2416" y="400"/>
                  </a:lnTo>
                  <a:lnTo>
                    <a:pt x="2419" y="399"/>
                  </a:lnTo>
                  <a:lnTo>
                    <a:pt x="2423" y="399"/>
                  </a:lnTo>
                  <a:lnTo>
                    <a:pt x="2426" y="398"/>
                  </a:lnTo>
                  <a:lnTo>
                    <a:pt x="2429" y="397"/>
                  </a:lnTo>
                  <a:lnTo>
                    <a:pt x="2432" y="396"/>
                  </a:lnTo>
                  <a:lnTo>
                    <a:pt x="2436" y="396"/>
                  </a:lnTo>
                  <a:lnTo>
                    <a:pt x="2439" y="395"/>
                  </a:lnTo>
                  <a:lnTo>
                    <a:pt x="2442" y="394"/>
                  </a:lnTo>
                  <a:lnTo>
                    <a:pt x="2445" y="393"/>
                  </a:lnTo>
                  <a:lnTo>
                    <a:pt x="2449" y="392"/>
                  </a:lnTo>
                  <a:lnTo>
                    <a:pt x="2452" y="391"/>
                  </a:lnTo>
                  <a:lnTo>
                    <a:pt x="2455" y="390"/>
                  </a:lnTo>
                  <a:lnTo>
                    <a:pt x="2458" y="388"/>
                  </a:lnTo>
                  <a:lnTo>
                    <a:pt x="2462" y="387"/>
                  </a:lnTo>
                  <a:lnTo>
                    <a:pt x="2465" y="386"/>
                  </a:lnTo>
                  <a:lnTo>
                    <a:pt x="2468" y="385"/>
                  </a:lnTo>
                  <a:lnTo>
                    <a:pt x="2472" y="384"/>
                  </a:lnTo>
                  <a:lnTo>
                    <a:pt x="2475" y="382"/>
                  </a:lnTo>
                  <a:lnTo>
                    <a:pt x="2478" y="381"/>
                  </a:lnTo>
                  <a:lnTo>
                    <a:pt x="2481" y="380"/>
                  </a:lnTo>
                  <a:lnTo>
                    <a:pt x="2485" y="379"/>
                  </a:lnTo>
                  <a:lnTo>
                    <a:pt x="2488" y="377"/>
                  </a:lnTo>
                  <a:lnTo>
                    <a:pt x="2491" y="376"/>
                  </a:lnTo>
                  <a:lnTo>
                    <a:pt x="2494" y="375"/>
                  </a:lnTo>
                  <a:lnTo>
                    <a:pt x="2498" y="374"/>
                  </a:lnTo>
                  <a:lnTo>
                    <a:pt x="2501" y="372"/>
                  </a:lnTo>
                  <a:lnTo>
                    <a:pt x="2504" y="371"/>
                  </a:lnTo>
                  <a:lnTo>
                    <a:pt x="2507" y="370"/>
                  </a:lnTo>
                  <a:lnTo>
                    <a:pt x="2511" y="369"/>
                  </a:lnTo>
                  <a:lnTo>
                    <a:pt x="2514" y="367"/>
                  </a:lnTo>
                  <a:lnTo>
                    <a:pt x="2517" y="366"/>
                  </a:lnTo>
                  <a:lnTo>
                    <a:pt x="2520" y="365"/>
                  </a:lnTo>
                  <a:lnTo>
                    <a:pt x="2524" y="364"/>
                  </a:lnTo>
                  <a:lnTo>
                    <a:pt x="2527" y="362"/>
                  </a:lnTo>
                  <a:lnTo>
                    <a:pt x="2530" y="361"/>
                  </a:lnTo>
                  <a:lnTo>
                    <a:pt x="2533" y="360"/>
                  </a:lnTo>
                  <a:lnTo>
                    <a:pt x="2537" y="358"/>
                  </a:lnTo>
                  <a:lnTo>
                    <a:pt x="2540" y="357"/>
                  </a:lnTo>
                  <a:lnTo>
                    <a:pt x="2543" y="356"/>
                  </a:lnTo>
                  <a:lnTo>
                    <a:pt x="2547" y="355"/>
                  </a:lnTo>
                  <a:lnTo>
                    <a:pt x="2550" y="353"/>
                  </a:lnTo>
                  <a:lnTo>
                    <a:pt x="2553" y="352"/>
                  </a:lnTo>
                  <a:lnTo>
                    <a:pt x="2556" y="351"/>
                  </a:lnTo>
                  <a:lnTo>
                    <a:pt x="2560" y="350"/>
                  </a:lnTo>
                  <a:lnTo>
                    <a:pt x="2563" y="348"/>
                  </a:lnTo>
                  <a:lnTo>
                    <a:pt x="2566" y="347"/>
                  </a:lnTo>
                  <a:lnTo>
                    <a:pt x="2569" y="346"/>
                  </a:lnTo>
                  <a:lnTo>
                    <a:pt x="2573" y="345"/>
                  </a:lnTo>
                  <a:lnTo>
                    <a:pt x="2576" y="343"/>
                  </a:lnTo>
                  <a:lnTo>
                    <a:pt x="2579" y="342"/>
                  </a:lnTo>
                  <a:lnTo>
                    <a:pt x="2582" y="341"/>
                  </a:lnTo>
                  <a:lnTo>
                    <a:pt x="2586" y="340"/>
                  </a:lnTo>
                  <a:lnTo>
                    <a:pt x="2589" y="339"/>
                  </a:lnTo>
                  <a:lnTo>
                    <a:pt x="2592" y="338"/>
                  </a:lnTo>
                  <a:lnTo>
                    <a:pt x="2595" y="336"/>
                  </a:lnTo>
                  <a:lnTo>
                    <a:pt x="2599" y="335"/>
                  </a:lnTo>
                  <a:lnTo>
                    <a:pt x="2602" y="334"/>
                  </a:lnTo>
                  <a:lnTo>
                    <a:pt x="2605" y="333"/>
                  </a:lnTo>
                  <a:lnTo>
                    <a:pt x="2609" y="332"/>
                  </a:lnTo>
                  <a:lnTo>
                    <a:pt x="2612" y="330"/>
                  </a:lnTo>
                  <a:lnTo>
                    <a:pt x="2615" y="329"/>
                  </a:lnTo>
                  <a:lnTo>
                    <a:pt x="2618" y="328"/>
                  </a:lnTo>
                  <a:lnTo>
                    <a:pt x="2622" y="326"/>
                  </a:lnTo>
                  <a:lnTo>
                    <a:pt x="2625" y="325"/>
                  </a:lnTo>
                  <a:lnTo>
                    <a:pt x="2628" y="324"/>
                  </a:lnTo>
                  <a:lnTo>
                    <a:pt x="2631" y="322"/>
                  </a:lnTo>
                  <a:lnTo>
                    <a:pt x="2635" y="321"/>
                  </a:lnTo>
                  <a:lnTo>
                    <a:pt x="2638" y="320"/>
                  </a:lnTo>
                  <a:lnTo>
                    <a:pt x="2641" y="318"/>
                  </a:lnTo>
                  <a:lnTo>
                    <a:pt x="2644" y="317"/>
                  </a:lnTo>
                  <a:lnTo>
                    <a:pt x="2648" y="316"/>
                  </a:lnTo>
                  <a:lnTo>
                    <a:pt x="2651" y="314"/>
                  </a:lnTo>
                  <a:lnTo>
                    <a:pt x="2654" y="313"/>
                  </a:lnTo>
                  <a:lnTo>
                    <a:pt x="2657" y="312"/>
                  </a:lnTo>
                  <a:lnTo>
                    <a:pt x="2661" y="310"/>
                  </a:lnTo>
                  <a:lnTo>
                    <a:pt x="2664" y="309"/>
                  </a:lnTo>
                  <a:lnTo>
                    <a:pt x="2667" y="307"/>
                  </a:lnTo>
                  <a:lnTo>
                    <a:pt x="2670" y="306"/>
                  </a:lnTo>
                  <a:lnTo>
                    <a:pt x="2674" y="304"/>
                  </a:lnTo>
                  <a:lnTo>
                    <a:pt x="2677" y="303"/>
                  </a:lnTo>
                  <a:lnTo>
                    <a:pt x="2680" y="301"/>
                  </a:lnTo>
                  <a:lnTo>
                    <a:pt x="2684" y="299"/>
                  </a:lnTo>
                  <a:lnTo>
                    <a:pt x="2687" y="298"/>
                  </a:lnTo>
                  <a:lnTo>
                    <a:pt x="2690" y="296"/>
                  </a:lnTo>
                  <a:lnTo>
                    <a:pt x="2693" y="294"/>
                  </a:lnTo>
                  <a:lnTo>
                    <a:pt x="2697" y="293"/>
                  </a:lnTo>
                  <a:lnTo>
                    <a:pt x="2700" y="291"/>
                  </a:lnTo>
                  <a:lnTo>
                    <a:pt x="2703" y="289"/>
                  </a:lnTo>
                  <a:lnTo>
                    <a:pt x="2706" y="287"/>
                  </a:lnTo>
                  <a:lnTo>
                    <a:pt x="2710" y="285"/>
                  </a:lnTo>
                  <a:lnTo>
                    <a:pt x="2713" y="283"/>
                  </a:lnTo>
                  <a:lnTo>
                    <a:pt x="2716" y="282"/>
                  </a:lnTo>
                  <a:lnTo>
                    <a:pt x="2719" y="280"/>
                  </a:lnTo>
                  <a:lnTo>
                    <a:pt x="2723" y="278"/>
                  </a:lnTo>
                  <a:lnTo>
                    <a:pt x="2726" y="276"/>
                  </a:lnTo>
                  <a:lnTo>
                    <a:pt x="2729" y="274"/>
                  </a:lnTo>
                  <a:lnTo>
                    <a:pt x="2732" y="271"/>
                  </a:lnTo>
                  <a:lnTo>
                    <a:pt x="2736" y="269"/>
                  </a:lnTo>
                  <a:lnTo>
                    <a:pt x="2739" y="267"/>
                  </a:lnTo>
                  <a:lnTo>
                    <a:pt x="2742" y="265"/>
                  </a:lnTo>
                  <a:lnTo>
                    <a:pt x="2745" y="263"/>
                  </a:lnTo>
                  <a:lnTo>
                    <a:pt x="2749" y="261"/>
                  </a:lnTo>
                  <a:lnTo>
                    <a:pt x="2752" y="259"/>
                  </a:lnTo>
                  <a:lnTo>
                    <a:pt x="2755" y="256"/>
                  </a:lnTo>
                  <a:lnTo>
                    <a:pt x="2759" y="254"/>
                  </a:lnTo>
                  <a:lnTo>
                    <a:pt x="2762" y="252"/>
                  </a:lnTo>
                  <a:lnTo>
                    <a:pt x="2765" y="250"/>
                  </a:lnTo>
                  <a:lnTo>
                    <a:pt x="2768" y="247"/>
                  </a:lnTo>
                  <a:lnTo>
                    <a:pt x="2772" y="245"/>
                  </a:lnTo>
                  <a:lnTo>
                    <a:pt x="2775" y="243"/>
                  </a:lnTo>
                  <a:lnTo>
                    <a:pt x="2778" y="240"/>
                  </a:lnTo>
                  <a:lnTo>
                    <a:pt x="2781" y="238"/>
                  </a:lnTo>
                  <a:lnTo>
                    <a:pt x="2785" y="235"/>
                  </a:lnTo>
                  <a:lnTo>
                    <a:pt x="2788" y="233"/>
                  </a:lnTo>
                  <a:lnTo>
                    <a:pt x="2791" y="230"/>
                  </a:lnTo>
                  <a:lnTo>
                    <a:pt x="2794" y="228"/>
                  </a:lnTo>
                  <a:lnTo>
                    <a:pt x="2798" y="226"/>
                  </a:lnTo>
                  <a:lnTo>
                    <a:pt x="2801" y="223"/>
                  </a:lnTo>
                  <a:lnTo>
                    <a:pt x="2804" y="221"/>
                  </a:lnTo>
                  <a:lnTo>
                    <a:pt x="2807" y="218"/>
                  </a:lnTo>
                  <a:lnTo>
                    <a:pt x="2811" y="216"/>
                  </a:lnTo>
                  <a:lnTo>
                    <a:pt x="2814" y="213"/>
                  </a:lnTo>
                  <a:lnTo>
                    <a:pt x="2817" y="211"/>
                  </a:lnTo>
                  <a:lnTo>
                    <a:pt x="2820" y="208"/>
                  </a:lnTo>
                  <a:lnTo>
                    <a:pt x="2824" y="206"/>
                  </a:lnTo>
                  <a:lnTo>
                    <a:pt x="2827" y="203"/>
                  </a:lnTo>
                  <a:lnTo>
                    <a:pt x="2830" y="201"/>
                  </a:lnTo>
                  <a:lnTo>
                    <a:pt x="2834" y="198"/>
                  </a:lnTo>
                  <a:lnTo>
                    <a:pt x="2837" y="196"/>
                  </a:lnTo>
                  <a:lnTo>
                    <a:pt x="2840" y="193"/>
                  </a:lnTo>
                  <a:lnTo>
                    <a:pt x="2843" y="191"/>
                  </a:lnTo>
                  <a:lnTo>
                    <a:pt x="2847" y="188"/>
                  </a:lnTo>
                  <a:lnTo>
                    <a:pt x="2850" y="186"/>
                  </a:lnTo>
                  <a:lnTo>
                    <a:pt x="2853" y="183"/>
                  </a:lnTo>
                  <a:lnTo>
                    <a:pt x="2856" y="181"/>
                  </a:lnTo>
                  <a:lnTo>
                    <a:pt x="2860" y="179"/>
                  </a:lnTo>
                  <a:lnTo>
                    <a:pt x="2863" y="176"/>
                  </a:lnTo>
                  <a:lnTo>
                    <a:pt x="2866" y="174"/>
                  </a:lnTo>
                  <a:lnTo>
                    <a:pt x="2869" y="172"/>
                  </a:lnTo>
                  <a:lnTo>
                    <a:pt x="2873" y="169"/>
                  </a:lnTo>
                  <a:lnTo>
                    <a:pt x="2876" y="167"/>
                  </a:lnTo>
                  <a:lnTo>
                    <a:pt x="2879" y="165"/>
                  </a:lnTo>
                  <a:lnTo>
                    <a:pt x="2882" y="163"/>
                  </a:lnTo>
                  <a:lnTo>
                    <a:pt x="2886" y="160"/>
                  </a:lnTo>
                  <a:lnTo>
                    <a:pt x="2889" y="158"/>
                  </a:lnTo>
                  <a:lnTo>
                    <a:pt x="2892" y="156"/>
                  </a:lnTo>
                  <a:lnTo>
                    <a:pt x="2895" y="154"/>
                  </a:lnTo>
                  <a:lnTo>
                    <a:pt x="2899" y="152"/>
                  </a:lnTo>
                  <a:lnTo>
                    <a:pt x="2902" y="150"/>
                  </a:lnTo>
                  <a:lnTo>
                    <a:pt x="2905" y="148"/>
                  </a:lnTo>
                  <a:lnTo>
                    <a:pt x="2909" y="146"/>
                  </a:lnTo>
                  <a:lnTo>
                    <a:pt x="2912" y="144"/>
                  </a:lnTo>
                  <a:lnTo>
                    <a:pt x="2915" y="142"/>
                  </a:lnTo>
                  <a:lnTo>
                    <a:pt x="2918" y="140"/>
                  </a:lnTo>
                  <a:lnTo>
                    <a:pt x="2922" y="138"/>
                  </a:lnTo>
                  <a:lnTo>
                    <a:pt x="2925" y="136"/>
                  </a:lnTo>
                  <a:lnTo>
                    <a:pt x="2928" y="134"/>
                  </a:lnTo>
                  <a:lnTo>
                    <a:pt x="2931" y="132"/>
                  </a:lnTo>
                  <a:lnTo>
                    <a:pt x="2935" y="130"/>
                  </a:lnTo>
                  <a:lnTo>
                    <a:pt x="2938" y="128"/>
                  </a:lnTo>
                  <a:lnTo>
                    <a:pt x="2941" y="127"/>
                  </a:lnTo>
                  <a:lnTo>
                    <a:pt x="2944" y="125"/>
                  </a:lnTo>
                  <a:lnTo>
                    <a:pt x="2948" y="123"/>
                  </a:lnTo>
                  <a:lnTo>
                    <a:pt x="2951" y="122"/>
                  </a:lnTo>
                  <a:lnTo>
                    <a:pt x="2954" y="120"/>
                  </a:lnTo>
                  <a:lnTo>
                    <a:pt x="2957" y="118"/>
                  </a:lnTo>
                  <a:lnTo>
                    <a:pt x="2961" y="117"/>
                  </a:lnTo>
                  <a:lnTo>
                    <a:pt x="2964" y="115"/>
                  </a:lnTo>
                  <a:lnTo>
                    <a:pt x="2967" y="114"/>
                  </a:lnTo>
                  <a:lnTo>
                    <a:pt x="2971" y="112"/>
                  </a:lnTo>
                  <a:lnTo>
                    <a:pt x="2974" y="111"/>
                  </a:lnTo>
                  <a:lnTo>
                    <a:pt x="2977" y="109"/>
                  </a:lnTo>
                  <a:lnTo>
                    <a:pt x="2980" y="108"/>
                  </a:lnTo>
                  <a:lnTo>
                    <a:pt x="2984" y="106"/>
                  </a:lnTo>
                  <a:lnTo>
                    <a:pt x="2987" y="105"/>
                  </a:lnTo>
                  <a:lnTo>
                    <a:pt x="2990" y="104"/>
                  </a:lnTo>
                  <a:lnTo>
                    <a:pt x="2993" y="102"/>
                  </a:lnTo>
                  <a:lnTo>
                    <a:pt x="2997" y="101"/>
                  </a:lnTo>
                  <a:lnTo>
                    <a:pt x="3000" y="100"/>
                  </a:lnTo>
                  <a:lnTo>
                    <a:pt x="3003" y="98"/>
                  </a:lnTo>
                  <a:lnTo>
                    <a:pt x="3006" y="97"/>
                  </a:lnTo>
                  <a:lnTo>
                    <a:pt x="3010" y="96"/>
                  </a:lnTo>
                  <a:lnTo>
                    <a:pt x="3013" y="94"/>
                  </a:lnTo>
                  <a:lnTo>
                    <a:pt x="3016" y="93"/>
                  </a:lnTo>
                  <a:lnTo>
                    <a:pt x="3019" y="92"/>
                  </a:lnTo>
                  <a:lnTo>
                    <a:pt x="3023" y="91"/>
                  </a:lnTo>
                  <a:lnTo>
                    <a:pt x="3026" y="90"/>
                  </a:lnTo>
                  <a:lnTo>
                    <a:pt x="3029" y="89"/>
                  </a:lnTo>
                  <a:lnTo>
                    <a:pt x="3032" y="88"/>
                  </a:lnTo>
                  <a:lnTo>
                    <a:pt x="3036" y="87"/>
                  </a:lnTo>
                  <a:lnTo>
                    <a:pt x="3039" y="86"/>
                  </a:lnTo>
                  <a:lnTo>
                    <a:pt x="3042" y="85"/>
                  </a:lnTo>
                  <a:lnTo>
                    <a:pt x="3046" y="83"/>
                  </a:lnTo>
                  <a:lnTo>
                    <a:pt x="3049" y="82"/>
                  </a:lnTo>
                  <a:lnTo>
                    <a:pt x="3052" y="81"/>
                  </a:lnTo>
                  <a:lnTo>
                    <a:pt x="3055" y="81"/>
                  </a:lnTo>
                  <a:lnTo>
                    <a:pt x="3059" y="80"/>
                  </a:lnTo>
                  <a:lnTo>
                    <a:pt x="3062" y="79"/>
                  </a:lnTo>
                  <a:lnTo>
                    <a:pt x="3065" y="78"/>
                  </a:lnTo>
                  <a:lnTo>
                    <a:pt x="3068" y="77"/>
                  </a:lnTo>
                  <a:lnTo>
                    <a:pt x="3072" y="76"/>
                  </a:lnTo>
                  <a:lnTo>
                    <a:pt x="3075" y="75"/>
                  </a:lnTo>
                  <a:lnTo>
                    <a:pt x="3078" y="74"/>
                  </a:lnTo>
                  <a:lnTo>
                    <a:pt x="3081" y="73"/>
                  </a:lnTo>
                  <a:lnTo>
                    <a:pt x="3085" y="72"/>
                  </a:lnTo>
                  <a:lnTo>
                    <a:pt x="3088" y="71"/>
                  </a:lnTo>
                  <a:lnTo>
                    <a:pt x="3091" y="71"/>
                  </a:lnTo>
                  <a:lnTo>
                    <a:pt x="3094" y="70"/>
                  </a:lnTo>
                  <a:lnTo>
                    <a:pt x="3098" y="69"/>
                  </a:lnTo>
                  <a:lnTo>
                    <a:pt x="3101" y="68"/>
                  </a:lnTo>
                  <a:lnTo>
                    <a:pt x="3104" y="68"/>
                  </a:lnTo>
                  <a:lnTo>
                    <a:pt x="3107" y="67"/>
                  </a:lnTo>
                  <a:lnTo>
                    <a:pt x="3111" y="66"/>
                  </a:lnTo>
                  <a:lnTo>
                    <a:pt x="3114" y="66"/>
                  </a:lnTo>
                  <a:lnTo>
                    <a:pt x="3117" y="65"/>
                  </a:lnTo>
                  <a:lnTo>
                    <a:pt x="3121" y="64"/>
                  </a:lnTo>
                  <a:lnTo>
                    <a:pt x="3124" y="64"/>
                  </a:lnTo>
                  <a:lnTo>
                    <a:pt x="3127" y="63"/>
                  </a:lnTo>
                  <a:lnTo>
                    <a:pt x="3130" y="63"/>
                  </a:lnTo>
                  <a:lnTo>
                    <a:pt x="3134" y="62"/>
                  </a:lnTo>
                  <a:lnTo>
                    <a:pt x="3137" y="61"/>
                  </a:lnTo>
                  <a:lnTo>
                    <a:pt x="3140" y="61"/>
                  </a:lnTo>
                  <a:lnTo>
                    <a:pt x="3143" y="60"/>
                  </a:lnTo>
                  <a:lnTo>
                    <a:pt x="3147" y="60"/>
                  </a:lnTo>
                  <a:lnTo>
                    <a:pt x="3150" y="60"/>
                  </a:lnTo>
                  <a:lnTo>
                    <a:pt x="3153" y="59"/>
                  </a:lnTo>
                  <a:lnTo>
                    <a:pt x="3156" y="59"/>
                  </a:lnTo>
                  <a:lnTo>
                    <a:pt x="3160" y="58"/>
                  </a:lnTo>
                  <a:lnTo>
                    <a:pt x="3163" y="58"/>
                  </a:lnTo>
                  <a:lnTo>
                    <a:pt x="3166" y="57"/>
                  </a:lnTo>
                  <a:lnTo>
                    <a:pt x="3169" y="57"/>
                  </a:lnTo>
                  <a:lnTo>
                    <a:pt x="3173" y="57"/>
                  </a:lnTo>
                  <a:lnTo>
                    <a:pt x="3176" y="56"/>
                  </a:lnTo>
                  <a:lnTo>
                    <a:pt x="3179" y="56"/>
                  </a:lnTo>
                  <a:lnTo>
                    <a:pt x="3182" y="56"/>
                  </a:lnTo>
                  <a:lnTo>
                    <a:pt x="3186" y="56"/>
                  </a:lnTo>
                  <a:lnTo>
                    <a:pt x="3189" y="55"/>
                  </a:lnTo>
                  <a:lnTo>
                    <a:pt x="3192" y="55"/>
                  </a:lnTo>
                  <a:lnTo>
                    <a:pt x="3196" y="55"/>
                  </a:lnTo>
                  <a:lnTo>
                    <a:pt x="3199" y="55"/>
                  </a:lnTo>
                  <a:lnTo>
                    <a:pt x="3202" y="55"/>
                  </a:lnTo>
                  <a:lnTo>
                    <a:pt x="3205" y="55"/>
                  </a:lnTo>
                  <a:lnTo>
                    <a:pt x="3209" y="55"/>
                  </a:lnTo>
                  <a:lnTo>
                    <a:pt x="3212" y="55"/>
                  </a:lnTo>
                  <a:lnTo>
                    <a:pt x="3215" y="55"/>
                  </a:lnTo>
                  <a:lnTo>
                    <a:pt x="3218" y="55"/>
                  </a:lnTo>
                  <a:lnTo>
                    <a:pt x="3222" y="55"/>
                  </a:lnTo>
                  <a:lnTo>
                    <a:pt x="3225" y="55"/>
                  </a:lnTo>
                  <a:lnTo>
                    <a:pt x="3228" y="55"/>
                  </a:lnTo>
                  <a:lnTo>
                    <a:pt x="3231" y="55"/>
                  </a:lnTo>
                  <a:lnTo>
                    <a:pt x="3235" y="55"/>
                  </a:lnTo>
                  <a:lnTo>
                    <a:pt x="3238" y="55"/>
                  </a:lnTo>
                  <a:lnTo>
                    <a:pt x="3241" y="55"/>
                  </a:lnTo>
                  <a:lnTo>
                    <a:pt x="3244" y="55"/>
                  </a:lnTo>
                  <a:lnTo>
                    <a:pt x="3248" y="55"/>
                  </a:lnTo>
                  <a:lnTo>
                    <a:pt x="3251" y="55"/>
                  </a:lnTo>
                  <a:lnTo>
                    <a:pt x="3254" y="55"/>
                  </a:lnTo>
                  <a:lnTo>
                    <a:pt x="3257" y="55"/>
                  </a:lnTo>
                  <a:lnTo>
                    <a:pt x="3261" y="55"/>
                  </a:lnTo>
                  <a:lnTo>
                    <a:pt x="3264" y="55"/>
                  </a:lnTo>
                  <a:lnTo>
                    <a:pt x="3267" y="55"/>
                  </a:lnTo>
                  <a:lnTo>
                    <a:pt x="3271" y="55"/>
                  </a:lnTo>
                  <a:lnTo>
                    <a:pt x="3274" y="55"/>
                  </a:lnTo>
                  <a:lnTo>
                    <a:pt x="3277" y="56"/>
                  </a:lnTo>
                  <a:lnTo>
                    <a:pt x="3280" y="56"/>
                  </a:lnTo>
                  <a:lnTo>
                    <a:pt x="3284" y="56"/>
                  </a:lnTo>
                  <a:lnTo>
                    <a:pt x="3287" y="56"/>
                  </a:lnTo>
                  <a:lnTo>
                    <a:pt x="3290" y="56"/>
                  </a:lnTo>
                  <a:lnTo>
                    <a:pt x="3293" y="56"/>
                  </a:lnTo>
                  <a:lnTo>
                    <a:pt x="3297" y="56"/>
                  </a:lnTo>
                  <a:lnTo>
                    <a:pt x="3300" y="56"/>
                  </a:lnTo>
                  <a:lnTo>
                    <a:pt x="3303" y="56"/>
                  </a:lnTo>
                  <a:lnTo>
                    <a:pt x="3306" y="57"/>
                  </a:lnTo>
                  <a:lnTo>
                    <a:pt x="3310" y="57"/>
                  </a:lnTo>
                  <a:lnTo>
                    <a:pt x="3313" y="57"/>
                  </a:lnTo>
                  <a:lnTo>
                    <a:pt x="3316" y="57"/>
                  </a:lnTo>
                  <a:lnTo>
                    <a:pt x="3319" y="57"/>
                  </a:lnTo>
                  <a:lnTo>
                    <a:pt x="3323" y="57"/>
                  </a:lnTo>
                  <a:lnTo>
                    <a:pt x="3326" y="57"/>
                  </a:lnTo>
                  <a:lnTo>
                    <a:pt x="3329" y="57"/>
                  </a:lnTo>
                  <a:lnTo>
                    <a:pt x="3333" y="57"/>
                  </a:lnTo>
                  <a:lnTo>
                    <a:pt x="3336" y="57"/>
                  </a:lnTo>
                  <a:lnTo>
                    <a:pt x="3339" y="57"/>
                  </a:lnTo>
                  <a:lnTo>
                    <a:pt x="3342" y="57"/>
                  </a:lnTo>
                  <a:lnTo>
                    <a:pt x="3346" y="57"/>
                  </a:lnTo>
                  <a:lnTo>
                    <a:pt x="3349" y="57"/>
                  </a:lnTo>
                  <a:lnTo>
                    <a:pt x="3352" y="57"/>
                  </a:lnTo>
                  <a:lnTo>
                    <a:pt x="3355" y="57"/>
                  </a:lnTo>
                  <a:lnTo>
                    <a:pt x="3359" y="56"/>
                  </a:lnTo>
                  <a:lnTo>
                    <a:pt x="3362" y="56"/>
                  </a:lnTo>
                  <a:lnTo>
                    <a:pt x="3365" y="56"/>
                  </a:lnTo>
                  <a:lnTo>
                    <a:pt x="3368" y="56"/>
                  </a:lnTo>
                  <a:lnTo>
                    <a:pt x="3372" y="56"/>
                  </a:lnTo>
                  <a:lnTo>
                    <a:pt x="3375" y="55"/>
                  </a:lnTo>
                  <a:lnTo>
                    <a:pt x="3378" y="55"/>
                  </a:lnTo>
                  <a:lnTo>
                    <a:pt x="3381" y="55"/>
                  </a:lnTo>
                  <a:lnTo>
                    <a:pt x="3385" y="55"/>
                  </a:lnTo>
                  <a:lnTo>
                    <a:pt x="3388" y="54"/>
                  </a:lnTo>
                  <a:lnTo>
                    <a:pt x="3391" y="54"/>
                  </a:lnTo>
                  <a:lnTo>
                    <a:pt x="3394" y="54"/>
                  </a:lnTo>
                  <a:lnTo>
                    <a:pt x="3398" y="53"/>
                  </a:lnTo>
                  <a:lnTo>
                    <a:pt x="3401" y="53"/>
                  </a:lnTo>
                  <a:lnTo>
                    <a:pt x="3404" y="53"/>
                  </a:lnTo>
                  <a:lnTo>
                    <a:pt x="3408" y="52"/>
                  </a:lnTo>
                  <a:lnTo>
                    <a:pt x="3411" y="52"/>
                  </a:lnTo>
                  <a:lnTo>
                    <a:pt x="3414" y="51"/>
                  </a:lnTo>
                  <a:lnTo>
                    <a:pt x="3417" y="51"/>
                  </a:lnTo>
                  <a:lnTo>
                    <a:pt x="3421" y="50"/>
                  </a:lnTo>
                  <a:lnTo>
                    <a:pt x="3424" y="50"/>
                  </a:lnTo>
                  <a:lnTo>
                    <a:pt x="3427" y="49"/>
                  </a:lnTo>
                  <a:lnTo>
                    <a:pt x="3430" y="49"/>
                  </a:lnTo>
                  <a:lnTo>
                    <a:pt x="3434" y="48"/>
                  </a:lnTo>
                  <a:lnTo>
                    <a:pt x="3437" y="48"/>
                  </a:lnTo>
                  <a:lnTo>
                    <a:pt x="3440" y="47"/>
                  </a:lnTo>
                  <a:lnTo>
                    <a:pt x="3443" y="47"/>
                  </a:lnTo>
                  <a:lnTo>
                    <a:pt x="3447" y="46"/>
                  </a:lnTo>
                  <a:lnTo>
                    <a:pt x="3450" y="45"/>
                  </a:lnTo>
                  <a:lnTo>
                    <a:pt x="3453" y="45"/>
                  </a:lnTo>
                  <a:lnTo>
                    <a:pt x="3456" y="44"/>
                  </a:lnTo>
                  <a:lnTo>
                    <a:pt x="3460" y="43"/>
                  </a:lnTo>
                  <a:lnTo>
                    <a:pt x="3463" y="43"/>
                  </a:lnTo>
                  <a:lnTo>
                    <a:pt x="3466" y="42"/>
                  </a:lnTo>
                  <a:lnTo>
                    <a:pt x="3469" y="41"/>
                  </a:lnTo>
                  <a:lnTo>
                    <a:pt x="3473" y="41"/>
                  </a:lnTo>
                  <a:lnTo>
                    <a:pt x="3476" y="40"/>
                  </a:lnTo>
                  <a:lnTo>
                    <a:pt x="3479" y="39"/>
                  </a:lnTo>
                  <a:lnTo>
                    <a:pt x="3483" y="39"/>
                  </a:lnTo>
                  <a:lnTo>
                    <a:pt x="3486" y="38"/>
                  </a:lnTo>
                  <a:lnTo>
                    <a:pt x="3489" y="37"/>
                  </a:lnTo>
                  <a:lnTo>
                    <a:pt x="3492" y="36"/>
                  </a:lnTo>
                  <a:lnTo>
                    <a:pt x="3496" y="36"/>
                  </a:lnTo>
                  <a:lnTo>
                    <a:pt x="3499" y="35"/>
                  </a:lnTo>
                  <a:lnTo>
                    <a:pt x="3502" y="34"/>
                  </a:lnTo>
                  <a:lnTo>
                    <a:pt x="3505" y="34"/>
                  </a:lnTo>
                  <a:lnTo>
                    <a:pt x="3509" y="33"/>
                  </a:lnTo>
                  <a:lnTo>
                    <a:pt x="3512" y="32"/>
                  </a:lnTo>
                  <a:lnTo>
                    <a:pt x="3515" y="31"/>
                  </a:lnTo>
                  <a:lnTo>
                    <a:pt x="3518" y="31"/>
                  </a:lnTo>
                  <a:lnTo>
                    <a:pt x="3522" y="30"/>
                  </a:lnTo>
                  <a:lnTo>
                    <a:pt x="3525" y="29"/>
                  </a:lnTo>
                  <a:lnTo>
                    <a:pt x="3528" y="29"/>
                  </a:lnTo>
                  <a:lnTo>
                    <a:pt x="3531" y="28"/>
                  </a:lnTo>
                  <a:lnTo>
                    <a:pt x="3535" y="27"/>
                  </a:lnTo>
                  <a:lnTo>
                    <a:pt x="3538" y="27"/>
                  </a:lnTo>
                  <a:lnTo>
                    <a:pt x="3541" y="26"/>
                  </a:lnTo>
                  <a:lnTo>
                    <a:pt x="3544" y="25"/>
                  </a:lnTo>
                  <a:lnTo>
                    <a:pt x="3548" y="24"/>
                  </a:lnTo>
                  <a:lnTo>
                    <a:pt x="3551" y="24"/>
                  </a:lnTo>
                  <a:lnTo>
                    <a:pt x="3554" y="23"/>
                  </a:lnTo>
                  <a:lnTo>
                    <a:pt x="3558" y="22"/>
                  </a:lnTo>
                  <a:lnTo>
                    <a:pt x="3561" y="22"/>
                  </a:lnTo>
                  <a:lnTo>
                    <a:pt x="3564" y="21"/>
                  </a:lnTo>
                  <a:lnTo>
                    <a:pt x="3567" y="21"/>
                  </a:lnTo>
                  <a:lnTo>
                    <a:pt x="3571" y="20"/>
                  </a:lnTo>
                  <a:lnTo>
                    <a:pt x="3574" y="19"/>
                  </a:lnTo>
                  <a:lnTo>
                    <a:pt x="3577" y="19"/>
                  </a:lnTo>
                  <a:lnTo>
                    <a:pt x="3580" y="18"/>
                  </a:lnTo>
                  <a:lnTo>
                    <a:pt x="3584" y="17"/>
                  </a:lnTo>
                  <a:lnTo>
                    <a:pt x="3587" y="17"/>
                  </a:lnTo>
                  <a:lnTo>
                    <a:pt x="3590" y="16"/>
                  </a:lnTo>
                  <a:lnTo>
                    <a:pt x="3593" y="16"/>
                  </a:lnTo>
                  <a:lnTo>
                    <a:pt x="3597" y="15"/>
                  </a:lnTo>
                  <a:lnTo>
                    <a:pt x="3600" y="15"/>
                  </a:lnTo>
                  <a:lnTo>
                    <a:pt x="3603" y="14"/>
                  </a:lnTo>
                  <a:lnTo>
                    <a:pt x="3606" y="14"/>
                  </a:lnTo>
                  <a:lnTo>
                    <a:pt x="3610" y="13"/>
                  </a:lnTo>
                  <a:lnTo>
                    <a:pt x="3613" y="13"/>
                  </a:lnTo>
                  <a:lnTo>
                    <a:pt x="3616" y="12"/>
                  </a:lnTo>
                  <a:lnTo>
                    <a:pt x="3619" y="12"/>
                  </a:lnTo>
                  <a:lnTo>
                    <a:pt x="3623" y="11"/>
                  </a:lnTo>
                  <a:lnTo>
                    <a:pt x="3626" y="11"/>
                  </a:lnTo>
                  <a:lnTo>
                    <a:pt x="3629" y="10"/>
                  </a:lnTo>
                  <a:lnTo>
                    <a:pt x="3633" y="10"/>
                  </a:lnTo>
                  <a:lnTo>
                    <a:pt x="3636" y="9"/>
                  </a:lnTo>
                  <a:lnTo>
                    <a:pt x="3639" y="9"/>
                  </a:lnTo>
                  <a:lnTo>
                    <a:pt x="3642" y="9"/>
                  </a:lnTo>
                  <a:lnTo>
                    <a:pt x="3646" y="8"/>
                  </a:lnTo>
                  <a:lnTo>
                    <a:pt x="3649" y="8"/>
                  </a:lnTo>
                  <a:lnTo>
                    <a:pt x="3652" y="7"/>
                  </a:lnTo>
                  <a:lnTo>
                    <a:pt x="3655" y="7"/>
                  </a:lnTo>
                  <a:lnTo>
                    <a:pt x="3659" y="7"/>
                  </a:lnTo>
                  <a:lnTo>
                    <a:pt x="3662" y="6"/>
                  </a:lnTo>
                  <a:lnTo>
                    <a:pt x="3665" y="6"/>
                  </a:lnTo>
                  <a:lnTo>
                    <a:pt x="3668" y="5"/>
                  </a:lnTo>
                  <a:lnTo>
                    <a:pt x="3672" y="5"/>
                  </a:lnTo>
                  <a:lnTo>
                    <a:pt x="3675" y="5"/>
                  </a:lnTo>
                  <a:lnTo>
                    <a:pt x="3678" y="5"/>
                  </a:lnTo>
                  <a:lnTo>
                    <a:pt x="3681" y="4"/>
                  </a:lnTo>
                  <a:lnTo>
                    <a:pt x="3685" y="4"/>
                  </a:lnTo>
                  <a:lnTo>
                    <a:pt x="3688" y="4"/>
                  </a:lnTo>
                  <a:lnTo>
                    <a:pt x="3691" y="3"/>
                  </a:lnTo>
                  <a:lnTo>
                    <a:pt x="3695" y="3"/>
                  </a:lnTo>
                  <a:lnTo>
                    <a:pt x="3698" y="3"/>
                  </a:lnTo>
                  <a:lnTo>
                    <a:pt x="3701" y="3"/>
                  </a:lnTo>
                  <a:lnTo>
                    <a:pt x="3704" y="2"/>
                  </a:lnTo>
                  <a:lnTo>
                    <a:pt x="3708" y="2"/>
                  </a:lnTo>
                  <a:lnTo>
                    <a:pt x="3711" y="2"/>
                  </a:lnTo>
                  <a:lnTo>
                    <a:pt x="3714" y="2"/>
                  </a:lnTo>
                  <a:lnTo>
                    <a:pt x="3717" y="2"/>
                  </a:lnTo>
                  <a:lnTo>
                    <a:pt x="3721" y="1"/>
                  </a:lnTo>
                  <a:lnTo>
                    <a:pt x="3724" y="1"/>
                  </a:lnTo>
                  <a:lnTo>
                    <a:pt x="3727" y="1"/>
                  </a:lnTo>
                  <a:lnTo>
                    <a:pt x="3730" y="1"/>
                  </a:lnTo>
                  <a:lnTo>
                    <a:pt x="3734" y="1"/>
                  </a:lnTo>
                  <a:lnTo>
                    <a:pt x="3737" y="1"/>
                  </a:lnTo>
                  <a:lnTo>
                    <a:pt x="3740" y="0"/>
                  </a:lnTo>
                  <a:lnTo>
                    <a:pt x="3743" y="0"/>
                  </a:lnTo>
                  <a:lnTo>
                    <a:pt x="3747" y="0"/>
                  </a:lnTo>
                  <a:lnTo>
                    <a:pt x="3750" y="0"/>
                  </a:lnTo>
                  <a:lnTo>
                    <a:pt x="3753" y="0"/>
                  </a:lnTo>
                  <a:lnTo>
                    <a:pt x="3756" y="0"/>
                  </a:lnTo>
                  <a:lnTo>
                    <a:pt x="3760" y="0"/>
                  </a:lnTo>
                  <a:lnTo>
                    <a:pt x="3763" y="0"/>
                  </a:lnTo>
                  <a:lnTo>
                    <a:pt x="3766" y="0"/>
                  </a:lnTo>
                  <a:lnTo>
                    <a:pt x="3770" y="1"/>
                  </a:lnTo>
                  <a:lnTo>
                    <a:pt x="3773" y="1"/>
                  </a:lnTo>
                  <a:lnTo>
                    <a:pt x="3776" y="1"/>
                  </a:lnTo>
                  <a:lnTo>
                    <a:pt x="3779" y="1"/>
                  </a:lnTo>
                  <a:lnTo>
                    <a:pt x="3783" y="1"/>
                  </a:lnTo>
                  <a:lnTo>
                    <a:pt x="3786" y="1"/>
                  </a:lnTo>
                  <a:lnTo>
                    <a:pt x="3789" y="1"/>
                  </a:lnTo>
                  <a:lnTo>
                    <a:pt x="3792" y="2"/>
                  </a:lnTo>
                  <a:lnTo>
                    <a:pt x="3796" y="2"/>
                  </a:lnTo>
                  <a:lnTo>
                    <a:pt x="3799" y="2"/>
                  </a:lnTo>
                  <a:lnTo>
                    <a:pt x="3802" y="3"/>
                  </a:lnTo>
                  <a:lnTo>
                    <a:pt x="3805" y="3"/>
                  </a:lnTo>
                  <a:lnTo>
                    <a:pt x="3809" y="3"/>
                  </a:lnTo>
                  <a:lnTo>
                    <a:pt x="3812" y="3"/>
                  </a:lnTo>
                  <a:lnTo>
                    <a:pt x="3815" y="4"/>
                  </a:lnTo>
                  <a:lnTo>
                    <a:pt x="3818" y="4"/>
                  </a:lnTo>
                  <a:lnTo>
                    <a:pt x="3822" y="5"/>
                  </a:lnTo>
                  <a:lnTo>
                    <a:pt x="3825" y="5"/>
                  </a:lnTo>
                  <a:lnTo>
                    <a:pt x="3828" y="6"/>
                  </a:lnTo>
                  <a:lnTo>
                    <a:pt x="3831" y="6"/>
                  </a:lnTo>
                  <a:lnTo>
                    <a:pt x="3835" y="7"/>
                  </a:lnTo>
                  <a:lnTo>
                    <a:pt x="3838" y="7"/>
                  </a:lnTo>
                  <a:lnTo>
                    <a:pt x="3841" y="8"/>
                  </a:lnTo>
                  <a:lnTo>
                    <a:pt x="3845" y="9"/>
                  </a:lnTo>
                  <a:lnTo>
                    <a:pt x="3848" y="9"/>
                  </a:lnTo>
                  <a:lnTo>
                    <a:pt x="3851" y="10"/>
                  </a:lnTo>
                  <a:lnTo>
                    <a:pt x="3854" y="11"/>
                  </a:lnTo>
                  <a:lnTo>
                    <a:pt x="3858" y="11"/>
                  </a:lnTo>
                  <a:lnTo>
                    <a:pt x="3861" y="12"/>
                  </a:lnTo>
                  <a:lnTo>
                    <a:pt x="3864" y="13"/>
                  </a:lnTo>
                  <a:lnTo>
                    <a:pt x="3867" y="14"/>
                  </a:lnTo>
                  <a:lnTo>
                    <a:pt x="3871" y="15"/>
                  </a:lnTo>
                  <a:lnTo>
                    <a:pt x="3874" y="15"/>
                  </a:lnTo>
                  <a:lnTo>
                    <a:pt x="3877" y="16"/>
                  </a:lnTo>
                  <a:lnTo>
                    <a:pt x="3880" y="17"/>
                  </a:lnTo>
                  <a:lnTo>
                    <a:pt x="3884" y="18"/>
                  </a:lnTo>
                  <a:lnTo>
                    <a:pt x="3887" y="19"/>
                  </a:lnTo>
                  <a:lnTo>
                    <a:pt x="3890" y="20"/>
                  </a:lnTo>
                  <a:lnTo>
                    <a:pt x="3893" y="21"/>
                  </a:lnTo>
                  <a:lnTo>
                    <a:pt x="3897" y="22"/>
                  </a:lnTo>
                  <a:lnTo>
                    <a:pt x="3900" y="22"/>
                  </a:lnTo>
                  <a:lnTo>
                    <a:pt x="3903" y="23"/>
                  </a:lnTo>
                  <a:lnTo>
                    <a:pt x="3906" y="24"/>
                  </a:lnTo>
                  <a:lnTo>
                    <a:pt x="3910" y="25"/>
                  </a:lnTo>
                  <a:lnTo>
                    <a:pt x="3913" y="26"/>
                  </a:lnTo>
                  <a:lnTo>
                    <a:pt x="3916" y="27"/>
                  </a:lnTo>
                  <a:lnTo>
                    <a:pt x="3920" y="28"/>
                  </a:lnTo>
                  <a:lnTo>
                    <a:pt x="3923" y="29"/>
                  </a:lnTo>
                  <a:lnTo>
                    <a:pt x="3926" y="30"/>
                  </a:lnTo>
                  <a:lnTo>
                    <a:pt x="3929" y="31"/>
                  </a:lnTo>
                  <a:lnTo>
                    <a:pt x="3933" y="32"/>
                  </a:lnTo>
                  <a:lnTo>
                    <a:pt x="3936" y="33"/>
                  </a:lnTo>
                  <a:lnTo>
                    <a:pt x="3939" y="34"/>
                  </a:lnTo>
                  <a:lnTo>
                    <a:pt x="3942" y="35"/>
                  </a:lnTo>
                  <a:lnTo>
                    <a:pt x="3946" y="36"/>
                  </a:lnTo>
                  <a:lnTo>
                    <a:pt x="3949" y="37"/>
                  </a:lnTo>
                  <a:lnTo>
                    <a:pt x="3952" y="38"/>
                  </a:lnTo>
                  <a:lnTo>
                    <a:pt x="3955" y="39"/>
                  </a:lnTo>
                  <a:lnTo>
                    <a:pt x="3959" y="40"/>
                  </a:lnTo>
                  <a:lnTo>
                    <a:pt x="3962" y="41"/>
                  </a:lnTo>
                  <a:lnTo>
                    <a:pt x="3965" y="42"/>
                  </a:lnTo>
                  <a:lnTo>
                    <a:pt x="3968" y="43"/>
                  </a:lnTo>
                  <a:lnTo>
                    <a:pt x="3972" y="44"/>
                  </a:lnTo>
                  <a:lnTo>
                    <a:pt x="3975" y="45"/>
                  </a:lnTo>
                  <a:lnTo>
                    <a:pt x="3978" y="46"/>
                  </a:lnTo>
                  <a:lnTo>
                    <a:pt x="3981" y="47"/>
                  </a:lnTo>
                  <a:lnTo>
                    <a:pt x="3985" y="48"/>
                  </a:lnTo>
                  <a:lnTo>
                    <a:pt x="3988" y="49"/>
                  </a:lnTo>
                  <a:lnTo>
                    <a:pt x="3991" y="50"/>
                  </a:lnTo>
                  <a:lnTo>
                    <a:pt x="3995" y="51"/>
                  </a:lnTo>
                  <a:lnTo>
                    <a:pt x="3998" y="52"/>
                  </a:lnTo>
                  <a:lnTo>
                    <a:pt x="4001" y="52"/>
                  </a:lnTo>
                  <a:lnTo>
                    <a:pt x="4004" y="53"/>
                  </a:lnTo>
                  <a:lnTo>
                    <a:pt x="4008" y="54"/>
                  </a:lnTo>
                  <a:lnTo>
                    <a:pt x="4011" y="55"/>
                  </a:lnTo>
                  <a:lnTo>
                    <a:pt x="4014" y="55"/>
                  </a:lnTo>
                  <a:lnTo>
                    <a:pt x="4017" y="56"/>
                  </a:lnTo>
                  <a:lnTo>
                    <a:pt x="4021" y="57"/>
                  </a:lnTo>
                  <a:lnTo>
                    <a:pt x="4024" y="57"/>
                  </a:lnTo>
                  <a:lnTo>
                    <a:pt x="4027" y="58"/>
                  </a:lnTo>
                  <a:lnTo>
                    <a:pt x="4030" y="59"/>
                  </a:lnTo>
                  <a:lnTo>
                    <a:pt x="4034" y="59"/>
                  </a:lnTo>
                  <a:lnTo>
                    <a:pt x="4037" y="60"/>
                  </a:lnTo>
                  <a:lnTo>
                    <a:pt x="4040" y="61"/>
                  </a:lnTo>
                  <a:lnTo>
                    <a:pt x="4043" y="61"/>
                  </a:lnTo>
                  <a:lnTo>
                    <a:pt x="4047" y="62"/>
                  </a:lnTo>
                  <a:lnTo>
                    <a:pt x="4050" y="62"/>
                  </a:lnTo>
                  <a:lnTo>
                    <a:pt x="4053" y="63"/>
                  </a:lnTo>
                  <a:lnTo>
                    <a:pt x="4057" y="63"/>
                  </a:lnTo>
                  <a:lnTo>
                    <a:pt x="4060" y="64"/>
                  </a:lnTo>
                  <a:lnTo>
                    <a:pt x="4063" y="64"/>
                  </a:lnTo>
                  <a:lnTo>
                    <a:pt x="4066" y="64"/>
                  </a:lnTo>
                  <a:lnTo>
                    <a:pt x="4070" y="65"/>
                  </a:lnTo>
                  <a:lnTo>
                    <a:pt x="4073" y="65"/>
                  </a:lnTo>
                  <a:lnTo>
                    <a:pt x="4076" y="66"/>
                  </a:lnTo>
                  <a:lnTo>
                    <a:pt x="4079" y="66"/>
                  </a:lnTo>
                  <a:lnTo>
                    <a:pt x="4083" y="66"/>
                  </a:lnTo>
                  <a:lnTo>
                    <a:pt x="4086" y="66"/>
                  </a:lnTo>
                  <a:lnTo>
                    <a:pt x="4089" y="67"/>
                  </a:lnTo>
                  <a:lnTo>
                    <a:pt x="4092" y="67"/>
                  </a:lnTo>
                  <a:lnTo>
                    <a:pt x="4096" y="67"/>
                  </a:lnTo>
                  <a:lnTo>
                    <a:pt x="4099" y="67"/>
                  </a:lnTo>
                  <a:lnTo>
                    <a:pt x="4102" y="67"/>
                  </a:lnTo>
                  <a:lnTo>
                    <a:pt x="4105" y="67"/>
                  </a:lnTo>
                  <a:lnTo>
                    <a:pt x="4109" y="68"/>
                  </a:lnTo>
                  <a:lnTo>
                    <a:pt x="4112" y="68"/>
                  </a:lnTo>
                  <a:lnTo>
                    <a:pt x="4115" y="68"/>
                  </a:lnTo>
                  <a:lnTo>
                    <a:pt x="4118" y="68"/>
                  </a:lnTo>
                  <a:lnTo>
                    <a:pt x="4122" y="68"/>
                  </a:lnTo>
                  <a:lnTo>
                    <a:pt x="4125" y="68"/>
                  </a:lnTo>
                  <a:lnTo>
                    <a:pt x="4128" y="68"/>
                  </a:lnTo>
                  <a:lnTo>
                    <a:pt x="4132" y="68"/>
                  </a:lnTo>
                  <a:lnTo>
                    <a:pt x="4135" y="68"/>
                  </a:lnTo>
                  <a:lnTo>
                    <a:pt x="4138" y="68"/>
                  </a:lnTo>
                  <a:lnTo>
                    <a:pt x="4141" y="68"/>
                  </a:lnTo>
                  <a:lnTo>
                    <a:pt x="4145" y="68"/>
                  </a:lnTo>
                  <a:lnTo>
                    <a:pt x="4148" y="68"/>
                  </a:lnTo>
                  <a:lnTo>
                    <a:pt x="4151" y="68"/>
                  </a:lnTo>
                  <a:lnTo>
                    <a:pt x="4154" y="67"/>
                  </a:lnTo>
                  <a:lnTo>
                    <a:pt x="4158" y="67"/>
                  </a:lnTo>
                  <a:lnTo>
                    <a:pt x="4161" y="67"/>
                  </a:lnTo>
                  <a:lnTo>
                    <a:pt x="4164" y="67"/>
                  </a:lnTo>
                  <a:lnTo>
                    <a:pt x="4167" y="67"/>
                  </a:lnTo>
                  <a:lnTo>
                    <a:pt x="4171" y="67"/>
                  </a:lnTo>
                  <a:lnTo>
                    <a:pt x="4174" y="67"/>
                  </a:lnTo>
                  <a:lnTo>
                    <a:pt x="4177" y="66"/>
                  </a:lnTo>
                  <a:lnTo>
                    <a:pt x="4180" y="66"/>
                  </a:lnTo>
                  <a:lnTo>
                    <a:pt x="4184" y="66"/>
                  </a:lnTo>
                  <a:lnTo>
                    <a:pt x="4187" y="66"/>
                  </a:lnTo>
                  <a:lnTo>
                    <a:pt x="4190" y="66"/>
                  </a:lnTo>
                  <a:lnTo>
                    <a:pt x="4193" y="65"/>
                  </a:lnTo>
                  <a:lnTo>
                    <a:pt x="4197" y="65"/>
                  </a:lnTo>
                  <a:lnTo>
                    <a:pt x="4200" y="65"/>
                  </a:lnTo>
                  <a:lnTo>
                    <a:pt x="4203" y="65"/>
                  </a:lnTo>
                  <a:lnTo>
                    <a:pt x="4207" y="64"/>
                  </a:lnTo>
                  <a:lnTo>
                    <a:pt x="4210" y="64"/>
                  </a:lnTo>
                  <a:lnTo>
                    <a:pt x="4213" y="64"/>
                  </a:lnTo>
                  <a:lnTo>
                    <a:pt x="4216" y="64"/>
                  </a:lnTo>
                  <a:lnTo>
                    <a:pt x="4220" y="64"/>
                  </a:lnTo>
                  <a:lnTo>
                    <a:pt x="4223" y="63"/>
                  </a:lnTo>
                  <a:lnTo>
                    <a:pt x="4226" y="63"/>
                  </a:lnTo>
                  <a:lnTo>
                    <a:pt x="4229" y="63"/>
                  </a:lnTo>
                  <a:lnTo>
                    <a:pt x="4233" y="63"/>
                  </a:lnTo>
                  <a:lnTo>
                    <a:pt x="4236" y="63"/>
                  </a:lnTo>
                  <a:lnTo>
                    <a:pt x="4239" y="62"/>
                  </a:lnTo>
                  <a:lnTo>
                    <a:pt x="4242" y="62"/>
                  </a:lnTo>
                  <a:lnTo>
                    <a:pt x="4246" y="62"/>
                  </a:lnTo>
                  <a:lnTo>
                    <a:pt x="4249" y="62"/>
                  </a:lnTo>
                  <a:lnTo>
                    <a:pt x="4252" y="62"/>
                  </a:lnTo>
                  <a:lnTo>
                    <a:pt x="4255" y="61"/>
                  </a:lnTo>
                  <a:lnTo>
                    <a:pt x="4259" y="61"/>
                  </a:lnTo>
                  <a:lnTo>
                    <a:pt x="4262" y="61"/>
                  </a:lnTo>
                  <a:lnTo>
                    <a:pt x="4265" y="61"/>
                  </a:lnTo>
                  <a:lnTo>
                    <a:pt x="4268" y="61"/>
                  </a:lnTo>
                  <a:lnTo>
                    <a:pt x="4272" y="61"/>
                  </a:lnTo>
                  <a:lnTo>
                    <a:pt x="4275" y="61"/>
                  </a:lnTo>
                  <a:lnTo>
                    <a:pt x="4278" y="61"/>
                  </a:lnTo>
                  <a:lnTo>
                    <a:pt x="4282" y="61"/>
                  </a:lnTo>
                  <a:lnTo>
                    <a:pt x="4285" y="61"/>
                  </a:lnTo>
                  <a:lnTo>
                    <a:pt x="4288" y="61"/>
                  </a:lnTo>
                  <a:lnTo>
                    <a:pt x="4291" y="61"/>
                  </a:lnTo>
                  <a:lnTo>
                    <a:pt x="4295" y="61"/>
                  </a:lnTo>
                  <a:lnTo>
                    <a:pt x="4298" y="61"/>
                  </a:lnTo>
                  <a:lnTo>
                    <a:pt x="4301" y="61"/>
                  </a:lnTo>
                  <a:lnTo>
                    <a:pt x="4304" y="61"/>
                  </a:lnTo>
                  <a:lnTo>
                    <a:pt x="4308" y="61"/>
                  </a:lnTo>
                  <a:lnTo>
                    <a:pt x="4311" y="61"/>
                  </a:lnTo>
                  <a:lnTo>
                    <a:pt x="4314" y="61"/>
                  </a:lnTo>
                  <a:lnTo>
                    <a:pt x="4317" y="61"/>
                  </a:lnTo>
                  <a:lnTo>
                    <a:pt x="4321" y="61"/>
                  </a:lnTo>
                  <a:lnTo>
                    <a:pt x="4324" y="62"/>
                  </a:lnTo>
                  <a:lnTo>
                    <a:pt x="4327" y="62"/>
                  </a:lnTo>
                  <a:lnTo>
                    <a:pt x="4330" y="62"/>
                  </a:lnTo>
                  <a:lnTo>
                    <a:pt x="4334" y="62"/>
                  </a:lnTo>
                  <a:lnTo>
                    <a:pt x="4337" y="63"/>
                  </a:lnTo>
                  <a:lnTo>
                    <a:pt x="4340" y="63"/>
                  </a:lnTo>
                  <a:lnTo>
                    <a:pt x="4343" y="63"/>
                  </a:lnTo>
                  <a:lnTo>
                    <a:pt x="4347" y="64"/>
                  </a:lnTo>
                  <a:lnTo>
                    <a:pt x="4350" y="64"/>
                  </a:lnTo>
                  <a:lnTo>
                    <a:pt x="4353" y="65"/>
                  </a:lnTo>
                  <a:lnTo>
                    <a:pt x="4357" y="65"/>
                  </a:lnTo>
                  <a:lnTo>
                    <a:pt x="4360" y="66"/>
                  </a:lnTo>
                  <a:lnTo>
                    <a:pt x="4363" y="66"/>
                  </a:lnTo>
                  <a:lnTo>
                    <a:pt x="4366" y="67"/>
                  </a:lnTo>
                  <a:lnTo>
                    <a:pt x="4370" y="67"/>
                  </a:lnTo>
                  <a:lnTo>
                    <a:pt x="4373" y="68"/>
                  </a:lnTo>
                  <a:lnTo>
                    <a:pt x="4376" y="68"/>
                  </a:lnTo>
                  <a:lnTo>
                    <a:pt x="4379" y="69"/>
                  </a:lnTo>
                  <a:lnTo>
                    <a:pt x="4383" y="69"/>
                  </a:lnTo>
                  <a:lnTo>
                    <a:pt x="4386" y="70"/>
                  </a:lnTo>
                  <a:lnTo>
                    <a:pt x="4389" y="71"/>
                  </a:lnTo>
                  <a:lnTo>
                    <a:pt x="4392" y="71"/>
                  </a:lnTo>
                  <a:lnTo>
                    <a:pt x="4396" y="72"/>
                  </a:lnTo>
                  <a:lnTo>
                    <a:pt x="4399" y="73"/>
                  </a:lnTo>
                  <a:lnTo>
                    <a:pt x="4402" y="74"/>
                  </a:lnTo>
                  <a:lnTo>
                    <a:pt x="4405" y="74"/>
                  </a:lnTo>
                  <a:lnTo>
                    <a:pt x="4409" y="75"/>
                  </a:lnTo>
                  <a:lnTo>
                    <a:pt x="4412" y="76"/>
                  </a:lnTo>
                  <a:lnTo>
                    <a:pt x="4415" y="77"/>
                  </a:lnTo>
                  <a:lnTo>
                    <a:pt x="4419" y="78"/>
                  </a:lnTo>
                  <a:lnTo>
                    <a:pt x="4422" y="78"/>
                  </a:lnTo>
                  <a:lnTo>
                    <a:pt x="4425" y="79"/>
                  </a:lnTo>
                  <a:lnTo>
                    <a:pt x="4428" y="80"/>
                  </a:lnTo>
                  <a:lnTo>
                    <a:pt x="4432" y="81"/>
                  </a:lnTo>
                  <a:lnTo>
                    <a:pt x="4435" y="82"/>
                  </a:lnTo>
                  <a:lnTo>
                    <a:pt x="4438" y="83"/>
                  </a:lnTo>
                  <a:lnTo>
                    <a:pt x="4441" y="84"/>
                  </a:lnTo>
                  <a:lnTo>
                    <a:pt x="4445" y="85"/>
                  </a:lnTo>
                  <a:lnTo>
                    <a:pt x="4448" y="86"/>
                  </a:lnTo>
                  <a:lnTo>
                    <a:pt x="4451" y="87"/>
                  </a:lnTo>
                  <a:lnTo>
                    <a:pt x="4454" y="88"/>
                  </a:lnTo>
                  <a:lnTo>
                    <a:pt x="4458" y="89"/>
                  </a:lnTo>
                  <a:lnTo>
                    <a:pt x="4461" y="90"/>
                  </a:lnTo>
                  <a:lnTo>
                    <a:pt x="4464" y="91"/>
                  </a:lnTo>
                  <a:lnTo>
                    <a:pt x="4467" y="92"/>
                  </a:lnTo>
                  <a:lnTo>
                    <a:pt x="4471" y="93"/>
                  </a:lnTo>
                  <a:lnTo>
                    <a:pt x="4474" y="94"/>
                  </a:lnTo>
                  <a:lnTo>
                    <a:pt x="4477" y="94"/>
                  </a:lnTo>
                  <a:lnTo>
                    <a:pt x="4480" y="95"/>
                  </a:lnTo>
                  <a:lnTo>
                    <a:pt x="4484" y="96"/>
                  </a:lnTo>
                  <a:lnTo>
                    <a:pt x="4487" y="97"/>
                  </a:lnTo>
                  <a:lnTo>
                    <a:pt x="4490" y="98"/>
                  </a:lnTo>
                  <a:lnTo>
                    <a:pt x="4494" y="99"/>
                  </a:lnTo>
                  <a:lnTo>
                    <a:pt x="4497" y="100"/>
                  </a:lnTo>
                  <a:lnTo>
                    <a:pt x="4500" y="101"/>
                  </a:lnTo>
                  <a:lnTo>
                    <a:pt x="4503" y="102"/>
                  </a:lnTo>
                  <a:lnTo>
                    <a:pt x="4507" y="103"/>
                  </a:lnTo>
                  <a:lnTo>
                    <a:pt x="4510" y="104"/>
                  </a:lnTo>
                  <a:lnTo>
                    <a:pt x="4513" y="104"/>
                  </a:lnTo>
                  <a:lnTo>
                    <a:pt x="4516" y="105"/>
                  </a:lnTo>
                  <a:lnTo>
                    <a:pt x="4520" y="106"/>
                  </a:lnTo>
                  <a:lnTo>
                    <a:pt x="4523" y="107"/>
                  </a:lnTo>
                  <a:lnTo>
                    <a:pt x="4526" y="108"/>
                  </a:lnTo>
                  <a:lnTo>
                    <a:pt x="4529" y="108"/>
                  </a:lnTo>
                  <a:lnTo>
                    <a:pt x="4533" y="109"/>
                  </a:lnTo>
                  <a:lnTo>
                    <a:pt x="4536" y="110"/>
                  </a:lnTo>
                  <a:lnTo>
                    <a:pt x="4539" y="111"/>
                  </a:lnTo>
                  <a:lnTo>
                    <a:pt x="4542" y="111"/>
                  </a:lnTo>
                  <a:lnTo>
                    <a:pt x="4546" y="112"/>
                  </a:lnTo>
                  <a:lnTo>
                    <a:pt x="4549" y="113"/>
                  </a:lnTo>
                  <a:lnTo>
                    <a:pt x="4552" y="113"/>
                  </a:lnTo>
                  <a:lnTo>
                    <a:pt x="4555" y="114"/>
                  </a:lnTo>
                  <a:lnTo>
                    <a:pt x="4559" y="115"/>
                  </a:lnTo>
                  <a:lnTo>
                    <a:pt x="4562" y="115"/>
                  </a:lnTo>
                  <a:lnTo>
                    <a:pt x="4565" y="116"/>
                  </a:lnTo>
                  <a:lnTo>
                    <a:pt x="4569" y="116"/>
                  </a:lnTo>
                  <a:lnTo>
                    <a:pt x="4572" y="117"/>
                  </a:lnTo>
                  <a:lnTo>
                    <a:pt x="4575" y="117"/>
                  </a:lnTo>
                  <a:lnTo>
                    <a:pt x="4578" y="118"/>
                  </a:lnTo>
                  <a:lnTo>
                    <a:pt x="4582" y="118"/>
                  </a:lnTo>
                  <a:lnTo>
                    <a:pt x="4585" y="118"/>
                  </a:lnTo>
                  <a:lnTo>
                    <a:pt x="4588" y="119"/>
                  </a:lnTo>
                  <a:lnTo>
                    <a:pt x="4591" y="119"/>
                  </a:lnTo>
                  <a:lnTo>
                    <a:pt x="4595" y="119"/>
                  </a:lnTo>
                  <a:lnTo>
                    <a:pt x="4598" y="119"/>
                  </a:lnTo>
                  <a:lnTo>
                    <a:pt x="4601" y="120"/>
                  </a:lnTo>
                  <a:lnTo>
                    <a:pt x="4604" y="120"/>
                  </a:lnTo>
                  <a:lnTo>
                    <a:pt x="4608" y="120"/>
                  </a:lnTo>
                  <a:lnTo>
                    <a:pt x="4611" y="120"/>
                  </a:lnTo>
                  <a:lnTo>
                    <a:pt x="4614" y="120"/>
                  </a:lnTo>
                  <a:lnTo>
                    <a:pt x="4617" y="121"/>
                  </a:lnTo>
                  <a:lnTo>
                    <a:pt x="4621" y="121"/>
                  </a:lnTo>
                  <a:lnTo>
                    <a:pt x="4624" y="121"/>
                  </a:lnTo>
                  <a:lnTo>
                    <a:pt x="4627" y="121"/>
                  </a:lnTo>
                  <a:lnTo>
                    <a:pt x="4630" y="121"/>
                  </a:lnTo>
                  <a:lnTo>
                    <a:pt x="4634" y="121"/>
                  </a:lnTo>
                  <a:lnTo>
                    <a:pt x="4637" y="121"/>
                  </a:lnTo>
                  <a:lnTo>
                    <a:pt x="4640" y="121"/>
                  </a:lnTo>
                  <a:lnTo>
                    <a:pt x="4644" y="121"/>
                  </a:lnTo>
                  <a:lnTo>
                    <a:pt x="4647" y="121"/>
                  </a:lnTo>
                  <a:lnTo>
                    <a:pt x="4650" y="120"/>
                  </a:lnTo>
                  <a:lnTo>
                    <a:pt x="4653" y="120"/>
                  </a:lnTo>
                  <a:lnTo>
                    <a:pt x="4657" y="120"/>
                  </a:lnTo>
                  <a:lnTo>
                    <a:pt x="4660" y="120"/>
                  </a:lnTo>
                  <a:lnTo>
                    <a:pt x="4663" y="120"/>
                  </a:lnTo>
                  <a:lnTo>
                    <a:pt x="4666" y="119"/>
                  </a:lnTo>
                  <a:lnTo>
                    <a:pt x="4670" y="119"/>
                  </a:lnTo>
                  <a:lnTo>
                    <a:pt x="4673" y="119"/>
                  </a:lnTo>
                  <a:lnTo>
                    <a:pt x="4676" y="118"/>
                  </a:lnTo>
                  <a:lnTo>
                    <a:pt x="4679" y="118"/>
                  </a:lnTo>
                  <a:lnTo>
                    <a:pt x="4683" y="118"/>
                  </a:lnTo>
                  <a:lnTo>
                    <a:pt x="4686" y="117"/>
                  </a:lnTo>
                  <a:lnTo>
                    <a:pt x="4689" y="117"/>
                  </a:lnTo>
                  <a:lnTo>
                    <a:pt x="4692" y="117"/>
                  </a:lnTo>
                  <a:lnTo>
                    <a:pt x="4696" y="116"/>
                  </a:lnTo>
                  <a:lnTo>
                    <a:pt x="4699" y="116"/>
                  </a:lnTo>
                  <a:lnTo>
                    <a:pt x="4702" y="115"/>
                  </a:lnTo>
                  <a:lnTo>
                    <a:pt x="4705" y="115"/>
                  </a:lnTo>
                  <a:lnTo>
                    <a:pt x="4709" y="114"/>
                  </a:lnTo>
                  <a:lnTo>
                    <a:pt x="4712" y="114"/>
                  </a:lnTo>
                  <a:lnTo>
                    <a:pt x="4715" y="114"/>
                  </a:lnTo>
                  <a:lnTo>
                    <a:pt x="4719" y="113"/>
                  </a:lnTo>
                  <a:lnTo>
                    <a:pt x="4722" y="113"/>
                  </a:lnTo>
                  <a:lnTo>
                    <a:pt x="4725" y="112"/>
                  </a:lnTo>
                  <a:lnTo>
                    <a:pt x="4728" y="112"/>
                  </a:lnTo>
                  <a:lnTo>
                    <a:pt x="4732" y="111"/>
                  </a:lnTo>
                  <a:lnTo>
                    <a:pt x="4735" y="111"/>
                  </a:lnTo>
                  <a:lnTo>
                    <a:pt x="4738" y="110"/>
                  </a:lnTo>
                  <a:lnTo>
                    <a:pt x="4741" y="110"/>
                  </a:lnTo>
                  <a:lnTo>
                    <a:pt x="4745" y="109"/>
                  </a:lnTo>
                  <a:lnTo>
                    <a:pt x="4748" y="109"/>
                  </a:lnTo>
                  <a:lnTo>
                    <a:pt x="4751" y="108"/>
                  </a:lnTo>
                  <a:lnTo>
                    <a:pt x="4754" y="108"/>
                  </a:lnTo>
                  <a:lnTo>
                    <a:pt x="4758" y="107"/>
                  </a:lnTo>
                  <a:lnTo>
                    <a:pt x="4761" y="107"/>
                  </a:lnTo>
                  <a:lnTo>
                    <a:pt x="4764" y="106"/>
                  </a:lnTo>
                  <a:lnTo>
                    <a:pt x="4767" y="106"/>
                  </a:lnTo>
                  <a:lnTo>
                    <a:pt x="4771" y="105"/>
                  </a:lnTo>
                  <a:lnTo>
                    <a:pt x="4774" y="105"/>
                  </a:lnTo>
                  <a:lnTo>
                    <a:pt x="4777" y="104"/>
                  </a:lnTo>
                  <a:lnTo>
                    <a:pt x="4781" y="104"/>
                  </a:lnTo>
                  <a:lnTo>
                    <a:pt x="4784" y="103"/>
                  </a:lnTo>
                  <a:lnTo>
                    <a:pt x="4787" y="103"/>
                  </a:lnTo>
                  <a:lnTo>
                    <a:pt x="4790" y="103"/>
                  </a:lnTo>
                  <a:lnTo>
                    <a:pt x="4794" y="102"/>
                  </a:lnTo>
                  <a:lnTo>
                    <a:pt x="4797" y="102"/>
                  </a:lnTo>
                  <a:lnTo>
                    <a:pt x="4800" y="102"/>
                  </a:lnTo>
                  <a:lnTo>
                    <a:pt x="4803" y="101"/>
                  </a:lnTo>
                  <a:lnTo>
                    <a:pt x="4807" y="101"/>
                  </a:lnTo>
                  <a:lnTo>
                    <a:pt x="4810" y="101"/>
                  </a:lnTo>
                  <a:lnTo>
                    <a:pt x="4813" y="101"/>
                  </a:lnTo>
                  <a:lnTo>
                    <a:pt x="4816" y="101"/>
                  </a:lnTo>
                  <a:lnTo>
                    <a:pt x="4820" y="100"/>
                  </a:lnTo>
                  <a:lnTo>
                    <a:pt x="4823" y="100"/>
                  </a:lnTo>
                  <a:lnTo>
                    <a:pt x="4826" y="100"/>
                  </a:lnTo>
                  <a:lnTo>
                    <a:pt x="4829" y="100"/>
                  </a:lnTo>
                  <a:lnTo>
                    <a:pt x="4833" y="100"/>
                  </a:lnTo>
                  <a:lnTo>
                    <a:pt x="4836" y="100"/>
                  </a:lnTo>
                  <a:lnTo>
                    <a:pt x="4839" y="100"/>
                  </a:lnTo>
                  <a:lnTo>
                    <a:pt x="4842" y="100"/>
                  </a:lnTo>
                  <a:lnTo>
                    <a:pt x="4846" y="100"/>
                  </a:lnTo>
                  <a:lnTo>
                    <a:pt x="4849" y="101"/>
                  </a:lnTo>
                  <a:lnTo>
                    <a:pt x="4852" y="101"/>
                  </a:lnTo>
                  <a:lnTo>
                    <a:pt x="4856" y="101"/>
                  </a:lnTo>
                  <a:lnTo>
                    <a:pt x="4859" y="101"/>
                  </a:lnTo>
                  <a:lnTo>
                    <a:pt x="4862" y="102"/>
                  </a:lnTo>
                  <a:lnTo>
                    <a:pt x="4865" y="102"/>
                  </a:lnTo>
                  <a:lnTo>
                    <a:pt x="4869" y="102"/>
                  </a:lnTo>
                  <a:lnTo>
                    <a:pt x="4872" y="103"/>
                  </a:lnTo>
                  <a:lnTo>
                    <a:pt x="4875" y="103"/>
                  </a:lnTo>
                  <a:lnTo>
                    <a:pt x="4878" y="104"/>
                  </a:lnTo>
                  <a:lnTo>
                    <a:pt x="4882" y="104"/>
                  </a:lnTo>
                  <a:lnTo>
                    <a:pt x="4885" y="105"/>
                  </a:lnTo>
                  <a:lnTo>
                    <a:pt x="4888" y="105"/>
                  </a:lnTo>
                  <a:lnTo>
                    <a:pt x="4891" y="106"/>
                  </a:lnTo>
                  <a:lnTo>
                    <a:pt x="4895" y="107"/>
                  </a:lnTo>
                  <a:lnTo>
                    <a:pt x="4898" y="107"/>
                  </a:lnTo>
                  <a:lnTo>
                    <a:pt x="4901" y="108"/>
                  </a:lnTo>
                  <a:lnTo>
                    <a:pt x="4904" y="109"/>
                  </a:lnTo>
                  <a:lnTo>
                    <a:pt x="4908" y="110"/>
                  </a:lnTo>
                  <a:lnTo>
                    <a:pt x="4911" y="111"/>
                  </a:lnTo>
                  <a:lnTo>
                    <a:pt x="4914" y="112"/>
                  </a:lnTo>
                  <a:lnTo>
                    <a:pt x="4917" y="113"/>
                  </a:lnTo>
                  <a:lnTo>
                    <a:pt x="4921" y="114"/>
                  </a:lnTo>
                  <a:lnTo>
                    <a:pt x="4924" y="115"/>
                  </a:lnTo>
                  <a:lnTo>
                    <a:pt x="4927" y="116"/>
                  </a:lnTo>
                  <a:lnTo>
                    <a:pt x="4931" y="118"/>
                  </a:lnTo>
                  <a:lnTo>
                    <a:pt x="4934" y="119"/>
                  </a:lnTo>
                  <a:lnTo>
                    <a:pt x="4937" y="120"/>
                  </a:lnTo>
                  <a:lnTo>
                    <a:pt x="4940" y="121"/>
                  </a:lnTo>
                  <a:lnTo>
                    <a:pt x="4944" y="123"/>
                  </a:lnTo>
                  <a:lnTo>
                    <a:pt x="4947" y="124"/>
                  </a:lnTo>
                  <a:lnTo>
                    <a:pt x="4950" y="125"/>
                  </a:lnTo>
                  <a:lnTo>
                    <a:pt x="4953" y="127"/>
                  </a:lnTo>
                  <a:lnTo>
                    <a:pt x="4957" y="128"/>
                  </a:lnTo>
                  <a:lnTo>
                    <a:pt x="4960" y="129"/>
                  </a:lnTo>
                  <a:lnTo>
                    <a:pt x="4963" y="131"/>
                  </a:lnTo>
                  <a:lnTo>
                    <a:pt x="4966" y="132"/>
                  </a:lnTo>
                  <a:lnTo>
                    <a:pt x="4970" y="134"/>
                  </a:lnTo>
                  <a:lnTo>
                    <a:pt x="4973" y="135"/>
                  </a:lnTo>
                  <a:lnTo>
                    <a:pt x="4976" y="137"/>
                  </a:lnTo>
                  <a:lnTo>
                    <a:pt x="4979" y="138"/>
                  </a:lnTo>
                  <a:lnTo>
                    <a:pt x="4983" y="140"/>
                  </a:lnTo>
                  <a:lnTo>
                    <a:pt x="4986" y="142"/>
                  </a:lnTo>
                  <a:lnTo>
                    <a:pt x="4989" y="143"/>
                  </a:lnTo>
                  <a:lnTo>
                    <a:pt x="4992" y="145"/>
                  </a:lnTo>
                  <a:lnTo>
                    <a:pt x="4996" y="146"/>
                  </a:lnTo>
                  <a:lnTo>
                    <a:pt x="4999" y="148"/>
                  </a:lnTo>
                  <a:lnTo>
                    <a:pt x="5002" y="150"/>
                  </a:lnTo>
                  <a:lnTo>
                    <a:pt x="5006" y="151"/>
                  </a:lnTo>
                  <a:lnTo>
                    <a:pt x="5009" y="153"/>
                  </a:lnTo>
                  <a:lnTo>
                    <a:pt x="5012" y="155"/>
                  </a:lnTo>
                  <a:lnTo>
                    <a:pt x="5015" y="156"/>
                  </a:lnTo>
                  <a:lnTo>
                    <a:pt x="5019" y="158"/>
                  </a:lnTo>
                  <a:lnTo>
                    <a:pt x="5022" y="160"/>
                  </a:lnTo>
                  <a:lnTo>
                    <a:pt x="5025" y="161"/>
                  </a:lnTo>
                  <a:lnTo>
                    <a:pt x="5028" y="163"/>
                  </a:lnTo>
                  <a:lnTo>
                    <a:pt x="5032" y="165"/>
                  </a:lnTo>
                  <a:lnTo>
                    <a:pt x="5035" y="166"/>
                  </a:lnTo>
                  <a:lnTo>
                    <a:pt x="5038" y="168"/>
                  </a:lnTo>
                  <a:lnTo>
                    <a:pt x="5041" y="169"/>
                  </a:lnTo>
                  <a:lnTo>
                    <a:pt x="5045" y="171"/>
                  </a:lnTo>
                  <a:lnTo>
                    <a:pt x="5048" y="173"/>
                  </a:lnTo>
                  <a:lnTo>
                    <a:pt x="5051" y="174"/>
                  </a:lnTo>
                  <a:lnTo>
                    <a:pt x="5054" y="176"/>
                  </a:lnTo>
                  <a:lnTo>
                    <a:pt x="5058" y="177"/>
                  </a:lnTo>
                  <a:lnTo>
                    <a:pt x="5061" y="179"/>
                  </a:lnTo>
                  <a:lnTo>
                    <a:pt x="5064" y="180"/>
                  </a:lnTo>
                  <a:lnTo>
                    <a:pt x="5067" y="182"/>
                  </a:lnTo>
                  <a:lnTo>
                    <a:pt x="5071" y="183"/>
                  </a:lnTo>
                  <a:lnTo>
                    <a:pt x="5074" y="185"/>
                  </a:lnTo>
                  <a:lnTo>
                    <a:pt x="5077" y="186"/>
                  </a:lnTo>
                  <a:lnTo>
                    <a:pt x="5081" y="188"/>
                  </a:lnTo>
                  <a:lnTo>
                    <a:pt x="5084" y="189"/>
                  </a:lnTo>
                  <a:lnTo>
                    <a:pt x="5087" y="190"/>
                  </a:lnTo>
                  <a:lnTo>
                    <a:pt x="5090" y="192"/>
                  </a:lnTo>
                  <a:lnTo>
                    <a:pt x="5094" y="193"/>
                  </a:lnTo>
                  <a:lnTo>
                    <a:pt x="5097" y="194"/>
                  </a:lnTo>
                  <a:lnTo>
                    <a:pt x="5100" y="196"/>
                  </a:lnTo>
                  <a:lnTo>
                    <a:pt x="5103" y="197"/>
                  </a:lnTo>
                  <a:lnTo>
                    <a:pt x="5107" y="198"/>
                  </a:lnTo>
                  <a:lnTo>
                    <a:pt x="5110" y="199"/>
                  </a:lnTo>
                  <a:lnTo>
                    <a:pt x="5113" y="201"/>
                  </a:lnTo>
                  <a:lnTo>
                    <a:pt x="5116" y="202"/>
                  </a:lnTo>
                  <a:lnTo>
                    <a:pt x="5120" y="203"/>
                  </a:lnTo>
                  <a:lnTo>
                    <a:pt x="5123" y="204"/>
                  </a:lnTo>
                  <a:lnTo>
                    <a:pt x="5126" y="205"/>
                  </a:lnTo>
                  <a:lnTo>
                    <a:pt x="5129" y="206"/>
                  </a:lnTo>
                  <a:lnTo>
                    <a:pt x="5133" y="207"/>
                  </a:lnTo>
                  <a:lnTo>
                    <a:pt x="5136" y="209"/>
                  </a:lnTo>
                  <a:lnTo>
                    <a:pt x="5139" y="210"/>
                  </a:lnTo>
                  <a:lnTo>
                    <a:pt x="5143" y="211"/>
                  </a:lnTo>
                  <a:lnTo>
                    <a:pt x="5146" y="212"/>
                  </a:lnTo>
                  <a:lnTo>
                    <a:pt x="5149" y="213"/>
                  </a:lnTo>
                  <a:lnTo>
                    <a:pt x="5152" y="214"/>
                  </a:lnTo>
                  <a:lnTo>
                    <a:pt x="5156" y="215"/>
                  </a:lnTo>
                  <a:lnTo>
                    <a:pt x="5159" y="216"/>
                  </a:lnTo>
                  <a:lnTo>
                    <a:pt x="5162" y="216"/>
                  </a:lnTo>
                  <a:lnTo>
                    <a:pt x="5165" y="217"/>
                  </a:lnTo>
                  <a:lnTo>
                    <a:pt x="5169" y="218"/>
                  </a:lnTo>
                  <a:lnTo>
                    <a:pt x="5172" y="219"/>
                  </a:lnTo>
                  <a:lnTo>
                    <a:pt x="5175" y="220"/>
                  </a:lnTo>
                  <a:lnTo>
                    <a:pt x="5178" y="221"/>
                  </a:lnTo>
                  <a:lnTo>
                    <a:pt x="5182" y="222"/>
                  </a:lnTo>
                  <a:lnTo>
                    <a:pt x="5185" y="223"/>
                  </a:lnTo>
                  <a:lnTo>
                    <a:pt x="5188" y="224"/>
                  </a:lnTo>
                  <a:lnTo>
                    <a:pt x="5191" y="225"/>
                  </a:lnTo>
                  <a:lnTo>
                    <a:pt x="5195" y="225"/>
                  </a:lnTo>
                  <a:lnTo>
                    <a:pt x="5198" y="226"/>
                  </a:lnTo>
                  <a:lnTo>
                    <a:pt x="5201" y="227"/>
                  </a:lnTo>
                  <a:lnTo>
                    <a:pt x="5204" y="228"/>
                  </a:lnTo>
                  <a:lnTo>
                    <a:pt x="5208" y="229"/>
                  </a:lnTo>
                  <a:lnTo>
                    <a:pt x="5211" y="230"/>
                  </a:lnTo>
                  <a:lnTo>
                    <a:pt x="5214" y="231"/>
                  </a:lnTo>
                  <a:lnTo>
                    <a:pt x="5218" y="232"/>
                  </a:lnTo>
                  <a:lnTo>
                    <a:pt x="5221" y="232"/>
                  </a:lnTo>
                  <a:lnTo>
                    <a:pt x="5224" y="233"/>
                  </a:lnTo>
                  <a:lnTo>
                    <a:pt x="5227" y="234"/>
                  </a:lnTo>
                  <a:lnTo>
                    <a:pt x="5231" y="235"/>
                  </a:lnTo>
                  <a:lnTo>
                    <a:pt x="5234" y="236"/>
                  </a:lnTo>
                  <a:lnTo>
                    <a:pt x="5237" y="237"/>
                  </a:lnTo>
                  <a:lnTo>
                    <a:pt x="5240" y="238"/>
                  </a:lnTo>
                  <a:lnTo>
                    <a:pt x="5244" y="239"/>
                  </a:lnTo>
                  <a:lnTo>
                    <a:pt x="5247" y="240"/>
                  </a:lnTo>
                  <a:lnTo>
                    <a:pt x="5250" y="241"/>
                  </a:lnTo>
                  <a:lnTo>
                    <a:pt x="5253" y="242"/>
                  </a:lnTo>
                  <a:lnTo>
                    <a:pt x="5257" y="242"/>
                  </a:lnTo>
                  <a:lnTo>
                    <a:pt x="5260" y="243"/>
                  </a:lnTo>
                  <a:lnTo>
                    <a:pt x="5263" y="244"/>
                  </a:lnTo>
                  <a:lnTo>
                    <a:pt x="5266" y="245"/>
                  </a:lnTo>
                  <a:lnTo>
                    <a:pt x="5270" y="246"/>
                  </a:lnTo>
                  <a:lnTo>
                    <a:pt x="5273" y="247"/>
                  </a:lnTo>
                  <a:lnTo>
                    <a:pt x="5276" y="248"/>
                  </a:lnTo>
                  <a:lnTo>
                    <a:pt x="5279" y="250"/>
                  </a:lnTo>
                  <a:lnTo>
                    <a:pt x="5283" y="251"/>
                  </a:lnTo>
                  <a:lnTo>
                    <a:pt x="5286" y="252"/>
                  </a:lnTo>
                  <a:lnTo>
                    <a:pt x="5289" y="253"/>
                  </a:lnTo>
                  <a:lnTo>
                    <a:pt x="5293" y="254"/>
                  </a:lnTo>
                  <a:lnTo>
                    <a:pt x="5296" y="255"/>
                  </a:lnTo>
                  <a:lnTo>
                    <a:pt x="5299" y="256"/>
                  </a:lnTo>
                  <a:lnTo>
                    <a:pt x="5302" y="257"/>
                  </a:lnTo>
                  <a:lnTo>
                    <a:pt x="5306" y="258"/>
                  </a:lnTo>
                  <a:lnTo>
                    <a:pt x="5309" y="259"/>
                  </a:lnTo>
                  <a:lnTo>
                    <a:pt x="5312" y="261"/>
                  </a:lnTo>
                  <a:lnTo>
                    <a:pt x="5315" y="262"/>
                  </a:lnTo>
                  <a:lnTo>
                    <a:pt x="5319" y="263"/>
                  </a:lnTo>
                  <a:lnTo>
                    <a:pt x="5322" y="264"/>
                  </a:lnTo>
                  <a:lnTo>
                    <a:pt x="5325" y="265"/>
                  </a:lnTo>
                  <a:lnTo>
                    <a:pt x="5328" y="267"/>
                  </a:lnTo>
                  <a:lnTo>
                    <a:pt x="5332" y="268"/>
                  </a:lnTo>
                  <a:lnTo>
                    <a:pt x="5335" y="269"/>
                  </a:lnTo>
                  <a:lnTo>
                    <a:pt x="5338" y="270"/>
                  </a:lnTo>
                  <a:lnTo>
                    <a:pt x="5341" y="271"/>
                  </a:lnTo>
                  <a:lnTo>
                    <a:pt x="5345" y="273"/>
                  </a:lnTo>
                  <a:lnTo>
                    <a:pt x="5348" y="274"/>
                  </a:lnTo>
                  <a:lnTo>
                    <a:pt x="5351" y="275"/>
                  </a:lnTo>
                  <a:lnTo>
                    <a:pt x="5354" y="276"/>
                  </a:lnTo>
                  <a:lnTo>
                    <a:pt x="5358" y="278"/>
                  </a:lnTo>
                  <a:lnTo>
                    <a:pt x="5361" y="279"/>
                  </a:lnTo>
                  <a:lnTo>
                    <a:pt x="5364" y="280"/>
                  </a:lnTo>
                  <a:lnTo>
                    <a:pt x="5368" y="281"/>
                  </a:lnTo>
                  <a:lnTo>
                    <a:pt x="5371" y="283"/>
                  </a:lnTo>
                  <a:lnTo>
                    <a:pt x="5374" y="284"/>
                  </a:lnTo>
                  <a:lnTo>
                    <a:pt x="5377" y="285"/>
                  </a:lnTo>
                  <a:lnTo>
                    <a:pt x="5381" y="286"/>
                  </a:lnTo>
                  <a:lnTo>
                    <a:pt x="5384" y="288"/>
                  </a:lnTo>
                  <a:lnTo>
                    <a:pt x="5387" y="289"/>
                  </a:lnTo>
                  <a:lnTo>
                    <a:pt x="5390" y="290"/>
                  </a:lnTo>
                  <a:lnTo>
                    <a:pt x="5394" y="291"/>
                  </a:lnTo>
                  <a:lnTo>
                    <a:pt x="5397" y="292"/>
                  </a:lnTo>
                  <a:lnTo>
                    <a:pt x="5400" y="294"/>
                  </a:lnTo>
                  <a:lnTo>
                    <a:pt x="5403" y="295"/>
                  </a:lnTo>
                  <a:lnTo>
                    <a:pt x="5407" y="296"/>
                  </a:lnTo>
                  <a:lnTo>
                    <a:pt x="5410" y="297"/>
                  </a:lnTo>
                  <a:lnTo>
                    <a:pt x="5413" y="298"/>
                  </a:lnTo>
                  <a:lnTo>
                    <a:pt x="5416" y="299"/>
                  </a:lnTo>
                  <a:lnTo>
                    <a:pt x="5420" y="300"/>
                  </a:lnTo>
                  <a:lnTo>
                    <a:pt x="5423" y="301"/>
                  </a:lnTo>
                  <a:lnTo>
                    <a:pt x="5426" y="303"/>
                  </a:lnTo>
                  <a:lnTo>
                    <a:pt x="5429" y="304"/>
                  </a:lnTo>
                  <a:lnTo>
                    <a:pt x="5433" y="305"/>
                  </a:lnTo>
                  <a:lnTo>
                    <a:pt x="5436" y="306"/>
                  </a:lnTo>
                  <a:lnTo>
                    <a:pt x="5439" y="307"/>
                  </a:lnTo>
                  <a:lnTo>
                    <a:pt x="5443" y="308"/>
                  </a:lnTo>
                  <a:lnTo>
                    <a:pt x="5446" y="309"/>
                  </a:lnTo>
                  <a:lnTo>
                    <a:pt x="5449" y="310"/>
                  </a:lnTo>
                  <a:lnTo>
                    <a:pt x="5452" y="311"/>
                  </a:lnTo>
                  <a:lnTo>
                    <a:pt x="5456" y="311"/>
                  </a:lnTo>
                  <a:lnTo>
                    <a:pt x="5459" y="312"/>
                  </a:lnTo>
                  <a:lnTo>
                    <a:pt x="5462" y="313"/>
                  </a:lnTo>
                  <a:lnTo>
                    <a:pt x="5465" y="314"/>
                  </a:lnTo>
                  <a:lnTo>
                    <a:pt x="5469" y="315"/>
                  </a:lnTo>
                  <a:lnTo>
                    <a:pt x="5472" y="315"/>
                  </a:lnTo>
                  <a:lnTo>
                    <a:pt x="5475" y="316"/>
                  </a:lnTo>
                  <a:lnTo>
                    <a:pt x="5478" y="317"/>
                  </a:lnTo>
                  <a:lnTo>
                    <a:pt x="5482" y="317"/>
                  </a:lnTo>
                  <a:lnTo>
                    <a:pt x="5485" y="318"/>
                  </a:lnTo>
                  <a:lnTo>
                    <a:pt x="5488" y="319"/>
                  </a:lnTo>
                  <a:lnTo>
                    <a:pt x="5491" y="319"/>
                  </a:lnTo>
                  <a:lnTo>
                    <a:pt x="5495" y="320"/>
                  </a:lnTo>
                  <a:lnTo>
                    <a:pt x="5498" y="320"/>
                  </a:lnTo>
                  <a:lnTo>
                    <a:pt x="5501" y="321"/>
                  </a:lnTo>
                  <a:lnTo>
                    <a:pt x="5505" y="321"/>
                  </a:lnTo>
                  <a:lnTo>
                    <a:pt x="5508" y="322"/>
                  </a:lnTo>
                  <a:lnTo>
                    <a:pt x="5511" y="322"/>
                  </a:lnTo>
                  <a:lnTo>
                    <a:pt x="5514" y="323"/>
                  </a:lnTo>
                  <a:lnTo>
                    <a:pt x="5518" y="323"/>
                  </a:lnTo>
                  <a:lnTo>
                    <a:pt x="5521" y="324"/>
                  </a:lnTo>
                  <a:lnTo>
                    <a:pt x="5524" y="324"/>
                  </a:lnTo>
                  <a:lnTo>
                    <a:pt x="5527" y="324"/>
                  </a:lnTo>
                  <a:lnTo>
                    <a:pt x="5531" y="325"/>
                  </a:lnTo>
                  <a:lnTo>
                    <a:pt x="5534" y="325"/>
                  </a:lnTo>
                  <a:lnTo>
                    <a:pt x="5537" y="325"/>
                  </a:lnTo>
                  <a:lnTo>
                    <a:pt x="5540" y="326"/>
                  </a:lnTo>
                  <a:lnTo>
                    <a:pt x="5544" y="326"/>
                  </a:lnTo>
                  <a:lnTo>
                    <a:pt x="5547" y="326"/>
                  </a:lnTo>
                  <a:lnTo>
                    <a:pt x="5550" y="326"/>
                  </a:lnTo>
                  <a:lnTo>
                    <a:pt x="5553" y="326"/>
                  </a:lnTo>
                  <a:lnTo>
                    <a:pt x="5557" y="326"/>
                  </a:lnTo>
                  <a:lnTo>
                    <a:pt x="5560" y="326"/>
                  </a:lnTo>
                  <a:lnTo>
                    <a:pt x="5563" y="326"/>
                  </a:lnTo>
                  <a:lnTo>
                    <a:pt x="5566" y="326"/>
                  </a:lnTo>
                  <a:lnTo>
                    <a:pt x="5570" y="326"/>
                  </a:lnTo>
                  <a:lnTo>
                    <a:pt x="5573" y="326"/>
                  </a:lnTo>
                  <a:lnTo>
                    <a:pt x="5576" y="326"/>
                  </a:lnTo>
                  <a:lnTo>
                    <a:pt x="5580" y="326"/>
                  </a:lnTo>
                  <a:lnTo>
                    <a:pt x="5583" y="326"/>
                  </a:lnTo>
                  <a:lnTo>
                    <a:pt x="5586" y="326"/>
                  </a:lnTo>
                  <a:lnTo>
                    <a:pt x="5589" y="326"/>
                  </a:lnTo>
                  <a:lnTo>
                    <a:pt x="5593" y="326"/>
                  </a:lnTo>
                  <a:lnTo>
                    <a:pt x="5596" y="326"/>
                  </a:lnTo>
                  <a:lnTo>
                    <a:pt x="5599" y="326"/>
                  </a:lnTo>
                  <a:lnTo>
                    <a:pt x="5602" y="326"/>
                  </a:lnTo>
                  <a:lnTo>
                    <a:pt x="5606" y="325"/>
                  </a:lnTo>
                  <a:lnTo>
                    <a:pt x="5609" y="325"/>
                  </a:lnTo>
                  <a:lnTo>
                    <a:pt x="5612" y="325"/>
                  </a:lnTo>
                  <a:lnTo>
                    <a:pt x="5615" y="325"/>
                  </a:lnTo>
                  <a:lnTo>
                    <a:pt x="5619" y="325"/>
                  </a:lnTo>
                  <a:lnTo>
                    <a:pt x="5622" y="325"/>
                  </a:lnTo>
                  <a:lnTo>
                    <a:pt x="5625" y="325"/>
                  </a:lnTo>
                  <a:lnTo>
                    <a:pt x="5628" y="324"/>
                  </a:lnTo>
                  <a:lnTo>
                    <a:pt x="5632" y="324"/>
                  </a:lnTo>
                  <a:lnTo>
                    <a:pt x="5635" y="324"/>
                  </a:lnTo>
                  <a:lnTo>
                    <a:pt x="5638" y="324"/>
                  </a:lnTo>
                  <a:lnTo>
                    <a:pt x="5641" y="323"/>
                  </a:lnTo>
                  <a:lnTo>
                    <a:pt x="5645" y="323"/>
                  </a:lnTo>
                  <a:lnTo>
                    <a:pt x="5648" y="323"/>
                  </a:lnTo>
                  <a:lnTo>
                    <a:pt x="5651" y="323"/>
                  </a:lnTo>
                  <a:lnTo>
                    <a:pt x="5655" y="322"/>
                  </a:lnTo>
                  <a:lnTo>
                    <a:pt x="5658" y="322"/>
                  </a:lnTo>
                  <a:lnTo>
                    <a:pt x="5661" y="322"/>
                  </a:lnTo>
                  <a:lnTo>
                    <a:pt x="5664" y="322"/>
                  </a:lnTo>
                  <a:lnTo>
                    <a:pt x="5668" y="321"/>
                  </a:lnTo>
                  <a:lnTo>
                    <a:pt x="5671" y="321"/>
                  </a:lnTo>
                  <a:lnTo>
                    <a:pt x="5674" y="321"/>
                  </a:lnTo>
                  <a:lnTo>
                    <a:pt x="5677" y="321"/>
                  </a:lnTo>
                  <a:lnTo>
                    <a:pt x="5681" y="320"/>
                  </a:lnTo>
                  <a:lnTo>
                    <a:pt x="5684" y="320"/>
                  </a:lnTo>
                  <a:lnTo>
                    <a:pt x="5687" y="320"/>
                  </a:lnTo>
                  <a:lnTo>
                    <a:pt x="5690" y="320"/>
                  </a:lnTo>
                  <a:lnTo>
                    <a:pt x="5694" y="320"/>
                  </a:lnTo>
                  <a:lnTo>
                    <a:pt x="5697" y="319"/>
                  </a:lnTo>
                  <a:lnTo>
                    <a:pt x="5700" y="319"/>
                  </a:lnTo>
                  <a:lnTo>
                    <a:pt x="5703" y="319"/>
                  </a:lnTo>
                  <a:lnTo>
                    <a:pt x="5707" y="319"/>
                  </a:lnTo>
                  <a:lnTo>
                    <a:pt x="5710" y="319"/>
                  </a:lnTo>
                  <a:lnTo>
                    <a:pt x="5713" y="318"/>
                  </a:lnTo>
                  <a:lnTo>
                    <a:pt x="5716" y="318"/>
                  </a:lnTo>
                  <a:lnTo>
                    <a:pt x="5720" y="318"/>
                  </a:lnTo>
                  <a:lnTo>
                    <a:pt x="5723" y="318"/>
                  </a:lnTo>
                  <a:lnTo>
                    <a:pt x="5726" y="318"/>
                  </a:lnTo>
                  <a:lnTo>
                    <a:pt x="5730" y="317"/>
                  </a:lnTo>
                  <a:lnTo>
                    <a:pt x="5733" y="317"/>
                  </a:lnTo>
                  <a:lnTo>
                    <a:pt x="5736" y="317"/>
                  </a:lnTo>
                  <a:lnTo>
                    <a:pt x="5739" y="317"/>
                  </a:lnTo>
                  <a:lnTo>
                    <a:pt x="5743" y="317"/>
                  </a:lnTo>
                  <a:lnTo>
                    <a:pt x="5746" y="316"/>
                  </a:lnTo>
                  <a:lnTo>
                    <a:pt x="5749" y="316"/>
                  </a:lnTo>
                  <a:lnTo>
                    <a:pt x="5752" y="316"/>
                  </a:lnTo>
                  <a:lnTo>
                    <a:pt x="5756" y="316"/>
                  </a:lnTo>
                  <a:lnTo>
                    <a:pt x="5759" y="316"/>
                  </a:lnTo>
                  <a:lnTo>
                    <a:pt x="5762" y="315"/>
                  </a:lnTo>
                  <a:lnTo>
                    <a:pt x="5765" y="315"/>
                  </a:lnTo>
                  <a:lnTo>
                    <a:pt x="5769" y="315"/>
                  </a:lnTo>
                  <a:lnTo>
                    <a:pt x="5772" y="315"/>
                  </a:lnTo>
                  <a:lnTo>
                    <a:pt x="5775" y="315"/>
                  </a:lnTo>
                  <a:lnTo>
                    <a:pt x="5778" y="315"/>
                  </a:lnTo>
                  <a:lnTo>
                    <a:pt x="5782" y="314"/>
                  </a:lnTo>
                  <a:lnTo>
                    <a:pt x="5785" y="314"/>
                  </a:lnTo>
                  <a:lnTo>
                    <a:pt x="5788" y="314"/>
                  </a:lnTo>
                  <a:lnTo>
                    <a:pt x="5791" y="314"/>
                  </a:lnTo>
                  <a:lnTo>
                    <a:pt x="5795" y="313"/>
                  </a:lnTo>
                  <a:lnTo>
                    <a:pt x="5798" y="313"/>
                  </a:lnTo>
                  <a:lnTo>
                    <a:pt x="5801" y="313"/>
                  </a:lnTo>
                  <a:lnTo>
                    <a:pt x="5805" y="312"/>
                  </a:lnTo>
                  <a:lnTo>
                    <a:pt x="5808" y="312"/>
                  </a:lnTo>
                  <a:lnTo>
                    <a:pt x="5811" y="312"/>
                  </a:lnTo>
                  <a:lnTo>
                    <a:pt x="5814" y="311"/>
                  </a:lnTo>
                  <a:lnTo>
                    <a:pt x="5818" y="311"/>
                  </a:lnTo>
                  <a:lnTo>
                    <a:pt x="5821" y="311"/>
                  </a:lnTo>
                  <a:lnTo>
                    <a:pt x="5824" y="310"/>
                  </a:lnTo>
                  <a:lnTo>
                    <a:pt x="5827" y="310"/>
                  </a:lnTo>
                  <a:lnTo>
                    <a:pt x="5831" y="310"/>
                  </a:lnTo>
                  <a:lnTo>
                    <a:pt x="5834" y="309"/>
                  </a:lnTo>
                  <a:lnTo>
                    <a:pt x="5837" y="309"/>
                  </a:lnTo>
                  <a:lnTo>
                    <a:pt x="5840" y="308"/>
                  </a:lnTo>
                  <a:lnTo>
                    <a:pt x="5844" y="308"/>
                  </a:lnTo>
                  <a:lnTo>
                    <a:pt x="5847" y="307"/>
                  </a:lnTo>
                  <a:lnTo>
                    <a:pt x="5850" y="307"/>
                  </a:lnTo>
                  <a:lnTo>
                    <a:pt x="5853" y="306"/>
                  </a:lnTo>
                  <a:lnTo>
                    <a:pt x="5857" y="306"/>
                  </a:lnTo>
                  <a:lnTo>
                    <a:pt x="5860" y="305"/>
                  </a:lnTo>
                  <a:lnTo>
                    <a:pt x="5863" y="305"/>
                  </a:lnTo>
                  <a:lnTo>
                    <a:pt x="5867" y="304"/>
                  </a:lnTo>
                  <a:lnTo>
                    <a:pt x="5870" y="303"/>
                  </a:lnTo>
                  <a:lnTo>
                    <a:pt x="5873" y="303"/>
                  </a:lnTo>
                  <a:lnTo>
                    <a:pt x="5876" y="302"/>
                  </a:lnTo>
                  <a:lnTo>
                    <a:pt x="5880" y="301"/>
                  </a:lnTo>
                  <a:lnTo>
                    <a:pt x="5883" y="301"/>
                  </a:lnTo>
                  <a:lnTo>
                    <a:pt x="5886" y="300"/>
                  </a:lnTo>
                  <a:lnTo>
                    <a:pt x="5889" y="299"/>
                  </a:lnTo>
                  <a:lnTo>
                    <a:pt x="5893" y="299"/>
                  </a:lnTo>
                  <a:lnTo>
                    <a:pt x="5896" y="298"/>
                  </a:lnTo>
                  <a:lnTo>
                    <a:pt x="5899" y="297"/>
                  </a:lnTo>
                  <a:lnTo>
                    <a:pt x="5902" y="296"/>
                  </a:lnTo>
                  <a:lnTo>
                    <a:pt x="5906" y="295"/>
                  </a:lnTo>
                  <a:lnTo>
                    <a:pt x="5909" y="295"/>
                  </a:lnTo>
                  <a:lnTo>
                    <a:pt x="5912" y="294"/>
                  </a:lnTo>
                  <a:lnTo>
                    <a:pt x="5915" y="293"/>
                  </a:lnTo>
                  <a:lnTo>
                    <a:pt x="5919" y="292"/>
                  </a:lnTo>
                  <a:lnTo>
                    <a:pt x="5922" y="291"/>
                  </a:lnTo>
                  <a:lnTo>
                    <a:pt x="5925" y="290"/>
                  </a:lnTo>
                  <a:lnTo>
                    <a:pt x="5928" y="289"/>
                  </a:lnTo>
                  <a:lnTo>
                    <a:pt x="5932" y="289"/>
                  </a:lnTo>
                  <a:lnTo>
                    <a:pt x="5935" y="288"/>
                  </a:lnTo>
                  <a:lnTo>
                    <a:pt x="5938" y="287"/>
                  </a:lnTo>
                  <a:lnTo>
                    <a:pt x="5942" y="286"/>
                  </a:lnTo>
                  <a:lnTo>
                    <a:pt x="5945" y="285"/>
                  </a:lnTo>
                  <a:lnTo>
                    <a:pt x="5948" y="284"/>
                  </a:lnTo>
                  <a:lnTo>
                    <a:pt x="5951" y="283"/>
                  </a:lnTo>
                  <a:lnTo>
                    <a:pt x="5955" y="283"/>
                  </a:lnTo>
                  <a:lnTo>
                    <a:pt x="5958" y="282"/>
                  </a:lnTo>
                  <a:lnTo>
                    <a:pt x="5961" y="281"/>
                  </a:lnTo>
                  <a:lnTo>
                    <a:pt x="5964" y="280"/>
                  </a:lnTo>
                  <a:lnTo>
                    <a:pt x="5968" y="279"/>
                  </a:lnTo>
                  <a:lnTo>
                    <a:pt x="5971" y="279"/>
                  </a:lnTo>
                  <a:lnTo>
                    <a:pt x="5974" y="278"/>
                  </a:lnTo>
                  <a:lnTo>
                    <a:pt x="5977" y="277"/>
                  </a:lnTo>
                  <a:lnTo>
                    <a:pt x="5981" y="276"/>
                  </a:lnTo>
                  <a:lnTo>
                    <a:pt x="5984" y="276"/>
                  </a:lnTo>
                  <a:lnTo>
                    <a:pt x="5987" y="275"/>
                  </a:lnTo>
                  <a:lnTo>
                    <a:pt x="5990" y="274"/>
                  </a:lnTo>
                  <a:lnTo>
                    <a:pt x="5994" y="274"/>
                  </a:lnTo>
                  <a:lnTo>
                    <a:pt x="5997" y="273"/>
                  </a:lnTo>
                  <a:lnTo>
                    <a:pt x="6000" y="272"/>
                  </a:lnTo>
                  <a:lnTo>
                    <a:pt x="6003" y="272"/>
                  </a:lnTo>
                  <a:lnTo>
                    <a:pt x="6007" y="271"/>
                  </a:lnTo>
                  <a:lnTo>
                    <a:pt x="6010" y="271"/>
                  </a:lnTo>
                  <a:lnTo>
                    <a:pt x="6013" y="270"/>
                  </a:lnTo>
                  <a:lnTo>
                    <a:pt x="6017" y="270"/>
                  </a:lnTo>
                  <a:lnTo>
                    <a:pt x="6020" y="269"/>
                  </a:lnTo>
                  <a:lnTo>
                    <a:pt x="6023" y="269"/>
                  </a:lnTo>
                  <a:lnTo>
                    <a:pt x="6026" y="269"/>
                  </a:lnTo>
                  <a:lnTo>
                    <a:pt x="6030" y="268"/>
                  </a:lnTo>
                  <a:lnTo>
                    <a:pt x="6033" y="268"/>
                  </a:lnTo>
                  <a:lnTo>
                    <a:pt x="6036" y="268"/>
                  </a:lnTo>
                  <a:lnTo>
                    <a:pt x="6039" y="268"/>
                  </a:lnTo>
                  <a:lnTo>
                    <a:pt x="6043" y="268"/>
                  </a:lnTo>
                  <a:lnTo>
                    <a:pt x="6046" y="268"/>
                  </a:lnTo>
                  <a:lnTo>
                    <a:pt x="6049" y="268"/>
                  </a:lnTo>
                  <a:lnTo>
                    <a:pt x="6052" y="268"/>
                  </a:lnTo>
                  <a:lnTo>
                    <a:pt x="6056" y="268"/>
                  </a:lnTo>
                  <a:lnTo>
                    <a:pt x="6059" y="268"/>
                  </a:lnTo>
                  <a:lnTo>
                    <a:pt x="6062" y="268"/>
                  </a:lnTo>
                  <a:lnTo>
                    <a:pt x="6065" y="268"/>
                  </a:lnTo>
                  <a:lnTo>
                    <a:pt x="6069" y="269"/>
                  </a:lnTo>
                  <a:lnTo>
                    <a:pt x="6072" y="269"/>
                  </a:lnTo>
                  <a:lnTo>
                    <a:pt x="6075" y="269"/>
                  </a:lnTo>
                  <a:lnTo>
                    <a:pt x="6078" y="269"/>
                  </a:lnTo>
                  <a:lnTo>
                    <a:pt x="6082" y="270"/>
                  </a:lnTo>
                  <a:lnTo>
                    <a:pt x="6085" y="270"/>
                  </a:lnTo>
                  <a:lnTo>
                    <a:pt x="6088" y="270"/>
                  </a:lnTo>
                  <a:lnTo>
                    <a:pt x="6092" y="271"/>
                  </a:lnTo>
                  <a:lnTo>
                    <a:pt x="6095" y="271"/>
                  </a:lnTo>
                  <a:lnTo>
                    <a:pt x="6098" y="272"/>
                  </a:lnTo>
                  <a:lnTo>
                    <a:pt x="6101" y="272"/>
                  </a:lnTo>
                  <a:lnTo>
                    <a:pt x="6105" y="273"/>
                  </a:lnTo>
                  <a:lnTo>
                    <a:pt x="6108" y="273"/>
                  </a:lnTo>
                  <a:lnTo>
                    <a:pt x="6111" y="274"/>
                  </a:lnTo>
                  <a:lnTo>
                    <a:pt x="6114" y="275"/>
                  </a:lnTo>
                  <a:lnTo>
                    <a:pt x="6118" y="275"/>
                  </a:lnTo>
                  <a:lnTo>
                    <a:pt x="6121" y="276"/>
                  </a:lnTo>
                  <a:lnTo>
                    <a:pt x="6124" y="277"/>
                  </a:lnTo>
                  <a:lnTo>
                    <a:pt x="6127" y="277"/>
                  </a:lnTo>
                  <a:lnTo>
                    <a:pt x="6131" y="278"/>
                  </a:lnTo>
                  <a:lnTo>
                    <a:pt x="6134" y="279"/>
                  </a:lnTo>
                  <a:lnTo>
                    <a:pt x="6137" y="279"/>
                  </a:lnTo>
                  <a:lnTo>
                    <a:pt x="6140" y="280"/>
                  </a:lnTo>
                  <a:lnTo>
                    <a:pt x="6144" y="281"/>
                  </a:lnTo>
                  <a:lnTo>
                    <a:pt x="6147" y="282"/>
                  </a:lnTo>
                  <a:lnTo>
                    <a:pt x="6150" y="282"/>
                  </a:lnTo>
                  <a:lnTo>
                    <a:pt x="6153" y="283"/>
                  </a:lnTo>
                  <a:lnTo>
                    <a:pt x="6157" y="284"/>
                  </a:lnTo>
                  <a:lnTo>
                    <a:pt x="6160" y="284"/>
                  </a:lnTo>
                  <a:lnTo>
                    <a:pt x="6163" y="285"/>
                  </a:lnTo>
                  <a:lnTo>
                    <a:pt x="6167" y="286"/>
                  </a:lnTo>
                  <a:lnTo>
                    <a:pt x="6170" y="287"/>
                  </a:lnTo>
                  <a:lnTo>
                    <a:pt x="6173" y="287"/>
                  </a:lnTo>
                  <a:lnTo>
                    <a:pt x="6176" y="288"/>
                  </a:lnTo>
                  <a:lnTo>
                    <a:pt x="6180" y="289"/>
                  </a:lnTo>
                  <a:lnTo>
                    <a:pt x="6183" y="289"/>
                  </a:lnTo>
                  <a:lnTo>
                    <a:pt x="6186" y="290"/>
                  </a:lnTo>
                  <a:lnTo>
                    <a:pt x="6189" y="290"/>
                  </a:lnTo>
                  <a:lnTo>
                    <a:pt x="6193" y="291"/>
                  </a:lnTo>
                  <a:lnTo>
                    <a:pt x="6196" y="291"/>
                  </a:lnTo>
                  <a:lnTo>
                    <a:pt x="6199" y="292"/>
                  </a:lnTo>
                  <a:lnTo>
                    <a:pt x="6202" y="292"/>
                  </a:lnTo>
                  <a:lnTo>
                    <a:pt x="6206" y="293"/>
                  </a:lnTo>
                  <a:lnTo>
                    <a:pt x="6209" y="293"/>
                  </a:lnTo>
                  <a:lnTo>
                    <a:pt x="6212" y="294"/>
                  </a:lnTo>
                  <a:lnTo>
                    <a:pt x="6215" y="294"/>
                  </a:lnTo>
                  <a:lnTo>
                    <a:pt x="6219" y="294"/>
                  </a:lnTo>
                  <a:lnTo>
                    <a:pt x="6222" y="295"/>
                  </a:lnTo>
                  <a:lnTo>
                    <a:pt x="6225" y="295"/>
                  </a:lnTo>
                  <a:lnTo>
                    <a:pt x="6229" y="295"/>
                  </a:lnTo>
                  <a:lnTo>
                    <a:pt x="6232" y="295"/>
                  </a:lnTo>
                  <a:lnTo>
                    <a:pt x="6235" y="295"/>
                  </a:lnTo>
                  <a:lnTo>
                    <a:pt x="6238" y="296"/>
                  </a:lnTo>
                  <a:lnTo>
                    <a:pt x="6242" y="296"/>
                  </a:lnTo>
                  <a:lnTo>
                    <a:pt x="6245" y="296"/>
                  </a:lnTo>
                  <a:lnTo>
                    <a:pt x="6248" y="296"/>
                  </a:lnTo>
                  <a:lnTo>
                    <a:pt x="6251" y="296"/>
                  </a:lnTo>
                  <a:lnTo>
                    <a:pt x="6255" y="296"/>
                  </a:lnTo>
                  <a:lnTo>
                    <a:pt x="6258" y="296"/>
                  </a:lnTo>
                  <a:lnTo>
                    <a:pt x="6261" y="296"/>
                  </a:lnTo>
                  <a:lnTo>
                    <a:pt x="6264" y="296"/>
                  </a:lnTo>
                  <a:lnTo>
                    <a:pt x="6268" y="296"/>
                  </a:lnTo>
                  <a:lnTo>
                    <a:pt x="6271" y="295"/>
                  </a:lnTo>
                  <a:lnTo>
                    <a:pt x="6274" y="295"/>
                  </a:lnTo>
                  <a:lnTo>
                    <a:pt x="6277" y="295"/>
                  </a:lnTo>
                  <a:lnTo>
                    <a:pt x="6281" y="295"/>
                  </a:lnTo>
                  <a:lnTo>
                    <a:pt x="6284" y="295"/>
                  </a:lnTo>
                  <a:lnTo>
                    <a:pt x="6287" y="294"/>
                  </a:lnTo>
                  <a:lnTo>
                    <a:pt x="6290" y="294"/>
                  </a:lnTo>
                  <a:lnTo>
                    <a:pt x="6294" y="294"/>
                  </a:lnTo>
                  <a:lnTo>
                    <a:pt x="6297" y="293"/>
                  </a:lnTo>
                  <a:lnTo>
                    <a:pt x="6300" y="293"/>
                  </a:lnTo>
                  <a:lnTo>
                    <a:pt x="6304" y="292"/>
                  </a:lnTo>
                  <a:lnTo>
                    <a:pt x="6307" y="292"/>
                  </a:lnTo>
                  <a:lnTo>
                    <a:pt x="6310" y="291"/>
                  </a:lnTo>
                  <a:lnTo>
                    <a:pt x="6313" y="291"/>
                  </a:lnTo>
                  <a:lnTo>
                    <a:pt x="6317" y="290"/>
                  </a:lnTo>
                  <a:lnTo>
                    <a:pt x="6320" y="290"/>
                  </a:lnTo>
                  <a:lnTo>
                    <a:pt x="6323" y="289"/>
                  </a:lnTo>
                  <a:lnTo>
                    <a:pt x="6326" y="289"/>
                  </a:lnTo>
                  <a:lnTo>
                    <a:pt x="6330" y="288"/>
                  </a:lnTo>
                  <a:lnTo>
                    <a:pt x="6333" y="288"/>
                  </a:lnTo>
                  <a:lnTo>
                    <a:pt x="6336" y="287"/>
                  </a:lnTo>
                  <a:lnTo>
                    <a:pt x="6339" y="287"/>
                  </a:lnTo>
                  <a:lnTo>
                    <a:pt x="6343" y="286"/>
                  </a:lnTo>
                  <a:lnTo>
                    <a:pt x="6346" y="286"/>
                  </a:lnTo>
                  <a:lnTo>
                    <a:pt x="6349" y="285"/>
                  </a:lnTo>
                  <a:lnTo>
                    <a:pt x="6352" y="285"/>
                  </a:lnTo>
                  <a:lnTo>
                    <a:pt x="6356" y="284"/>
                  </a:lnTo>
                  <a:lnTo>
                    <a:pt x="6359" y="284"/>
                  </a:lnTo>
                  <a:lnTo>
                    <a:pt x="6362" y="283"/>
                  </a:lnTo>
                  <a:lnTo>
                    <a:pt x="6365" y="282"/>
                  </a:lnTo>
                  <a:lnTo>
                    <a:pt x="6369" y="282"/>
                  </a:lnTo>
                  <a:lnTo>
                    <a:pt x="6372" y="281"/>
                  </a:lnTo>
                  <a:lnTo>
                    <a:pt x="6375" y="281"/>
                  </a:lnTo>
                  <a:lnTo>
                    <a:pt x="6379" y="280"/>
                  </a:lnTo>
                  <a:lnTo>
                    <a:pt x="6382" y="280"/>
                  </a:lnTo>
                  <a:lnTo>
                    <a:pt x="6385" y="279"/>
                  </a:lnTo>
                  <a:lnTo>
                    <a:pt x="6388" y="279"/>
                  </a:lnTo>
                  <a:lnTo>
                    <a:pt x="6392" y="278"/>
                  </a:lnTo>
                  <a:lnTo>
                    <a:pt x="6395" y="278"/>
                  </a:lnTo>
                  <a:lnTo>
                    <a:pt x="6398" y="278"/>
                  </a:lnTo>
                  <a:lnTo>
                    <a:pt x="6401" y="277"/>
                  </a:lnTo>
                  <a:lnTo>
                    <a:pt x="6405" y="277"/>
                  </a:lnTo>
                  <a:lnTo>
                    <a:pt x="6408" y="276"/>
                  </a:lnTo>
                  <a:lnTo>
                    <a:pt x="6411" y="276"/>
                  </a:lnTo>
                  <a:lnTo>
                    <a:pt x="6414" y="276"/>
                  </a:lnTo>
                  <a:lnTo>
                    <a:pt x="6418" y="275"/>
                  </a:lnTo>
                  <a:lnTo>
                    <a:pt x="6421" y="275"/>
                  </a:lnTo>
                  <a:lnTo>
                    <a:pt x="6424" y="274"/>
                  </a:lnTo>
                  <a:lnTo>
                    <a:pt x="6427" y="274"/>
                  </a:lnTo>
                  <a:lnTo>
                    <a:pt x="6431" y="274"/>
                  </a:lnTo>
                  <a:lnTo>
                    <a:pt x="6434" y="274"/>
                  </a:lnTo>
                  <a:lnTo>
                    <a:pt x="6437" y="273"/>
                  </a:lnTo>
                  <a:lnTo>
                    <a:pt x="6440" y="273"/>
                  </a:lnTo>
                  <a:lnTo>
                    <a:pt x="6444" y="273"/>
                  </a:lnTo>
                  <a:lnTo>
                    <a:pt x="6447" y="272"/>
                  </a:lnTo>
                  <a:lnTo>
                    <a:pt x="6450" y="272"/>
                  </a:lnTo>
                  <a:lnTo>
                    <a:pt x="6454" y="272"/>
                  </a:lnTo>
                  <a:lnTo>
                    <a:pt x="6457" y="272"/>
                  </a:lnTo>
                  <a:lnTo>
                    <a:pt x="6460" y="272"/>
                  </a:lnTo>
                  <a:lnTo>
                    <a:pt x="6463" y="271"/>
                  </a:lnTo>
                  <a:lnTo>
                    <a:pt x="6467" y="271"/>
                  </a:lnTo>
                  <a:lnTo>
                    <a:pt x="6470" y="271"/>
                  </a:lnTo>
                  <a:lnTo>
                    <a:pt x="6473" y="271"/>
                  </a:lnTo>
                  <a:lnTo>
                    <a:pt x="6476" y="271"/>
                  </a:lnTo>
                  <a:lnTo>
                    <a:pt x="6480" y="271"/>
                  </a:lnTo>
                  <a:lnTo>
                    <a:pt x="6483" y="271"/>
                  </a:lnTo>
                  <a:lnTo>
                    <a:pt x="6486" y="271"/>
                  </a:lnTo>
                  <a:lnTo>
                    <a:pt x="6489" y="270"/>
                  </a:lnTo>
                  <a:lnTo>
                    <a:pt x="6493" y="270"/>
                  </a:lnTo>
                  <a:lnTo>
                    <a:pt x="6496" y="270"/>
                  </a:lnTo>
                  <a:lnTo>
                    <a:pt x="6499" y="270"/>
                  </a:lnTo>
                  <a:lnTo>
                    <a:pt x="6502" y="270"/>
                  </a:lnTo>
                  <a:lnTo>
                    <a:pt x="6506" y="270"/>
                  </a:lnTo>
                  <a:lnTo>
                    <a:pt x="6509" y="270"/>
                  </a:lnTo>
                  <a:lnTo>
                    <a:pt x="6512" y="270"/>
                  </a:lnTo>
                  <a:lnTo>
                    <a:pt x="6515" y="270"/>
                  </a:lnTo>
                  <a:lnTo>
                    <a:pt x="6519" y="270"/>
                  </a:lnTo>
                  <a:lnTo>
                    <a:pt x="6522" y="270"/>
                  </a:lnTo>
                  <a:lnTo>
                    <a:pt x="6525" y="270"/>
                  </a:lnTo>
                  <a:lnTo>
                    <a:pt x="6529" y="269"/>
                  </a:lnTo>
                  <a:lnTo>
                    <a:pt x="6532" y="269"/>
                  </a:lnTo>
                  <a:lnTo>
                    <a:pt x="6535" y="269"/>
                  </a:lnTo>
                  <a:lnTo>
                    <a:pt x="6538" y="269"/>
                  </a:lnTo>
                  <a:lnTo>
                    <a:pt x="6542" y="269"/>
                  </a:lnTo>
                  <a:lnTo>
                    <a:pt x="6545" y="269"/>
                  </a:lnTo>
                  <a:lnTo>
                    <a:pt x="6548" y="269"/>
                  </a:lnTo>
                  <a:lnTo>
                    <a:pt x="6551" y="269"/>
                  </a:lnTo>
                  <a:lnTo>
                    <a:pt x="6555" y="269"/>
                  </a:lnTo>
                  <a:lnTo>
                    <a:pt x="6558" y="268"/>
                  </a:lnTo>
                  <a:lnTo>
                    <a:pt x="6561" y="268"/>
                  </a:lnTo>
                  <a:lnTo>
                    <a:pt x="6564" y="268"/>
                  </a:lnTo>
                  <a:lnTo>
                    <a:pt x="6568" y="268"/>
                  </a:lnTo>
                  <a:lnTo>
                    <a:pt x="6571" y="268"/>
                  </a:lnTo>
                  <a:lnTo>
                    <a:pt x="6574" y="268"/>
                  </a:lnTo>
                  <a:lnTo>
                    <a:pt x="6577" y="268"/>
                  </a:lnTo>
                  <a:lnTo>
                    <a:pt x="6581" y="267"/>
                  </a:lnTo>
                  <a:lnTo>
                    <a:pt x="6584" y="267"/>
                  </a:lnTo>
                  <a:lnTo>
                    <a:pt x="6587" y="267"/>
                  </a:lnTo>
                  <a:lnTo>
                    <a:pt x="6591" y="267"/>
                  </a:lnTo>
                  <a:lnTo>
                    <a:pt x="6594" y="267"/>
                  </a:lnTo>
                  <a:lnTo>
                    <a:pt x="6597" y="267"/>
                  </a:lnTo>
                  <a:lnTo>
                    <a:pt x="6600" y="266"/>
                  </a:lnTo>
                  <a:lnTo>
                    <a:pt x="6604" y="266"/>
                  </a:lnTo>
                  <a:lnTo>
                    <a:pt x="6607" y="266"/>
                  </a:lnTo>
                  <a:lnTo>
                    <a:pt x="6610" y="266"/>
                  </a:lnTo>
                  <a:lnTo>
                    <a:pt x="6613" y="266"/>
                  </a:lnTo>
                  <a:lnTo>
                    <a:pt x="6617" y="265"/>
                  </a:lnTo>
                  <a:lnTo>
                    <a:pt x="6620" y="265"/>
                  </a:lnTo>
                  <a:lnTo>
                    <a:pt x="6623" y="265"/>
                  </a:lnTo>
                  <a:lnTo>
                    <a:pt x="6626" y="265"/>
                  </a:lnTo>
                  <a:lnTo>
                    <a:pt x="6630" y="265"/>
                  </a:lnTo>
                  <a:lnTo>
                    <a:pt x="6633" y="264"/>
                  </a:lnTo>
                  <a:lnTo>
                    <a:pt x="6636" y="264"/>
                  </a:lnTo>
                  <a:lnTo>
                    <a:pt x="6639" y="264"/>
                  </a:lnTo>
                  <a:lnTo>
                    <a:pt x="6643" y="264"/>
                  </a:lnTo>
                  <a:lnTo>
                    <a:pt x="6646" y="264"/>
                  </a:lnTo>
                  <a:lnTo>
                    <a:pt x="6649" y="263"/>
                  </a:lnTo>
                  <a:lnTo>
                    <a:pt x="6652" y="263"/>
                  </a:lnTo>
                  <a:lnTo>
                    <a:pt x="6656" y="263"/>
                  </a:lnTo>
                  <a:lnTo>
                    <a:pt x="6659" y="263"/>
                  </a:lnTo>
                  <a:lnTo>
                    <a:pt x="6662" y="263"/>
                  </a:lnTo>
                  <a:lnTo>
                    <a:pt x="6666" y="262"/>
                  </a:lnTo>
                  <a:lnTo>
                    <a:pt x="6669" y="262"/>
                  </a:lnTo>
                  <a:lnTo>
                    <a:pt x="6672" y="262"/>
                  </a:lnTo>
                  <a:lnTo>
                    <a:pt x="6675" y="262"/>
                  </a:lnTo>
                  <a:lnTo>
                    <a:pt x="6679" y="262"/>
                  </a:lnTo>
                  <a:lnTo>
                    <a:pt x="6682" y="261"/>
                  </a:lnTo>
                  <a:lnTo>
                    <a:pt x="6685" y="261"/>
                  </a:lnTo>
                  <a:lnTo>
                    <a:pt x="6688" y="261"/>
                  </a:lnTo>
                  <a:lnTo>
                    <a:pt x="6692" y="261"/>
                  </a:lnTo>
                  <a:lnTo>
                    <a:pt x="6695" y="261"/>
                  </a:lnTo>
                  <a:lnTo>
                    <a:pt x="6698" y="261"/>
                  </a:lnTo>
                  <a:lnTo>
                    <a:pt x="6701" y="260"/>
                  </a:lnTo>
                  <a:lnTo>
                    <a:pt x="6705" y="260"/>
                  </a:lnTo>
                  <a:lnTo>
                    <a:pt x="6708" y="260"/>
                  </a:lnTo>
                  <a:lnTo>
                    <a:pt x="6711" y="260"/>
                  </a:lnTo>
                  <a:lnTo>
                    <a:pt x="6714" y="260"/>
                  </a:lnTo>
                  <a:lnTo>
                    <a:pt x="6718" y="260"/>
                  </a:lnTo>
                  <a:lnTo>
                    <a:pt x="6721" y="260"/>
                  </a:lnTo>
                  <a:lnTo>
                    <a:pt x="6724" y="259"/>
                  </a:lnTo>
                  <a:lnTo>
                    <a:pt x="6727" y="259"/>
                  </a:lnTo>
                  <a:lnTo>
                    <a:pt x="6731" y="259"/>
                  </a:lnTo>
                  <a:lnTo>
                    <a:pt x="6734" y="259"/>
                  </a:lnTo>
                  <a:lnTo>
                    <a:pt x="6737" y="259"/>
                  </a:lnTo>
                  <a:lnTo>
                    <a:pt x="6741" y="259"/>
                  </a:lnTo>
                  <a:lnTo>
                    <a:pt x="6744" y="259"/>
                  </a:lnTo>
                  <a:lnTo>
                    <a:pt x="6747" y="259"/>
                  </a:lnTo>
                  <a:lnTo>
                    <a:pt x="6750" y="259"/>
                  </a:lnTo>
                  <a:lnTo>
                    <a:pt x="6754" y="258"/>
                  </a:lnTo>
                  <a:lnTo>
                    <a:pt x="6757" y="258"/>
                  </a:lnTo>
                  <a:lnTo>
                    <a:pt x="6760" y="258"/>
                  </a:lnTo>
                  <a:lnTo>
                    <a:pt x="6763" y="258"/>
                  </a:lnTo>
                  <a:lnTo>
                    <a:pt x="6767" y="258"/>
                  </a:lnTo>
                  <a:lnTo>
                    <a:pt x="6770" y="258"/>
                  </a:lnTo>
                  <a:lnTo>
                    <a:pt x="6773" y="258"/>
                  </a:lnTo>
                  <a:lnTo>
                    <a:pt x="6776" y="258"/>
                  </a:lnTo>
                  <a:lnTo>
                    <a:pt x="6780" y="257"/>
                  </a:lnTo>
                  <a:lnTo>
                    <a:pt x="6783" y="257"/>
                  </a:lnTo>
                  <a:lnTo>
                    <a:pt x="6786" y="257"/>
                  </a:lnTo>
                  <a:lnTo>
                    <a:pt x="6789" y="257"/>
                  </a:lnTo>
                  <a:lnTo>
                    <a:pt x="6793" y="257"/>
                  </a:lnTo>
                  <a:lnTo>
                    <a:pt x="6796" y="257"/>
                  </a:lnTo>
                  <a:lnTo>
                    <a:pt x="6799" y="257"/>
                  </a:lnTo>
                  <a:lnTo>
                    <a:pt x="6802" y="256"/>
                  </a:lnTo>
                  <a:lnTo>
                    <a:pt x="6806" y="256"/>
                  </a:lnTo>
                  <a:lnTo>
                    <a:pt x="6809" y="256"/>
                  </a:lnTo>
                  <a:lnTo>
                    <a:pt x="6812" y="256"/>
                  </a:lnTo>
                  <a:lnTo>
                    <a:pt x="6816" y="256"/>
                  </a:lnTo>
                  <a:lnTo>
                    <a:pt x="6819" y="256"/>
                  </a:lnTo>
                  <a:lnTo>
                    <a:pt x="6822" y="255"/>
                  </a:lnTo>
                  <a:lnTo>
                    <a:pt x="6825" y="255"/>
                  </a:lnTo>
                  <a:lnTo>
                    <a:pt x="6829" y="255"/>
                  </a:lnTo>
                  <a:lnTo>
                    <a:pt x="6832" y="255"/>
                  </a:lnTo>
                  <a:lnTo>
                    <a:pt x="6835" y="254"/>
                  </a:lnTo>
                  <a:lnTo>
                    <a:pt x="6838" y="254"/>
                  </a:lnTo>
                  <a:lnTo>
                    <a:pt x="6842" y="254"/>
                  </a:lnTo>
                  <a:lnTo>
                    <a:pt x="6845" y="254"/>
                  </a:lnTo>
                  <a:lnTo>
                    <a:pt x="6848" y="253"/>
                  </a:lnTo>
                  <a:lnTo>
                    <a:pt x="6851" y="253"/>
                  </a:lnTo>
                  <a:lnTo>
                    <a:pt x="6855" y="253"/>
                  </a:lnTo>
                  <a:lnTo>
                    <a:pt x="6858" y="252"/>
                  </a:lnTo>
                  <a:lnTo>
                    <a:pt x="6861" y="252"/>
                  </a:lnTo>
                  <a:lnTo>
                    <a:pt x="6864" y="251"/>
                  </a:lnTo>
                  <a:lnTo>
                    <a:pt x="6868" y="251"/>
                  </a:lnTo>
                  <a:lnTo>
                    <a:pt x="6871" y="251"/>
                  </a:lnTo>
                  <a:lnTo>
                    <a:pt x="6874" y="250"/>
                  </a:lnTo>
                  <a:lnTo>
                    <a:pt x="6877" y="250"/>
                  </a:lnTo>
                  <a:lnTo>
                    <a:pt x="6881" y="249"/>
                  </a:lnTo>
                  <a:lnTo>
                    <a:pt x="6884" y="249"/>
                  </a:lnTo>
                  <a:lnTo>
                    <a:pt x="6887" y="248"/>
                  </a:lnTo>
                  <a:lnTo>
                    <a:pt x="6891" y="248"/>
                  </a:lnTo>
                  <a:lnTo>
                    <a:pt x="6894" y="247"/>
                  </a:lnTo>
                  <a:lnTo>
                    <a:pt x="6897" y="247"/>
                  </a:lnTo>
                  <a:lnTo>
                    <a:pt x="6900" y="246"/>
                  </a:lnTo>
                  <a:lnTo>
                    <a:pt x="6904" y="246"/>
                  </a:lnTo>
                  <a:lnTo>
                    <a:pt x="6907" y="245"/>
                  </a:lnTo>
                  <a:lnTo>
                    <a:pt x="6910" y="244"/>
                  </a:lnTo>
                  <a:lnTo>
                    <a:pt x="6913" y="244"/>
                  </a:lnTo>
                  <a:lnTo>
                    <a:pt x="6917" y="243"/>
                  </a:lnTo>
                  <a:lnTo>
                    <a:pt x="6920" y="243"/>
                  </a:lnTo>
                  <a:lnTo>
                    <a:pt x="6923" y="242"/>
                  </a:lnTo>
                  <a:lnTo>
                    <a:pt x="6926" y="241"/>
                  </a:lnTo>
                  <a:lnTo>
                    <a:pt x="6930" y="241"/>
                  </a:lnTo>
                  <a:lnTo>
                    <a:pt x="6933" y="240"/>
                  </a:lnTo>
                  <a:lnTo>
                    <a:pt x="6936" y="239"/>
                  </a:lnTo>
                  <a:lnTo>
                    <a:pt x="6939" y="239"/>
                  </a:lnTo>
                  <a:lnTo>
                    <a:pt x="6943" y="238"/>
                  </a:lnTo>
                  <a:lnTo>
                    <a:pt x="6946" y="237"/>
                  </a:lnTo>
                  <a:lnTo>
                    <a:pt x="6949" y="237"/>
                  </a:lnTo>
                  <a:lnTo>
                    <a:pt x="6953" y="236"/>
                  </a:lnTo>
                  <a:lnTo>
                    <a:pt x="6956" y="235"/>
                  </a:lnTo>
                  <a:lnTo>
                    <a:pt x="6959" y="234"/>
                  </a:lnTo>
                  <a:lnTo>
                    <a:pt x="6962" y="234"/>
                  </a:lnTo>
                  <a:lnTo>
                    <a:pt x="6966" y="233"/>
                  </a:lnTo>
                  <a:lnTo>
                    <a:pt x="6969" y="232"/>
                  </a:lnTo>
                  <a:lnTo>
                    <a:pt x="6972" y="231"/>
                  </a:lnTo>
                  <a:lnTo>
                    <a:pt x="6975" y="231"/>
                  </a:lnTo>
                  <a:lnTo>
                    <a:pt x="6979" y="230"/>
                  </a:lnTo>
                  <a:lnTo>
                    <a:pt x="6982" y="229"/>
                  </a:lnTo>
                  <a:lnTo>
                    <a:pt x="6985" y="228"/>
                  </a:lnTo>
                  <a:lnTo>
                    <a:pt x="6988" y="228"/>
                  </a:lnTo>
                  <a:lnTo>
                    <a:pt x="6992" y="227"/>
                  </a:lnTo>
                  <a:lnTo>
                    <a:pt x="6995" y="226"/>
                  </a:lnTo>
                  <a:lnTo>
                    <a:pt x="6998" y="226"/>
                  </a:lnTo>
                  <a:lnTo>
                    <a:pt x="7001" y="225"/>
                  </a:lnTo>
                  <a:lnTo>
                    <a:pt x="7005" y="224"/>
                  </a:lnTo>
                  <a:lnTo>
                    <a:pt x="7008" y="223"/>
                  </a:lnTo>
                  <a:lnTo>
                    <a:pt x="7011" y="223"/>
                  </a:lnTo>
                  <a:lnTo>
                    <a:pt x="7014" y="222"/>
                  </a:lnTo>
                  <a:lnTo>
                    <a:pt x="7018" y="221"/>
                  </a:lnTo>
                  <a:lnTo>
                    <a:pt x="7021" y="220"/>
                  </a:lnTo>
                  <a:lnTo>
                    <a:pt x="7024" y="220"/>
                  </a:lnTo>
                  <a:lnTo>
                    <a:pt x="7028" y="219"/>
                  </a:lnTo>
                  <a:lnTo>
                    <a:pt x="7031" y="218"/>
                  </a:lnTo>
                  <a:lnTo>
                    <a:pt x="7034" y="218"/>
                  </a:lnTo>
                  <a:lnTo>
                    <a:pt x="7037" y="217"/>
                  </a:lnTo>
                  <a:lnTo>
                    <a:pt x="7041" y="216"/>
                  </a:lnTo>
                  <a:lnTo>
                    <a:pt x="7044" y="216"/>
                  </a:lnTo>
                  <a:lnTo>
                    <a:pt x="7047" y="215"/>
                  </a:lnTo>
                  <a:lnTo>
                    <a:pt x="7050" y="214"/>
                  </a:lnTo>
                  <a:lnTo>
                    <a:pt x="7054" y="214"/>
                  </a:lnTo>
                  <a:lnTo>
                    <a:pt x="7057" y="213"/>
                  </a:lnTo>
                  <a:lnTo>
                    <a:pt x="7060" y="212"/>
                  </a:lnTo>
                  <a:lnTo>
                    <a:pt x="7063" y="212"/>
                  </a:lnTo>
                  <a:lnTo>
                    <a:pt x="7067" y="211"/>
                  </a:lnTo>
                  <a:lnTo>
                    <a:pt x="7070" y="210"/>
                  </a:lnTo>
                  <a:lnTo>
                    <a:pt x="7073" y="210"/>
                  </a:lnTo>
                  <a:lnTo>
                    <a:pt x="7076" y="209"/>
                  </a:lnTo>
                  <a:lnTo>
                    <a:pt x="7080" y="209"/>
                  </a:lnTo>
                  <a:lnTo>
                    <a:pt x="7083" y="208"/>
                  </a:lnTo>
                  <a:lnTo>
                    <a:pt x="7086" y="207"/>
                  </a:lnTo>
                  <a:lnTo>
                    <a:pt x="7089" y="207"/>
                  </a:lnTo>
                  <a:lnTo>
                    <a:pt x="7093" y="206"/>
                  </a:lnTo>
                  <a:lnTo>
                    <a:pt x="7096" y="206"/>
                  </a:lnTo>
                  <a:lnTo>
                    <a:pt x="7099" y="205"/>
                  </a:lnTo>
                  <a:lnTo>
                    <a:pt x="7103" y="205"/>
                  </a:lnTo>
                  <a:lnTo>
                    <a:pt x="7106" y="204"/>
                  </a:lnTo>
                  <a:lnTo>
                    <a:pt x="7109" y="204"/>
                  </a:lnTo>
                  <a:lnTo>
                    <a:pt x="7112" y="203"/>
                  </a:lnTo>
                  <a:lnTo>
                    <a:pt x="7116" y="203"/>
                  </a:lnTo>
                  <a:lnTo>
                    <a:pt x="7119" y="202"/>
                  </a:lnTo>
                  <a:lnTo>
                    <a:pt x="7122" y="202"/>
                  </a:lnTo>
                  <a:lnTo>
                    <a:pt x="7125" y="201"/>
                  </a:lnTo>
                  <a:lnTo>
                    <a:pt x="7129" y="201"/>
                  </a:lnTo>
                  <a:lnTo>
                    <a:pt x="7132" y="20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Line 96">
              <a:extLst>
                <a:ext uri="{FF2B5EF4-FFF2-40B4-BE49-F238E27FC236}">
                  <a16:creationId xmlns:a16="http://schemas.microsoft.com/office/drawing/2014/main" id="{8558387F-6DCA-4F5A-9FB6-20735C7337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6" y="337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97">
              <a:extLst>
                <a:ext uri="{FF2B5EF4-FFF2-40B4-BE49-F238E27FC236}">
                  <a16:creationId xmlns:a16="http://schemas.microsoft.com/office/drawing/2014/main" id="{147436CE-723B-409B-AE1F-B8E723CF56CA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405" y="2017"/>
              <a:ext cx="3031" cy="1432"/>
            </a:xfrm>
            <a:custGeom>
              <a:avLst/>
              <a:gdLst>
                <a:gd name="T0" fmla="*/ 110 w 7132"/>
                <a:gd name="T1" fmla="*/ 3396 h 3513"/>
                <a:gd name="T2" fmla="*/ 225 w 7132"/>
                <a:gd name="T3" fmla="*/ 3022 h 3513"/>
                <a:gd name="T4" fmla="*/ 339 w 7132"/>
                <a:gd name="T5" fmla="*/ 2320 h 3513"/>
                <a:gd name="T6" fmla="*/ 453 w 7132"/>
                <a:gd name="T7" fmla="*/ 1578 h 3513"/>
                <a:gd name="T8" fmla="*/ 567 w 7132"/>
                <a:gd name="T9" fmla="*/ 1444 h 3513"/>
                <a:gd name="T10" fmla="*/ 681 w 7132"/>
                <a:gd name="T11" fmla="*/ 1034 h 3513"/>
                <a:gd name="T12" fmla="*/ 795 w 7132"/>
                <a:gd name="T13" fmla="*/ 646 h 3513"/>
                <a:gd name="T14" fmla="*/ 909 w 7132"/>
                <a:gd name="T15" fmla="*/ 619 h 3513"/>
                <a:gd name="T16" fmla="*/ 1024 w 7132"/>
                <a:gd name="T17" fmla="*/ 504 h 3513"/>
                <a:gd name="T18" fmla="*/ 1138 w 7132"/>
                <a:gd name="T19" fmla="*/ 473 h 3513"/>
                <a:gd name="T20" fmla="*/ 1252 w 7132"/>
                <a:gd name="T21" fmla="*/ 478 h 3513"/>
                <a:gd name="T22" fmla="*/ 1366 w 7132"/>
                <a:gd name="T23" fmla="*/ 408 h 3513"/>
                <a:gd name="T24" fmla="*/ 1480 w 7132"/>
                <a:gd name="T25" fmla="*/ 300 h 3513"/>
                <a:gd name="T26" fmla="*/ 1594 w 7132"/>
                <a:gd name="T27" fmla="*/ 285 h 3513"/>
                <a:gd name="T28" fmla="*/ 1708 w 7132"/>
                <a:gd name="T29" fmla="*/ 310 h 3513"/>
                <a:gd name="T30" fmla="*/ 1823 w 7132"/>
                <a:gd name="T31" fmla="*/ 300 h 3513"/>
                <a:gd name="T32" fmla="*/ 1937 w 7132"/>
                <a:gd name="T33" fmla="*/ 330 h 3513"/>
                <a:gd name="T34" fmla="*/ 2051 w 7132"/>
                <a:gd name="T35" fmla="*/ 366 h 3513"/>
                <a:gd name="T36" fmla="*/ 2165 w 7132"/>
                <a:gd name="T37" fmla="*/ 330 h 3513"/>
                <a:gd name="T38" fmla="*/ 2279 w 7132"/>
                <a:gd name="T39" fmla="*/ 297 h 3513"/>
                <a:gd name="T40" fmla="*/ 2393 w 7132"/>
                <a:gd name="T41" fmla="*/ 327 h 3513"/>
                <a:gd name="T42" fmla="*/ 2507 w 7132"/>
                <a:gd name="T43" fmla="*/ 353 h 3513"/>
                <a:gd name="T44" fmla="*/ 2622 w 7132"/>
                <a:gd name="T45" fmla="*/ 344 h 3513"/>
                <a:gd name="T46" fmla="*/ 2736 w 7132"/>
                <a:gd name="T47" fmla="*/ 301 h 3513"/>
                <a:gd name="T48" fmla="*/ 2850 w 7132"/>
                <a:gd name="T49" fmla="*/ 238 h 3513"/>
                <a:gd name="T50" fmla="*/ 2964 w 7132"/>
                <a:gd name="T51" fmla="*/ 190 h 3513"/>
                <a:gd name="T52" fmla="*/ 3078 w 7132"/>
                <a:gd name="T53" fmla="*/ 156 h 3513"/>
                <a:gd name="T54" fmla="*/ 3192 w 7132"/>
                <a:gd name="T55" fmla="*/ 121 h 3513"/>
                <a:gd name="T56" fmla="*/ 3306 w 7132"/>
                <a:gd name="T57" fmla="*/ 102 h 3513"/>
                <a:gd name="T58" fmla="*/ 3421 w 7132"/>
                <a:gd name="T59" fmla="*/ 91 h 3513"/>
                <a:gd name="T60" fmla="*/ 3535 w 7132"/>
                <a:gd name="T61" fmla="*/ 63 h 3513"/>
                <a:gd name="T62" fmla="*/ 3649 w 7132"/>
                <a:gd name="T63" fmla="*/ 23 h 3513"/>
                <a:gd name="T64" fmla="*/ 3763 w 7132"/>
                <a:gd name="T65" fmla="*/ 1 h 3513"/>
                <a:gd name="T66" fmla="*/ 3877 w 7132"/>
                <a:gd name="T67" fmla="*/ 4 h 3513"/>
                <a:gd name="T68" fmla="*/ 3991 w 7132"/>
                <a:gd name="T69" fmla="*/ 8 h 3513"/>
                <a:gd name="T70" fmla="*/ 4105 w 7132"/>
                <a:gd name="T71" fmla="*/ 17 h 3513"/>
                <a:gd name="T72" fmla="*/ 4220 w 7132"/>
                <a:gd name="T73" fmla="*/ 39 h 3513"/>
                <a:gd name="T74" fmla="*/ 4334 w 7132"/>
                <a:gd name="T75" fmla="*/ 48 h 3513"/>
                <a:gd name="T76" fmla="*/ 4448 w 7132"/>
                <a:gd name="T77" fmla="*/ 42 h 3513"/>
                <a:gd name="T78" fmla="*/ 4562 w 7132"/>
                <a:gd name="T79" fmla="*/ 59 h 3513"/>
                <a:gd name="T80" fmla="*/ 4676 w 7132"/>
                <a:gd name="T81" fmla="*/ 86 h 3513"/>
                <a:gd name="T82" fmla="*/ 4790 w 7132"/>
                <a:gd name="T83" fmla="*/ 112 h 3513"/>
                <a:gd name="T84" fmla="*/ 4904 w 7132"/>
                <a:gd name="T85" fmla="*/ 161 h 3513"/>
                <a:gd name="T86" fmla="*/ 5019 w 7132"/>
                <a:gd name="T87" fmla="*/ 200 h 3513"/>
                <a:gd name="T88" fmla="*/ 5133 w 7132"/>
                <a:gd name="T89" fmla="*/ 213 h 3513"/>
                <a:gd name="T90" fmla="*/ 5247 w 7132"/>
                <a:gd name="T91" fmla="*/ 244 h 3513"/>
                <a:gd name="T92" fmla="*/ 5361 w 7132"/>
                <a:gd name="T93" fmla="*/ 298 h 3513"/>
                <a:gd name="T94" fmla="*/ 5475 w 7132"/>
                <a:gd name="T95" fmla="*/ 332 h 3513"/>
                <a:gd name="T96" fmla="*/ 5589 w 7132"/>
                <a:gd name="T97" fmla="*/ 331 h 3513"/>
                <a:gd name="T98" fmla="*/ 5703 w 7132"/>
                <a:gd name="T99" fmla="*/ 313 h 3513"/>
                <a:gd name="T100" fmla="*/ 5818 w 7132"/>
                <a:gd name="T101" fmla="*/ 303 h 3513"/>
                <a:gd name="T102" fmla="*/ 5932 w 7132"/>
                <a:gd name="T103" fmla="*/ 313 h 3513"/>
                <a:gd name="T104" fmla="*/ 6046 w 7132"/>
                <a:gd name="T105" fmla="*/ 323 h 3513"/>
                <a:gd name="T106" fmla="*/ 6160 w 7132"/>
                <a:gd name="T107" fmla="*/ 315 h 3513"/>
                <a:gd name="T108" fmla="*/ 6274 w 7132"/>
                <a:gd name="T109" fmla="*/ 301 h 3513"/>
                <a:gd name="T110" fmla="*/ 6388 w 7132"/>
                <a:gd name="T111" fmla="*/ 270 h 3513"/>
                <a:gd name="T112" fmla="*/ 6502 w 7132"/>
                <a:gd name="T113" fmla="*/ 226 h 3513"/>
                <a:gd name="T114" fmla="*/ 6617 w 7132"/>
                <a:gd name="T115" fmla="*/ 224 h 3513"/>
                <a:gd name="T116" fmla="*/ 6731 w 7132"/>
                <a:gd name="T117" fmla="*/ 250 h 3513"/>
                <a:gd name="T118" fmla="*/ 6845 w 7132"/>
                <a:gd name="T119" fmla="*/ 248 h 3513"/>
                <a:gd name="T120" fmla="*/ 6959 w 7132"/>
                <a:gd name="T121" fmla="*/ 217 h 3513"/>
                <a:gd name="T122" fmla="*/ 7073 w 7132"/>
                <a:gd name="T123" fmla="*/ 187 h 351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513"/>
                <a:gd name="T188" fmla="*/ 7132 w 7132"/>
                <a:gd name="T189" fmla="*/ 3513 h 351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513">
                  <a:moveTo>
                    <a:pt x="0" y="3513"/>
                  </a:moveTo>
                  <a:lnTo>
                    <a:pt x="3" y="3511"/>
                  </a:lnTo>
                  <a:lnTo>
                    <a:pt x="6" y="3510"/>
                  </a:lnTo>
                  <a:lnTo>
                    <a:pt x="9" y="3508"/>
                  </a:lnTo>
                  <a:lnTo>
                    <a:pt x="13" y="3506"/>
                  </a:lnTo>
                  <a:lnTo>
                    <a:pt x="16" y="3505"/>
                  </a:lnTo>
                  <a:lnTo>
                    <a:pt x="19" y="3503"/>
                  </a:lnTo>
                  <a:lnTo>
                    <a:pt x="22" y="3501"/>
                  </a:lnTo>
                  <a:lnTo>
                    <a:pt x="26" y="3499"/>
                  </a:lnTo>
                  <a:lnTo>
                    <a:pt x="29" y="3497"/>
                  </a:lnTo>
                  <a:lnTo>
                    <a:pt x="32" y="3495"/>
                  </a:lnTo>
                  <a:lnTo>
                    <a:pt x="35" y="3493"/>
                  </a:lnTo>
                  <a:lnTo>
                    <a:pt x="39" y="3491"/>
                  </a:lnTo>
                  <a:lnTo>
                    <a:pt x="42" y="3489"/>
                  </a:lnTo>
                  <a:lnTo>
                    <a:pt x="45" y="3486"/>
                  </a:lnTo>
                  <a:lnTo>
                    <a:pt x="48" y="3484"/>
                  </a:lnTo>
                  <a:lnTo>
                    <a:pt x="52" y="3481"/>
                  </a:lnTo>
                  <a:lnTo>
                    <a:pt x="55" y="3478"/>
                  </a:lnTo>
                  <a:lnTo>
                    <a:pt x="58" y="3475"/>
                  </a:lnTo>
                  <a:lnTo>
                    <a:pt x="61" y="3472"/>
                  </a:lnTo>
                  <a:lnTo>
                    <a:pt x="65" y="3469"/>
                  </a:lnTo>
                  <a:lnTo>
                    <a:pt x="68" y="3465"/>
                  </a:lnTo>
                  <a:lnTo>
                    <a:pt x="71" y="3462"/>
                  </a:lnTo>
                  <a:lnTo>
                    <a:pt x="75" y="3458"/>
                  </a:lnTo>
                  <a:lnTo>
                    <a:pt x="78" y="3454"/>
                  </a:lnTo>
                  <a:lnTo>
                    <a:pt x="81" y="3450"/>
                  </a:lnTo>
                  <a:lnTo>
                    <a:pt x="84" y="3445"/>
                  </a:lnTo>
                  <a:lnTo>
                    <a:pt x="88" y="3439"/>
                  </a:lnTo>
                  <a:lnTo>
                    <a:pt x="91" y="3434"/>
                  </a:lnTo>
                  <a:lnTo>
                    <a:pt x="94" y="3428"/>
                  </a:lnTo>
                  <a:lnTo>
                    <a:pt x="97" y="3422"/>
                  </a:lnTo>
                  <a:lnTo>
                    <a:pt x="101" y="3416"/>
                  </a:lnTo>
                  <a:lnTo>
                    <a:pt x="104" y="3410"/>
                  </a:lnTo>
                  <a:lnTo>
                    <a:pt x="107" y="3403"/>
                  </a:lnTo>
                  <a:lnTo>
                    <a:pt x="110" y="3396"/>
                  </a:lnTo>
                  <a:lnTo>
                    <a:pt x="114" y="3389"/>
                  </a:lnTo>
                  <a:lnTo>
                    <a:pt x="117" y="3382"/>
                  </a:lnTo>
                  <a:lnTo>
                    <a:pt x="120" y="3375"/>
                  </a:lnTo>
                  <a:lnTo>
                    <a:pt x="123" y="3367"/>
                  </a:lnTo>
                  <a:lnTo>
                    <a:pt x="127" y="3359"/>
                  </a:lnTo>
                  <a:lnTo>
                    <a:pt x="130" y="3351"/>
                  </a:lnTo>
                  <a:lnTo>
                    <a:pt x="133" y="3343"/>
                  </a:lnTo>
                  <a:lnTo>
                    <a:pt x="136" y="3335"/>
                  </a:lnTo>
                  <a:lnTo>
                    <a:pt x="140" y="3326"/>
                  </a:lnTo>
                  <a:lnTo>
                    <a:pt x="143" y="3318"/>
                  </a:lnTo>
                  <a:lnTo>
                    <a:pt x="146" y="3309"/>
                  </a:lnTo>
                  <a:lnTo>
                    <a:pt x="150" y="3300"/>
                  </a:lnTo>
                  <a:lnTo>
                    <a:pt x="153" y="3291"/>
                  </a:lnTo>
                  <a:lnTo>
                    <a:pt x="156" y="3281"/>
                  </a:lnTo>
                  <a:lnTo>
                    <a:pt x="159" y="3272"/>
                  </a:lnTo>
                  <a:lnTo>
                    <a:pt x="163" y="3262"/>
                  </a:lnTo>
                  <a:lnTo>
                    <a:pt x="166" y="3251"/>
                  </a:lnTo>
                  <a:lnTo>
                    <a:pt x="169" y="3240"/>
                  </a:lnTo>
                  <a:lnTo>
                    <a:pt x="172" y="3229"/>
                  </a:lnTo>
                  <a:lnTo>
                    <a:pt x="176" y="3217"/>
                  </a:lnTo>
                  <a:lnTo>
                    <a:pt x="179" y="3206"/>
                  </a:lnTo>
                  <a:lnTo>
                    <a:pt x="182" y="3194"/>
                  </a:lnTo>
                  <a:lnTo>
                    <a:pt x="185" y="3182"/>
                  </a:lnTo>
                  <a:lnTo>
                    <a:pt x="189" y="3170"/>
                  </a:lnTo>
                  <a:lnTo>
                    <a:pt x="192" y="3157"/>
                  </a:lnTo>
                  <a:lnTo>
                    <a:pt x="195" y="3145"/>
                  </a:lnTo>
                  <a:lnTo>
                    <a:pt x="198" y="3132"/>
                  </a:lnTo>
                  <a:lnTo>
                    <a:pt x="202" y="3119"/>
                  </a:lnTo>
                  <a:lnTo>
                    <a:pt x="205" y="3106"/>
                  </a:lnTo>
                  <a:lnTo>
                    <a:pt x="208" y="3092"/>
                  </a:lnTo>
                  <a:lnTo>
                    <a:pt x="211" y="3079"/>
                  </a:lnTo>
                  <a:lnTo>
                    <a:pt x="215" y="3065"/>
                  </a:lnTo>
                  <a:lnTo>
                    <a:pt x="218" y="3051"/>
                  </a:lnTo>
                  <a:lnTo>
                    <a:pt x="221" y="3036"/>
                  </a:lnTo>
                  <a:lnTo>
                    <a:pt x="225" y="3022"/>
                  </a:lnTo>
                  <a:lnTo>
                    <a:pt x="228" y="3007"/>
                  </a:lnTo>
                  <a:lnTo>
                    <a:pt x="231" y="2992"/>
                  </a:lnTo>
                  <a:lnTo>
                    <a:pt x="234" y="2977"/>
                  </a:lnTo>
                  <a:lnTo>
                    <a:pt x="238" y="2962"/>
                  </a:lnTo>
                  <a:lnTo>
                    <a:pt x="241" y="2946"/>
                  </a:lnTo>
                  <a:lnTo>
                    <a:pt x="244" y="2930"/>
                  </a:lnTo>
                  <a:lnTo>
                    <a:pt x="247" y="2913"/>
                  </a:lnTo>
                  <a:lnTo>
                    <a:pt x="251" y="2897"/>
                  </a:lnTo>
                  <a:lnTo>
                    <a:pt x="254" y="2880"/>
                  </a:lnTo>
                  <a:lnTo>
                    <a:pt x="257" y="2862"/>
                  </a:lnTo>
                  <a:lnTo>
                    <a:pt x="260" y="2845"/>
                  </a:lnTo>
                  <a:lnTo>
                    <a:pt x="264" y="2827"/>
                  </a:lnTo>
                  <a:lnTo>
                    <a:pt x="267" y="2809"/>
                  </a:lnTo>
                  <a:lnTo>
                    <a:pt x="270" y="2790"/>
                  </a:lnTo>
                  <a:lnTo>
                    <a:pt x="273" y="2771"/>
                  </a:lnTo>
                  <a:lnTo>
                    <a:pt x="277" y="2752"/>
                  </a:lnTo>
                  <a:lnTo>
                    <a:pt x="280" y="2733"/>
                  </a:lnTo>
                  <a:lnTo>
                    <a:pt x="283" y="2713"/>
                  </a:lnTo>
                  <a:lnTo>
                    <a:pt x="286" y="2693"/>
                  </a:lnTo>
                  <a:lnTo>
                    <a:pt x="290" y="2673"/>
                  </a:lnTo>
                  <a:lnTo>
                    <a:pt x="293" y="2652"/>
                  </a:lnTo>
                  <a:lnTo>
                    <a:pt x="296" y="2631"/>
                  </a:lnTo>
                  <a:lnTo>
                    <a:pt x="300" y="2610"/>
                  </a:lnTo>
                  <a:lnTo>
                    <a:pt x="303" y="2588"/>
                  </a:lnTo>
                  <a:lnTo>
                    <a:pt x="306" y="2566"/>
                  </a:lnTo>
                  <a:lnTo>
                    <a:pt x="309" y="2543"/>
                  </a:lnTo>
                  <a:lnTo>
                    <a:pt x="313" y="2520"/>
                  </a:lnTo>
                  <a:lnTo>
                    <a:pt x="316" y="2497"/>
                  </a:lnTo>
                  <a:lnTo>
                    <a:pt x="319" y="2473"/>
                  </a:lnTo>
                  <a:lnTo>
                    <a:pt x="322" y="2449"/>
                  </a:lnTo>
                  <a:lnTo>
                    <a:pt x="326" y="2424"/>
                  </a:lnTo>
                  <a:lnTo>
                    <a:pt x="329" y="2399"/>
                  </a:lnTo>
                  <a:lnTo>
                    <a:pt x="332" y="2373"/>
                  </a:lnTo>
                  <a:lnTo>
                    <a:pt x="335" y="2347"/>
                  </a:lnTo>
                  <a:lnTo>
                    <a:pt x="339" y="2320"/>
                  </a:lnTo>
                  <a:lnTo>
                    <a:pt x="342" y="2293"/>
                  </a:lnTo>
                  <a:lnTo>
                    <a:pt x="345" y="2267"/>
                  </a:lnTo>
                  <a:lnTo>
                    <a:pt x="348" y="2240"/>
                  </a:lnTo>
                  <a:lnTo>
                    <a:pt x="352" y="2213"/>
                  </a:lnTo>
                  <a:lnTo>
                    <a:pt x="355" y="2185"/>
                  </a:lnTo>
                  <a:lnTo>
                    <a:pt x="358" y="2158"/>
                  </a:lnTo>
                  <a:lnTo>
                    <a:pt x="361" y="2131"/>
                  </a:lnTo>
                  <a:lnTo>
                    <a:pt x="365" y="2104"/>
                  </a:lnTo>
                  <a:lnTo>
                    <a:pt x="368" y="2078"/>
                  </a:lnTo>
                  <a:lnTo>
                    <a:pt x="371" y="2051"/>
                  </a:lnTo>
                  <a:lnTo>
                    <a:pt x="375" y="2025"/>
                  </a:lnTo>
                  <a:lnTo>
                    <a:pt x="378" y="1999"/>
                  </a:lnTo>
                  <a:lnTo>
                    <a:pt x="381" y="1973"/>
                  </a:lnTo>
                  <a:lnTo>
                    <a:pt x="384" y="1948"/>
                  </a:lnTo>
                  <a:lnTo>
                    <a:pt x="388" y="1923"/>
                  </a:lnTo>
                  <a:lnTo>
                    <a:pt x="391" y="1899"/>
                  </a:lnTo>
                  <a:lnTo>
                    <a:pt x="394" y="1875"/>
                  </a:lnTo>
                  <a:lnTo>
                    <a:pt x="397" y="1852"/>
                  </a:lnTo>
                  <a:lnTo>
                    <a:pt x="401" y="1829"/>
                  </a:lnTo>
                  <a:lnTo>
                    <a:pt x="404" y="1807"/>
                  </a:lnTo>
                  <a:lnTo>
                    <a:pt x="407" y="1786"/>
                  </a:lnTo>
                  <a:lnTo>
                    <a:pt x="410" y="1767"/>
                  </a:lnTo>
                  <a:lnTo>
                    <a:pt x="414" y="1748"/>
                  </a:lnTo>
                  <a:lnTo>
                    <a:pt x="417" y="1730"/>
                  </a:lnTo>
                  <a:lnTo>
                    <a:pt x="420" y="1713"/>
                  </a:lnTo>
                  <a:lnTo>
                    <a:pt x="423" y="1696"/>
                  </a:lnTo>
                  <a:lnTo>
                    <a:pt x="427" y="1680"/>
                  </a:lnTo>
                  <a:lnTo>
                    <a:pt x="430" y="1665"/>
                  </a:lnTo>
                  <a:lnTo>
                    <a:pt x="433" y="1651"/>
                  </a:lnTo>
                  <a:lnTo>
                    <a:pt x="437" y="1637"/>
                  </a:lnTo>
                  <a:lnTo>
                    <a:pt x="440" y="1624"/>
                  </a:lnTo>
                  <a:lnTo>
                    <a:pt x="443" y="1611"/>
                  </a:lnTo>
                  <a:lnTo>
                    <a:pt x="446" y="1600"/>
                  </a:lnTo>
                  <a:lnTo>
                    <a:pt x="450" y="1589"/>
                  </a:lnTo>
                  <a:lnTo>
                    <a:pt x="453" y="1578"/>
                  </a:lnTo>
                  <a:lnTo>
                    <a:pt x="456" y="1568"/>
                  </a:lnTo>
                  <a:lnTo>
                    <a:pt x="459" y="1559"/>
                  </a:lnTo>
                  <a:lnTo>
                    <a:pt x="463" y="1550"/>
                  </a:lnTo>
                  <a:lnTo>
                    <a:pt x="466" y="1542"/>
                  </a:lnTo>
                  <a:lnTo>
                    <a:pt x="469" y="1534"/>
                  </a:lnTo>
                  <a:lnTo>
                    <a:pt x="472" y="1527"/>
                  </a:lnTo>
                  <a:lnTo>
                    <a:pt x="476" y="1520"/>
                  </a:lnTo>
                  <a:lnTo>
                    <a:pt x="479" y="1514"/>
                  </a:lnTo>
                  <a:lnTo>
                    <a:pt x="482" y="1509"/>
                  </a:lnTo>
                  <a:lnTo>
                    <a:pt x="485" y="1504"/>
                  </a:lnTo>
                  <a:lnTo>
                    <a:pt x="489" y="1499"/>
                  </a:lnTo>
                  <a:lnTo>
                    <a:pt x="492" y="1495"/>
                  </a:lnTo>
                  <a:lnTo>
                    <a:pt x="495" y="1492"/>
                  </a:lnTo>
                  <a:lnTo>
                    <a:pt x="498" y="1489"/>
                  </a:lnTo>
                  <a:lnTo>
                    <a:pt x="502" y="1487"/>
                  </a:lnTo>
                  <a:lnTo>
                    <a:pt x="505" y="1484"/>
                  </a:lnTo>
                  <a:lnTo>
                    <a:pt x="508" y="1482"/>
                  </a:lnTo>
                  <a:lnTo>
                    <a:pt x="512" y="1480"/>
                  </a:lnTo>
                  <a:lnTo>
                    <a:pt x="515" y="1479"/>
                  </a:lnTo>
                  <a:lnTo>
                    <a:pt x="518" y="1477"/>
                  </a:lnTo>
                  <a:lnTo>
                    <a:pt x="521" y="1476"/>
                  </a:lnTo>
                  <a:lnTo>
                    <a:pt x="525" y="1475"/>
                  </a:lnTo>
                  <a:lnTo>
                    <a:pt x="528" y="1473"/>
                  </a:lnTo>
                  <a:lnTo>
                    <a:pt x="531" y="1472"/>
                  </a:lnTo>
                  <a:lnTo>
                    <a:pt x="534" y="1470"/>
                  </a:lnTo>
                  <a:lnTo>
                    <a:pt x="538" y="1469"/>
                  </a:lnTo>
                  <a:lnTo>
                    <a:pt x="541" y="1467"/>
                  </a:lnTo>
                  <a:lnTo>
                    <a:pt x="544" y="1465"/>
                  </a:lnTo>
                  <a:lnTo>
                    <a:pt x="547" y="1463"/>
                  </a:lnTo>
                  <a:lnTo>
                    <a:pt x="551" y="1461"/>
                  </a:lnTo>
                  <a:lnTo>
                    <a:pt x="554" y="1459"/>
                  </a:lnTo>
                  <a:lnTo>
                    <a:pt x="557" y="1456"/>
                  </a:lnTo>
                  <a:lnTo>
                    <a:pt x="560" y="1452"/>
                  </a:lnTo>
                  <a:lnTo>
                    <a:pt x="564" y="1448"/>
                  </a:lnTo>
                  <a:lnTo>
                    <a:pt x="567" y="1444"/>
                  </a:lnTo>
                  <a:lnTo>
                    <a:pt x="570" y="1440"/>
                  </a:lnTo>
                  <a:lnTo>
                    <a:pt x="573" y="1435"/>
                  </a:lnTo>
                  <a:lnTo>
                    <a:pt x="577" y="1429"/>
                  </a:lnTo>
                  <a:lnTo>
                    <a:pt x="580" y="1423"/>
                  </a:lnTo>
                  <a:lnTo>
                    <a:pt x="583" y="1417"/>
                  </a:lnTo>
                  <a:lnTo>
                    <a:pt x="587" y="1410"/>
                  </a:lnTo>
                  <a:lnTo>
                    <a:pt x="590" y="1403"/>
                  </a:lnTo>
                  <a:lnTo>
                    <a:pt x="593" y="1395"/>
                  </a:lnTo>
                  <a:lnTo>
                    <a:pt x="596" y="1387"/>
                  </a:lnTo>
                  <a:lnTo>
                    <a:pt x="600" y="1378"/>
                  </a:lnTo>
                  <a:lnTo>
                    <a:pt x="603" y="1368"/>
                  </a:lnTo>
                  <a:lnTo>
                    <a:pt x="606" y="1359"/>
                  </a:lnTo>
                  <a:lnTo>
                    <a:pt x="609" y="1348"/>
                  </a:lnTo>
                  <a:lnTo>
                    <a:pt x="613" y="1338"/>
                  </a:lnTo>
                  <a:lnTo>
                    <a:pt x="616" y="1327"/>
                  </a:lnTo>
                  <a:lnTo>
                    <a:pt x="619" y="1315"/>
                  </a:lnTo>
                  <a:lnTo>
                    <a:pt x="622" y="1303"/>
                  </a:lnTo>
                  <a:lnTo>
                    <a:pt x="626" y="1291"/>
                  </a:lnTo>
                  <a:lnTo>
                    <a:pt x="629" y="1278"/>
                  </a:lnTo>
                  <a:lnTo>
                    <a:pt x="632" y="1265"/>
                  </a:lnTo>
                  <a:lnTo>
                    <a:pt x="635" y="1252"/>
                  </a:lnTo>
                  <a:lnTo>
                    <a:pt x="639" y="1238"/>
                  </a:lnTo>
                  <a:lnTo>
                    <a:pt x="642" y="1224"/>
                  </a:lnTo>
                  <a:lnTo>
                    <a:pt x="645" y="1209"/>
                  </a:lnTo>
                  <a:lnTo>
                    <a:pt x="648" y="1194"/>
                  </a:lnTo>
                  <a:lnTo>
                    <a:pt x="652" y="1179"/>
                  </a:lnTo>
                  <a:lnTo>
                    <a:pt x="655" y="1164"/>
                  </a:lnTo>
                  <a:lnTo>
                    <a:pt x="658" y="1148"/>
                  </a:lnTo>
                  <a:lnTo>
                    <a:pt x="662" y="1132"/>
                  </a:lnTo>
                  <a:lnTo>
                    <a:pt x="665" y="1116"/>
                  </a:lnTo>
                  <a:lnTo>
                    <a:pt x="668" y="1100"/>
                  </a:lnTo>
                  <a:lnTo>
                    <a:pt x="671" y="1084"/>
                  </a:lnTo>
                  <a:lnTo>
                    <a:pt x="675" y="1067"/>
                  </a:lnTo>
                  <a:lnTo>
                    <a:pt x="678" y="1050"/>
                  </a:lnTo>
                  <a:lnTo>
                    <a:pt x="681" y="1034"/>
                  </a:lnTo>
                  <a:lnTo>
                    <a:pt x="684" y="1017"/>
                  </a:lnTo>
                  <a:lnTo>
                    <a:pt x="688" y="1000"/>
                  </a:lnTo>
                  <a:lnTo>
                    <a:pt x="691" y="984"/>
                  </a:lnTo>
                  <a:lnTo>
                    <a:pt x="694" y="967"/>
                  </a:lnTo>
                  <a:lnTo>
                    <a:pt x="697" y="951"/>
                  </a:lnTo>
                  <a:lnTo>
                    <a:pt x="701" y="935"/>
                  </a:lnTo>
                  <a:lnTo>
                    <a:pt x="704" y="919"/>
                  </a:lnTo>
                  <a:lnTo>
                    <a:pt x="707" y="903"/>
                  </a:lnTo>
                  <a:lnTo>
                    <a:pt x="710" y="887"/>
                  </a:lnTo>
                  <a:lnTo>
                    <a:pt x="714" y="872"/>
                  </a:lnTo>
                  <a:lnTo>
                    <a:pt x="717" y="857"/>
                  </a:lnTo>
                  <a:lnTo>
                    <a:pt x="720" y="843"/>
                  </a:lnTo>
                  <a:lnTo>
                    <a:pt x="723" y="829"/>
                  </a:lnTo>
                  <a:lnTo>
                    <a:pt x="727" y="815"/>
                  </a:lnTo>
                  <a:lnTo>
                    <a:pt x="730" y="802"/>
                  </a:lnTo>
                  <a:lnTo>
                    <a:pt x="733" y="789"/>
                  </a:lnTo>
                  <a:lnTo>
                    <a:pt x="737" y="777"/>
                  </a:lnTo>
                  <a:lnTo>
                    <a:pt x="740" y="766"/>
                  </a:lnTo>
                  <a:lnTo>
                    <a:pt x="743" y="755"/>
                  </a:lnTo>
                  <a:lnTo>
                    <a:pt x="746" y="745"/>
                  </a:lnTo>
                  <a:lnTo>
                    <a:pt x="750" y="735"/>
                  </a:lnTo>
                  <a:lnTo>
                    <a:pt x="753" y="726"/>
                  </a:lnTo>
                  <a:lnTo>
                    <a:pt x="756" y="718"/>
                  </a:lnTo>
                  <a:lnTo>
                    <a:pt x="759" y="709"/>
                  </a:lnTo>
                  <a:lnTo>
                    <a:pt x="763" y="702"/>
                  </a:lnTo>
                  <a:lnTo>
                    <a:pt x="766" y="694"/>
                  </a:lnTo>
                  <a:lnTo>
                    <a:pt x="769" y="687"/>
                  </a:lnTo>
                  <a:lnTo>
                    <a:pt x="772" y="681"/>
                  </a:lnTo>
                  <a:lnTo>
                    <a:pt x="776" y="675"/>
                  </a:lnTo>
                  <a:lnTo>
                    <a:pt x="779" y="669"/>
                  </a:lnTo>
                  <a:lnTo>
                    <a:pt x="782" y="664"/>
                  </a:lnTo>
                  <a:lnTo>
                    <a:pt x="785" y="659"/>
                  </a:lnTo>
                  <a:lnTo>
                    <a:pt x="789" y="654"/>
                  </a:lnTo>
                  <a:lnTo>
                    <a:pt x="792" y="650"/>
                  </a:lnTo>
                  <a:lnTo>
                    <a:pt x="795" y="646"/>
                  </a:lnTo>
                  <a:lnTo>
                    <a:pt x="799" y="643"/>
                  </a:lnTo>
                  <a:lnTo>
                    <a:pt x="802" y="640"/>
                  </a:lnTo>
                  <a:lnTo>
                    <a:pt x="805" y="637"/>
                  </a:lnTo>
                  <a:lnTo>
                    <a:pt x="808" y="634"/>
                  </a:lnTo>
                  <a:lnTo>
                    <a:pt x="812" y="632"/>
                  </a:lnTo>
                  <a:lnTo>
                    <a:pt x="815" y="630"/>
                  </a:lnTo>
                  <a:lnTo>
                    <a:pt x="818" y="629"/>
                  </a:lnTo>
                  <a:lnTo>
                    <a:pt x="821" y="628"/>
                  </a:lnTo>
                  <a:lnTo>
                    <a:pt x="825" y="627"/>
                  </a:lnTo>
                  <a:lnTo>
                    <a:pt x="828" y="626"/>
                  </a:lnTo>
                  <a:lnTo>
                    <a:pt x="831" y="626"/>
                  </a:lnTo>
                  <a:lnTo>
                    <a:pt x="834" y="626"/>
                  </a:lnTo>
                  <a:lnTo>
                    <a:pt x="838" y="626"/>
                  </a:lnTo>
                  <a:lnTo>
                    <a:pt x="841" y="626"/>
                  </a:lnTo>
                  <a:lnTo>
                    <a:pt x="844" y="626"/>
                  </a:lnTo>
                  <a:lnTo>
                    <a:pt x="847" y="626"/>
                  </a:lnTo>
                  <a:lnTo>
                    <a:pt x="851" y="626"/>
                  </a:lnTo>
                  <a:lnTo>
                    <a:pt x="854" y="627"/>
                  </a:lnTo>
                  <a:lnTo>
                    <a:pt x="857" y="627"/>
                  </a:lnTo>
                  <a:lnTo>
                    <a:pt x="860" y="627"/>
                  </a:lnTo>
                  <a:lnTo>
                    <a:pt x="864" y="628"/>
                  </a:lnTo>
                  <a:lnTo>
                    <a:pt x="867" y="628"/>
                  </a:lnTo>
                  <a:lnTo>
                    <a:pt x="870" y="628"/>
                  </a:lnTo>
                  <a:lnTo>
                    <a:pt x="874" y="628"/>
                  </a:lnTo>
                  <a:lnTo>
                    <a:pt x="877" y="628"/>
                  </a:lnTo>
                  <a:lnTo>
                    <a:pt x="880" y="628"/>
                  </a:lnTo>
                  <a:lnTo>
                    <a:pt x="883" y="628"/>
                  </a:lnTo>
                  <a:lnTo>
                    <a:pt x="887" y="627"/>
                  </a:lnTo>
                  <a:lnTo>
                    <a:pt x="890" y="627"/>
                  </a:lnTo>
                  <a:lnTo>
                    <a:pt x="893" y="626"/>
                  </a:lnTo>
                  <a:lnTo>
                    <a:pt x="896" y="625"/>
                  </a:lnTo>
                  <a:lnTo>
                    <a:pt x="900" y="624"/>
                  </a:lnTo>
                  <a:lnTo>
                    <a:pt x="903" y="622"/>
                  </a:lnTo>
                  <a:lnTo>
                    <a:pt x="906" y="621"/>
                  </a:lnTo>
                  <a:lnTo>
                    <a:pt x="909" y="619"/>
                  </a:lnTo>
                  <a:lnTo>
                    <a:pt x="913" y="617"/>
                  </a:lnTo>
                  <a:lnTo>
                    <a:pt x="916" y="615"/>
                  </a:lnTo>
                  <a:lnTo>
                    <a:pt x="919" y="613"/>
                  </a:lnTo>
                  <a:lnTo>
                    <a:pt x="922" y="611"/>
                  </a:lnTo>
                  <a:lnTo>
                    <a:pt x="926" y="608"/>
                  </a:lnTo>
                  <a:lnTo>
                    <a:pt x="929" y="605"/>
                  </a:lnTo>
                  <a:lnTo>
                    <a:pt x="932" y="602"/>
                  </a:lnTo>
                  <a:lnTo>
                    <a:pt x="935" y="599"/>
                  </a:lnTo>
                  <a:lnTo>
                    <a:pt x="939" y="596"/>
                  </a:lnTo>
                  <a:lnTo>
                    <a:pt x="942" y="592"/>
                  </a:lnTo>
                  <a:lnTo>
                    <a:pt x="945" y="589"/>
                  </a:lnTo>
                  <a:lnTo>
                    <a:pt x="949" y="585"/>
                  </a:lnTo>
                  <a:lnTo>
                    <a:pt x="952" y="582"/>
                  </a:lnTo>
                  <a:lnTo>
                    <a:pt x="955" y="578"/>
                  </a:lnTo>
                  <a:lnTo>
                    <a:pt x="958" y="574"/>
                  </a:lnTo>
                  <a:lnTo>
                    <a:pt x="962" y="570"/>
                  </a:lnTo>
                  <a:lnTo>
                    <a:pt x="965" y="566"/>
                  </a:lnTo>
                  <a:lnTo>
                    <a:pt x="968" y="562"/>
                  </a:lnTo>
                  <a:lnTo>
                    <a:pt x="971" y="558"/>
                  </a:lnTo>
                  <a:lnTo>
                    <a:pt x="975" y="554"/>
                  </a:lnTo>
                  <a:lnTo>
                    <a:pt x="978" y="550"/>
                  </a:lnTo>
                  <a:lnTo>
                    <a:pt x="981" y="547"/>
                  </a:lnTo>
                  <a:lnTo>
                    <a:pt x="984" y="543"/>
                  </a:lnTo>
                  <a:lnTo>
                    <a:pt x="988" y="540"/>
                  </a:lnTo>
                  <a:lnTo>
                    <a:pt x="991" y="536"/>
                  </a:lnTo>
                  <a:lnTo>
                    <a:pt x="994" y="533"/>
                  </a:lnTo>
                  <a:lnTo>
                    <a:pt x="997" y="529"/>
                  </a:lnTo>
                  <a:lnTo>
                    <a:pt x="1001" y="526"/>
                  </a:lnTo>
                  <a:lnTo>
                    <a:pt x="1004" y="523"/>
                  </a:lnTo>
                  <a:lnTo>
                    <a:pt x="1007" y="519"/>
                  </a:lnTo>
                  <a:lnTo>
                    <a:pt x="1010" y="516"/>
                  </a:lnTo>
                  <a:lnTo>
                    <a:pt x="1014" y="513"/>
                  </a:lnTo>
                  <a:lnTo>
                    <a:pt x="1017" y="510"/>
                  </a:lnTo>
                  <a:lnTo>
                    <a:pt x="1020" y="507"/>
                  </a:lnTo>
                  <a:lnTo>
                    <a:pt x="1024" y="504"/>
                  </a:lnTo>
                  <a:lnTo>
                    <a:pt x="1027" y="501"/>
                  </a:lnTo>
                  <a:lnTo>
                    <a:pt x="1030" y="498"/>
                  </a:lnTo>
                  <a:lnTo>
                    <a:pt x="1033" y="496"/>
                  </a:lnTo>
                  <a:lnTo>
                    <a:pt x="1037" y="493"/>
                  </a:lnTo>
                  <a:lnTo>
                    <a:pt x="1040" y="491"/>
                  </a:lnTo>
                  <a:lnTo>
                    <a:pt x="1043" y="488"/>
                  </a:lnTo>
                  <a:lnTo>
                    <a:pt x="1046" y="486"/>
                  </a:lnTo>
                  <a:lnTo>
                    <a:pt x="1050" y="484"/>
                  </a:lnTo>
                  <a:lnTo>
                    <a:pt x="1053" y="482"/>
                  </a:lnTo>
                  <a:lnTo>
                    <a:pt x="1056" y="480"/>
                  </a:lnTo>
                  <a:lnTo>
                    <a:pt x="1059" y="479"/>
                  </a:lnTo>
                  <a:lnTo>
                    <a:pt x="1063" y="477"/>
                  </a:lnTo>
                  <a:lnTo>
                    <a:pt x="1066" y="476"/>
                  </a:lnTo>
                  <a:lnTo>
                    <a:pt x="1069" y="475"/>
                  </a:lnTo>
                  <a:lnTo>
                    <a:pt x="1072" y="474"/>
                  </a:lnTo>
                  <a:lnTo>
                    <a:pt x="1076" y="473"/>
                  </a:lnTo>
                  <a:lnTo>
                    <a:pt x="1079" y="472"/>
                  </a:lnTo>
                  <a:lnTo>
                    <a:pt x="1082" y="471"/>
                  </a:lnTo>
                  <a:lnTo>
                    <a:pt x="1085" y="471"/>
                  </a:lnTo>
                  <a:lnTo>
                    <a:pt x="1089" y="470"/>
                  </a:lnTo>
                  <a:lnTo>
                    <a:pt x="1092" y="470"/>
                  </a:lnTo>
                  <a:lnTo>
                    <a:pt x="1095" y="470"/>
                  </a:lnTo>
                  <a:lnTo>
                    <a:pt x="1099" y="470"/>
                  </a:lnTo>
                  <a:lnTo>
                    <a:pt x="1102" y="469"/>
                  </a:lnTo>
                  <a:lnTo>
                    <a:pt x="1105" y="469"/>
                  </a:lnTo>
                  <a:lnTo>
                    <a:pt x="1108" y="470"/>
                  </a:lnTo>
                  <a:lnTo>
                    <a:pt x="1112" y="470"/>
                  </a:lnTo>
                  <a:lnTo>
                    <a:pt x="1115" y="470"/>
                  </a:lnTo>
                  <a:lnTo>
                    <a:pt x="1118" y="470"/>
                  </a:lnTo>
                  <a:lnTo>
                    <a:pt x="1121" y="471"/>
                  </a:lnTo>
                  <a:lnTo>
                    <a:pt x="1125" y="471"/>
                  </a:lnTo>
                  <a:lnTo>
                    <a:pt x="1128" y="471"/>
                  </a:lnTo>
                  <a:lnTo>
                    <a:pt x="1131" y="472"/>
                  </a:lnTo>
                  <a:lnTo>
                    <a:pt x="1134" y="472"/>
                  </a:lnTo>
                  <a:lnTo>
                    <a:pt x="1138" y="473"/>
                  </a:lnTo>
                  <a:lnTo>
                    <a:pt x="1141" y="473"/>
                  </a:lnTo>
                  <a:lnTo>
                    <a:pt x="1144" y="474"/>
                  </a:lnTo>
                  <a:lnTo>
                    <a:pt x="1147" y="474"/>
                  </a:lnTo>
                  <a:lnTo>
                    <a:pt x="1151" y="475"/>
                  </a:lnTo>
                  <a:lnTo>
                    <a:pt x="1154" y="475"/>
                  </a:lnTo>
                  <a:lnTo>
                    <a:pt x="1157" y="476"/>
                  </a:lnTo>
                  <a:lnTo>
                    <a:pt x="1161" y="477"/>
                  </a:lnTo>
                  <a:lnTo>
                    <a:pt x="1164" y="477"/>
                  </a:lnTo>
                  <a:lnTo>
                    <a:pt x="1167" y="478"/>
                  </a:lnTo>
                  <a:lnTo>
                    <a:pt x="1170" y="478"/>
                  </a:lnTo>
                  <a:lnTo>
                    <a:pt x="1174" y="479"/>
                  </a:lnTo>
                  <a:lnTo>
                    <a:pt x="1177" y="479"/>
                  </a:lnTo>
                  <a:lnTo>
                    <a:pt x="1180" y="480"/>
                  </a:lnTo>
                  <a:lnTo>
                    <a:pt x="1183" y="480"/>
                  </a:lnTo>
                  <a:lnTo>
                    <a:pt x="1187" y="481"/>
                  </a:lnTo>
                  <a:lnTo>
                    <a:pt x="1190" y="481"/>
                  </a:lnTo>
                  <a:lnTo>
                    <a:pt x="1193" y="481"/>
                  </a:lnTo>
                  <a:lnTo>
                    <a:pt x="1196" y="482"/>
                  </a:lnTo>
                  <a:lnTo>
                    <a:pt x="1200" y="482"/>
                  </a:lnTo>
                  <a:lnTo>
                    <a:pt x="1203" y="482"/>
                  </a:lnTo>
                  <a:lnTo>
                    <a:pt x="1206" y="482"/>
                  </a:lnTo>
                  <a:lnTo>
                    <a:pt x="1209" y="483"/>
                  </a:lnTo>
                  <a:lnTo>
                    <a:pt x="1213" y="483"/>
                  </a:lnTo>
                  <a:lnTo>
                    <a:pt x="1216" y="483"/>
                  </a:lnTo>
                  <a:lnTo>
                    <a:pt x="1219" y="483"/>
                  </a:lnTo>
                  <a:lnTo>
                    <a:pt x="1222" y="483"/>
                  </a:lnTo>
                  <a:lnTo>
                    <a:pt x="1226" y="482"/>
                  </a:lnTo>
                  <a:lnTo>
                    <a:pt x="1229" y="482"/>
                  </a:lnTo>
                  <a:lnTo>
                    <a:pt x="1232" y="482"/>
                  </a:lnTo>
                  <a:lnTo>
                    <a:pt x="1236" y="481"/>
                  </a:lnTo>
                  <a:lnTo>
                    <a:pt x="1239" y="481"/>
                  </a:lnTo>
                  <a:lnTo>
                    <a:pt x="1242" y="480"/>
                  </a:lnTo>
                  <a:lnTo>
                    <a:pt x="1245" y="480"/>
                  </a:lnTo>
                  <a:lnTo>
                    <a:pt x="1249" y="479"/>
                  </a:lnTo>
                  <a:lnTo>
                    <a:pt x="1252" y="478"/>
                  </a:lnTo>
                  <a:lnTo>
                    <a:pt x="1255" y="477"/>
                  </a:lnTo>
                  <a:lnTo>
                    <a:pt x="1258" y="477"/>
                  </a:lnTo>
                  <a:lnTo>
                    <a:pt x="1262" y="476"/>
                  </a:lnTo>
                  <a:lnTo>
                    <a:pt x="1265" y="475"/>
                  </a:lnTo>
                  <a:lnTo>
                    <a:pt x="1268" y="474"/>
                  </a:lnTo>
                  <a:lnTo>
                    <a:pt x="1271" y="472"/>
                  </a:lnTo>
                  <a:lnTo>
                    <a:pt x="1275" y="471"/>
                  </a:lnTo>
                  <a:lnTo>
                    <a:pt x="1278" y="470"/>
                  </a:lnTo>
                  <a:lnTo>
                    <a:pt x="1281" y="468"/>
                  </a:lnTo>
                  <a:lnTo>
                    <a:pt x="1284" y="467"/>
                  </a:lnTo>
                  <a:lnTo>
                    <a:pt x="1288" y="465"/>
                  </a:lnTo>
                  <a:lnTo>
                    <a:pt x="1291" y="464"/>
                  </a:lnTo>
                  <a:lnTo>
                    <a:pt x="1294" y="462"/>
                  </a:lnTo>
                  <a:lnTo>
                    <a:pt x="1297" y="460"/>
                  </a:lnTo>
                  <a:lnTo>
                    <a:pt x="1301" y="459"/>
                  </a:lnTo>
                  <a:lnTo>
                    <a:pt x="1304" y="457"/>
                  </a:lnTo>
                  <a:lnTo>
                    <a:pt x="1307" y="455"/>
                  </a:lnTo>
                  <a:lnTo>
                    <a:pt x="1311" y="453"/>
                  </a:lnTo>
                  <a:lnTo>
                    <a:pt x="1314" y="450"/>
                  </a:lnTo>
                  <a:lnTo>
                    <a:pt x="1317" y="448"/>
                  </a:lnTo>
                  <a:lnTo>
                    <a:pt x="1320" y="446"/>
                  </a:lnTo>
                  <a:lnTo>
                    <a:pt x="1324" y="444"/>
                  </a:lnTo>
                  <a:lnTo>
                    <a:pt x="1327" y="441"/>
                  </a:lnTo>
                  <a:lnTo>
                    <a:pt x="1330" y="439"/>
                  </a:lnTo>
                  <a:lnTo>
                    <a:pt x="1333" y="436"/>
                  </a:lnTo>
                  <a:lnTo>
                    <a:pt x="1337" y="433"/>
                  </a:lnTo>
                  <a:lnTo>
                    <a:pt x="1340" y="431"/>
                  </a:lnTo>
                  <a:lnTo>
                    <a:pt x="1343" y="428"/>
                  </a:lnTo>
                  <a:lnTo>
                    <a:pt x="1346" y="425"/>
                  </a:lnTo>
                  <a:lnTo>
                    <a:pt x="1350" y="422"/>
                  </a:lnTo>
                  <a:lnTo>
                    <a:pt x="1353" y="420"/>
                  </a:lnTo>
                  <a:lnTo>
                    <a:pt x="1356" y="417"/>
                  </a:lnTo>
                  <a:lnTo>
                    <a:pt x="1359" y="414"/>
                  </a:lnTo>
                  <a:lnTo>
                    <a:pt x="1363" y="411"/>
                  </a:lnTo>
                  <a:lnTo>
                    <a:pt x="1366" y="408"/>
                  </a:lnTo>
                  <a:lnTo>
                    <a:pt x="1369" y="405"/>
                  </a:lnTo>
                  <a:lnTo>
                    <a:pt x="1372" y="401"/>
                  </a:lnTo>
                  <a:lnTo>
                    <a:pt x="1376" y="398"/>
                  </a:lnTo>
                  <a:lnTo>
                    <a:pt x="1379" y="395"/>
                  </a:lnTo>
                  <a:lnTo>
                    <a:pt x="1382" y="392"/>
                  </a:lnTo>
                  <a:lnTo>
                    <a:pt x="1386" y="389"/>
                  </a:lnTo>
                  <a:lnTo>
                    <a:pt x="1389" y="385"/>
                  </a:lnTo>
                  <a:lnTo>
                    <a:pt x="1392" y="382"/>
                  </a:lnTo>
                  <a:lnTo>
                    <a:pt x="1395" y="379"/>
                  </a:lnTo>
                  <a:lnTo>
                    <a:pt x="1399" y="375"/>
                  </a:lnTo>
                  <a:lnTo>
                    <a:pt x="1402" y="372"/>
                  </a:lnTo>
                  <a:lnTo>
                    <a:pt x="1405" y="368"/>
                  </a:lnTo>
                  <a:lnTo>
                    <a:pt x="1408" y="365"/>
                  </a:lnTo>
                  <a:lnTo>
                    <a:pt x="1412" y="362"/>
                  </a:lnTo>
                  <a:lnTo>
                    <a:pt x="1415" y="358"/>
                  </a:lnTo>
                  <a:lnTo>
                    <a:pt x="1418" y="355"/>
                  </a:lnTo>
                  <a:lnTo>
                    <a:pt x="1421" y="352"/>
                  </a:lnTo>
                  <a:lnTo>
                    <a:pt x="1425" y="348"/>
                  </a:lnTo>
                  <a:lnTo>
                    <a:pt x="1428" y="345"/>
                  </a:lnTo>
                  <a:lnTo>
                    <a:pt x="1431" y="342"/>
                  </a:lnTo>
                  <a:lnTo>
                    <a:pt x="1434" y="338"/>
                  </a:lnTo>
                  <a:lnTo>
                    <a:pt x="1438" y="335"/>
                  </a:lnTo>
                  <a:lnTo>
                    <a:pt x="1441" y="332"/>
                  </a:lnTo>
                  <a:lnTo>
                    <a:pt x="1444" y="329"/>
                  </a:lnTo>
                  <a:lnTo>
                    <a:pt x="1447" y="326"/>
                  </a:lnTo>
                  <a:lnTo>
                    <a:pt x="1451" y="323"/>
                  </a:lnTo>
                  <a:lnTo>
                    <a:pt x="1454" y="320"/>
                  </a:lnTo>
                  <a:lnTo>
                    <a:pt x="1457" y="317"/>
                  </a:lnTo>
                  <a:lnTo>
                    <a:pt x="1461" y="315"/>
                  </a:lnTo>
                  <a:lnTo>
                    <a:pt x="1464" y="312"/>
                  </a:lnTo>
                  <a:lnTo>
                    <a:pt x="1467" y="309"/>
                  </a:lnTo>
                  <a:lnTo>
                    <a:pt x="1470" y="307"/>
                  </a:lnTo>
                  <a:lnTo>
                    <a:pt x="1474" y="305"/>
                  </a:lnTo>
                  <a:lnTo>
                    <a:pt x="1477" y="302"/>
                  </a:lnTo>
                  <a:lnTo>
                    <a:pt x="1480" y="300"/>
                  </a:lnTo>
                  <a:lnTo>
                    <a:pt x="1483" y="298"/>
                  </a:lnTo>
                  <a:lnTo>
                    <a:pt x="1487" y="296"/>
                  </a:lnTo>
                  <a:lnTo>
                    <a:pt x="1490" y="294"/>
                  </a:lnTo>
                  <a:lnTo>
                    <a:pt x="1493" y="293"/>
                  </a:lnTo>
                  <a:lnTo>
                    <a:pt x="1496" y="291"/>
                  </a:lnTo>
                  <a:lnTo>
                    <a:pt x="1500" y="289"/>
                  </a:lnTo>
                  <a:lnTo>
                    <a:pt x="1503" y="288"/>
                  </a:lnTo>
                  <a:lnTo>
                    <a:pt x="1506" y="286"/>
                  </a:lnTo>
                  <a:lnTo>
                    <a:pt x="1509" y="285"/>
                  </a:lnTo>
                  <a:lnTo>
                    <a:pt x="1513" y="284"/>
                  </a:lnTo>
                  <a:lnTo>
                    <a:pt x="1516" y="283"/>
                  </a:lnTo>
                  <a:lnTo>
                    <a:pt x="1519" y="282"/>
                  </a:lnTo>
                  <a:lnTo>
                    <a:pt x="1523" y="281"/>
                  </a:lnTo>
                  <a:lnTo>
                    <a:pt x="1526" y="280"/>
                  </a:lnTo>
                  <a:lnTo>
                    <a:pt x="1529" y="279"/>
                  </a:lnTo>
                  <a:lnTo>
                    <a:pt x="1532" y="279"/>
                  </a:lnTo>
                  <a:lnTo>
                    <a:pt x="1536" y="278"/>
                  </a:lnTo>
                  <a:lnTo>
                    <a:pt x="1539" y="278"/>
                  </a:lnTo>
                  <a:lnTo>
                    <a:pt x="1542" y="277"/>
                  </a:lnTo>
                  <a:lnTo>
                    <a:pt x="1545" y="277"/>
                  </a:lnTo>
                  <a:lnTo>
                    <a:pt x="1549" y="277"/>
                  </a:lnTo>
                  <a:lnTo>
                    <a:pt x="1552" y="277"/>
                  </a:lnTo>
                  <a:lnTo>
                    <a:pt x="1555" y="277"/>
                  </a:lnTo>
                  <a:lnTo>
                    <a:pt x="1558" y="277"/>
                  </a:lnTo>
                  <a:lnTo>
                    <a:pt x="1562" y="278"/>
                  </a:lnTo>
                  <a:lnTo>
                    <a:pt x="1565" y="278"/>
                  </a:lnTo>
                  <a:lnTo>
                    <a:pt x="1568" y="279"/>
                  </a:lnTo>
                  <a:lnTo>
                    <a:pt x="1571" y="279"/>
                  </a:lnTo>
                  <a:lnTo>
                    <a:pt x="1575" y="280"/>
                  </a:lnTo>
                  <a:lnTo>
                    <a:pt x="1578" y="281"/>
                  </a:lnTo>
                  <a:lnTo>
                    <a:pt x="1581" y="281"/>
                  </a:lnTo>
                  <a:lnTo>
                    <a:pt x="1584" y="282"/>
                  </a:lnTo>
                  <a:lnTo>
                    <a:pt x="1588" y="283"/>
                  </a:lnTo>
                  <a:lnTo>
                    <a:pt x="1591" y="284"/>
                  </a:lnTo>
                  <a:lnTo>
                    <a:pt x="1594" y="285"/>
                  </a:lnTo>
                  <a:lnTo>
                    <a:pt x="1598" y="286"/>
                  </a:lnTo>
                  <a:lnTo>
                    <a:pt x="1601" y="287"/>
                  </a:lnTo>
                  <a:lnTo>
                    <a:pt x="1604" y="288"/>
                  </a:lnTo>
                  <a:lnTo>
                    <a:pt x="1607" y="289"/>
                  </a:lnTo>
                  <a:lnTo>
                    <a:pt x="1611" y="289"/>
                  </a:lnTo>
                  <a:lnTo>
                    <a:pt x="1614" y="290"/>
                  </a:lnTo>
                  <a:lnTo>
                    <a:pt x="1617" y="291"/>
                  </a:lnTo>
                  <a:lnTo>
                    <a:pt x="1620" y="292"/>
                  </a:lnTo>
                  <a:lnTo>
                    <a:pt x="1624" y="293"/>
                  </a:lnTo>
                  <a:lnTo>
                    <a:pt x="1627" y="294"/>
                  </a:lnTo>
                  <a:lnTo>
                    <a:pt x="1630" y="295"/>
                  </a:lnTo>
                  <a:lnTo>
                    <a:pt x="1633" y="296"/>
                  </a:lnTo>
                  <a:lnTo>
                    <a:pt x="1637" y="297"/>
                  </a:lnTo>
                  <a:lnTo>
                    <a:pt x="1640" y="298"/>
                  </a:lnTo>
                  <a:lnTo>
                    <a:pt x="1643" y="299"/>
                  </a:lnTo>
                  <a:lnTo>
                    <a:pt x="1646" y="300"/>
                  </a:lnTo>
                  <a:lnTo>
                    <a:pt x="1650" y="301"/>
                  </a:lnTo>
                  <a:lnTo>
                    <a:pt x="1653" y="302"/>
                  </a:lnTo>
                  <a:lnTo>
                    <a:pt x="1656" y="303"/>
                  </a:lnTo>
                  <a:lnTo>
                    <a:pt x="1659" y="304"/>
                  </a:lnTo>
                  <a:lnTo>
                    <a:pt x="1663" y="304"/>
                  </a:lnTo>
                  <a:lnTo>
                    <a:pt x="1666" y="305"/>
                  </a:lnTo>
                  <a:lnTo>
                    <a:pt x="1669" y="306"/>
                  </a:lnTo>
                  <a:lnTo>
                    <a:pt x="1673" y="306"/>
                  </a:lnTo>
                  <a:lnTo>
                    <a:pt x="1676" y="307"/>
                  </a:lnTo>
                  <a:lnTo>
                    <a:pt x="1679" y="307"/>
                  </a:lnTo>
                  <a:lnTo>
                    <a:pt x="1682" y="308"/>
                  </a:lnTo>
                  <a:lnTo>
                    <a:pt x="1686" y="308"/>
                  </a:lnTo>
                  <a:lnTo>
                    <a:pt x="1689" y="309"/>
                  </a:lnTo>
                  <a:lnTo>
                    <a:pt x="1692" y="309"/>
                  </a:lnTo>
                  <a:lnTo>
                    <a:pt x="1695" y="309"/>
                  </a:lnTo>
                  <a:lnTo>
                    <a:pt x="1699" y="310"/>
                  </a:lnTo>
                  <a:lnTo>
                    <a:pt x="1702" y="310"/>
                  </a:lnTo>
                  <a:lnTo>
                    <a:pt x="1705" y="310"/>
                  </a:lnTo>
                  <a:lnTo>
                    <a:pt x="1708" y="310"/>
                  </a:lnTo>
                  <a:lnTo>
                    <a:pt x="1712" y="310"/>
                  </a:lnTo>
                  <a:lnTo>
                    <a:pt x="1715" y="310"/>
                  </a:lnTo>
                  <a:lnTo>
                    <a:pt x="1718" y="310"/>
                  </a:lnTo>
                  <a:lnTo>
                    <a:pt x="1721" y="310"/>
                  </a:lnTo>
                  <a:lnTo>
                    <a:pt x="1725" y="310"/>
                  </a:lnTo>
                  <a:lnTo>
                    <a:pt x="1728" y="310"/>
                  </a:lnTo>
                  <a:lnTo>
                    <a:pt x="1731" y="309"/>
                  </a:lnTo>
                  <a:lnTo>
                    <a:pt x="1734" y="309"/>
                  </a:lnTo>
                  <a:lnTo>
                    <a:pt x="1738" y="309"/>
                  </a:lnTo>
                  <a:lnTo>
                    <a:pt x="1741" y="309"/>
                  </a:lnTo>
                  <a:lnTo>
                    <a:pt x="1744" y="308"/>
                  </a:lnTo>
                  <a:lnTo>
                    <a:pt x="1748" y="308"/>
                  </a:lnTo>
                  <a:lnTo>
                    <a:pt x="1751" y="307"/>
                  </a:lnTo>
                  <a:lnTo>
                    <a:pt x="1754" y="307"/>
                  </a:lnTo>
                  <a:lnTo>
                    <a:pt x="1757" y="307"/>
                  </a:lnTo>
                  <a:lnTo>
                    <a:pt x="1761" y="306"/>
                  </a:lnTo>
                  <a:lnTo>
                    <a:pt x="1764" y="306"/>
                  </a:lnTo>
                  <a:lnTo>
                    <a:pt x="1767" y="305"/>
                  </a:lnTo>
                  <a:lnTo>
                    <a:pt x="1770" y="305"/>
                  </a:lnTo>
                  <a:lnTo>
                    <a:pt x="1774" y="304"/>
                  </a:lnTo>
                  <a:lnTo>
                    <a:pt x="1777" y="304"/>
                  </a:lnTo>
                  <a:lnTo>
                    <a:pt x="1780" y="303"/>
                  </a:lnTo>
                  <a:lnTo>
                    <a:pt x="1783" y="303"/>
                  </a:lnTo>
                  <a:lnTo>
                    <a:pt x="1787" y="303"/>
                  </a:lnTo>
                  <a:lnTo>
                    <a:pt x="1790" y="302"/>
                  </a:lnTo>
                  <a:lnTo>
                    <a:pt x="1793" y="302"/>
                  </a:lnTo>
                  <a:lnTo>
                    <a:pt x="1796" y="302"/>
                  </a:lnTo>
                  <a:lnTo>
                    <a:pt x="1800" y="301"/>
                  </a:lnTo>
                  <a:lnTo>
                    <a:pt x="1803" y="301"/>
                  </a:lnTo>
                  <a:lnTo>
                    <a:pt x="1806" y="301"/>
                  </a:lnTo>
                  <a:lnTo>
                    <a:pt x="1809" y="301"/>
                  </a:lnTo>
                  <a:lnTo>
                    <a:pt x="1813" y="300"/>
                  </a:lnTo>
                  <a:lnTo>
                    <a:pt x="1816" y="300"/>
                  </a:lnTo>
                  <a:lnTo>
                    <a:pt x="1819" y="300"/>
                  </a:lnTo>
                  <a:lnTo>
                    <a:pt x="1823" y="300"/>
                  </a:lnTo>
                  <a:lnTo>
                    <a:pt x="1826" y="300"/>
                  </a:lnTo>
                  <a:lnTo>
                    <a:pt x="1829" y="300"/>
                  </a:lnTo>
                  <a:lnTo>
                    <a:pt x="1832" y="300"/>
                  </a:lnTo>
                  <a:lnTo>
                    <a:pt x="1836" y="300"/>
                  </a:lnTo>
                  <a:lnTo>
                    <a:pt x="1839" y="300"/>
                  </a:lnTo>
                  <a:lnTo>
                    <a:pt x="1842" y="301"/>
                  </a:lnTo>
                  <a:lnTo>
                    <a:pt x="1845" y="301"/>
                  </a:lnTo>
                  <a:lnTo>
                    <a:pt x="1849" y="301"/>
                  </a:lnTo>
                  <a:lnTo>
                    <a:pt x="1852" y="302"/>
                  </a:lnTo>
                  <a:lnTo>
                    <a:pt x="1855" y="302"/>
                  </a:lnTo>
                  <a:lnTo>
                    <a:pt x="1858" y="302"/>
                  </a:lnTo>
                  <a:lnTo>
                    <a:pt x="1862" y="303"/>
                  </a:lnTo>
                  <a:lnTo>
                    <a:pt x="1865" y="304"/>
                  </a:lnTo>
                  <a:lnTo>
                    <a:pt x="1868" y="304"/>
                  </a:lnTo>
                  <a:lnTo>
                    <a:pt x="1871" y="305"/>
                  </a:lnTo>
                  <a:lnTo>
                    <a:pt x="1875" y="306"/>
                  </a:lnTo>
                  <a:lnTo>
                    <a:pt x="1878" y="307"/>
                  </a:lnTo>
                  <a:lnTo>
                    <a:pt x="1881" y="308"/>
                  </a:lnTo>
                  <a:lnTo>
                    <a:pt x="1885" y="309"/>
                  </a:lnTo>
                  <a:lnTo>
                    <a:pt x="1888" y="310"/>
                  </a:lnTo>
                  <a:lnTo>
                    <a:pt x="1891" y="311"/>
                  </a:lnTo>
                  <a:lnTo>
                    <a:pt x="1894" y="312"/>
                  </a:lnTo>
                  <a:lnTo>
                    <a:pt x="1898" y="313"/>
                  </a:lnTo>
                  <a:lnTo>
                    <a:pt x="1901" y="314"/>
                  </a:lnTo>
                  <a:lnTo>
                    <a:pt x="1904" y="316"/>
                  </a:lnTo>
                  <a:lnTo>
                    <a:pt x="1907" y="317"/>
                  </a:lnTo>
                  <a:lnTo>
                    <a:pt x="1911" y="318"/>
                  </a:lnTo>
                  <a:lnTo>
                    <a:pt x="1914" y="320"/>
                  </a:lnTo>
                  <a:lnTo>
                    <a:pt x="1917" y="321"/>
                  </a:lnTo>
                  <a:lnTo>
                    <a:pt x="1920" y="323"/>
                  </a:lnTo>
                  <a:lnTo>
                    <a:pt x="1924" y="324"/>
                  </a:lnTo>
                  <a:lnTo>
                    <a:pt x="1927" y="326"/>
                  </a:lnTo>
                  <a:lnTo>
                    <a:pt x="1930" y="327"/>
                  </a:lnTo>
                  <a:lnTo>
                    <a:pt x="1933" y="329"/>
                  </a:lnTo>
                  <a:lnTo>
                    <a:pt x="1937" y="330"/>
                  </a:lnTo>
                  <a:lnTo>
                    <a:pt x="1940" y="332"/>
                  </a:lnTo>
                  <a:lnTo>
                    <a:pt x="1943" y="333"/>
                  </a:lnTo>
                  <a:lnTo>
                    <a:pt x="1946" y="335"/>
                  </a:lnTo>
                  <a:lnTo>
                    <a:pt x="1950" y="337"/>
                  </a:lnTo>
                  <a:lnTo>
                    <a:pt x="1953" y="338"/>
                  </a:lnTo>
                  <a:lnTo>
                    <a:pt x="1956" y="340"/>
                  </a:lnTo>
                  <a:lnTo>
                    <a:pt x="1960" y="341"/>
                  </a:lnTo>
                  <a:lnTo>
                    <a:pt x="1963" y="343"/>
                  </a:lnTo>
                  <a:lnTo>
                    <a:pt x="1966" y="344"/>
                  </a:lnTo>
                  <a:lnTo>
                    <a:pt x="1969" y="345"/>
                  </a:lnTo>
                  <a:lnTo>
                    <a:pt x="1973" y="347"/>
                  </a:lnTo>
                  <a:lnTo>
                    <a:pt x="1976" y="348"/>
                  </a:lnTo>
                  <a:lnTo>
                    <a:pt x="1979" y="349"/>
                  </a:lnTo>
                  <a:lnTo>
                    <a:pt x="1982" y="351"/>
                  </a:lnTo>
                  <a:lnTo>
                    <a:pt x="1986" y="352"/>
                  </a:lnTo>
                  <a:lnTo>
                    <a:pt x="1989" y="353"/>
                  </a:lnTo>
                  <a:lnTo>
                    <a:pt x="1992" y="354"/>
                  </a:lnTo>
                  <a:lnTo>
                    <a:pt x="1995" y="355"/>
                  </a:lnTo>
                  <a:lnTo>
                    <a:pt x="1999" y="357"/>
                  </a:lnTo>
                  <a:lnTo>
                    <a:pt x="2002" y="358"/>
                  </a:lnTo>
                  <a:lnTo>
                    <a:pt x="2005" y="359"/>
                  </a:lnTo>
                  <a:lnTo>
                    <a:pt x="2008" y="360"/>
                  </a:lnTo>
                  <a:lnTo>
                    <a:pt x="2012" y="360"/>
                  </a:lnTo>
                  <a:lnTo>
                    <a:pt x="2015" y="361"/>
                  </a:lnTo>
                  <a:lnTo>
                    <a:pt x="2018" y="362"/>
                  </a:lnTo>
                  <a:lnTo>
                    <a:pt x="2021" y="363"/>
                  </a:lnTo>
                  <a:lnTo>
                    <a:pt x="2025" y="363"/>
                  </a:lnTo>
                  <a:lnTo>
                    <a:pt x="2028" y="364"/>
                  </a:lnTo>
                  <a:lnTo>
                    <a:pt x="2031" y="364"/>
                  </a:lnTo>
                  <a:lnTo>
                    <a:pt x="2035" y="365"/>
                  </a:lnTo>
                  <a:lnTo>
                    <a:pt x="2038" y="365"/>
                  </a:lnTo>
                  <a:lnTo>
                    <a:pt x="2041" y="365"/>
                  </a:lnTo>
                  <a:lnTo>
                    <a:pt x="2044" y="366"/>
                  </a:lnTo>
                  <a:lnTo>
                    <a:pt x="2048" y="366"/>
                  </a:lnTo>
                  <a:lnTo>
                    <a:pt x="2051" y="366"/>
                  </a:lnTo>
                  <a:lnTo>
                    <a:pt x="2054" y="366"/>
                  </a:lnTo>
                  <a:lnTo>
                    <a:pt x="2057" y="365"/>
                  </a:lnTo>
                  <a:lnTo>
                    <a:pt x="2061" y="365"/>
                  </a:lnTo>
                  <a:lnTo>
                    <a:pt x="2064" y="365"/>
                  </a:lnTo>
                  <a:lnTo>
                    <a:pt x="2067" y="365"/>
                  </a:lnTo>
                  <a:lnTo>
                    <a:pt x="2070" y="364"/>
                  </a:lnTo>
                  <a:lnTo>
                    <a:pt x="2074" y="364"/>
                  </a:lnTo>
                  <a:lnTo>
                    <a:pt x="2077" y="363"/>
                  </a:lnTo>
                  <a:lnTo>
                    <a:pt x="2080" y="363"/>
                  </a:lnTo>
                  <a:lnTo>
                    <a:pt x="2083" y="362"/>
                  </a:lnTo>
                  <a:lnTo>
                    <a:pt x="2087" y="361"/>
                  </a:lnTo>
                  <a:lnTo>
                    <a:pt x="2090" y="360"/>
                  </a:lnTo>
                  <a:lnTo>
                    <a:pt x="2093" y="359"/>
                  </a:lnTo>
                  <a:lnTo>
                    <a:pt x="2096" y="359"/>
                  </a:lnTo>
                  <a:lnTo>
                    <a:pt x="2100" y="358"/>
                  </a:lnTo>
                  <a:lnTo>
                    <a:pt x="2103" y="357"/>
                  </a:lnTo>
                  <a:lnTo>
                    <a:pt x="2106" y="356"/>
                  </a:lnTo>
                  <a:lnTo>
                    <a:pt x="2110" y="354"/>
                  </a:lnTo>
                  <a:lnTo>
                    <a:pt x="2113" y="353"/>
                  </a:lnTo>
                  <a:lnTo>
                    <a:pt x="2116" y="352"/>
                  </a:lnTo>
                  <a:lnTo>
                    <a:pt x="2119" y="351"/>
                  </a:lnTo>
                  <a:lnTo>
                    <a:pt x="2123" y="349"/>
                  </a:lnTo>
                  <a:lnTo>
                    <a:pt x="2126" y="348"/>
                  </a:lnTo>
                  <a:lnTo>
                    <a:pt x="2129" y="347"/>
                  </a:lnTo>
                  <a:lnTo>
                    <a:pt x="2132" y="345"/>
                  </a:lnTo>
                  <a:lnTo>
                    <a:pt x="2136" y="344"/>
                  </a:lnTo>
                  <a:lnTo>
                    <a:pt x="2139" y="342"/>
                  </a:lnTo>
                  <a:lnTo>
                    <a:pt x="2142" y="341"/>
                  </a:lnTo>
                  <a:lnTo>
                    <a:pt x="2145" y="339"/>
                  </a:lnTo>
                  <a:lnTo>
                    <a:pt x="2149" y="338"/>
                  </a:lnTo>
                  <a:lnTo>
                    <a:pt x="2152" y="336"/>
                  </a:lnTo>
                  <a:lnTo>
                    <a:pt x="2155" y="334"/>
                  </a:lnTo>
                  <a:lnTo>
                    <a:pt x="2158" y="333"/>
                  </a:lnTo>
                  <a:lnTo>
                    <a:pt x="2162" y="331"/>
                  </a:lnTo>
                  <a:lnTo>
                    <a:pt x="2165" y="330"/>
                  </a:lnTo>
                  <a:lnTo>
                    <a:pt x="2168" y="328"/>
                  </a:lnTo>
                  <a:lnTo>
                    <a:pt x="2171" y="326"/>
                  </a:lnTo>
                  <a:lnTo>
                    <a:pt x="2175" y="325"/>
                  </a:lnTo>
                  <a:lnTo>
                    <a:pt x="2178" y="323"/>
                  </a:lnTo>
                  <a:lnTo>
                    <a:pt x="2181" y="322"/>
                  </a:lnTo>
                  <a:lnTo>
                    <a:pt x="2185" y="320"/>
                  </a:lnTo>
                  <a:lnTo>
                    <a:pt x="2188" y="319"/>
                  </a:lnTo>
                  <a:lnTo>
                    <a:pt x="2191" y="317"/>
                  </a:lnTo>
                  <a:lnTo>
                    <a:pt x="2194" y="316"/>
                  </a:lnTo>
                  <a:lnTo>
                    <a:pt x="2198" y="314"/>
                  </a:lnTo>
                  <a:lnTo>
                    <a:pt x="2201" y="313"/>
                  </a:lnTo>
                  <a:lnTo>
                    <a:pt x="2204" y="312"/>
                  </a:lnTo>
                  <a:lnTo>
                    <a:pt x="2207" y="311"/>
                  </a:lnTo>
                  <a:lnTo>
                    <a:pt x="2211" y="309"/>
                  </a:lnTo>
                  <a:lnTo>
                    <a:pt x="2214" y="308"/>
                  </a:lnTo>
                  <a:lnTo>
                    <a:pt x="2217" y="307"/>
                  </a:lnTo>
                  <a:lnTo>
                    <a:pt x="2220" y="306"/>
                  </a:lnTo>
                  <a:lnTo>
                    <a:pt x="2224" y="305"/>
                  </a:lnTo>
                  <a:lnTo>
                    <a:pt x="2227" y="304"/>
                  </a:lnTo>
                  <a:lnTo>
                    <a:pt x="2230" y="303"/>
                  </a:lnTo>
                  <a:lnTo>
                    <a:pt x="2233" y="303"/>
                  </a:lnTo>
                  <a:lnTo>
                    <a:pt x="2237" y="302"/>
                  </a:lnTo>
                  <a:lnTo>
                    <a:pt x="2240" y="301"/>
                  </a:lnTo>
                  <a:lnTo>
                    <a:pt x="2243" y="300"/>
                  </a:lnTo>
                  <a:lnTo>
                    <a:pt x="2247" y="300"/>
                  </a:lnTo>
                  <a:lnTo>
                    <a:pt x="2250" y="299"/>
                  </a:lnTo>
                  <a:lnTo>
                    <a:pt x="2253" y="299"/>
                  </a:lnTo>
                  <a:lnTo>
                    <a:pt x="2256" y="298"/>
                  </a:lnTo>
                  <a:lnTo>
                    <a:pt x="2260" y="298"/>
                  </a:lnTo>
                  <a:lnTo>
                    <a:pt x="2263" y="298"/>
                  </a:lnTo>
                  <a:lnTo>
                    <a:pt x="2266" y="297"/>
                  </a:lnTo>
                  <a:lnTo>
                    <a:pt x="2269" y="297"/>
                  </a:lnTo>
                  <a:lnTo>
                    <a:pt x="2273" y="297"/>
                  </a:lnTo>
                  <a:lnTo>
                    <a:pt x="2276" y="297"/>
                  </a:lnTo>
                  <a:lnTo>
                    <a:pt x="2279" y="297"/>
                  </a:lnTo>
                  <a:lnTo>
                    <a:pt x="2282" y="297"/>
                  </a:lnTo>
                  <a:lnTo>
                    <a:pt x="2286" y="297"/>
                  </a:lnTo>
                  <a:lnTo>
                    <a:pt x="2289" y="298"/>
                  </a:lnTo>
                  <a:lnTo>
                    <a:pt x="2292" y="298"/>
                  </a:lnTo>
                  <a:lnTo>
                    <a:pt x="2295" y="298"/>
                  </a:lnTo>
                  <a:lnTo>
                    <a:pt x="2299" y="299"/>
                  </a:lnTo>
                  <a:lnTo>
                    <a:pt x="2302" y="299"/>
                  </a:lnTo>
                  <a:lnTo>
                    <a:pt x="2305" y="300"/>
                  </a:lnTo>
                  <a:lnTo>
                    <a:pt x="2308" y="301"/>
                  </a:lnTo>
                  <a:lnTo>
                    <a:pt x="2312" y="301"/>
                  </a:lnTo>
                  <a:lnTo>
                    <a:pt x="2315" y="302"/>
                  </a:lnTo>
                  <a:lnTo>
                    <a:pt x="2318" y="303"/>
                  </a:lnTo>
                  <a:lnTo>
                    <a:pt x="2322" y="304"/>
                  </a:lnTo>
                  <a:lnTo>
                    <a:pt x="2325" y="304"/>
                  </a:lnTo>
                  <a:lnTo>
                    <a:pt x="2328" y="305"/>
                  </a:lnTo>
                  <a:lnTo>
                    <a:pt x="2331" y="306"/>
                  </a:lnTo>
                  <a:lnTo>
                    <a:pt x="2335" y="307"/>
                  </a:lnTo>
                  <a:lnTo>
                    <a:pt x="2338" y="308"/>
                  </a:lnTo>
                  <a:lnTo>
                    <a:pt x="2341" y="309"/>
                  </a:lnTo>
                  <a:lnTo>
                    <a:pt x="2344" y="310"/>
                  </a:lnTo>
                  <a:lnTo>
                    <a:pt x="2348" y="311"/>
                  </a:lnTo>
                  <a:lnTo>
                    <a:pt x="2351" y="312"/>
                  </a:lnTo>
                  <a:lnTo>
                    <a:pt x="2354" y="313"/>
                  </a:lnTo>
                  <a:lnTo>
                    <a:pt x="2357" y="314"/>
                  </a:lnTo>
                  <a:lnTo>
                    <a:pt x="2361" y="315"/>
                  </a:lnTo>
                  <a:lnTo>
                    <a:pt x="2364" y="316"/>
                  </a:lnTo>
                  <a:lnTo>
                    <a:pt x="2367" y="318"/>
                  </a:lnTo>
                  <a:lnTo>
                    <a:pt x="2370" y="319"/>
                  </a:lnTo>
                  <a:lnTo>
                    <a:pt x="2374" y="320"/>
                  </a:lnTo>
                  <a:lnTo>
                    <a:pt x="2377" y="321"/>
                  </a:lnTo>
                  <a:lnTo>
                    <a:pt x="2380" y="322"/>
                  </a:lnTo>
                  <a:lnTo>
                    <a:pt x="2383" y="323"/>
                  </a:lnTo>
                  <a:lnTo>
                    <a:pt x="2387" y="324"/>
                  </a:lnTo>
                  <a:lnTo>
                    <a:pt x="2390" y="326"/>
                  </a:lnTo>
                  <a:lnTo>
                    <a:pt x="2393" y="327"/>
                  </a:lnTo>
                  <a:lnTo>
                    <a:pt x="2397" y="328"/>
                  </a:lnTo>
                  <a:lnTo>
                    <a:pt x="2400" y="329"/>
                  </a:lnTo>
                  <a:lnTo>
                    <a:pt x="2403" y="330"/>
                  </a:lnTo>
                  <a:lnTo>
                    <a:pt x="2406" y="331"/>
                  </a:lnTo>
                  <a:lnTo>
                    <a:pt x="2410" y="332"/>
                  </a:lnTo>
                  <a:lnTo>
                    <a:pt x="2413" y="333"/>
                  </a:lnTo>
                  <a:lnTo>
                    <a:pt x="2416" y="334"/>
                  </a:lnTo>
                  <a:lnTo>
                    <a:pt x="2419" y="335"/>
                  </a:lnTo>
                  <a:lnTo>
                    <a:pt x="2423" y="336"/>
                  </a:lnTo>
                  <a:lnTo>
                    <a:pt x="2426" y="337"/>
                  </a:lnTo>
                  <a:lnTo>
                    <a:pt x="2429" y="338"/>
                  </a:lnTo>
                  <a:lnTo>
                    <a:pt x="2432" y="339"/>
                  </a:lnTo>
                  <a:lnTo>
                    <a:pt x="2436" y="340"/>
                  </a:lnTo>
                  <a:lnTo>
                    <a:pt x="2439" y="341"/>
                  </a:lnTo>
                  <a:lnTo>
                    <a:pt x="2442" y="342"/>
                  </a:lnTo>
                  <a:lnTo>
                    <a:pt x="2445" y="343"/>
                  </a:lnTo>
                  <a:lnTo>
                    <a:pt x="2449" y="343"/>
                  </a:lnTo>
                  <a:lnTo>
                    <a:pt x="2452" y="344"/>
                  </a:lnTo>
                  <a:lnTo>
                    <a:pt x="2455" y="345"/>
                  </a:lnTo>
                  <a:lnTo>
                    <a:pt x="2458" y="346"/>
                  </a:lnTo>
                  <a:lnTo>
                    <a:pt x="2462" y="346"/>
                  </a:lnTo>
                  <a:lnTo>
                    <a:pt x="2465" y="347"/>
                  </a:lnTo>
                  <a:lnTo>
                    <a:pt x="2468" y="348"/>
                  </a:lnTo>
                  <a:lnTo>
                    <a:pt x="2472" y="348"/>
                  </a:lnTo>
                  <a:lnTo>
                    <a:pt x="2475" y="349"/>
                  </a:lnTo>
                  <a:lnTo>
                    <a:pt x="2478" y="349"/>
                  </a:lnTo>
                  <a:lnTo>
                    <a:pt x="2481" y="350"/>
                  </a:lnTo>
                  <a:lnTo>
                    <a:pt x="2485" y="350"/>
                  </a:lnTo>
                  <a:lnTo>
                    <a:pt x="2488" y="351"/>
                  </a:lnTo>
                  <a:lnTo>
                    <a:pt x="2491" y="351"/>
                  </a:lnTo>
                  <a:lnTo>
                    <a:pt x="2494" y="351"/>
                  </a:lnTo>
                  <a:lnTo>
                    <a:pt x="2498" y="352"/>
                  </a:lnTo>
                  <a:lnTo>
                    <a:pt x="2501" y="352"/>
                  </a:lnTo>
                  <a:lnTo>
                    <a:pt x="2504" y="352"/>
                  </a:lnTo>
                  <a:lnTo>
                    <a:pt x="2507" y="353"/>
                  </a:lnTo>
                  <a:lnTo>
                    <a:pt x="2511" y="353"/>
                  </a:lnTo>
                  <a:lnTo>
                    <a:pt x="2514" y="353"/>
                  </a:lnTo>
                  <a:lnTo>
                    <a:pt x="2517" y="353"/>
                  </a:lnTo>
                  <a:lnTo>
                    <a:pt x="2520" y="354"/>
                  </a:lnTo>
                  <a:lnTo>
                    <a:pt x="2524" y="354"/>
                  </a:lnTo>
                  <a:lnTo>
                    <a:pt x="2527" y="354"/>
                  </a:lnTo>
                  <a:lnTo>
                    <a:pt x="2530" y="354"/>
                  </a:lnTo>
                  <a:lnTo>
                    <a:pt x="2533" y="354"/>
                  </a:lnTo>
                  <a:lnTo>
                    <a:pt x="2537" y="354"/>
                  </a:lnTo>
                  <a:lnTo>
                    <a:pt x="2540" y="354"/>
                  </a:lnTo>
                  <a:lnTo>
                    <a:pt x="2543" y="354"/>
                  </a:lnTo>
                  <a:lnTo>
                    <a:pt x="2547" y="354"/>
                  </a:lnTo>
                  <a:lnTo>
                    <a:pt x="2550" y="353"/>
                  </a:lnTo>
                  <a:lnTo>
                    <a:pt x="2553" y="353"/>
                  </a:lnTo>
                  <a:lnTo>
                    <a:pt x="2556" y="353"/>
                  </a:lnTo>
                  <a:lnTo>
                    <a:pt x="2560" y="353"/>
                  </a:lnTo>
                  <a:lnTo>
                    <a:pt x="2563" y="353"/>
                  </a:lnTo>
                  <a:lnTo>
                    <a:pt x="2566" y="352"/>
                  </a:lnTo>
                  <a:lnTo>
                    <a:pt x="2569" y="352"/>
                  </a:lnTo>
                  <a:lnTo>
                    <a:pt x="2573" y="352"/>
                  </a:lnTo>
                  <a:lnTo>
                    <a:pt x="2576" y="351"/>
                  </a:lnTo>
                  <a:lnTo>
                    <a:pt x="2579" y="351"/>
                  </a:lnTo>
                  <a:lnTo>
                    <a:pt x="2582" y="351"/>
                  </a:lnTo>
                  <a:lnTo>
                    <a:pt x="2586" y="350"/>
                  </a:lnTo>
                  <a:lnTo>
                    <a:pt x="2589" y="350"/>
                  </a:lnTo>
                  <a:lnTo>
                    <a:pt x="2592" y="349"/>
                  </a:lnTo>
                  <a:lnTo>
                    <a:pt x="2595" y="349"/>
                  </a:lnTo>
                  <a:lnTo>
                    <a:pt x="2599" y="349"/>
                  </a:lnTo>
                  <a:lnTo>
                    <a:pt x="2602" y="348"/>
                  </a:lnTo>
                  <a:lnTo>
                    <a:pt x="2605" y="348"/>
                  </a:lnTo>
                  <a:lnTo>
                    <a:pt x="2609" y="347"/>
                  </a:lnTo>
                  <a:lnTo>
                    <a:pt x="2612" y="346"/>
                  </a:lnTo>
                  <a:lnTo>
                    <a:pt x="2615" y="346"/>
                  </a:lnTo>
                  <a:lnTo>
                    <a:pt x="2618" y="345"/>
                  </a:lnTo>
                  <a:lnTo>
                    <a:pt x="2622" y="344"/>
                  </a:lnTo>
                  <a:lnTo>
                    <a:pt x="2625" y="343"/>
                  </a:lnTo>
                  <a:lnTo>
                    <a:pt x="2628" y="342"/>
                  </a:lnTo>
                  <a:lnTo>
                    <a:pt x="2631" y="342"/>
                  </a:lnTo>
                  <a:lnTo>
                    <a:pt x="2635" y="341"/>
                  </a:lnTo>
                  <a:lnTo>
                    <a:pt x="2638" y="340"/>
                  </a:lnTo>
                  <a:lnTo>
                    <a:pt x="2641" y="339"/>
                  </a:lnTo>
                  <a:lnTo>
                    <a:pt x="2644" y="338"/>
                  </a:lnTo>
                  <a:lnTo>
                    <a:pt x="2648" y="337"/>
                  </a:lnTo>
                  <a:lnTo>
                    <a:pt x="2651" y="336"/>
                  </a:lnTo>
                  <a:lnTo>
                    <a:pt x="2654" y="335"/>
                  </a:lnTo>
                  <a:lnTo>
                    <a:pt x="2657" y="334"/>
                  </a:lnTo>
                  <a:lnTo>
                    <a:pt x="2661" y="333"/>
                  </a:lnTo>
                  <a:lnTo>
                    <a:pt x="2664" y="332"/>
                  </a:lnTo>
                  <a:lnTo>
                    <a:pt x="2667" y="331"/>
                  </a:lnTo>
                  <a:lnTo>
                    <a:pt x="2670" y="330"/>
                  </a:lnTo>
                  <a:lnTo>
                    <a:pt x="2674" y="329"/>
                  </a:lnTo>
                  <a:lnTo>
                    <a:pt x="2677" y="327"/>
                  </a:lnTo>
                  <a:lnTo>
                    <a:pt x="2680" y="326"/>
                  </a:lnTo>
                  <a:lnTo>
                    <a:pt x="2684" y="325"/>
                  </a:lnTo>
                  <a:lnTo>
                    <a:pt x="2687" y="324"/>
                  </a:lnTo>
                  <a:lnTo>
                    <a:pt x="2690" y="322"/>
                  </a:lnTo>
                  <a:lnTo>
                    <a:pt x="2693" y="321"/>
                  </a:lnTo>
                  <a:lnTo>
                    <a:pt x="2697" y="320"/>
                  </a:lnTo>
                  <a:lnTo>
                    <a:pt x="2700" y="318"/>
                  </a:lnTo>
                  <a:lnTo>
                    <a:pt x="2703" y="317"/>
                  </a:lnTo>
                  <a:lnTo>
                    <a:pt x="2706" y="315"/>
                  </a:lnTo>
                  <a:lnTo>
                    <a:pt x="2710" y="314"/>
                  </a:lnTo>
                  <a:lnTo>
                    <a:pt x="2713" y="312"/>
                  </a:lnTo>
                  <a:lnTo>
                    <a:pt x="2716" y="311"/>
                  </a:lnTo>
                  <a:lnTo>
                    <a:pt x="2719" y="309"/>
                  </a:lnTo>
                  <a:lnTo>
                    <a:pt x="2723" y="308"/>
                  </a:lnTo>
                  <a:lnTo>
                    <a:pt x="2726" y="306"/>
                  </a:lnTo>
                  <a:lnTo>
                    <a:pt x="2729" y="304"/>
                  </a:lnTo>
                  <a:lnTo>
                    <a:pt x="2732" y="303"/>
                  </a:lnTo>
                  <a:lnTo>
                    <a:pt x="2736" y="301"/>
                  </a:lnTo>
                  <a:lnTo>
                    <a:pt x="2739" y="299"/>
                  </a:lnTo>
                  <a:lnTo>
                    <a:pt x="2742" y="298"/>
                  </a:lnTo>
                  <a:lnTo>
                    <a:pt x="2745" y="296"/>
                  </a:lnTo>
                  <a:lnTo>
                    <a:pt x="2749" y="294"/>
                  </a:lnTo>
                  <a:lnTo>
                    <a:pt x="2752" y="293"/>
                  </a:lnTo>
                  <a:lnTo>
                    <a:pt x="2755" y="291"/>
                  </a:lnTo>
                  <a:lnTo>
                    <a:pt x="2759" y="289"/>
                  </a:lnTo>
                  <a:lnTo>
                    <a:pt x="2762" y="287"/>
                  </a:lnTo>
                  <a:lnTo>
                    <a:pt x="2765" y="286"/>
                  </a:lnTo>
                  <a:lnTo>
                    <a:pt x="2768" y="284"/>
                  </a:lnTo>
                  <a:lnTo>
                    <a:pt x="2772" y="282"/>
                  </a:lnTo>
                  <a:lnTo>
                    <a:pt x="2775" y="280"/>
                  </a:lnTo>
                  <a:lnTo>
                    <a:pt x="2778" y="278"/>
                  </a:lnTo>
                  <a:lnTo>
                    <a:pt x="2781" y="277"/>
                  </a:lnTo>
                  <a:lnTo>
                    <a:pt x="2785" y="275"/>
                  </a:lnTo>
                  <a:lnTo>
                    <a:pt x="2788" y="273"/>
                  </a:lnTo>
                  <a:lnTo>
                    <a:pt x="2791" y="271"/>
                  </a:lnTo>
                  <a:lnTo>
                    <a:pt x="2794" y="269"/>
                  </a:lnTo>
                  <a:lnTo>
                    <a:pt x="2798" y="267"/>
                  </a:lnTo>
                  <a:lnTo>
                    <a:pt x="2801" y="265"/>
                  </a:lnTo>
                  <a:lnTo>
                    <a:pt x="2804" y="263"/>
                  </a:lnTo>
                  <a:lnTo>
                    <a:pt x="2807" y="262"/>
                  </a:lnTo>
                  <a:lnTo>
                    <a:pt x="2811" y="260"/>
                  </a:lnTo>
                  <a:lnTo>
                    <a:pt x="2814" y="258"/>
                  </a:lnTo>
                  <a:lnTo>
                    <a:pt x="2817" y="256"/>
                  </a:lnTo>
                  <a:lnTo>
                    <a:pt x="2820" y="254"/>
                  </a:lnTo>
                  <a:lnTo>
                    <a:pt x="2824" y="252"/>
                  </a:lnTo>
                  <a:lnTo>
                    <a:pt x="2827" y="250"/>
                  </a:lnTo>
                  <a:lnTo>
                    <a:pt x="2830" y="249"/>
                  </a:lnTo>
                  <a:lnTo>
                    <a:pt x="2834" y="247"/>
                  </a:lnTo>
                  <a:lnTo>
                    <a:pt x="2837" y="245"/>
                  </a:lnTo>
                  <a:lnTo>
                    <a:pt x="2840" y="243"/>
                  </a:lnTo>
                  <a:lnTo>
                    <a:pt x="2843" y="242"/>
                  </a:lnTo>
                  <a:lnTo>
                    <a:pt x="2847" y="240"/>
                  </a:lnTo>
                  <a:lnTo>
                    <a:pt x="2850" y="238"/>
                  </a:lnTo>
                  <a:lnTo>
                    <a:pt x="2853" y="236"/>
                  </a:lnTo>
                  <a:lnTo>
                    <a:pt x="2856" y="235"/>
                  </a:lnTo>
                  <a:lnTo>
                    <a:pt x="2860" y="233"/>
                  </a:lnTo>
                  <a:lnTo>
                    <a:pt x="2863" y="231"/>
                  </a:lnTo>
                  <a:lnTo>
                    <a:pt x="2866" y="230"/>
                  </a:lnTo>
                  <a:lnTo>
                    <a:pt x="2869" y="228"/>
                  </a:lnTo>
                  <a:lnTo>
                    <a:pt x="2873" y="227"/>
                  </a:lnTo>
                  <a:lnTo>
                    <a:pt x="2876" y="225"/>
                  </a:lnTo>
                  <a:lnTo>
                    <a:pt x="2879" y="223"/>
                  </a:lnTo>
                  <a:lnTo>
                    <a:pt x="2882" y="222"/>
                  </a:lnTo>
                  <a:lnTo>
                    <a:pt x="2886" y="220"/>
                  </a:lnTo>
                  <a:lnTo>
                    <a:pt x="2889" y="219"/>
                  </a:lnTo>
                  <a:lnTo>
                    <a:pt x="2892" y="217"/>
                  </a:lnTo>
                  <a:lnTo>
                    <a:pt x="2895" y="216"/>
                  </a:lnTo>
                  <a:lnTo>
                    <a:pt x="2899" y="214"/>
                  </a:lnTo>
                  <a:lnTo>
                    <a:pt x="2902" y="213"/>
                  </a:lnTo>
                  <a:lnTo>
                    <a:pt x="2905" y="212"/>
                  </a:lnTo>
                  <a:lnTo>
                    <a:pt x="2909" y="210"/>
                  </a:lnTo>
                  <a:lnTo>
                    <a:pt x="2912" y="209"/>
                  </a:lnTo>
                  <a:lnTo>
                    <a:pt x="2915" y="208"/>
                  </a:lnTo>
                  <a:lnTo>
                    <a:pt x="2918" y="206"/>
                  </a:lnTo>
                  <a:lnTo>
                    <a:pt x="2922" y="205"/>
                  </a:lnTo>
                  <a:lnTo>
                    <a:pt x="2925" y="204"/>
                  </a:lnTo>
                  <a:lnTo>
                    <a:pt x="2928" y="203"/>
                  </a:lnTo>
                  <a:lnTo>
                    <a:pt x="2931" y="201"/>
                  </a:lnTo>
                  <a:lnTo>
                    <a:pt x="2935" y="200"/>
                  </a:lnTo>
                  <a:lnTo>
                    <a:pt x="2938" y="199"/>
                  </a:lnTo>
                  <a:lnTo>
                    <a:pt x="2941" y="198"/>
                  </a:lnTo>
                  <a:lnTo>
                    <a:pt x="2944" y="197"/>
                  </a:lnTo>
                  <a:lnTo>
                    <a:pt x="2948" y="196"/>
                  </a:lnTo>
                  <a:lnTo>
                    <a:pt x="2951" y="194"/>
                  </a:lnTo>
                  <a:lnTo>
                    <a:pt x="2954" y="193"/>
                  </a:lnTo>
                  <a:lnTo>
                    <a:pt x="2957" y="192"/>
                  </a:lnTo>
                  <a:lnTo>
                    <a:pt x="2961" y="191"/>
                  </a:lnTo>
                  <a:lnTo>
                    <a:pt x="2964" y="190"/>
                  </a:lnTo>
                  <a:lnTo>
                    <a:pt x="2967" y="189"/>
                  </a:lnTo>
                  <a:lnTo>
                    <a:pt x="2971" y="188"/>
                  </a:lnTo>
                  <a:lnTo>
                    <a:pt x="2974" y="187"/>
                  </a:lnTo>
                  <a:lnTo>
                    <a:pt x="2977" y="186"/>
                  </a:lnTo>
                  <a:lnTo>
                    <a:pt x="2980" y="185"/>
                  </a:lnTo>
                  <a:lnTo>
                    <a:pt x="2984" y="184"/>
                  </a:lnTo>
                  <a:lnTo>
                    <a:pt x="2987" y="183"/>
                  </a:lnTo>
                  <a:lnTo>
                    <a:pt x="2990" y="182"/>
                  </a:lnTo>
                  <a:lnTo>
                    <a:pt x="2993" y="181"/>
                  </a:lnTo>
                  <a:lnTo>
                    <a:pt x="2997" y="180"/>
                  </a:lnTo>
                  <a:lnTo>
                    <a:pt x="3000" y="180"/>
                  </a:lnTo>
                  <a:lnTo>
                    <a:pt x="3003" y="179"/>
                  </a:lnTo>
                  <a:lnTo>
                    <a:pt x="3006" y="178"/>
                  </a:lnTo>
                  <a:lnTo>
                    <a:pt x="3010" y="177"/>
                  </a:lnTo>
                  <a:lnTo>
                    <a:pt x="3013" y="176"/>
                  </a:lnTo>
                  <a:lnTo>
                    <a:pt x="3016" y="175"/>
                  </a:lnTo>
                  <a:lnTo>
                    <a:pt x="3019" y="174"/>
                  </a:lnTo>
                  <a:lnTo>
                    <a:pt x="3023" y="173"/>
                  </a:lnTo>
                  <a:lnTo>
                    <a:pt x="3026" y="172"/>
                  </a:lnTo>
                  <a:lnTo>
                    <a:pt x="3029" y="171"/>
                  </a:lnTo>
                  <a:lnTo>
                    <a:pt x="3032" y="170"/>
                  </a:lnTo>
                  <a:lnTo>
                    <a:pt x="3036" y="169"/>
                  </a:lnTo>
                  <a:lnTo>
                    <a:pt x="3039" y="168"/>
                  </a:lnTo>
                  <a:lnTo>
                    <a:pt x="3042" y="167"/>
                  </a:lnTo>
                  <a:lnTo>
                    <a:pt x="3046" y="166"/>
                  </a:lnTo>
                  <a:lnTo>
                    <a:pt x="3049" y="165"/>
                  </a:lnTo>
                  <a:lnTo>
                    <a:pt x="3052" y="164"/>
                  </a:lnTo>
                  <a:lnTo>
                    <a:pt x="3055" y="163"/>
                  </a:lnTo>
                  <a:lnTo>
                    <a:pt x="3059" y="162"/>
                  </a:lnTo>
                  <a:lnTo>
                    <a:pt x="3062" y="161"/>
                  </a:lnTo>
                  <a:lnTo>
                    <a:pt x="3065" y="160"/>
                  </a:lnTo>
                  <a:lnTo>
                    <a:pt x="3068" y="159"/>
                  </a:lnTo>
                  <a:lnTo>
                    <a:pt x="3072" y="158"/>
                  </a:lnTo>
                  <a:lnTo>
                    <a:pt x="3075" y="157"/>
                  </a:lnTo>
                  <a:lnTo>
                    <a:pt x="3078" y="156"/>
                  </a:lnTo>
                  <a:lnTo>
                    <a:pt x="3081" y="155"/>
                  </a:lnTo>
                  <a:lnTo>
                    <a:pt x="3085" y="154"/>
                  </a:lnTo>
                  <a:lnTo>
                    <a:pt x="3088" y="153"/>
                  </a:lnTo>
                  <a:lnTo>
                    <a:pt x="3091" y="152"/>
                  </a:lnTo>
                  <a:lnTo>
                    <a:pt x="3094" y="151"/>
                  </a:lnTo>
                  <a:lnTo>
                    <a:pt x="3098" y="150"/>
                  </a:lnTo>
                  <a:lnTo>
                    <a:pt x="3101" y="149"/>
                  </a:lnTo>
                  <a:lnTo>
                    <a:pt x="3104" y="148"/>
                  </a:lnTo>
                  <a:lnTo>
                    <a:pt x="3107" y="147"/>
                  </a:lnTo>
                  <a:lnTo>
                    <a:pt x="3111" y="146"/>
                  </a:lnTo>
                  <a:lnTo>
                    <a:pt x="3114" y="145"/>
                  </a:lnTo>
                  <a:lnTo>
                    <a:pt x="3117" y="144"/>
                  </a:lnTo>
                  <a:lnTo>
                    <a:pt x="3121" y="143"/>
                  </a:lnTo>
                  <a:lnTo>
                    <a:pt x="3124" y="142"/>
                  </a:lnTo>
                  <a:lnTo>
                    <a:pt x="3127" y="141"/>
                  </a:lnTo>
                  <a:lnTo>
                    <a:pt x="3130" y="140"/>
                  </a:lnTo>
                  <a:lnTo>
                    <a:pt x="3134" y="139"/>
                  </a:lnTo>
                  <a:lnTo>
                    <a:pt x="3137" y="138"/>
                  </a:lnTo>
                  <a:lnTo>
                    <a:pt x="3140" y="137"/>
                  </a:lnTo>
                  <a:lnTo>
                    <a:pt x="3143" y="136"/>
                  </a:lnTo>
                  <a:lnTo>
                    <a:pt x="3147" y="135"/>
                  </a:lnTo>
                  <a:lnTo>
                    <a:pt x="3150" y="134"/>
                  </a:lnTo>
                  <a:lnTo>
                    <a:pt x="3153" y="133"/>
                  </a:lnTo>
                  <a:lnTo>
                    <a:pt x="3156" y="132"/>
                  </a:lnTo>
                  <a:lnTo>
                    <a:pt x="3160" y="131"/>
                  </a:lnTo>
                  <a:lnTo>
                    <a:pt x="3163" y="130"/>
                  </a:lnTo>
                  <a:lnTo>
                    <a:pt x="3166" y="129"/>
                  </a:lnTo>
                  <a:lnTo>
                    <a:pt x="3169" y="128"/>
                  </a:lnTo>
                  <a:lnTo>
                    <a:pt x="3173" y="127"/>
                  </a:lnTo>
                  <a:lnTo>
                    <a:pt x="3176" y="126"/>
                  </a:lnTo>
                  <a:lnTo>
                    <a:pt x="3179" y="125"/>
                  </a:lnTo>
                  <a:lnTo>
                    <a:pt x="3182" y="124"/>
                  </a:lnTo>
                  <a:lnTo>
                    <a:pt x="3186" y="123"/>
                  </a:lnTo>
                  <a:lnTo>
                    <a:pt x="3189" y="122"/>
                  </a:lnTo>
                  <a:lnTo>
                    <a:pt x="3192" y="121"/>
                  </a:lnTo>
                  <a:lnTo>
                    <a:pt x="3196" y="120"/>
                  </a:lnTo>
                  <a:lnTo>
                    <a:pt x="3199" y="119"/>
                  </a:lnTo>
                  <a:lnTo>
                    <a:pt x="3202" y="119"/>
                  </a:lnTo>
                  <a:lnTo>
                    <a:pt x="3205" y="118"/>
                  </a:lnTo>
                  <a:lnTo>
                    <a:pt x="3209" y="117"/>
                  </a:lnTo>
                  <a:lnTo>
                    <a:pt x="3212" y="116"/>
                  </a:lnTo>
                  <a:lnTo>
                    <a:pt x="3215" y="116"/>
                  </a:lnTo>
                  <a:lnTo>
                    <a:pt x="3218" y="115"/>
                  </a:lnTo>
                  <a:lnTo>
                    <a:pt x="3222" y="114"/>
                  </a:lnTo>
                  <a:lnTo>
                    <a:pt x="3225" y="113"/>
                  </a:lnTo>
                  <a:lnTo>
                    <a:pt x="3228" y="113"/>
                  </a:lnTo>
                  <a:lnTo>
                    <a:pt x="3231" y="112"/>
                  </a:lnTo>
                  <a:lnTo>
                    <a:pt x="3235" y="111"/>
                  </a:lnTo>
                  <a:lnTo>
                    <a:pt x="3238" y="111"/>
                  </a:lnTo>
                  <a:lnTo>
                    <a:pt x="3241" y="110"/>
                  </a:lnTo>
                  <a:lnTo>
                    <a:pt x="3244" y="110"/>
                  </a:lnTo>
                  <a:lnTo>
                    <a:pt x="3248" y="109"/>
                  </a:lnTo>
                  <a:lnTo>
                    <a:pt x="3251" y="108"/>
                  </a:lnTo>
                  <a:lnTo>
                    <a:pt x="3254" y="108"/>
                  </a:lnTo>
                  <a:lnTo>
                    <a:pt x="3257" y="107"/>
                  </a:lnTo>
                  <a:lnTo>
                    <a:pt x="3261" y="107"/>
                  </a:lnTo>
                  <a:lnTo>
                    <a:pt x="3264" y="106"/>
                  </a:lnTo>
                  <a:lnTo>
                    <a:pt x="3267" y="106"/>
                  </a:lnTo>
                  <a:lnTo>
                    <a:pt x="3271" y="106"/>
                  </a:lnTo>
                  <a:lnTo>
                    <a:pt x="3274" y="105"/>
                  </a:lnTo>
                  <a:lnTo>
                    <a:pt x="3277" y="105"/>
                  </a:lnTo>
                  <a:lnTo>
                    <a:pt x="3280" y="104"/>
                  </a:lnTo>
                  <a:lnTo>
                    <a:pt x="3284" y="104"/>
                  </a:lnTo>
                  <a:lnTo>
                    <a:pt x="3287" y="104"/>
                  </a:lnTo>
                  <a:lnTo>
                    <a:pt x="3290" y="103"/>
                  </a:lnTo>
                  <a:lnTo>
                    <a:pt x="3293" y="103"/>
                  </a:lnTo>
                  <a:lnTo>
                    <a:pt x="3297" y="103"/>
                  </a:lnTo>
                  <a:lnTo>
                    <a:pt x="3300" y="102"/>
                  </a:lnTo>
                  <a:lnTo>
                    <a:pt x="3303" y="102"/>
                  </a:lnTo>
                  <a:lnTo>
                    <a:pt x="3306" y="102"/>
                  </a:lnTo>
                  <a:lnTo>
                    <a:pt x="3310" y="102"/>
                  </a:lnTo>
                  <a:lnTo>
                    <a:pt x="3313" y="101"/>
                  </a:lnTo>
                  <a:lnTo>
                    <a:pt x="3316" y="101"/>
                  </a:lnTo>
                  <a:lnTo>
                    <a:pt x="3319" y="101"/>
                  </a:lnTo>
                  <a:lnTo>
                    <a:pt x="3323" y="100"/>
                  </a:lnTo>
                  <a:lnTo>
                    <a:pt x="3326" y="100"/>
                  </a:lnTo>
                  <a:lnTo>
                    <a:pt x="3329" y="100"/>
                  </a:lnTo>
                  <a:lnTo>
                    <a:pt x="3333" y="100"/>
                  </a:lnTo>
                  <a:lnTo>
                    <a:pt x="3336" y="100"/>
                  </a:lnTo>
                  <a:lnTo>
                    <a:pt x="3339" y="99"/>
                  </a:lnTo>
                  <a:lnTo>
                    <a:pt x="3342" y="99"/>
                  </a:lnTo>
                  <a:lnTo>
                    <a:pt x="3346" y="99"/>
                  </a:lnTo>
                  <a:lnTo>
                    <a:pt x="3349" y="99"/>
                  </a:lnTo>
                  <a:lnTo>
                    <a:pt x="3352" y="98"/>
                  </a:lnTo>
                  <a:lnTo>
                    <a:pt x="3355" y="98"/>
                  </a:lnTo>
                  <a:lnTo>
                    <a:pt x="3359" y="98"/>
                  </a:lnTo>
                  <a:lnTo>
                    <a:pt x="3362" y="98"/>
                  </a:lnTo>
                  <a:lnTo>
                    <a:pt x="3365" y="97"/>
                  </a:lnTo>
                  <a:lnTo>
                    <a:pt x="3368" y="97"/>
                  </a:lnTo>
                  <a:lnTo>
                    <a:pt x="3372" y="97"/>
                  </a:lnTo>
                  <a:lnTo>
                    <a:pt x="3375" y="96"/>
                  </a:lnTo>
                  <a:lnTo>
                    <a:pt x="3378" y="96"/>
                  </a:lnTo>
                  <a:lnTo>
                    <a:pt x="3381" y="96"/>
                  </a:lnTo>
                  <a:lnTo>
                    <a:pt x="3385" y="95"/>
                  </a:lnTo>
                  <a:lnTo>
                    <a:pt x="3388" y="95"/>
                  </a:lnTo>
                  <a:lnTo>
                    <a:pt x="3391" y="95"/>
                  </a:lnTo>
                  <a:lnTo>
                    <a:pt x="3394" y="94"/>
                  </a:lnTo>
                  <a:lnTo>
                    <a:pt x="3398" y="94"/>
                  </a:lnTo>
                  <a:lnTo>
                    <a:pt x="3401" y="94"/>
                  </a:lnTo>
                  <a:lnTo>
                    <a:pt x="3404" y="93"/>
                  </a:lnTo>
                  <a:lnTo>
                    <a:pt x="3408" y="93"/>
                  </a:lnTo>
                  <a:lnTo>
                    <a:pt x="3411" y="93"/>
                  </a:lnTo>
                  <a:lnTo>
                    <a:pt x="3414" y="92"/>
                  </a:lnTo>
                  <a:lnTo>
                    <a:pt x="3417" y="92"/>
                  </a:lnTo>
                  <a:lnTo>
                    <a:pt x="3421" y="91"/>
                  </a:lnTo>
                  <a:lnTo>
                    <a:pt x="3424" y="91"/>
                  </a:lnTo>
                  <a:lnTo>
                    <a:pt x="3427" y="90"/>
                  </a:lnTo>
                  <a:lnTo>
                    <a:pt x="3430" y="90"/>
                  </a:lnTo>
                  <a:lnTo>
                    <a:pt x="3434" y="89"/>
                  </a:lnTo>
                  <a:lnTo>
                    <a:pt x="3437" y="88"/>
                  </a:lnTo>
                  <a:lnTo>
                    <a:pt x="3440" y="88"/>
                  </a:lnTo>
                  <a:lnTo>
                    <a:pt x="3443" y="87"/>
                  </a:lnTo>
                  <a:lnTo>
                    <a:pt x="3447" y="87"/>
                  </a:lnTo>
                  <a:lnTo>
                    <a:pt x="3450" y="86"/>
                  </a:lnTo>
                  <a:lnTo>
                    <a:pt x="3453" y="85"/>
                  </a:lnTo>
                  <a:lnTo>
                    <a:pt x="3456" y="85"/>
                  </a:lnTo>
                  <a:lnTo>
                    <a:pt x="3460" y="84"/>
                  </a:lnTo>
                  <a:lnTo>
                    <a:pt x="3463" y="83"/>
                  </a:lnTo>
                  <a:lnTo>
                    <a:pt x="3466" y="82"/>
                  </a:lnTo>
                  <a:lnTo>
                    <a:pt x="3469" y="82"/>
                  </a:lnTo>
                  <a:lnTo>
                    <a:pt x="3473" y="81"/>
                  </a:lnTo>
                  <a:lnTo>
                    <a:pt x="3476" y="80"/>
                  </a:lnTo>
                  <a:lnTo>
                    <a:pt x="3479" y="79"/>
                  </a:lnTo>
                  <a:lnTo>
                    <a:pt x="3483" y="78"/>
                  </a:lnTo>
                  <a:lnTo>
                    <a:pt x="3486" y="78"/>
                  </a:lnTo>
                  <a:lnTo>
                    <a:pt x="3489" y="77"/>
                  </a:lnTo>
                  <a:lnTo>
                    <a:pt x="3492" y="76"/>
                  </a:lnTo>
                  <a:lnTo>
                    <a:pt x="3496" y="75"/>
                  </a:lnTo>
                  <a:lnTo>
                    <a:pt x="3499" y="74"/>
                  </a:lnTo>
                  <a:lnTo>
                    <a:pt x="3502" y="73"/>
                  </a:lnTo>
                  <a:lnTo>
                    <a:pt x="3505" y="72"/>
                  </a:lnTo>
                  <a:lnTo>
                    <a:pt x="3509" y="71"/>
                  </a:lnTo>
                  <a:lnTo>
                    <a:pt x="3512" y="70"/>
                  </a:lnTo>
                  <a:lnTo>
                    <a:pt x="3515" y="69"/>
                  </a:lnTo>
                  <a:lnTo>
                    <a:pt x="3518" y="68"/>
                  </a:lnTo>
                  <a:lnTo>
                    <a:pt x="3522" y="67"/>
                  </a:lnTo>
                  <a:lnTo>
                    <a:pt x="3525" y="66"/>
                  </a:lnTo>
                  <a:lnTo>
                    <a:pt x="3528" y="65"/>
                  </a:lnTo>
                  <a:lnTo>
                    <a:pt x="3531" y="64"/>
                  </a:lnTo>
                  <a:lnTo>
                    <a:pt x="3535" y="63"/>
                  </a:lnTo>
                  <a:lnTo>
                    <a:pt x="3538" y="61"/>
                  </a:lnTo>
                  <a:lnTo>
                    <a:pt x="3541" y="60"/>
                  </a:lnTo>
                  <a:lnTo>
                    <a:pt x="3544" y="59"/>
                  </a:lnTo>
                  <a:lnTo>
                    <a:pt x="3548" y="58"/>
                  </a:lnTo>
                  <a:lnTo>
                    <a:pt x="3551" y="57"/>
                  </a:lnTo>
                  <a:lnTo>
                    <a:pt x="3554" y="56"/>
                  </a:lnTo>
                  <a:lnTo>
                    <a:pt x="3558" y="55"/>
                  </a:lnTo>
                  <a:lnTo>
                    <a:pt x="3561" y="53"/>
                  </a:lnTo>
                  <a:lnTo>
                    <a:pt x="3564" y="52"/>
                  </a:lnTo>
                  <a:lnTo>
                    <a:pt x="3567" y="51"/>
                  </a:lnTo>
                  <a:lnTo>
                    <a:pt x="3571" y="50"/>
                  </a:lnTo>
                  <a:lnTo>
                    <a:pt x="3574" y="49"/>
                  </a:lnTo>
                  <a:lnTo>
                    <a:pt x="3577" y="48"/>
                  </a:lnTo>
                  <a:lnTo>
                    <a:pt x="3580" y="46"/>
                  </a:lnTo>
                  <a:lnTo>
                    <a:pt x="3584" y="45"/>
                  </a:lnTo>
                  <a:lnTo>
                    <a:pt x="3587" y="44"/>
                  </a:lnTo>
                  <a:lnTo>
                    <a:pt x="3590" y="43"/>
                  </a:lnTo>
                  <a:lnTo>
                    <a:pt x="3593" y="42"/>
                  </a:lnTo>
                  <a:lnTo>
                    <a:pt x="3597" y="40"/>
                  </a:lnTo>
                  <a:lnTo>
                    <a:pt x="3600" y="39"/>
                  </a:lnTo>
                  <a:lnTo>
                    <a:pt x="3603" y="38"/>
                  </a:lnTo>
                  <a:lnTo>
                    <a:pt x="3606" y="37"/>
                  </a:lnTo>
                  <a:lnTo>
                    <a:pt x="3610" y="36"/>
                  </a:lnTo>
                  <a:lnTo>
                    <a:pt x="3613" y="35"/>
                  </a:lnTo>
                  <a:lnTo>
                    <a:pt x="3616" y="33"/>
                  </a:lnTo>
                  <a:lnTo>
                    <a:pt x="3619" y="32"/>
                  </a:lnTo>
                  <a:lnTo>
                    <a:pt x="3623" y="31"/>
                  </a:lnTo>
                  <a:lnTo>
                    <a:pt x="3626" y="30"/>
                  </a:lnTo>
                  <a:lnTo>
                    <a:pt x="3629" y="29"/>
                  </a:lnTo>
                  <a:lnTo>
                    <a:pt x="3633" y="28"/>
                  </a:lnTo>
                  <a:lnTo>
                    <a:pt x="3636" y="27"/>
                  </a:lnTo>
                  <a:lnTo>
                    <a:pt x="3639" y="26"/>
                  </a:lnTo>
                  <a:lnTo>
                    <a:pt x="3642" y="25"/>
                  </a:lnTo>
                  <a:lnTo>
                    <a:pt x="3646" y="24"/>
                  </a:lnTo>
                  <a:lnTo>
                    <a:pt x="3649" y="23"/>
                  </a:lnTo>
                  <a:lnTo>
                    <a:pt x="3652" y="21"/>
                  </a:lnTo>
                  <a:lnTo>
                    <a:pt x="3655" y="20"/>
                  </a:lnTo>
                  <a:lnTo>
                    <a:pt x="3659" y="19"/>
                  </a:lnTo>
                  <a:lnTo>
                    <a:pt x="3662" y="19"/>
                  </a:lnTo>
                  <a:lnTo>
                    <a:pt x="3665" y="18"/>
                  </a:lnTo>
                  <a:lnTo>
                    <a:pt x="3668" y="17"/>
                  </a:lnTo>
                  <a:lnTo>
                    <a:pt x="3672" y="16"/>
                  </a:lnTo>
                  <a:lnTo>
                    <a:pt x="3675" y="15"/>
                  </a:lnTo>
                  <a:lnTo>
                    <a:pt x="3678" y="14"/>
                  </a:lnTo>
                  <a:lnTo>
                    <a:pt x="3681" y="13"/>
                  </a:lnTo>
                  <a:lnTo>
                    <a:pt x="3685" y="13"/>
                  </a:lnTo>
                  <a:lnTo>
                    <a:pt x="3688" y="12"/>
                  </a:lnTo>
                  <a:lnTo>
                    <a:pt x="3691" y="11"/>
                  </a:lnTo>
                  <a:lnTo>
                    <a:pt x="3695" y="10"/>
                  </a:lnTo>
                  <a:lnTo>
                    <a:pt x="3698" y="10"/>
                  </a:lnTo>
                  <a:lnTo>
                    <a:pt x="3701" y="9"/>
                  </a:lnTo>
                  <a:lnTo>
                    <a:pt x="3704" y="8"/>
                  </a:lnTo>
                  <a:lnTo>
                    <a:pt x="3708" y="8"/>
                  </a:lnTo>
                  <a:lnTo>
                    <a:pt x="3711" y="7"/>
                  </a:lnTo>
                  <a:lnTo>
                    <a:pt x="3714" y="7"/>
                  </a:lnTo>
                  <a:lnTo>
                    <a:pt x="3717" y="6"/>
                  </a:lnTo>
                  <a:lnTo>
                    <a:pt x="3721" y="5"/>
                  </a:lnTo>
                  <a:lnTo>
                    <a:pt x="3724" y="5"/>
                  </a:lnTo>
                  <a:lnTo>
                    <a:pt x="3727" y="4"/>
                  </a:lnTo>
                  <a:lnTo>
                    <a:pt x="3730" y="4"/>
                  </a:lnTo>
                  <a:lnTo>
                    <a:pt x="3734" y="4"/>
                  </a:lnTo>
                  <a:lnTo>
                    <a:pt x="3737" y="3"/>
                  </a:lnTo>
                  <a:lnTo>
                    <a:pt x="3740" y="3"/>
                  </a:lnTo>
                  <a:lnTo>
                    <a:pt x="3743" y="2"/>
                  </a:lnTo>
                  <a:lnTo>
                    <a:pt x="3747" y="2"/>
                  </a:lnTo>
                  <a:lnTo>
                    <a:pt x="3750" y="2"/>
                  </a:lnTo>
                  <a:lnTo>
                    <a:pt x="3753" y="1"/>
                  </a:lnTo>
                  <a:lnTo>
                    <a:pt x="3756" y="1"/>
                  </a:lnTo>
                  <a:lnTo>
                    <a:pt x="3760" y="1"/>
                  </a:lnTo>
                  <a:lnTo>
                    <a:pt x="3763" y="1"/>
                  </a:lnTo>
                  <a:lnTo>
                    <a:pt x="3766" y="1"/>
                  </a:lnTo>
                  <a:lnTo>
                    <a:pt x="3770" y="1"/>
                  </a:lnTo>
                  <a:lnTo>
                    <a:pt x="3773" y="1"/>
                  </a:lnTo>
                  <a:lnTo>
                    <a:pt x="3776" y="0"/>
                  </a:lnTo>
                  <a:lnTo>
                    <a:pt x="3779" y="0"/>
                  </a:lnTo>
                  <a:lnTo>
                    <a:pt x="3783" y="0"/>
                  </a:lnTo>
                  <a:lnTo>
                    <a:pt x="3786" y="0"/>
                  </a:lnTo>
                  <a:lnTo>
                    <a:pt x="3789" y="0"/>
                  </a:lnTo>
                  <a:lnTo>
                    <a:pt x="3792" y="0"/>
                  </a:lnTo>
                  <a:lnTo>
                    <a:pt x="3796" y="0"/>
                  </a:lnTo>
                  <a:lnTo>
                    <a:pt x="3799" y="0"/>
                  </a:lnTo>
                  <a:lnTo>
                    <a:pt x="3802" y="0"/>
                  </a:lnTo>
                  <a:lnTo>
                    <a:pt x="3805" y="0"/>
                  </a:lnTo>
                  <a:lnTo>
                    <a:pt x="3809" y="1"/>
                  </a:lnTo>
                  <a:lnTo>
                    <a:pt x="3812" y="1"/>
                  </a:lnTo>
                  <a:lnTo>
                    <a:pt x="3815" y="1"/>
                  </a:lnTo>
                  <a:lnTo>
                    <a:pt x="3818" y="1"/>
                  </a:lnTo>
                  <a:lnTo>
                    <a:pt x="3822" y="1"/>
                  </a:lnTo>
                  <a:lnTo>
                    <a:pt x="3825" y="1"/>
                  </a:lnTo>
                  <a:lnTo>
                    <a:pt x="3828" y="1"/>
                  </a:lnTo>
                  <a:lnTo>
                    <a:pt x="3831" y="1"/>
                  </a:lnTo>
                  <a:lnTo>
                    <a:pt x="3835" y="1"/>
                  </a:lnTo>
                  <a:lnTo>
                    <a:pt x="3838" y="2"/>
                  </a:lnTo>
                  <a:lnTo>
                    <a:pt x="3841" y="2"/>
                  </a:lnTo>
                  <a:lnTo>
                    <a:pt x="3845" y="2"/>
                  </a:lnTo>
                  <a:lnTo>
                    <a:pt x="3848" y="2"/>
                  </a:lnTo>
                  <a:lnTo>
                    <a:pt x="3851" y="2"/>
                  </a:lnTo>
                  <a:lnTo>
                    <a:pt x="3854" y="3"/>
                  </a:lnTo>
                  <a:lnTo>
                    <a:pt x="3858" y="3"/>
                  </a:lnTo>
                  <a:lnTo>
                    <a:pt x="3861" y="3"/>
                  </a:lnTo>
                  <a:lnTo>
                    <a:pt x="3864" y="3"/>
                  </a:lnTo>
                  <a:lnTo>
                    <a:pt x="3867" y="4"/>
                  </a:lnTo>
                  <a:lnTo>
                    <a:pt x="3871" y="4"/>
                  </a:lnTo>
                  <a:lnTo>
                    <a:pt x="3874" y="4"/>
                  </a:lnTo>
                  <a:lnTo>
                    <a:pt x="3877" y="4"/>
                  </a:lnTo>
                  <a:lnTo>
                    <a:pt x="3880" y="4"/>
                  </a:lnTo>
                  <a:lnTo>
                    <a:pt x="3884" y="5"/>
                  </a:lnTo>
                  <a:lnTo>
                    <a:pt x="3887" y="5"/>
                  </a:lnTo>
                  <a:lnTo>
                    <a:pt x="3890" y="5"/>
                  </a:lnTo>
                  <a:lnTo>
                    <a:pt x="3893" y="5"/>
                  </a:lnTo>
                  <a:lnTo>
                    <a:pt x="3897" y="5"/>
                  </a:lnTo>
                  <a:lnTo>
                    <a:pt x="3900" y="5"/>
                  </a:lnTo>
                  <a:lnTo>
                    <a:pt x="3903" y="6"/>
                  </a:lnTo>
                  <a:lnTo>
                    <a:pt x="3906" y="6"/>
                  </a:lnTo>
                  <a:lnTo>
                    <a:pt x="3910" y="6"/>
                  </a:lnTo>
                  <a:lnTo>
                    <a:pt x="3913" y="6"/>
                  </a:lnTo>
                  <a:lnTo>
                    <a:pt x="3916" y="6"/>
                  </a:lnTo>
                  <a:lnTo>
                    <a:pt x="3920" y="6"/>
                  </a:lnTo>
                  <a:lnTo>
                    <a:pt x="3923" y="7"/>
                  </a:lnTo>
                  <a:lnTo>
                    <a:pt x="3926" y="7"/>
                  </a:lnTo>
                  <a:lnTo>
                    <a:pt x="3929" y="7"/>
                  </a:lnTo>
                  <a:lnTo>
                    <a:pt x="3933" y="7"/>
                  </a:lnTo>
                  <a:lnTo>
                    <a:pt x="3936" y="7"/>
                  </a:lnTo>
                  <a:lnTo>
                    <a:pt x="3939" y="7"/>
                  </a:lnTo>
                  <a:lnTo>
                    <a:pt x="3942" y="7"/>
                  </a:lnTo>
                  <a:lnTo>
                    <a:pt x="3946" y="7"/>
                  </a:lnTo>
                  <a:lnTo>
                    <a:pt x="3949" y="7"/>
                  </a:lnTo>
                  <a:lnTo>
                    <a:pt x="3952" y="8"/>
                  </a:lnTo>
                  <a:lnTo>
                    <a:pt x="3955" y="8"/>
                  </a:lnTo>
                  <a:lnTo>
                    <a:pt x="3959" y="8"/>
                  </a:lnTo>
                  <a:lnTo>
                    <a:pt x="3962" y="8"/>
                  </a:lnTo>
                  <a:lnTo>
                    <a:pt x="3965" y="8"/>
                  </a:lnTo>
                  <a:lnTo>
                    <a:pt x="3968" y="8"/>
                  </a:lnTo>
                  <a:lnTo>
                    <a:pt x="3972" y="8"/>
                  </a:lnTo>
                  <a:lnTo>
                    <a:pt x="3975" y="8"/>
                  </a:lnTo>
                  <a:lnTo>
                    <a:pt x="3978" y="8"/>
                  </a:lnTo>
                  <a:lnTo>
                    <a:pt x="3981" y="8"/>
                  </a:lnTo>
                  <a:lnTo>
                    <a:pt x="3985" y="8"/>
                  </a:lnTo>
                  <a:lnTo>
                    <a:pt x="3988" y="8"/>
                  </a:lnTo>
                  <a:lnTo>
                    <a:pt x="3991" y="8"/>
                  </a:lnTo>
                  <a:lnTo>
                    <a:pt x="3995" y="8"/>
                  </a:lnTo>
                  <a:lnTo>
                    <a:pt x="3998" y="8"/>
                  </a:lnTo>
                  <a:lnTo>
                    <a:pt x="4001" y="9"/>
                  </a:lnTo>
                  <a:lnTo>
                    <a:pt x="4004" y="9"/>
                  </a:lnTo>
                  <a:lnTo>
                    <a:pt x="4008" y="9"/>
                  </a:lnTo>
                  <a:lnTo>
                    <a:pt x="4011" y="9"/>
                  </a:lnTo>
                  <a:lnTo>
                    <a:pt x="4014" y="9"/>
                  </a:lnTo>
                  <a:lnTo>
                    <a:pt x="4017" y="9"/>
                  </a:lnTo>
                  <a:lnTo>
                    <a:pt x="4021" y="9"/>
                  </a:lnTo>
                  <a:lnTo>
                    <a:pt x="4024" y="9"/>
                  </a:lnTo>
                  <a:lnTo>
                    <a:pt x="4027" y="9"/>
                  </a:lnTo>
                  <a:lnTo>
                    <a:pt x="4030" y="10"/>
                  </a:lnTo>
                  <a:lnTo>
                    <a:pt x="4034" y="10"/>
                  </a:lnTo>
                  <a:lnTo>
                    <a:pt x="4037" y="10"/>
                  </a:lnTo>
                  <a:lnTo>
                    <a:pt x="4040" y="10"/>
                  </a:lnTo>
                  <a:lnTo>
                    <a:pt x="4043" y="10"/>
                  </a:lnTo>
                  <a:lnTo>
                    <a:pt x="4047" y="10"/>
                  </a:lnTo>
                  <a:lnTo>
                    <a:pt x="4050" y="11"/>
                  </a:lnTo>
                  <a:lnTo>
                    <a:pt x="4053" y="11"/>
                  </a:lnTo>
                  <a:lnTo>
                    <a:pt x="4057" y="11"/>
                  </a:lnTo>
                  <a:lnTo>
                    <a:pt x="4060" y="11"/>
                  </a:lnTo>
                  <a:lnTo>
                    <a:pt x="4063" y="12"/>
                  </a:lnTo>
                  <a:lnTo>
                    <a:pt x="4066" y="12"/>
                  </a:lnTo>
                  <a:lnTo>
                    <a:pt x="4070" y="12"/>
                  </a:lnTo>
                  <a:lnTo>
                    <a:pt x="4073" y="13"/>
                  </a:lnTo>
                  <a:lnTo>
                    <a:pt x="4076" y="13"/>
                  </a:lnTo>
                  <a:lnTo>
                    <a:pt x="4079" y="13"/>
                  </a:lnTo>
                  <a:lnTo>
                    <a:pt x="4083" y="14"/>
                  </a:lnTo>
                  <a:lnTo>
                    <a:pt x="4086" y="14"/>
                  </a:lnTo>
                  <a:lnTo>
                    <a:pt x="4089" y="14"/>
                  </a:lnTo>
                  <a:lnTo>
                    <a:pt x="4092" y="15"/>
                  </a:lnTo>
                  <a:lnTo>
                    <a:pt x="4096" y="15"/>
                  </a:lnTo>
                  <a:lnTo>
                    <a:pt x="4099" y="16"/>
                  </a:lnTo>
                  <a:lnTo>
                    <a:pt x="4102" y="16"/>
                  </a:lnTo>
                  <a:lnTo>
                    <a:pt x="4105" y="17"/>
                  </a:lnTo>
                  <a:lnTo>
                    <a:pt x="4109" y="17"/>
                  </a:lnTo>
                  <a:lnTo>
                    <a:pt x="4112" y="18"/>
                  </a:lnTo>
                  <a:lnTo>
                    <a:pt x="4115" y="18"/>
                  </a:lnTo>
                  <a:lnTo>
                    <a:pt x="4118" y="19"/>
                  </a:lnTo>
                  <a:lnTo>
                    <a:pt x="4122" y="19"/>
                  </a:lnTo>
                  <a:lnTo>
                    <a:pt x="4125" y="20"/>
                  </a:lnTo>
                  <a:lnTo>
                    <a:pt x="4128" y="21"/>
                  </a:lnTo>
                  <a:lnTo>
                    <a:pt x="4132" y="21"/>
                  </a:lnTo>
                  <a:lnTo>
                    <a:pt x="4135" y="22"/>
                  </a:lnTo>
                  <a:lnTo>
                    <a:pt x="4138" y="23"/>
                  </a:lnTo>
                  <a:lnTo>
                    <a:pt x="4141" y="23"/>
                  </a:lnTo>
                  <a:lnTo>
                    <a:pt x="4145" y="24"/>
                  </a:lnTo>
                  <a:lnTo>
                    <a:pt x="4148" y="24"/>
                  </a:lnTo>
                  <a:lnTo>
                    <a:pt x="4151" y="25"/>
                  </a:lnTo>
                  <a:lnTo>
                    <a:pt x="4154" y="26"/>
                  </a:lnTo>
                  <a:lnTo>
                    <a:pt x="4158" y="26"/>
                  </a:lnTo>
                  <a:lnTo>
                    <a:pt x="4161" y="27"/>
                  </a:lnTo>
                  <a:lnTo>
                    <a:pt x="4164" y="28"/>
                  </a:lnTo>
                  <a:lnTo>
                    <a:pt x="4167" y="29"/>
                  </a:lnTo>
                  <a:lnTo>
                    <a:pt x="4171" y="29"/>
                  </a:lnTo>
                  <a:lnTo>
                    <a:pt x="4174" y="30"/>
                  </a:lnTo>
                  <a:lnTo>
                    <a:pt x="4177" y="31"/>
                  </a:lnTo>
                  <a:lnTo>
                    <a:pt x="4180" y="31"/>
                  </a:lnTo>
                  <a:lnTo>
                    <a:pt x="4184" y="32"/>
                  </a:lnTo>
                  <a:lnTo>
                    <a:pt x="4187" y="33"/>
                  </a:lnTo>
                  <a:lnTo>
                    <a:pt x="4190" y="33"/>
                  </a:lnTo>
                  <a:lnTo>
                    <a:pt x="4193" y="34"/>
                  </a:lnTo>
                  <a:lnTo>
                    <a:pt x="4197" y="35"/>
                  </a:lnTo>
                  <a:lnTo>
                    <a:pt x="4200" y="36"/>
                  </a:lnTo>
                  <a:lnTo>
                    <a:pt x="4203" y="36"/>
                  </a:lnTo>
                  <a:lnTo>
                    <a:pt x="4207" y="37"/>
                  </a:lnTo>
                  <a:lnTo>
                    <a:pt x="4210" y="38"/>
                  </a:lnTo>
                  <a:lnTo>
                    <a:pt x="4213" y="38"/>
                  </a:lnTo>
                  <a:lnTo>
                    <a:pt x="4216" y="39"/>
                  </a:lnTo>
                  <a:lnTo>
                    <a:pt x="4220" y="39"/>
                  </a:lnTo>
                  <a:lnTo>
                    <a:pt x="4223" y="40"/>
                  </a:lnTo>
                  <a:lnTo>
                    <a:pt x="4226" y="41"/>
                  </a:lnTo>
                  <a:lnTo>
                    <a:pt x="4229" y="41"/>
                  </a:lnTo>
                  <a:lnTo>
                    <a:pt x="4233" y="42"/>
                  </a:lnTo>
                  <a:lnTo>
                    <a:pt x="4236" y="42"/>
                  </a:lnTo>
                  <a:lnTo>
                    <a:pt x="4239" y="43"/>
                  </a:lnTo>
                  <a:lnTo>
                    <a:pt x="4242" y="43"/>
                  </a:lnTo>
                  <a:lnTo>
                    <a:pt x="4246" y="44"/>
                  </a:lnTo>
                  <a:lnTo>
                    <a:pt x="4249" y="44"/>
                  </a:lnTo>
                  <a:lnTo>
                    <a:pt x="4252" y="45"/>
                  </a:lnTo>
                  <a:lnTo>
                    <a:pt x="4255" y="45"/>
                  </a:lnTo>
                  <a:lnTo>
                    <a:pt x="4259" y="45"/>
                  </a:lnTo>
                  <a:lnTo>
                    <a:pt x="4262" y="46"/>
                  </a:lnTo>
                  <a:lnTo>
                    <a:pt x="4265" y="46"/>
                  </a:lnTo>
                  <a:lnTo>
                    <a:pt x="4268" y="46"/>
                  </a:lnTo>
                  <a:lnTo>
                    <a:pt x="4272" y="47"/>
                  </a:lnTo>
                  <a:lnTo>
                    <a:pt x="4275" y="47"/>
                  </a:lnTo>
                  <a:lnTo>
                    <a:pt x="4278" y="47"/>
                  </a:lnTo>
                  <a:lnTo>
                    <a:pt x="4282" y="47"/>
                  </a:lnTo>
                  <a:lnTo>
                    <a:pt x="4285" y="48"/>
                  </a:lnTo>
                  <a:lnTo>
                    <a:pt x="4288" y="48"/>
                  </a:lnTo>
                  <a:lnTo>
                    <a:pt x="4291" y="48"/>
                  </a:lnTo>
                  <a:lnTo>
                    <a:pt x="4295" y="48"/>
                  </a:lnTo>
                  <a:lnTo>
                    <a:pt x="4298" y="48"/>
                  </a:lnTo>
                  <a:lnTo>
                    <a:pt x="4301" y="48"/>
                  </a:lnTo>
                  <a:lnTo>
                    <a:pt x="4304" y="48"/>
                  </a:lnTo>
                  <a:lnTo>
                    <a:pt x="4308" y="48"/>
                  </a:lnTo>
                  <a:lnTo>
                    <a:pt x="4311" y="48"/>
                  </a:lnTo>
                  <a:lnTo>
                    <a:pt x="4314" y="48"/>
                  </a:lnTo>
                  <a:lnTo>
                    <a:pt x="4317" y="48"/>
                  </a:lnTo>
                  <a:lnTo>
                    <a:pt x="4321" y="48"/>
                  </a:lnTo>
                  <a:lnTo>
                    <a:pt x="4324" y="48"/>
                  </a:lnTo>
                  <a:lnTo>
                    <a:pt x="4327" y="48"/>
                  </a:lnTo>
                  <a:lnTo>
                    <a:pt x="4330" y="48"/>
                  </a:lnTo>
                  <a:lnTo>
                    <a:pt x="4334" y="48"/>
                  </a:lnTo>
                  <a:lnTo>
                    <a:pt x="4337" y="48"/>
                  </a:lnTo>
                  <a:lnTo>
                    <a:pt x="4340" y="48"/>
                  </a:lnTo>
                  <a:lnTo>
                    <a:pt x="4343" y="47"/>
                  </a:lnTo>
                  <a:lnTo>
                    <a:pt x="4347" y="47"/>
                  </a:lnTo>
                  <a:lnTo>
                    <a:pt x="4350" y="47"/>
                  </a:lnTo>
                  <a:lnTo>
                    <a:pt x="4353" y="47"/>
                  </a:lnTo>
                  <a:lnTo>
                    <a:pt x="4357" y="47"/>
                  </a:lnTo>
                  <a:lnTo>
                    <a:pt x="4360" y="46"/>
                  </a:lnTo>
                  <a:lnTo>
                    <a:pt x="4363" y="46"/>
                  </a:lnTo>
                  <a:lnTo>
                    <a:pt x="4366" y="46"/>
                  </a:lnTo>
                  <a:lnTo>
                    <a:pt x="4370" y="46"/>
                  </a:lnTo>
                  <a:lnTo>
                    <a:pt x="4373" y="45"/>
                  </a:lnTo>
                  <a:lnTo>
                    <a:pt x="4376" y="45"/>
                  </a:lnTo>
                  <a:lnTo>
                    <a:pt x="4379" y="45"/>
                  </a:lnTo>
                  <a:lnTo>
                    <a:pt x="4383" y="45"/>
                  </a:lnTo>
                  <a:lnTo>
                    <a:pt x="4386" y="44"/>
                  </a:lnTo>
                  <a:lnTo>
                    <a:pt x="4389" y="44"/>
                  </a:lnTo>
                  <a:lnTo>
                    <a:pt x="4392" y="44"/>
                  </a:lnTo>
                  <a:lnTo>
                    <a:pt x="4396" y="44"/>
                  </a:lnTo>
                  <a:lnTo>
                    <a:pt x="4399" y="43"/>
                  </a:lnTo>
                  <a:lnTo>
                    <a:pt x="4402" y="43"/>
                  </a:lnTo>
                  <a:lnTo>
                    <a:pt x="4405" y="43"/>
                  </a:lnTo>
                  <a:lnTo>
                    <a:pt x="4409" y="43"/>
                  </a:lnTo>
                  <a:lnTo>
                    <a:pt x="4412" y="43"/>
                  </a:lnTo>
                  <a:lnTo>
                    <a:pt x="4415" y="42"/>
                  </a:lnTo>
                  <a:lnTo>
                    <a:pt x="4419" y="42"/>
                  </a:lnTo>
                  <a:lnTo>
                    <a:pt x="4422" y="42"/>
                  </a:lnTo>
                  <a:lnTo>
                    <a:pt x="4425" y="42"/>
                  </a:lnTo>
                  <a:lnTo>
                    <a:pt x="4428" y="42"/>
                  </a:lnTo>
                  <a:lnTo>
                    <a:pt x="4432" y="42"/>
                  </a:lnTo>
                  <a:lnTo>
                    <a:pt x="4435" y="42"/>
                  </a:lnTo>
                  <a:lnTo>
                    <a:pt x="4438" y="42"/>
                  </a:lnTo>
                  <a:lnTo>
                    <a:pt x="4441" y="42"/>
                  </a:lnTo>
                  <a:lnTo>
                    <a:pt x="4445" y="42"/>
                  </a:lnTo>
                  <a:lnTo>
                    <a:pt x="4448" y="42"/>
                  </a:lnTo>
                  <a:lnTo>
                    <a:pt x="4451" y="42"/>
                  </a:lnTo>
                  <a:lnTo>
                    <a:pt x="4454" y="42"/>
                  </a:lnTo>
                  <a:lnTo>
                    <a:pt x="4458" y="42"/>
                  </a:lnTo>
                  <a:lnTo>
                    <a:pt x="4461" y="42"/>
                  </a:lnTo>
                  <a:lnTo>
                    <a:pt x="4464" y="42"/>
                  </a:lnTo>
                  <a:lnTo>
                    <a:pt x="4467" y="43"/>
                  </a:lnTo>
                  <a:lnTo>
                    <a:pt x="4471" y="43"/>
                  </a:lnTo>
                  <a:lnTo>
                    <a:pt x="4474" y="43"/>
                  </a:lnTo>
                  <a:lnTo>
                    <a:pt x="4477" y="43"/>
                  </a:lnTo>
                  <a:lnTo>
                    <a:pt x="4480" y="43"/>
                  </a:lnTo>
                  <a:lnTo>
                    <a:pt x="4484" y="44"/>
                  </a:lnTo>
                  <a:lnTo>
                    <a:pt x="4487" y="44"/>
                  </a:lnTo>
                  <a:lnTo>
                    <a:pt x="4490" y="45"/>
                  </a:lnTo>
                  <a:lnTo>
                    <a:pt x="4494" y="45"/>
                  </a:lnTo>
                  <a:lnTo>
                    <a:pt x="4497" y="46"/>
                  </a:lnTo>
                  <a:lnTo>
                    <a:pt x="4500" y="46"/>
                  </a:lnTo>
                  <a:lnTo>
                    <a:pt x="4503" y="47"/>
                  </a:lnTo>
                  <a:lnTo>
                    <a:pt x="4507" y="47"/>
                  </a:lnTo>
                  <a:lnTo>
                    <a:pt x="4510" y="48"/>
                  </a:lnTo>
                  <a:lnTo>
                    <a:pt x="4513" y="48"/>
                  </a:lnTo>
                  <a:lnTo>
                    <a:pt x="4516" y="49"/>
                  </a:lnTo>
                  <a:lnTo>
                    <a:pt x="4520" y="49"/>
                  </a:lnTo>
                  <a:lnTo>
                    <a:pt x="4523" y="50"/>
                  </a:lnTo>
                  <a:lnTo>
                    <a:pt x="4526" y="51"/>
                  </a:lnTo>
                  <a:lnTo>
                    <a:pt x="4529" y="51"/>
                  </a:lnTo>
                  <a:lnTo>
                    <a:pt x="4533" y="52"/>
                  </a:lnTo>
                  <a:lnTo>
                    <a:pt x="4536" y="53"/>
                  </a:lnTo>
                  <a:lnTo>
                    <a:pt x="4539" y="54"/>
                  </a:lnTo>
                  <a:lnTo>
                    <a:pt x="4542" y="54"/>
                  </a:lnTo>
                  <a:lnTo>
                    <a:pt x="4546" y="55"/>
                  </a:lnTo>
                  <a:lnTo>
                    <a:pt x="4549" y="56"/>
                  </a:lnTo>
                  <a:lnTo>
                    <a:pt x="4552" y="57"/>
                  </a:lnTo>
                  <a:lnTo>
                    <a:pt x="4555" y="57"/>
                  </a:lnTo>
                  <a:lnTo>
                    <a:pt x="4559" y="58"/>
                  </a:lnTo>
                  <a:lnTo>
                    <a:pt x="4562" y="59"/>
                  </a:lnTo>
                  <a:lnTo>
                    <a:pt x="4565" y="60"/>
                  </a:lnTo>
                  <a:lnTo>
                    <a:pt x="4569" y="61"/>
                  </a:lnTo>
                  <a:lnTo>
                    <a:pt x="4572" y="61"/>
                  </a:lnTo>
                  <a:lnTo>
                    <a:pt x="4575" y="62"/>
                  </a:lnTo>
                  <a:lnTo>
                    <a:pt x="4578" y="63"/>
                  </a:lnTo>
                  <a:lnTo>
                    <a:pt x="4582" y="64"/>
                  </a:lnTo>
                  <a:lnTo>
                    <a:pt x="4585" y="65"/>
                  </a:lnTo>
                  <a:lnTo>
                    <a:pt x="4588" y="66"/>
                  </a:lnTo>
                  <a:lnTo>
                    <a:pt x="4591" y="66"/>
                  </a:lnTo>
                  <a:lnTo>
                    <a:pt x="4595" y="67"/>
                  </a:lnTo>
                  <a:lnTo>
                    <a:pt x="4598" y="68"/>
                  </a:lnTo>
                  <a:lnTo>
                    <a:pt x="4601" y="69"/>
                  </a:lnTo>
                  <a:lnTo>
                    <a:pt x="4604" y="70"/>
                  </a:lnTo>
                  <a:lnTo>
                    <a:pt x="4608" y="71"/>
                  </a:lnTo>
                  <a:lnTo>
                    <a:pt x="4611" y="71"/>
                  </a:lnTo>
                  <a:lnTo>
                    <a:pt x="4614" y="72"/>
                  </a:lnTo>
                  <a:lnTo>
                    <a:pt x="4617" y="73"/>
                  </a:lnTo>
                  <a:lnTo>
                    <a:pt x="4621" y="74"/>
                  </a:lnTo>
                  <a:lnTo>
                    <a:pt x="4624" y="75"/>
                  </a:lnTo>
                  <a:lnTo>
                    <a:pt x="4627" y="75"/>
                  </a:lnTo>
                  <a:lnTo>
                    <a:pt x="4630" y="76"/>
                  </a:lnTo>
                  <a:lnTo>
                    <a:pt x="4634" y="77"/>
                  </a:lnTo>
                  <a:lnTo>
                    <a:pt x="4637" y="78"/>
                  </a:lnTo>
                  <a:lnTo>
                    <a:pt x="4640" y="78"/>
                  </a:lnTo>
                  <a:lnTo>
                    <a:pt x="4644" y="79"/>
                  </a:lnTo>
                  <a:lnTo>
                    <a:pt x="4647" y="80"/>
                  </a:lnTo>
                  <a:lnTo>
                    <a:pt x="4650" y="81"/>
                  </a:lnTo>
                  <a:lnTo>
                    <a:pt x="4653" y="81"/>
                  </a:lnTo>
                  <a:lnTo>
                    <a:pt x="4657" y="82"/>
                  </a:lnTo>
                  <a:lnTo>
                    <a:pt x="4660" y="83"/>
                  </a:lnTo>
                  <a:lnTo>
                    <a:pt x="4663" y="83"/>
                  </a:lnTo>
                  <a:lnTo>
                    <a:pt x="4666" y="84"/>
                  </a:lnTo>
                  <a:lnTo>
                    <a:pt x="4670" y="85"/>
                  </a:lnTo>
                  <a:lnTo>
                    <a:pt x="4673" y="85"/>
                  </a:lnTo>
                  <a:lnTo>
                    <a:pt x="4676" y="86"/>
                  </a:lnTo>
                  <a:lnTo>
                    <a:pt x="4679" y="87"/>
                  </a:lnTo>
                  <a:lnTo>
                    <a:pt x="4683" y="87"/>
                  </a:lnTo>
                  <a:lnTo>
                    <a:pt x="4686" y="88"/>
                  </a:lnTo>
                  <a:lnTo>
                    <a:pt x="4689" y="89"/>
                  </a:lnTo>
                  <a:lnTo>
                    <a:pt x="4692" y="89"/>
                  </a:lnTo>
                  <a:lnTo>
                    <a:pt x="4696" y="90"/>
                  </a:lnTo>
                  <a:lnTo>
                    <a:pt x="4699" y="90"/>
                  </a:lnTo>
                  <a:lnTo>
                    <a:pt x="4702" y="91"/>
                  </a:lnTo>
                  <a:lnTo>
                    <a:pt x="4705" y="92"/>
                  </a:lnTo>
                  <a:lnTo>
                    <a:pt x="4709" y="92"/>
                  </a:lnTo>
                  <a:lnTo>
                    <a:pt x="4712" y="93"/>
                  </a:lnTo>
                  <a:lnTo>
                    <a:pt x="4715" y="94"/>
                  </a:lnTo>
                  <a:lnTo>
                    <a:pt x="4719" y="94"/>
                  </a:lnTo>
                  <a:lnTo>
                    <a:pt x="4722" y="95"/>
                  </a:lnTo>
                  <a:lnTo>
                    <a:pt x="4725" y="96"/>
                  </a:lnTo>
                  <a:lnTo>
                    <a:pt x="4728" y="96"/>
                  </a:lnTo>
                  <a:lnTo>
                    <a:pt x="4732" y="97"/>
                  </a:lnTo>
                  <a:lnTo>
                    <a:pt x="4735" y="98"/>
                  </a:lnTo>
                  <a:lnTo>
                    <a:pt x="4738" y="98"/>
                  </a:lnTo>
                  <a:lnTo>
                    <a:pt x="4741" y="99"/>
                  </a:lnTo>
                  <a:lnTo>
                    <a:pt x="4745" y="100"/>
                  </a:lnTo>
                  <a:lnTo>
                    <a:pt x="4748" y="101"/>
                  </a:lnTo>
                  <a:lnTo>
                    <a:pt x="4751" y="102"/>
                  </a:lnTo>
                  <a:lnTo>
                    <a:pt x="4754" y="102"/>
                  </a:lnTo>
                  <a:lnTo>
                    <a:pt x="4758" y="103"/>
                  </a:lnTo>
                  <a:lnTo>
                    <a:pt x="4761" y="104"/>
                  </a:lnTo>
                  <a:lnTo>
                    <a:pt x="4764" y="105"/>
                  </a:lnTo>
                  <a:lnTo>
                    <a:pt x="4767" y="106"/>
                  </a:lnTo>
                  <a:lnTo>
                    <a:pt x="4771" y="107"/>
                  </a:lnTo>
                  <a:lnTo>
                    <a:pt x="4774" y="108"/>
                  </a:lnTo>
                  <a:lnTo>
                    <a:pt x="4777" y="108"/>
                  </a:lnTo>
                  <a:lnTo>
                    <a:pt x="4781" y="109"/>
                  </a:lnTo>
                  <a:lnTo>
                    <a:pt x="4784" y="110"/>
                  </a:lnTo>
                  <a:lnTo>
                    <a:pt x="4787" y="111"/>
                  </a:lnTo>
                  <a:lnTo>
                    <a:pt x="4790" y="112"/>
                  </a:lnTo>
                  <a:lnTo>
                    <a:pt x="4794" y="113"/>
                  </a:lnTo>
                  <a:lnTo>
                    <a:pt x="4797" y="115"/>
                  </a:lnTo>
                  <a:lnTo>
                    <a:pt x="4800" y="116"/>
                  </a:lnTo>
                  <a:lnTo>
                    <a:pt x="4803" y="117"/>
                  </a:lnTo>
                  <a:lnTo>
                    <a:pt x="4807" y="118"/>
                  </a:lnTo>
                  <a:lnTo>
                    <a:pt x="4810" y="119"/>
                  </a:lnTo>
                  <a:lnTo>
                    <a:pt x="4813" y="120"/>
                  </a:lnTo>
                  <a:lnTo>
                    <a:pt x="4816" y="121"/>
                  </a:lnTo>
                  <a:lnTo>
                    <a:pt x="4820" y="123"/>
                  </a:lnTo>
                  <a:lnTo>
                    <a:pt x="4823" y="124"/>
                  </a:lnTo>
                  <a:lnTo>
                    <a:pt x="4826" y="125"/>
                  </a:lnTo>
                  <a:lnTo>
                    <a:pt x="4829" y="127"/>
                  </a:lnTo>
                  <a:lnTo>
                    <a:pt x="4833" y="128"/>
                  </a:lnTo>
                  <a:lnTo>
                    <a:pt x="4836" y="129"/>
                  </a:lnTo>
                  <a:lnTo>
                    <a:pt x="4839" y="131"/>
                  </a:lnTo>
                  <a:lnTo>
                    <a:pt x="4842" y="132"/>
                  </a:lnTo>
                  <a:lnTo>
                    <a:pt x="4846" y="134"/>
                  </a:lnTo>
                  <a:lnTo>
                    <a:pt x="4849" y="135"/>
                  </a:lnTo>
                  <a:lnTo>
                    <a:pt x="4852" y="137"/>
                  </a:lnTo>
                  <a:lnTo>
                    <a:pt x="4856" y="138"/>
                  </a:lnTo>
                  <a:lnTo>
                    <a:pt x="4859" y="139"/>
                  </a:lnTo>
                  <a:lnTo>
                    <a:pt x="4862" y="141"/>
                  </a:lnTo>
                  <a:lnTo>
                    <a:pt x="4865" y="142"/>
                  </a:lnTo>
                  <a:lnTo>
                    <a:pt x="4869" y="144"/>
                  </a:lnTo>
                  <a:lnTo>
                    <a:pt x="4872" y="145"/>
                  </a:lnTo>
                  <a:lnTo>
                    <a:pt x="4875" y="147"/>
                  </a:lnTo>
                  <a:lnTo>
                    <a:pt x="4878" y="148"/>
                  </a:lnTo>
                  <a:lnTo>
                    <a:pt x="4882" y="150"/>
                  </a:lnTo>
                  <a:lnTo>
                    <a:pt x="4885" y="152"/>
                  </a:lnTo>
                  <a:lnTo>
                    <a:pt x="4888" y="153"/>
                  </a:lnTo>
                  <a:lnTo>
                    <a:pt x="4891" y="155"/>
                  </a:lnTo>
                  <a:lnTo>
                    <a:pt x="4895" y="156"/>
                  </a:lnTo>
                  <a:lnTo>
                    <a:pt x="4898" y="158"/>
                  </a:lnTo>
                  <a:lnTo>
                    <a:pt x="4901" y="159"/>
                  </a:lnTo>
                  <a:lnTo>
                    <a:pt x="4904" y="161"/>
                  </a:lnTo>
                  <a:lnTo>
                    <a:pt x="4908" y="162"/>
                  </a:lnTo>
                  <a:lnTo>
                    <a:pt x="4911" y="164"/>
                  </a:lnTo>
                  <a:lnTo>
                    <a:pt x="4914" y="165"/>
                  </a:lnTo>
                  <a:lnTo>
                    <a:pt x="4917" y="166"/>
                  </a:lnTo>
                  <a:lnTo>
                    <a:pt x="4921" y="168"/>
                  </a:lnTo>
                  <a:lnTo>
                    <a:pt x="4924" y="169"/>
                  </a:lnTo>
                  <a:lnTo>
                    <a:pt x="4927" y="171"/>
                  </a:lnTo>
                  <a:lnTo>
                    <a:pt x="4931" y="172"/>
                  </a:lnTo>
                  <a:lnTo>
                    <a:pt x="4934" y="174"/>
                  </a:lnTo>
                  <a:lnTo>
                    <a:pt x="4937" y="175"/>
                  </a:lnTo>
                  <a:lnTo>
                    <a:pt x="4940" y="176"/>
                  </a:lnTo>
                  <a:lnTo>
                    <a:pt x="4944" y="178"/>
                  </a:lnTo>
                  <a:lnTo>
                    <a:pt x="4947" y="179"/>
                  </a:lnTo>
                  <a:lnTo>
                    <a:pt x="4950" y="180"/>
                  </a:lnTo>
                  <a:lnTo>
                    <a:pt x="4953" y="181"/>
                  </a:lnTo>
                  <a:lnTo>
                    <a:pt x="4957" y="183"/>
                  </a:lnTo>
                  <a:lnTo>
                    <a:pt x="4960" y="184"/>
                  </a:lnTo>
                  <a:lnTo>
                    <a:pt x="4963" y="185"/>
                  </a:lnTo>
                  <a:lnTo>
                    <a:pt x="4966" y="186"/>
                  </a:lnTo>
                  <a:lnTo>
                    <a:pt x="4970" y="187"/>
                  </a:lnTo>
                  <a:lnTo>
                    <a:pt x="4973" y="188"/>
                  </a:lnTo>
                  <a:lnTo>
                    <a:pt x="4976" y="189"/>
                  </a:lnTo>
                  <a:lnTo>
                    <a:pt x="4979" y="190"/>
                  </a:lnTo>
                  <a:lnTo>
                    <a:pt x="4983" y="191"/>
                  </a:lnTo>
                  <a:lnTo>
                    <a:pt x="4986" y="192"/>
                  </a:lnTo>
                  <a:lnTo>
                    <a:pt x="4989" y="193"/>
                  </a:lnTo>
                  <a:lnTo>
                    <a:pt x="4992" y="194"/>
                  </a:lnTo>
                  <a:lnTo>
                    <a:pt x="4996" y="195"/>
                  </a:lnTo>
                  <a:lnTo>
                    <a:pt x="4999" y="196"/>
                  </a:lnTo>
                  <a:lnTo>
                    <a:pt x="5002" y="197"/>
                  </a:lnTo>
                  <a:lnTo>
                    <a:pt x="5006" y="197"/>
                  </a:lnTo>
                  <a:lnTo>
                    <a:pt x="5009" y="198"/>
                  </a:lnTo>
                  <a:lnTo>
                    <a:pt x="5012" y="199"/>
                  </a:lnTo>
                  <a:lnTo>
                    <a:pt x="5015" y="199"/>
                  </a:lnTo>
                  <a:lnTo>
                    <a:pt x="5019" y="200"/>
                  </a:lnTo>
                  <a:lnTo>
                    <a:pt x="5022" y="201"/>
                  </a:lnTo>
                  <a:lnTo>
                    <a:pt x="5025" y="201"/>
                  </a:lnTo>
                  <a:lnTo>
                    <a:pt x="5028" y="202"/>
                  </a:lnTo>
                  <a:lnTo>
                    <a:pt x="5032" y="202"/>
                  </a:lnTo>
                  <a:lnTo>
                    <a:pt x="5035" y="203"/>
                  </a:lnTo>
                  <a:lnTo>
                    <a:pt x="5038" y="203"/>
                  </a:lnTo>
                  <a:lnTo>
                    <a:pt x="5041" y="204"/>
                  </a:lnTo>
                  <a:lnTo>
                    <a:pt x="5045" y="204"/>
                  </a:lnTo>
                  <a:lnTo>
                    <a:pt x="5048" y="205"/>
                  </a:lnTo>
                  <a:lnTo>
                    <a:pt x="5051" y="205"/>
                  </a:lnTo>
                  <a:lnTo>
                    <a:pt x="5054" y="206"/>
                  </a:lnTo>
                  <a:lnTo>
                    <a:pt x="5058" y="206"/>
                  </a:lnTo>
                  <a:lnTo>
                    <a:pt x="5061" y="206"/>
                  </a:lnTo>
                  <a:lnTo>
                    <a:pt x="5064" y="207"/>
                  </a:lnTo>
                  <a:lnTo>
                    <a:pt x="5067" y="207"/>
                  </a:lnTo>
                  <a:lnTo>
                    <a:pt x="5071" y="207"/>
                  </a:lnTo>
                  <a:lnTo>
                    <a:pt x="5074" y="208"/>
                  </a:lnTo>
                  <a:lnTo>
                    <a:pt x="5077" y="208"/>
                  </a:lnTo>
                  <a:lnTo>
                    <a:pt x="5081" y="208"/>
                  </a:lnTo>
                  <a:lnTo>
                    <a:pt x="5084" y="209"/>
                  </a:lnTo>
                  <a:lnTo>
                    <a:pt x="5087" y="209"/>
                  </a:lnTo>
                  <a:lnTo>
                    <a:pt x="5090" y="209"/>
                  </a:lnTo>
                  <a:lnTo>
                    <a:pt x="5094" y="210"/>
                  </a:lnTo>
                  <a:lnTo>
                    <a:pt x="5097" y="210"/>
                  </a:lnTo>
                  <a:lnTo>
                    <a:pt x="5100" y="210"/>
                  </a:lnTo>
                  <a:lnTo>
                    <a:pt x="5103" y="210"/>
                  </a:lnTo>
                  <a:lnTo>
                    <a:pt x="5107" y="211"/>
                  </a:lnTo>
                  <a:lnTo>
                    <a:pt x="5110" y="211"/>
                  </a:lnTo>
                  <a:lnTo>
                    <a:pt x="5113" y="211"/>
                  </a:lnTo>
                  <a:lnTo>
                    <a:pt x="5116" y="212"/>
                  </a:lnTo>
                  <a:lnTo>
                    <a:pt x="5120" y="212"/>
                  </a:lnTo>
                  <a:lnTo>
                    <a:pt x="5123" y="212"/>
                  </a:lnTo>
                  <a:lnTo>
                    <a:pt x="5126" y="213"/>
                  </a:lnTo>
                  <a:lnTo>
                    <a:pt x="5129" y="213"/>
                  </a:lnTo>
                  <a:lnTo>
                    <a:pt x="5133" y="213"/>
                  </a:lnTo>
                  <a:lnTo>
                    <a:pt x="5136" y="214"/>
                  </a:lnTo>
                  <a:lnTo>
                    <a:pt x="5139" y="214"/>
                  </a:lnTo>
                  <a:lnTo>
                    <a:pt x="5143" y="215"/>
                  </a:lnTo>
                  <a:lnTo>
                    <a:pt x="5146" y="215"/>
                  </a:lnTo>
                  <a:lnTo>
                    <a:pt x="5149" y="216"/>
                  </a:lnTo>
                  <a:lnTo>
                    <a:pt x="5152" y="216"/>
                  </a:lnTo>
                  <a:lnTo>
                    <a:pt x="5156" y="217"/>
                  </a:lnTo>
                  <a:lnTo>
                    <a:pt x="5159" y="218"/>
                  </a:lnTo>
                  <a:lnTo>
                    <a:pt x="5162" y="218"/>
                  </a:lnTo>
                  <a:lnTo>
                    <a:pt x="5165" y="219"/>
                  </a:lnTo>
                  <a:lnTo>
                    <a:pt x="5169" y="219"/>
                  </a:lnTo>
                  <a:lnTo>
                    <a:pt x="5172" y="220"/>
                  </a:lnTo>
                  <a:lnTo>
                    <a:pt x="5175" y="221"/>
                  </a:lnTo>
                  <a:lnTo>
                    <a:pt x="5178" y="222"/>
                  </a:lnTo>
                  <a:lnTo>
                    <a:pt x="5182" y="222"/>
                  </a:lnTo>
                  <a:lnTo>
                    <a:pt x="5185" y="223"/>
                  </a:lnTo>
                  <a:lnTo>
                    <a:pt x="5188" y="224"/>
                  </a:lnTo>
                  <a:lnTo>
                    <a:pt x="5191" y="225"/>
                  </a:lnTo>
                  <a:lnTo>
                    <a:pt x="5195" y="226"/>
                  </a:lnTo>
                  <a:lnTo>
                    <a:pt x="5198" y="227"/>
                  </a:lnTo>
                  <a:lnTo>
                    <a:pt x="5201" y="228"/>
                  </a:lnTo>
                  <a:lnTo>
                    <a:pt x="5204" y="229"/>
                  </a:lnTo>
                  <a:lnTo>
                    <a:pt x="5208" y="230"/>
                  </a:lnTo>
                  <a:lnTo>
                    <a:pt x="5211" y="231"/>
                  </a:lnTo>
                  <a:lnTo>
                    <a:pt x="5214" y="232"/>
                  </a:lnTo>
                  <a:lnTo>
                    <a:pt x="5218" y="233"/>
                  </a:lnTo>
                  <a:lnTo>
                    <a:pt x="5221" y="234"/>
                  </a:lnTo>
                  <a:lnTo>
                    <a:pt x="5224" y="235"/>
                  </a:lnTo>
                  <a:lnTo>
                    <a:pt x="5227" y="237"/>
                  </a:lnTo>
                  <a:lnTo>
                    <a:pt x="5231" y="238"/>
                  </a:lnTo>
                  <a:lnTo>
                    <a:pt x="5234" y="239"/>
                  </a:lnTo>
                  <a:lnTo>
                    <a:pt x="5237" y="240"/>
                  </a:lnTo>
                  <a:lnTo>
                    <a:pt x="5240" y="242"/>
                  </a:lnTo>
                  <a:lnTo>
                    <a:pt x="5244" y="243"/>
                  </a:lnTo>
                  <a:lnTo>
                    <a:pt x="5247" y="244"/>
                  </a:lnTo>
                  <a:lnTo>
                    <a:pt x="5250" y="246"/>
                  </a:lnTo>
                  <a:lnTo>
                    <a:pt x="5253" y="247"/>
                  </a:lnTo>
                  <a:lnTo>
                    <a:pt x="5257" y="249"/>
                  </a:lnTo>
                  <a:lnTo>
                    <a:pt x="5260" y="250"/>
                  </a:lnTo>
                  <a:lnTo>
                    <a:pt x="5263" y="252"/>
                  </a:lnTo>
                  <a:lnTo>
                    <a:pt x="5266" y="253"/>
                  </a:lnTo>
                  <a:lnTo>
                    <a:pt x="5270" y="255"/>
                  </a:lnTo>
                  <a:lnTo>
                    <a:pt x="5273" y="256"/>
                  </a:lnTo>
                  <a:lnTo>
                    <a:pt x="5276" y="258"/>
                  </a:lnTo>
                  <a:lnTo>
                    <a:pt x="5279" y="259"/>
                  </a:lnTo>
                  <a:lnTo>
                    <a:pt x="5283" y="261"/>
                  </a:lnTo>
                  <a:lnTo>
                    <a:pt x="5286" y="262"/>
                  </a:lnTo>
                  <a:lnTo>
                    <a:pt x="5289" y="264"/>
                  </a:lnTo>
                  <a:lnTo>
                    <a:pt x="5293" y="266"/>
                  </a:lnTo>
                  <a:lnTo>
                    <a:pt x="5296" y="267"/>
                  </a:lnTo>
                  <a:lnTo>
                    <a:pt x="5299" y="269"/>
                  </a:lnTo>
                  <a:lnTo>
                    <a:pt x="5302" y="270"/>
                  </a:lnTo>
                  <a:lnTo>
                    <a:pt x="5306" y="272"/>
                  </a:lnTo>
                  <a:lnTo>
                    <a:pt x="5309" y="274"/>
                  </a:lnTo>
                  <a:lnTo>
                    <a:pt x="5312" y="275"/>
                  </a:lnTo>
                  <a:lnTo>
                    <a:pt x="5315" y="277"/>
                  </a:lnTo>
                  <a:lnTo>
                    <a:pt x="5319" y="278"/>
                  </a:lnTo>
                  <a:lnTo>
                    <a:pt x="5322" y="280"/>
                  </a:lnTo>
                  <a:lnTo>
                    <a:pt x="5325" y="282"/>
                  </a:lnTo>
                  <a:lnTo>
                    <a:pt x="5328" y="283"/>
                  </a:lnTo>
                  <a:lnTo>
                    <a:pt x="5332" y="285"/>
                  </a:lnTo>
                  <a:lnTo>
                    <a:pt x="5335" y="286"/>
                  </a:lnTo>
                  <a:lnTo>
                    <a:pt x="5338" y="288"/>
                  </a:lnTo>
                  <a:lnTo>
                    <a:pt x="5341" y="289"/>
                  </a:lnTo>
                  <a:lnTo>
                    <a:pt x="5345" y="291"/>
                  </a:lnTo>
                  <a:lnTo>
                    <a:pt x="5348" y="292"/>
                  </a:lnTo>
                  <a:lnTo>
                    <a:pt x="5351" y="294"/>
                  </a:lnTo>
                  <a:lnTo>
                    <a:pt x="5354" y="295"/>
                  </a:lnTo>
                  <a:lnTo>
                    <a:pt x="5358" y="297"/>
                  </a:lnTo>
                  <a:lnTo>
                    <a:pt x="5361" y="298"/>
                  </a:lnTo>
                  <a:lnTo>
                    <a:pt x="5364" y="300"/>
                  </a:lnTo>
                  <a:lnTo>
                    <a:pt x="5368" y="301"/>
                  </a:lnTo>
                  <a:lnTo>
                    <a:pt x="5371" y="303"/>
                  </a:lnTo>
                  <a:lnTo>
                    <a:pt x="5374" y="304"/>
                  </a:lnTo>
                  <a:lnTo>
                    <a:pt x="5377" y="305"/>
                  </a:lnTo>
                  <a:lnTo>
                    <a:pt x="5381" y="307"/>
                  </a:lnTo>
                  <a:lnTo>
                    <a:pt x="5384" y="308"/>
                  </a:lnTo>
                  <a:lnTo>
                    <a:pt x="5387" y="309"/>
                  </a:lnTo>
                  <a:lnTo>
                    <a:pt x="5390" y="310"/>
                  </a:lnTo>
                  <a:lnTo>
                    <a:pt x="5394" y="311"/>
                  </a:lnTo>
                  <a:lnTo>
                    <a:pt x="5397" y="313"/>
                  </a:lnTo>
                  <a:lnTo>
                    <a:pt x="5400" y="314"/>
                  </a:lnTo>
                  <a:lnTo>
                    <a:pt x="5403" y="315"/>
                  </a:lnTo>
                  <a:lnTo>
                    <a:pt x="5407" y="316"/>
                  </a:lnTo>
                  <a:lnTo>
                    <a:pt x="5410" y="317"/>
                  </a:lnTo>
                  <a:lnTo>
                    <a:pt x="5413" y="318"/>
                  </a:lnTo>
                  <a:lnTo>
                    <a:pt x="5416" y="319"/>
                  </a:lnTo>
                  <a:lnTo>
                    <a:pt x="5420" y="320"/>
                  </a:lnTo>
                  <a:lnTo>
                    <a:pt x="5423" y="321"/>
                  </a:lnTo>
                  <a:lnTo>
                    <a:pt x="5426" y="322"/>
                  </a:lnTo>
                  <a:lnTo>
                    <a:pt x="5429" y="323"/>
                  </a:lnTo>
                  <a:lnTo>
                    <a:pt x="5433" y="324"/>
                  </a:lnTo>
                  <a:lnTo>
                    <a:pt x="5436" y="324"/>
                  </a:lnTo>
                  <a:lnTo>
                    <a:pt x="5439" y="325"/>
                  </a:lnTo>
                  <a:lnTo>
                    <a:pt x="5443" y="326"/>
                  </a:lnTo>
                  <a:lnTo>
                    <a:pt x="5446" y="327"/>
                  </a:lnTo>
                  <a:lnTo>
                    <a:pt x="5449" y="328"/>
                  </a:lnTo>
                  <a:lnTo>
                    <a:pt x="5452" y="328"/>
                  </a:lnTo>
                  <a:lnTo>
                    <a:pt x="5456" y="329"/>
                  </a:lnTo>
                  <a:lnTo>
                    <a:pt x="5459" y="330"/>
                  </a:lnTo>
                  <a:lnTo>
                    <a:pt x="5462" y="330"/>
                  </a:lnTo>
                  <a:lnTo>
                    <a:pt x="5465" y="331"/>
                  </a:lnTo>
                  <a:lnTo>
                    <a:pt x="5469" y="331"/>
                  </a:lnTo>
                  <a:lnTo>
                    <a:pt x="5472" y="332"/>
                  </a:lnTo>
                  <a:lnTo>
                    <a:pt x="5475" y="332"/>
                  </a:lnTo>
                  <a:lnTo>
                    <a:pt x="5478" y="332"/>
                  </a:lnTo>
                  <a:lnTo>
                    <a:pt x="5482" y="333"/>
                  </a:lnTo>
                  <a:lnTo>
                    <a:pt x="5485" y="333"/>
                  </a:lnTo>
                  <a:lnTo>
                    <a:pt x="5488" y="333"/>
                  </a:lnTo>
                  <a:lnTo>
                    <a:pt x="5491" y="334"/>
                  </a:lnTo>
                  <a:lnTo>
                    <a:pt x="5495" y="334"/>
                  </a:lnTo>
                  <a:lnTo>
                    <a:pt x="5498" y="334"/>
                  </a:lnTo>
                  <a:lnTo>
                    <a:pt x="5501" y="334"/>
                  </a:lnTo>
                  <a:lnTo>
                    <a:pt x="5505" y="335"/>
                  </a:lnTo>
                  <a:lnTo>
                    <a:pt x="5508" y="335"/>
                  </a:lnTo>
                  <a:lnTo>
                    <a:pt x="5511" y="335"/>
                  </a:lnTo>
                  <a:lnTo>
                    <a:pt x="5514" y="335"/>
                  </a:lnTo>
                  <a:lnTo>
                    <a:pt x="5518" y="335"/>
                  </a:lnTo>
                  <a:lnTo>
                    <a:pt x="5521" y="335"/>
                  </a:lnTo>
                  <a:lnTo>
                    <a:pt x="5524" y="335"/>
                  </a:lnTo>
                  <a:lnTo>
                    <a:pt x="5527" y="335"/>
                  </a:lnTo>
                  <a:lnTo>
                    <a:pt x="5531" y="335"/>
                  </a:lnTo>
                  <a:lnTo>
                    <a:pt x="5534" y="335"/>
                  </a:lnTo>
                  <a:lnTo>
                    <a:pt x="5537" y="335"/>
                  </a:lnTo>
                  <a:lnTo>
                    <a:pt x="5540" y="335"/>
                  </a:lnTo>
                  <a:lnTo>
                    <a:pt x="5544" y="335"/>
                  </a:lnTo>
                  <a:lnTo>
                    <a:pt x="5547" y="335"/>
                  </a:lnTo>
                  <a:lnTo>
                    <a:pt x="5550" y="335"/>
                  </a:lnTo>
                  <a:lnTo>
                    <a:pt x="5553" y="335"/>
                  </a:lnTo>
                  <a:lnTo>
                    <a:pt x="5557" y="334"/>
                  </a:lnTo>
                  <a:lnTo>
                    <a:pt x="5560" y="334"/>
                  </a:lnTo>
                  <a:lnTo>
                    <a:pt x="5563" y="334"/>
                  </a:lnTo>
                  <a:lnTo>
                    <a:pt x="5566" y="334"/>
                  </a:lnTo>
                  <a:lnTo>
                    <a:pt x="5570" y="333"/>
                  </a:lnTo>
                  <a:lnTo>
                    <a:pt x="5573" y="333"/>
                  </a:lnTo>
                  <a:lnTo>
                    <a:pt x="5576" y="333"/>
                  </a:lnTo>
                  <a:lnTo>
                    <a:pt x="5580" y="332"/>
                  </a:lnTo>
                  <a:lnTo>
                    <a:pt x="5583" y="332"/>
                  </a:lnTo>
                  <a:lnTo>
                    <a:pt x="5586" y="332"/>
                  </a:lnTo>
                  <a:lnTo>
                    <a:pt x="5589" y="331"/>
                  </a:lnTo>
                  <a:lnTo>
                    <a:pt x="5593" y="331"/>
                  </a:lnTo>
                  <a:lnTo>
                    <a:pt x="5596" y="330"/>
                  </a:lnTo>
                  <a:lnTo>
                    <a:pt x="5599" y="330"/>
                  </a:lnTo>
                  <a:lnTo>
                    <a:pt x="5602" y="330"/>
                  </a:lnTo>
                  <a:lnTo>
                    <a:pt x="5606" y="329"/>
                  </a:lnTo>
                  <a:lnTo>
                    <a:pt x="5609" y="329"/>
                  </a:lnTo>
                  <a:lnTo>
                    <a:pt x="5612" y="328"/>
                  </a:lnTo>
                  <a:lnTo>
                    <a:pt x="5615" y="328"/>
                  </a:lnTo>
                  <a:lnTo>
                    <a:pt x="5619" y="327"/>
                  </a:lnTo>
                  <a:lnTo>
                    <a:pt x="5622" y="327"/>
                  </a:lnTo>
                  <a:lnTo>
                    <a:pt x="5625" y="326"/>
                  </a:lnTo>
                  <a:lnTo>
                    <a:pt x="5628" y="326"/>
                  </a:lnTo>
                  <a:lnTo>
                    <a:pt x="5632" y="325"/>
                  </a:lnTo>
                  <a:lnTo>
                    <a:pt x="5635" y="325"/>
                  </a:lnTo>
                  <a:lnTo>
                    <a:pt x="5638" y="324"/>
                  </a:lnTo>
                  <a:lnTo>
                    <a:pt x="5641" y="324"/>
                  </a:lnTo>
                  <a:lnTo>
                    <a:pt x="5645" y="323"/>
                  </a:lnTo>
                  <a:lnTo>
                    <a:pt x="5648" y="323"/>
                  </a:lnTo>
                  <a:lnTo>
                    <a:pt x="5651" y="322"/>
                  </a:lnTo>
                  <a:lnTo>
                    <a:pt x="5655" y="322"/>
                  </a:lnTo>
                  <a:lnTo>
                    <a:pt x="5658" y="321"/>
                  </a:lnTo>
                  <a:lnTo>
                    <a:pt x="5661" y="320"/>
                  </a:lnTo>
                  <a:lnTo>
                    <a:pt x="5664" y="320"/>
                  </a:lnTo>
                  <a:lnTo>
                    <a:pt x="5668" y="319"/>
                  </a:lnTo>
                  <a:lnTo>
                    <a:pt x="5671" y="319"/>
                  </a:lnTo>
                  <a:lnTo>
                    <a:pt x="5674" y="318"/>
                  </a:lnTo>
                  <a:lnTo>
                    <a:pt x="5677" y="318"/>
                  </a:lnTo>
                  <a:lnTo>
                    <a:pt x="5681" y="317"/>
                  </a:lnTo>
                  <a:lnTo>
                    <a:pt x="5684" y="316"/>
                  </a:lnTo>
                  <a:lnTo>
                    <a:pt x="5687" y="316"/>
                  </a:lnTo>
                  <a:lnTo>
                    <a:pt x="5690" y="315"/>
                  </a:lnTo>
                  <a:lnTo>
                    <a:pt x="5694" y="315"/>
                  </a:lnTo>
                  <a:lnTo>
                    <a:pt x="5697" y="314"/>
                  </a:lnTo>
                  <a:lnTo>
                    <a:pt x="5700" y="314"/>
                  </a:lnTo>
                  <a:lnTo>
                    <a:pt x="5703" y="313"/>
                  </a:lnTo>
                  <a:lnTo>
                    <a:pt x="5707" y="313"/>
                  </a:lnTo>
                  <a:lnTo>
                    <a:pt x="5710" y="312"/>
                  </a:lnTo>
                  <a:lnTo>
                    <a:pt x="5713" y="312"/>
                  </a:lnTo>
                  <a:lnTo>
                    <a:pt x="5716" y="311"/>
                  </a:lnTo>
                  <a:lnTo>
                    <a:pt x="5720" y="311"/>
                  </a:lnTo>
                  <a:lnTo>
                    <a:pt x="5723" y="310"/>
                  </a:lnTo>
                  <a:lnTo>
                    <a:pt x="5726" y="310"/>
                  </a:lnTo>
                  <a:lnTo>
                    <a:pt x="5730" y="309"/>
                  </a:lnTo>
                  <a:lnTo>
                    <a:pt x="5733" y="309"/>
                  </a:lnTo>
                  <a:lnTo>
                    <a:pt x="5736" y="308"/>
                  </a:lnTo>
                  <a:lnTo>
                    <a:pt x="5739" y="308"/>
                  </a:lnTo>
                  <a:lnTo>
                    <a:pt x="5743" y="308"/>
                  </a:lnTo>
                  <a:lnTo>
                    <a:pt x="5746" y="307"/>
                  </a:lnTo>
                  <a:lnTo>
                    <a:pt x="5749" y="307"/>
                  </a:lnTo>
                  <a:lnTo>
                    <a:pt x="5752" y="307"/>
                  </a:lnTo>
                  <a:lnTo>
                    <a:pt x="5756" y="306"/>
                  </a:lnTo>
                  <a:lnTo>
                    <a:pt x="5759" y="306"/>
                  </a:lnTo>
                  <a:lnTo>
                    <a:pt x="5762" y="305"/>
                  </a:lnTo>
                  <a:lnTo>
                    <a:pt x="5765" y="305"/>
                  </a:lnTo>
                  <a:lnTo>
                    <a:pt x="5769" y="305"/>
                  </a:lnTo>
                  <a:lnTo>
                    <a:pt x="5772" y="305"/>
                  </a:lnTo>
                  <a:lnTo>
                    <a:pt x="5775" y="304"/>
                  </a:lnTo>
                  <a:lnTo>
                    <a:pt x="5778" y="304"/>
                  </a:lnTo>
                  <a:lnTo>
                    <a:pt x="5782" y="304"/>
                  </a:lnTo>
                  <a:lnTo>
                    <a:pt x="5785" y="304"/>
                  </a:lnTo>
                  <a:lnTo>
                    <a:pt x="5788" y="303"/>
                  </a:lnTo>
                  <a:lnTo>
                    <a:pt x="5791" y="303"/>
                  </a:lnTo>
                  <a:lnTo>
                    <a:pt x="5795" y="303"/>
                  </a:lnTo>
                  <a:lnTo>
                    <a:pt x="5798" y="303"/>
                  </a:lnTo>
                  <a:lnTo>
                    <a:pt x="5801" y="303"/>
                  </a:lnTo>
                  <a:lnTo>
                    <a:pt x="5805" y="303"/>
                  </a:lnTo>
                  <a:lnTo>
                    <a:pt x="5808" y="303"/>
                  </a:lnTo>
                  <a:lnTo>
                    <a:pt x="5811" y="303"/>
                  </a:lnTo>
                  <a:lnTo>
                    <a:pt x="5814" y="303"/>
                  </a:lnTo>
                  <a:lnTo>
                    <a:pt x="5818" y="303"/>
                  </a:lnTo>
                  <a:lnTo>
                    <a:pt x="5821" y="303"/>
                  </a:lnTo>
                  <a:lnTo>
                    <a:pt x="5824" y="303"/>
                  </a:lnTo>
                  <a:lnTo>
                    <a:pt x="5827" y="303"/>
                  </a:lnTo>
                  <a:lnTo>
                    <a:pt x="5831" y="303"/>
                  </a:lnTo>
                  <a:lnTo>
                    <a:pt x="5834" y="303"/>
                  </a:lnTo>
                  <a:lnTo>
                    <a:pt x="5837" y="303"/>
                  </a:lnTo>
                  <a:lnTo>
                    <a:pt x="5840" y="304"/>
                  </a:lnTo>
                  <a:lnTo>
                    <a:pt x="5844" y="304"/>
                  </a:lnTo>
                  <a:lnTo>
                    <a:pt x="5847" y="304"/>
                  </a:lnTo>
                  <a:lnTo>
                    <a:pt x="5850" y="304"/>
                  </a:lnTo>
                  <a:lnTo>
                    <a:pt x="5853" y="304"/>
                  </a:lnTo>
                  <a:lnTo>
                    <a:pt x="5857" y="305"/>
                  </a:lnTo>
                  <a:lnTo>
                    <a:pt x="5860" y="305"/>
                  </a:lnTo>
                  <a:lnTo>
                    <a:pt x="5863" y="305"/>
                  </a:lnTo>
                  <a:lnTo>
                    <a:pt x="5867" y="305"/>
                  </a:lnTo>
                  <a:lnTo>
                    <a:pt x="5870" y="306"/>
                  </a:lnTo>
                  <a:lnTo>
                    <a:pt x="5873" y="306"/>
                  </a:lnTo>
                  <a:lnTo>
                    <a:pt x="5876" y="306"/>
                  </a:lnTo>
                  <a:lnTo>
                    <a:pt x="5880" y="307"/>
                  </a:lnTo>
                  <a:lnTo>
                    <a:pt x="5883" y="307"/>
                  </a:lnTo>
                  <a:lnTo>
                    <a:pt x="5886" y="307"/>
                  </a:lnTo>
                  <a:lnTo>
                    <a:pt x="5889" y="308"/>
                  </a:lnTo>
                  <a:lnTo>
                    <a:pt x="5893" y="308"/>
                  </a:lnTo>
                  <a:lnTo>
                    <a:pt x="5896" y="309"/>
                  </a:lnTo>
                  <a:lnTo>
                    <a:pt x="5899" y="309"/>
                  </a:lnTo>
                  <a:lnTo>
                    <a:pt x="5902" y="309"/>
                  </a:lnTo>
                  <a:lnTo>
                    <a:pt x="5906" y="310"/>
                  </a:lnTo>
                  <a:lnTo>
                    <a:pt x="5909" y="310"/>
                  </a:lnTo>
                  <a:lnTo>
                    <a:pt x="5912" y="311"/>
                  </a:lnTo>
                  <a:lnTo>
                    <a:pt x="5915" y="311"/>
                  </a:lnTo>
                  <a:lnTo>
                    <a:pt x="5919" y="312"/>
                  </a:lnTo>
                  <a:lnTo>
                    <a:pt x="5922" y="312"/>
                  </a:lnTo>
                  <a:lnTo>
                    <a:pt x="5925" y="313"/>
                  </a:lnTo>
                  <a:lnTo>
                    <a:pt x="5928" y="313"/>
                  </a:lnTo>
                  <a:lnTo>
                    <a:pt x="5932" y="313"/>
                  </a:lnTo>
                  <a:lnTo>
                    <a:pt x="5935" y="314"/>
                  </a:lnTo>
                  <a:lnTo>
                    <a:pt x="5938" y="314"/>
                  </a:lnTo>
                  <a:lnTo>
                    <a:pt x="5942" y="315"/>
                  </a:lnTo>
                  <a:lnTo>
                    <a:pt x="5945" y="315"/>
                  </a:lnTo>
                  <a:lnTo>
                    <a:pt x="5948" y="316"/>
                  </a:lnTo>
                  <a:lnTo>
                    <a:pt x="5951" y="316"/>
                  </a:lnTo>
                  <a:lnTo>
                    <a:pt x="5955" y="316"/>
                  </a:lnTo>
                  <a:lnTo>
                    <a:pt x="5958" y="317"/>
                  </a:lnTo>
                  <a:lnTo>
                    <a:pt x="5961" y="317"/>
                  </a:lnTo>
                  <a:lnTo>
                    <a:pt x="5964" y="318"/>
                  </a:lnTo>
                  <a:lnTo>
                    <a:pt x="5968" y="318"/>
                  </a:lnTo>
                  <a:lnTo>
                    <a:pt x="5971" y="318"/>
                  </a:lnTo>
                  <a:lnTo>
                    <a:pt x="5974" y="319"/>
                  </a:lnTo>
                  <a:lnTo>
                    <a:pt x="5977" y="319"/>
                  </a:lnTo>
                  <a:lnTo>
                    <a:pt x="5981" y="320"/>
                  </a:lnTo>
                  <a:lnTo>
                    <a:pt x="5984" y="320"/>
                  </a:lnTo>
                  <a:lnTo>
                    <a:pt x="5987" y="320"/>
                  </a:lnTo>
                  <a:lnTo>
                    <a:pt x="5990" y="321"/>
                  </a:lnTo>
                  <a:lnTo>
                    <a:pt x="5994" y="321"/>
                  </a:lnTo>
                  <a:lnTo>
                    <a:pt x="5997" y="321"/>
                  </a:lnTo>
                  <a:lnTo>
                    <a:pt x="6000" y="321"/>
                  </a:lnTo>
                  <a:lnTo>
                    <a:pt x="6003" y="322"/>
                  </a:lnTo>
                  <a:lnTo>
                    <a:pt x="6007" y="322"/>
                  </a:lnTo>
                  <a:lnTo>
                    <a:pt x="6010" y="322"/>
                  </a:lnTo>
                  <a:lnTo>
                    <a:pt x="6013" y="322"/>
                  </a:lnTo>
                  <a:lnTo>
                    <a:pt x="6017" y="323"/>
                  </a:lnTo>
                  <a:lnTo>
                    <a:pt x="6020" y="323"/>
                  </a:lnTo>
                  <a:lnTo>
                    <a:pt x="6023" y="323"/>
                  </a:lnTo>
                  <a:lnTo>
                    <a:pt x="6026" y="323"/>
                  </a:lnTo>
                  <a:lnTo>
                    <a:pt x="6030" y="323"/>
                  </a:lnTo>
                  <a:lnTo>
                    <a:pt x="6033" y="323"/>
                  </a:lnTo>
                  <a:lnTo>
                    <a:pt x="6036" y="323"/>
                  </a:lnTo>
                  <a:lnTo>
                    <a:pt x="6039" y="323"/>
                  </a:lnTo>
                  <a:lnTo>
                    <a:pt x="6043" y="323"/>
                  </a:lnTo>
                  <a:lnTo>
                    <a:pt x="6046" y="323"/>
                  </a:lnTo>
                  <a:lnTo>
                    <a:pt x="6049" y="323"/>
                  </a:lnTo>
                  <a:lnTo>
                    <a:pt x="6052" y="323"/>
                  </a:lnTo>
                  <a:lnTo>
                    <a:pt x="6056" y="323"/>
                  </a:lnTo>
                  <a:lnTo>
                    <a:pt x="6059" y="323"/>
                  </a:lnTo>
                  <a:lnTo>
                    <a:pt x="6062" y="323"/>
                  </a:lnTo>
                  <a:lnTo>
                    <a:pt x="6065" y="323"/>
                  </a:lnTo>
                  <a:lnTo>
                    <a:pt x="6069" y="323"/>
                  </a:lnTo>
                  <a:lnTo>
                    <a:pt x="6072" y="323"/>
                  </a:lnTo>
                  <a:lnTo>
                    <a:pt x="6075" y="323"/>
                  </a:lnTo>
                  <a:lnTo>
                    <a:pt x="6078" y="323"/>
                  </a:lnTo>
                  <a:lnTo>
                    <a:pt x="6082" y="322"/>
                  </a:lnTo>
                  <a:lnTo>
                    <a:pt x="6085" y="322"/>
                  </a:lnTo>
                  <a:lnTo>
                    <a:pt x="6088" y="322"/>
                  </a:lnTo>
                  <a:lnTo>
                    <a:pt x="6092" y="322"/>
                  </a:lnTo>
                  <a:lnTo>
                    <a:pt x="6095" y="322"/>
                  </a:lnTo>
                  <a:lnTo>
                    <a:pt x="6098" y="321"/>
                  </a:lnTo>
                  <a:lnTo>
                    <a:pt x="6101" y="321"/>
                  </a:lnTo>
                  <a:lnTo>
                    <a:pt x="6105" y="321"/>
                  </a:lnTo>
                  <a:lnTo>
                    <a:pt x="6108" y="321"/>
                  </a:lnTo>
                  <a:lnTo>
                    <a:pt x="6111" y="321"/>
                  </a:lnTo>
                  <a:lnTo>
                    <a:pt x="6114" y="320"/>
                  </a:lnTo>
                  <a:lnTo>
                    <a:pt x="6118" y="320"/>
                  </a:lnTo>
                  <a:lnTo>
                    <a:pt x="6121" y="320"/>
                  </a:lnTo>
                  <a:lnTo>
                    <a:pt x="6124" y="319"/>
                  </a:lnTo>
                  <a:lnTo>
                    <a:pt x="6127" y="319"/>
                  </a:lnTo>
                  <a:lnTo>
                    <a:pt x="6131" y="319"/>
                  </a:lnTo>
                  <a:lnTo>
                    <a:pt x="6134" y="318"/>
                  </a:lnTo>
                  <a:lnTo>
                    <a:pt x="6137" y="318"/>
                  </a:lnTo>
                  <a:lnTo>
                    <a:pt x="6140" y="318"/>
                  </a:lnTo>
                  <a:lnTo>
                    <a:pt x="6144" y="317"/>
                  </a:lnTo>
                  <a:lnTo>
                    <a:pt x="6147" y="317"/>
                  </a:lnTo>
                  <a:lnTo>
                    <a:pt x="6150" y="316"/>
                  </a:lnTo>
                  <a:lnTo>
                    <a:pt x="6153" y="316"/>
                  </a:lnTo>
                  <a:lnTo>
                    <a:pt x="6157" y="316"/>
                  </a:lnTo>
                  <a:lnTo>
                    <a:pt x="6160" y="315"/>
                  </a:lnTo>
                  <a:lnTo>
                    <a:pt x="6163" y="315"/>
                  </a:lnTo>
                  <a:lnTo>
                    <a:pt x="6167" y="315"/>
                  </a:lnTo>
                  <a:lnTo>
                    <a:pt x="6170" y="314"/>
                  </a:lnTo>
                  <a:lnTo>
                    <a:pt x="6173" y="314"/>
                  </a:lnTo>
                  <a:lnTo>
                    <a:pt x="6176" y="313"/>
                  </a:lnTo>
                  <a:lnTo>
                    <a:pt x="6180" y="313"/>
                  </a:lnTo>
                  <a:lnTo>
                    <a:pt x="6183" y="313"/>
                  </a:lnTo>
                  <a:lnTo>
                    <a:pt x="6186" y="312"/>
                  </a:lnTo>
                  <a:lnTo>
                    <a:pt x="6189" y="312"/>
                  </a:lnTo>
                  <a:lnTo>
                    <a:pt x="6193" y="312"/>
                  </a:lnTo>
                  <a:lnTo>
                    <a:pt x="6196" y="311"/>
                  </a:lnTo>
                  <a:lnTo>
                    <a:pt x="6199" y="311"/>
                  </a:lnTo>
                  <a:lnTo>
                    <a:pt x="6202" y="310"/>
                  </a:lnTo>
                  <a:lnTo>
                    <a:pt x="6206" y="310"/>
                  </a:lnTo>
                  <a:lnTo>
                    <a:pt x="6209" y="310"/>
                  </a:lnTo>
                  <a:lnTo>
                    <a:pt x="6212" y="309"/>
                  </a:lnTo>
                  <a:lnTo>
                    <a:pt x="6215" y="309"/>
                  </a:lnTo>
                  <a:lnTo>
                    <a:pt x="6219" y="308"/>
                  </a:lnTo>
                  <a:lnTo>
                    <a:pt x="6222" y="308"/>
                  </a:lnTo>
                  <a:lnTo>
                    <a:pt x="6225" y="308"/>
                  </a:lnTo>
                  <a:lnTo>
                    <a:pt x="6229" y="307"/>
                  </a:lnTo>
                  <a:lnTo>
                    <a:pt x="6232" y="307"/>
                  </a:lnTo>
                  <a:lnTo>
                    <a:pt x="6235" y="306"/>
                  </a:lnTo>
                  <a:lnTo>
                    <a:pt x="6238" y="306"/>
                  </a:lnTo>
                  <a:lnTo>
                    <a:pt x="6242" y="305"/>
                  </a:lnTo>
                  <a:lnTo>
                    <a:pt x="6245" y="305"/>
                  </a:lnTo>
                  <a:lnTo>
                    <a:pt x="6248" y="304"/>
                  </a:lnTo>
                  <a:lnTo>
                    <a:pt x="6251" y="304"/>
                  </a:lnTo>
                  <a:lnTo>
                    <a:pt x="6255" y="304"/>
                  </a:lnTo>
                  <a:lnTo>
                    <a:pt x="6258" y="303"/>
                  </a:lnTo>
                  <a:lnTo>
                    <a:pt x="6261" y="303"/>
                  </a:lnTo>
                  <a:lnTo>
                    <a:pt x="6264" y="302"/>
                  </a:lnTo>
                  <a:lnTo>
                    <a:pt x="6268" y="302"/>
                  </a:lnTo>
                  <a:lnTo>
                    <a:pt x="6271" y="301"/>
                  </a:lnTo>
                  <a:lnTo>
                    <a:pt x="6274" y="301"/>
                  </a:lnTo>
                  <a:lnTo>
                    <a:pt x="6277" y="300"/>
                  </a:lnTo>
                  <a:lnTo>
                    <a:pt x="6281" y="300"/>
                  </a:lnTo>
                  <a:lnTo>
                    <a:pt x="6284" y="299"/>
                  </a:lnTo>
                  <a:lnTo>
                    <a:pt x="6287" y="298"/>
                  </a:lnTo>
                  <a:lnTo>
                    <a:pt x="6290" y="298"/>
                  </a:lnTo>
                  <a:lnTo>
                    <a:pt x="6294" y="297"/>
                  </a:lnTo>
                  <a:lnTo>
                    <a:pt x="6297" y="296"/>
                  </a:lnTo>
                  <a:lnTo>
                    <a:pt x="6300" y="296"/>
                  </a:lnTo>
                  <a:lnTo>
                    <a:pt x="6304" y="295"/>
                  </a:lnTo>
                  <a:lnTo>
                    <a:pt x="6307" y="294"/>
                  </a:lnTo>
                  <a:lnTo>
                    <a:pt x="6310" y="294"/>
                  </a:lnTo>
                  <a:lnTo>
                    <a:pt x="6313" y="293"/>
                  </a:lnTo>
                  <a:lnTo>
                    <a:pt x="6317" y="292"/>
                  </a:lnTo>
                  <a:lnTo>
                    <a:pt x="6320" y="291"/>
                  </a:lnTo>
                  <a:lnTo>
                    <a:pt x="6323" y="291"/>
                  </a:lnTo>
                  <a:lnTo>
                    <a:pt x="6326" y="290"/>
                  </a:lnTo>
                  <a:lnTo>
                    <a:pt x="6330" y="289"/>
                  </a:lnTo>
                  <a:lnTo>
                    <a:pt x="6333" y="288"/>
                  </a:lnTo>
                  <a:lnTo>
                    <a:pt x="6336" y="287"/>
                  </a:lnTo>
                  <a:lnTo>
                    <a:pt x="6339" y="286"/>
                  </a:lnTo>
                  <a:lnTo>
                    <a:pt x="6343" y="285"/>
                  </a:lnTo>
                  <a:lnTo>
                    <a:pt x="6346" y="284"/>
                  </a:lnTo>
                  <a:lnTo>
                    <a:pt x="6349" y="283"/>
                  </a:lnTo>
                  <a:lnTo>
                    <a:pt x="6352" y="282"/>
                  </a:lnTo>
                  <a:lnTo>
                    <a:pt x="6356" y="281"/>
                  </a:lnTo>
                  <a:lnTo>
                    <a:pt x="6359" y="280"/>
                  </a:lnTo>
                  <a:lnTo>
                    <a:pt x="6362" y="279"/>
                  </a:lnTo>
                  <a:lnTo>
                    <a:pt x="6365" y="278"/>
                  </a:lnTo>
                  <a:lnTo>
                    <a:pt x="6369" y="277"/>
                  </a:lnTo>
                  <a:lnTo>
                    <a:pt x="6372" y="276"/>
                  </a:lnTo>
                  <a:lnTo>
                    <a:pt x="6375" y="275"/>
                  </a:lnTo>
                  <a:lnTo>
                    <a:pt x="6379" y="273"/>
                  </a:lnTo>
                  <a:lnTo>
                    <a:pt x="6382" y="272"/>
                  </a:lnTo>
                  <a:lnTo>
                    <a:pt x="6385" y="271"/>
                  </a:lnTo>
                  <a:lnTo>
                    <a:pt x="6388" y="270"/>
                  </a:lnTo>
                  <a:lnTo>
                    <a:pt x="6392" y="268"/>
                  </a:lnTo>
                  <a:lnTo>
                    <a:pt x="6395" y="267"/>
                  </a:lnTo>
                  <a:lnTo>
                    <a:pt x="6398" y="266"/>
                  </a:lnTo>
                  <a:lnTo>
                    <a:pt x="6401" y="265"/>
                  </a:lnTo>
                  <a:lnTo>
                    <a:pt x="6405" y="263"/>
                  </a:lnTo>
                  <a:lnTo>
                    <a:pt x="6408" y="262"/>
                  </a:lnTo>
                  <a:lnTo>
                    <a:pt x="6411" y="261"/>
                  </a:lnTo>
                  <a:lnTo>
                    <a:pt x="6414" y="259"/>
                  </a:lnTo>
                  <a:lnTo>
                    <a:pt x="6418" y="258"/>
                  </a:lnTo>
                  <a:lnTo>
                    <a:pt x="6421" y="257"/>
                  </a:lnTo>
                  <a:lnTo>
                    <a:pt x="6424" y="255"/>
                  </a:lnTo>
                  <a:lnTo>
                    <a:pt x="6427" y="254"/>
                  </a:lnTo>
                  <a:lnTo>
                    <a:pt x="6431" y="253"/>
                  </a:lnTo>
                  <a:lnTo>
                    <a:pt x="6434" y="251"/>
                  </a:lnTo>
                  <a:lnTo>
                    <a:pt x="6437" y="250"/>
                  </a:lnTo>
                  <a:lnTo>
                    <a:pt x="6440" y="248"/>
                  </a:lnTo>
                  <a:lnTo>
                    <a:pt x="6444" y="247"/>
                  </a:lnTo>
                  <a:lnTo>
                    <a:pt x="6447" y="246"/>
                  </a:lnTo>
                  <a:lnTo>
                    <a:pt x="6450" y="245"/>
                  </a:lnTo>
                  <a:lnTo>
                    <a:pt x="6454" y="243"/>
                  </a:lnTo>
                  <a:lnTo>
                    <a:pt x="6457" y="242"/>
                  </a:lnTo>
                  <a:lnTo>
                    <a:pt x="6460" y="241"/>
                  </a:lnTo>
                  <a:lnTo>
                    <a:pt x="6463" y="239"/>
                  </a:lnTo>
                  <a:lnTo>
                    <a:pt x="6467" y="238"/>
                  </a:lnTo>
                  <a:lnTo>
                    <a:pt x="6470" y="237"/>
                  </a:lnTo>
                  <a:lnTo>
                    <a:pt x="6473" y="236"/>
                  </a:lnTo>
                  <a:lnTo>
                    <a:pt x="6476" y="235"/>
                  </a:lnTo>
                  <a:lnTo>
                    <a:pt x="6480" y="233"/>
                  </a:lnTo>
                  <a:lnTo>
                    <a:pt x="6483" y="232"/>
                  </a:lnTo>
                  <a:lnTo>
                    <a:pt x="6486" y="231"/>
                  </a:lnTo>
                  <a:lnTo>
                    <a:pt x="6489" y="230"/>
                  </a:lnTo>
                  <a:lnTo>
                    <a:pt x="6493" y="229"/>
                  </a:lnTo>
                  <a:lnTo>
                    <a:pt x="6496" y="228"/>
                  </a:lnTo>
                  <a:lnTo>
                    <a:pt x="6499" y="227"/>
                  </a:lnTo>
                  <a:lnTo>
                    <a:pt x="6502" y="226"/>
                  </a:lnTo>
                  <a:lnTo>
                    <a:pt x="6506" y="225"/>
                  </a:lnTo>
                  <a:lnTo>
                    <a:pt x="6509" y="224"/>
                  </a:lnTo>
                  <a:lnTo>
                    <a:pt x="6512" y="224"/>
                  </a:lnTo>
                  <a:lnTo>
                    <a:pt x="6515" y="223"/>
                  </a:lnTo>
                  <a:lnTo>
                    <a:pt x="6519" y="222"/>
                  </a:lnTo>
                  <a:lnTo>
                    <a:pt x="6522" y="221"/>
                  </a:lnTo>
                  <a:lnTo>
                    <a:pt x="6525" y="221"/>
                  </a:lnTo>
                  <a:lnTo>
                    <a:pt x="6529" y="220"/>
                  </a:lnTo>
                  <a:lnTo>
                    <a:pt x="6532" y="220"/>
                  </a:lnTo>
                  <a:lnTo>
                    <a:pt x="6535" y="220"/>
                  </a:lnTo>
                  <a:lnTo>
                    <a:pt x="6538" y="219"/>
                  </a:lnTo>
                  <a:lnTo>
                    <a:pt x="6542" y="219"/>
                  </a:lnTo>
                  <a:lnTo>
                    <a:pt x="6545" y="219"/>
                  </a:lnTo>
                  <a:lnTo>
                    <a:pt x="6548" y="218"/>
                  </a:lnTo>
                  <a:lnTo>
                    <a:pt x="6551" y="218"/>
                  </a:lnTo>
                  <a:lnTo>
                    <a:pt x="6555" y="218"/>
                  </a:lnTo>
                  <a:lnTo>
                    <a:pt x="6558" y="218"/>
                  </a:lnTo>
                  <a:lnTo>
                    <a:pt x="6561" y="218"/>
                  </a:lnTo>
                  <a:lnTo>
                    <a:pt x="6564" y="218"/>
                  </a:lnTo>
                  <a:lnTo>
                    <a:pt x="6568" y="218"/>
                  </a:lnTo>
                  <a:lnTo>
                    <a:pt x="6571" y="218"/>
                  </a:lnTo>
                  <a:lnTo>
                    <a:pt x="6574" y="218"/>
                  </a:lnTo>
                  <a:lnTo>
                    <a:pt x="6577" y="218"/>
                  </a:lnTo>
                  <a:lnTo>
                    <a:pt x="6581" y="219"/>
                  </a:lnTo>
                  <a:lnTo>
                    <a:pt x="6584" y="219"/>
                  </a:lnTo>
                  <a:lnTo>
                    <a:pt x="6587" y="219"/>
                  </a:lnTo>
                  <a:lnTo>
                    <a:pt x="6591" y="220"/>
                  </a:lnTo>
                  <a:lnTo>
                    <a:pt x="6594" y="220"/>
                  </a:lnTo>
                  <a:lnTo>
                    <a:pt x="6597" y="220"/>
                  </a:lnTo>
                  <a:lnTo>
                    <a:pt x="6600" y="221"/>
                  </a:lnTo>
                  <a:lnTo>
                    <a:pt x="6604" y="221"/>
                  </a:lnTo>
                  <a:lnTo>
                    <a:pt x="6607" y="222"/>
                  </a:lnTo>
                  <a:lnTo>
                    <a:pt x="6610" y="222"/>
                  </a:lnTo>
                  <a:lnTo>
                    <a:pt x="6613" y="223"/>
                  </a:lnTo>
                  <a:lnTo>
                    <a:pt x="6617" y="224"/>
                  </a:lnTo>
                  <a:lnTo>
                    <a:pt x="6620" y="224"/>
                  </a:lnTo>
                  <a:lnTo>
                    <a:pt x="6623" y="225"/>
                  </a:lnTo>
                  <a:lnTo>
                    <a:pt x="6626" y="226"/>
                  </a:lnTo>
                  <a:lnTo>
                    <a:pt x="6630" y="227"/>
                  </a:lnTo>
                  <a:lnTo>
                    <a:pt x="6633" y="227"/>
                  </a:lnTo>
                  <a:lnTo>
                    <a:pt x="6636" y="228"/>
                  </a:lnTo>
                  <a:lnTo>
                    <a:pt x="6639" y="229"/>
                  </a:lnTo>
                  <a:lnTo>
                    <a:pt x="6643" y="230"/>
                  </a:lnTo>
                  <a:lnTo>
                    <a:pt x="6646" y="231"/>
                  </a:lnTo>
                  <a:lnTo>
                    <a:pt x="6649" y="231"/>
                  </a:lnTo>
                  <a:lnTo>
                    <a:pt x="6652" y="232"/>
                  </a:lnTo>
                  <a:lnTo>
                    <a:pt x="6656" y="233"/>
                  </a:lnTo>
                  <a:lnTo>
                    <a:pt x="6659" y="234"/>
                  </a:lnTo>
                  <a:lnTo>
                    <a:pt x="6662" y="235"/>
                  </a:lnTo>
                  <a:lnTo>
                    <a:pt x="6666" y="236"/>
                  </a:lnTo>
                  <a:lnTo>
                    <a:pt x="6669" y="237"/>
                  </a:lnTo>
                  <a:lnTo>
                    <a:pt x="6672" y="237"/>
                  </a:lnTo>
                  <a:lnTo>
                    <a:pt x="6675" y="238"/>
                  </a:lnTo>
                  <a:lnTo>
                    <a:pt x="6679" y="239"/>
                  </a:lnTo>
                  <a:lnTo>
                    <a:pt x="6682" y="240"/>
                  </a:lnTo>
                  <a:lnTo>
                    <a:pt x="6685" y="241"/>
                  </a:lnTo>
                  <a:lnTo>
                    <a:pt x="6688" y="241"/>
                  </a:lnTo>
                  <a:lnTo>
                    <a:pt x="6692" y="242"/>
                  </a:lnTo>
                  <a:lnTo>
                    <a:pt x="6695" y="243"/>
                  </a:lnTo>
                  <a:lnTo>
                    <a:pt x="6698" y="244"/>
                  </a:lnTo>
                  <a:lnTo>
                    <a:pt x="6701" y="244"/>
                  </a:lnTo>
                  <a:lnTo>
                    <a:pt x="6705" y="245"/>
                  </a:lnTo>
                  <a:lnTo>
                    <a:pt x="6708" y="246"/>
                  </a:lnTo>
                  <a:lnTo>
                    <a:pt x="6711" y="247"/>
                  </a:lnTo>
                  <a:lnTo>
                    <a:pt x="6714" y="247"/>
                  </a:lnTo>
                  <a:lnTo>
                    <a:pt x="6718" y="248"/>
                  </a:lnTo>
                  <a:lnTo>
                    <a:pt x="6721" y="248"/>
                  </a:lnTo>
                  <a:lnTo>
                    <a:pt x="6724" y="249"/>
                  </a:lnTo>
                  <a:lnTo>
                    <a:pt x="6727" y="249"/>
                  </a:lnTo>
                  <a:lnTo>
                    <a:pt x="6731" y="250"/>
                  </a:lnTo>
                  <a:lnTo>
                    <a:pt x="6734" y="251"/>
                  </a:lnTo>
                  <a:lnTo>
                    <a:pt x="6737" y="251"/>
                  </a:lnTo>
                  <a:lnTo>
                    <a:pt x="6741" y="251"/>
                  </a:lnTo>
                  <a:lnTo>
                    <a:pt x="6744" y="252"/>
                  </a:lnTo>
                  <a:lnTo>
                    <a:pt x="6747" y="252"/>
                  </a:lnTo>
                  <a:lnTo>
                    <a:pt x="6750" y="253"/>
                  </a:lnTo>
                  <a:lnTo>
                    <a:pt x="6754" y="253"/>
                  </a:lnTo>
                  <a:lnTo>
                    <a:pt x="6757" y="253"/>
                  </a:lnTo>
                  <a:lnTo>
                    <a:pt x="6760" y="253"/>
                  </a:lnTo>
                  <a:lnTo>
                    <a:pt x="6763" y="254"/>
                  </a:lnTo>
                  <a:lnTo>
                    <a:pt x="6767" y="254"/>
                  </a:lnTo>
                  <a:lnTo>
                    <a:pt x="6770" y="254"/>
                  </a:lnTo>
                  <a:lnTo>
                    <a:pt x="6773" y="254"/>
                  </a:lnTo>
                  <a:lnTo>
                    <a:pt x="6776" y="254"/>
                  </a:lnTo>
                  <a:lnTo>
                    <a:pt x="6780" y="254"/>
                  </a:lnTo>
                  <a:lnTo>
                    <a:pt x="6783" y="254"/>
                  </a:lnTo>
                  <a:lnTo>
                    <a:pt x="6786" y="254"/>
                  </a:lnTo>
                  <a:lnTo>
                    <a:pt x="6789" y="254"/>
                  </a:lnTo>
                  <a:lnTo>
                    <a:pt x="6793" y="254"/>
                  </a:lnTo>
                  <a:lnTo>
                    <a:pt x="6796" y="254"/>
                  </a:lnTo>
                  <a:lnTo>
                    <a:pt x="6799" y="253"/>
                  </a:lnTo>
                  <a:lnTo>
                    <a:pt x="6802" y="253"/>
                  </a:lnTo>
                  <a:lnTo>
                    <a:pt x="6806" y="253"/>
                  </a:lnTo>
                  <a:lnTo>
                    <a:pt x="6809" y="253"/>
                  </a:lnTo>
                  <a:lnTo>
                    <a:pt x="6812" y="252"/>
                  </a:lnTo>
                  <a:lnTo>
                    <a:pt x="6816" y="252"/>
                  </a:lnTo>
                  <a:lnTo>
                    <a:pt x="6819" y="252"/>
                  </a:lnTo>
                  <a:lnTo>
                    <a:pt x="6822" y="251"/>
                  </a:lnTo>
                  <a:lnTo>
                    <a:pt x="6825" y="251"/>
                  </a:lnTo>
                  <a:lnTo>
                    <a:pt x="6829" y="251"/>
                  </a:lnTo>
                  <a:lnTo>
                    <a:pt x="6832" y="250"/>
                  </a:lnTo>
                  <a:lnTo>
                    <a:pt x="6835" y="250"/>
                  </a:lnTo>
                  <a:lnTo>
                    <a:pt x="6838" y="249"/>
                  </a:lnTo>
                  <a:lnTo>
                    <a:pt x="6842" y="249"/>
                  </a:lnTo>
                  <a:lnTo>
                    <a:pt x="6845" y="248"/>
                  </a:lnTo>
                  <a:lnTo>
                    <a:pt x="6848" y="247"/>
                  </a:lnTo>
                  <a:lnTo>
                    <a:pt x="6851" y="247"/>
                  </a:lnTo>
                  <a:lnTo>
                    <a:pt x="6855" y="246"/>
                  </a:lnTo>
                  <a:lnTo>
                    <a:pt x="6858" y="245"/>
                  </a:lnTo>
                  <a:lnTo>
                    <a:pt x="6861" y="245"/>
                  </a:lnTo>
                  <a:lnTo>
                    <a:pt x="6864" y="244"/>
                  </a:lnTo>
                  <a:lnTo>
                    <a:pt x="6868" y="243"/>
                  </a:lnTo>
                  <a:lnTo>
                    <a:pt x="6871" y="242"/>
                  </a:lnTo>
                  <a:lnTo>
                    <a:pt x="6874" y="241"/>
                  </a:lnTo>
                  <a:lnTo>
                    <a:pt x="6877" y="241"/>
                  </a:lnTo>
                  <a:lnTo>
                    <a:pt x="6881" y="240"/>
                  </a:lnTo>
                  <a:lnTo>
                    <a:pt x="6884" y="239"/>
                  </a:lnTo>
                  <a:lnTo>
                    <a:pt x="6887" y="238"/>
                  </a:lnTo>
                  <a:lnTo>
                    <a:pt x="6891" y="237"/>
                  </a:lnTo>
                  <a:lnTo>
                    <a:pt x="6894" y="236"/>
                  </a:lnTo>
                  <a:lnTo>
                    <a:pt x="6897" y="235"/>
                  </a:lnTo>
                  <a:lnTo>
                    <a:pt x="6900" y="235"/>
                  </a:lnTo>
                  <a:lnTo>
                    <a:pt x="6904" y="234"/>
                  </a:lnTo>
                  <a:lnTo>
                    <a:pt x="6907" y="233"/>
                  </a:lnTo>
                  <a:lnTo>
                    <a:pt x="6910" y="232"/>
                  </a:lnTo>
                  <a:lnTo>
                    <a:pt x="6913" y="231"/>
                  </a:lnTo>
                  <a:lnTo>
                    <a:pt x="6917" y="230"/>
                  </a:lnTo>
                  <a:lnTo>
                    <a:pt x="6920" y="229"/>
                  </a:lnTo>
                  <a:lnTo>
                    <a:pt x="6923" y="228"/>
                  </a:lnTo>
                  <a:lnTo>
                    <a:pt x="6926" y="227"/>
                  </a:lnTo>
                  <a:lnTo>
                    <a:pt x="6930" y="226"/>
                  </a:lnTo>
                  <a:lnTo>
                    <a:pt x="6933" y="225"/>
                  </a:lnTo>
                  <a:lnTo>
                    <a:pt x="6936" y="224"/>
                  </a:lnTo>
                  <a:lnTo>
                    <a:pt x="6939" y="223"/>
                  </a:lnTo>
                  <a:lnTo>
                    <a:pt x="6943" y="222"/>
                  </a:lnTo>
                  <a:lnTo>
                    <a:pt x="6946" y="221"/>
                  </a:lnTo>
                  <a:lnTo>
                    <a:pt x="6949" y="220"/>
                  </a:lnTo>
                  <a:lnTo>
                    <a:pt x="6953" y="219"/>
                  </a:lnTo>
                  <a:lnTo>
                    <a:pt x="6956" y="218"/>
                  </a:lnTo>
                  <a:lnTo>
                    <a:pt x="6959" y="217"/>
                  </a:lnTo>
                  <a:lnTo>
                    <a:pt x="6962" y="216"/>
                  </a:lnTo>
                  <a:lnTo>
                    <a:pt x="6966" y="215"/>
                  </a:lnTo>
                  <a:lnTo>
                    <a:pt x="6969" y="214"/>
                  </a:lnTo>
                  <a:lnTo>
                    <a:pt x="6972" y="213"/>
                  </a:lnTo>
                  <a:lnTo>
                    <a:pt x="6975" y="212"/>
                  </a:lnTo>
                  <a:lnTo>
                    <a:pt x="6979" y="211"/>
                  </a:lnTo>
                  <a:lnTo>
                    <a:pt x="6982" y="210"/>
                  </a:lnTo>
                  <a:lnTo>
                    <a:pt x="6985" y="209"/>
                  </a:lnTo>
                  <a:lnTo>
                    <a:pt x="6988" y="208"/>
                  </a:lnTo>
                  <a:lnTo>
                    <a:pt x="6992" y="207"/>
                  </a:lnTo>
                  <a:lnTo>
                    <a:pt x="6995" y="206"/>
                  </a:lnTo>
                  <a:lnTo>
                    <a:pt x="6998" y="205"/>
                  </a:lnTo>
                  <a:lnTo>
                    <a:pt x="7001" y="204"/>
                  </a:lnTo>
                  <a:lnTo>
                    <a:pt x="7005" y="204"/>
                  </a:lnTo>
                  <a:lnTo>
                    <a:pt x="7008" y="203"/>
                  </a:lnTo>
                  <a:lnTo>
                    <a:pt x="7011" y="202"/>
                  </a:lnTo>
                  <a:lnTo>
                    <a:pt x="7014" y="201"/>
                  </a:lnTo>
                  <a:lnTo>
                    <a:pt x="7018" y="200"/>
                  </a:lnTo>
                  <a:lnTo>
                    <a:pt x="7021" y="199"/>
                  </a:lnTo>
                  <a:lnTo>
                    <a:pt x="7024" y="198"/>
                  </a:lnTo>
                  <a:lnTo>
                    <a:pt x="7028" y="197"/>
                  </a:lnTo>
                  <a:lnTo>
                    <a:pt x="7031" y="197"/>
                  </a:lnTo>
                  <a:lnTo>
                    <a:pt x="7034" y="196"/>
                  </a:lnTo>
                  <a:lnTo>
                    <a:pt x="7037" y="195"/>
                  </a:lnTo>
                  <a:lnTo>
                    <a:pt x="7041" y="194"/>
                  </a:lnTo>
                  <a:lnTo>
                    <a:pt x="7044" y="193"/>
                  </a:lnTo>
                  <a:lnTo>
                    <a:pt x="7047" y="193"/>
                  </a:lnTo>
                  <a:lnTo>
                    <a:pt x="7050" y="192"/>
                  </a:lnTo>
                  <a:lnTo>
                    <a:pt x="7054" y="191"/>
                  </a:lnTo>
                  <a:lnTo>
                    <a:pt x="7057" y="190"/>
                  </a:lnTo>
                  <a:lnTo>
                    <a:pt x="7060" y="190"/>
                  </a:lnTo>
                  <a:lnTo>
                    <a:pt x="7063" y="189"/>
                  </a:lnTo>
                  <a:lnTo>
                    <a:pt x="7067" y="188"/>
                  </a:lnTo>
                  <a:lnTo>
                    <a:pt x="7070" y="188"/>
                  </a:lnTo>
                  <a:lnTo>
                    <a:pt x="7073" y="187"/>
                  </a:lnTo>
                  <a:lnTo>
                    <a:pt x="7076" y="186"/>
                  </a:lnTo>
                  <a:lnTo>
                    <a:pt x="7080" y="186"/>
                  </a:lnTo>
                  <a:lnTo>
                    <a:pt x="7083" y="185"/>
                  </a:lnTo>
                  <a:lnTo>
                    <a:pt x="7086" y="184"/>
                  </a:lnTo>
                  <a:lnTo>
                    <a:pt x="7089" y="184"/>
                  </a:lnTo>
                  <a:lnTo>
                    <a:pt x="7093" y="183"/>
                  </a:lnTo>
                  <a:lnTo>
                    <a:pt x="7096" y="183"/>
                  </a:lnTo>
                  <a:lnTo>
                    <a:pt x="7099" y="182"/>
                  </a:lnTo>
                  <a:lnTo>
                    <a:pt x="7103" y="181"/>
                  </a:lnTo>
                  <a:lnTo>
                    <a:pt x="7106" y="181"/>
                  </a:lnTo>
                  <a:lnTo>
                    <a:pt x="7109" y="180"/>
                  </a:lnTo>
                  <a:lnTo>
                    <a:pt x="7112" y="180"/>
                  </a:lnTo>
                  <a:lnTo>
                    <a:pt x="7116" y="179"/>
                  </a:lnTo>
                  <a:lnTo>
                    <a:pt x="7119" y="179"/>
                  </a:lnTo>
                  <a:lnTo>
                    <a:pt x="7122" y="178"/>
                  </a:lnTo>
                  <a:lnTo>
                    <a:pt x="7125" y="178"/>
                  </a:lnTo>
                  <a:lnTo>
                    <a:pt x="7129" y="177"/>
                  </a:lnTo>
                  <a:lnTo>
                    <a:pt x="7132" y="17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Line 98">
              <a:extLst>
                <a:ext uri="{FF2B5EF4-FFF2-40B4-BE49-F238E27FC236}">
                  <a16:creationId xmlns:a16="http://schemas.microsoft.com/office/drawing/2014/main" id="{FB758C3D-3A7B-4CAA-A14D-068BAB97D9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6" y="3377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99">
              <a:extLst>
                <a:ext uri="{FF2B5EF4-FFF2-40B4-BE49-F238E27FC236}">
                  <a16:creationId xmlns:a16="http://schemas.microsoft.com/office/drawing/2014/main" id="{45A589DA-9D88-476B-8F86-9E5DD8377000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405" y="2256"/>
              <a:ext cx="3031" cy="1233"/>
            </a:xfrm>
            <a:custGeom>
              <a:avLst/>
              <a:gdLst>
                <a:gd name="T0" fmla="*/ 110 w 7132"/>
                <a:gd name="T1" fmla="*/ 2967 h 3026"/>
                <a:gd name="T2" fmla="*/ 225 w 7132"/>
                <a:gd name="T3" fmla="*/ 2793 h 3026"/>
                <a:gd name="T4" fmla="*/ 339 w 7132"/>
                <a:gd name="T5" fmla="*/ 2499 h 3026"/>
                <a:gd name="T6" fmla="*/ 453 w 7132"/>
                <a:gd name="T7" fmla="*/ 2090 h 3026"/>
                <a:gd name="T8" fmla="*/ 567 w 7132"/>
                <a:gd name="T9" fmla="*/ 1614 h 3026"/>
                <a:gd name="T10" fmla="*/ 681 w 7132"/>
                <a:gd name="T11" fmla="*/ 1154 h 3026"/>
                <a:gd name="T12" fmla="*/ 795 w 7132"/>
                <a:gd name="T13" fmla="*/ 717 h 3026"/>
                <a:gd name="T14" fmla="*/ 909 w 7132"/>
                <a:gd name="T15" fmla="*/ 566 h 3026"/>
                <a:gd name="T16" fmla="*/ 1024 w 7132"/>
                <a:gd name="T17" fmla="*/ 729 h 3026"/>
                <a:gd name="T18" fmla="*/ 1138 w 7132"/>
                <a:gd name="T19" fmla="*/ 738 h 3026"/>
                <a:gd name="T20" fmla="*/ 1252 w 7132"/>
                <a:gd name="T21" fmla="*/ 525 h 3026"/>
                <a:gd name="T22" fmla="*/ 1366 w 7132"/>
                <a:gd name="T23" fmla="*/ 250 h 3026"/>
                <a:gd name="T24" fmla="*/ 1480 w 7132"/>
                <a:gd name="T25" fmla="*/ 279 h 3026"/>
                <a:gd name="T26" fmla="*/ 1594 w 7132"/>
                <a:gd name="T27" fmla="*/ 411 h 3026"/>
                <a:gd name="T28" fmla="*/ 1708 w 7132"/>
                <a:gd name="T29" fmla="*/ 433 h 3026"/>
                <a:gd name="T30" fmla="*/ 1823 w 7132"/>
                <a:gd name="T31" fmla="*/ 372 h 3026"/>
                <a:gd name="T32" fmla="*/ 1937 w 7132"/>
                <a:gd name="T33" fmla="*/ 292 h 3026"/>
                <a:gd name="T34" fmla="*/ 2051 w 7132"/>
                <a:gd name="T35" fmla="*/ 240 h 3026"/>
                <a:gd name="T36" fmla="*/ 2165 w 7132"/>
                <a:gd name="T37" fmla="*/ 234 h 3026"/>
                <a:gd name="T38" fmla="*/ 2279 w 7132"/>
                <a:gd name="T39" fmla="*/ 265 h 3026"/>
                <a:gd name="T40" fmla="*/ 2393 w 7132"/>
                <a:gd name="T41" fmla="*/ 307 h 3026"/>
                <a:gd name="T42" fmla="*/ 2507 w 7132"/>
                <a:gd name="T43" fmla="*/ 338 h 3026"/>
                <a:gd name="T44" fmla="*/ 2622 w 7132"/>
                <a:gd name="T45" fmla="*/ 353 h 3026"/>
                <a:gd name="T46" fmla="*/ 2736 w 7132"/>
                <a:gd name="T47" fmla="*/ 348 h 3026"/>
                <a:gd name="T48" fmla="*/ 2850 w 7132"/>
                <a:gd name="T49" fmla="*/ 325 h 3026"/>
                <a:gd name="T50" fmla="*/ 2964 w 7132"/>
                <a:gd name="T51" fmla="*/ 285 h 3026"/>
                <a:gd name="T52" fmla="*/ 3078 w 7132"/>
                <a:gd name="T53" fmla="*/ 230 h 3026"/>
                <a:gd name="T54" fmla="*/ 3192 w 7132"/>
                <a:gd name="T55" fmla="*/ 164 h 3026"/>
                <a:gd name="T56" fmla="*/ 3306 w 7132"/>
                <a:gd name="T57" fmla="*/ 100 h 3026"/>
                <a:gd name="T58" fmla="*/ 3421 w 7132"/>
                <a:gd name="T59" fmla="*/ 53 h 3026"/>
                <a:gd name="T60" fmla="*/ 3535 w 7132"/>
                <a:gd name="T61" fmla="*/ 27 h 3026"/>
                <a:gd name="T62" fmla="*/ 3649 w 7132"/>
                <a:gd name="T63" fmla="*/ 12 h 3026"/>
                <a:gd name="T64" fmla="*/ 3763 w 7132"/>
                <a:gd name="T65" fmla="*/ 2 h 3026"/>
                <a:gd name="T66" fmla="*/ 3877 w 7132"/>
                <a:gd name="T67" fmla="*/ 3 h 3026"/>
                <a:gd name="T68" fmla="*/ 3991 w 7132"/>
                <a:gd name="T69" fmla="*/ 14 h 3026"/>
                <a:gd name="T70" fmla="*/ 4105 w 7132"/>
                <a:gd name="T71" fmla="*/ 18 h 3026"/>
                <a:gd name="T72" fmla="*/ 4220 w 7132"/>
                <a:gd name="T73" fmla="*/ 10 h 3026"/>
                <a:gd name="T74" fmla="*/ 4334 w 7132"/>
                <a:gd name="T75" fmla="*/ 9 h 3026"/>
                <a:gd name="T76" fmla="*/ 4448 w 7132"/>
                <a:gd name="T77" fmla="*/ 34 h 3026"/>
                <a:gd name="T78" fmla="*/ 4562 w 7132"/>
                <a:gd name="T79" fmla="*/ 79 h 3026"/>
                <a:gd name="T80" fmla="*/ 4676 w 7132"/>
                <a:gd name="T81" fmla="*/ 128 h 3026"/>
                <a:gd name="T82" fmla="*/ 4790 w 7132"/>
                <a:gd name="T83" fmla="*/ 171 h 3026"/>
                <a:gd name="T84" fmla="*/ 4904 w 7132"/>
                <a:gd name="T85" fmla="*/ 208 h 3026"/>
                <a:gd name="T86" fmla="*/ 5019 w 7132"/>
                <a:gd name="T87" fmla="*/ 234 h 3026"/>
                <a:gd name="T88" fmla="*/ 5133 w 7132"/>
                <a:gd name="T89" fmla="*/ 255 h 3026"/>
                <a:gd name="T90" fmla="*/ 5247 w 7132"/>
                <a:gd name="T91" fmla="*/ 280 h 3026"/>
                <a:gd name="T92" fmla="*/ 5361 w 7132"/>
                <a:gd name="T93" fmla="*/ 310 h 3026"/>
                <a:gd name="T94" fmla="*/ 5475 w 7132"/>
                <a:gd name="T95" fmla="*/ 336 h 3026"/>
                <a:gd name="T96" fmla="*/ 5589 w 7132"/>
                <a:gd name="T97" fmla="*/ 350 h 3026"/>
                <a:gd name="T98" fmla="*/ 5703 w 7132"/>
                <a:gd name="T99" fmla="*/ 357 h 3026"/>
                <a:gd name="T100" fmla="*/ 5818 w 7132"/>
                <a:gd name="T101" fmla="*/ 360 h 3026"/>
                <a:gd name="T102" fmla="*/ 5932 w 7132"/>
                <a:gd name="T103" fmla="*/ 360 h 3026"/>
                <a:gd name="T104" fmla="*/ 6046 w 7132"/>
                <a:gd name="T105" fmla="*/ 358 h 3026"/>
                <a:gd name="T106" fmla="*/ 6160 w 7132"/>
                <a:gd name="T107" fmla="*/ 352 h 3026"/>
                <a:gd name="T108" fmla="*/ 6274 w 7132"/>
                <a:gd name="T109" fmla="*/ 345 h 3026"/>
                <a:gd name="T110" fmla="*/ 6388 w 7132"/>
                <a:gd name="T111" fmla="*/ 338 h 3026"/>
                <a:gd name="T112" fmla="*/ 6502 w 7132"/>
                <a:gd name="T113" fmla="*/ 332 h 3026"/>
                <a:gd name="T114" fmla="*/ 6617 w 7132"/>
                <a:gd name="T115" fmla="*/ 328 h 3026"/>
                <a:gd name="T116" fmla="*/ 6731 w 7132"/>
                <a:gd name="T117" fmla="*/ 324 h 3026"/>
                <a:gd name="T118" fmla="*/ 6845 w 7132"/>
                <a:gd name="T119" fmla="*/ 320 h 3026"/>
                <a:gd name="T120" fmla="*/ 6959 w 7132"/>
                <a:gd name="T121" fmla="*/ 316 h 3026"/>
                <a:gd name="T122" fmla="*/ 7073 w 7132"/>
                <a:gd name="T123" fmla="*/ 311 h 302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026"/>
                <a:gd name="T188" fmla="*/ 7132 w 7132"/>
                <a:gd name="T189" fmla="*/ 3026 h 302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026">
                  <a:moveTo>
                    <a:pt x="0" y="3026"/>
                  </a:moveTo>
                  <a:lnTo>
                    <a:pt x="3" y="3025"/>
                  </a:lnTo>
                  <a:lnTo>
                    <a:pt x="6" y="3024"/>
                  </a:lnTo>
                  <a:lnTo>
                    <a:pt x="9" y="3023"/>
                  </a:lnTo>
                  <a:lnTo>
                    <a:pt x="13" y="3022"/>
                  </a:lnTo>
                  <a:lnTo>
                    <a:pt x="16" y="3021"/>
                  </a:lnTo>
                  <a:lnTo>
                    <a:pt x="19" y="3020"/>
                  </a:lnTo>
                  <a:lnTo>
                    <a:pt x="22" y="3019"/>
                  </a:lnTo>
                  <a:lnTo>
                    <a:pt x="26" y="3018"/>
                  </a:lnTo>
                  <a:lnTo>
                    <a:pt x="29" y="3017"/>
                  </a:lnTo>
                  <a:lnTo>
                    <a:pt x="32" y="3016"/>
                  </a:lnTo>
                  <a:lnTo>
                    <a:pt x="35" y="3015"/>
                  </a:lnTo>
                  <a:lnTo>
                    <a:pt x="39" y="3014"/>
                  </a:lnTo>
                  <a:lnTo>
                    <a:pt x="42" y="3013"/>
                  </a:lnTo>
                  <a:lnTo>
                    <a:pt x="45" y="3011"/>
                  </a:lnTo>
                  <a:lnTo>
                    <a:pt x="48" y="3010"/>
                  </a:lnTo>
                  <a:lnTo>
                    <a:pt x="52" y="3009"/>
                  </a:lnTo>
                  <a:lnTo>
                    <a:pt x="55" y="3007"/>
                  </a:lnTo>
                  <a:lnTo>
                    <a:pt x="58" y="3006"/>
                  </a:lnTo>
                  <a:lnTo>
                    <a:pt x="61" y="3004"/>
                  </a:lnTo>
                  <a:lnTo>
                    <a:pt x="65" y="3002"/>
                  </a:lnTo>
                  <a:lnTo>
                    <a:pt x="68" y="3001"/>
                  </a:lnTo>
                  <a:lnTo>
                    <a:pt x="71" y="2999"/>
                  </a:lnTo>
                  <a:lnTo>
                    <a:pt x="75" y="2997"/>
                  </a:lnTo>
                  <a:lnTo>
                    <a:pt x="78" y="2995"/>
                  </a:lnTo>
                  <a:lnTo>
                    <a:pt x="81" y="2993"/>
                  </a:lnTo>
                  <a:lnTo>
                    <a:pt x="84" y="2990"/>
                  </a:lnTo>
                  <a:lnTo>
                    <a:pt x="88" y="2988"/>
                  </a:lnTo>
                  <a:lnTo>
                    <a:pt x="91" y="2985"/>
                  </a:lnTo>
                  <a:lnTo>
                    <a:pt x="94" y="2982"/>
                  </a:lnTo>
                  <a:lnTo>
                    <a:pt x="97" y="2979"/>
                  </a:lnTo>
                  <a:lnTo>
                    <a:pt x="101" y="2976"/>
                  </a:lnTo>
                  <a:lnTo>
                    <a:pt x="104" y="2973"/>
                  </a:lnTo>
                  <a:lnTo>
                    <a:pt x="107" y="2970"/>
                  </a:lnTo>
                  <a:lnTo>
                    <a:pt x="110" y="2967"/>
                  </a:lnTo>
                  <a:lnTo>
                    <a:pt x="114" y="2963"/>
                  </a:lnTo>
                  <a:lnTo>
                    <a:pt x="117" y="2960"/>
                  </a:lnTo>
                  <a:lnTo>
                    <a:pt x="120" y="2956"/>
                  </a:lnTo>
                  <a:lnTo>
                    <a:pt x="123" y="2953"/>
                  </a:lnTo>
                  <a:lnTo>
                    <a:pt x="127" y="2949"/>
                  </a:lnTo>
                  <a:lnTo>
                    <a:pt x="130" y="2945"/>
                  </a:lnTo>
                  <a:lnTo>
                    <a:pt x="133" y="2941"/>
                  </a:lnTo>
                  <a:lnTo>
                    <a:pt x="136" y="2937"/>
                  </a:lnTo>
                  <a:lnTo>
                    <a:pt x="140" y="2933"/>
                  </a:lnTo>
                  <a:lnTo>
                    <a:pt x="143" y="2929"/>
                  </a:lnTo>
                  <a:lnTo>
                    <a:pt x="146" y="2925"/>
                  </a:lnTo>
                  <a:lnTo>
                    <a:pt x="150" y="2921"/>
                  </a:lnTo>
                  <a:lnTo>
                    <a:pt x="153" y="2916"/>
                  </a:lnTo>
                  <a:lnTo>
                    <a:pt x="156" y="2912"/>
                  </a:lnTo>
                  <a:lnTo>
                    <a:pt x="159" y="2907"/>
                  </a:lnTo>
                  <a:lnTo>
                    <a:pt x="163" y="2903"/>
                  </a:lnTo>
                  <a:lnTo>
                    <a:pt x="166" y="2898"/>
                  </a:lnTo>
                  <a:lnTo>
                    <a:pt x="169" y="2892"/>
                  </a:lnTo>
                  <a:lnTo>
                    <a:pt x="172" y="2887"/>
                  </a:lnTo>
                  <a:lnTo>
                    <a:pt x="176" y="2882"/>
                  </a:lnTo>
                  <a:lnTo>
                    <a:pt x="179" y="2876"/>
                  </a:lnTo>
                  <a:lnTo>
                    <a:pt x="182" y="2871"/>
                  </a:lnTo>
                  <a:lnTo>
                    <a:pt x="185" y="2865"/>
                  </a:lnTo>
                  <a:lnTo>
                    <a:pt x="189" y="2860"/>
                  </a:lnTo>
                  <a:lnTo>
                    <a:pt x="192" y="2854"/>
                  </a:lnTo>
                  <a:lnTo>
                    <a:pt x="195" y="2848"/>
                  </a:lnTo>
                  <a:lnTo>
                    <a:pt x="198" y="2842"/>
                  </a:lnTo>
                  <a:lnTo>
                    <a:pt x="202" y="2836"/>
                  </a:lnTo>
                  <a:lnTo>
                    <a:pt x="205" y="2830"/>
                  </a:lnTo>
                  <a:lnTo>
                    <a:pt x="208" y="2824"/>
                  </a:lnTo>
                  <a:lnTo>
                    <a:pt x="211" y="2818"/>
                  </a:lnTo>
                  <a:lnTo>
                    <a:pt x="215" y="2812"/>
                  </a:lnTo>
                  <a:lnTo>
                    <a:pt x="218" y="2806"/>
                  </a:lnTo>
                  <a:lnTo>
                    <a:pt x="221" y="2799"/>
                  </a:lnTo>
                  <a:lnTo>
                    <a:pt x="225" y="2793"/>
                  </a:lnTo>
                  <a:lnTo>
                    <a:pt x="228" y="2786"/>
                  </a:lnTo>
                  <a:lnTo>
                    <a:pt x="231" y="2780"/>
                  </a:lnTo>
                  <a:lnTo>
                    <a:pt x="234" y="2773"/>
                  </a:lnTo>
                  <a:lnTo>
                    <a:pt x="238" y="2766"/>
                  </a:lnTo>
                  <a:lnTo>
                    <a:pt x="241" y="2759"/>
                  </a:lnTo>
                  <a:lnTo>
                    <a:pt x="244" y="2752"/>
                  </a:lnTo>
                  <a:lnTo>
                    <a:pt x="247" y="2745"/>
                  </a:lnTo>
                  <a:lnTo>
                    <a:pt x="251" y="2737"/>
                  </a:lnTo>
                  <a:lnTo>
                    <a:pt x="254" y="2729"/>
                  </a:lnTo>
                  <a:lnTo>
                    <a:pt x="257" y="2722"/>
                  </a:lnTo>
                  <a:lnTo>
                    <a:pt x="260" y="2714"/>
                  </a:lnTo>
                  <a:lnTo>
                    <a:pt x="264" y="2706"/>
                  </a:lnTo>
                  <a:lnTo>
                    <a:pt x="267" y="2698"/>
                  </a:lnTo>
                  <a:lnTo>
                    <a:pt x="270" y="2690"/>
                  </a:lnTo>
                  <a:lnTo>
                    <a:pt x="273" y="2681"/>
                  </a:lnTo>
                  <a:lnTo>
                    <a:pt x="277" y="2673"/>
                  </a:lnTo>
                  <a:lnTo>
                    <a:pt x="280" y="2665"/>
                  </a:lnTo>
                  <a:lnTo>
                    <a:pt x="283" y="2656"/>
                  </a:lnTo>
                  <a:lnTo>
                    <a:pt x="286" y="2648"/>
                  </a:lnTo>
                  <a:lnTo>
                    <a:pt x="290" y="2639"/>
                  </a:lnTo>
                  <a:lnTo>
                    <a:pt x="293" y="2631"/>
                  </a:lnTo>
                  <a:lnTo>
                    <a:pt x="296" y="2622"/>
                  </a:lnTo>
                  <a:lnTo>
                    <a:pt x="300" y="2613"/>
                  </a:lnTo>
                  <a:lnTo>
                    <a:pt x="303" y="2604"/>
                  </a:lnTo>
                  <a:lnTo>
                    <a:pt x="306" y="2595"/>
                  </a:lnTo>
                  <a:lnTo>
                    <a:pt x="309" y="2586"/>
                  </a:lnTo>
                  <a:lnTo>
                    <a:pt x="313" y="2577"/>
                  </a:lnTo>
                  <a:lnTo>
                    <a:pt x="316" y="2568"/>
                  </a:lnTo>
                  <a:lnTo>
                    <a:pt x="319" y="2559"/>
                  </a:lnTo>
                  <a:lnTo>
                    <a:pt x="322" y="2549"/>
                  </a:lnTo>
                  <a:lnTo>
                    <a:pt x="326" y="2540"/>
                  </a:lnTo>
                  <a:lnTo>
                    <a:pt x="329" y="2530"/>
                  </a:lnTo>
                  <a:lnTo>
                    <a:pt x="332" y="2520"/>
                  </a:lnTo>
                  <a:lnTo>
                    <a:pt x="335" y="2509"/>
                  </a:lnTo>
                  <a:lnTo>
                    <a:pt x="339" y="2499"/>
                  </a:lnTo>
                  <a:lnTo>
                    <a:pt x="342" y="2489"/>
                  </a:lnTo>
                  <a:lnTo>
                    <a:pt x="345" y="2479"/>
                  </a:lnTo>
                  <a:lnTo>
                    <a:pt x="348" y="2468"/>
                  </a:lnTo>
                  <a:lnTo>
                    <a:pt x="352" y="2457"/>
                  </a:lnTo>
                  <a:lnTo>
                    <a:pt x="355" y="2447"/>
                  </a:lnTo>
                  <a:lnTo>
                    <a:pt x="358" y="2436"/>
                  </a:lnTo>
                  <a:lnTo>
                    <a:pt x="361" y="2425"/>
                  </a:lnTo>
                  <a:lnTo>
                    <a:pt x="365" y="2415"/>
                  </a:lnTo>
                  <a:lnTo>
                    <a:pt x="368" y="2404"/>
                  </a:lnTo>
                  <a:lnTo>
                    <a:pt x="371" y="2393"/>
                  </a:lnTo>
                  <a:lnTo>
                    <a:pt x="375" y="2382"/>
                  </a:lnTo>
                  <a:lnTo>
                    <a:pt x="378" y="2370"/>
                  </a:lnTo>
                  <a:lnTo>
                    <a:pt x="381" y="2359"/>
                  </a:lnTo>
                  <a:lnTo>
                    <a:pt x="384" y="2348"/>
                  </a:lnTo>
                  <a:lnTo>
                    <a:pt x="388" y="2337"/>
                  </a:lnTo>
                  <a:lnTo>
                    <a:pt x="391" y="2325"/>
                  </a:lnTo>
                  <a:lnTo>
                    <a:pt x="394" y="2314"/>
                  </a:lnTo>
                  <a:lnTo>
                    <a:pt x="397" y="2302"/>
                  </a:lnTo>
                  <a:lnTo>
                    <a:pt x="401" y="2290"/>
                  </a:lnTo>
                  <a:lnTo>
                    <a:pt x="404" y="2279"/>
                  </a:lnTo>
                  <a:lnTo>
                    <a:pt x="407" y="2267"/>
                  </a:lnTo>
                  <a:lnTo>
                    <a:pt x="410" y="2255"/>
                  </a:lnTo>
                  <a:lnTo>
                    <a:pt x="414" y="2242"/>
                  </a:lnTo>
                  <a:lnTo>
                    <a:pt x="417" y="2230"/>
                  </a:lnTo>
                  <a:lnTo>
                    <a:pt x="420" y="2218"/>
                  </a:lnTo>
                  <a:lnTo>
                    <a:pt x="423" y="2205"/>
                  </a:lnTo>
                  <a:lnTo>
                    <a:pt x="427" y="2193"/>
                  </a:lnTo>
                  <a:lnTo>
                    <a:pt x="430" y="2180"/>
                  </a:lnTo>
                  <a:lnTo>
                    <a:pt x="433" y="2167"/>
                  </a:lnTo>
                  <a:lnTo>
                    <a:pt x="437" y="2155"/>
                  </a:lnTo>
                  <a:lnTo>
                    <a:pt x="440" y="2142"/>
                  </a:lnTo>
                  <a:lnTo>
                    <a:pt x="443" y="2129"/>
                  </a:lnTo>
                  <a:lnTo>
                    <a:pt x="446" y="2116"/>
                  </a:lnTo>
                  <a:lnTo>
                    <a:pt x="450" y="2103"/>
                  </a:lnTo>
                  <a:lnTo>
                    <a:pt x="453" y="2090"/>
                  </a:lnTo>
                  <a:lnTo>
                    <a:pt x="456" y="2077"/>
                  </a:lnTo>
                  <a:lnTo>
                    <a:pt x="459" y="2064"/>
                  </a:lnTo>
                  <a:lnTo>
                    <a:pt x="463" y="2051"/>
                  </a:lnTo>
                  <a:lnTo>
                    <a:pt x="466" y="2038"/>
                  </a:lnTo>
                  <a:lnTo>
                    <a:pt x="469" y="2025"/>
                  </a:lnTo>
                  <a:lnTo>
                    <a:pt x="472" y="2011"/>
                  </a:lnTo>
                  <a:lnTo>
                    <a:pt x="476" y="1998"/>
                  </a:lnTo>
                  <a:lnTo>
                    <a:pt x="479" y="1985"/>
                  </a:lnTo>
                  <a:lnTo>
                    <a:pt x="482" y="1971"/>
                  </a:lnTo>
                  <a:lnTo>
                    <a:pt x="485" y="1958"/>
                  </a:lnTo>
                  <a:lnTo>
                    <a:pt x="489" y="1945"/>
                  </a:lnTo>
                  <a:lnTo>
                    <a:pt x="492" y="1931"/>
                  </a:lnTo>
                  <a:lnTo>
                    <a:pt x="495" y="1917"/>
                  </a:lnTo>
                  <a:lnTo>
                    <a:pt x="498" y="1904"/>
                  </a:lnTo>
                  <a:lnTo>
                    <a:pt x="502" y="1890"/>
                  </a:lnTo>
                  <a:lnTo>
                    <a:pt x="505" y="1876"/>
                  </a:lnTo>
                  <a:lnTo>
                    <a:pt x="508" y="1862"/>
                  </a:lnTo>
                  <a:lnTo>
                    <a:pt x="512" y="1849"/>
                  </a:lnTo>
                  <a:lnTo>
                    <a:pt x="515" y="1835"/>
                  </a:lnTo>
                  <a:lnTo>
                    <a:pt x="518" y="1821"/>
                  </a:lnTo>
                  <a:lnTo>
                    <a:pt x="521" y="1807"/>
                  </a:lnTo>
                  <a:lnTo>
                    <a:pt x="525" y="1793"/>
                  </a:lnTo>
                  <a:lnTo>
                    <a:pt x="528" y="1780"/>
                  </a:lnTo>
                  <a:lnTo>
                    <a:pt x="531" y="1766"/>
                  </a:lnTo>
                  <a:lnTo>
                    <a:pt x="534" y="1752"/>
                  </a:lnTo>
                  <a:lnTo>
                    <a:pt x="538" y="1738"/>
                  </a:lnTo>
                  <a:lnTo>
                    <a:pt x="541" y="1724"/>
                  </a:lnTo>
                  <a:lnTo>
                    <a:pt x="544" y="1710"/>
                  </a:lnTo>
                  <a:lnTo>
                    <a:pt x="547" y="1697"/>
                  </a:lnTo>
                  <a:lnTo>
                    <a:pt x="551" y="1683"/>
                  </a:lnTo>
                  <a:lnTo>
                    <a:pt x="554" y="1669"/>
                  </a:lnTo>
                  <a:lnTo>
                    <a:pt x="557" y="1655"/>
                  </a:lnTo>
                  <a:lnTo>
                    <a:pt x="560" y="1642"/>
                  </a:lnTo>
                  <a:lnTo>
                    <a:pt x="564" y="1628"/>
                  </a:lnTo>
                  <a:lnTo>
                    <a:pt x="567" y="1614"/>
                  </a:lnTo>
                  <a:lnTo>
                    <a:pt x="570" y="1601"/>
                  </a:lnTo>
                  <a:lnTo>
                    <a:pt x="573" y="1587"/>
                  </a:lnTo>
                  <a:lnTo>
                    <a:pt x="577" y="1574"/>
                  </a:lnTo>
                  <a:lnTo>
                    <a:pt x="580" y="1560"/>
                  </a:lnTo>
                  <a:lnTo>
                    <a:pt x="583" y="1547"/>
                  </a:lnTo>
                  <a:lnTo>
                    <a:pt x="587" y="1533"/>
                  </a:lnTo>
                  <a:lnTo>
                    <a:pt x="590" y="1520"/>
                  </a:lnTo>
                  <a:lnTo>
                    <a:pt x="593" y="1506"/>
                  </a:lnTo>
                  <a:lnTo>
                    <a:pt x="596" y="1493"/>
                  </a:lnTo>
                  <a:lnTo>
                    <a:pt x="600" y="1479"/>
                  </a:lnTo>
                  <a:lnTo>
                    <a:pt x="603" y="1466"/>
                  </a:lnTo>
                  <a:lnTo>
                    <a:pt x="606" y="1453"/>
                  </a:lnTo>
                  <a:lnTo>
                    <a:pt x="609" y="1439"/>
                  </a:lnTo>
                  <a:lnTo>
                    <a:pt x="613" y="1426"/>
                  </a:lnTo>
                  <a:lnTo>
                    <a:pt x="616" y="1413"/>
                  </a:lnTo>
                  <a:lnTo>
                    <a:pt x="619" y="1400"/>
                  </a:lnTo>
                  <a:lnTo>
                    <a:pt x="622" y="1386"/>
                  </a:lnTo>
                  <a:lnTo>
                    <a:pt x="626" y="1373"/>
                  </a:lnTo>
                  <a:lnTo>
                    <a:pt x="629" y="1360"/>
                  </a:lnTo>
                  <a:lnTo>
                    <a:pt x="632" y="1347"/>
                  </a:lnTo>
                  <a:lnTo>
                    <a:pt x="635" y="1334"/>
                  </a:lnTo>
                  <a:lnTo>
                    <a:pt x="639" y="1320"/>
                  </a:lnTo>
                  <a:lnTo>
                    <a:pt x="642" y="1307"/>
                  </a:lnTo>
                  <a:lnTo>
                    <a:pt x="645" y="1294"/>
                  </a:lnTo>
                  <a:lnTo>
                    <a:pt x="648" y="1281"/>
                  </a:lnTo>
                  <a:lnTo>
                    <a:pt x="652" y="1268"/>
                  </a:lnTo>
                  <a:lnTo>
                    <a:pt x="655" y="1255"/>
                  </a:lnTo>
                  <a:lnTo>
                    <a:pt x="658" y="1243"/>
                  </a:lnTo>
                  <a:lnTo>
                    <a:pt x="662" y="1230"/>
                  </a:lnTo>
                  <a:lnTo>
                    <a:pt x="665" y="1217"/>
                  </a:lnTo>
                  <a:lnTo>
                    <a:pt x="668" y="1205"/>
                  </a:lnTo>
                  <a:lnTo>
                    <a:pt x="671" y="1192"/>
                  </a:lnTo>
                  <a:lnTo>
                    <a:pt x="675" y="1180"/>
                  </a:lnTo>
                  <a:lnTo>
                    <a:pt x="678" y="1167"/>
                  </a:lnTo>
                  <a:lnTo>
                    <a:pt x="681" y="1154"/>
                  </a:lnTo>
                  <a:lnTo>
                    <a:pt x="684" y="1142"/>
                  </a:lnTo>
                  <a:lnTo>
                    <a:pt x="688" y="1129"/>
                  </a:lnTo>
                  <a:lnTo>
                    <a:pt x="691" y="1116"/>
                  </a:lnTo>
                  <a:lnTo>
                    <a:pt x="694" y="1104"/>
                  </a:lnTo>
                  <a:lnTo>
                    <a:pt x="697" y="1091"/>
                  </a:lnTo>
                  <a:lnTo>
                    <a:pt x="701" y="1078"/>
                  </a:lnTo>
                  <a:lnTo>
                    <a:pt x="704" y="1065"/>
                  </a:lnTo>
                  <a:lnTo>
                    <a:pt x="707" y="1052"/>
                  </a:lnTo>
                  <a:lnTo>
                    <a:pt x="710" y="1040"/>
                  </a:lnTo>
                  <a:lnTo>
                    <a:pt x="714" y="1027"/>
                  </a:lnTo>
                  <a:lnTo>
                    <a:pt x="717" y="1014"/>
                  </a:lnTo>
                  <a:lnTo>
                    <a:pt x="720" y="1001"/>
                  </a:lnTo>
                  <a:lnTo>
                    <a:pt x="723" y="988"/>
                  </a:lnTo>
                  <a:lnTo>
                    <a:pt x="727" y="975"/>
                  </a:lnTo>
                  <a:lnTo>
                    <a:pt x="730" y="961"/>
                  </a:lnTo>
                  <a:lnTo>
                    <a:pt x="733" y="948"/>
                  </a:lnTo>
                  <a:lnTo>
                    <a:pt x="737" y="936"/>
                  </a:lnTo>
                  <a:lnTo>
                    <a:pt x="740" y="923"/>
                  </a:lnTo>
                  <a:lnTo>
                    <a:pt x="743" y="910"/>
                  </a:lnTo>
                  <a:lnTo>
                    <a:pt x="746" y="898"/>
                  </a:lnTo>
                  <a:lnTo>
                    <a:pt x="750" y="885"/>
                  </a:lnTo>
                  <a:lnTo>
                    <a:pt x="753" y="872"/>
                  </a:lnTo>
                  <a:lnTo>
                    <a:pt x="756" y="860"/>
                  </a:lnTo>
                  <a:lnTo>
                    <a:pt x="759" y="847"/>
                  </a:lnTo>
                  <a:lnTo>
                    <a:pt x="763" y="835"/>
                  </a:lnTo>
                  <a:lnTo>
                    <a:pt x="766" y="822"/>
                  </a:lnTo>
                  <a:lnTo>
                    <a:pt x="769" y="810"/>
                  </a:lnTo>
                  <a:lnTo>
                    <a:pt x="772" y="798"/>
                  </a:lnTo>
                  <a:lnTo>
                    <a:pt x="776" y="786"/>
                  </a:lnTo>
                  <a:lnTo>
                    <a:pt x="779" y="774"/>
                  </a:lnTo>
                  <a:lnTo>
                    <a:pt x="782" y="762"/>
                  </a:lnTo>
                  <a:lnTo>
                    <a:pt x="785" y="750"/>
                  </a:lnTo>
                  <a:lnTo>
                    <a:pt x="789" y="739"/>
                  </a:lnTo>
                  <a:lnTo>
                    <a:pt x="792" y="728"/>
                  </a:lnTo>
                  <a:lnTo>
                    <a:pt x="795" y="717"/>
                  </a:lnTo>
                  <a:lnTo>
                    <a:pt x="799" y="706"/>
                  </a:lnTo>
                  <a:lnTo>
                    <a:pt x="802" y="695"/>
                  </a:lnTo>
                  <a:lnTo>
                    <a:pt x="805" y="685"/>
                  </a:lnTo>
                  <a:lnTo>
                    <a:pt x="808" y="675"/>
                  </a:lnTo>
                  <a:lnTo>
                    <a:pt x="812" y="665"/>
                  </a:lnTo>
                  <a:lnTo>
                    <a:pt x="815" y="656"/>
                  </a:lnTo>
                  <a:lnTo>
                    <a:pt x="818" y="648"/>
                  </a:lnTo>
                  <a:lnTo>
                    <a:pt x="821" y="640"/>
                  </a:lnTo>
                  <a:lnTo>
                    <a:pt x="825" y="633"/>
                  </a:lnTo>
                  <a:lnTo>
                    <a:pt x="828" y="625"/>
                  </a:lnTo>
                  <a:lnTo>
                    <a:pt x="831" y="619"/>
                  </a:lnTo>
                  <a:lnTo>
                    <a:pt x="834" y="612"/>
                  </a:lnTo>
                  <a:lnTo>
                    <a:pt x="838" y="606"/>
                  </a:lnTo>
                  <a:lnTo>
                    <a:pt x="841" y="600"/>
                  </a:lnTo>
                  <a:lnTo>
                    <a:pt x="844" y="595"/>
                  </a:lnTo>
                  <a:lnTo>
                    <a:pt x="847" y="589"/>
                  </a:lnTo>
                  <a:lnTo>
                    <a:pt x="851" y="585"/>
                  </a:lnTo>
                  <a:lnTo>
                    <a:pt x="854" y="580"/>
                  </a:lnTo>
                  <a:lnTo>
                    <a:pt x="857" y="576"/>
                  </a:lnTo>
                  <a:lnTo>
                    <a:pt x="860" y="573"/>
                  </a:lnTo>
                  <a:lnTo>
                    <a:pt x="864" y="569"/>
                  </a:lnTo>
                  <a:lnTo>
                    <a:pt x="867" y="566"/>
                  </a:lnTo>
                  <a:lnTo>
                    <a:pt x="870" y="564"/>
                  </a:lnTo>
                  <a:lnTo>
                    <a:pt x="874" y="562"/>
                  </a:lnTo>
                  <a:lnTo>
                    <a:pt x="877" y="560"/>
                  </a:lnTo>
                  <a:lnTo>
                    <a:pt x="880" y="558"/>
                  </a:lnTo>
                  <a:lnTo>
                    <a:pt x="883" y="557"/>
                  </a:lnTo>
                  <a:lnTo>
                    <a:pt x="887" y="557"/>
                  </a:lnTo>
                  <a:lnTo>
                    <a:pt x="890" y="556"/>
                  </a:lnTo>
                  <a:lnTo>
                    <a:pt x="893" y="556"/>
                  </a:lnTo>
                  <a:lnTo>
                    <a:pt x="896" y="557"/>
                  </a:lnTo>
                  <a:lnTo>
                    <a:pt x="900" y="559"/>
                  </a:lnTo>
                  <a:lnTo>
                    <a:pt x="903" y="561"/>
                  </a:lnTo>
                  <a:lnTo>
                    <a:pt x="906" y="563"/>
                  </a:lnTo>
                  <a:lnTo>
                    <a:pt x="909" y="566"/>
                  </a:lnTo>
                  <a:lnTo>
                    <a:pt x="913" y="569"/>
                  </a:lnTo>
                  <a:lnTo>
                    <a:pt x="916" y="573"/>
                  </a:lnTo>
                  <a:lnTo>
                    <a:pt x="919" y="577"/>
                  </a:lnTo>
                  <a:lnTo>
                    <a:pt x="922" y="581"/>
                  </a:lnTo>
                  <a:lnTo>
                    <a:pt x="926" y="585"/>
                  </a:lnTo>
                  <a:lnTo>
                    <a:pt x="929" y="589"/>
                  </a:lnTo>
                  <a:lnTo>
                    <a:pt x="932" y="594"/>
                  </a:lnTo>
                  <a:lnTo>
                    <a:pt x="935" y="599"/>
                  </a:lnTo>
                  <a:lnTo>
                    <a:pt x="939" y="604"/>
                  </a:lnTo>
                  <a:lnTo>
                    <a:pt x="942" y="609"/>
                  </a:lnTo>
                  <a:lnTo>
                    <a:pt x="945" y="614"/>
                  </a:lnTo>
                  <a:lnTo>
                    <a:pt x="949" y="619"/>
                  </a:lnTo>
                  <a:lnTo>
                    <a:pt x="952" y="625"/>
                  </a:lnTo>
                  <a:lnTo>
                    <a:pt x="955" y="630"/>
                  </a:lnTo>
                  <a:lnTo>
                    <a:pt x="958" y="636"/>
                  </a:lnTo>
                  <a:lnTo>
                    <a:pt x="962" y="641"/>
                  </a:lnTo>
                  <a:lnTo>
                    <a:pt x="965" y="646"/>
                  </a:lnTo>
                  <a:lnTo>
                    <a:pt x="968" y="652"/>
                  </a:lnTo>
                  <a:lnTo>
                    <a:pt x="971" y="657"/>
                  </a:lnTo>
                  <a:lnTo>
                    <a:pt x="975" y="663"/>
                  </a:lnTo>
                  <a:lnTo>
                    <a:pt x="978" y="668"/>
                  </a:lnTo>
                  <a:lnTo>
                    <a:pt x="981" y="673"/>
                  </a:lnTo>
                  <a:lnTo>
                    <a:pt x="984" y="678"/>
                  </a:lnTo>
                  <a:lnTo>
                    <a:pt x="988" y="683"/>
                  </a:lnTo>
                  <a:lnTo>
                    <a:pt x="991" y="688"/>
                  </a:lnTo>
                  <a:lnTo>
                    <a:pt x="994" y="693"/>
                  </a:lnTo>
                  <a:lnTo>
                    <a:pt x="997" y="697"/>
                  </a:lnTo>
                  <a:lnTo>
                    <a:pt x="1001" y="702"/>
                  </a:lnTo>
                  <a:lnTo>
                    <a:pt x="1004" y="706"/>
                  </a:lnTo>
                  <a:lnTo>
                    <a:pt x="1007" y="710"/>
                  </a:lnTo>
                  <a:lnTo>
                    <a:pt x="1010" y="714"/>
                  </a:lnTo>
                  <a:lnTo>
                    <a:pt x="1014" y="718"/>
                  </a:lnTo>
                  <a:lnTo>
                    <a:pt x="1017" y="722"/>
                  </a:lnTo>
                  <a:lnTo>
                    <a:pt x="1020" y="726"/>
                  </a:lnTo>
                  <a:lnTo>
                    <a:pt x="1024" y="729"/>
                  </a:lnTo>
                  <a:lnTo>
                    <a:pt x="1027" y="732"/>
                  </a:lnTo>
                  <a:lnTo>
                    <a:pt x="1030" y="736"/>
                  </a:lnTo>
                  <a:lnTo>
                    <a:pt x="1033" y="739"/>
                  </a:lnTo>
                  <a:lnTo>
                    <a:pt x="1037" y="741"/>
                  </a:lnTo>
                  <a:lnTo>
                    <a:pt x="1040" y="744"/>
                  </a:lnTo>
                  <a:lnTo>
                    <a:pt x="1043" y="747"/>
                  </a:lnTo>
                  <a:lnTo>
                    <a:pt x="1046" y="749"/>
                  </a:lnTo>
                  <a:lnTo>
                    <a:pt x="1050" y="751"/>
                  </a:lnTo>
                  <a:lnTo>
                    <a:pt x="1053" y="753"/>
                  </a:lnTo>
                  <a:lnTo>
                    <a:pt x="1056" y="755"/>
                  </a:lnTo>
                  <a:lnTo>
                    <a:pt x="1059" y="757"/>
                  </a:lnTo>
                  <a:lnTo>
                    <a:pt x="1063" y="758"/>
                  </a:lnTo>
                  <a:lnTo>
                    <a:pt x="1066" y="759"/>
                  </a:lnTo>
                  <a:lnTo>
                    <a:pt x="1069" y="760"/>
                  </a:lnTo>
                  <a:lnTo>
                    <a:pt x="1072" y="761"/>
                  </a:lnTo>
                  <a:lnTo>
                    <a:pt x="1076" y="761"/>
                  </a:lnTo>
                  <a:lnTo>
                    <a:pt x="1079" y="761"/>
                  </a:lnTo>
                  <a:lnTo>
                    <a:pt x="1082" y="762"/>
                  </a:lnTo>
                  <a:lnTo>
                    <a:pt x="1085" y="762"/>
                  </a:lnTo>
                  <a:lnTo>
                    <a:pt x="1089" y="761"/>
                  </a:lnTo>
                  <a:lnTo>
                    <a:pt x="1092" y="761"/>
                  </a:lnTo>
                  <a:lnTo>
                    <a:pt x="1095" y="761"/>
                  </a:lnTo>
                  <a:lnTo>
                    <a:pt x="1099" y="760"/>
                  </a:lnTo>
                  <a:lnTo>
                    <a:pt x="1102" y="759"/>
                  </a:lnTo>
                  <a:lnTo>
                    <a:pt x="1105" y="758"/>
                  </a:lnTo>
                  <a:lnTo>
                    <a:pt x="1108" y="757"/>
                  </a:lnTo>
                  <a:lnTo>
                    <a:pt x="1112" y="755"/>
                  </a:lnTo>
                  <a:lnTo>
                    <a:pt x="1115" y="754"/>
                  </a:lnTo>
                  <a:lnTo>
                    <a:pt x="1118" y="752"/>
                  </a:lnTo>
                  <a:lnTo>
                    <a:pt x="1121" y="750"/>
                  </a:lnTo>
                  <a:lnTo>
                    <a:pt x="1125" y="748"/>
                  </a:lnTo>
                  <a:lnTo>
                    <a:pt x="1128" y="746"/>
                  </a:lnTo>
                  <a:lnTo>
                    <a:pt x="1131" y="743"/>
                  </a:lnTo>
                  <a:lnTo>
                    <a:pt x="1134" y="741"/>
                  </a:lnTo>
                  <a:lnTo>
                    <a:pt x="1138" y="738"/>
                  </a:lnTo>
                  <a:lnTo>
                    <a:pt x="1141" y="735"/>
                  </a:lnTo>
                  <a:lnTo>
                    <a:pt x="1144" y="732"/>
                  </a:lnTo>
                  <a:lnTo>
                    <a:pt x="1147" y="728"/>
                  </a:lnTo>
                  <a:lnTo>
                    <a:pt x="1151" y="724"/>
                  </a:lnTo>
                  <a:lnTo>
                    <a:pt x="1154" y="720"/>
                  </a:lnTo>
                  <a:lnTo>
                    <a:pt x="1157" y="716"/>
                  </a:lnTo>
                  <a:lnTo>
                    <a:pt x="1161" y="711"/>
                  </a:lnTo>
                  <a:lnTo>
                    <a:pt x="1164" y="707"/>
                  </a:lnTo>
                  <a:lnTo>
                    <a:pt x="1167" y="702"/>
                  </a:lnTo>
                  <a:lnTo>
                    <a:pt x="1170" y="697"/>
                  </a:lnTo>
                  <a:lnTo>
                    <a:pt x="1174" y="692"/>
                  </a:lnTo>
                  <a:lnTo>
                    <a:pt x="1177" y="687"/>
                  </a:lnTo>
                  <a:lnTo>
                    <a:pt x="1180" y="682"/>
                  </a:lnTo>
                  <a:lnTo>
                    <a:pt x="1183" y="676"/>
                  </a:lnTo>
                  <a:lnTo>
                    <a:pt x="1187" y="671"/>
                  </a:lnTo>
                  <a:lnTo>
                    <a:pt x="1190" y="665"/>
                  </a:lnTo>
                  <a:lnTo>
                    <a:pt x="1193" y="659"/>
                  </a:lnTo>
                  <a:lnTo>
                    <a:pt x="1196" y="653"/>
                  </a:lnTo>
                  <a:lnTo>
                    <a:pt x="1200" y="647"/>
                  </a:lnTo>
                  <a:lnTo>
                    <a:pt x="1203" y="640"/>
                  </a:lnTo>
                  <a:lnTo>
                    <a:pt x="1206" y="634"/>
                  </a:lnTo>
                  <a:lnTo>
                    <a:pt x="1209" y="627"/>
                  </a:lnTo>
                  <a:lnTo>
                    <a:pt x="1213" y="620"/>
                  </a:lnTo>
                  <a:lnTo>
                    <a:pt x="1216" y="613"/>
                  </a:lnTo>
                  <a:lnTo>
                    <a:pt x="1219" y="606"/>
                  </a:lnTo>
                  <a:lnTo>
                    <a:pt x="1222" y="599"/>
                  </a:lnTo>
                  <a:lnTo>
                    <a:pt x="1226" y="591"/>
                  </a:lnTo>
                  <a:lnTo>
                    <a:pt x="1229" y="583"/>
                  </a:lnTo>
                  <a:lnTo>
                    <a:pt x="1232" y="575"/>
                  </a:lnTo>
                  <a:lnTo>
                    <a:pt x="1236" y="567"/>
                  </a:lnTo>
                  <a:lnTo>
                    <a:pt x="1239" y="559"/>
                  </a:lnTo>
                  <a:lnTo>
                    <a:pt x="1242" y="551"/>
                  </a:lnTo>
                  <a:lnTo>
                    <a:pt x="1245" y="542"/>
                  </a:lnTo>
                  <a:lnTo>
                    <a:pt x="1249" y="534"/>
                  </a:lnTo>
                  <a:lnTo>
                    <a:pt x="1252" y="525"/>
                  </a:lnTo>
                  <a:lnTo>
                    <a:pt x="1255" y="516"/>
                  </a:lnTo>
                  <a:lnTo>
                    <a:pt x="1258" y="508"/>
                  </a:lnTo>
                  <a:lnTo>
                    <a:pt x="1262" y="499"/>
                  </a:lnTo>
                  <a:lnTo>
                    <a:pt x="1265" y="490"/>
                  </a:lnTo>
                  <a:lnTo>
                    <a:pt x="1268" y="481"/>
                  </a:lnTo>
                  <a:lnTo>
                    <a:pt x="1271" y="472"/>
                  </a:lnTo>
                  <a:lnTo>
                    <a:pt x="1275" y="463"/>
                  </a:lnTo>
                  <a:lnTo>
                    <a:pt x="1278" y="455"/>
                  </a:lnTo>
                  <a:lnTo>
                    <a:pt x="1281" y="446"/>
                  </a:lnTo>
                  <a:lnTo>
                    <a:pt x="1284" y="437"/>
                  </a:lnTo>
                  <a:lnTo>
                    <a:pt x="1288" y="428"/>
                  </a:lnTo>
                  <a:lnTo>
                    <a:pt x="1291" y="419"/>
                  </a:lnTo>
                  <a:lnTo>
                    <a:pt x="1294" y="410"/>
                  </a:lnTo>
                  <a:lnTo>
                    <a:pt x="1297" y="401"/>
                  </a:lnTo>
                  <a:lnTo>
                    <a:pt x="1301" y="393"/>
                  </a:lnTo>
                  <a:lnTo>
                    <a:pt x="1304" y="384"/>
                  </a:lnTo>
                  <a:lnTo>
                    <a:pt x="1307" y="375"/>
                  </a:lnTo>
                  <a:lnTo>
                    <a:pt x="1311" y="367"/>
                  </a:lnTo>
                  <a:lnTo>
                    <a:pt x="1314" y="359"/>
                  </a:lnTo>
                  <a:lnTo>
                    <a:pt x="1317" y="351"/>
                  </a:lnTo>
                  <a:lnTo>
                    <a:pt x="1320" y="343"/>
                  </a:lnTo>
                  <a:lnTo>
                    <a:pt x="1324" y="335"/>
                  </a:lnTo>
                  <a:lnTo>
                    <a:pt x="1327" y="327"/>
                  </a:lnTo>
                  <a:lnTo>
                    <a:pt x="1330" y="319"/>
                  </a:lnTo>
                  <a:lnTo>
                    <a:pt x="1333" y="312"/>
                  </a:lnTo>
                  <a:lnTo>
                    <a:pt x="1337" y="305"/>
                  </a:lnTo>
                  <a:lnTo>
                    <a:pt x="1340" y="298"/>
                  </a:lnTo>
                  <a:lnTo>
                    <a:pt x="1343" y="291"/>
                  </a:lnTo>
                  <a:lnTo>
                    <a:pt x="1346" y="284"/>
                  </a:lnTo>
                  <a:lnTo>
                    <a:pt x="1350" y="278"/>
                  </a:lnTo>
                  <a:lnTo>
                    <a:pt x="1353" y="272"/>
                  </a:lnTo>
                  <a:lnTo>
                    <a:pt x="1356" y="266"/>
                  </a:lnTo>
                  <a:lnTo>
                    <a:pt x="1359" y="260"/>
                  </a:lnTo>
                  <a:lnTo>
                    <a:pt x="1363" y="255"/>
                  </a:lnTo>
                  <a:lnTo>
                    <a:pt x="1366" y="250"/>
                  </a:lnTo>
                  <a:lnTo>
                    <a:pt x="1369" y="245"/>
                  </a:lnTo>
                  <a:lnTo>
                    <a:pt x="1372" y="241"/>
                  </a:lnTo>
                  <a:lnTo>
                    <a:pt x="1376" y="237"/>
                  </a:lnTo>
                  <a:lnTo>
                    <a:pt x="1379" y="233"/>
                  </a:lnTo>
                  <a:lnTo>
                    <a:pt x="1382" y="229"/>
                  </a:lnTo>
                  <a:lnTo>
                    <a:pt x="1386" y="226"/>
                  </a:lnTo>
                  <a:lnTo>
                    <a:pt x="1389" y="224"/>
                  </a:lnTo>
                  <a:lnTo>
                    <a:pt x="1392" y="223"/>
                  </a:lnTo>
                  <a:lnTo>
                    <a:pt x="1395" y="222"/>
                  </a:lnTo>
                  <a:lnTo>
                    <a:pt x="1399" y="221"/>
                  </a:lnTo>
                  <a:lnTo>
                    <a:pt x="1402" y="220"/>
                  </a:lnTo>
                  <a:lnTo>
                    <a:pt x="1405" y="220"/>
                  </a:lnTo>
                  <a:lnTo>
                    <a:pt x="1408" y="220"/>
                  </a:lnTo>
                  <a:lnTo>
                    <a:pt x="1412" y="221"/>
                  </a:lnTo>
                  <a:lnTo>
                    <a:pt x="1415" y="221"/>
                  </a:lnTo>
                  <a:lnTo>
                    <a:pt x="1418" y="222"/>
                  </a:lnTo>
                  <a:lnTo>
                    <a:pt x="1421" y="224"/>
                  </a:lnTo>
                  <a:lnTo>
                    <a:pt x="1425" y="225"/>
                  </a:lnTo>
                  <a:lnTo>
                    <a:pt x="1428" y="227"/>
                  </a:lnTo>
                  <a:lnTo>
                    <a:pt x="1431" y="229"/>
                  </a:lnTo>
                  <a:lnTo>
                    <a:pt x="1434" y="231"/>
                  </a:lnTo>
                  <a:lnTo>
                    <a:pt x="1438" y="233"/>
                  </a:lnTo>
                  <a:lnTo>
                    <a:pt x="1441" y="236"/>
                  </a:lnTo>
                  <a:lnTo>
                    <a:pt x="1444" y="239"/>
                  </a:lnTo>
                  <a:lnTo>
                    <a:pt x="1447" y="241"/>
                  </a:lnTo>
                  <a:lnTo>
                    <a:pt x="1451" y="245"/>
                  </a:lnTo>
                  <a:lnTo>
                    <a:pt x="1454" y="248"/>
                  </a:lnTo>
                  <a:lnTo>
                    <a:pt x="1457" y="251"/>
                  </a:lnTo>
                  <a:lnTo>
                    <a:pt x="1461" y="255"/>
                  </a:lnTo>
                  <a:lnTo>
                    <a:pt x="1464" y="258"/>
                  </a:lnTo>
                  <a:lnTo>
                    <a:pt x="1467" y="262"/>
                  </a:lnTo>
                  <a:lnTo>
                    <a:pt x="1470" y="266"/>
                  </a:lnTo>
                  <a:lnTo>
                    <a:pt x="1474" y="270"/>
                  </a:lnTo>
                  <a:lnTo>
                    <a:pt x="1477" y="274"/>
                  </a:lnTo>
                  <a:lnTo>
                    <a:pt x="1480" y="279"/>
                  </a:lnTo>
                  <a:lnTo>
                    <a:pt x="1483" y="283"/>
                  </a:lnTo>
                  <a:lnTo>
                    <a:pt x="1487" y="287"/>
                  </a:lnTo>
                  <a:lnTo>
                    <a:pt x="1490" y="292"/>
                  </a:lnTo>
                  <a:lnTo>
                    <a:pt x="1493" y="296"/>
                  </a:lnTo>
                  <a:lnTo>
                    <a:pt x="1496" y="301"/>
                  </a:lnTo>
                  <a:lnTo>
                    <a:pt x="1500" y="305"/>
                  </a:lnTo>
                  <a:lnTo>
                    <a:pt x="1503" y="310"/>
                  </a:lnTo>
                  <a:lnTo>
                    <a:pt x="1506" y="314"/>
                  </a:lnTo>
                  <a:lnTo>
                    <a:pt x="1509" y="319"/>
                  </a:lnTo>
                  <a:lnTo>
                    <a:pt x="1513" y="323"/>
                  </a:lnTo>
                  <a:lnTo>
                    <a:pt x="1516" y="328"/>
                  </a:lnTo>
                  <a:lnTo>
                    <a:pt x="1519" y="332"/>
                  </a:lnTo>
                  <a:lnTo>
                    <a:pt x="1523" y="337"/>
                  </a:lnTo>
                  <a:lnTo>
                    <a:pt x="1526" y="341"/>
                  </a:lnTo>
                  <a:lnTo>
                    <a:pt x="1529" y="345"/>
                  </a:lnTo>
                  <a:lnTo>
                    <a:pt x="1532" y="349"/>
                  </a:lnTo>
                  <a:lnTo>
                    <a:pt x="1536" y="353"/>
                  </a:lnTo>
                  <a:lnTo>
                    <a:pt x="1539" y="357"/>
                  </a:lnTo>
                  <a:lnTo>
                    <a:pt x="1542" y="361"/>
                  </a:lnTo>
                  <a:lnTo>
                    <a:pt x="1545" y="365"/>
                  </a:lnTo>
                  <a:lnTo>
                    <a:pt x="1549" y="369"/>
                  </a:lnTo>
                  <a:lnTo>
                    <a:pt x="1552" y="373"/>
                  </a:lnTo>
                  <a:lnTo>
                    <a:pt x="1555" y="376"/>
                  </a:lnTo>
                  <a:lnTo>
                    <a:pt x="1558" y="380"/>
                  </a:lnTo>
                  <a:lnTo>
                    <a:pt x="1562" y="383"/>
                  </a:lnTo>
                  <a:lnTo>
                    <a:pt x="1565" y="386"/>
                  </a:lnTo>
                  <a:lnTo>
                    <a:pt x="1568" y="390"/>
                  </a:lnTo>
                  <a:lnTo>
                    <a:pt x="1571" y="393"/>
                  </a:lnTo>
                  <a:lnTo>
                    <a:pt x="1575" y="396"/>
                  </a:lnTo>
                  <a:lnTo>
                    <a:pt x="1578" y="399"/>
                  </a:lnTo>
                  <a:lnTo>
                    <a:pt x="1581" y="401"/>
                  </a:lnTo>
                  <a:lnTo>
                    <a:pt x="1584" y="404"/>
                  </a:lnTo>
                  <a:lnTo>
                    <a:pt x="1588" y="406"/>
                  </a:lnTo>
                  <a:lnTo>
                    <a:pt x="1591" y="409"/>
                  </a:lnTo>
                  <a:lnTo>
                    <a:pt x="1594" y="411"/>
                  </a:lnTo>
                  <a:lnTo>
                    <a:pt x="1598" y="413"/>
                  </a:lnTo>
                  <a:lnTo>
                    <a:pt x="1601" y="416"/>
                  </a:lnTo>
                  <a:lnTo>
                    <a:pt x="1604" y="418"/>
                  </a:lnTo>
                  <a:lnTo>
                    <a:pt x="1607" y="420"/>
                  </a:lnTo>
                  <a:lnTo>
                    <a:pt x="1611" y="421"/>
                  </a:lnTo>
                  <a:lnTo>
                    <a:pt x="1614" y="423"/>
                  </a:lnTo>
                  <a:lnTo>
                    <a:pt x="1617" y="425"/>
                  </a:lnTo>
                  <a:lnTo>
                    <a:pt x="1620" y="426"/>
                  </a:lnTo>
                  <a:lnTo>
                    <a:pt x="1624" y="428"/>
                  </a:lnTo>
                  <a:lnTo>
                    <a:pt x="1627" y="429"/>
                  </a:lnTo>
                  <a:lnTo>
                    <a:pt x="1630" y="430"/>
                  </a:lnTo>
                  <a:lnTo>
                    <a:pt x="1633" y="431"/>
                  </a:lnTo>
                  <a:lnTo>
                    <a:pt x="1637" y="432"/>
                  </a:lnTo>
                  <a:lnTo>
                    <a:pt x="1640" y="433"/>
                  </a:lnTo>
                  <a:lnTo>
                    <a:pt x="1643" y="434"/>
                  </a:lnTo>
                  <a:lnTo>
                    <a:pt x="1646" y="434"/>
                  </a:lnTo>
                  <a:lnTo>
                    <a:pt x="1650" y="435"/>
                  </a:lnTo>
                  <a:lnTo>
                    <a:pt x="1653" y="435"/>
                  </a:lnTo>
                  <a:lnTo>
                    <a:pt x="1656" y="436"/>
                  </a:lnTo>
                  <a:lnTo>
                    <a:pt x="1659" y="436"/>
                  </a:lnTo>
                  <a:lnTo>
                    <a:pt x="1663" y="436"/>
                  </a:lnTo>
                  <a:lnTo>
                    <a:pt x="1666" y="437"/>
                  </a:lnTo>
                  <a:lnTo>
                    <a:pt x="1669" y="437"/>
                  </a:lnTo>
                  <a:lnTo>
                    <a:pt x="1673" y="437"/>
                  </a:lnTo>
                  <a:lnTo>
                    <a:pt x="1676" y="437"/>
                  </a:lnTo>
                  <a:lnTo>
                    <a:pt x="1679" y="437"/>
                  </a:lnTo>
                  <a:lnTo>
                    <a:pt x="1682" y="436"/>
                  </a:lnTo>
                  <a:lnTo>
                    <a:pt x="1686" y="436"/>
                  </a:lnTo>
                  <a:lnTo>
                    <a:pt x="1689" y="436"/>
                  </a:lnTo>
                  <a:lnTo>
                    <a:pt x="1692" y="435"/>
                  </a:lnTo>
                  <a:lnTo>
                    <a:pt x="1695" y="435"/>
                  </a:lnTo>
                  <a:lnTo>
                    <a:pt x="1699" y="434"/>
                  </a:lnTo>
                  <a:lnTo>
                    <a:pt x="1702" y="434"/>
                  </a:lnTo>
                  <a:lnTo>
                    <a:pt x="1705" y="433"/>
                  </a:lnTo>
                  <a:lnTo>
                    <a:pt x="1708" y="433"/>
                  </a:lnTo>
                  <a:lnTo>
                    <a:pt x="1712" y="432"/>
                  </a:lnTo>
                  <a:lnTo>
                    <a:pt x="1715" y="431"/>
                  </a:lnTo>
                  <a:lnTo>
                    <a:pt x="1718" y="430"/>
                  </a:lnTo>
                  <a:lnTo>
                    <a:pt x="1721" y="428"/>
                  </a:lnTo>
                  <a:lnTo>
                    <a:pt x="1725" y="427"/>
                  </a:lnTo>
                  <a:lnTo>
                    <a:pt x="1728" y="426"/>
                  </a:lnTo>
                  <a:lnTo>
                    <a:pt x="1731" y="424"/>
                  </a:lnTo>
                  <a:lnTo>
                    <a:pt x="1734" y="423"/>
                  </a:lnTo>
                  <a:lnTo>
                    <a:pt x="1738" y="422"/>
                  </a:lnTo>
                  <a:lnTo>
                    <a:pt x="1741" y="420"/>
                  </a:lnTo>
                  <a:lnTo>
                    <a:pt x="1744" y="419"/>
                  </a:lnTo>
                  <a:lnTo>
                    <a:pt x="1748" y="417"/>
                  </a:lnTo>
                  <a:lnTo>
                    <a:pt x="1751" y="415"/>
                  </a:lnTo>
                  <a:lnTo>
                    <a:pt x="1754" y="414"/>
                  </a:lnTo>
                  <a:lnTo>
                    <a:pt x="1757" y="412"/>
                  </a:lnTo>
                  <a:lnTo>
                    <a:pt x="1761" y="410"/>
                  </a:lnTo>
                  <a:lnTo>
                    <a:pt x="1764" y="409"/>
                  </a:lnTo>
                  <a:lnTo>
                    <a:pt x="1767" y="407"/>
                  </a:lnTo>
                  <a:lnTo>
                    <a:pt x="1770" y="405"/>
                  </a:lnTo>
                  <a:lnTo>
                    <a:pt x="1774" y="403"/>
                  </a:lnTo>
                  <a:lnTo>
                    <a:pt x="1777" y="401"/>
                  </a:lnTo>
                  <a:lnTo>
                    <a:pt x="1780" y="400"/>
                  </a:lnTo>
                  <a:lnTo>
                    <a:pt x="1783" y="398"/>
                  </a:lnTo>
                  <a:lnTo>
                    <a:pt x="1787" y="396"/>
                  </a:lnTo>
                  <a:lnTo>
                    <a:pt x="1790" y="394"/>
                  </a:lnTo>
                  <a:lnTo>
                    <a:pt x="1793" y="392"/>
                  </a:lnTo>
                  <a:lnTo>
                    <a:pt x="1796" y="390"/>
                  </a:lnTo>
                  <a:lnTo>
                    <a:pt x="1800" y="387"/>
                  </a:lnTo>
                  <a:lnTo>
                    <a:pt x="1803" y="385"/>
                  </a:lnTo>
                  <a:lnTo>
                    <a:pt x="1806" y="383"/>
                  </a:lnTo>
                  <a:lnTo>
                    <a:pt x="1809" y="381"/>
                  </a:lnTo>
                  <a:lnTo>
                    <a:pt x="1813" y="378"/>
                  </a:lnTo>
                  <a:lnTo>
                    <a:pt x="1816" y="376"/>
                  </a:lnTo>
                  <a:lnTo>
                    <a:pt x="1819" y="374"/>
                  </a:lnTo>
                  <a:lnTo>
                    <a:pt x="1823" y="372"/>
                  </a:lnTo>
                  <a:lnTo>
                    <a:pt x="1826" y="369"/>
                  </a:lnTo>
                  <a:lnTo>
                    <a:pt x="1829" y="367"/>
                  </a:lnTo>
                  <a:lnTo>
                    <a:pt x="1832" y="365"/>
                  </a:lnTo>
                  <a:lnTo>
                    <a:pt x="1836" y="362"/>
                  </a:lnTo>
                  <a:lnTo>
                    <a:pt x="1839" y="360"/>
                  </a:lnTo>
                  <a:lnTo>
                    <a:pt x="1842" y="358"/>
                  </a:lnTo>
                  <a:lnTo>
                    <a:pt x="1845" y="355"/>
                  </a:lnTo>
                  <a:lnTo>
                    <a:pt x="1849" y="353"/>
                  </a:lnTo>
                  <a:lnTo>
                    <a:pt x="1852" y="351"/>
                  </a:lnTo>
                  <a:lnTo>
                    <a:pt x="1855" y="348"/>
                  </a:lnTo>
                  <a:lnTo>
                    <a:pt x="1858" y="346"/>
                  </a:lnTo>
                  <a:lnTo>
                    <a:pt x="1862" y="344"/>
                  </a:lnTo>
                  <a:lnTo>
                    <a:pt x="1865" y="341"/>
                  </a:lnTo>
                  <a:lnTo>
                    <a:pt x="1868" y="339"/>
                  </a:lnTo>
                  <a:lnTo>
                    <a:pt x="1871" y="337"/>
                  </a:lnTo>
                  <a:lnTo>
                    <a:pt x="1875" y="334"/>
                  </a:lnTo>
                  <a:lnTo>
                    <a:pt x="1878" y="332"/>
                  </a:lnTo>
                  <a:lnTo>
                    <a:pt x="1881" y="330"/>
                  </a:lnTo>
                  <a:lnTo>
                    <a:pt x="1885" y="327"/>
                  </a:lnTo>
                  <a:lnTo>
                    <a:pt x="1888" y="325"/>
                  </a:lnTo>
                  <a:lnTo>
                    <a:pt x="1891" y="323"/>
                  </a:lnTo>
                  <a:lnTo>
                    <a:pt x="1894" y="321"/>
                  </a:lnTo>
                  <a:lnTo>
                    <a:pt x="1898" y="318"/>
                  </a:lnTo>
                  <a:lnTo>
                    <a:pt x="1901" y="316"/>
                  </a:lnTo>
                  <a:lnTo>
                    <a:pt x="1904" y="314"/>
                  </a:lnTo>
                  <a:lnTo>
                    <a:pt x="1907" y="312"/>
                  </a:lnTo>
                  <a:lnTo>
                    <a:pt x="1911" y="309"/>
                  </a:lnTo>
                  <a:lnTo>
                    <a:pt x="1914" y="307"/>
                  </a:lnTo>
                  <a:lnTo>
                    <a:pt x="1917" y="305"/>
                  </a:lnTo>
                  <a:lnTo>
                    <a:pt x="1920" y="303"/>
                  </a:lnTo>
                  <a:lnTo>
                    <a:pt x="1924" y="301"/>
                  </a:lnTo>
                  <a:lnTo>
                    <a:pt x="1927" y="299"/>
                  </a:lnTo>
                  <a:lnTo>
                    <a:pt x="1930" y="296"/>
                  </a:lnTo>
                  <a:lnTo>
                    <a:pt x="1933" y="294"/>
                  </a:lnTo>
                  <a:lnTo>
                    <a:pt x="1937" y="292"/>
                  </a:lnTo>
                  <a:lnTo>
                    <a:pt x="1940" y="290"/>
                  </a:lnTo>
                  <a:lnTo>
                    <a:pt x="1943" y="288"/>
                  </a:lnTo>
                  <a:lnTo>
                    <a:pt x="1946" y="286"/>
                  </a:lnTo>
                  <a:lnTo>
                    <a:pt x="1950" y="284"/>
                  </a:lnTo>
                  <a:lnTo>
                    <a:pt x="1953" y="282"/>
                  </a:lnTo>
                  <a:lnTo>
                    <a:pt x="1956" y="280"/>
                  </a:lnTo>
                  <a:lnTo>
                    <a:pt x="1960" y="278"/>
                  </a:lnTo>
                  <a:lnTo>
                    <a:pt x="1963" y="277"/>
                  </a:lnTo>
                  <a:lnTo>
                    <a:pt x="1966" y="275"/>
                  </a:lnTo>
                  <a:lnTo>
                    <a:pt x="1969" y="273"/>
                  </a:lnTo>
                  <a:lnTo>
                    <a:pt x="1973" y="271"/>
                  </a:lnTo>
                  <a:lnTo>
                    <a:pt x="1976" y="270"/>
                  </a:lnTo>
                  <a:lnTo>
                    <a:pt x="1979" y="268"/>
                  </a:lnTo>
                  <a:lnTo>
                    <a:pt x="1982" y="266"/>
                  </a:lnTo>
                  <a:lnTo>
                    <a:pt x="1986" y="265"/>
                  </a:lnTo>
                  <a:lnTo>
                    <a:pt x="1989" y="263"/>
                  </a:lnTo>
                  <a:lnTo>
                    <a:pt x="1992" y="262"/>
                  </a:lnTo>
                  <a:lnTo>
                    <a:pt x="1995" y="260"/>
                  </a:lnTo>
                  <a:lnTo>
                    <a:pt x="1999" y="259"/>
                  </a:lnTo>
                  <a:lnTo>
                    <a:pt x="2002" y="257"/>
                  </a:lnTo>
                  <a:lnTo>
                    <a:pt x="2005" y="256"/>
                  </a:lnTo>
                  <a:lnTo>
                    <a:pt x="2008" y="254"/>
                  </a:lnTo>
                  <a:lnTo>
                    <a:pt x="2012" y="253"/>
                  </a:lnTo>
                  <a:lnTo>
                    <a:pt x="2015" y="252"/>
                  </a:lnTo>
                  <a:lnTo>
                    <a:pt x="2018" y="250"/>
                  </a:lnTo>
                  <a:lnTo>
                    <a:pt x="2021" y="249"/>
                  </a:lnTo>
                  <a:lnTo>
                    <a:pt x="2025" y="248"/>
                  </a:lnTo>
                  <a:lnTo>
                    <a:pt x="2028" y="247"/>
                  </a:lnTo>
                  <a:lnTo>
                    <a:pt x="2031" y="245"/>
                  </a:lnTo>
                  <a:lnTo>
                    <a:pt x="2035" y="244"/>
                  </a:lnTo>
                  <a:lnTo>
                    <a:pt x="2038" y="243"/>
                  </a:lnTo>
                  <a:lnTo>
                    <a:pt x="2041" y="242"/>
                  </a:lnTo>
                  <a:lnTo>
                    <a:pt x="2044" y="241"/>
                  </a:lnTo>
                  <a:lnTo>
                    <a:pt x="2048" y="241"/>
                  </a:lnTo>
                  <a:lnTo>
                    <a:pt x="2051" y="240"/>
                  </a:lnTo>
                  <a:lnTo>
                    <a:pt x="2054" y="239"/>
                  </a:lnTo>
                  <a:lnTo>
                    <a:pt x="2057" y="238"/>
                  </a:lnTo>
                  <a:lnTo>
                    <a:pt x="2061" y="237"/>
                  </a:lnTo>
                  <a:lnTo>
                    <a:pt x="2064" y="237"/>
                  </a:lnTo>
                  <a:lnTo>
                    <a:pt x="2067" y="236"/>
                  </a:lnTo>
                  <a:lnTo>
                    <a:pt x="2070" y="235"/>
                  </a:lnTo>
                  <a:lnTo>
                    <a:pt x="2074" y="235"/>
                  </a:lnTo>
                  <a:lnTo>
                    <a:pt x="2077" y="234"/>
                  </a:lnTo>
                  <a:lnTo>
                    <a:pt x="2080" y="234"/>
                  </a:lnTo>
                  <a:lnTo>
                    <a:pt x="2083" y="233"/>
                  </a:lnTo>
                  <a:lnTo>
                    <a:pt x="2087" y="233"/>
                  </a:lnTo>
                  <a:lnTo>
                    <a:pt x="2090" y="232"/>
                  </a:lnTo>
                  <a:lnTo>
                    <a:pt x="2093" y="232"/>
                  </a:lnTo>
                  <a:lnTo>
                    <a:pt x="2096" y="232"/>
                  </a:lnTo>
                  <a:lnTo>
                    <a:pt x="2100" y="231"/>
                  </a:lnTo>
                  <a:lnTo>
                    <a:pt x="2103" y="231"/>
                  </a:lnTo>
                  <a:lnTo>
                    <a:pt x="2106" y="231"/>
                  </a:lnTo>
                  <a:lnTo>
                    <a:pt x="2110" y="231"/>
                  </a:lnTo>
                  <a:lnTo>
                    <a:pt x="2113" y="230"/>
                  </a:lnTo>
                  <a:lnTo>
                    <a:pt x="2116" y="230"/>
                  </a:lnTo>
                  <a:lnTo>
                    <a:pt x="2119" y="230"/>
                  </a:lnTo>
                  <a:lnTo>
                    <a:pt x="2123" y="230"/>
                  </a:lnTo>
                  <a:lnTo>
                    <a:pt x="2126" y="230"/>
                  </a:lnTo>
                  <a:lnTo>
                    <a:pt x="2129" y="230"/>
                  </a:lnTo>
                  <a:lnTo>
                    <a:pt x="2132" y="231"/>
                  </a:lnTo>
                  <a:lnTo>
                    <a:pt x="2136" y="231"/>
                  </a:lnTo>
                  <a:lnTo>
                    <a:pt x="2139" y="231"/>
                  </a:lnTo>
                  <a:lnTo>
                    <a:pt x="2142" y="231"/>
                  </a:lnTo>
                  <a:lnTo>
                    <a:pt x="2145" y="231"/>
                  </a:lnTo>
                  <a:lnTo>
                    <a:pt x="2149" y="232"/>
                  </a:lnTo>
                  <a:lnTo>
                    <a:pt x="2152" y="232"/>
                  </a:lnTo>
                  <a:lnTo>
                    <a:pt x="2155" y="233"/>
                  </a:lnTo>
                  <a:lnTo>
                    <a:pt x="2158" y="233"/>
                  </a:lnTo>
                  <a:lnTo>
                    <a:pt x="2162" y="233"/>
                  </a:lnTo>
                  <a:lnTo>
                    <a:pt x="2165" y="234"/>
                  </a:lnTo>
                  <a:lnTo>
                    <a:pt x="2168" y="234"/>
                  </a:lnTo>
                  <a:lnTo>
                    <a:pt x="2171" y="235"/>
                  </a:lnTo>
                  <a:lnTo>
                    <a:pt x="2175" y="235"/>
                  </a:lnTo>
                  <a:lnTo>
                    <a:pt x="2178" y="236"/>
                  </a:lnTo>
                  <a:lnTo>
                    <a:pt x="2181" y="236"/>
                  </a:lnTo>
                  <a:lnTo>
                    <a:pt x="2185" y="237"/>
                  </a:lnTo>
                  <a:lnTo>
                    <a:pt x="2188" y="238"/>
                  </a:lnTo>
                  <a:lnTo>
                    <a:pt x="2191" y="238"/>
                  </a:lnTo>
                  <a:lnTo>
                    <a:pt x="2194" y="239"/>
                  </a:lnTo>
                  <a:lnTo>
                    <a:pt x="2198" y="240"/>
                  </a:lnTo>
                  <a:lnTo>
                    <a:pt x="2201" y="240"/>
                  </a:lnTo>
                  <a:lnTo>
                    <a:pt x="2204" y="241"/>
                  </a:lnTo>
                  <a:lnTo>
                    <a:pt x="2207" y="242"/>
                  </a:lnTo>
                  <a:lnTo>
                    <a:pt x="2211" y="243"/>
                  </a:lnTo>
                  <a:lnTo>
                    <a:pt x="2214" y="244"/>
                  </a:lnTo>
                  <a:lnTo>
                    <a:pt x="2217" y="245"/>
                  </a:lnTo>
                  <a:lnTo>
                    <a:pt x="2220" y="246"/>
                  </a:lnTo>
                  <a:lnTo>
                    <a:pt x="2224" y="247"/>
                  </a:lnTo>
                  <a:lnTo>
                    <a:pt x="2227" y="248"/>
                  </a:lnTo>
                  <a:lnTo>
                    <a:pt x="2230" y="249"/>
                  </a:lnTo>
                  <a:lnTo>
                    <a:pt x="2233" y="250"/>
                  </a:lnTo>
                  <a:lnTo>
                    <a:pt x="2237" y="251"/>
                  </a:lnTo>
                  <a:lnTo>
                    <a:pt x="2240" y="252"/>
                  </a:lnTo>
                  <a:lnTo>
                    <a:pt x="2243" y="253"/>
                  </a:lnTo>
                  <a:lnTo>
                    <a:pt x="2247" y="254"/>
                  </a:lnTo>
                  <a:lnTo>
                    <a:pt x="2250" y="255"/>
                  </a:lnTo>
                  <a:lnTo>
                    <a:pt x="2253" y="256"/>
                  </a:lnTo>
                  <a:lnTo>
                    <a:pt x="2256" y="257"/>
                  </a:lnTo>
                  <a:lnTo>
                    <a:pt x="2260" y="258"/>
                  </a:lnTo>
                  <a:lnTo>
                    <a:pt x="2263" y="259"/>
                  </a:lnTo>
                  <a:lnTo>
                    <a:pt x="2266" y="260"/>
                  </a:lnTo>
                  <a:lnTo>
                    <a:pt x="2269" y="262"/>
                  </a:lnTo>
                  <a:lnTo>
                    <a:pt x="2273" y="263"/>
                  </a:lnTo>
                  <a:lnTo>
                    <a:pt x="2276" y="264"/>
                  </a:lnTo>
                  <a:lnTo>
                    <a:pt x="2279" y="265"/>
                  </a:lnTo>
                  <a:lnTo>
                    <a:pt x="2282" y="266"/>
                  </a:lnTo>
                  <a:lnTo>
                    <a:pt x="2286" y="267"/>
                  </a:lnTo>
                  <a:lnTo>
                    <a:pt x="2289" y="268"/>
                  </a:lnTo>
                  <a:lnTo>
                    <a:pt x="2292" y="270"/>
                  </a:lnTo>
                  <a:lnTo>
                    <a:pt x="2295" y="271"/>
                  </a:lnTo>
                  <a:lnTo>
                    <a:pt x="2299" y="272"/>
                  </a:lnTo>
                  <a:lnTo>
                    <a:pt x="2302" y="273"/>
                  </a:lnTo>
                  <a:lnTo>
                    <a:pt x="2305" y="275"/>
                  </a:lnTo>
                  <a:lnTo>
                    <a:pt x="2308" y="276"/>
                  </a:lnTo>
                  <a:lnTo>
                    <a:pt x="2312" y="277"/>
                  </a:lnTo>
                  <a:lnTo>
                    <a:pt x="2315" y="278"/>
                  </a:lnTo>
                  <a:lnTo>
                    <a:pt x="2318" y="280"/>
                  </a:lnTo>
                  <a:lnTo>
                    <a:pt x="2322" y="281"/>
                  </a:lnTo>
                  <a:lnTo>
                    <a:pt x="2325" y="282"/>
                  </a:lnTo>
                  <a:lnTo>
                    <a:pt x="2328" y="283"/>
                  </a:lnTo>
                  <a:lnTo>
                    <a:pt x="2331" y="284"/>
                  </a:lnTo>
                  <a:lnTo>
                    <a:pt x="2335" y="286"/>
                  </a:lnTo>
                  <a:lnTo>
                    <a:pt x="2338" y="287"/>
                  </a:lnTo>
                  <a:lnTo>
                    <a:pt x="2341" y="288"/>
                  </a:lnTo>
                  <a:lnTo>
                    <a:pt x="2344" y="289"/>
                  </a:lnTo>
                  <a:lnTo>
                    <a:pt x="2348" y="291"/>
                  </a:lnTo>
                  <a:lnTo>
                    <a:pt x="2351" y="292"/>
                  </a:lnTo>
                  <a:lnTo>
                    <a:pt x="2354" y="293"/>
                  </a:lnTo>
                  <a:lnTo>
                    <a:pt x="2357" y="294"/>
                  </a:lnTo>
                  <a:lnTo>
                    <a:pt x="2361" y="295"/>
                  </a:lnTo>
                  <a:lnTo>
                    <a:pt x="2364" y="297"/>
                  </a:lnTo>
                  <a:lnTo>
                    <a:pt x="2367" y="298"/>
                  </a:lnTo>
                  <a:lnTo>
                    <a:pt x="2370" y="299"/>
                  </a:lnTo>
                  <a:lnTo>
                    <a:pt x="2374" y="300"/>
                  </a:lnTo>
                  <a:lnTo>
                    <a:pt x="2377" y="301"/>
                  </a:lnTo>
                  <a:lnTo>
                    <a:pt x="2380" y="302"/>
                  </a:lnTo>
                  <a:lnTo>
                    <a:pt x="2383" y="303"/>
                  </a:lnTo>
                  <a:lnTo>
                    <a:pt x="2387" y="305"/>
                  </a:lnTo>
                  <a:lnTo>
                    <a:pt x="2390" y="306"/>
                  </a:lnTo>
                  <a:lnTo>
                    <a:pt x="2393" y="307"/>
                  </a:lnTo>
                  <a:lnTo>
                    <a:pt x="2397" y="308"/>
                  </a:lnTo>
                  <a:lnTo>
                    <a:pt x="2400" y="309"/>
                  </a:lnTo>
                  <a:lnTo>
                    <a:pt x="2403" y="310"/>
                  </a:lnTo>
                  <a:lnTo>
                    <a:pt x="2406" y="311"/>
                  </a:lnTo>
                  <a:lnTo>
                    <a:pt x="2410" y="312"/>
                  </a:lnTo>
                  <a:lnTo>
                    <a:pt x="2413" y="313"/>
                  </a:lnTo>
                  <a:lnTo>
                    <a:pt x="2416" y="314"/>
                  </a:lnTo>
                  <a:lnTo>
                    <a:pt x="2419" y="315"/>
                  </a:lnTo>
                  <a:lnTo>
                    <a:pt x="2423" y="316"/>
                  </a:lnTo>
                  <a:lnTo>
                    <a:pt x="2426" y="317"/>
                  </a:lnTo>
                  <a:lnTo>
                    <a:pt x="2429" y="319"/>
                  </a:lnTo>
                  <a:lnTo>
                    <a:pt x="2432" y="320"/>
                  </a:lnTo>
                  <a:lnTo>
                    <a:pt x="2436" y="320"/>
                  </a:lnTo>
                  <a:lnTo>
                    <a:pt x="2439" y="321"/>
                  </a:lnTo>
                  <a:lnTo>
                    <a:pt x="2442" y="322"/>
                  </a:lnTo>
                  <a:lnTo>
                    <a:pt x="2445" y="323"/>
                  </a:lnTo>
                  <a:lnTo>
                    <a:pt x="2449" y="324"/>
                  </a:lnTo>
                  <a:lnTo>
                    <a:pt x="2452" y="325"/>
                  </a:lnTo>
                  <a:lnTo>
                    <a:pt x="2455" y="326"/>
                  </a:lnTo>
                  <a:lnTo>
                    <a:pt x="2458" y="327"/>
                  </a:lnTo>
                  <a:lnTo>
                    <a:pt x="2462" y="328"/>
                  </a:lnTo>
                  <a:lnTo>
                    <a:pt x="2465" y="329"/>
                  </a:lnTo>
                  <a:lnTo>
                    <a:pt x="2468" y="329"/>
                  </a:lnTo>
                  <a:lnTo>
                    <a:pt x="2472" y="330"/>
                  </a:lnTo>
                  <a:lnTo>
                    <a:pt x="2475" y="331"/>
                  </a:lnTo>
                  <a:lnTo>
                    <a:pt x="2478" y="332"/>
                  </a:lnTo>
                  <a:lnTo>
                    <a:pt x="2481" y="333"/>
                  </a:lnTo>
                  <a:lnTo>
                    <a:pt x="2485" y="333"/>
                  </a:lnTo>
                  <a:lnTo>
                    <a:pt x="2488" y="334"/>
                  </a:lnTo>
                  <a:lnTo>
                    <a:pt x="2491" y="335"/>
                  </a:lnTo>
                  <a:lnTo>
                    <a:pt x="2494" y="336"/>
                  </a:lnTo>
                  <a:lnTo>
                    <a:pt x="2498" y="336"/>
                  </a:lnTo>
                  <a:lnTo>
                    <a:pt x="2501" y="337"/>
                  </a:lnTo>
                  <a:lnTo>
                    <a:pt x="2504" y="338"/>
                  </a:lnTo>
                  <a:lnTo>
                    <a:pt x="2507" y="338"/>
                  </a:lnTo>
                  <a:lnTo>
                    <a:pt x="2511" y="339"/>
                  </a:lnTo>
                  <a:lnTo>
                    <a:pt x="2514" y="340"/>
                  </a:lnTo>
                  <a:lnTo>
                    <a:pt x="2517" y="341"/>
                  </a:lnTo>
                  <a:lnTo>
                    <a:pt x="2520" y="341"/>
                  </a:lnTo>
                  <a:lnTo>
                    <a:pt x="2524" y="342"/>
                  </a:lnTo>
                  <a:lnTo>
                    <a:pt x="2527" y="342"/>
                  </a:lnTo>
                  <a:lnTo>
                    <a:pt x="2530" y="343"/>
                  </a:lnTo>
                  <a:lnTo>
                    <a:pt x="2533" y="343"/>
                  </a:lnTo>
                  <a:lnTo>
                    <a:pt x="2537" y="344"/>
                  </a:lnTo>
                  <a:lnTo>
                    <a:pt x="2540" y="344"/>
                  </a:lnTo>
                  <a:lnTo>
                    <a:pt x="2543" y="345"/>
                  </a:lnTo>
                  <a:lnTo>
                    <a:pt x="2547" y="345"/>
                  </a:lnTo>
                  <a:lnTo>
                    <a:pt x="2550" y="346"/>
                  </a:lnTo>
                  <a:lnTo>
                    <a:pt x="2553" y="346"/>
                  </a:lnTo>
                  <a:lnTo>
                    <a:pt x="2556" y="347"/>
                  </a:lnTo>
                  <a:lnTo>
                    <a:pt x="2560" y="347"/>
                  </a:lnTo>
                  <a:lnTo>
                    <a:pt x="2563" y="348"/>
                  </a:lnTo>
                  <a:lnTo>
                    <a:pt x="2566" y="348"/>
                  </a:lnTo>
                  <a:lnTo>
                    <a:pt x="2569" y="348"/>
                  </a:lnTo>
                  <a:lnTo>
                    <a:pt x="2573" y="349"/>
                  </a:lnTo>
                  <a:lnTo>
                    <a:pt x="2576" y="349"/>
                  </a:lnTo>
                  <a:lnTo>
                    <a:pt x="2579" y="349"/>
                  </a:lnTo>
                  <a:lnTo>
                    <a:pt x="2582" y="350"/>
                  </a:lnTo>
                  <a:lnTo>
                    <a:pt x="2586" y="350"/>
                  </a:lnTo>
                  <a:lnTo>
                    <a:pt x="2589" y="350"/>
                  </a:lnTo>
                  <a:lnTo>
                    <a:pt x="2592" y="351"/>
                  </a:lnTo>
                  <a:lnTo>
                    <a:pt x="2595" y="351"/>
                  </a:lnTo>
                  <a:lnTo>
                    <a:pt x="2599" y="351"/>
                  </a:lnTo>
                  <a:lnTo>
                    <a:pt x="2602" y="352"/>
                  </a:lnTo>
                  <a:lnTo>
                    <a:pt x="2605" y="352"/>
                  </a:lnTo>
                  <a:lnTo>
                    <a:pt x="2609" y="352"/>
                  </a:lnTo>
                  <a:lnTo>
                    <a:pt x="2612" y="352"/>
                  </a:lnTo>
                  <a:lnTo>
                    <a:pt x="2615" y="352"/>
                  </a:lnTo>
                  <a:lnTo>
                    <a:pt x="2618" y="353"/>
                  </a:lnTo>
                  <a:lnTo>
                    <a:pt x="2622" y="353"/>
                  </a:lnTo>
                  <a:lnTo>
                    <a:pt x="2625" y="353"/>
                  </a:lnTo>
                  <a:lnTo>
                    <a:pt x="2628" y="353"/>
                  </a:lnTo>
                  <a:lnTo>
                    <a:pt x="2631" y="353"/>
                  </a:lnTo>
                  <a:lnTo>
                    <a:pt x="2635" y="353"/>
                  </a:lnTo>
                  <a:lnTo>
                    <a:pt x="2638" y="353"/>
                  </a:lnTo>
                  <a:lnTo>
                    <a:pt x="2641" y="353"/>
                  </a:lnTo>
                  <a:lnTo>
                    <a:pt x="2644" y="353"/>
                  </a:lnTo>
                  <a:lnTo>
                    <a:pt x="2648" y="353"/>
                  </a:lnTo>
                  <a:lnTo>
                    <a:pt x="2651" y="353"/>
                  </a:lnTo>
                  <a:lnTo>
                    <a:pt x="2654" y="353"/>
                  </a:lnTo>
                  <a:lnTo>
                    <a:pt x="2657" y="353"/>
                  </a:lnTo>
                  <a:lnTo>
                    <a:pt x="2661" y="353"/>
                  </a:lnTo>
                  <a:lnTo>
                    <a:pt x="2664" y="353"/>
                  </a:lnTo>
                  <a:lnTo>
                    <a:pt x="2667" y="353"/>
                  </a:lnTo>
                  <a:lnTo>
                    <a:pt x="2670" y="353"/>
                  </a:lnTo>
                  <a:lnTo>
                    <a:pt x="2674" y="353"/>
                  </a:lnTo>
                  <a:lnTo>
                    <a:pt x="2677" y="353"/>
                  </a:lnTo>
                  <a:lnTo>
                    <a:pt x="2680" y="353"/>
                  </a:lnTo>
                  <a:lnTo>
                    <a:pt x="2684" y="353"/>
                  </a:lnTo>
                  <a:lnTo>
                    <a:pt x="2687" y="352"/>
                  </a:lnTo>
                  <a:lnTo>
                    <a:pt x="2690" y="352"/>
                  </a:lnTo>
                  <a:lnTo>
                    <a:pt x="2693" y="352"/>
                  </a:lnTo>
                  <a:lnTo>
                    <a:pt x="2697" y="352"/>
                  </a:lnTo>
                  <a:lnTo>
                    <a:pt x="2700" y="352"/>
                  </a:lnTo>
                  <a:lnTo>
                    <a:pt x="2703" y="351"/>
                  </a:lnTo>
                  <a:lnTo>
                    <a:pt x="2706" y="351"/>
                  </a:lnTo>
                  <a:lnTo>
                    <a:pt x="2710" y="351"/>
                  </a:lnTo>
                  <a:lnTo>
                    <a:pt x="2713" y="350"/>
                  </a:lnTo>
                  <a:lnTo>
                    <a:pt x="2716" y="350"/>
                  </a:lnTo>
                  <a:lnTo>
                    <a:pt x="2719" y="350"/>
                  </a:lnTo>
                  <a:lnTo>
                    <a:pt x="2723" y="349"/>
                  </a:lnTo>
                  <a:lnTo>
                    <a:pt x="2726" y="349"/>
                  </a:lnTo>
                  <a:lnTo>
                    <a:pt x="2729" y="349"/>
                  </a:lnTo>
                  <a:lnTo>
                    <a:pt x="2732" y="348"/>
                  </a:lnTo>
                  <a:lnTo>
                    <a:pt x="2736" y="348"/>
                  </a:lnTo>
                  <a:lnTo>
                    <a:pt x="2739" y="348"/>
                  </a:lnTo>
                  <a:lnTo>
                    <a:pt x="2742" y="347"/>
                  </a:lnTo>
                  <a:lnTo>
                    <a:pt x="2745" y="347"/>
                  </a:lnTo>
                  <a:lnTo>
                    <a:pt x="2749" y="346"/>
                  </a:lnTo>
                  <a:lnTo>
                    <a:pt x="2752" y="346"/>
                  </a:lnTo>
                  <a:lnTo>
                    <a:pt x="2755" y="345"/>
                  </a:lnTo>
                  <a:lnTo>
                    <a:pt x="2759" y="345"/>
                  </a:lnTo>
                  <a:lnTo>
                    <a:pt x="2762" y="344"/>
                  </a:lnTo>
                  <a:lnTo>
                    <a:pt x="2765" y="344"/>
                  </a:lnTo>
                  <a:lnTo>
                    <a:pt x="2768" y="343"/>
                  </a:lnTo>
                  <a:lnTo>
                    <a:pt x="2772" y="343"/>
                  </a:lnTo>
                  <a:lnTo>
                    <a:pt x="2775" y="342"/>
                  </a:lnTo>
                  <a:lnTo>
                    <a:pt x="2778" y="342"/>
                  </a:lnTo>
                  <a:lnTo>
                    <a:pt x="2781" y="341"/>
                  </a:lnTo>
                  <a:lnTo>
                    <a:pt x="2785" y="340"/>
                  </a:lnTo>
                  <a:lnTo>
                    <a:pt x="2788" y="340"/>
                  </a:lnTo>
                  <a:lnTo>
                    <a:pt x="2791" y="339"/>
                  </a:lnTo>
                  <a:lnTo>
                    <a:pt x="2794" y="338"/>
                  </a:lnTo>
                  <a:lnTo>
                    <a:pt x="2798" y="338"/>
                  </a:lnTo>
                  <a:lnTo>
                    <a:pt x="2801" y="337"/>
                  </a:lnTo>
                  <a:lnTo>
                    <a:pt x="2804" y="336"/>
                  </a:lnTo>
                  <a:lnTo>
                    <a:pt x="2807" y="336"/>
                  </a:lnTo>
                  <a:lnTo>
                    <a:pt x="2811" y="335"/>
                  </a:lnTo>
                  <a:lnTo>
                    <a:pt x="2814" y="334"/>
                  </a:lnTo>
                  <a:lnTo>
                    <a:pt x="2817" y="333"/>
                  </a:lnTo>
                  <a:lnTo>
                    <a:pt x="2820" y="333"/>
                  </a:lnTo>
                  <a:lnTo>
                    <a:pt x="2824" y="332"/>
                  </a:lnTo>
                  <a:lnTo>
                    <a:pt x="2827" y="331"/>
                  </a:lnTo>
                  <a:lnTo>
                    <a:pt x="2830" y="330"/>
                  </a:lnTo>
                  <a:lnTo>
                    <a:pt x="2834" y="329"/>
                  </a:lnTo>
                  <a:lnTo>
                    <a:pt x="2837" y="329"/>
                  </a:lnTo>
                  <a:lnTo>
                    <a:pt x="2840" y="328"/>
                  </a:lnTo>
                  <a:lnTo>
                    <a:pt x="2843" y="327"/>
                  </a:lnTo>
                  <a:lnTo>
                    <a:pt x="2847" y="326"/>
                  </a:lnTo>
                  <a:lnTo>
                    <a:pt x="2850" y="325"/>
                  </a:lnTo>
                  <a:lnTo>
                    <a:pt x="2853" y="324"/>
                  </a:lnTo>
                  <a:lnTo>
                    <a:pt x="2856" y="323"/>
                  </a:lnTo>
                  <a:lnTo>
                    <a:pt x="2860" y="322"/>
                  </a:lnTo>
                  <a:lnTo>
                    <a:pt x="2863" y="321"/>
                  </a:lnTo>
                  <a:lnTo>
                    <a:pt x="2866" y="320"/>
                  </a:lnTo>
                  <a:lnTo>
                    <a:pt x="2869" y="319"/>
                  </a:lnTo>
                  <a:lnTo>
                    <a:pt x="2873" y="318"/>
                  </a:lnTo>
                  <a:lnTo>
                    <a:pt x="2876" y="317"/>
                  </a:lnTo>
                  <a:lnTo>
                    <a:pt x="2879" y="316"/>
                  </a:lnTo>
                  <a:lnTo>
                    <a:pt x="2882" y="315"/>
                  </a:lnTo>
                  <a:lnTo>
                    <a:pt x="2886" y="314"/>
                  </a:lnTo>
                  <a:lnTo>
                    <a:pt x="2889" y="313"/>
                  </a:lnTo>
                  <a:lnTo>
                    <a:pt x="2892" y="312"/>
                  </a:lnTo>
                  <a:lnTo>
                    <a:pt x="2895" y="311"/>
                  </a:lnTo>
                  <a:lnTo>
                    <a:pt x="2899" y="310"/>
                  </a:lnTo>
                  <a:lnTo>
                    <a:pt x="2902" y="309"/>
                  </a:lnTo>
                  <a:lnTo>
                    <a:pt x="2905" y="307"/>
                  </a:lnTo>
                  <a:lnTo>
                    <a:pt x="2909" y="306"/>
                  </a:lnTo>
                  <a:lnTo>
                    <a:pt x="2912" y="305"/>
                  </a:lnTo>
                  <a:lnTo>
                    <a:pt x="2915" y="304"/>
                  </a:lnTo>
                  <a:lnTo>
                    <a:pt x="2918" y="303"/>
                  </a:lnTo>
                  <a:lnTo>
                    <a:pt x="2922" y="302"/>
                  </a:lnTo>
                  <a:lnTo>
                    <a:pt x="2925" y="300"/>
                  </a:lnTo>
                  <a:lnTo>
                    <a:pt x="2928" y="299"/>
                  </a:lnTo>
                  <a:lnTo>
                    <a:pt x="2931" y="298"/>
                  </a:lnTo>
                  <a:lnTo>
                    <a:pt x="2935" y="297"/>
                  </a:lnTo>
                  <a:lnTo>
                    <a:pt x="2938" y="296"/>
                  </a:lnTo>
                  <a:lnTo>
                    <a:pt x="2941" y="294"/>
                  </a:lnTo>
                  <a:lnTo>
                    <a:pt x="2944" y="293"/>
                  </a:lnTo>
                  <a:lnTo>
                    <a:pt x="2948" y="292"/>
                  </a:lnTo>
                  <a:lnTo>
                    <a:pt x="2951" y="290"/>
                  </a:lnTo>
                  <a:lnTo>
                    <a:pt x="2954" y="289"/>
                  </a:lnTo>
                  <a:lnTo>
                    <a:pt x="2957" y="288"/>
                  </a:lnTo>
                  <a:lnTo>
                    <a:pt x="2961" y="286"/>
                  </a:lnTo>
                  <a:lnTo>
                    <a:pt x="2964" y="285"/>
                  </a:lnTo>
                  <a:lnTo>
                    <a:pt x="2967" y="283"/>
                  </a:lnTo>
                  <a:lnTo>
                    <a:pt x="2971" y="282"/>
                  </a:lnTo>
                  <a:lnTo>
                    <a:pt x="2974" y="281"/>
                  </a:lnTo>
                  <a:lnTo>
                    <a:pt x="2977" y="279"/>
                  </a:lnTo>
                  <a:lnTo>
                    <a:pt x="2980" y="278"/>
                  </a:lnTo>
                  <a:lnTo>
                    <a:pt x="2984" y="276"/>
                  </a:lnTo>
                  <a:lnTo>
                    <a:pt x="2987" y="275"/>
                  </a:lnTo>
                  <a:lnTo>
                    <a:pt x="2990" y="273"/>
                  </a:lnTo>
                  <a:lnTo>
                    <a:pt x="2993" y="272"/>
                  </a:lnTo>
                  <a:lnTo>
                    <a:pt x="2997" y="270"/>
                  </a:lnTo>
                  <a:lnTo>
                    <a:pt x="3000" y="269"/>
                  </a:lnTo>
                  <a:lnTo>
                    <a:pt x="3003" y="267"/>
                  </a:lnTo>
                  <a:lnTo>
                    <a:pt x="3006" y="266"/>
                  </a:lnTo>
                  <a:lnTo>
                    <a:pt x="3010" y="264"/>
                  </a:lnTo>
                  <a:lnTo>
                    <a:pt x="3013" y="263"/>
                  </a:lnTo>
                  <a:lnTo>
                    <a:pt x="3016" y="261"/>
                  </a:lnTo>
                  <a:lnTo>
                    <a:pt x="3019" y="260"/>
                  </a:lnTo>
                  <a:lnTo>
                    <a:pt x="3023" y="258"/>
                  </a:lnTo>
                  <a:lnTo>
                    <a:pt x="3026" y="257"/>
                  </a:lnTo>
                  <a:lnTo>
                    <a:pt x="3029" y="255"/>
                  </a:lnTo>
                  <a:lnTo>
                    <a:pt x="3032" y="253"/>
                  </a:lnTo>
                  <a:lnTo>
                    <a:pt x="3036" y="252"/>
                  </a:lnTo>
                  <a:lnTo>
                    <a:pt x="3039" y="250"/>
                  </a:lnTo>
                  <a:lnTo>
                    <a:pt x="3042" y="248"/>
                  </a:lnTo>
                  <a:lnTo>
                    <a:pt x="3046" y="247"/>
                  </a:lnTo>
                  <a:lnTo>
                    <a:pt x="3049" y="245"/>
                  </a:lnTo>
                  <a:lnTo>
                    <a:pt x="3052" y="243"/>
                  </a:lnTo>
                  <a:lnTo>
                    <a:pt x="3055" y="242"/>
                  </a:lnTo>
                  <a:lnTo>
                    <a:pt x="3059" y="240"/>
                  </a:lnTo>
                  <a:lnTo>
                    <a:pt x="3062" y="238"/>
                  </a:lnTo>
                  <a:lnTo>
                    <a:pt x="3065" y="237"/>
                  </a:lnTo>
                  <a:lnTo>
                    <a:pt x="3068" y="235"/>
                  </a:lnTo>
                  <a:lnTo>
                    <a:pt x="3072" y="233"/>
                  </a:lnTo>
                  <a:lnTo>
                    <a:pt x="3075" y="231"/>
                  </a:lnTo>
                  <a:lnTo>
                    <a:pt x="3078" y="230"/>
                  </a:lnTo>
                  <a:lnTo>
                    <a:pt x="3081" y="228"/>
                  </a:lnTo>
                  <a:lnTo>
                    <a:pt x="3085" y="226"/>
                  </a:lnTo>
                  <a:lnTo>
                    <a:pt x="3088" y="224"/>
                  </a:lnTo>
                  <a:lnTo>
                    <a:pt x="3091" y="223"/>
                  </a:lnTo>
                  <a:lnTo>
                    <a:pt x="3094" y="221"/>
                  </a:lnTo>
                  <a:lnTo>
                    <a:pt x="3098" y="219"/>
                  </a:lnTo>
                  <a:lnTo>
                    <a:pt x="3101" y="217"/>
                  </a:lnTo>
                  <a:lnTo>
                    <a:pt x="3104" y="215"/>
                  </a:lnTo>
                  <a:lnTo>
                    <a:pt x="3107" y="213"/>
                  </a:lnTo>
                  <a:lnTo>
                    <a:pt x="3111" y="212"/>
                  </a:lnTo>
                  <a:lnTo>
                    <a:pt x="3114" y="210"/>
                  </a:lnTo>
                  <a:lnTo>
                    <a:pt x="3117" y="208"/>
                  </a:lnTo>
                  <a:lnTo>
                    <a:pt x="3121" y="206"/>
                  </a:lnTo>
                  <a:lnTo>
                    <a:pt x="3124" y="204"/>
                  </a:lnTo>
                  <a:lnTo>
                    <a:pt x="3127" y="202"/>
                  </a:lnTo>
                  <a:lnTo>
                    <a:pt x="3130" y="200"/>
                  </a:lnTo>
                  <a:lnTo>
                    <a:pt x="3134" y="199"/>
                  </a:lnTo>
                  <a:lnTo>
                    <a:pt x="3137" y="197"/>
                  </a:lnTo>
                  <a:lnTo>
                    <a:pt x="3140" y="195"/>
                  </a:lnTo>
                  <a:lnTo>
                    <a:pt x="3143" y="193"/>
                  </a:lnTo>
                  <a:lnTo>
                    <a:pt x="3147" y="191"/>
                  </a:lnTo>
                  <a:lnTo>
                    <a:pt x="3150" y="189"/>
                  </a:lnTo>
                  <a:lnTo>
                    <a:pt x="3153" y="187"/>
                  </a:lnTo>
                  <a:lnTo>
                    <a:pt x="3156" y="185"/>
                  </a:lnTo>
                  <a:lnTo>
                    <a:pt x="3160" y="183"/>
                  </a:lnTo>
                  <a:lnTo>
                    <a:pt x="3163" y="181"/>
                  </a:lnTo>
                  <a:lnTo>
                    <a:pt x="3166" y="180"/>
                  </a:lnTo>
                  <a:lnTo>
                    <a:pt x="3169" y="178"/>
                  </a:lnTo>
                  <a:lnTo>
                    <a:pt x="3173" y="176"/>
                  </a:lnTo>
                  <a:lnTo>
                    <a:pt x="3176" y="174"/>
                  </a:lnTo>
                  <a:lnTo>
                    <a:pt x="3179" y="172"/>
                  </a:lnTo>
                  <a:lnTo>
                    <a:pt x="3182" y="170"/>
                  </a:lnTo>
                  <a:lnTo>
                    <a:pt x="3186" y="168"/>
                  </a:lnTo>
                  <a:lnTo>
                    <a:pt x="3189" y="166"/>
                  </a:lnTo>
                  <a:lnTo>
                    <a:pt x="3192" y="164"/>
                  </a:lnTo>
                  <a:lnTo>
                    <a:pt x="3196" y="162"/>
                  </a:lnTo>
                  <a:lnTo>
                    <a:pt x="3199" y="160"/>
                  </a:lnTo>
                  <a:lnTo>
                    <a:pt x="3202" y="158"/>
                  </a:lnTo>
                  <a:lnTo>
                    <a:pt x="3205" y="157"/>
                  </a:lnTo>
                  <a:lnTo>
                    <a:pt x="3209" y="155"/>
                  </a:lnTo>
                  <a:lnTo>
                    <a:pt x="3212" y="153"/>
                  </a:lnTo>
                  <a:lnTo>
                    <a:pt x="3215" y="151"/>
                  </a:lnTo>
                  <a:lnTo>
                    <a:pt x="3218" y="149"/>
                  </a:lnTo>
                  <a:lnTo>
                    <a:pt x="3222" y="147"/>
                  </a:lnTo>
                  <a:lnTo>
                    <a:pt x="3225" y="145"/>
                  </a:lnTo>
                  <a:lnTo>
                    <a:pt x="3228" y="143"/>
                  </a:lnTo>
                  <a:lnTo>
                    <a:pt x="3231" y="141"/>
                  </a:lnTo>
                  <a:lnTo>
                    <a:pt x="3235" y="139"/>
                  </a:lnTo>
                  <a:lnTo>
                    <a:pt x="3238" y="137"/>
                  </a:lnTo>
                  <a:lnTo>
                    <a:pt x="3241" y="136"/>
                  </a:lnTo>
                  <a:lnTo>
                    <a:pt x="3244" y="134"/>
                  </a:lnTo>
                  <a:lnTo>
                    <a:pt x="3248" y="132"/>
                  </a:lnTo>
                  <a:lnTo>
                    <a:pt x="3251" y="130"/>
                  </a:lnTo>
                  <a:lnTo>
                    <a:pt x="3254" y="128"/>
                  </a:lnTo>
                  <a:lnTo>
                    <a:pt x="3257" y="126"/>
                  </a:lnTo>
                  <a:lnTo>
                    <a:pt x="3261" y="124"/>
                  </a:lnTo>
                  <a:lnTo>
                    <a:pt x="3264" y="123"/>
                  </a:lnTo>
                  <a:lnTo>
                    <a:pt x="3267" y="121"/>
                  </a:lnTo>
                  <a:lnTo>
                    <a:pt x="3271" y="119"/>
                  </a:lnTo>
                  <a:lnTo>
                    <a:pt x="3274" y="117"/>
                  </a:lnTo>
                  <a:lnTo>
                    <a:pt x="3277" y="116"/>
                  </a:lnTo>
                  <a:lnTo>
                    <a:pt x="3280" y="114"/>
                  </a:lnTo>
                  <a:lnTo>
                    <a:pt x="3284" y="112"/>
                  </a:lnTo>
                  <a:lnTo>
                    <a:pt x="3287" y="110"/>
                  </a:lnTo>
                  <a:lnTo>
                    <a:pt x="3290" y="109"/>
                  </a:lnTo>
                  <a:lnTo>
                    <a:pt x="3293" y="107"/>
                  </a:lnTo>
                  <a:lnTo>
                    <a:pt x="3297" y="105"/>
                  </a:lnTo>
                  <a:lnTo>
                    <a:pt x="3300" y="104"/>
                  </a:lnTo>
                  <a:lnTo>
                    <a:pt x="3303" y="102"/>
                  </a:lnTo>
                  <a:lnTo>
                    <a:pt x="3306" y="100"/>
                  </a:lnTo>
                  <a:lnTo>
                    <a:pt x="3310" y="99"/>
                  </a:lnTo>
                  <a:lnTo>
                    <a:pt x="3313" y="97"/>
                  </a:lnTo>
                  <a:lnTo>
                    <a:pt x="3316" y="95"/>
                  </a:lnTo>
                  <a:lnTo>
                    <a:pt x="3319" y="94"/>
                  </a:lnTo>
                  <a:lnTo>
                    <a:pt x="3323" y="92"/>
                  </a:lnTo>
                  <a:lnTo>
                    <a:pt x="3326" y="91"/>
                  </a:lnTo>
                  <a:lnTo>
                    <a:pt x="3329" y="89"/>
                  </a:lnTo>
                  <a:lnTo>
                    <a:pt x="3333" y="88"/>
                  </a:lnTo>
                  <a:lnTo>
                    <a:pt x="3336" y="86"/>
                  </a:lnTo>
                  <a:lnTo>
                    <a:pt x="3339" y="84"/>
                  </a:lnTo>
                  <a:lnTo>
                    <a:pt x="3342" y="83"/>
                  </a:lnTo>
                  <a:lnTo>
                    <a:pt x="3346" y="82"/>
                  </a:lnTo>
                  <a:lnTo>
                    <a:pt x="3349" y="80"/>
                  </a:lnTo>
                  <a:lnTo>
                    <a:pt x="3352" y="79"/>
                  </a:lnTo>
                  <a:lnTo>
                    <a:pt x="3355" y="77"/>
                  </a:lnTo>
                  <a:lnTo>
                    <a:pt x="3359" y="76"/>
                  </a:lnTo>
                  <a:lnTo>
                    <a:pt x="3362" y="75"/>
                  </a:lnTo>
                  <a:lnTo>
                    <a:pt x="3365" y="73"/>
                  </a:lnTo>
                  <a:lnTo>
                    <a:pt x="3368" y="72"/>
                  </a:lnTo>
                  <a:lnTo>
                    <a:pt x="3372" y="71"/>
                  </a:lnTo>
                  <a:lnTo>
                    <a:pt x="3375" y="69"/>
                  </a:lnTo>
                  <a:lnTo>
                    <a:pt x="3378" y="68"/>
                  </a:lnTo>
                  <a:lnTo>
                    <a:pt x="3381" y="67"/>
                  </a:lnTo>
                  <a:lnTo>
                    <a:pt x="3385" y="66"/>
                  </a:lnTo>
                  <a:lnTo>
                    <a:pt x="3388" y="65"/>
                  </a:lnTo>
                  <a:lnTo>
                    <a:pt x="3391" y="63"/>
                  </a:lnTo>
                  <a:lnTo>
                    <a:pt x="3394" y="62"/>
                  </a:lnTo>
                  <a:lnTo>
                    <a:pt x="3398" y="61"/>
                  </a:lnTo>
                  <a:lnTo>
                    <a:pt x="3401" y="60"/>
                  </a:lnTo>
                  <a:lnTo>
                    <a:pt x="3404" y="59"/>
                  </a:lnTo>
                  <a:lnTo>
                    <a:pt x="3408" y="58"/>
                  </a:lnTo>
                  <a:lnTo>
                    <a:pt x="3411" y="56"/>
                  </a:lnTo>
                  <a:lnTo>
                    <a:pt x="3414" y="55"/>
                  </a:lnTo>
                  <a:lnTo>
                    <a:pt x="3417" y="54"/>
                  </a:lnTo>
                  <a:lnTo>
                    <a:pt x="3421" y="53"/>
                  </a:lnTo>
                  <a:lnTo>
                    <a:pt x="3424" y="52"/>
                  </a:lnTo>
                  <a:lnTo>
                    <a:pt x="3427" y="51"/>
                  </a:lnTo>
                  <a:lnTo>
                    <a:pt x="3430" y="50"/>
                  </a:lnTo>
                  <a:lnTo>
                    <a:pt x="3434" y="49"/>
                  </a:lnTo>
                  <a:lnTo>
                    <a:pt x="3437" y="48"/>
                  </a:lnTo>
                  <a:lnTo>
                    <a:pt x="3440" y="48"/>
                  </a:lnTo>
                  <a:lnTo>
                    <a:pt x="3443" y="47"/>
                  </a:lnTo>
                  <a:lnTo>
                    <a:pt x="3447" y="46"/>
                  </a:lnTo>
                  <a:lnTo>
                    <a:pt x="3450" y="45"/>
                  </a:lnTo>
                  <a:lnTo>
                    <a:pt x="3453" y="44"/>
                  </a:lnTo>
                  <a:lnTo>
                    <a:pt x="3456" y="43"/>
                  </a:lnTo>
                  <a:lnTo>
                    <a:pt x="3460" y="43"/>
                  </a:lnTo>
                  <a:lnTo>
                    <a:pt x="3463" y="42"/>
                  </a:lnTo>
                  <a:lnTo>
                    <a:pt x="3466" y="41"/>
                  </a:lnTo>
                  <a:lnTo>
                    <a:pt x="3469" y="40"/>
                  </a:lnTo>
                  <a:lnTo>
                    <a:pt x="3473" y="39"/>
                  </a:lnTo>
                  <a:lnTo>
                    <a:pt x="3476" y="39"/>
                  </a:lnTo>
                  <a:lnTo>
                    <a:pt x="3479" y="38"/>
                  </a:lnTo>
                  <a:lnTo>
                    <a:pt x="3483" y="37"/>
                  </a:lnTo>
                  <a:lnTo>
                    <a:pt x="3486" y="36"/>
                  </a:lnTo>
                  <a:lnTo>
                    <a:pt x="3489" y="36"/>
                  </a:lnTo>
                  <a:lnTo>
                    <a:pt x="3492" y="35"/>
                  </a:lnTo>
                  <a:lnTo>
                    <a:pt x="3496" y="34"/>
                  </a:lnTo>
                  <a:lnTo>
                    <a:pt x="3499" y="34"/>
                  </a:lnTo>
                  <a:lnTo>
                    <a:pt x="3502" y="33"/>
                  </a:lnTo>
                  <a:lnTo>
                    <a:pt x="3505" y="32"/>
                  </a:lnTo>
                  <a:lnTo>
                    <a:pt x="3509" y="32"/>
                  </a:lnTo>
                  <a:lnTo>
                    <a:pt x="3512" y="31"/>
                  </a:lnTo>
                  <a:lnTo>
                    <a:pt x="3515" y="31"/>
                  </a:lnTo>
                  <a:lnTo>
                    <a:pt x="3518" y="30"/>
                  </a:lnTo>
                  <a:lnTo>
                    <a:pt x="3522" y="30"/>
                  </a:lnTo>
                  <a:lnTo>
                    <a:pt x="3525" y="29"/>
                  </a:lnTo>
                  <a:lnTo>
                    <a:pt x="3528" y="28"/>
                  </a:lnTo>
                  <a:lnTo>
                    <a:pt x="3531" y="28"/>
                  </a:lnTo>
                  <a:lnTo>
                    <a:pt x="3535" y="27"/>
                  </a:lnTo>
                  <a:lnTo>
                    <a:pt x="3538" y="27"/>
                  </a:lnTo>
                  <a:lnTo>
                    <a:pt x="3541" y="26"/>
                  </a:lnTo>
                  <a:lnTo>
                    <a:pt x="3544" y="26"/>
                  </a:lnTo>
                  <a:lnTo>
                    <a:pt x="3548" y="25"/>
                  </a:lnTo>
                  <a:lnTo>
                    <a:pt x="3551" y="25"/>
                  </a:lnTo>
                  <a:lnTo>
                    <a:pt x="3554" y="24"/>
                  </a:lnTo>
                  <a:lnTo>
                    <a:pt x="3558" y="24"/>
                  </a:lnTo>
                  <a:lnTo>
                    <a:pt x="3561" y="23"/>
                  </a:lnTo>
                  <a:lnTo>
                    <a:pt x="3564" y="23"/>
                  </a:lnTo>
                  <a:lnTo>
                    <a:pt x="3567" y="22"/>
                  </a:lnTo>
                  <a:lnTo>
                    <a:pt x="3571" y="22"/>
                  </a:lnTo>
                  <a:lnTo>
                    <a:pt x="3574" y="21"/>
                  </a:lnTo>
                  <a:lnTo>
                    <a:pt x="3577" y="21"/>
                  </a:lnTo>
                  <a:lnTo>
                    <a:pt x="3580" y="20"/>
                  </a:lnTo>
                  <a:lnTo>
                    <a:pt x="3584" y="20"/>
                  </a:lnTo>
                  <a:lnTo>
                    <a:pt x="3587" y="19"/>
                  </a:lnTo>
                  <a:lnTo>
                    <a:pt x="3590" y="19"/>
                  </a:lnTo>
                  <a:lnTo>
                    <a:pt x="3593" y="19"/>
                  </a:lnTo>
                  <a:lnTo>
                    <a:pt x="3597" y="18"/>
                  </a:lnTo>
                  <a:lnTo>
                    <a:pt x="3600" y="18"/>
                  </a:lnTo>
                  <a:lnTo>
                    <a:pt x="3603" y="17"/>
                  </a:lnTo>
                  <a:lnTo>
                    <a:pt x="3606" y="17"/>
                  </a:lnTo>
                  <a:lnTo>
                    <a:pt x="3610" y="17"/>
                  </a:lnTo>
                  <a:lnTo>
                    <a:pt x="3613" y="16"/>
                  </a:lnTo>
                  <a:lnTo>
                    <a:pt x="3616" y="16"/>
                  </a:lnTo>
                  <a:lnTo>
                    <a:pt x="3619" y="15"/>
                  </a:lnTo>
                  <a:lnTo>
                    <a:pt x="3623" y="15"/>
                  </a:lnTo>
                  <a:lnTo>
                    <a:pt x="3626" y="15"/>
                  </a:lnTo>
                  <a:lnTo>
                    <a:pt x="3629" y="14"/>
                  </a:lnTo>
                  <a:lnTo>
                    <a:pt x="3633" y="14"/>
                  </a:lnTo>
                  <a:lnTo>
                    <a:pt x="3636" y="13"/>
                  </a:lnTo>
                  <a:lnTo>
                    <a:pt x="3639" y="13"/>
                  </a:lnTo>
                  <a:lnTo>
                    <a:pt x="3642" y="13"/>
                  </a:lnTo>
                  <a:lnTo>
                    <a:pt x="3646" y="12"/>
                  </a:lnTo>
                  <a:lnTo>
                    <a:pt x="3649" y="12"/>
                  </a:lnTo>
                  <a:lnTo>
                    <a:pt x="3652" y="11"/>
                  </a:lnTo>
                  <a:lnTo>
                    <a:pt x="3655" y="11"/>
                  </a:lnTo>
                  <a:lnTo>
                    <a:pt x="3659" y="11"/>
                  </a:lnTo>
                  <a:lnTo>
                    <a:pt x="3662" y="10"/>
                  </a:lnTo>
                  <a:lnTo>
                    <a:pt x="3665" y="10"/>
                  </a:lnTo>
                  <a:lnTo>
                    <a:pt x="3668" y="9"/>
                  </a:lnTo>
                  <a:lnTo>
                    <a:pt x="3672" y="9"/>
                  </a:lnTo>
                  <a:lnTo>
                    <a:pt x="3675" y="9"/>
                  </a:lnTo>
                  <a:lnTo>
                    <a:pt x="3678" y="8"/>
                  </a:lnTo>
                  <a:lnTo>
                    <a:pt x="3681" y="8"/>
                  </a:lnTo>
                  <a:lnTo>
                    <a:pt x="3685" y="8"/>
                  </a:lnTo>
                  <a:lnTo>
                    <a:pt x="3688" y="7"/>
                  </a:lnTo>
                  <a:lnTo>
                    <a:pt x="3691" y="7"/>
                  </a:lnTo>
                  <a:lnTo>
                    <a:pt x="3695" y="7"/>
                  </a:lnTo>
                  <a:lnTo>
                    <a:pt x="3698" y="7"/>
                  </a:lnTo>
                  <a:lnTo>
                    <a:pt x="3701" y="6"/>
                  </a:lnTo>
                  <a:lnTo>
                    <a:pt x="3704" y="6"/>
                  </a:lnTo>
                  <a:lnTo>
                    <a:pt x="3708" y="6"/>
                  </a:lnTo>
                  <a:lnTo>
                    <a:pt x="3711" y="5"/>
                  </a:lnTo>
                  <a:lnTo>
                    <a:pt x="3714" y="5"/>
                  </a:lnTo>
                  <a:lnTo>
                    <a:pt x="3717" y="5"/>
                  </a:lnTo>
                  <a:lnTo>
                    <a:pt x="3721" y="4"/>
                  </a:lnTo>
                  <a:lnTo>
                    <a:pt x="3724" y="4"/>
                  </a:lnTo>
                  <a:lnTo>
                    <a:pt x="3727" y="4"/>
                  </a:lnTo>
                  <a:lnTo>
                    <a:pt x="3730" y="4"/>
                  </a:lnTo>
                  <a:lnTo>
                    <a:pt x="3734" y="3"/>
                  </a:lnTo>
                  <a:lnTo>
                    <a:pt x="3737" y="3"/>
                  </a:lnTo>
                  <a:lnTo>
                    <a:pt x="3740" y="3"/>
                  </a:lnTo>
                  <a:lnTo>
                    <a:pt x="3743" y="3"/>
                  </a:lnTo>
                  <a:lnTo>
                    <a:pt x="3747" y="2"/>
                  </a:lnTo>
                  <a:lnTo>
                    <a:pt x="3750" y="2"/>
                  </a:lnTo>
                  <a:lnTo>
                    <a:pt x="3753" y="2"/>
                  </a:lnTo>
                  <a:lnTo>
                    <a:pt x="3756" y="2"/>
                  </a:lnTo>
                  <a:lnTo>
                    <a:pt x="3760" y="2"/>
                  </a:lnTo>
                  <a:lnTo>
                    <a:pt x="3763" y="2"/>
                  </a:lnTo>
                  <a:lnTo>
                    <a:pt x="3766" y="1"/>
                  </a:lnTo>
                  <a:lnTo>
                    <a:pt x="3770" y="1"/>
                  </a:lnTo>
                  <a:lnTo>
                    <a:pt x="3773" y="1"/>
                  </a:lnTo>
                  <a:lnTo>
                    <a:pt x="3776" y="1"/>
                  </a:lnTo>
                  <a:lnTo>
                    <a:pt x="3779" y="1"/>
                  </a:lnTo>
                  <a:lnTo>
                    <a:pt x="3783" y="1"/>
                  </a:lnTo>
                  <a:lnTo>
                    <a:pt x="3786" y="1"/>
                  </a:lnTo>
                  <a:lnTo>
                    <a:pt x="3789" y="1"/>
                  </a:lnTo>
                  <a:lnTo>
                    <a:pt x="3792" y="1"/>
                  </a:lnTo>
                  <a:lnTo>
                    <a:pt x="3796" y="0"/>
                  </a:lnTo>
                  <a:lnTo>
                    <a:pt x="3799" y="0"/>
                  </a:lnTo>
                  <a:lnTo>
                    <a:pt x="3802" y="0"/>
                  </a:lnTo>
                  <a:lnTo>
                    <a:pt x="3805" y="0"/>
                  </a:lnTo>
                  <a:lnTo>
                    <a:pt x="3809" y="0"/>
                  </a:lnTo>
                  <a:lnTo>
                    <a:pt x="3812" y="0"/>
                  </a:lnTo>
                  <a:lnTo>
                    <a:pt x="3815" y="0"/>
                  </a:lnTo>
                  <a:lnTo>
                    <a:pt x="3818" y="0"/>
                  </a:lnTo>
                  <a:lnTo>
                    <a:pt x="3822" y="0"/>
                  </a:lnTo>
                  <a:lnTo>
                    <a:pt x="3825" y="0"/>
                  </a:lnTo>
                  <a:lnTo>
                    <a:pt x="3828" y="0"/>
                  </a:lnTo>
                  <a:lnTo>
                    <a:pt x="3831" y="1"/>
                  </a:lnTo>
                  <a:lnTo>
                    <a:pt x="3835" y="1"/>
                  </a:lnTo>
                  <a:lnTo>
                    <a:pt x="3838" y="1"/>
                  </a:lnTo>
                  <a:lnTo>
                    <a:pt x="3841" y="1"/>
                  </a:lnTo>
                  <a:lnTo>
                    <a:pt x="3845" y="1"/>
                  </a:lnTo>
                  <a:lnTo>
                    <a:pt x="3848" y="1"/>
                  </a:lnTo>
                  <a:lnTo>
                    <a:pt x="3851" y="1"/>
                  </a:lnTo>
                  <a:lnTo>
                    <a:pt x="3854" y="1"/>
                  </a:lnTo>
                  <a:lnTo>
                    <a:pt x="3858" y="2"/>
                  </a:lnTo>
                  <a:lnTo>
                    <a:pt x="3861" y="2"/>
                  </a:lnTo>
                  <a:lnTo>
                    <a:pt x="3864" y="2"/>
                  </a:lnTo>
                  <a:lnTo>
                    <a:pt x="3867" y="2"/>
                  </a:lnTo>
                  <a:lnTo>
                    <a:pt x="3871" y="2"/>
                  </a:lnTo>
                  <a:lnTo>
                    <a:pt x="3874" y="3"/>
                  </a:lnTo>
                  <a:lnTo>
                    <a:pt x="3877" y="3"/>
                  </a:lnTo>
                  <a:lnTo>
                    <a:pt x="3880" y="3"/>
                  </a:lnTo>
                  <a:lnTo>
                    <a:pt x="3884" y="3"/>
                  </a:lnTo>
                  <a:lnTo>
                    <a:pt x="3887" y="4"/>
                  </a:lnTo>
                  <a:lnTo>
                    <a:pt x="3890" y="4"/>
                  </a:lnTo>
                  <a:lnTo>
                    <a:pt x="3893" y="4"/>
                  </a:lnTo>
                  <a:lnTo>
                    <a:pt x="3897" y="4"/>
                  </a:lnTo>
                  <a:lnTo>
                    <a:pt x="3900" y="5"/>
                  </a:lnTo>
                  <a:lnTo>
                    <a:pt x="3903" y="5"/>
                  </a:lnTo>
                  <a:lnTo>
                    <a:pt x="3906" y="5"/>
                  </a:lnTo>
                  <a:lnTo>
                    <a:pt x="3910" y="6"/>
                  </a:lnTo>
                  <a:lnTo>
                    <a:pt x="3913" y="6"/>
                  </a:lnTo>
                  <a:lnTo>
                    <a:pt x="3916" y="6"/>
                  </a:lnTo>
                  <a:lnTo>
                    <a:pt x="3920" y="6"/>
                  </a:lnTo>
                  <a:lnTo>
                    <a:pt x="3923" y="7"/>
                  </a:lnTo>
                  <a:lnTo>
                    <a:pt x="3926" y="7"/>
                  </a:lnTo>
                  <a:lnTo>
                    <a:pt x="3929" y="7"/>
                  </a:lnTo>
                  <a:lnTo>
                    <a:pt x="3933" y="8"/>
                  </a:lnTo>
                  <a:lnTo>
                    <a:pt x="3936" y="8"/>
                  </a:lnTo>
                  <a:lnTo>
                    <a:pt x="3939" y="9"/>
                  </a:lnTo>
                  <a:lnTo>
                    <a:pt x="3942" y="9"/>
                  </a:lnTo>
                  <a:lnTo>
                    <a:pt x="3946" y="9"/>
                  </a:lnTo>
                  <a:lnTo>
                    <a:pt x="3949" y="10"/>
                  </a:lnTo>
                  <a:lnTo>
                    <a:pt x="3952" y="10"/>
                  </a:lnTo>
                  <a:lnTo>
                    <a:pt x="3955" y="10"/>
                  </a:lnTo>
                  <a:lnTo>
                    <a:pt x="3959" y="11"/>
                  </a:lnTo>
                  <a:lnTo>
                    <a:pt x="3962" y="11"/>
                  </a:lnTo>
                  <a:lnTo>
                    <a:pt x="3965" y="11"/>
                  </a:lnTo>
                  <a:lnTo>
                    <a:pt x="3968" y="12"/>
                  </a:lnTo>
                  <a:lnTo>
                    <a:pt x="3972" y="12"/>
                  </a:lnTo>
                  <a:lnTo>
                    <a:pt x="3975" y="12"/>
                  </a:lnTo>
                  <a:lnTo>
                    <a:pt x="3978" y="13"/>
                  </a:lnTo>
                  <a:lnTo>
                    <a:pt x="3981" y="13"/>
                  </a:lnTo>
                  <a:lnTo>
                    <a:pt x="3985" y="13"/>
                  </a:lnTo>
                  <a:lnTo>
                    <a:pt x="3988" y="14"/>
                  </a:lnTo>
                  <a:lnTo>
                    <a:pt x="3991" y="14"/>
                  </a:lnTo>
                  <a:lnTo>
                    <a:pt x="3995" y="14"/>
                  </a:lnTo>
                  <a:lnTo>
                    <a:pt x="3998" y="14"/>
                  </a:lnTo>
                  <a:lnTo>
                    <a:pt x="4001" y="15"/>
                  </a:lnTo>
                  <a:lnTo>
                    <a:pt x="4004" y="15"/>
                  </a:lnTo>
                  <a:lnTo>
                    <a:pt x="4008" y="15"/>
                  </a:lnTo>
                  <a:lnTo>
                    <a:pt x="4011" y="16"/>
                  </a:lnTo>
                  <a:lnTo>
                    <a:pt x="4014" y="16"/>
                  </a:lnTo>
                  <a:lnTo>
                    <a:pt x="4017" y="16"/>
                  </a:lnTo>
                  <a:lnTo>
                    <a:pt x="4021" y="16"/>
                  </a:lnTo>
                  <a:lnTo>
                    <a:pt x="4024" y="16"/>
                  </a:lnTo>
                  <a:lnTo>
                    <a:pt x="4027" y="17"/>
                  </a:lnTo>
                  <a:lnTo>
                    <a:pt x="4030" y="17"/>
                  </a:lnTo>
                  <a:lnTo>
                    <a:pt x="4034" y="17"/>
                  </a:lnTo>
                  <a:lnTo>
                    <a:pt x="4037" y="17"/>
                  </a:lnTo>
                  <a:lnTo>
                    <a:pt x="4040" y="17"/>
                  </a:lnTo>
                  <a:lnTo>
                    <a:pt x="4043" y="18"/>
                  </a:lnTo>
                  <a:lnTo>
                    <a:pt x="4047" y="18"/>
                  </a:lnTo>
                  <a:lnTo>
                    <a:pt x="4050" y="18"/>
                  </a:lnTo>
                  <a:lnTo>
                    <a:pt x="4053" y="18"/>
                  </a:lnTo>
                  <a:lnTo>
                    <a:pt x="4057" y="18"/>
                  </a:lnTo>
                  <a:lnTo>
                    <a:pt x="4060" y="18"/>
                  </a:lnTo>
                  <a:lnTo>
                    <a:pt x="4063" y="18"/>
                  </a:lnTo>
                  <a:lnTo>
                    <a:pt x="4066" y="18"/>
                  </a:lnTo>
                  <a:lnTo>
                    <a:pt x="4070" y="19"/>
                  </a:lnTo>
                  <a:lnTo>
                    <a:pt x="4073" y="19"/>
                  </a:lnTo>
                  <a:lnTo>
                    <a:pt x="4076" y="19"/>
                  </a:lnTo>
                  <a:lnTo>
                    <a:pt x="4079" y="19"/>
                  </a:lnTo>
                  <a:lnTo>
                    <a:pt x="4083" y="19"/>
                  </a:lnTo>
                  <a:lnTo>
                    <a:pt x="4086" y="19"/>
                  </a:lnTo>
                  <a:lnTo>
                    <a:pt x="4089" y="19"/>
                  </a:lnTo>
                  <a:lnTo>
                    <a:pt x="4092" y="19"/>
                  </a:lnTo>
                  <a:lnTo>
                    <a:pt x="4096" y="19"/>
                  </a:lnTo>
                  <a:lnTo>
                    <a:pt x="4099" y="19"/>
                  </a:lnTo>
                  <a:lnTo>
                    <a:pt x="4102" y="18"/>
                  </a:lnTo>
                  <a:lnTo>
                    <a:pt x="4105" y="18"/>
                  </a:lnTo>
                  <a:lnTo>
                    <a:pt x="4109" y="18"/>
                  </a:lnTo>
                  <a:lnTo>
                    <a:pt x="4112" y="18"/>
                  </a:lnTo>
                  <a:lnTo>
                    <a:pt x="4115" y="18"/>
                  </a:lnTo>
                  <a:lnTo>
                    <a:pt x="4118" y="18"/>
                  </a:lnTo>
                  <a:lnTo>
                    <a:pt x="4122" y="18"/>
                  </a:lnTo>
                  <a:lnTo>
                    <a:pt x="4125" y="18"/>
                  </a:lnTo>
                  <a:lnTo>
                    <a:pt x="4128" y="17"/>
                  </a:lnTo>
                  <a:lnTo>
                    <a:pt x="4132" y="17"/>
                  </a:lnTo>
                  <a:lnTo>
                    <a:pt x="4135" y="17"/>
                  </a:lnTo>
                  <a:lnTo>
                    <a:pt x="4138" y="17"/>
                  </a:lnTo>
                  <a:lnTo>
                    <a:pt x="4141" y="17"/>
                  </a:lnTo>
                  <a:lnTo>
                    <a:pt x="4145" y="17"/>
                  </a:lnTo>
                  <a:lnTo>
                    <a:pt x="4148" y="16"/>
                  </a:lnTo>
                  <a:lnTo>
                    <a:pt x="4151" y="16"/>
                  </a:lnTo>
                  <a:lnTo>
                    <a:pt x="4154" y="16"/>
                  </a:lnTo>
                  <a:lnTo>
                    <a:pt x="4158" y="16"/>
                  </a:lnTo>
                  <a:lnTo>
                    <a:pt x="4161" y="15"/>
                  </a:lnTo>
                  <a:lnTo>
                    <a:pt x="4164" y="15"/>
                  </a:lnTo>
                  <a:lnTo>
                    <a:pt x="4167" y="15"/>
                  </a:lnTo>
                  <a:lnTo>
                    <a:pt x="4171" y="15"/>
                  </a:lnTo>
                  <a:lnTo>
                    <a:pt x="4174" y="14"/>
                  </a:lnTo>
                  <a:lnTo>
                    <a:pt x="4177" y="14"/>
                  </a:lnTo>
                  <a:lnTo>
                    <a:pt x="4180" y="14"/>
                  </a:lnTo>
                  <a:lnTo>
                    <a:pt x="4184" y="14"/>
                  </a:lnTo>
                  <a:lnTo>
                    <a:pt x="4187" y="13"/>
                  </a:lnTo>
                  <a:lnTo>
                    <a:pt x="4190" y="13"/>
                  </a:lnTo>
                  <a:lnTo>
                    <a:pt x="4193" y="13"/>
                  </a:lnTo>
                  <a:lnTo>
                    <a:pt x="4197" y="12"/>
                  </a:lnTo>
                  <a:lnTo>
                    <a:pt x="4200" y="12"/>
                  </a:lnTo>
                  <a:lnTo>
                    <a:pt x="4203" y="12"/>
                  </a:lnTo>
                  <a:lnTo>
                    <a:pt x="4207" y="12"/>
                  </a:lnTo>
                  <a:lnTo>
                    <a:pt x="4210" y="11"/>
                  </a:lnTo>
                  <a:lnTo>
                    <a:pt x="4213" y="11"/>
                  </a:lnTo>
                  <a:lnTo>
                    <a:pt x="4216" y="11"/>
                  </a:lnTo>
                  <a:lnTo>
                    <a:pt x="4220" y="10"/>
                  </a:lnTo>
                  <a:lnTo>
                    <a:pt x="4223" y="10"/>
                  </a:lnTo>
                  <a:lnTo>
                    <a:pt x="4226" y="10"/>
                  </a:lnTo>
                  <a:lnTo>
                    <a:pt x="4229" y="10"/>
                  </a:lnTo>
                  <a:lnTo>
                    <a:pt x="4233" y="9"/>
                  </a:lnTo>
                  <a:lnTo>
                    <a:pt x="4236" y="9"/>
                  </a:lnTo>
                  <a:lnTo>
                    <a:pt x="4239" y="9"/>
                  </a:lnTo>
                  <a:lnTo>
                    <a:pt x="4242" y="9"/>
                  </a:lnTo>
                  <a:lnTo>
                    <a:pt x="4246" y="9"/>
                  </a:lnTo>
                  <a:lnTo>
                    <a:pt x="4249" y="8"/>
                  </a:lnTo>
                  <a:lnTo>
                    <a:pt x="4252" y="8"/>
                  </a:lnTo>
                  <a:lnTo>
                    <a:pt x="4255" y="8"/>
                  </a:lnTo>
                  <a:lnTo>
                    <a:pt x="4259" y="8"/>
                  </a:lnTo>
                  <a:lnTo>
                    <a:pt x="4262" y="8"/>
                  </a:lnTo>
                  <a:lnTo>
                    <a:pt x="4265" y="8"/>
                  </a:lnTo>
                  <a:lnTo>
                    <a:pt x="4268" y="7"/>
                  </a:lnTo>
                  <a:lnTo>
                    <a:pt x="4272" y="7"/>
                  </a:lnTo>
                  <a:lnTo>
                    <a:pt x="4275" y="7"/>
                  </a:lnTo>
                  <a:lnTo>
                    <a:pt x="4278" y="7"/>
                  </a:lnTo>
                  <a:lnTo>
                    <a:pt x="4282" y="7"/>
                  </a:lnTo>
                  <a:lnTo>
                    <a:pt x="4285" y="7"/>
                  </a:lnTo>
                  <a:lnTo>
                    <a:pt x="4288" y="7"/>
                  </a:lnTo>
                  <a:lnTo>
                    <a:pt x="4291" y="7"/>
                  </a:lnTo>
                  <a:lnTo>
                    <a:pt x="4295" y="7"/>
                  </a:lnTo>
                  <a:lnTo>
                    <a:pt x="4298" y="7"/>
                  </a:lnTo>
                  <a:lnTo>
                    <a:pt x="4301" y="7"/>
                  </a:lnTo>
                  <a:lnTo>
                    <a:pt x="4304" y="7"/>
                  </a:lnTo>
                  <a:lnTo>
                    <a:pt x="4308" y="7"/>
                  </a:lnTo>
                  <a:lnTo>
                    <a:pt x="4311" y="7"/>
                  </a:lnTo>
                  <a:lnTo>
                    <a:pt x="4314" y="7"/>
                  </a:lnTo>
                  <a:lnTo>
                    <a:pt x="4317" y="8"/>
                  </a:lnTo>
                  <a:lnTo>
                    <a:pt x="4321" y="8"/>
                  </a:lnTo>
                  <a:lnTo>
                    <a:pt x="4324" y="8"/>
                  </a:lnTo>
                  <a:lnTo>
                    <a:pt x="4327" y="8"/>
                  </a:lnTo>
                  <a:lnTo>
                    <a:pt x="4330" y="9"/>
                  </a:lnTo>
                  <a:lnTo>
                    <a:pt x="4334" y="9"/>
                  </a:lnTo>
                  <a:lnTo>
                    <a:pt x="4337" y="9"/>
                  </a:lnTo>
                  <a:lnTo>
                    <a:pt x="4340" y="10"/>
                  </a:lnTo>
                  <a:lnTo>
                    <a:pt x="4343" y="10"/>
                  </a:lnTo>
                  <a:lnTo>
                    <a:pt x="4347" y="10"/>
                  </a:lnTo>
                  <a:lnTo>
                    <a:pt x="4350" y="11"/>
                  </a:lnTo>
                  <a:lnTo>
                    <a:pt x="4353" y="11"/>
                  </a:lnTo>
                  <a:lnTo>
                    <a:pt x="4357" y="12"/>
                  </a:lnTo>
                  <a:lnTo>
                    <a:pt x="4360" y="12"/>
                  </a:lnTo>
                  <a:lnTo>
                    <a:pt x="4363" y="13"/>
                  </a:lnTo>
                  <a:lnTo>
                    <a:pt x="4366" y="13"/>
                  </a:lnTo>
                  <a:lnTo>
                    <a:pt x="4370" y="14"/>
                  </a:lnTo>
                  <a:lnTo>
                    <a:pt x="4373" y="14"/>
                  </a:lnTo>
                  <a:lnTo>
                    <a:pt x="4376" y="15"/>
                  </a:lnTo>
                  <a:lnTo>
                    <a:pt x="4379" y="15"/>
                  </a:lnTo>
                  <a:lnTo>
                    <a:pt x="4383" y="16"/>
                  </a:lnTo>
                  <a:lnTo>
                    <a:pt x="4386" y="17"/>
                  </a:lnTo>
                  <a:lnTo>
                    <a:pt x="4389" y="17"/>
                  </a:lnTo>
                  <a:lnTo>
                    <a:pt x="4392" y="18"/>
                  </a:lnTo>
                  <a:lnTo>
                    <a:pt x="4396" y="19"/>
                  </a:lnTo>
                  <a:lnTo>
                    <a:pt x="4399" y="19"/>
                  </a:lnTo>
                  <a:lnTo>
                    <a:pt x="4402" y="20"/>
                  </a:lnTo>
                  <a:lnTo>
                    <a:pt x="4405" y="21"/>
                  </a:lnTo>
                  <a:lnTo>
                    <a:pt x="4409" y="22"/>
                  </a:lnTo>
                  <a:lnTo>
                    <a:pt x="4412" y="23"/>
                  </a:lnTo>
                  <a:lnTo>
                    <a:pt x="4415" y="24"/>
                  </a:lnTo>
                  <a:lnTo>
                    <a:pt x="4419" y="25"/>
                  </a:lnTo>
                  <a:lnTo>
                    <a:pt x="4422" y="26"/>
                  </a:lnTo>
                  <a:lnTo>
                    <a:pt x="4425" y="27"/>
                  </a:lnTo>
                  <a:lnTo>
                    <a:pt x="4428" y="28"/>
                  </a:lnTo>
                  <a:lnTo>
                    <a:pt x="4432" y="29"/>
                  </a:lnTo>
                  <a:lnTo>
                    <a:pt x="4435" y="30"/>
                  </a:lnTo>
                  <a:lnTo>
                    <a:pt x="4438" y="31"/>
                  </a:lnTo>
                  <a:lnTo>
                    <a:pt x="4441" y="32"/>
                  </a:lnTo>
                  <a:lnTo>
                    <a:pt x="4445" y="33"/>
                  </a:lnTo>
                  <a:lnTo>
                    <a:pt x="4448" y="34"/>
                  </a:lnTo>
                  <a:lnTo>
                    <a:pt x="4451" y="35"/>
                  </a:lnTo>
                  <a:lnTo>
                    <a:pt x="4454" y="36"/>
                  </a:lnTo>
                  <a:lnTo>
                    <a:pt x="4458" y="37"/>
                  </a:lnTo>
                  <a:lnTo>
                    <a:pt x="4461" y="38"/>
                  </a:lnTo>
                  <a:lnTo>
                    <a:pt x="4464" y="39"/>
                  </a:lnTo>
                  <a:lnTo>
                    <a:pt x="4467" y="41"/>
                  </a:lnTo>
                  <a:lnTo>
                    <a:pt x="4471" y="42"/>
                  </a:lnTo>
                  <a:lnTo>
                    <a:pt x="4474" y="43"/>
                  </a:lnTo>
                  <a:lnTo>
                    <a:pt x="4477" y="44"/>
                  </a:lnTo>
                  <a:lnTo>
                    <a:pt x="4480" y="45"/>
                  </a:lnTo>
                  <a:lnTo>
                    <a:pt x="4484" y="47"/>
                  </a:lnTo>
                  <a:lnTo>
                    <a:pt x="4487" y="48"/>
                  </a:lnTo>
                  <a:lnTo>
                    <a:pt x="4490" y="49"/>
                  </a:lnTo>
                  <a:lnTo>
                    <a:pt x="4494" y="50"/>
                  </a:lnTo>
                  <a:lnTo>
                    <a:pt x="4497" y="52"/>
                  </a:lnTo>
                  <a:lnTo>
                    <a:pt x="4500" y="53"/>
                  </a:lnTo>
                  <a:lnTo>
                    <a:pt x="4503" y="54"/>
                  </a:lnTo>
                  <a:lnTo>
                    <a:pt x="4507" y="56"/>
                  </a:lnTo>
                  <a:lnTo>
                    <a:pt x="4510" y="57"/>
                  </a:lnTo>
                  <a:lnTo>
                    <a:pt x="4513" y="58"/>
                  </a:lnTo>
                  <a:lnTo>
                    <a:pt x="4516" y="60"/>
                  </a:lnTo>
                  <a:lnTo>
                    <a:pt x="4520" y="61"/>
                  </a:lnTo>
                  <a:lnTo>
                    <a:pt x="4523" y="62"/>
                  </a:lnTo>
                  <a:lnTo>
                    <a:pt x="4526" y="64"/>
                  </a:lnTo>
                  <a:lnTo>
                    <a:pt x="4529" y="65"/>
                  </a:lnTo>
                  <a:lnTo>
                    <a:pt x="4533" y="67"/>
                  </a:lnTo>
                  <a:lnTo>
                    <a:pt x="4536" y="68"/>
                  </a:lnTo>
                  <a:lnTo>
                    <a:pt x="4539" y="69"/>
                  </a:lnTo>
                  <a:lnTo>
                    <a:pt x="4542" y="71"/>
                  </a:lnTo>
                  <a:lnTo>
                    <a:pt x="4546" y="72"/>
                  </a:lnTo>
                  <a:lnTo>
                    <a:pt x="4549" y="73"/>
                  </a:lnTo>
                  <a:lnTo>
                    <a:pt x="4552" y="75"/>
                  </a:lnTo>
                  <a:lnTo>
                    <a:pt x="4555" y="76"/>
                  </a:lnTo>
                  <a:lnTo>
                    <a:pt x="4559" y="78"/>
                  </a:lnTo>
                  <a:lnTo>
                    <a:pt x="4562" y="79"/>
                  </a:lnTo>
                  <a:lnTo>
                    <a:pt x="4565" y="80"/>
                  </a:lnTo>
                  <a:lnTo>
                    <a:pt x="4569" y="82"/>
                  </a:lnTo>
                  <a:lnTo>
                    <a:pt x="4572" y="83"/>
                  </a:lnTo>
                  <a:lnTo>
                    <a:pt x="4575" y="85"/>
                  </a:lnTo>
                  <a:lnTo>
                    <a:pt x="4578" y="86"/>
                  </a:lnTo>
                  <a:lnTo>
                    <a:pt x="4582" y="87"/>
                  </a:lnTo>
                  <a:lnTo>
                    <a:pt x="4585" y="89"/>
                  </a:lnTo>
                  <a:lnTo>
                    <a:pt x="4588" y="90"/>
                  </a:lnTo>
                  <a:lnTo>
                    <a:pt x="4591" y="92"/>
                  </a:lnTo>
                  <a:lnTo>
                    <a:pt x="4595" y="93"/>
                  </a:lnTo>
                  <a:lnTo>
                    <a:pt x="4598" y="95"/>
                  </a:lnTo>
                  <a:lnTo>
                    <a:pt x="4601" y="96"/>
                  </a:lnTo>
                  <a:lnTo>
                    <a:pt x="4604" y="97"/>
                  </a:lnTo>
                  <a:lnTo>
                    <a:pt x="4608" y="99"/>
                  </a:lnTo>
                  <a:lnTo>
                    <a:pt x="4611" y="100"/>
                  </a:lnTo>
                  <a:lnTo>
                    <a:pt x="4614" y="102"/>
                  </a:lnTo>
                  <a:lnTo>
                    <a:pt x="4617" y="103"/>
                  </a:lnTo>
                  <a:lnTo>
                    <a:pt x="4621" y="104"/>
                  </a:lnTo>
                  <a:lnTo>
                    <a:pt x="4624" y="106"/>
                  </a:lnTo>
                  <a:lnTo>
                    <a:pt x="4627" y="107"/>
                  </a:lnTo>
                  <a:lnTo>
                    <a:pt x="4630" y="109"/>
                  </a:lnTo>
                  <a:lnTo>
                    <a:pt x="4634" y="110"/>
                  </a:lnTo>
                  <a:lnTo>
                    <a:pt x="4637" y="111"/>
                  </a:lnTo>
                  <a:lnTo>
                    <a:pt x="4640" y="113"/>
                  </a:lnTo>
                  <a:lnTo>
                    <a:pt x="4644" y="114"/>
                  </a:lnTo>
                  <a:lnTo>
                    <a:pt x="4647" y="115"/>
                  </a:lnTo>
                  <a:lnTo>
                    <a:pt x="4650" y="117"/>
                  </a:lnTo>
                  <a:lnTo>
                    <a:pt x="4653" y="118"/>
                  </a:lnTo>
                  <a:lnTo>
                    <a:pt x="4657" y="119"/>
                  </a:lnTo>
                  <a:lnTo>
                    <a:pt x="4660" y="121"/>
                  </a:lnTo>
                  <a:lnTo>
                    <a:pt x="4663" y="122"/>
                  </a:lnTo>
                  <a:lnTo>
                    <a:pt x="4666" y="124"/>
                  </a:lnTo>
                  <a:lnTo>
                    <a:pt x="4670" y="125"/>
                  </a:lnTo>
                  <a:lnTo>
                    <a:pt x="4673" y="126"/>
                  </a:lnTo>
                  <a:lnTo>
                    <a:pt x="4676" y="128"/>
                  </a:lnTo>
                  <a:lnTo>
                    <a:pt x="4679" y="129"/>
                  </a:lnTo>
                  <a:lnTo>
                    <a:pt x="4683" y="130"/>
                  </a:lnTo>
                  <a:lnTo>
                    <a:pt x="4686" y="132"/>
                  </a:lnTo>
                  <a:lnTo>
                    <a:pt x="4689" y="133"/>
                  </a:lnTo>
                  <a:lnTo>
                    <a:pt x="4692" y="134"/>
                  </a:lnTo>
                  <a:lnTo>
                    <a:pt x="4696" y="135"/>
                  </a:lnTo>
                  <a:lnTo>
                    <a:pt x="4699" y="137"/>
                  </a:lnTo>
                  <a:lnTo>
                    <a:pt x="4702" y="138"/>
                  </a:lnTo>
                  <a:lnTo>
                    <a:pt x="4705" y="139"/>
                  </a:lnTo>
                  <a:lnTo>
                    <a:pt x="4709" y="141"/>
                  </a:lnTo>
                  <a:lnTo>
                    <a:pt x="4712" y="142"/>
                  </a:lnTo>
                  <a:lnTo>
                    <a:pt x="4715" y="143"/>
                  </a:lnTo>
                  <a:lnTo>
                    <a:pt x="4719" y="145"/>
                  </a:lnTo>
                  <a:lnTo>
                    <a:pt x="4722" y="146"/>
                  </a:lnTo>
                  <a:lnTo>
                    <a:pt x="4725" y="147"/>
                  </a:lnTo>
                  <a:lnTo>
                    <a:pt x="4728" y="148"/>
                  </a:lnTo>
                  <a:lnTo>
                    <a:pt x="4732" y="150"/>
                  </a:lnTo>
                  <a:lnTo>
                    <a:pt x="4735" y="151"/>
                  </a:lnTo>
                  <a:lnTo>
                    <a:pt x="4738" y="152"/>
                  </a:lnTo>
                  <a:lnTo>
                    <a:pt x="4741" y="153"/>
                  </a:lnTo>
                  <a:lnTo>
                    <a:pt x="4745" y="155"/>
                  </a:lnTo>
                  <a:lnTo>
                    <a:pt x="4748" y="156"/>
                  </a:lnTo>
                  <a:lnTo>
                    <a:pt x="4751" y="157"/>
                  </a:lnTo>
                  <a:lnTo>
                    <a:pt x="4754" y="158"/>
                  </a:lnTo>
                  <a:lnTo>
                    <a:pt x="4758" y="160"/>
                  </a:lnTo>
                  <a:lnTo>
                    <a:pt x="4761" y="161"/>
                  </a:lnTo>
                  <a:lnTo>
                    <a:pt x="4764" y="162"/>
                  </a:lnTo>
                  <a:lnTo>
                    <a:pt x="4767" y="163"/>
                  </a:lnTo>
                  <a:lnTo>
                    <a:pt x="4771" y="164"/>
                  </a:lnTo>
                  <a:lnTo>
                    <a:pt x="4774" y="166"/>
                  </a:lnTo>
                  <a:lnTo>
                    <a:pt x="4777" y="167"/>
                  </a:lnTo>
                  <a:lnTo>
                    <a:pt x="4781" y="168"/>
                  </a:lnTo>
                  <a:lnTo>
                    <a:pt x="4784" y="169"/>
                  </a:lnTo>
                  <a:lnTo>
                    <a:pt x="4787" y="170"/>
                  </a:lnTo>
                  <a:lnTo>
                    <a:pt x="4790" y="171"/>
                  </a:lnTo>
                  <a:lnTo>
                    <a:pt x="4794" y="173"/>
                  </a:lnTo>
                  <a:lnTo>
                    <a:pt x="4797" y="174"/>
                  </a:lnTo>
                  <a:lnTo>
                    <a:pt x="4800" y="175"/>
                  </a:lnTo>
                  <a:lnTo>
                    <a:pt x="4803" y="176"/>
                  </a:lnTo>
                  <a:lnTo>
                    <a:pt x="4807" y="177"/>
                  </a:lnTo>
                  <a:lnTo>
                    <a:pt x="4810" y="178"/>
                  </a:lnTo>
                  <a:lnTo>
                    <a:pt x="4813" y="180"/>
                  </a:lnTo>
                  <a:lnTo>
                    <a:pt x="4816" y="181"/>
                  </a:lnTo>
                  <a:lnTo>
                    <a:pt x="4820" y="182"/>
                  </a:lnTo>
                  <a:lnTo>
                    <a:pt x="4823" y="183"/>
                  </a:lnTo>
                  <a:lnTo>
                    <a:pt x="4826" y="184"/>
                  </a:lnTo>
                  <a:lnTo>
                    <a:pt x="4829" y="185"/>
                  </a:lnTo>
                  <a:lnTo>
                    <a:pt x="4833" y="186"/>
                  </a:lnTo>
                  <a:lnTo>
                    <a:pt x="4836" y="187"/>
                  </a:lnTo>
                  <a:lnTo>
                    <a:pt x="4839" y="188"/>
                  </a:lnTo>
                  <a:lnTo>
                    <a:pt x="4842" y="189"/>
                  </a:lnTo>
                  <a:lnTo>
                    <a:pt x="4846" y="190"/>
                  </a:lnTo>
                  <a:lnTo>
                    <a:pt x="4849" y="191"/>
                  </a:lnTo>
                  <a:lnTo>
                    <a:pt x="4852" y="192"/>
                  </a:lnTo>
                  <a:lnTo>
                    <a:pt x="4856" y="193"/>
                  </a:lnTo>
                  <a:lnTo>
                    <a:pt x="4859" y="194"/>
                  </a:lnTo>
                  <a:lnTo>
                    <a:pt x="4862" y="195"/>
                  </a:lnTo>
                  <a:lnTo>
                    <a:pt x="4865" y="196"/>
                  </a:lnTo>
                  <a:lnTo>
                    <a:pt x="4869" y="197"/>
                  </a:lnTo>
                  <a:lnTo>
                    <a:pt x="4872" y="198"/>
                  </a:lnTo>
                  <a:lnTo>
                    <a:pt x="4875" y="199"/>
                  </a:lnTo>
                  <a:lnTo>
                    <a:pt x="4878" y="200"/>
                  </a:lnTo>
                  <a:lnTo>
                    <a:pt x="4882" y="201"/>
                  </a:lnTo>
                  <a:lnTo>
                    <a:pt x="4885" y="202"/>
                  </a:lnTo>
                  <a:lnTo>
                    <a:pt x="4888" y="203"/>
                  </a:lnTo>
                  <a:lnTo>
                    <a:pt x="4891" y="204"/>
                  </a:lnTo>
                  <a:lnTo>
                    <a:pt x="4895" y="205"/>
                  </a:lnTo>
                  <a:lnTo>
                    <a:pt x="4898" y="206"/>
                  </a:lnTo>
                  <a:lnTo>
                    <a:pt x="4901" y="207"/>
                  </a:lnTo>
                  <a:lnTo>
                    <a:pt x="4904" y="208"/>
                  </a:lnTo>
                  <a:lnTo>
                    <a:pt x="4908" y="209"/>
                  </a:lnTo>
                  <a:lnTo>
                    <a:pt x="4911" y="210"/>
                  </a:lnTo>
                  <a:lnTo>
                    <a:pt x="4914" y="210"/>
                  </a:lnTo>
                  <a:lnTo>
                    <a:pt x="4917" y="211"/>
                  </a:lnTo>
                  <a:lnTo>
                    <a:pt x="4921" y="212"/>
                  </a:lnTo>
                  <a:lnTo>
                    <a:pt x="4924" y="213"/>
                  </a:lnTo>
                  <a:lnTo>
                    <a:pt x="4927" y="214"/>
                  </a:lnTo>
                  <a:lnTo>
                    <a:pt x="4931" y="215"/>
                  </a:lnTo>
                  <a:lnTo>
                    <a:pt x="4934" y="215"/>
                  </a:lnTo>
                  <a:lnTo>
                    <a:pt x="4937" y="216"/>
                  </a:lnTo>
                  <a:lnTo>
                    <a:pt x="4940" y="217"/>
                  </a:lnTo>
                  <a:lnTo>
                    <a:pt x="4944" y="218"/>
                  </a:lnTo>
                  <a:lnTo>
                    <a:pt x="4947" y="219"/>
                  </a:lnTo>
                  <a:lnTo>
                    <a:pt x="4950" y="219"/>
                  </a:lnTo>
                  <a:lnTo>
                    <a:pt x="4953" y="220"/>
                  </a:lnTo>
                  <a:lnTo>
                    <a:pt x="4957" y="221"/>
                  </a:lnTo>
                  <a:lnTo>
                    <a:pt x="4960" y="222"/>
                  </a:lnTo>
                  <a:lnTo>
                    <a:pt x="4963" y="223"/>
                  </a:lnTo>
                  <a:lnTo>
                    <a:pt x="4966" y="223"/>
                  </a:lnTo>
                  <a:lnTo>
                    <a:pt x="4970" y="224"/>
                  </a:lnTo>
                  <a:lnTo>
                    <a:pt x="4973" y="225"/>
                  </a:lnTo>
                  <a:lnTo>
                    <a:pt x="4976" y="225"/>
                  </a:lnTo>
                  <a:lnTo>
                    <a:pt x="4979" y="226"/>
                  </a:lnTo>
                  <a:lnTo>
                    <a:pt x="4983" y="227"/>
                  </a:lnTo>
                  <a:lnTo>
                    <a:pt x="4986" y="228"/>
                  </a:lnTo>
                  <a:lnTo>
                    <a:pt x="4989" y="228"/>
                  </a:lnTo>
                  <a:lnTo>
                    <a:pt x="4992" y="229"/>
                  </a:lnTo>
                  <a:lnTo>
                    <a:pt x="4996" y="230"/>
                  </a:lnTo>
                  <a:lnTo>
                    <a:pt x="4999" y="230"/>
                  </a:lnTo>
                  <a:lnTo>
                    <a:pt x="5002" y="231"/>
                  </a:lnTo>
                  <a:lnTo>
                    <a:pt x="5006" y="232"/>
                  </a:lnTo>
                  <a:lnTo>
                    <a:pt x="5009" y="232"/>
                  </a:lnTo>
                  <a:lnTo>
                    <a:pt x="5012" y="233"/>
                  </a:lnTo>
                  <a:lnTo>
                    <a:pt x="5015" y="234"/>
                  </a:lnTo>
                  <a:lnTo>
                    <a:pt x="5019" y="234"/>
                  </a:lnTo>
                  <a:lnTo>
                    <a:pt x="5022" y="235"/>
                  </a:lnTo>
                  <a:lnTo>
                    <a:pt x="5025" y="235"/>
                  </a:lnTo>
                  <a:lnTo>
                    <a:pt x="5028" y="236"/>
                  </a:lnTo>
                  <a:lnTo>
                    <a:pt x="5032" y="237"/>
                  </a:lnTo>
                  <a:lnTo>
                    <a:pt x="5035" y="237"/>
                  </a:lnTo>
                  <a:lnTo>
                    <a:pt x="5038" y="238"/>
                  </a:lnTo>
                  <a:lnTo>
                    <a:pt x="5041" y="239"/>
                  </a:lnTo>
                  <a:lnTo>
                    <a:pt x="5045" y="239"/>
                  </a:lnTo>
                  <a:lnTo>
                    <a:pt x="5048" y="240"/>
                  </a:lnTo>
                  <a:lnTo>
                    <a:pt x="5051" y="240"/>
                  </a:lnTo>
                  <a:lnTo>
                    <a:pt x="5054" y="241"/>
                  </a:lnTo>
                  <a:lnTo>
                    <a:pt x="5058" y="242"/>
                  </a:lnTo>
                  <a:lnTo>
                    <a:pt x="5061" y="242"/>
                  </a:lnTo>
                  <a:lnTo>
                    <a:pt x="5064" y="243"/>
                  </a:lnTo>
                  <a:lnTo>
                    <a:pt x="5067" y="243"/>
                  </a:lnTo>
                  <a:lnTo>
                    <a:pt x="5071" y="244"/>
                  </a:lnTo>
                  <a:lnTo>
                    <a:pt x="5074" y="245"/>
                  </a:lnTo>
                  <a:lnTo>
                    <a:pt x="5077" y="245"/>
                  </a:lnTo>
                  <a:lnTo>
                    <a:pt x="5081" y="246"/>
                  </a:lnTo>
                  <a:lnTo>
                    <a:pt x="5084" y="246"/>
                  </a:lnTo>
                  <a:lnTo>
                    <a:pt x="5087" y="247"/>
                  </a:lnTo>
                  <a:lnTo>
                    <a:pt x="5090" y="247"/>
                  </a:lnTo>
                  <a:lnTo>
                    <a:pt x="5094" y="248"/>
                  </a:lnTo>
                  <a:lnTo>
                    <a:pt x="5097" y="249"/>
                  </a:lnTo>
                  <a:lnTo>
                    <a:pt x="5100" y="249"/>
                  </a:lnTo>
                  <a:lnTo>
                    <a:pt x="5103" y="250"/>
                  </a:lnTo>
                  <a:lnTo>
                    <a:pt x="5107" y="250"/>
                  </a:lnTo>
                  <a:lnTo>
                    <a:pt x="5110" y="251"/>
                  </a:lnTo>
                  <a:lnTo>
                    <a:pt x="5113" y="252"/>
                  </a:lnTo>
                  <a:lnTo>
                    <a:pt x="5116" y="252"/>
                  </a:lnTo>
                  <a:lnTo>
                    <a:pt x="5120" y="253"/>
                  </a:lnTo>
                  <a:lnTo>
                    <a:pt x="5123" y="254"/>
                  </a:lnTo>
                  <a:lnTo>
                    <a:pt x="5126" y="254"/>
                  </a:lnTo>
                  <a:lnTo>
                    <a:pt x="5129" y="255"/>
                  </a:lnTo>
                  <a:lnTo>
                    <a:pt x="5133" y="255"/>
                  </a:lnTo>
                  <a:lnTo>
                    <a:pt x="5136" y="256"/>
                  </a:lnTo>
                  <a:lnTo>
                    <a:pt x="5139" y="257"/>
                  </a:lnTo>
                  <a:lnTo>
                    <a:pt x="5143" y="257"/>
                  </a:lnTo>
                  <a:lnTo>
                    <a:pt x="5146" y="258"/>
                  </a:lnTo>
                  <a:lnTo>
                    <a:pt x="5149" y="259"/>
                  </a:lnTo>
                  <a:lnTo>
                    <a:pt x="5152" y="259"/>
                  </a:lnTo>
                  <a:lnTo>
                    <a:pt x="5156" y="260"/>
                  </a:lnTo>
                  <a:lnTo>
                    <a:pt x="5159" y="261"/>
                  </a:lnTo>
                  <a:lnTo>
                    <a:pt x="5162" y="261"/>
                  </a:lnTo>
                  <a:lnTo>
                    <a:pt x="5165" y="262"/>
                  </a:lnTo>
                  <a:lnTo>
                    <a:pt x="5169" y="263"/>
                  </a:lnTo>
                  <a:lnTo>
                    <a:pt x="5172" y="263"/>
                  </a:lnTo>
                  <a:lnTo>
                    <a:pt x="5175" y="264"/>
                  </a:lnTo>
                  <a:lnTo>
                    <a:pt x="5178" y="265"/>
                  </a:lnTo>
                  <a:lnTo>
                    <a:pt x="5182" y="265"/>
                  </a:lnTo>
                  <a:lnTo>
                    <a:pt x="5185" y="266"/>
                  </a:lnTo>
                  <a:lnTo>
                    <a:pt x="5188" y="267"/>
                  </a:lnTo>
                  <a:lnTo>
                    <a:pt x="5191" y="267"/>
                  </a:lnTo>
                  <a:lnTo>
                    <a:pt x="5195" y="268"/>
                  </a:lnTo>
                  <a:lnTo>
                    <a:pt x="5198" y="269"/>
                  </a:lnTo>
                  <a:lnTo>
                    <a:pt x="5201" y="270"/>
                  </a:lnTo>
                  <a:lnTo>
                    <a:pt x="5204" y="270"/>
                  </a:lnTo>
                  <a:lnTo>
                    <a:pt x="5208" y="271"/>
                  </a:lnTo>
                  <a:lnTo>
                    <a:pt x="5211" y="272"/>
                  </a:lnTo>
                  <a:lnTo>
                    <a:pt x="5214" y="273"/>
                  </a:lnTo>
                  <a:lnTo>
                    <a:pt x="5218" y="273"/>
                  </a:lnTo>
                  <a:lnTo>
                    <a:pt x="5221" y="274"/>
                  </a:lnTo>
                  <a:lnTo>
                    <a:pt x="5224" y="275"/>
                  </a:lnTo>
                  <a:lnTo>
                    <a:pt x="5227" y="276"/>
                  </a:lnTo>
                  <a:lnTo>
                    <a:pt x="5231" y="276"/>
                  </a:lnTo>
                  <a:lnTo>
                    <a:pt x="5234" y="277"/>
                  </a:lnTo>
                  <a:lnTo>
                    <a:pt x="5237" y="278"/>
                  </a:lnTo>
                  <a:lnTo>
                    <a:pt x="5240" y="279"/>
                  </a:lnTo>
                  <a:lnTo>
                    <a:pt x="5244" y="280"/>
                  </a:lnTo>
                  <a:lnTo>
                    <a:pt x="5247" y="280"/>
                  </a:lnTo>
                  <a:lnTo>
                    <a:pt x="5250" y="281"/>
                  </a:lnTo>
                  <a:lnTo>
                    <a:pt x="5253" y="282"/>
                  </a:lnTo>
                  <a:lnTo>
                    <a:pt x="5257" y="283"/>
                  </a:lnTo>
                  <a:lnTo>
                    <a:pt x="5260" y="284"/>
                  </a:lnTo>
                  <a:lnTo>
                    <a:pt x="5263" y="285"/>
                  </a:lnTo>
                  <a:lnTo>
                    <a:pt x="5266" y="285"/>
                  </a:lnTo>
                  <a:lnTo>
                    <a:pt x="5270" y="286"/>
                  </a:lnTo>
                  <a:lnTo>
                    <a:pt x="5273" y="287"/>
                  </a:lnTo>
                  <a:lnTo>
                    <a:pt x="5276" y="288"/>
                  </a:lnTo>
                  <a:lnTo>
                    <a:pt x="5279" y="289"/>
                  </a:lnTo>
                  <a:lnTo>
                    <a:pt x="5283" y="290"/>
                  </a:lnTo>
                  <a:lnTo>
                    <a:pt x="5286" y="290"/>
                  </a:lnTo>
                  <a:lnTo>
                    <a:pt x="5289" y="291"/>
                  </a:lnTo>
                  <a:lnTo>
                    <a:pt x="5293" y="292"/>
                  </a:lnTo>
                  <a:lnTo>
                    <a:pt x="5296" y="293"/>
                  </a:lnTo>
                  <a:lnTo>
                    <a:pt x="5299" y="294"/>
                  </a:lnTo>
                  <a:lnTo>
                    <a:pt x="5302" y="295"/>
                  </a:lnTo>
                  <a:lnTo>
                    <a:pt x="5306" y="296"/>
                  </a:lnTo>
                  <a:lnTo>
                    <a:pt x="5309" y="297"/>
                  </a:lnTo>
                  <a:lnTo>
                    <a:pt x="5312" y="297"/>
                  </a:lnTo>
                  <a:lnTo>
                    <a:pt x="5315" y="298"/>
                  </a:lnTo>
                  <a:lnTo>
                    <a:pt x="5319" y="299"/>
                  </a:lnTo>
                  <a:lnTo>
                    <a:pt x="5322" y="300"/>
                  </a:lnTo>
                  <a:lnTo>
                    <a:pt x="5325" y="301"/>
                  </a:lnTo>
                  <a:lnTo>
                    <a:pt x="5328" y="302"/>
                  </a:lnTo>
                  <a:lnTo>
                    <a:pt x="5332" y="303"/>
                  </a:lnTo>
                  <a:lnTo>
                    <a:pt x="5335" y="303"/>
                  </a:lnTo>
                  <a:lnTo>
                    <a:pt x="5338" y="304"/>
                  </a:lnTo>
                  <a:lnTo>
                    <a:pt x="5341" y="305"/>
                  </a:lnTo>
                  <a:lnTo>
                    <a:pt x="5345" y="306"/>
                  </a:lnTo>
                  <a:lnTo>
                    <a:pt x="5348" y="307"/>
                  </a:lnTo>
                  <a:lnTo>
                    <a:pt x="5351" y="308"/>
                  </a:lnTo>
                  <a:lnTo>
                    <a:pt x="5354" y="309"/>
                  </a:lnTo>
                  <a:lnTo>
                    <a:pt x="5358" y="309"/>
                  </a:lnTo>
                  <a:lnTo>
                    <a:pt x="5361" y="310"/>
                  </a:lnTo>
                  <a:lnTo>
                    <a:pt x="5364" y="311"/>
                  </a:lnTo>
                  <a:lnTo>
                    <a:pt x="5368" y="312"/>
                  </a:lnTo>
                  <a:lnTo>
                    <a:pt x="5371" y="313"/>
                  </a:lnTo>
                  <a:lnTo>
                    <a:pt x="5374" y="314"/>
                  </a:lnTo>
                  <a:lnTo>
                    <a:pt x="5377" y="314"/>
                  </a:lnTo>
                  <a:lnTo>
                    <a:pt x="5381" y="315"/>
                  </a:lnTo>
                  <a:lnTo>
                    <a:pt x="5384" y="316"/>
                  </a:lnTo>
                  <a:lnTo>
                    <a:pt x="5387" y="317"/>
                  </a:lnTo>
                  <a:lnTo>
                    <a:pt x="5390" y="318"/>
                  </a:lnTo>
                  <a:lnTo>
                    <a:pt x="5394" y="318"/>
                  </a:lnTo>
                  <a:lnTo>
                    <a:pt x="5397" y="319"/>
                  </a:lnTo>
                  <a:lnTo>
                    <a:pt x="5400" y="320"/>
                  </a:lnTo>
                  <a:lnTo>
                    <a:pt x="5403" y="321"/>
                  </a:lnTo>
                  <a:lnTo>
                    <a:pt x="5407" y="321"/>
                  </a:lnTo>
                  <a:lnTo>
                    <a:pt x="5410" y="322"/>
                  </a:lnTo>
                  <a:lnTo>
                    <a:pt x="5413" y="323"/>
                  </a:lnTo>
                  <a:lnTo>
                    <a:pt x="5416" y="324"/>
                  </a:lnTo>
                  <a:lnTo>
                    <a:pt x="5420" y="324"/>
                  </a:lnTo>
                  <a:lnTo>
                    <a:pt x="5423" y="325"/>
                  </a:lnTo>
                  <a:lnTo>
                    <a:pt x="5426" y="326"/>
                  </a:lnTo>
                  <a:lnTo>
                    <a:pt x="5429" y="327"/>
                  </a:lnTo>
                  <a:lnTo>
                    <a:pt x="5433" y="327"/>
                  </a:lnTo>
                  <a:lnTo>
                    <a:pt x="5436" y="328"/>
                  </a:lnTo>
                  <a:lnTo>
                    <a:pt x="5439" y="329"/>
                  </a:lnTo>
                  <a:lnTo>
                    <a:pt x="5443" y="329"/>
                  </a:lnTo>
                  <a:lnTo>
                    <a:pt x="5446" y="330"/>
                  </a:lnTo>
                  <a:lnTo>
                    <a:pt x="5449" y="331"/>
                  </a:lnTo>
                  <a:lnTo>
                    <a:pt x="5452" y="331"/>
                  </a:lnTo>
                  <a:lnTo>
                    <a:pt x="5456" y="332"/>
                  </a:lnTo>
                  <a:lnTo>
                    <a:pt x="5459" y="333"/>
                  </a:lnTo>
                  <a:lnTo>
                    <a:pt x="5462" y="333"/>
                  </a:lnTo>
                  <a:lnTo>
                    <a:pt x="5465" y="334"/>
                  </a:lnTo>
                  <a:lnTo>
                    <a:pt x="5469" y="334"/>
                  </a:lnTo>
                  <a:lnTo>
                    <a:pt x="5472" y="335"/>
                  </a:lnTo>
                  <a:lnTo>
                    <a:pt x="5475" y="336"/>
                  </a:lnTo>
                  <a:lnTo>
                    <a:pt x="5478" y="336"/>
                  </a:lnTo>
                  <a:lnTo>
                    <a:pt x="5482" y="337"/>
                  </a:lnTo>
                  <a:lnTo>
                    <a:pt x="5485" y="337"/>
                  </a:lnTo>
                  <a:lnTo>
                    <a:pt x="5488" y="338"/>
                  </a:lnTo>
                  <a:lnTo>
                    <a:pt x="5491" y="338"/>
                  </a:lnTo>
                  <a:lnTo>
                    <a:pt x="5495" y="339"/>
                  </a:lnTo>
                  <a:lnTo>
                    <a:pt x="5498" y="339"/>
                  </a:lnTo>
                  <a:lnTo>
                    <a:pt x="5501" y="340"/>
                  </a:lnTo>
                  <a:lnTo>
                    <a:pt x="5505" y="340"/>
                  </a:lnTo>
                  <a:lnTo>
                    <a:pt x="5508" y="341"/>
                  </a:lnTo>
                  <a:lnTo>
                    <a:pt x="5511" y="341"/>
                  </a:lnTo>
                  <a:lnTo>
                    <a:pt x="5514" y="342"/>
                  </a:lnTo>
                  <a:lnTo>
                    <a:pt x="5518" y="342"/>
                  </a:lnTo>
                  <a:lnTo>
                    <a:pt x="5521" y="343"/>
                  </a:lnTo>
                  <a:lnTo>
                    <a:pt x="5524" y="343"/>
                  </a:lnTo>
                  <a:lnTo>
                    <a:pt x="5527" y="344"/>
                  </a:lnTo>
                  <a:lnTo>
                    <a:pt x="5531" y="344"/>
                  </a:lnTo>
                  <a:lnTo>
                    <a:pt x="5534" y="345"/>
                  </a:lnTo>
                  <a:lnTo>
                    <a:pt x="5537" y="345"/>
                  </a:lnTo>
                  <a:lnTo>
                    <a:pt x="5540" y="345"/>
                  </a:lnTo>
                  <a:lnTo>
                    <a:pt x="5544" y="346"/>
                  </a:lnTo>
                  <a:lnTo>
                    <a:pt x="5547" y="346"/>
                  </a:lnTo>
                  <a:lnTo>
                    <a:pt x="5550" y="347"/>
                  </a:lnTo>
                  <a:lnTo>
                    <a:pt x="5553" y="347"/>
                  </a:lnTo>
                  <a:lnTo>
                    <a:pt x="5557" y="347"/>
                  </a:lnTo>
                  <a:lnTo>
                    <a:pt x="5560" y="348"/>
                  </a:lnTo>
                  <a:lnTo>
                    <a:pt x="5563" y="348"/>
                  </a:lnTo>
                  <a:lnTo>
                    <a:pt x="5566" y="348"/>
                  </a:lnTo>
                  <a:lnTo>
                    <a:pt x="5570" y="349"/>
                  </a:lnTo>
                  <a:lnTo>
                    <a:pt x="5573" y="349"/>
                  </a:lnTo>
                  <a:lnTo>
                    <a:pt x="5576" y="349"/>
                  </a:lnTo>
                  <a:lnTo>
                    <a:pt x="5580" y="350"/>
                  </a:lnTo>
                  <a:lnTo>
                    <a:pt x="5583" y="350"/>
                  </a:lnTo>
                  <a:lnTo>
                    <a:pt x="5586" y="350"/>
                  </a:lnTo>
                  <a:lnTo>
                    <a:pt x="5589" y="350"/>
                  </a:lnTo>
                  <a:lnTo>
                    <a:pt x="5593" y="351"/>
                  </a:lnTo>
                  <a:lnTo>
                    <a:pt x="5596" y="351"/>
                  </a:lnTo>
                  <a:lnTo>
                    <a:pt x="5599" y="351"/>
                  </a:lnTo>
                  <a:lnTo>
                    <a:pt x="5602" y="351"/>
                  </a:lnTo>
                  <a:lnTo>
                    <a:pt x="5606" y="352"/>
                  </a:lnTo>
                  <a:lnTo>
                    <a:pt x="5609" y="352"/>
                  </a:lnTo>
                  <a:lnTo>
                    <a:pt x="5612" y="352"/>
                  </a:lnTo>
                  <a:lnTo>
                    <a:pt x="5615" y="352"/>
                  </a:lnTo>
                  <a:lnTo>
                    <a:pt x="5619" y="353"/>
                  </a:lnTo>
                  <a:lnTo>
                    <a:pt x="5622" y="353"/>
                  </a:lnTo>
                  <a:lnTo>
                    <a:pt x="5625" y="353"/>
                  </a:lnTo>
                  <a:lnTo>
                    <a:pt x="5628" y="353"/>
                  </a:lnTo>
                  <a:lnTo>
                    <a:pt x="5632" y="354"/>
                  </a:lnTo>
                  <a:lnTo>
                    <a:pt x="5635" y="354"/>
                  </a:lnTo>
                  <a:lnTo>
                    <a:pt x="5638" y="354"/>
                  </a:lnTo>
                  <a:lnTo>
                    <a:pt x="5641" y="354"/>
                  </a:lnTo>
                  <a:lnTo>
                    <a:pt x="5645" y="354"/>
                  </a:lnTo>
                  <a:lnTo>
                    <a:pt x="5648" y="354"/>
                  </a:lnTo>
                  <a:lnTo>
                    <a:pt x="5651" y="355"/>
                  </a:lnTo>
                  <a:lnTo>
                    <a:pt x="5655" y="355"/>
                  </a:lnTo>
                  <a:lnTo>
                    <a:pt x="5658" y="355"/>
                  </a:lnTo>
                  <a:lnTo>
                    <a:pt x="5661" y="355"/>
                  </a:lnTo>
                  <a:lnTo>
                    <a:pt x="5664" y="355"/>
                  </a:lnTo>
                  <a:lnTo>
                    <a:pt x="5668" y="355"/>
                  </a:lnTo>
                  <a:lnTo>
                    <a:pt x="5671" y="356"/>
                  </a:lnTo>
                  <a:lnTo>
                    <a:pt x="5674" y="356"/>
                  </a:lnTo>
                  <a:lnTo>
                    <a:pt x="5677" y="356"/>
                  </a:lnTo>
                  <a:lnTo>
                    <a:pt x="5681" y="356"/>
                  </a:lnTo>
                  <a:lnTo>
                    <a:pt x="5684" y="356"/>
                  </a:lnTo>
                  <a:lnTo>
                    <a:pt x="5687" y="356"/>
                  </a:lnTo>
                  <a:lnTo>
                    <a:pt x="5690" y="356"/>
                  </a:lnTo>
                  <a:lnTo>
                    <a:pt x="5694" y="357"/>
                  </a:lnTo>
                  <a:lnTo>
                    <a:pt x="5697" y="357"/>
                  </a:lnTo>
                  <a:lnTo>
                    <a:pt x="5700" y="357"/>
                  </a:lnTo>
                  <a:lnTo>
                    <a:pt x="5703" y="357"/>
                  </a:lnTo>
                  <a:lnTo>
                    <a:pt x="5707" y="357"/>
                  </a:lnTo>
                  <a:lnTo>
                    <a:pt x="5710" y="357"/>
                  </a:lnTo>
                  <a:lnTo>
                    <a:pt x="5713" y="357"/>
                  </a:lnTo>
                  <a:lnTo>
                    <a:pt x="5716" y="357"/>
                  </a:lnTo>
                  <a:lnTo>
                    <a:pt x="5720" y="357"/>
                  </a:lnTo>
                  <a:lnTo>
                    <a:pt x="5723" y="358"/>
                  </a:lnTo>
                  <a:lnTo>
                    <a:pt x="5726" y="358"/>
                  </a:lnTo>
                  <a:lnTo>
                    <a:pt x="5730" y="358"/>
                  </a:lnTo>
                  <a:lnTo>
                    <a:pt x="5733" y="358"/>
                  </a:lnTo>
                  <a:lnTo>
                    <a:pt x="5736" y="358"/>
                  </a:lnTo>
                  <a:lnTo>
                    <a:pt x="5739" y="358"/>
                  </a:lnTo>
                  <a:lnTo>
                    <a:pt x="5743" y="358"/>
                  </a:lnTo>
                  <a:lnTo>
                    <a:pt x="5746" y="358"/>
                  </a:lnTo>
                  <a:lnTo>
                    <a:pt x="5749" y="358"/>
                  </a:lnTo>
                  <a:lnTo>
                    <a:pt x="5752" y="358"/>
                  </a:lnTo>
                  <a:lnTo>
                    <a:pt x="5756" y="358"/>
                  </a:lnTo>
                  <a:lnTo>
                    <a:pt x="5759" y="359"/>
                  </a:lnTo>
                  <a:lnTo>
                    <a:pt x="5762" y="359"/>
                  </a:lnTo>
                  <a:lnTo>
                    <a:pt x="5765" y="359"/>
                  </a:lnTo>
                  <a:lnTo>
                    <a:pt x="5769" y="359"/>
                  </a:lnTo>
                  <a:lnTo>
                    <a:pt x="5772" y="359"/>
                  </a:lnTo>
                  <a:lnTo>
                    <a:pt x="5775" y="359"/>
                  </a:lnTo>
                  <a:lnTo>
                    <a:pt x="5778" y="359"/>
                  </a:lnTo>
                  <a:lnTo>
                    <a:pt x="5782" y="359"/>
                  </a:lnTo>
                  <a:lnTo>
                    <a:pt x="5785" y="359"/>
                  </a:lnTo>
                  <a:lnTo>
                    <a:pt x="5788" y="359"/>
                  </a:lnTo>
                  <a:lnTo>
                    <a:pt x="5791" y="359"/>
                  </a:lnTo>
                  <a:lnTo>
                    <a:pt x="5795" y="359"/>
                  </a:lnTo>
                  <a:lnTo>
                    <a:pt x="5798" y="359"/>
                  </a:lnTo>
                  <a:lnTo>
                    <a:pt x="5801" y="359"/>
                  </a:lnTo>
                  <a:lnTo>
                    <a:pt x="5805" y="360"/>
                  </a:lnTo>
                  <a:lnTo>
                    <a:pt x="5808" y="360"/>
                  </a:lnTo>
                  <a:lnTo>
                    <a:pt x="5811" y="360"/>
                  </a:lnTo>
                  <a:lnTo>
                    <a:pt x="5814" y="360"/>
                  </a:lnTo>
                  <a:lnTo>
                    <a:pt x="5818" y="360"/>
                  </a:lnTo>
                  <a:lnTo>
                    <a:pt x="5821" y="360"/>
                  </a:lnTo>
                  <a:lnTo>
                    <a:pt x="5824" y="360"/>
                  </a:lnTo>
                  <a:lnTo>
                    <a:pt x="5827" y="360"/>
                  </a:lnTo>
                  <a:lnTo>
                    <a:pt x="5831" y="360"/>
                  </a:lnTo>
                  <a:lnTo>
                    <a:pt x="5834" y="360"/>
                  </a:lnTo>
                  <a:lnTo>
                    <a:pt x="5837" y="360"/>
                  </a:lnTo>
                  <a:lnTo>
                    <a:pt x="5840" y="360"/>
                  </a:lnTo>
                  <a:lnTo>
                    <a:pt x="5844" y="360"/>
                  </a:lnTo>
                  <a:lnTo>
                    <a:pt x="5847" y="360"/>
                  </a:lnTo>
                  <a:lnTo>
                    <a:pt x="5850" y="360"/>
                  </a:lnTo>
                  <a:lnTo>
                    <a:pt x="5853" y="360"/>
                  </a:lnTo>
                  <a:lnTo>
                    <a:pt x="5857" y="360"/>
                  </a:lnTo>
                  <a:lnTo>
                    <a:pt x="5860" y="360"/>
                  </a:lnTo>
                  <a:lnTo>
                    <a:pt x="5863" y="360"/>
                  </a:lnTo>
                  <a:lnTo>
                    <a:pt x="5867" y="360"/>
                  </a:lnTo>
                  <a:lnTo>
                    <a:pt x="5870" y="360"/>
                  </a:lnTo>
                  <a:lnTo>
                    <a:pt x="5873" y="360"/>
                  </a:lnTo>
                  <a:lnTo>
                    <a:pt x="5876" y="360"/>
                  </a:lnTo>
                  <a:lnTo>
                    <a:pt x="5880" y="360"/>
                  </a:lnTo>
                  <a:lnTo>
                    <a:pt x="5883" y="360"/>
                  </a:lnTo>
                  <a:lnTo>
                    <a:pt x="5886" y="360"/>
                  </a:lnTo>
                  <a:lnTo>
                    <a:pt x="5889" y="360"/>
                  </a:lnTo>
                  <a:lnTo>
                    <a:pt x="5893" y="360"/>
                  </a:lnTo>
                  <a:lnTo>
                    <a:pt x="5896" y="360"/>
                  </a:lnTo>
                  <a:lnTo>
                    <a:pt x="5899" y="360"/>
                  </a:lnTo>
                  <a:lnTo>
                    <a:pt x="5902" y="360"/>
                  </a:lnTo>
                  <a:lnTo>
                    <a:pt x="5906" y="360"/>
                  </a:lnTo>
                  <a:lnTo>
                    <a:pt x="5909" y="360"/>
                  </a:lnTo>
                  <a:lnTo>
                    <a:pt x="5912" y="360"/>
                  </a:lnTo>
                  <a:lnTo>
                    <a:pt x="5915" y="360"/>
                  </a:lnTo>
                  <a:lnTo>
                    <a:pt x="5919" y="360"/>
                  </a:lnTo>
                  <a:lnTo>
                    <a:pt x="5922" y="360"/>
                  </a:lnTo>
                  <a:lnTo>
                    <a:pt x="5925" y="360"/>
                  </a:lnTo>
                  <a:lnTo>
                    <a:pt x="5928" y="360"/>
                  </a:lnTo>
                  <a:lnTo>
                    <a:pt x="5932" y="360"/>
                  </a:lnTo>
                  <a:lnTo>
                    <a:pt x="5935" y="360"/>
                  </a:lnTo>
                  <a:lnTo>
                    <a:pt x="5938" y="360"/>
                  </a:lnTo>
                  <a:lnTo>
                    <a:pt x="5942" y="360"/>
                  </a:lnTo>
                  <a:lnTo>
                    <a:pt x="5945" y="360"/>
                  </a:lnTo>
                  <a:lnTo>
                    <a:pt x="5948" y="360"/>
                  </a:lnTo>
                  <a:lnTo>
                    <a:pt x="5951" y="360"/>
                  </a:lnTo>
                  <a:lnTo>
                    <a:pt x="5955" y="360"/>
                  </a:lnTo>
                  <a:lnTo>
                    <a:pt x="5958" y="360"/>
                  </a:lnTo>
                  <a:lnTo>
                    <a:pt x="5961" y="360"/>
                  </a:lnTo>
                  <a:lnTo>
                    <a:pt x="5964" y="360"/>
                  </a:lnTo>
                  <a:lnTo>
                    <a:pt x="5968" y="360"/>
                  </a:lnTo>
                  <a:lnTo>
                    <a:pt x="5971" y="360"/>
                  </a:lnTo>
                  <a:lnTo>
                    <a:pt x="5974" y="360"/>
                  </a:lnTo>
                  <a:lnTo>
                    <a:pt x="5977" y="360"/>
                  </a:lnTo>
                  <a:lnTo>
                    <a:pt x="5981" y="360"/>
                  </a:lnTo>
                  <a:lnTo>
                    <a:pt x="5984" y="360"/>
                  </a:lnTo>
                  <a:lnTo>
                    <a:pt x="5987" y="359"/>
                  </a:lnTo>
                  <a:lnTo>
                    <a:pt x="5990" y="359"/>
                  </a:lnTo>
                  <a:lnTo>
                    <a:pt x="5994" y="359"/>
                  </a:lnTo>
                  <a:lnTo>
                    <a:pt x="5997" y="359"/>
                  </a:lnTo>
                  <a:lnTo>
                    <a:pt x="6000" y="359"/>
                  </a:lnTo>
                  <a:lnTo>
                    <a:pt x="6003" y="359"/>
                  </a:lnTo>
                  <a:lnTo>
                    <a:pt x="6007" y="359"/>
                  </a:lnTo>
                  <a:lnTo>
                    <a:pt x="6010" y="359"/>
                  </a:lnTo>
                  <a:lnTo>
                    <a:pt x="6013" y="359"/>
                  </a:lnTo>
                  <a:lnTo>
                    <a:pt x="6017" y="359"/>
                  </a:lnTo>
                  <a:lnTo>
                    <a:pt x="6020" y="359"/>
                  </a:lnTo>
                  <a:lnTo>
                    <a:pt x="6023" y="359"/>
                  </a:lnTo>
                  <a:lnTo>
                    <a:pt x="6026" y="358"/>
                  </a:lnTo>
                  <a:lnTo>
                    <a:pt x="6030" y="358"/>
                  </a:lnTo>
                  <a:lnTo>
                    <a:pt x="6033" y="358"/>
                  </a:lnTo>
                  <a:lnTo>
                    <a:pt x="6036" y="358"/>
                  </a:lnTo>
                  <a:lnTo>
                    <a:pt x="6039" y="358"/>
                  </a:lnTo>
                  <a:lnTo>
                    <a:pt x="6043" y="358"/>
                  </a:lnTo>
                  <a:lnTo>
                    <a:pt x="6046" y="358"/>
                  </a:lnTo>
                  <a:lnTo>
                    <a:pt x="6049" y="358"/>
                  </a:lnTo>
                  <a:lnTo>
                    <a:pt x="6052" y="358"/>
                  </a:lnTo>
                  <a:lnTo>
                    <a:pt x="6056" y="357"/>
                  </a:lnTo>
                  <a:lnTo>
                    <a:pt x="6059" y="357"/>
                  </a:lnTo>
                  <a:lnTo>
                    <a:pt x="6062" y="357"/>
                  </a:lnTo>
                  <a:lnTo>
                    <a:pt x="6065" y="357"/>
                  </a:lnTo>
                  <a:lnTo>
                    <a:pt x="6069" y="357"/>
                  </a:lnTo>
                  <a:lnTo>
                    <a:pt x="6072" y="357"/>
                  </a:lnTo>
                  <a:lnTo>
                    <a:pt x="6075" y="357"/>
                  </a:lnTo>
                  <a:lnTo>
                    <a:pt x="6078" y="356"/>
                  </a:lnTo>
                  <a:lnTo>
                    <a:pt x="6082" y="356"/>
                  </a:lnTo>
                  <a:lnTo>
                    <a:pt x="6085" y="356"/>
                  </a:lnTo>
                  <a:lnTo>
                    <a:pt x="6088" y="356"/>
                  </a:lnTo>
                  <a:lnTo>
                    <a:pt x="6092" y="356"/>
                  </a:lnTo>
                  <a:lnTo>
                    <a:pt x="6095" y="356"/>
                  </a:lnTo>
                  <a:lnTo>
                    <a:pt x="6098" y="356"/>
                  </a:lnTo>
                  <a:lnTo>
                    <a:pt x="6101" y="355"/>
                  </a:lnTo>
                  <a:lnTo>
                    <a:pt x="6105" y="355"/>
                  </a:lnTo>
                  <a:lnTo>
                    <a:pt x="6108" y="355"/>
                  </a:lnTo>
                  <a:lnTo>
                    <a:pt x="6111" y="355"/>
                  </a:lnTo>
                  <a:lnTo>
                    <a:pt x="6114" y="355"/>
                  </a:lnTo>
                  <a:lnTo>
                    <a:pt x="6118" y="355"/>
                  </a:lnTo>
                  <a:lnTo>
                    <a:pt x="6121" y="354"/>
                  </a:lnTo>
                  <a:lnTo>
                    <a:pt x="6124" y="354"/>
                  </a:lnTo>
                  <a:lnTo>
                    <a:pt x="6127" y="354"/>
                  </a:lnTo>
                  <a:lnTo>
                    <a:pt x="6131" y="354"/>
                  </a:lnTo>
                  <a:lnTo>
                    <a:pt x="6134" y="354"/>
                  </a:lnTo>
                  <a:lnTo>
                    <a:pt x="6137" y="354"/>
                  </a:lnTo>
                  <a:lnTo>
                    <a:pt x="6140" y="353"/>
                  </a:lnTo>
                  <a:lnTo>
                    <a:pt x="6144" y="353"/>
                  </a:lnTo>
                  <a:lnTo>
                    <a:pt x="6147" y="353"/>
                  </a:lnTo>
                  <a:lnTo>
                    <a:pt x="6150" y="353"/>
                  </a:lnTo>
                  <a:lnTo>
                    <a:pt x="6153" y="353"/>
                  </a:lnTo>
                  <a:lnTo>
                    <a:pt x="6157" y="352"/>
                  </a:lnTo>
                  <a:lnTo>
                    <a:pt x="6160" y="352"/>
                  </a:lnTo>
                  <a:lnTo>
                    <a:pt x="6163" y="352"/>
                  </a:lnTo>
                  <a:lnTo>
                    <a:pt x="6167" y="352"/>
                  </a:lnTo>
                  <a:lnTo>
                    <a:pt x="6170" y="352"/>
                  </a:lnTo>
                  <a:lnTo>
                    <a:pt x="6173" y="352"/>
                  </a:lnTo>
                  <a:lnTo>
                    <a:pt x="6176" y="351"/>
                  </a:lnTo>
                  <a:lnTo>
                    <a:pt x="6180" y="351"/>
                  </a:lnTo>
                  <a:lnTo>
                    <a:pt x="6183" y="351"/>
                  </a:lnTo>
                  <a:lnTo>
                    <a:pt x="6186" y="351"/>
                  </a:lnTo>
                  <a:lnTo>
                    <a:pt x="6189" y="351"/>
                  </a:lnTo>
                  <a:lnTo>
                    <a:pt x="6193" y="350"/>
                  </a:lnTo>
                  <a:lnTo>
                    <a:pt x="6196" y="350"/>
                  </a:lnTo>
                  <a:lnTo>
                    <a:pt x="6199" y="350"/>
                  </a:lnTo>
                  <a:lnTo>
                    <a:pt x="6202" y="350"/>
                  </a:lnTo>
                  <a:lnTo>
                    <a:pt x="6206" y="350"/>
                  </a:lnTo>
                  <a:lnTo>
                    <a:pt x="6209" y="349"/>
                  </a:lnTo>
                  <a:lnTo>
                    <a:pt x="6212" y="349"/>
                  </a:lnTo>
                  <a:lnTo>
                    <a:pt x="6215" y="349"/>
                  </a:lnTo>
                  <a:lnTo>
                    <a:pt x="6219" y="349"/>
                  </a:lnTo>
                  <a:lnTo>
                    <a:pt x="6222" y="349"/>
                  </a:lnTo>
                  <a:lnTo>
                    <a:pt x="6225" y="348"/>
                  </a:lnTo>
                  <a:lnTo>
                    <a:pt x="6229" y="348"/>
                  </a:lnTo>
                  <a:lnTo>
                    <a:pt x="6232" y="348"/>
                  </a:lnTo>
                  <a:lnTo>
                    <a:pt x="6235" y="348"/>
                  </a:lnTo>
                  <a:lnTo>
                    <a:pt x="6238" y="348"/>
                  </a:lnTo>
                  <a:lnTo>
                    <a:pt x="6242" y="347"/>
                  </a:lnTo>
                  <a:lnTo>
                    <a:pt x="6245" y="347"/>
                  </a:lnTo>
                  <a:lnTo>
                    <a:pt x="6248" y="347"/>
                  </a:lnTo>
                  <a:lnTo>
                    <a:pt x="6251" y="347"/>
                  </a:lnTo>
                  <a:lnTo>
                    <a:pt x="6255" y="346"/>
                  </a:lnTo>
                  <a:lnTo>
                    <a:pt x="6258" y="346"/>
                  </a:lnTo>
                  <a:lnTo>
                    <a:pt x="6261" y="346"/>
                  </a:lnTo>
                  <a:lnTo>
                    <a:pt x="6264" y="346"/>
                  </a:lnTo>
                  <a:lnTo>
                    <a:pt x="6268" y="346"/>
                  </a:lnTo>
                  <a:lnTo>
                    <a:pt x="6271" y="345"/>
                  </a:lnTo>
                  <a:lnTo>
                    <a:pt x="6274" y="345"/>
                  </a:lnTo>
                  <a:lnTo>
                    <a:pt x="6277" y="345"/>
                  </a:lnTo>
                  <a:lnTo>
                    <a:pt x="6281" y="345"/>
                  </a:lnTo>
                  <a:lnTo>
                    <a:pt x="6284" y="345"/>
                  </a:lnTo>
                  <a:lnTo>
                    <a:pt x="6287" y="344"/>
                  </a:lnTo>
                  <a:lnTo>
                    <a:pt x="6290" y="344"/>
                  </a:lnTo>
                  <a:lnTo>
                    <a:pt x="6294" y="344"/>
                  </a:lnTo>
                  <a:lnTo>
                    <a:pt x="6297" y="344"/>
                  </a:lnTo>
                  <a:lnTo>
                    <a:pt x="6300" y="344"/>
                  </a:lnTo>
                  <a:lnTo>
                    <a:pt x="6304" y="343"/>
                  </a:lnTo>
                  <a:lnTo>
                    <a:pt x="6307" y="343"/>
                  </a:lnTo>
                  <a:lnTo>
                    <a:pt x="6310" y="343"/>
                  </a:lnTo>
                  <a:lnTo>
                    <a:pt x="6313" y="343"/>
                  </a:lnTo>
                  <a:lnTo>
                    <a:pt x="6317" y="342"/>
                  </a:lnTo>
                  <a:lnTo>
                    <a:pt x="6320" y="342"/>
                  </a:lnTo>
                  <a:lnTo>
                    <a:pt x="6323" y="342"/>
                  </a:lnTo>
                  <a:lnTo>
                    <a:pt x="6326" y="342"/>
                  </a:lnTo>
                  <a:lnTo>
                    <a:pt x="6330" y="342"/>
                  </a:lnTo>
                  <a:lnTo>
                    <a:pt x="6333" y="341"/>
                  </a:lnTo>
                  <a:lnTo>
                    <a:pt x="6336" y="341"/>
                  </a:lnTo>
                  <a:lnTo>
                    <a:pt x="6339" y="341"/>
                  </a:lnTo>
                  <a:lnTo>
                    <a:pt x="6343" y="341"/>
                  </a:lnTo>
                  <a:lnTo>
                    <a:pt x="6346" y="341"/>
                  </a:lnTo>
                  <a:lnTo>
                    <a:pt x="6349" y="340"/>
                  </a:lnTo>
                  <a:lnTo>
                    <a:pt x="6352" y="340"/>
                  </a:lnTo>
                  <a:lnTo>
                    <a:pt x="6356" y="340"/>
                  </a:lnTo>
                  <a:lnTo>
                    <a:pt x="6359" y="340"/>
                  </a:lnTo>
                  <a:lnTo>
                    <a:pt x="6362" y="340"/>
                  </a:lnTo>
                  <a:lnTo>
                    <a:pt x="6365" y="339"/>
                  </a:lnTo>
                  <a:lnTo>
                    <a:pt x="6369" y="339"/>
                  </a:lnTo>
                  <a:lnTo>
                    <a:pt x="6372" y="339"/>
                  </a:lnTo>
                  <a:lnTo>
                    <a:pt x="6375" y="339"/>
                  </a:lnTo>
                  <a:lnTo>
                    <a:pt x="6379" y="339"/>
                  </a:lnTo>
                  <a:lnTo>
                    <a:pt x="6382" y="338"/>
                  </a:lnTo>
                  <a:lnTo>
                    <a:pt x="6385" y="338"/>
                  </a:lnTo>
                  <a:lnTo>
                    <a:pt x="6388" y="338"/>
                  </a:lnTo>
                  <a:lnTo>
                    <a:pt x="6392" y="338"/>
                  </a:lnTo>
                  <a:lnTo>
                    <a:pt x="6395" y="338"/>
                  </a:lnTo>
                  <a:lnTo>
                    <a:pt x="6398" y="338"/>
                  </a:lnTo>
                  <a:lnTo>
                    <a:pt x="6401" y="337"/>
                  </a:lnTo>
                  <a:lnTo>
                    <a:pt x="6405" y="337"/>
                  </a:lnTo>
                  <a:lnTo>
                    <a:pt x="6408" y="337"/>
                  </a:lnTo>
                  <a:lnTo>
                    <a:pt x="6411" y="337"/>
                  </a:lnTo>
                  <a:lnTo>
                    <a:pt x="6414" y="337"/>
                  </a:lnTo>
                  <a:lnTo>
                    <a:pt x="6418" y="336"/>
                  </a:lnTo>
                  <a:lnTo>
                    <a:pt x="6421" y="336"/>
                  </a:lnTo>
                  <a:lnTo>
                    <a:pt x="6424" y="336"/>
                  </a:lnTo>
                  <a:lnTo>
                    <a:pt x="6427" y="336"/>
                  </a:lnTo>
                  <a:lnTo>
                    <a:pt x="6431" y="336"/>
                  </a:lnTo>
                  <a:lnTo>
                    <a:pt x="6434" y="336"/>
                  </a:lnTo>
                  <a:lnTo>
                    <a:pt x="6437" y="335"/>
                  </a:lnTo>
                  <a:lnTo>
                    <a:pt x="6440" y="335"/>
                  </a:lnTo>
                  <a:lnTo>
                    <a:pt x="6444" y="335"/>
                  </a:lnTo>
                  <a:lnTo>
                    <a:pt x="6447" y="335"/>
                  </a:lnTo>
                  <a:lnTo>
                    <a:pt x="6450" y="335"/>
                  </a:lnTo>
                  <a:lnTo>
                    <a:pt x="6454" y="335"/>
                  </a:lnTo>
                  <a:lnTo>
                    <a:pt x="6457" y="334"/>
                  </a:lnTo>
                  <a:lnTo>
                    <a:pt x="6460" y="334"/>
                  </a:lnTo>
                  <a:lnTo>
                    <a:pt x="6463" y="334"/>
                  </a:lnTo>
                  <a:lnTo>
                    <a:pt x="6467" y="334"/>
                  </a:lnTo>
                  <a:lnTo>
                    <a:pt x="6470" y="334"/>
                  </a:lnTo>
                  <a:lnTo>
                    <a:pt x="6473" y="334"/>
                  </a:lnTo>
                  <a:lnTo>
                    <a:pt x="6476" y="334"/>
                  </a:lnTo>
                  <a:lnTo>
                    <a:pt x="6480" y="333"/>
                  </a:lnTo>
                  <a:lnTo>
                    <a:pt x="6483" y="333"/>
                  </a:lnTo>
                  <a:lnTo>
                    <a:pt x="6486" y="333"/>
                  </a:lnTo>
                  <a:lnTo>
                    <a:pt x="6489" y="333"/>
                  </a:lnTo>
                  <a:lnTo>
                    <a:pt x="6493" y="333"/>
                  </a:lnTo>
                  <a:lnTo>
                    <a:pt x="6496" y="333"/>
                  </a:lnTo>
                  <a:lnTo>
                    <a:pt x="6499" y="333"/>
                  </a:lnTo>
                  <a:lnTo>
                    <a:pt x="6502" y="332"/>
                  </a:lnTo>
                  <a:lnTo>
                    <a:pt x="6506" y="332"/>
                  </a:lnTo>
                  <a:lnTo>
                    <a:pt x="6509" y="332"/>
                  </a:lnTo>
                  <a:lnTo>
                    <a:pt x="6512" y="332"/>
                  </a:lnTo>
                  <a:lnTo>
                    <a:pt x="6515" y="332"/>
                  </a:lnTo>
                  <a:lnTo>
                    <a:pt x="6519" y="332"/>
                  </a:lnTo>
                  <a:lnTo>
                    <a:pt x="6522" y="332"/>
                  </a:lnTo>
                  <a:lnTo>
                    <a:pt x="6525" y="331"/>
                  </a:lnTo>
                  <a:lnTo>
                    <a:pt x="6529" y="331"/>
                  </a:lnTo>
                  <a:lnTo>
                    <a:pt x="6532" y="331"/>
                  </a:lnTo>
                  <a:lnTo>
                    <a:pt x="6535" y="331"/>
                  </a:lnTo>
                  <a:lnTo>
                    <a:pt x="6538" y="331"/>
                  </a:lnTo>
                  <a:lnTo>
                    <a:pt x="6542" y="331"/>
                  </a:lnTo>
                  <a:lnTo>
                    <a:pt x="6545" y="331"/>
                  </a:lnTo>
                  <a:lnTo>
                    <a:pt x="6548" y="331"/>
                  </a:lnTo>
                  <a:lnTo>
                    <a:pt x="6551" y="330"/>
                  </a:lnTo>
                  <a:lnTo>
                    <a:pt x="6555" y="330"/>
                  </a:lnTo>
                  <a:lnTo>
                    <a:pt x="6558" y="330"/>
                  </a:lnTo>
                  <a:lnTo>
                    <a:pt x="6561" y="330"/>
                  </a:lnTo>
                  <a:lnTo>
                    <a:pt x="6564" y="330"/>
                  </a:lnTo>
                  <a:lnTo>
                    <a:pt x="6568" y="330"/>
                  </a:lnTo>
                  <a:lnTo>
                    <a:pt x="6571" y="330"/>
                  </a:lnTo>
                  <a:lnTo>
                    <a:pt x="6574" y="330"/>
                  </a:lnTo>
                  <a:lnTo>
                    <a:pt x="6577" y="330"/>
                  </a:lnTo>
                  <a:lnTo>
                    <a:pt x="6581" y="329"/>
                  </a:lnTo>
                  <a:lnTo>
                    <a:pt x="6584" y="329"/>
                  </a:lnTo>
                  <a:lnTo>
                    <a:pt x="6587" y="329"/>
                  </a:lnTo>
                  <a:lnTo>
                    <a:pt x="6591" y="329"/>
                  </a:lnTo>
                  <a:lnTo>
                    <a:pt x="6594" y="329"/>
                  </a:lnTo>
                  <a:lnTo>
                    <a:pt x="6597" y="329"/>
                  </a:lnTo>
                  <a:lnTo>
                    <a:pt x="6600" y="329"/>
                  </a:lnTo>
                  <a:lnTo>
                    <a:pt x="6604" y="329"/>
                  </a:lnTo>
                  <a:lnTo>
                    <a:pt x="6607" y="329"/>
                  </a:lnTo>
                  <a:lnTo>
                    <a:pt x="6610" y="328"/>
                  </a:lnTo>
                  <a:lnTo>
                    <a:pt x="6613" y="328"/>
                  </a:lnTo>
                  <a:lnTo>
                    <a:pt x="6617" y="328"/>
                  </a:lnTo>
                  <a:lnTo>
                    <a:pt x="6620" y="328"/>
                  </a:lnTo>
                  <a:lnTo>
                    <a:pt x="6623" y="328"/>
                  </a:lnTo>
                  <a:lnTo>
                    <a:pt x="6626" y="328"/>
                  </a:lnTo>
                  <a:lnTo>
                    <a:pt x="6630" y="328"/>
                  </a:lnTo>
                  <a:lnTo>
                    <a:pt x="6633" y="328"/>
                  </a:lnTo>
                  <a:lnTo>
                    <a:pt x="6636" y="328"/>
                  </a:lnTo>
                  <a:lnTo>
                    <a:pt x="6639" y="328"/>
                  </a:lnTo>
                  <a:lnTo>
                    <a:pt x="6643" y="327"/>
                  </a:lnTo>
                  <a:lnTo>
                    <a:pt x="6646" y="327"/>
                  </a:lnTo>
                  <a:lnTo>
                    <a:pt x="6649" y="327"/>
                  </a:lnTo>
                  <a:lnTo>
                    <a:pt x="6652" y="327"/>
                  </a:lnTo>
                  <a:lnTo>
                    <a:pt x="6656" y="327"/>
                  </a:lnTo>
                  <a:lnTo>
                    <a:pt x="6659" y="327"/>
                  </a:lnTo>
                  <a:lnTo>
                    <a:pt x="6662" y="327"/>
                  </a:lnTo>
                  <a:lnTo>
                    <a:pt x="6666" y="327"/>
                  </a:lnTo>
                  <a:lnTo>
                    <a:pt x="6669" y="327"/>
                  </a:lnTo>
                  <a:lnTo>
                    <a:pt x="6672" y="326"/>
                  </a:lnTo>
                  <a:lnTo>
                    <a:pt x="6675" y="326"/>
                  </a:lnTo>
                  <a:lnTo>
                    <a:pt x="6679" y="326"/>
                  </a:lnTo>
                  <a:lnTo>
                    <a:pt x="6682" y="326"/>
                  </a:lnTo>
                  <a:lnTo>
                    <a:pt x="6685" y="326"/>
                  </a:lnTo>
                  <a:lnTo>
                    <a:pt x="6688" y="326"/>
                  </a:lnTo>
                  <a:lnTo>
                    <a:pt x="6692" y="326"/>
                  </a:lnTo>
                  <a:lnTo>
                    <a:pt x="6695" y="326"/>
                  </a:lnTo>
                  <a:lnTo>
                    <a:pt x="6698" y="326"/>
                  </a:lnTo>
                  <a:lnTo>
                    <a:pt x="6701" y="325"/>
                  </a:lnTo>
                  <a:lnTo>
                    <a:pt x="6705" y="325"/>
                  </a:lnTo>
                  <a:lnTo>
                    <a:pt x="6708" y="325"/>
                  </a:lnTo>
                  <a:lnTo>
                    <a:pt x="6711" y="325"/>
                  </a:lnTo>
                  <a:lnTo>
                    <a:pt x="6714" y="325"/>
                  </a:lnTo>
                  <a:lnTo>
                    <a:pt x="6718" y="325"/>
                  </a:lnTo>
                  <a:lnTo>
                    <a:pt x="6721" y="325"/>
                  </a:lnTo>
                  <a:lnTo>
                    <a:pt x="6724" y="325"/>
                  </a:lnTo>
                  <a:lnTo>
                    <a:pt x="6727" y="325"/>
                  </a:lnTo>
                  <a:lnTo>
                    <a:pt x="6731" y="324"/>
                  </a:lnTo>
                  <a:lnTo>
                    <a:pt x="6734" y="324"/>
                  </a:lnTo>
                  <a:lnTo>
                    <a:pt x="6737" y="324"/>
                  </a:lnTo>
                  <a:lnTo>
                    <a:pt x="6741" y="324"/>
                  </a:lnTo>
                  <a:lnTo>
                    <a:pt x="6744" y="324"/>
                  </a:lnTo>
                  <a:lnTo>
                    <a:pt x="6747" y="324"/>
                  </a:lnTo>
                  <a:lnTo>
                    <a:pt x="6750" y="324"/>
                  </a:lnTo>
                  <a:lnTo>
                    <a:pt x="6754" y="324"/>
                  </a:lnTo>
                  <a:lnTo>
                    <a:pt x="6757" y="323"/>
                  </a:lnTo>
                  <a:lnTo>
                    <a:pt x="6760" y="323"/>
                  </a:lnTo>
                  <a:lnTo>
                    <a:pt x="6763" y="323"/>
                  </a:lnTo>
                  <a:lnTo>
                    <a:pt x="6767" y="323"/>
                  </a:lnTo>
                  <a:lnTo>
                    <a:pt x="6770" y="323"/>
                  </a:lnTo>
                  <a:lnTo>
                    <a:pt x="6773" y="323"/>
                  </a:lnTo>
                  <a:lnTo>
                    <a:pt x="6776" y="323"/>
                  </a:lnTo>
                  <a:lnTo>
                    <a:pt x="6780" y="323"/>
                  </a:lnTo>
                  <a:lnTo>
                    <a:pt x="6783" y="323"/>
                  </a:lnTo>
                  <a:lnTo>
                    <a:pt x="6786" y="322"/>
                  </a:lnTo>
                  <a:lnTo>
                    <a:pt x="6789" y="322"/>
                  </a:lnTo>
                  <a:lnTo>
                    <a:pt x="6793" y="322"/>
                  </a:lnTo>
                  <a:lnTo>
                    <a:pt x="6796" y="322"/>
                  </a:lnTo>
                  <a:lnTo>
                    <a:pt x="6799" y="322"/>
                  </a:lnTo>
                  <a:lnTo>
                    <a:pt x="6802" y="322"/>
                  </a:lnTo>
                  <a:lnTo>
                    <a:pt x="6806" y="322"/>
                  </a:lnTo>
                  <a:lnTo>
                    <a:pt x="6809" y="322"/>
                  </a:lnTo>
                  <a:lnTo>
                    <a:pt x="6812" y="321"/>
                  </a:lnTo>
                  <a:lnTo>
                    <a:pt x="6816" y="321"/>
                  </a:lnTo>
                  <a:lnTo>
                    <a:pt x="6819" y="321"/>
                  </a:lnTo>
                  <a:lnTo>
                    <a:pt x="6822" y="321"/>
                  </a:lnTo>
                  <a:lnTo>
                    <a:pt x="6825" y="321"/>
                  </a:lnTo>
                  <a:lnTo>
                    <a:pt x="6829" y="321"/>
                  </a:lnTo>
                  <a:lnTo>
                    <a:pt x="6832" y="321"/>
                  </a:lnTo>
                  <a:lnTo>
                    <a:pt x="6835" y="321"/>
                  </a:lnTo>
                  <a:lnTo>
                    <a:pt x="6838" y="321"/>
                  </a:lnTo>
                  <a:lnTo>
                    <a:pt x="6842" y="320"/>
                  </a:lnTo>
                  <a:lnTo>
                    <a:pt x="6845" y="320"/>
                  </a:lnTo>
                  <a:lnTo>
                    <a:pt x="6848" y="320"/>
                  </a:lnTo>
                  <a:lnTo>
                    <a:pt x="6851" y="320"/>
                  </a:lnTo>
                  <a:lnTo>
                    <a:pt x="6855" y="320"/>
                  </a:lnTo>
                  <a:lnTo>
                    <a:pt x="6858" y="320"/>
                  </a:lnTo>
                  <a:lnTo>
                    <a:pt x="6861" y="320"/>
                  </a:lnTo>
                  <a:lnTo>
                    <a:pt x="6864" y="320"/>
                  </a:lnTo>
                  <a:lnTo>
                    <a:pt x="6868" y="319"/>
                  </a:lnTo>
                  <a:lnTo>
                    <a:pt x="6871" y="319"/>
                  </a:lnTo>
                  <a:lnTo>
                    <a:pt x="6874" y="319"/>
                  </a:lnTo>
                  <a:lnTo>
                    <a:pt x="6877" y="319"/>
                  </a:lnTo>
                  <a:lnTo>
                    <a:pt x="6881" y="319"/>
                  </a:lnTo>
                  <a:lnTo>
                    <a:pt x="6884" y="319"/>
                  </a:lnTo>
                  <a:lnTo>
                    <a:pt x="6887" y="319"/>
                  </a:lnTo>
                  <a:lnTo>
                    <a:pt x="6891" y="319"/>
                  </a:lnTo>
                  <a:lnTo>
                    <a:pt x="6894" y="319"/>
                  </a:lnTo>
                  <a:lnTo>
                    <a:pt x="6897" y="318"/>
                  </a:lnTo>
                  <a:lnTo>
                    <a:pt x="6900" y="318"/>
                  </a:lnTo>
                  <a:lnTo>
                    <a:pt x="6904" y="318"/>
                  </a:lnTo>
                  <a:lnTo>
                    <a:pt x="6907" y="318"/>
                  </a:lnTo>
                  <a:lnTo>
                    <a:pt x="6910" y="318"/>
                  </a:lnTo>
                  <a:lnTo>
                    <a:pt x="6913" y="318"/>
                  </a:lnTo>
                  <a:lnTo>
                    <a:pt x="6917" y="318"/>
                  </a:lnTo>
                  <a:lnTo>
                    <a:pt x="6920" y="318"/>
                  </a:lnTo>
                  <a:lnTo>
                    <a:pt x="6923" y="318"/>
                  </a:lnTo>
                  <a:lnTo>
                    <a:pt x="6926" y="317"/>
                  </a:lnTo>
                  <a:lnTo>
                    <a:pt x="6930" y="317"/>
                  </a:lnTo>
                  <a:lnTo>
                    <a:pt x="6933" y="317"/>
                  </a:lnTo>
                  <a:lnTo>
                    <a:pt x="6936" y="317"/>
                  </a:lnTo>
                  <a:lnTo>
                    <a:pt x="6939" y="317"/>
                  </a:lnTo>
                  <a:lnTo>
                    <a:pt x="6943" y="317"/>
                  </a:lnTo>
                  <a:lnTo>
                    <a:pt x="6946" y="317"/>
                  </a:lnTo>
                  <a:lnTo>
                    <a:pt x="6949" y="317"/>
                  </a:lnTo>
                  <a:lnTo>
                    <a:pt x="6953" y="316"/>
                  </a:lnTo>
                  <a:lnTo>
                    <a:pt x="6956" y="316"/>
                  </a:lnTo>
                  <a:lnTo>
                    <a:pt x="6959" y="316"/>
                  </a:lnTo>
                  <a:lnTo>
                    <a:pt x="6962" y="316"/>
                  </a:lnTo>
                  <a:lnTo>
                    <a:pt x="6966" y="316"/>
                  </a:lnTo>
                  <a:lnTo>
                    <a:pt x="6969" y="316"/>
                  </a:lnTo>
                  <a:lnTo>
                    <a:pt x="6972" y="316"/>
                  </a:lnTo>
                  <a:lnTo>
                    <a:pt x="6975" y="316"/>
                  </a:lnTo>
                  <a:lnTo>
                    <a:pt x="6979" y="316"/>
                  </a:lnTo>
                  <a:lnTo>
                    <a:pt x="6982" y="315"/>
                  </a:lnTo>
                  <a:lnTo>
                    <a:pt x="6985" y="315"/>
                  </a:lnTo>
                  <a:lnTo>
                    <a:pt x="6988" y="315"/>
                  </a:lnTo>
                  <a:lnTo>
                    <a:pt x="6992" y="315"/>
                  </a:lnTo>
                  <a:lnTo>
                    <a:pt x="6995" y="315"/>
                  </a:lnTo>
                  <a:lnTo>
                    <a:pt x="6998" y="315"/>
                  </a:lnTo>
                  <a:lnTo>
                    <a:pt x="7001" y="315"/>
                  </a:lnTo>
                  <a:lnTo>
                    <a:pt x="7005" y="315"/>
                  </a:lnTo>
                  <a:lnTo>
                    <a:pt x="7008" y="314"/>
                  </a:lnTo>
                  <a:lnTo>
                    <a:pt x="7011" y="314"/>
                  </a:lnTo>
                  <a:lnTo>
                    <a:pt x="7014" y="314"/>
                  </a:lnTo>
                  <a:lnTo>
                    <a:pt x="7018" y="314"/>
                  </a:lnTo>
                  <a:lnTo>
                    <a:pt x="7021" y="314"/>
                  </a:lnTo>
                  <a:lnTo>
                    <a:pt x="7024" y="314"/>
                  </a:lnTo>
                  <a:lnTo>
                    <a:pt x="7028" y="314"/>
                  </a:lnTo>
                  <a:lnTo>
                    <a:pt x="7031" y="313"/>
                  </a:lnTo>
                  <a:lnTo>
                    <a:pt x="7034" y="313"/>
                  </a:lnTo>
                  <a:lnTo>
                    <a:pt x="7037" y="313"/>
                  </a:lnTo>
                  <a:lnTo>
                    <a:pt x="7041" y="313"/>
                  </a:lnTo>
                  <a:lnTo>
                    <a:pt x="7044" y="313"/>
                  </a:lnTo>
                  <a:lnTo>
                    <a:pt x="7047" y="313"/>
                  </a:lnTo>
                  <a:lnTo>
                    <a:pt x="7050" y="312"/>
                  </a:lnTo>
                  <a:lnTo>
                    <a:pt x="7054" y="312"/>
                  </a:lnTo>
                  <a:lnTo>
                    <a:pt x="7057" y="312"/>
                  </a:lnTo>
                  <a:lnTo>
                    <a:pt x="7060" y="312"/>
                  </a:lnTo>
                  <a:lnTo>
                    <a:pt x="7063" y="312"/>
                  </a:lnTo>
                  <a:lnTo>
                    <a:pt x="7067" y="312"/>
                  </a:lnTo>
                  <a:lnTo>
                    <a:pt x="7070" y="311"/>
                  </a:lnTo>
                  <a:lnTo>
                    <a:pt x="7073" y="311"/>
                  </a:lnTo>
                  <a:lnTo>
                    <a:pt x="7076" y="311"/>
                  </a:lnTo>
                  <a:lnTo>
                    <a:pt x="7080" y="311"/>
                  </a:lnTo>
                  <a:lnTo>
                    <a:pt x="7083" y="311"/>
                  </a:lnTo>
                  <a:lnTo>
                    <a:pt x="7086" y="310"/>
                  </a:lnTo>
                  <a:lnTo>
                    <a:pt x="7089" y="310"/>
                  </a:lnTo>
                  <a:lnTo>
                    <a:pt x="7093" y="310"/>
                  </a:lnTo>
                  <a:lnTo>
                    <a:pt x="7096" y="310"/>
                  </a:lnTo>
                  <a:lnTo>
                    <a:pt x="7099" y="310"/>
                  </a:lnTo>
                  <a:lnTo>
                    <a:pt x="7103" y="309"/>
                  </a:lnTo>
                  <a:lnTo>
                    <a:pt x="7106" y="309"/>
                  </a:lnTo>
                  <a:lnTo>
                    <a:pt x="7109" y="309"/>
                  </a:lnTo>
                  <a:lnTo>
                    <a:pt x="7112" y="309"/>
                  </a:lnTo>
                  <a:lnTo>
                    <a:pt x="7116" y="308"/>
                  </a:lnTo>
                  <a:lnTo>
                    <a:pt x="7119" y="308"/>
                  </a:lnTo>
                  <a:lnTo>
                    <a:pt x="7122" y="308"/>
                  </a:lnTo>
                  <a:lnTo>
                    <a:pt x="7125" y="308"/>
                  </a:lnTo>
                  <a:lnTo>
                    <a:pt x="7129" y="307"/>
                  </a:lnTo>
                  <a:lnTo>
                    <a:pt x="7132" y="30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Line 100">
              <a:extLst>
                <a:ext uri="{FF2B5EF4-FFF2-40B4-BE49-F238E27FC236}">
                  <a16:creationId xmlns:a16="http://schemas.microsoft.com/office/drawing/2014/main" id="{DFF8ECDD-D461-4786-8125-790828B77E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6" y="3364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101">
              <a:extLst>
                <a:ext uri="{FF2B5EF4-FFF2-40B4-BE49-F238E27FC236}">
                  <a16:creationId xmlns:a16="http://schemas.microsoft.com/office/drawing/2014/main" id="{57989DAA-FCB9-4CB3-A9B0-25DA903F8619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405" y="2373"/>
              <a:ext cx="3031" cy="1129"/>
            </a:xfrm>
            <a:custGeom>
              <a:avLst/>
              <a:gdLst>
                <a:gd name="T0" fmla="*/ 110 w 7132"/>
                <a:gd name="T1" fmla="*/ 2698 h 2771"/>
                <a:gd name="T2" fmla="*/ 225 w 7132"/>
                <a:gd name="T3" fmla="*/ 2492 h 2771"/>
                <a:gd name="T4" fmla="*/ 339 w 7132"/>
                <a:gd name="T5" fmla="*/ 2225 h 2771"/>
                <a:gd name="T6" fmla="*/ 453 w 7132"/>
                <a:gd name="T7" fmla="*/ 2053 h 2771"/>
                <a:gd name="T8" fmla="*/ 567 w 7132"/>
                <a:gd name="T9" fmla="*/ 1959 h 2771"/>
                <a:gd name="T10" fmla="*/ 681 w 7132"/>
                <a:gd name="T11" fmla="*/ 1767 h 2771"/>
                <a:gd name="T12" fmla="*/ 795 w 7132"/>
                <a:gd name="T13" fmla="*/ 1412 h 2771"/>
                <a:gd name="T14" fmla="*/ 909 w 7132"/>
                <a:gd name="T15" fmla="*/ 983 h 2771"/>
                <a:gd name="T16" fmla="*/ 1024 w 7132"/>
                <a:gd name="T17" fmla="*/ 723 h 2771"/>
                <a:gd name="T18" fmla="*/ 1138 w 7132"/>
                <a:gd name="T19" fmla="*/ 572 h 2771"/>
                <a:gd name="T20" fmla="*/ 1252 w 7132"/>
                <a:gd name="T21" fmla="*/ 553 h 2771"/>
                <a:gd name="T22" fmla="*/ 1366 w 7132"/>
                <a:gd name="T23" fmla="*/ 693 h 2771"/>
                <a:gd name="T24" fmla="*/ 1480 w 7132"/>
                <a:gd name="T25" fmla="*/ 774 h 2771"/>
                <a:gd name="T26" fmla="*/ 1594 w 7132"/>
                <a:gd name="T27" fmla="*/ 754 h 2771"/>
                <a:gd name="T28" fmla="*/ 1708 w 7132"/>
                <a:gd name="T29" fmla="*/ 684 h 2771"/>
                <a:gd name="T30" fmla="*/ 1823 w 7132"/>
                <a:gd name="T31" fmla="*/ 585 h 2771"/>
                <a:gd name="T32" fmla="*/ 1937 w 7132"/>
                <a:gd name="T33" fmla="*/ 450 h 2771"/>
                <a:gd name="T34" fmla="*/ 2051 w 7132"/>
                <a:gd name="T35" fmla="*/ 304 h 2771"/>
                <a:gd name="T36" fmla="*/ 2165 w 7132"/>
                <a:gd name="T37" fmla="*/ 207 h 2771"/>
                <a:gd name="T38" fmla="*/ 2279 w 7132"/>
                <a:gd name="T39" fmla="*/ 174 h 2771"/>
                <a:gd name="T40" fmla="*/ 2393 w 7132"/>
                <a:gd name="T41" fmla="*/ 179 h 2771"/>
                <a:gd name="T42" fmla="*/ 2507 w 7132"/>
                <a:gd name="T43" fmla="*/ 200 h 2771"/>
                <a:gd name="T44" fmla="*/ 2622 w 7132"/>
                <a:gd name="T45" fmla="*/ 208 h 2771"/>
                <a:gd name="T46" fmla="*/ 2736 w 7132"/>
                <a:gd name="T47" fmla="*/ 191 h 2771"/>
                <a:gd name="T48" fmla="*/ 2850 w 7132"/>
                <a:gd name="T49" fmla="*/ 160 h 2771"/>
                <a:gd name="T50" fmla="*/ 2964 w 7132"/>
                <a:gd name="T51" fmla="*/ 140 h 2771"/>
                <a:gd name="T52" fmla="*/ 3078 w 7132"/>
                <a:gd name="T53" fmla="*/ 130 h 2771"/>
                <a:gd name="T54" fmla="*/ 3192 w 7132"/>
                <a:gd name="T55" fmla="*/ 112 h 2771"/>
                <a:gd name="T56" fmla="*/ 3306 w 7132"/>
                <a:gd name="T57" fmla="*/ 85 h 2771"/>
                <a:gd name="T58" fmla="*/ 3421 w 7132"/>
                <a:gd name="T59" fmla="*/ 61 h 2771"/>
                <a:gd name="T60" fmla="*/ 3535 w 7132"/>
                <a:gd name="T61" fmla="*/ 41 h 2771"/>
                <a:gd name="T62" fmla="*/ 3649 w 7132"/>
                <a:gd name="T63" fmla="*/ 17 h 2771"/>
                <a:gd name="T64" fmla="*/ 3763 w 7132"/>
                <a:gd name="T65" fmla="*/ 0 h 2771"/>
                <a:gd name="T66" fmla="*/ 3877 w 7132"/>
                <a:gd name="T67" fmla="*/ 14 h 2771"/>
                <a:gd name="T68" fmla="*/ 3991 w 7132"/>
                <a:gd name="T69" fmla="*/ 49 h 2771"/>
                <a:gd name="T70" fmla="*/ 4105 w 7132"/>
                <a:gd name="T71" fmla="*/ 79 h 2771"/>
                <a:gd name="T72" fmla="*/ 4220 w 7132"/>
                <a:gd name="T73" fmla="*/ 97 h 2771"/>
                <a:gd name="T74" fmla="*/ 4334 w 7132"/>
                <a:gd name="T75" fmla="*/ 110 h 2771"/>
                <a:gd name="T76" fmla="*/ 4448 w 7132"/>
                <a:gd name="T77" fmla="*/ 125 h 2771"/>
                <a:gd name="T78" fmla="*/ 4562 w 7132"/>
                <a:gd name="T79" fmla="*/ 147 h 2771"/>
                <a:gd name="T80" fmla="*/ 4676 w 7132"/>
                <a:gd name="T81" fmla="*/ 182 h 2771"/>
                <a:gd name="T82" fmla="*/ 4790 w 7132"/>
                <a:gd name="T83" fmla="*/ 224 h 2771"/>
                <a:gd name="T84" fmla="*/ 4904 w 7132"/>
                <a:gd name="T85" fmla="*/ 267 h 2771"/>
                <a:gd name="T86" fmla="*/ 5019 w 7132"/>
                <a:gd name="T87" fmla="*/ 313 h 2771"/>
                <a:gd name="T88" fmla="*/ 5133 w 7132"/>
                <a:gd name="T89" fmla="*/ 361 h 2771"/>
                <a:gd name="T90" fmla="*/ 5247 w 7132"/>
                <a:gd name="T91" fmla="*/ 400 h 2771"/>
                <a:gd name="T92" fmla="*/ 5361 w 7132"/>
                <a:gd name="T93" fmla="*/ 427 h 2771"/>
                <a:gd name="T94" fmla="*/ 5475 w 7132"/>
                <a:gd name="T95" fmla="*/ 442 h 2771"/>
                <a:gd name="T96" fmla="*/ 5589 w 7132"/>
                <a:gd name="T97" fmla="*/ 449 h 2771"/>
                <a:gd name="T98" fmla="*/ 5703 w 7132"/>
                <a:gd name="T99" fmla="*/ 452 h 2771"/>
                <a:gd name="T100" fmla="*/ 5818 w 7132"/>
                <a:gd name="T101" fmla="*/ 453 h 2771"/>
                <a:gd name="T102" fmla="*/ 5932 w 7132"/>
                <a:gd name="T103" fmla="*/ 453 h 2771"/>
                <a:gd name="T104" fmla="*/ 6046 w 7132"/>
                <a:gd name="T105" fmla="*/ 446 h 2771"/>
                <a:gd name="T106" fmla="*/ 6160 w 7132"/>
                <a:gd name="T107" fmla="*/ 429 h 2771"/>
                <a:gd name="T108" fmla="*/ 6274 w 7132"/>
                <a:gd name="T109" fmla="*/ 410 h 2771"/>
                <a:gd name="T110" fmla="*/ 6388 w 7132"/>
                <a:gd name="T111" fmla="*/ 395 h 2771"/>
                <a:gd name="T112" fmla="*/ 6502 w 7132"/>
                <a:gd name="T113" fmla="*/ 381 h 2771"/>
                <a:gd name="T114" fmla="*/ 6617 w 7132"/>
                <a:gd name="T115" fmla="*/ 363 h 2771"/>
                <a:gd name="T116" fmla="*/ 6731 w 7132"/>
                <a:gd name="T117" fmla="*/ 343 h 2771"/>
                <a:gd name="T118" fmla="*/ 6845 w 7132"/>
                <a:gd name="T119" fmla="*/ 330 h 2771"/>
                <a:gd name="T120" fmla="*/ 6959 w 7132"/>
                <a:gd name="T121" fmla="*/ 323 h 2771"/>
                <a:gd name="T122" fmla="*/ 7073 w 7132"/>
                <a:gd name="T123" fmla="*/ 319 h 277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2771"/>
                <a:gd name="T188" fmla="*/ 7132 w 7132"/>
                <a:gd name="T189" fmla="*/ 2771 h 277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2771">
                  <a:moveTo>
                    <a:pt x="0" y="2771"/>
                  </a:moveTo>
                  <a:lnTo>
                    <a:pt x="3" y="2770"/>
                  </a:lnTo>
                  <a:lnTo>
                    <a:pt x="6" y="2769"/>
                  </a:lnTo>
                  <a:lnTo>
                    <a:pt x="9" y="2768"/>
                  </a:lnTo>
                  <a:lnTo>
                    <a:pt x="13" y="2767"/>
                  </a:lnTo>
                  <a:lnTo>
                    <a:pt x="16" y="2766"/>
                  </a:lnTo>
                  <a:lnTo>
                    <a:pt x="19" y="2765"/>
                  </a:lnTo>
                  <a:lnTo>
                    <a:pt x="22" y="2763"/>
                  </a:lnTo>
                  <a:lnTo>
                    <a:pt x="26" y="2762"/>
                  </a:lnTo>
                  <a:lnTo>
                    <a:pt x="29" y="2761"/>
                  </a:lnTo>
                  <a:lnTo>
                    <a:pt x="32" y="2760"/>
                  </a:lnTo>
                  <a:lnTo>
                    <a:pt x="35" y="2758"/>
                  </a:lnTo>
                  <a:lnTo>
                    <a:pt x="39" y="2757"/>
                  </a:lnTo>
                  <a:lnTo>
                    <a:pt x="42" y="2755"/>
                  </a:lnTo>
                  <a:lnTo>
                    <a:pt x="45" y="2754"/>
                  </a:lnTo>
                  <a:lnTo>
                    <a:pt x="48" y="2752"/>
                  </a:lnTo>
                  <a:lnTo>
                    <a:pt x="52" y="2750"/>
                  </a:lnTo>
                  <a:lnTo>
                    <a:pt x="55" y="2749"/>
                  </a:lnTo>
                  <a:lnTo>
                    <a:pt x="58" y="2747"/>
                  </a:lnTo>
                  <a:lnTo>
                    <a:pt x="61" y="2745"/>
                  </a:lnTo>
                  <a:lnTo>
                    <a:pt x="65" y="2743"/>
                  </a:lnTo>
                  <a:lnTo>
                    <a:pt x="68" y="2740"/>
                  </a:lnTo>
                  <a:lnTo>
                    <a:pt x="71" y="2738"/>
                  </a:lnTo>
                  <a:lnTo>
                    <a:pt x="75" y="2736"/>
                  </a:lnTo>
                  <a:lnTo>
                    <a:pt x="78" y="2733"/>
                  </a:lnTo>
                  <a:lnTo>
                    <a:pt x="81" y="2730"/>
                  </a:lnTo>
                  <a:lnTo>
                    <a:pt x="84" y="2727"/>
                  </a:lnTo>
                  <a:lnTo>
                    <a:pt x="88" y="2724"/>
                  </a:lnTo>
                  <a:lnTo>
                    <a:pt x="91" y="2721"/>
                  </a:lnTo>
                  <a:lnTo>
                    <a:pt x="94" y="2717"/>
                  </a:lnTo>
                  <a:lnTo>
                    <a:pt x="97" y="2714"/>
                  </a:lnTo>
                  <a:lnTo>
                    <a:pt x="101" y="2710"/>
                  </a:lnTo>
                  <a:lnTo>
                    <a:pt x="104" y="2706"/>
                  </a:lnTo>
                  <a:lnTo>
                    <a:pt x="107" y="2702"/>
                  </a:lnTo>
                  <a:lnTo>
                    <a:pt x="110" y="2698"/>
                  </a:lnTo>
                  <a:lnTo>
                    <a:pt x="114" y="2694"/>
                  </a:lnTo>
                  <a:lnTo>
                    <a:pt x="117" y="2690"/>
                  </a:lnTo>
                  <a:lnTo>
                    <a:pt x="120" y="2686"/>
                  </a:lnTo>
                  <a:lnTo>
                    <a:pt x="123" y="2681"/>
                  </a:lnTo>
                  <a:lnTo>
                    <a:pt x="127" y="2676"/>
                  </a:lnTo>
                  <a:lnTo>
                    <a:pt x="130" y="2672"/>
                  </a:lnTo>
                  <a:lnTo>
                    <a:pt x="133" y="2667"/>
                  </a:lnTo>
                  <a:lnTo>
                    <a:pt x="136" y="2662"/>
                  </a:lnTo>
                  <a:lnTo>
                    <a:pt x="140" y="2657"/>
                  </a:lnTo>
                  <a:lnTo>
                    <a:pt x="143" y="2652"/>
                  </a:lnTo>
                  <a:lnTo>
                    <a:pt x="146" y="2646"/>
                  </a:lnTo>
                  <a:lnTo>
                    <a:pt x="150" y="2641"/>
                  </a:lnTo>
                  <a:lnTo>
                    <a:pt x="153" y="2636"/>
                  </a:lnTo>
                  <a:lnTo>
                    <a:pt x="156" y="2630"/>
                  </a:lnTo>
                  <a:lnTo>
                    <a:pt x="159" y="2625"/>
                  </a:lnTo>
                  <a:lnTo>
                    <a:pt x="163" y="2619"/>
                  </a:lnTo>
                  <a:lnTo>
                    <a:pt x="166" y="2613"/>
                  </a:lnTo>
                  <a:lnTo>
                    <a:pt x="169" y="2607"/>
                  </a:lnTo>
                  <a:lnTo>
                    <a:pt x="172" y="2601"/>
                  </a:lnTo>
                  <a:lnTo>
                    <a:pt x="176" y="2594"/>
                  </a:lnTo>
                  <a:lnTo>
                    <a:pt x="179" y="2588"/>
                  </a:lnTo>
                  <a:lnTo>
                    <a:pt x="182" y="2582"/>
                  </a:lnTo>
                  <a:lnTo>
                    <a:pt x="185" y="2575"/>
                  </a:lnTo>
                  <a:lnTo>
                    <a:pt x="189" y="2569"/>
                  </a:lnTo>
                  <a:lnTo>
                    <a:pt x="192" y="2562"/>
                  </a:lnTo>
                  <a:lnTo>
                    <a:pt x="195" y="2555"/>
                  </a:lnTo>
                  <a:lnTo>
                    <a:pt x="198" y="2548"/>
                  </a:lnTo>
                  <a:lnTo>
                    <a:pt x="202" y="2542"/>
                  </a:lnTo>
                  <a:lnTo>
                    <a:pt x="205" y="2535"/>
                  </a:lnTo>
                  <a:lnTo>
                    <a:pt x="208" y="2528"/>
                  </a:lnTo>
                  <a:lnTo>
                    <a:pt x="211" y="2521"/>
                  </a:lnTo>
                  <a:lnTo>
                    <a:pt x="215" y="2514"/>
                  </a:lnTo>
                  <a:lnTo>
                    <a:pt x="218" y="2506"/>
                  </a:lnTo>
                  <a:lnTo>
                    <a:pt x="221" y="2499"/>
                  </a:lnTo>
                  <a:lnTo>
                    <a:pt x="225" y="2492"/>
                  </a:lnTo>
                  <a:lnTo>
                    <a:pt x="228" y="2485"/>
                  </a:lnTo>
                  <a:lnTo>
                    <a:pt x="231" y="2477"/>
                  </a:lnTo>
                  <a:lnTo>
                    <a:pt x="234" y="2470"/>
                  </a:lnTo>
                  <a:lnTo>
                    <a:pt x="238" y="2462"/>
                  </a:lnTo>
                  <a:lnTo>
                    <a:pt x="241" y="2455"/>
                  </a:lnTo>
                  <a:lnTo>
                    <a:pt x="244" y="2447"/>
                  </a:lnTo>
                  <a:lnTo>
                    <a:pt x="247" y="2439"/>
                  </a:lnTo>
                  <a:lnTo>
                    <a:pt x="251" y="2432"/>
                  </a:lnTo>
                  <a:lnTo>
                    <a:pt x="254" y="2424"/>
                  </a:lnTo>
                  <a:lnTo>
                    <a:pt x="257" y="2416"/>
                  </a:lnTo>
                  <a:lnTo>
                    <a:pt x="260" y="2408"/>
                  </a:lnTo>
                  <a:lnTo>
                    <a:pt x="264" y="2400"/>
                  </a:lnTo>
                  <a:lnTo>
                    <a:pt x="267" y="2392"/>
                  </a:lnTo>
                  <a:lnTo>
                    <a:pt x="270" y="2384"/>
                  </a:lnTo>
                  <a:lnTo>
                    <a:pt x="273" y="2377"/>
                  </a:lnTo>
                  <a:lnTo>
                    <a:pt x="277" y="2369"/>
                  </a:lnTo>
                  <a:lnTo>
                    <a:pt x="280" y="2361"/>
                  </a:lnTo>
                  <a:lnTo>
                    <a:pt x="283" y="2353"/>
                  </a:lnTo>
                  <a:lnTo>
                    <a:pt x="286" y="2345"/>
                  </a:lnTo>
                  <a:lnTo>
                    <a:pt x="290" y="2337"/>
                  </a:lnTo>
                  <a:lnTo>
                    <a:pt x="293" y="2329"/>
                  </a:lnTo>
                  <a:lnTo>
                    <a:pt x="296" y="2321"/>
                  </a:lnTo>
                  <a:lnTo>
                    <a:pt x="300" y="2314"/>
                  </a:lnTo>
                  <a:lnTo>
                    <a:pt x="303" y="2306"/>
                  </a:lnTo>
                  <a:lnTo>
                    <a:pt x="306" y="2298"/>
                  </a:lnTo>
                  <a:lnTo>
                    <a:pt x="309" y="2290"/>
                  </a:lnTo>
                  <a:lnTo>
                    <a:pt x="313" y="2283"/>
                  </a:lnTo>
                  <a:lnTo>
                    <a:pt x="316" y="2275"/>
                  </a:lnTo>
                  <a:lnTo>
                    <a:pt x="319" y="2268"/>
                  </a:lnTo>
                  <a:lnTo>
                    <a:pt x="322" y="2260"/>
                  </a:lnTo>
                  <a:lnTo>
                    <a:pt x="326" y="2253"/>
                  </a:lnTo>
                  <a:lnTo>
                    <a:pt x="329" y="2246"/>
                  </a:lnTo>
                  <a:lnTo>
                    <a:pt x="332" y="2239"/>
                  </a:lnTo>
                  <a:lnTo>
                    <a:pt x="335" y="2232"/>
                  </a:lnTo>
                  <a:lnTo>
                    <a:pt x="339" y="2225"/>
                  </a:lnTo>
                  <a:lnTo>
                    <a:pt x="342" y="2218"/>
                  </a:lnTo>
                  <a:lnTo>
                    <a:pt x="345" y="2211"/>
                  </a:lnTo>
                  <a:lnTo>
                    <a:pt x="348" y="2204"/>
                  </a:lnTo>
                  <a:lnTo>
                    <a:pt x="352" y="2198"/>
                  </a:lnTo>
                  <a:lnTo>
                    <a:pt x="355" y="2191"/>
                  </a:lnTo>
                  <a:lnTo>
                    <a:pt x="358" y="2185"/>
                  </a:lnTo>
                  <a:lnTo>
                    <a:pt x="361" y="2179"/>
                  </a:lnTo>
                  <a:lnTo>
                    <a:pt x="365" y="2173"/>
                  </a:lnTo>
                  <a:lnTo>
                    <a:pt x="368" y="2166"/>
                  </a:lnTo>
                  <a:lnTo>
                    <a:pt x="371" y="2161"/>
                  </a:lnTo>
                  <a:lnTo>
                    <a:pt x="375" y="2155"/>
                  </a:lnTo>
                  <a:lnTo>
                    <a:pt x="378" y="2149"/>
                  </a:lnTo>
                  <a:lnTo>
                    <a:pt x="381" y="2143"/>
                  </a:lnTo>
                  <a:lnTo>
                    <a:pt x="384" y="2138"/>
                  </a:lnTo>
                  <a:lnTo>
                    <a:pt x="388" y="2132"/>
                  </a:lnTo>
                  <a:lnTo>
                    <a:pt x="391" y="2127"/>
                  </a:lnTo>
                  <a:lnTo>
                    <a:pt x="394" y="2122"/>
                  </a:lnTo>
                  <a:lnTo>
                    <a:pt x="397" y="2117"/>
                  </a:lnTo>
                  <a:lnTo>
                    <a:pt x="401" y="2112"/>
                  </a:lnTo>
                  <a:lnTo>
                    <a:pt x="404" y="2107"/>
                  </a:lnTo>
                  <a:lnTo>
                    <a:pt x="407" y="2103"/>
                  </a:lnTo>
                  <a:lnTo>
                    <a:pt x="410" y="2099"/>
                  </a:lnTo>
                  <a:lnTo>
                    <a:pt x="414" y="2094"/>
                  </a:lnTo>
                  <a:lnTo>
                    <a:pt x="417" y="2090"/>
                  </a:lnTo>
                  <a:lnTo>
                    <a:pt x="420" y="2086"/>
                  </a:lnTo>
                  <a:lnTo>
                    <a:pt x="423" y="2083"/>
                  </a:lnTo>
                  <a:lnTo>
                    <a:pt x="427" y="2079"/>
                  </a:lnTo>
                  <a:lnTo>
                    <a:pt x="430" y="2075"/>
                  </a:lnTo>
                  <a:lnTo>
                    <a:pt x="433" y="2072"/>
                  </a:lnTo>
                  <a:lnTo>
                    <a:pt x="437" y="2069"/>
                  </a:lnTo>
                  <a:lnTo>
                    <a:pt x="440" y="2065"/>
                  </a:lnTo>
                  <a:lnTo>
                    <a:pt x="443" y="2062"/>
                  </a:lnTo>
                  <a:lnTo>
                    <a:pt x="446" y="2059"/>
                  </a:lnTo>
                  <a:lnTo>
                    <a:pt x="450" y="2056"/>
                  </a:lnTo>
                  <a:lnTo>
                    <a:pt x="453" y="2053"/>
                  </a:lnTo>
                  <a:lnTo>
                    <a:pt x="456" y="2050"/>
                  </a:lnTo>
                  <a:lnTo>
                    <a:pt x="459" y="2047"/>
                  </a:lnTo>
                  <a:lnTo>
                    <a:pt x="463" y="2045"/>
                  </a:lnTo>
                  <a:lnTo>
                    <a:pt x="466" y="2042"/>
                  </a:lnTo>
                  <a:lnTo>
                    <a:pt x="469" y="2039"/>
                  </a:lnTo>
                  <a:lnTo>
                    <a:pt x="472" y="2037"/>
                  </a:lnTo>
                  <a:lnTo>
                    <a:pt x="476" y="2034"/>
                  </a:lnTo>
                  <a:lnTo>
                    <a:pt x="479" y="2032"/>
                  </a:lnTo>
                  <a:lnTo>
                    <a:pt x="482" y="2029"/>
                  </a:lnTo>
                  <a:lnTo>
                    <a:pt x="485" y="2027"/>
                  </a:lnTo>
                  <a:lnTo>
                    <a:pt x="489" y="2024"/>
                  </a:lnTo>
                  <a:lnTo>
                    <a:pt x="492" y="2022"/>
                  </a:lnTo>
                  <a:lnTo>
                    <a:pt x="495" y="2019"/>
                  </a:lnTo>
                  <a:lnTo>
                    <a:pt x="498" y="2017"/>
                  </a:lnTo>
                  <a:lnTo>
                    <a:pt x="502" y="2014"/>
                  </a:lnTo>
                  <a:lnTo>
                    <a:pt x="505" y="2012"/>
                  </a:lnTo>
                  <a:lnTo>
                    <a:pt x="508" y="2009"/>
                  </a:lnTo>
                  <a:lnTo>
                    <a:pt x="512" y="2007"/>
                  </a:lnTo>
                  <a:lnTo>
                    <a:pt x="515" y="2005"/>
                  </a:lnTo>
                  <a:lnTo>
                    <a:pt x="518" y="2002"/>
                  </a:lnTo>
                  <a:lnTo>
                    <a:pt x="521" y="1999"/>
                  </a:lnTo>
                  <a:lnTo>
                    <a:pt x="525" y="1997"/>
                  </a:lnTo>
                  <a:lnTo>
                    <a:pt x="528" y="1994"/>
                  </a:lnTo>
                  <a:lnTo>
                    <a:pt x="531" y="1992"/>
                  </a:lnTo>
                  <a:lnTo>
                    <a:pt x="534" y="1989"/>
                  </a:lnTo>
                  <a:lnTo>
                    <a:pt x="538" y="1986"/>
                  </a:lnTo>
                  <a:lnTo>
                    <a:pt x="541" y="1984"/>
                  </a:lnTo>
                  <a:lnTo>
                    <a:pt x="544" y="1981"/>
                  </a:lnTo>
                  <a:lnTo>
                    <a:pt x="547" y="1978"/>
                  </a:lnTo>
                  <a:lnTo>
                    <a:pt x="551" y="1975"/>
                  </a:lnTo>
                  <a:lnTo>
                    <a:pt x="554" y="1972"/>
                  </a:lnTo>
                  <a:lnTo>
                    <a:pt x="557" y="1969"/>
                  </a:lnTo>
                  <a:lnTo>
                    <a:pt x="560" y="1966"/>
                  </a:lnTo>
                  <a:lnTo>
                    <a:pt x="564" y="1963"/>
                  </a:lnTo>
                  <a:lnTo>
                    <a:pt x="567" y="1959"/>
                  </a:lnTo>
                  <a:lnTo>
                    <a:pt x="570" y="1956"/>
                  </a:lnTo>
                  <a:lnTo>
                    <a:pt x="573" y="1952"/>
                  </a:lnTo>
                  <a:lnTo>
                    <a:pt x="577" y="1948"/>
                  </a:lnTo>
                  <a:lnTo>
                    <a:pt x="580" y="1945"/>
                  </a:lnTo>
                  <a:lnTo>
                    <a:pt x="583" y="1940"/>
                  </a:lnTo>
                  <a:lnTo>
                    <a:pt x="587" y="1936"/>
                  </a:lnTo>
                  <a:lnTo>
                    <a:pt x="590" y="1932"/>
                  </a:lnTo>
                  <a:lnTo>
                    <a:pt x="593" y="1928"/>
                  </a:lnTo>
                  <a:lnTo>
                    <a:pt x="596" y="1923"/>
                  </a:lnTo>
                  <a:lnTo>
                    <a:pt x="600" y="1919"/>
                  </a:lnTo>
                  <a:lnTo>
                    <a:pt x="603" y="1914"/>
                  </a:lnTo>
                  <a:lnTo>
                    <a:pt x="606" y="1910"/>
                  </a:lnTo>
                  <a:lnTo>
                    <a:pt x="609" y="1905"/>
                  </a:lnTo>
                  <a:lnTo>
                    <a:pt x="613" y="1900"/>
                  </a:lnTo>
                  <a:lnTo>
                    <a:pt x="616" y="1895"/>
                  </a:lnTo>
                  <a:lnTo>
                    <a:pt x="619" y="1890"/>
                  </a:lnTo>
                  <a:lnTo>
                    <a:pt x="622" y="1885"/>
                  </a:lnTo>
                  <a:lnTo>
                    <a:pt x="626" y="1879"/>
                  </a:lnTo>
                  <a:lnTo>
                    <a:pt x="629" y="1874"/>
                  </a:lnTo>
                  <a:lnTo>
                    <a:pt x="632" y="1868"/>
                  </a:lnTo>
                  <a:lnTo>
                    <a:pt x="635" y="1863"/>
                  </a:lnTo>
                  <a:lnTo>
                    <a:pt x="639" y="1857"/>
                  </a:lnTo>
                  <a:lnTo>
                    <a:pt x="642" y="1851"/>
                  </a:lnTo>
                  <a:lnTo>
                    <a:pt x="645" y="1845"/>
                  </a:lnTo>
                  <a:lnTo>
                    <a:pt x="648" y="1839"/>
                  </a:lnTo>
                  <a:lnTo>
                    <a:pt x="652" y="1833"/>
                  </a:lnTo>
                  <a:lnTo>
                    <a:pt x="655" y="1826"/>
                  </a:lnTo>
                  <a:lnTo>
                    <a:pt x="658" y="1819"/>
                  </a:lnTo>
                  <a:lnTo>
                    <a:pt x="662" y="1812"/>
                  </a:lnTo>
                  <a:lnTo>
                    <a:pt x="665" y="1805"/>
                  </a:lnTo>
                  <a:lnTo>
                    <a:pt x="668" y="1797"/>
                  </a:lnTo>
                  <a:lnTo>
                    <a:pt x="671" y="1790"/>
                  </a:lnTo>
                  <a:lnTo>
                    <a:pt x="675" y="1782"/>
                  </a:lnTo>
                  <a:lnTo>
                    <a:pt x="678" y="1775"/>
                  </a:lnTo>
                  <a:lnTo>
                    <a:pt x="681" y="1767"/>
                  </a:lnTo>
                  <a:lnTo>
                    <a:pt x="684" y="1759"/>
                  </a:lnTo>
                  <a:lnTo>
                    <a:pt x="688" y="1751"/>
                  </a:lnTo>
                  <a:lnTo>
                    <a:pt x="691" y="1743"/>
                  </a:lnTo>
                  <a:lnTo>
                    <a:pt x="694" y="1735"/>
                  </a:lnTo>
                  <a:lnTo>
                    <a:pt x="697" y="1726"/>
                  </a:lnTo>
                  <a:lnTo>
                    <a:pt x="701" y="1718"/>
                  </a:lnTo>
                  <a:lnTo>
                    <a:pt x="704" y="1709"/>
                  </a:lnTo>
                  <a:lnTo>
                    <a:pt x="707" y="1700"/>
                  </a:lnTo>
                  <a:lnTo>
                    <a:pt x="710" y="1691"/>
                  </a:lnTo>
                  <a:lnTo>
                    <a:pt x="714" y="1682"/>
                  </a:lnTo>
                  <a:lnTo>
                    <a:pt x="717" y="1673"/>
                  </a:lnTo>
                  <a:lnTo>
                    <a:pt x="720" y="1664"/>
                  </a:lnTo>
                  <a:lnTo>
                    <a:pt x="723" y="1654"/>
                  </a:lnTo>
                  <a:lnTo>
                    <a:pt x="727" y="1645"/>
                  </a:lnTo>
                  <a:lnTo>
                    <a:pt x="730" y="1635"/>
                  </a:lnTo>
                  <a:lnTo>
                    <a:pt x="733" y="1625"/>
                  </a:lnTo>
                  <a:lnTo>
                    <a:pt x="737" y="1615"/>
                  </a:lnTo>
                  <a:lnTo>
                    <a:pt x="740" y="1605"/>
                  </a:lnTo>
                  <a:lnTo>
                    <a:pt x="743" y="1594"/>
                  </a:lnTo>
                  <a:lnTo>
                    <a:pt x="746" y="1584"/>
                  </a:lnTo>
                  <a:lnTo>
                    <a:pt x="750" y="1573"/>
                  </a:lnTo>
                  <a:lnTo>
                    <a:pt x="753" y="1562"/>
                  </a:lnTo>
                  <a:lnTo>
                    <a:pt x="756" y="1551"/>
                  </a:lnTo>
                  <a:lnTo>
                    <a:pt x="759" y="1540"/>
                  </a:lnTo>
                  <a:lnTo>
                    <a:pt x="763" y="1529"/>
                  </a:lnTo>
                  <a:lnTo>
                    <a:pt x="766" y="1518"/>
                  </a:lnTo>
                  <a:lnTo>
                    <a:pt x="769" y="1506"/>
                  </a:lnTo>
                  <a:lnTo>
                    <a:pt x="772" y="1495"/>
                  </a:lnTo>
                  <a:lnTo>
                    <a:pt x="776" y="1483"/>
                  </a:lnTo>
                  <a:lnTo>
                    <a:pt x="779" y="1471"/>
                  </a:lnTo>
                  <a:lnTo>
                    <a:pt x="782" y="1460"/>
                  </a:lnTo>
                  <a:lnTo>
                    <a:pt x="785" y="1448"/>
                  </a:lnTo>
                  <a:lnTo>
                    <a:pt x="789" y="1436"/>
                  </a:lnTo>
                  <a:lnTo>
                    <a:pt x="792" y="1424"/>
                  </a:lnTo>
                  <a:lnTo>
                    <a:pt x="795" y="1412"/>
                  </a:lnTo>
                  <a:lnTo>
                    <a:pt x="799" y="1399"/>
                  </a:lnTo>
                  <a:lnTo>
                    <a:pt x="802" y="1387"/>
                  </a:lnTo>
                  <a:lnTo>
                    <a:pt x="805" y="1375"/>
                  </a:lnTo>
                  <a:lnTo>
                    <a:pt x="808" y="1363"/>
                  </a:lnTo>
                  <a:lnTo>
                    <a:pt x="812" y="1350"/>
                  </a:lnTo>
                  <a:lnTo>
                    <a:pt x="815" y="1338"/>
                  </a:lnTo>
                  <a:lnTo>
                    <a:pt x="818" y="1325"/>
                  </a:lnTo>
                  <a:lnTo>
                    <a:pt x="821" y="1312"/>
                  </a:lnTo>
                  <a:lnTo>
                    <a:pt x="825" y="1299"/>
                  </a:lnTo>
                  <a:lnTo>
                    <a:pt x="828" y="1287"/>
                  </a:lnTo>
                  <a:lnTo>
                    <a:pt x="831" y="1274"/>
                  </a:lnTo>
                  <a:lnTo>
                    <a:pt x="834" y="1261"/>
                  </a:lnTo>
                  <a:lnTo>
                    <a:pt x="838" y="1248"/>
                  </a:lnTo>
                  <a:lnTo>
                    <a:pt x="841" y="1235"/>
                  </a:lnTo>
                  <a:lnTo>
                    <a:pt x="844" y="1222"/>
                  </a:lnTo>
                  <a:lnTo>
                    <a:pt x="847" y="1209"/>
                  </a:lnTo>
                  <a:lnTo>
                    <a:pt x="851" y="1197"/>
                  </a:lnTo>
                  <a:lnTo>
                    <a:pt x="854" y="1184"/>
                  </a:lnTo>
                  <a:lnTo>
                    <a:pt x="857" y="1171"/>
                  </a:lnTo>
                  <a:lnTo>
                    <a:pt x="860" y="1159"/>
                  </a:lnTo>
                  <a:lnTo>
                    <a:pt x="864" y="1146"/>
                  </a:lnTo>
                  <a:lnTo>
                    <a:pt x="867" y="1133"/>
                  </a:lnTo>
                  <a:lnTo>
                    <a:pt x="870" y="1121"/>
                  </a:lnTo>
                  <a:lnTo>
                    <a:pt x="874" y="1109"/>
                  </a:lnTo>
                  <a:lnTo>
                    <a:pt x="877" y="1096"/>
                  </a:lnTo>
                  <a:lnTo>
                    <a:pt x="880" y="1084"/>
                  </a:lnTo>
                  <a:lnTo>
                    <a:pt x="883" y="1072"/>
                  </a:lnTo>
                  <a:lnTo>
                    <a:pt x="887" y="1060"/>
                  </a:lnTo>
                  <a:lnTo>
                    <a:pt x="890" y="1049"/>
                  </a:lnTo>
                  <a:lnTo>
                    <a:pt x="893" y="1037"/>
                  </a:lnTo>
                  <a:lnTo>
                    <a:pt x="896" y="1026"/>
                  </a:lnTo>
                  <a:lnTo>
                    <a:pt x="900" y="1015"/>
                  </a:lnTo>
                  <a:lnTo>
                    <a:pt x="903" y="1004"/>
                  </a:lnTo>
                  <a:lnTo>
                    <a:pt x="906" y="993"/>
                  </a:lnTo>
                  <a:lnTo>
                    <a:pt x="909" y="983"/>
                  </a:lnTo>
                  <a:lnTo>
                    <a:pt x="913" y="972"/>
                  </a:lnTo>
                  <a:lnTo>
                    <a:pt x="916" y="962"/>
                  </a:lnTo>
                  <a:lnTo>
                    <a:pt x="919" y="952"/>
                  </a:lnTo>
                  <a:lnTo>
                    <a:pt x="922" y="942"/>
                  </a:lnTo>
                  <a:lnTo>
                    <a:pt x="926" y="933"/>
                  </a:lnTo>
                  <a:lnTo>
                    <a:pt x="929" y="923"/>
                  </a:lnTo>
                  <a:lnTo>
                    <a:pt x="932" y="914"/>
                  </a:lnTo>
                  <a:lnTo>
                    <a:pt x="935" y="904"/>
                  </a:lnTo>
                  <a:lnTo>
                    <a:pt x="939" y="895"/>
                  </a:lnTo>
                  <a:lnTo>
                    <a:pt x="942" y="887"/>
                  </a:lnTo>
                  <a:lnTo>
                    <a:pt x="945" y="878"/>
                  </a:lnTo>
                  <a:lnTo>
                    <a:pt x="949" y="869"/>
                  </a:lnTo>
                  <a:lnTo>
                    <a:pt x="952" y="861"/>
                  </a:lnTo>
                  <a:lnTo>
                    <a:pt x="955" y="853"/>
                  </a:lnTo>
                  <a:lnTo>
                    <a:pt x="958" y="845"/>
                  </a:lnTo>
                  <a:lnTo>
                    <a:pt x="962" y="837"/>
                  </a:lnTo>
                  <a:lnTo>
                    <a:pt x="965" y="829"/>
                  </a:lnTo>
                  <a:lnTo>
                    <a:pt x="968" y="822"/>
                  </a:lnTo>
                  <a:lnTo>
                    <a:pt x="971" y="814"/>
                  </a:lnTo>
                  <a:lnTo>
                    <a:pt x="975" y="807"/>
                  </a:lnTo>
                  <a:lnTo>
                    <a:pt x="978" y="800"/>
                  </a:lnTo>
                  <a:lnTo>
                    <a:pt x="981" y="794"/>
                  </a:lnTo>
                  <a:lnTo>
                    <a:pt x="984" y="787"/>
                  </a:lnTo>
                  <a:lnTo>
                    <a:pt x="988" y="782"/>
                  </a:lnTo>
                  <a:lnTo>
                    <a:pt x="991" y="776"/>
                  </a:lnTo>
                  <a:lnTo>
                    <a:pt x="994" y="770"/>
                  </a:lnTo>
                  <a:lnTo>
                    <a:pt x="997" y="764"/>
                  </a:lnTo>
                  <a:lnTo>
                    <a:pt x="1001" y="759"/>
                  </a:lnTo>
                  <a:lnTo>
                    <a:pt x="1004" y="754"/>
                  </a:lnTo>
                  <a:lnTo>
                    <a:pt x="1007" y="748"/>
                  </a:lnTo>
                  <a:lnTo>
                    <a:pt x="1010" y="743"/>
                  </a:lnTo>
                  <a:lnTo>
                    <a:pt x="1014" y="738"/>
                  </a:lnTo>
                  <a:lnTo>
                    <a:pt x="1017" y="733"/>
                  </a:lnTo>
                  <a:lnTo>
                    <a:pt x="1020" y="728"/>
                  </a:lnTo>
                  <a:lnTo>
                    <a:pt x="1024" y="723"/>
                  </a:lnTo>
                  <a:lnTo>
                    <a:pt x="1027" y="718"/>
                  </a:lnTo>
                  <a:lnTo>
                    <a:pt x="1030" y="714"/>
                  </a:lnTo>
                  <a:lnTo>
                    <a:pt x="1033" y="709"/>
                  </a:lnTo>
                  <a:lnTo>
                    <a:pt x="1037" y="704"/>
                  </a:lnTo>
                  <a:lnTo>
                    <a:pt x="1040" y="699"/>
                  </a:lnTo>
                  <a:lnTo>
                    <a:pt x="1043" y="695"/>
                  </a:lnTo>
                  <a:lnTo>
                    <a:pt x="1046" y="690"/>
                  </a:lnTo>
                  <a:lnTo>
                    <a:pt x="1050" y="685"/>
                  </a:lnTo>
                  <a:lnTo>
                    <a:pt x="1053" y="681"/>
                  </a:lnTo>
                  <a:lnTo>
                    <a:pt x="1056" y="676"/>
                  </a:lnTo>
                  <a:lnTo>
                    <a:pt x="1059" y="671"/>
                  </a:lnTo>
                  <a:lnTo>
                    <a:pt x="1063" y="667"/>
                  </a:lnTo>
                  <a:lnTo>
                    <a:pt x="1066" y="663"/>
                  </a:lnTo>
                  <a:lnTo>
                    <a:pt x="1069" y="659"/>
                  </a:lnTo>
                  <a:lnTo>
                    <a:pt x="1072" y="654"/>
                  </a:lnTo>
                  <a:lnTo>
                    <a:pt x="1076" y="650"/>
                  </a:lnTo>
                  <a:lnTo>
                    <a:pt x="1079" y="646"/>
                  </a:lnTo>
                  <a:lnTo>
                    <a:pt x="1082" y="642"/>
                  </a:lnTo>
                  <a:lnTo>
                    <a:pt x="1085" y="637"/>
                  </a:lnTo>
                  <a:lnTo>
                    <a:pt x="1089" y="633"/>
                  </a:lnTo>
                  <a:lnTo>
                    <a:pt x="1092" y="629"/>
                  </a:lnTo>
                  <a:lnTo>
                    <a:pt x="1095" y="625"/>
                  </a:lnTo>
                  <a:lnTo>
                    <a:pt x="1099" y="620"/>
                  </a:lnTo>
                  <a:lnTo>
                    <a:pt x="1102" y="616"/>
                  </a:lnTo>
                  <a:lnTo>
                    <a:pt x="1105" y="612"/>
                  </a:lnTo>
                  <a:lnTo>
                    <a:pt x="1108" y="608"/>
                  </a:lnTo>
                  <a:lnTo>
                    <a:pt x="1112" y="604"/>
                  </a:lnTo>
                  <a:lnTo>
                    <a:pt x="1115" y="600"/>
                  </a:lnTo>
                  <a:lnTo>
                    <a:pt x="1118" y="596"/>
                  </a:lnTo>
                  <a:lnTo>
                    <a:pt x="1121" y="592"/>
                  </a:lnTo>
                  <a:lnTo>
                    <a:pt x="1125" y="588"/>
                  </a:lnTo>
                  <a:lnTo>
                    <a:pt x="1128" y="584"/>
                  </a:lnTo>
                  <a:lnTo>
                    <a:pt x="1131" y="580"/>
                  </a:lnTo>
                  <a:lnTo>
                    <a:pt x="1134" y="576"/>
                  </a:lnTo>
                  <a:lnTo>
                    <a:pt x="1138" y="572"/>
                  </a:lnTo>
                  <a:lnTo>
                    <a:pt x="1141" y="569"/>
                  </a:lnTo>
                  <a:lnTo>
                    <a:pt x="1144" y="566"/>
                  </a:lnTo>
                  <a:lnTo>
                    <a:pt x="1147" y="563"/>
                  </a:lnTo>
                  <a:lnTo>
                    <a:pt x="1151" y="560"/>
                  </a:lnTo>
                  <a:lnTo>
                    <a:pt x="1154" y="558"/>
                  </a:lnTo>
                  <a:lnTo>
                    <a:pt x="1157" y="555"/>
                  </a:lnTo>
                  <a:lnTo>
                    <a:pt x="1161" y="553"/>
                  </a:lnTo>
                  <a:lnTo>
                    <a:pt x="1164" y="550"/>
                  </a:lnTo>
                  <a:lnTo>
                    <a:pt x="1167" y="548"/>
                  </a:lnTo>
                  <a:lnTo>
                    <a:pt x="1170" y="546"/>
                  </a:lnTo>
                  <a:lnTo>
                    <a:pt x="1174" y="544"/>
                  </a:lnTo>
                  <a:lnTo>
                    <a:pt x="1177" y="542"/>
                  </a:lnTo>
                  <a:lnTo>
                    <a:pt x="1180" y="541"/>
                  </a:lnTo>
                  <a:lnTo>
                    <a:pt x="1183" y="539"/>
                  </a:lnTo>
                  <a:lnTo>
                    <a:pt x="1187" y="538"/>
                  </a:lnTo>
                  <a:lnTo>
                    <a:pt x="1190" y="536"/>
                  </a:lnTo>
                  <a:lnTo>
                    <a:pt x="1193" y="535"/>
                  </a:lnTo>
                  <a:lnTo>
                    <a:pt x="1196" y="534"/>
                  </a:lnTo>
                  <a:lnTo>
                    <a:pt x="1200" y="534"/>
                  </a:lnTo>
                  <a:lnTo>
                    <a:pt x="1203" y="533"/>
                  </a:lnTo>
                  <a:lnTo>
                    <a:pt x="1206" y="533"/>
                  </a:lnTo>
                  <a:lnTo>
                    <a:pt x="1209" y="533"/>
                  </a:lnTo>
                  <a:lnTo>
                    <a:pt x="1213" y="533"/>
                  </a:lnTo>
                  <a:lnTo>
                    <a:pt x="1216" y="533"/>
                  </a:lnTo>
                  <a:lnTo>
                    <a:pt x="1219" y="533"/>
                  </a:lnTo>
                  <a:lnTo>
                    <a:pt x="1222" y="534"/>
                  </a:lnTo>
                  <a:lnTo>
                    <a:pt x="1226" y="535"/>
                  </a:lnTo>
                  <a:lnTo>
                    <a:pt x="1229" y="537"/>
                  </a:lnTo>
                  <a:lnTo>
                    <a:pt x="1232" y="538"/>
                  </a:lnTo>
                  <a:lnTo>
                    <a:pt x="1236" y="540"/>
                  </a:lnTo>
                  <a:lnTo>
                    <a:pt x="1239" y="542"/>
                  </a:lnTo>
                  <a:lnTo>
                    <a:pt x="1242" y="545"/>
                  </a:lnTo>
                  <a:lnTo>
                    <a:pt x="1245" y="547"/>
                  </a:lnTo>
                  <a:lnTo>
                    <a:pt x="1249" y="550"/>
                  </a:lnTo>
                  <a:lnTo>
                    <a:pt x="1252" y="553"/>
                  </a:lnTo>
                  <a:lnTo>
                    <a:pt x="1255" y="555"/>
                  </a:lnTo>
                  <a:lnTo>
                    <a:pt x="1258" y="558"/>
                  </a:lnTo>
                  <a:lnTo>
                    <a:pt x="1262" y="562"/>
                  </a:lnTo>
                  <a:lnTo>
                    <a:pt x="1265" y="565"/>
                  </a:lnTo>
                  <a:lnTo>
                    <a:pt x="1268" y="568"/>
                  </a:lnTo>
                  <a:lnTo>
                    <a:pt x="1271" y="572"/>
                  </a:lnTo>
                  <a:lnTo>
                    <a:pt x="1275" y="576"/>
                  </a:lnTo>
                  <a:lnTo>
                    <a:pt x="1278" y="579"/>
                  </a:lnTo>
                  <a:lnTo>
                    <a:pt x="1281" y="583"/>
                  </a:lnTo>
                  <a:lnTo>
                    <a:pt x="1284" y="587"/>
                  </a:lnTo>
                  <a:lnTo>
                    <a:pt x="1288" y="591"/>
                  </a:lnTo>
                  <a:lnTo>
                    <a:pt x="1291" y="595"/>
                  </a:lnTo>
                  <a:lnTo>
                    <a:pt x="1294" y="599"/>
                  </a:lnTo>
                  <a:lnTo>
                    <a:pt x="1297" y="603"/>
                  </a:lnTo>
                  <a:lnTo>
                    <a:pt x="1301" y="607"/>
                  </a:lnTo>
                  <a:lnTo>
                    <a:pt x="1304" y="611"/>
                  </a:lnTo>
                  <a:lnTo>
                    <a:pt x="1307" y="616"/>
                  </a:lnTo>
                  <a:lnTo>
                    <a:pt x="1311" y="620"/>
                  </a:lnTo>
                  <a:lnTo>
                    <a:pt x="1314" y="625"/>
                  </a:lnTo>
                  <a:lnTo>
                    <a:pt x="1317" y="629"/>
                  </a:lnTo>
                  <a:lnTo>
                    <a:pt x="1320" y="633"/>
                  </a:lnTo>
                  <a:lnTo>
                    <a:pt x="1324" y="638"/>
                  </a:lnTo>
                  <a:lnTo>
                    <a:pt x="1327" y="642"/>
                  </a:lnTo>
                  <a:lnTo>
                    <a:pt x="1330" y="647"/>
                  </a:lnTo>
                  <a:lnTo>
                    <a:pt x="1333" y="651"/>
                  </a:lnTo>
                  <a:lnTo>
                    <a:pt x="1337" y="655"/>
                  </a:lnTo>
                  <a:lnTo>
                    <a:pt x="1340" y="660"/>
                  </a:lnTo>
                  <a:lnTo>
                    <a:pt x="1343" y="664"/>
                  </a:lnTo>
                  <a:lnTo>
                    <a:pt x="1346" y="668"/>
                  </a:lnTo>
                  <a:lnTo>
                    <a:pt x="1350" y="672"/>
                  </a:lnTo>
                  <a:lnTo>
                    <a:pt x="1353" y="677"/>
                  </a:lnTo>
                  <a:lnTo>
                    <a:pt x="1356" y="681"/>
                  </a:lnTo>
                  <a:lnTo>
                    <a:pt x="1359" y="685"/>
                  </a:lnTo>
                  <a:lnTo>
                    <a:pt x="1363" y="689"/>
                  </a:lnTo>
                  <a:lnTo>
                    <a:pt x="1366" y="693"/>
                  </a:lnTo>
                  <a:lnTo>
                    <a:pt x="1369" y="697"/>
                  </a:lnTo>
                  <a:lnTo>
                    <a:pt x="1372" y="701"/>
                  </a:lnTo>
                  <a:lnTo>
                    <a:pt x="1376" y="704"/>
                  </a:lnTo>
                  <a:lnTo>
                    <a:pt x="1379" y="708"/>
                  </a:lnTo>
                  <a:lnTo>
                    <a:pt x="1382" y="712"/>
                  </a:lnTo>
                  <a:lnTo>
                    <a:pt x="1386" y="715"/>
                  </a:lnTo>
                  <a:lnTo>
                    <a:pt x="1389" y="718"/>
                  </a:lnTo>
                  <a:lnTo>
                    <a:pt x="1392" y="722"/>
                  </a:lnTo>
                  <a:lnTo>
                    <a:pt x="1395" y="725"/>
                  </a:lnTo>
                  <a:lnTo>
                    <a:pt x="1399" y="728"/>
                  </a:lnTo>
                  <a:lnTo>
                    <a:pt x="1402" y="731"/>
                  </a:lnTo>
                  <a:lnTo>
                    <a:pt x="1405" y="734"/>
                  </a:lnTo>
                  <a:lnTo>
                    <a:pt x="1408" y="736"/>
                  </a:lnTo>
                  <a:lnTo>
                    <a:pt x="1412" y="739"/>
                  </a:lnTo>
                  <a:lnTo>
                    <a:pt x="1415" y="742"/>
                  </a:lnTo>
                  <a:lnTo>
                    <a:pt x="1418" y="744"/>
                  </a:lnTo>
                  <a:lnTo>
                    <a:pt x="1421" y="747"/>
                  </a:lnTo>
                  <a:lnTo>
                    <a:pt x="1425" y="749"/>
                  </a:lnTo>
                  <a:lnTo>
                    <a:pt x="1428" y="751"/>
                  </a:lnTo>
                  <a:lnTo>
                    <a:pt x="1431" y="753"/>
                  </a:lnTo>
                  <a:lnTo>
                    <a:pt x="1434" y="755"/>
                  </a:lnTo>
                  <a:lnTo>
                    <a:pt x="1438" y="757"/>
                  </a:lnTo>
                  <a:lnTo>
                    <a:pt x="1441" y="759"/>
                  </a:lnTo>
                  <a:lnTo>
                    <a:pt x="1444" y="761"/>
                  </a:lnTo>
                  <a:lnTo>
                    <a:pt x="1447" y="763"/>
                  </a:lnTo>
                  <a:lnTo>
                    <a:pt x="1451" y="764"/>
                  </a:lnTo>
                  <a:lnTo>
                    <a:pt x="1454" y="766"/>
                  </a:lnTo>
                  <a:lnTo>
                    <a:pt x="1457" y="767"/>
                  </a:lnTo>
                  <a:lnTo>
                    <a:pt x="1461" y="769"/>
                  </a:lnTo>
                  <a:lnTo>
                    <a:pt x="1464" y="770"/>
                  </a:lnTo>
                  <a:lnTo>
                    <a:pt x="1467" y="771"/>
                  </a:lnTo>
                  <a:lnTo>
                    <a:pt x="1470" y="772"/>
                  </a:lnTo>
                  <a:lnTo>
                    <a:pt x="1474" y="773"/>
                  </a:lnTo>
                  <a:lnTo>
                    <a:pt x="1477" y="774"/>
                  </a:lnTo>
                  <a:lnTo>
                    <a:pt x="1480" y="774"/>
                  </a:lnTo>
                  <a:lnTo>
                    <a:pt x="1483" y="775"/>
                  </a:lnTo>
                  <a:lnTo>
                    <a:pt x="1487" y="775"/>
                  </a:lnTo>
                  <a:lnTo>
                    <a:pt x="1490" y="776"/>
                  </a:lnTo>
                  <a:lnTo>
                    <a:pt x="1493" y="776"/>
                  </a:lnTo>
                  <a:lnTo>
                    <a:pt x="1496" y="776"/>
                  </a:lnTo>
                  <a:lnTo>
                    <a:pt x="1500" y="776"/>
                  </a:lnTo>
                  <a:lnTo>
                    <a:pt x="1503" y="777"/>
                  </a:lnTo>
                  <a:lnTo>
                    <a:pt x="1506" y="777"/>
                  </a:lnTo>
                  <a:lnTo>
                    <a:pt x="1509" y="777"/>
                  </a:lnTo>
                  <a:lnTo>
                    <a:pt x="1513" y="777"/>
                  </a:lnTo>
                  <a:lnTo>
                    <a:pt x="1516" y="777"/>
                  </a:lnTo>
                  <a:lnTo>
                    <a:pt x="1519" y="776"/>
                  </a:lnTo>
                  <a:lnTo>
                    <a:pt x="1523" y="776"/>
                  </a:lnTo>
                  <a:lnTo>
                    <a:pt x="1526" y="776"/>
                  </a:lnTo>
                  <a:lnTo>
                    <a:pt x="1529" y="775"/>
                  </a:lnTo>
                  <a:lnTo>
                    <a:pt x="1532" y="775"/>
                  </a:lnTo>
                  <a:lnTo>
                    <a:pt x="1536" y="775"/>
                  </a:lnTo>
                  <a:lnTo>
                    <a:pt x="1539" y="774"/>
                  </a:lnTo>
                  <a:lnTo>
                    <a:pt x="1542" y="773"/>
                  </a:lnTo>
                  <a:lnTo>
                    <a:pt x="1545" y="773"/>
                  </a:lnTo>
                  <a:lnTo>
                    <a:pt x="1549" y="772"/>
                  </a:lnTo>
                  <a:lnTo>
                    <a:pt x="1552" y="771"/>
                  </a:lnTo>
                  <a:lnTo>
                    <a:pt x="1555" y="770"/>
                  </a:lnTo>
                  <a:lnTo>
                    <a:pt x="1558" y="769"/>
                  </a:lnTo>
                  <a:lnTo>
                    <a:pt x="1562" y="768"/>
                  </a:lnTo>
                  <a:lnTo>
                    <a:pt x="1565" y="767"/>
                  </a:lnTo>
                  <a:lnTo>
                    <a:pt x="1568" y="765"/>
                  </a:lnTo>
                  <a:lnTo>
                    <a:pt x="1571" y="764"/>
                  </a:lnTo>
                  <a:lnTo>
                    <a:pt x="1575" y="763"/>
                  </a:lnTo>
                  <a:lnTo>
                    <a:pt x="1578" y="762"/>
                  </a:lnTo>
                  <a:lnTo>
                    <a:pt x="1581" y="760"/>
                  </a:lnTo>
                  <a:lnTo>
                    <a:pt x="1584" y="759"/>
                  </a:lnTo>
                  <a:lnTo>
                    <a:pt x="1588" y="757"/>
                  </a:lnTo>
                  <a:lnTo>
                    <a:pt x="1591" y="756"/>
                  </a:lnTo>
                  <a:lnTo>
                    <a:pt x="1594" y="754"/>
                  </a:lnTo>
                  <a:lnTo>
                    <a:pt x="1598" y="753"/>
                  </a:lnTo>
                  <a:lnTo>
                    <a:pt x="1601" y="751"/>
                  </a:lnTo>
                  <a:lnTo>
                    <a:pt x="1604" y="750"/>
                  </a:lnTo>
                  <a:lnTo>
                    <a:pt x="1607" y="748"/>
                  </a:lnTo>
                  <a:lnTo>
                    <a:pt x="1611" y="746"/>
                  </a:lnTo>
                  <a:lnTo>
                    <a:pt x="1614" y="745"/>
                  </a:lnTo>
                  <a:lnTo>
                    <a:pt x="1617" y="743"/>
                  </a:lnTo>
                  <a:lnTo>
                    <a:pt x="1620" y="741"/>
                  </a:lnTo>
                  <a:lnTo>
                    <a:pt x="1624" y="740"/>
                  </a:lnTo>
                  <a:lnTo>
                    <a:pt x="1627" y="738"/>
                  </a:lnTo>
                  <a:lnTo>
                    <a:pt x="1630" y="736"/>
                  </a:lnTo>
                  <a:lnTo>
                    <a:pt x="1633" y="734"/>
                  </a:lnTo>
                  <a:lnTo>
                    <a:pt x="1637" y="732"/>
                  </a:lnTo>
                  <a:lnTo>
                    <a:pt x="1640" y="730"/>
                  </a:lnTo>
                  <a:lnTo>
                    <a:pt x="1643" y="728"/>
                  </a:lnTo>
                  <a:lnTo>
                    <a:pt x="1646" y="726"/>
                  </a:lnTo>
                  <a:lnTo>
                    <a:pt x="1650" y="724"/>
                  </a:lnTo>
                  <a:lnTo>
                    <a:pt x="1653" y="722"/>
                  </a:lnTo>
                  <a:lnTo>
                    <a:pt x="1656" y="720"/>
                  </a:lnTo>
                  <a:lnTo>
                    <a:pt x="1659" y="718"/>
                  </a:lnTo>
                  <a:lnTo>
                    <a:pt x="1663" y="715"/>
                  </a:lnTo>
                  <a:lnTo>
                    <a:pt x="1666" y="713"/>
                  </a:lnTo>
                  <a:lnTo>
                    <a:pt x="1669" y="711"/>
                  </a:lnTo>
                  <a:lnTo>
                    <a:pt x="1673" y="709"/>
                  </a:lnTo>
                  <a:lnTo>
                    <a:pt x="1676" y="707"/>
                  </a:lnTo>
                  <a:lnTo>
                    <a:pt x="1679" y="705"/>
                  </a:lnTo>
                  <a:lnTo>
                    <a:pt x="1682" y="702"/>
                  </a:lnTo>
                  <a:lnTo>
                    <a:pt x="1686" y="700"/>
                  </a:lnTo>
                  <a:lnTo>
                    <a:pt x="1689" y="698"/>
                  </a:lnTo>
                  <a:lnTo>
                    <a:pt x="1692" y="696"/>
                  </a:lnTo>
                  <a:lnTo>
                    <a:pt x="1695" y="693"/>
                  </a:lnTo>
                  <a:lnTo>
                    <a:pt x="1699" y="691"/>
                  </a:lnTo>
                  <a:lnTo>
                    <a:pt x="1702" y="689"/>
                  </a:lnTo>
                  <a:lnTo>
                    <a:pt x="1705" y="687"/>
                  </a:lnTo>
                  <a:lnTo>
                    <a:pt x="1708" y="684"/>
                  </a:lnTo>
                  <a:lnTo>
                    <a:pt x="1712" y="682"/>
                  </a:lnTo>
                  <a:lnTo>
                    <a:pt x="1715" y="679"/>
                  </a:lnTo>
                  <a:lnTo>
                    <a:pt x="1718" y="677"/>
                  </a:lnTo>
                  <a:lnTo>
                    <a:pt x="1721" y="674"/>
                  </a:lnTo>
                  <a:lnTo>
                    <a:pt x="1725" y="672"/>
                  </a:lnTo>
                  <a:lnTo>
                    <a:pt x="1728" y="669"/>
                  </a:lnTo>
                  <a:lnTo>
                    <a:pt x="1731" y="667"/>
                  </a:lnTo>
                  <a:lnTo>
                    <a:pt x="1734" y="664"/>
                  </a:lnTo>
                  <a:lnTo>
                    <a:pt x="1738" y="661"/>
                  </a:lnTo>
                  <a:lnTo>
                    <a:pt x="1741" y="659"/>
                  </a:lnTo>
                  <a:lnTo>
                    <a:pt x="1744" y="656"/>
                  </a:lnTo>
                  <a:lnTo>
                    <a:pt x="1748" y="653"/>
                  </a:lnTo>
                  <a:lnTo>
                    <a:pt x="1751" y="651"/>
                  </a:lnTo>
                  <a:lnTo>
                    <a:pt x="1754" y="648"/>
                  </a:lnTo>
                  <a:lnTo>
                    <a:pt x="1757" y="645"/>
                  </a:lnTo>
                  <a:lnTo>
                    <a:pt x="1761" y="642"/>
                  </a:lnTo>
                  <a:lnTo>
                    <a:pt x="1764" y="640"/>
                  </a:lnTo>
                  <a:lnTo>
                    <a:pt x="1767" y="637"/>
                  </a:lnTo>
                  <a:lnTo>
                    <a:pt x="1770" y="634"/>
                  </a:lnTo>
                  <a:lnTo>
                    <a:pt x="1774" y="631"/>
                  </a:lnTo>
                  <a:lnTo>
                    <a:pt x="1777" y="628"/>
                  </a:lnTo>
                  <a:lnTo>
                    <a:pt x="1780" y="626"/>
                  </a:lnTo>
                  <a:lnTo>
                    <a:pt x="1783" y="623"/>
                  </a:lnTo>
                  <a:lnTo>
                    <a:pt x="1787" y="620"/>
                  </a:lnTo>
                  <a:lnTo>
                    <a:pt x="1790" y="617"/>
                  </a:lnTo>
                  <a:lnTo>
                    <a:pt x="1793" y="614"/>
                  </a:lnTo>
                  <a:lnTo>
                    <a:pt x="1796" y="611"/>
                  </a:lnTo>
                  <a:lnTo>
                    <a:pt x="1800" y="608"/>
                  </a:lnTo>
                  <a:lnTo>
                    <a:pt x="1803" y="604"/>
                  </a:lnTo>
                  <a:lnTo>
                    <a:pt x="1806" y="601"/>
                  </a:lnTo>
                  <a:lnTo>
                    <a:pt x="1809" y="598"/>
                  </a:lnTo>
                  <a:lnTo>
                    <a:pt x="1813" y="595"/>
                  </a:lnTo>
                  <a:lnTo>
                    <a:pt x="1816" y="592"/>
                  </a:lnTo>
                  <a:lnTo>
                    <a:pt x="1819" y="588"/>
                  </a:lnTo>
                  <a:lnTo>
                    <a:pt x="1823" y="585"/>
                  </a:lnTo>
                  <a:lnTo>
                    <a:pt x="1826" y="582"/>
                  </a:lnTo>
                  <a:lnTo>
                    <a:pt x="1829" y="578"/>
                  </a:lnTo>
                  <a:lnTo>
                    <a:pt x="1832" y="575"/>
                  </a:lnTo>
                  <a:lnTo>
                    <a:pt x="1836" y="571"/>
                  </a:lnTo>
                  <a:lnTo>
                    <a:pt x="1839" y="568"/>
                  </a:lnTo>
                  <a:lnTo>
                    <a:pt x="1842" y="564"/>
                  </a:lnTo>
                  <a:lnTo>
                    <a:pt x="1845" y="561"/>
                  </a:lnTo>
                  <a:lnTo>
                    <a:pt x="1849" y="557"/>
                  </a:lnTo>
                  <a:lnTo>
                    <a:pt x="1852" y="554"/>
                  </a:lnTo>
                  <a:lnTo>
                    <a:pt x="1855" y="550"/>
                  </a:lnTo>
                  <a:lnTo>
                    <a:pt x="1858" y="546"/>
                  </a:lnTo>
                  <a:lnTo>
                    <a:pt x="1862" y="543"/>
                  </a:lnTo>
                  <a:lnTo>
                    <a:pt x="1865" y="539"/>
                  </a:lnTo>
                  <a:lnTo>
                    <a:pt x="1868" y="535"/>
                  </a:lnTo>
                  <a:lnTo>
                    <a:pt x="1871" y="532"/>
                  </a:lnTo>
                  <a:lnTo>
                    <a:pt x="1875" y="528"/>
                  </a:lnTo>
                  <a:lnTo>
                    <a:pt x="1878" y="524"/>
                  </a:lnTo>
                  <a:lnTo>
                    <a:pt x="1881" y="520"/>
                  </a:lnTo>
                  <a:lnTo>
                    <a:pt x="1885" y="516"/>
                  </a:lnTo>
                  <a:lnTo>
                    <a:pt x="1888" y="512"/>
                  </a:lnTo>
                  <a:lnTo>
                    <a:pt x="1891" y="508"/>
                  </a:lnTo>
                  <a:lnTo>
                    <a:pt x="1894" y="504"/>
                  </a:lnTo>
                  <a:lnTo>
                    <a:pt x="1898" y="500"/>
                  </a:lnTo>
                  <a:lnTo>
                    <a:pt x="1901" y="496"/>
                  </a:lnTo>
                  <a:lnTo>
                    <a:pt x="1904" y="492"/>
                  </a:lnTo>
                  <a:lnTo>
                    <a:pt x="1907" y="488"/>
                  </a:lnTo>
                  <a:lnTo>
                    <a:pt x="1911" y="484"/>
                  </a:lnTo>
                  <a:lnTo>
                    <a:pt x="1914" y="480"/>
                  </a:lnTo>
                  <a:lnTo>
                    <a:pt x="1917" y="475"/>
                  </a:lnTo>
                  <a:lnTo>
                    <a:pt x="1920" y="471"/>
                  </a:lnTo>
                  <a:lnTo>
                    <a:pt x="1924" y="467"/>
                  </a:lnTo>
                  <a:lnTo>
                    <a:pt x="1927" y="463"/>
                  </a:lnTo>
                  <a:lnTo>
                    <a:pt x="1930" y="459"/>
                  </a:lnTo>
                  <a:lnTo>
                    <a:pt x="1933" y="454"/>
                  </a:lnTo>
                  <a:lnTo>
                    <a:pt x="1937" y="450"/>
                  </a:lnTo>
                  <a:lnTo>
                    <a:pt x="1940" y="446"/>
                  </a:lnTo>
                  <a:lnTo>
                    <a:pt x="1943" y="441"/>
                  </a:lnTo>
                  <a:lnTo>
                    <a:pt x="1946" y="437"/>
                  </a:lnTo>
                  <a:lnTo>
                    <a:pt x="1950" y="433"/>
                  </a:lnTo>
                  <a:lnTo>
                    <a:pt x="1953" y="429"/>
                  </a:lnTo>
                  <a:lnTo>
                    <a:pt x="1956" y="424"/>
                  </a:lnTo>
                  <a:lnTo>
                    <a:pt x="1960" y="420"/>
                  </a:lnTo>
                  <a:lnTo>
                    <a:pt x="1963" y="416"/>
                  </a:lnTo>
                  <a:lnTo>
                    <a:pt x="1966" y="411"/>
                  </a:lnTo>
                  <a:lnTo>
                    <a:pt x="1969" y="407"/>
                  </a:lnTo>
                  <a:lnTo>
                    <a:pt x="1973" y="403"/>
                  </a:lnTo>
                  <a:lnTo>
                    <a:pt x="1976" y="398"/>
                  </a:lnTo>
                  <a:lnTo>
                    <a:pt x="1979" y="394"/>
                  </a:lnTo>
                  <a:lnTo>
                    <a:pt x="1982" y="390"/>
                  </a:lnTo>
                  <a:lnTo>
                    <a:pt x="1986" y="386"/>
                  </a:lnTo>
                  <a:lnTo>
                    <a:pt x="1989" y="381"/>
                  </a:lnTo>
                  <a:lnTo>
                    <a:pt x="1992" y="377"/>
                  </a:lnTo>
                  <a:lnTo>
                    <a:pt x="1995" y="373"/>
                  </a:lnTo>
                  <a:lnTo>
                    <a:pt x="1999" y="369"/>
                  </a:lnTo>
                  <a:lnTo>
                    <a:pt x="2002" y="364"/>
                  </a:lnTo>
                  <a:lnTo>
                    <a:pt x="2005" y="360"/>
                  </a:lnTo>
                  <a:lnTo>
                    <a:pt x="2008" y="356"/>
                  </a:lnTo>
                  <a:lnTo>
                    <a:pt x="2012" y="352"/>
                  </a:lnTo>
                  <a:lnTo>
                    <a:pt x="2015" y="348"/>
                  </a:lnTo>
                  <a:lnTo>
                    <a:pt x="2018" y="343"/>
                  </a:lnTo>
                  <a:lnTo>
                    <a:pt x="2021" y="339"/>
                  </a:lnTo>
                  <a:lnTo>
                    <a:pt x="2025" y="335"/>
                  </a:lnTo>
                  <a:lnTo>
                    <a:pt x="2028" y="331"/>
                  </a:lnTo>
                  <a:lnTo>
                    <a:pt x="2031" y="327"/>
                  </a:lnTo>
                  <a:lnTo>
                    <a:pt x="2035" y="323"/>
                  </a:lnTo>
                  <a:lnTo>
                    <a:pt x="2038" y="319"/>
                  </a:lnTo>
                  <a:lnTo>
                    <a:pt x="2041" y="315"/>
                  </a:lnTo>
                  <a:lnTo>
                    <a:pt x="2044" y="312"/>
                  </a:lnTo>
                  <a:lnTo>
                    <a:pt x="2048" y="308"/>
                  </a:lnTo>
                  <a:lnTo>
                    <a:pt x="2051" y="304"/>
                  </a:lnTo>
                  <a:lnTo>
                    <a:pt x="2054" y="301"/>
                  </a:lnTo>
                  <a:lnTo>
                    <a:pt x="2057" y="297"/>
                  </a:lnTo>
                  <a:lnTo>
                    <a:pt x="2061" y="294"/>
                  </a:lnTo>
                  <a:lnTo>
                    <a:pt x="2064" y="290"/>
                  </a:lnTo>
                  <a:lnTo>
                    <a:pt x="2067" y="287"/>
                  </a:lnTo>
                  <a:lnTo>
                    <a:pt x="2070" y="283"/>
                  </a:lnTo>
                  <a:lnTo>
                    <a:pt x="2074" y="280"/>
                  </a:lnTo>
                  <a:lnTo>
                    <a:pt x="2077" y="276"/>
                  </a:lnTo>
                  <a:lnTo>
                    <a:pt x="2080" y="273"/>
                  </a:lnTo>
                  <a:lnTo>
                    <a:pt x="2083" y="270"/>
                  </a:lnTo>
                  <a:lnTo>
                    <a:pt x="2087" y="267"/>
                  </a:lnTo>
                  <a:lnTo>
                    <a:pt x="2090" y="263"/>
                  </a:lnTo>
                  <a:lnTo>
                    <a:pt x="2093" y="260"/>
                  </a:lnTo>
                  <a:lnTo>
                    <a:pt x="2096" y="257"/>
                  </a:lnTo>
                  <a:lnTo>
                    <a:pt x="2100" y="254"/>
                  </a:lnTo>
                  <a:lnTo>
                    <a:pt x="2103" y="251"/>
                  </a:lnTo>
                  <a:lnTo>
                    <a:pt x="2106" y="248"/>
                  </a:lnTo>
                  <a:lnTo>
                    <a:pt x="2110" y="245"/>
                  </a:lnTo>
                  <a:lnTo>
                    <a:pt x="2113" y="243"/>
                  </a:lnTo>
                  <a:lnTo>
                    <a:pt x="2116" y="240"/>
                  </a:lnTo>
                  <a:lnTo>
                    <a:pt x="2119" y="237"/>
                  </a:lnTo>
                  <a:lnTo>
                    <a:pt x="2123" y="235"/>
                  </a:lnTo>
                  <a:lnTo>
                    <a:pt x="2126" y="232"/>
                  </a:lnTo>
                  <a:lnTo>
                    <a:pt x="2129" y="230"/>
                  </a:lnTo>
                  <a:lnTo>
                    <a:pt x="2132" y="228"/>
                  </a:lnTo>
                  <a:lnTo>
                    <a:pt x="2136" y="225"/>
                  </a:lnTo>
                  <a:lnTo>
                    <a:pt x="2139" y="223"/>
                  </a:lnTo>
                  <a:lnTo>
                    <a:pt x="2142" y="221"/>
                  </a:lnTo>
                  <a:lnTo>
                    <a:pt x="2145" y="219"/>
                  </a:lnTo>
                  <a:lnTo>
                    <a:pt x="2149" y="217"/>
                  </a:lnTo>
                  <a:lnTo>
                    <a:pt x="2152" y="215"/>
                  </a:lnTo>
                  <a:lnTo>
                    <a:pt x="2155" y="213"/>
                  </a:lnTo>
                  <a:lnTo>
                    <a:pt x="2158" y="211"/>
                  </a:lnTo>
                  <a:lnTo>
                    <a:pt x="2162" y="209"/>
                  </a:lnTo>
                  <a:lnTo>
                    <a:pt x="2165" y="207"/>
                  </a:lnTo>
                  <a:lnTo>
                    <a:pt x="2168" y="206"/>
                  </a:lnTo>
                  <a:lnTo>
                    <a:pt x="2171" y="204"/>
                  </a:lnTo>
                  <a:lnTo>
                    <a:pt x="2175" y="202"/>
                  </a:lnTo>
                  <a:lnTo>
                    <a:pt x="2178" y="201"/>
                  </a:lnTo>
                  <a:lnTo>
                    <a:pt x="2181" y="199"/>
                  </a:lnTo>
                  <a:lnTo>
                    <a:pt x="2185" y="198"/>
                  </a:lnTo>
                  <a:lnTo>
                    <a:pt x="2188" y="196"/>
                  </a:lnTo>
                  <a:lnTo>
                    <a:pt x="2191" y="195"/>
                  </a:lnTo>
                  <a:lnTo>
                    <a:pt x="2194" y="193"/>
                  </a:lnTo>
                  <a:lnTo>
                    <a:pt x="2198" y="192"/>
                  </a:lnTo>
                  <a:lnTo>
                    <a:pt x="2201" y="190"/>
                  </a:lnTo>
                  <a:lnTo>
                    <a:pt x="2204" y="189"/>
                  </a:lnTo>
                  <a:lnTo>
                    <a:pt x="2207" y="188"/>
                  </a:lnTo>
                  <a:lnTo>
                    <a:pt x="2211" y="187"/>
                  </a:lnTo>
                  <a:lnTo>
                    <a:pt x="2214" y="186"/>
                  </a:lnTo>
                  <a:lnTo>
                    <a:pt x="2217" y="185"/>
                  </a:lnTo>
                  <a:lnTo>
                    <a:pt x="2220" y="185"/>
                  </a:lnTo>
                  <a:lnTo>
                    <a:pt x="2224" y="184"/>
                  </a:lnTo>
                  <a:lnTo>
                    <a:pt x="2227" y="183"/>
                  </a:lnTo>
                  <a:lnTo>
                    <a:pt x="2230" y="182"/>
                  </a:lnTo>
                  <a:lnTo>
                    <a:pt x="2233" y="181"/>
                  </a:lnTo>
                  <a:lnTo>
                    <a:pt x="2237" y="181"/>
                  </a:lnTo>
                  <a:lnTo>
                    <a:pt x="2240" y="180"/>
                  </a:lnTo>
                  <a:lnTo>
                    <a:pt x="2243" y="179"/>
                  </a:lnTo>
                  <a:lnTo>
                    <a:pt x="2247" y="179"/>
                  </a:lnTo>
                  <a:lnTo>
                    <a:pt x="2250" y="178"/>
                  </a:lnTo>
                  <a:lnTo>
                    <a:pt x="2253" y="177"/>
                  </a:lnTo>
                  <a:lnTo>
                    <a:pt x="2256" y="177"/>
                  </a:lnTo>
                  <a:lnTo>
                    <a:pt x="2260" y="176"/>
                  </a:lnTo>
                  <a:lnTo>
                    <a:pt x="2263" y="176"/>
                  </a:lnTo>
                  <a:lnTo>
                    <a:pt x="2266" y="175"/>
                  </a:lnTo>
                  <a:lnTo>
                    <a:pt x="2269" y="175"/>
                  </a:lnTo>
                  <a:lnTo>
                    <a:pt x="2273" y="175"/>
                  </a:lnTo>
                  <a:lnTo>
                    <a:pt x="2276" y="174"/>
                  </a:lnTo>
                  <a:lnTo>
                    <a:pt x="2279" y="174"/>
                  </a:lnTo>
                  <a:lnTo>
                    <a:pt x="2282" y="173"/>
                  </a:lnTo>
                  <a:lnTo>
                    <a:pt x="2286" y="173"/>
                  </a:lnTo>
                  <a:lnTo>
                    <a:pt x="2289" y="173"/>
                  </a:lnTo>
                  <a:lnTo>
                    <a:pt x="2292" y="173"/>
                  </a:lnTo>
                  <a:lnTo>
                    <a:pt x="2295" y="173"/>
                  </a:lnTo>
                  <a:lnTo>
                    <a:pt x="2299" y="173"/>
                  </a:lnTo>
                  <a:lnTo>
                    <a:pt x="2302" y="173"/>
                  </a:lnTo>
                  <a:lnTo>
                    <a:pt x="2305" y="173"/>
                  </a:lnTo>
                  <a:lnTo>
                    <a:pt x="2308" y="173"/>
                  </a:lnTo>
                  <a:lnTo>
                    <a:pt x="2312" y="173"/>
                  </a:lnTo>
                  <a:lnTo>
                    <a:pt x="2315" y="173"/>
                  </a:lnTo>
                  <a:lnTo>
                    <a:pt x="2318" y="173"/>
                  </a:lnTo>
                  <a:lnTo>
                    <a:pt x="2322" y="173"/>
                  </a:lnTo>
                  <a:lnTo>
                    <a:pt x="2325" y="173"/>
                  </a:lnTo>
                  <a:lnTo>
                    <a:pt x="2328" y="173"/>
                  </a:lnTo>
                  <a:lnTo>
                    <a:pt x="2331" y="173"/>
                  </a:lnTo>
                  <a:lnTo>
                    <a:pt x="2335" y="173"/>
                  </a:lnTo>
                  <a:lnTo>
                    <a:pt x="2338" y="174"/>
                  </a:lnTo>
                  <a:lnTo>
                    <a:pt x="2341" y="174"/>
                  </a:lnTo>
                  <a:lnTo>
                    <a:pt x="2344" y="174"/>
                  </a:lnTo>
                  <a:lnTo>
                    <a:pt x="2348" y="174"/>
                  </a:lnTo>
                  <a:lnTo>
                    <a:pt x="2351" y="174"/>
                  </a:lnTo>
                  <a:lnTo>
                    <a:pt x="2354" y="175"/>
                  </a:lnTo>
                  <a:lnTo>
                    <a:pt x="2357" y="175"/>
                  </a:lnTo>
                  <a:lnTo>
                    <a:pt x="2361" y="175"/>
                  </a:lnTo>
                  <a:lnTo>
                    <a:pt x="2364" y="175"/>
                  </a:lnTo>
                  <a:lnTo>
                    <a:pt x="2367" y="176"/>
                  </a:lnTo>
                  <a:lnTo>
                    <a:pt x="2370" y="176"/>
                  </a:lnTo>
                  <a:lnTo>
                    <a:pt x="2374" y="177"/>
                  </a:lnTo>
                  <a:lnTo>
                    <a:pt x="2377" y="177"/>
                  </a:lnTo>
                  <a:lnTo>
                    <a:pt x="2380" y="177"/>
                  </a:lnTo>
                  <a:lnTo>
                    <a:pt x="2383" y="178"/>
                  </a:lnTo>
                  <a:lnTo>
                    <a:pt x="2387" y="178"/>
                  </a:lnTo>
                  <a:lnTo>
                    <a:pt x="2390" y="179"/>
                  </a:lnTo>
                  <a:lnTo>
                    <a:pt x="2393" y="179"/>
                  </a:lnTo>
                  <a:lnTo>
                    <a:pt x="2397" y="180"/>
                  </a:lnTo>
                  <a:lnTo>
                    <a:pt x="2400" y="180"/>
                  </a:lnTo>
                  <a:lnTo>
                    <a:pt x="2403" y="181"/>
                  </a:lnTo>
                  <a:lnTo>
                    <a:pt x="2406" y="181"/>
                  </a:lnTo>
                  <a:lnTo>
                    <a:pt x="2410" y="182"/>
                  </a:lnTo>
                  <a:lnTo>
                    <a:pt x="2413" y="183"/>
                  </a:lnTo>
                  <a:lnTo>
                    <a:pt x="2416" y="183"/>
                  </a:lnTo>
                  <a:lnTo>
                    <a:pt x="2419" y="184"/>
                  </a:lnTo>
                  <a:lnTo>
                    <a:pt x="2423" y="184"/>
                  </a:lnTo>
                  <a:lnTo>
                    <a:pt x="2426" y="185"/>
                  </a:lnTo>
                  <a:lnTo>
                    <a:pt x="2429" y="185"/>
                  </a:lnTo>
                  <a:lnTo>
                    <a:pt x="2432" y="186"/>
                  </a:lnTo>
                  <a:lnTo>
                    <a:pt x="2436" y="187"/>
                  </a:lnTo>
                  <a:lnTo>
                    <a:pt x="2439" y="187"/>
                  </a:lnTo>
                  <a:lnTo>
                    <a:pt x="2442" y="188"/>
                  </a:lnTo>
                  <a:lnTo>
                    <a:pt x="2445" y="188"/>
                  </a:lnTo>
                  <a:lnTo>
                    <a:pt x="2449" y="189"/>
                  </a:lnTo>
                  <a:lnTo>
                    <a:pt x="2452" y="190"/>
                  </a:lnTo>
                  <a:lnTo>
                    <a:pt x="2455" y="190"/>
                  </a:lnTo>
                  <a:lnTo>
                    <a:pt x="2458" y="191"/>
                  </a:lnTo>
                  <a:lnTo>
                    <a:pt x="2462" y="191"/>
                  </a:lnTo>
                  <a:lnTo>
                    <a:pt x="2465" y="192"/>
                  </a:lnTo>
                  <a:lnTo>
                    <a:pt x="2468" y="193"/>
                  </a:lnTo>
                  <a:lnTo>
                    <a:pt x="2472" y="193"/>
                  </a:lnTo>
                  <a:lnTo>
                    <a:pt x="2475" y="194"/>
                  </a:lnTo>
                  <a:lnTo>
                    <a:pt x="2478" y="195"/>
                  </a:lnTo>
                  <a:lnTo>
                    <a:pt x="2481" y="195"/>
                  </a:lnTo>
                  <a:lnTo>
                    <a:pt x="2485" y="196"/>
                  </a:lnTo>
                  <a:lnTo>
                    <a:pt x="2488" y="196"/>
                  </a:lnTo>
                  <a:lnTo>
                    <a:pt x="2491" y="197"/>
                  </a:lnTo>
                  <a:lnTo>
                    <a:pt x="2494" y="198"/>
                  </a:lnTo>
                  <a:lnTo>
                    <a:pt x="2498" y="198"/>
                  </a:lnTo>
                  <a:lnTo>
                    <a:pt x="2501" y="199"/>
                  </a:lnTo>
                  <a:lnTo>
                    <a:pt x="2504" y="199"/>
                  </a:lnTo>
                  <a:lnTo>
                    <a:pt x="2507" y="200"/>
                  </a:lnTo>
                  <a:lnTo>
                    <a:pt x="2511" y="200"/>
                  </a:lnTo>
                  <a:lnTo>
                    <a:pt x="2514" y="201"/>
                  </a:lnTo>
                  <a:lnTo>
                    <a:pt x="2517" y="201"/>
                  </a:lnTo>
                  <a:lnTo>
                    <a:pt x="2520" y="202"/>
                  </a:lnTo>
                  <a:lnTo>
                    <a:pt x="2524" y="202"/>
                  </a:lnTo>
                  <a:lnTo>
                    <a:pt x="2527" y="203"/>
                  </a:lnTo>
                  <a:lnTo>
                    <a:pt x="2530" y="203"/>
                  </a:lnTo>
                  <a:lnTo>
                    <a:pt x="2533" y="204"/>
                  </a:lnTo>
                  <a:lnTo>
                    <a:pt x="2537" y="204"/>
                  </a:lnTo>
                  <a:lnTo>
                    <a:pt x="2540" y="205"/>
                  </a:lnTo>
                  <a:lnTo>
                    <a:pt x="2543" y="205"/>
                  </a:lnTo>
                  <a:lnTo>
                    <a:pt x="2547" y="205"/>
                  </a:lnTo>
                  <a:lnTo>
                    <a:pt x="2550" y="206"/>
                  </a:lnTo>
                  <a:lnTo>
                    <a:pt x="2553" y="206"/>
                  </a:lnTo>
                  <a:lnTo>
                    <a:pt x="2556" y="206"/>
                  </a:lnTo>
                  <a:lnTo>
                    <a:pt x="2560" y="207"/>
                  </a:lnTo>
                  <a:lnTo>
                    <a:pt x="2563" y="207"/>
                  </a:lnTo>
                  <a:lnTo>
                    <a:pt x="2566" y="207"/>
                  </a:lnTo>
                  <a:lnTo>
                    <a:pt x="2569" y="207"/>
                  </a:lnTo>
                  <a:lnTo>
                    <a:pt x="2573" y="208"/>
                  </a:lnTo>
                  <a:lnTo>
                    <a:pt x="2576" y="208"/>
                  </a:lnTo>
                  <a:lnTo>
                    <a:pt x="2579" y="208"/>
                  </a:lnTo>
                  <a:lnTo>
                    <a:pt x="2582" y="208"/>
                  </a:lnTo>
                  <a:lnTo>
                    <a:pt x="2586" y="208"/>
                  </a:lnTo>
                  <a:lnTo>
                    <a:pt x="2589" y="208"/>
                  </a:lnTo>
                  <a:lnTo>
                    <a:pt x="2592" y="209"/>
                  </a:lnTo>
                  <a:lnTo>
                    <a:pt x="2595" y="209"/>
                  </a:lnTo>
                  <a:lnTo>
                    <a:pt x="2599" y="209"/>
                  </a:lnTo>
                  <a:lnTo>
                    <a:pt x="2602" y="209"/>
                  </a:lnTo>
                  <a:lnTo>
                    <a:pt x="2605" y="209"/>
                  </a:lnTo>
                  <a:lnTo>
                    <a:pt x="2609" y="209"/>
                  </a:lnTo>
                  <a:lnTo>
                    <a:pt x="2612" y="209"/>
                  </a:lnTo>
                  <a:lnTo>
                    <a:pt x="2615" y="209"/>
                  </a:lnTo>
                  <a:lnTo>
                    <a:pt x="2618" y="208"/>
                  </a:lnTo>
                  <a:lnTo>
                    <a:pt x="2622" y="208"/>
                  </a:lnTo>
                  <a:lnTo>
                    <a:pt x="2625" y="208"/>
                  </a:lnTo>
                  <a:lnTo>
                    <a:pt x="2628" y="208"/>
                  </a:lnTo>
                  <a:lnTo>
                    <a:pt x="2631" y="208"/>
                  </a:lnTo>
                  <a:lnTo>
                    <a:pt x="2635" y="208"/>
                  </a:lnTo>
                  <a:lnTo>
                    <a:pt x="2638" y="207"/>
                  </a:lnTo>
                  <a:lnTo>
                    <a:pt x="2641" y="207"/>
                  </a:lnTo>
                  <a:lnTo>
                    <a:pt x="2644" y="207"/>
                  </a:lnTo>
                  <a:lnTo>
                    <a:pt x="2648" y="206"/>
                  </a:lnTo>
                  <a:lnTo>
                    <a:pt x="2651" y="206"/>
                  </a:lnTo>
                  <a:lnTo>
                    <a:pt x="2654" y="206"/>
                  </a:lnTo>
                  <a:lnTo>
                    <a:pt x="2657" y="205"/>
                  </a:lnTo>
                  <a:lnTo>
                    <a:pt x="2661" y="205"/>
                  </a:lnTo>
                  <a:lnTo>
                    <a:pt x="2664" y="205"/>
                  </a:lnTo>
                  <a:lnTo>
                    <a:pt x="2667" y="204"/>
                  </a:lnTo>
                  <a:lnTo>
                    <a:pt x="2670" y="204"/>
                  </a:lnTo>
                  <a:lnTo>
                    <a:pt x="2674" y="203"/>
                  </a:lnTo>
                  <a:lnTo>
                    <a:pt x="2677" y="203"/>
                  </a:lnTo>
                  <a:lnTo>
                    <a:pt x="2680" y="202"/>
                  </a:lnTo>
                  <a:lnTo>
                    <a:pt x="2684" y="202"/>
                  </a:lnTo>
                  <a:lnTo>
                    <a:pt x="2687" y="201"/>
                  </a:lnTo>
                  <a:lnTo>
                    <a:pt x="2690" y="201"/>
                  </a:lnTo>
                  <a:lnTo>
                    <a:pt x="2693" y="200"/>
                  </a:lnTo>
                  <a:lnTo>
                    <a:pt x="2697" y="199"/>
                  </a:lnTo>
                  <a:lnTo>
                    <a:pt x="2700" y="199"/>
                  </a:lnTo>
                  <a:lnTo>
                    <a:pt x="2703" y="198"/>
                  </a:lnTo>
                  <a:lnTo>
                    <a:pt x="2706" y="197"/>
                  </a:lnTo>
                  <a:lnTo>
                    <a:pt x="2710" y="197"/>
                  </a:lnTo>
                  <a:lnTo>
                    <a:pt x="2713" y="196"/>
                  </a:lnTo>
                  <a:lnTo>
                    <a:pt x="2716" y="195"/>
                  </a:lnTo>
                  <a:lnTo>
                    <a:pt x="2719" y="194"/>
                  </a:lnTo>
                  <a:lnTo>
                    <a:pt x="2723" y="194"/>
                  </a:lnTo>
                  <a:lnTo>
                    <a:pt x="2726" y="193"/>
                  </a:lnTo>
                  <a:lnTo>
                    <a:pt x="2729" y="192"/>
                  </a:lnTo>
                  <a:lnTo>
                    <a:pt x="2732" y="191"/>
                  </a:lnTo>
                  <a:lnTo>
                    <a:pt x="2736" y="191"/>
                  </a:lnTo>
                  <a:lnTo>
                    <a:pt x="2739" y="190"/>
                  </a:lnTo>
                  <a:lnTo>
                    <a:pt x="2742" y="189"/>
                  </a:lnTo>
                  <a:lnTo>
                    <a:pt x="2745" y="188"/>
                  </a:lnTo>
                  <a:lnTo>
                    <a:pt x="2749" y="187"/>
                  </a:lnTo>
                  <a:lnTo>
                    <a:pt x="2752" y="186"/>
                  </a:lnTo>
                  <a:lnTo>
                    <a:pt x="2755" y="186"/>
                  </a:lnTo>
                  <a:lnTo>
                    <a:pt x="2759" y="185"/>
                  </a:lnTo>
                  <a:lnTo>
                    <a:pt x="2762" y="184"/>
                  </a:lnTo>
                  <a:lnTo>
                    <a:pt x="2765" y="183"/>
                  </a:lnTo>
                  <a:lnTo>
                    <a:pt x="2768" y="182"/>
                  </a:lnTo>
                  <a:lnTo>
                    <a:pt x="2772" y="181"/>
                  </a:lnTo>
                  <a:lnTo>
                    <a:pt x="2775" y="180"/>
                  </a:lnTo>
                  <a:lnTo>
                    <a:pt x="2778" y="179"/>
                  </a:lnTo>
                  <a:lnTo>
                    <a:pt x="2781" y="179"/>
                  </a:lnTo>
                  <a:lnTo>
                    <a:pt x="2785" y="178"/>
                  </a:lnTo>
                  <a:lnTo>
                    <a:pt x="2788" y="177"/>
                  </a:lnTo>
                  <a:lnTo>
                    <a:pt x="2791" y="176"/>
                  </a:lnTo>
                  <a:lnTo>
                    <a:pt x="2794" y="175"/>
                  </a:lnTo>
                  <a:lnTo>
                    <a:pt x="2798" y="174"/>
                  </a:lnTo>
                  <a:lnTo>
                    <a:pt x="2801" y="173"/>
                  </a:lnTo>
                  <a:lnTo>
                    <a:pt x="2804" y="172"/>
                  </a:lnTo>
                  <a:lnTo>
                    <a:pt x="2807" y="171"/>
                  </a:lnTo>
                  <a:lnTo>
                    <a:pt x="2811" y="171"/>
                  </a:lnTo>
                  <a:lnTo>
                    <a:pt x="2814" y="170"/>
                  </a:lnTo>
                  <a:lnTo>
                    <a:pt x="2817" y="169"/>
                  </a:lnTo>
                  <a:lnTo>
                    <a:pt x="2820" y="168"/>
                  </a:lnTo>
                  <a:lnTo>
                    <a:pt x="2824" y="167"/>
                  </a:lnTo>
                  <a:lnTo>
                    <a:pt x="2827" y="166"/>
                  </a:lnTo>
                  <a:lnTo>
                    <a:pt x="2830" y="165"/>
                  </a:lnTo>
                  <a:lnTo>
                    <a:pt x="2834" y="164"/>
                  </a:lnTo>
                  <a:lnTo>
                    <a:pt x="2837" y="164"/>
                  </a:lnTo>
                  <a:lnTo>
                    <a:pt x="2840" y="163"/>
                  </a:lnTo>
                  <a:lnTo>
                    <a:pt x="2843" y="162"/>
                  </a:lnTo>
                  <a:lnTo>
                    <a:pt x="2847" y="161"/>
                  </a:lnTo>
                  <a:lnTo>
                    <a:pt x="2850" y="160"/>
                  </a:lnTo>
                  <a:lnTo>
                    <a:pt x="2853" y="160"/>
                  </a:lnTo>
                  <a:lnTo>
                    <a:pt x="2856" y="159"/>
                  </a:lnTo>
                  <a:lnTo>
                    <a:pt x="2860" y="158"/>
                  </a:lnTo>
                  <a:lnTo>
                    <a:pt x="2863" y="157"/>
                  </a:lnTo>
                  <a:lnTo>
                    <a:pt x="2866" y="157"/>
                  </a:lnTo>
                  <a:lnTo>
                    <a:pt x="2869" y="156"/>
                  </a:lnTo>
                  <a:lnTo>
                    <a:pt x="2873" y="155"/>
                  </a:lnTo>
                  <a:lnTo>
                    <a:pt x="2876" y="154"/>
                  </a:lnTo>
                  <a:lnTo>
                    <a:pt x="2879" y="154"/>
                  </a:lnTo>
                  <a:lnTo>
                    <a:pt x="2882" y="153"/>
                  </a:lnTo>
                  <a:lnTo>
                    <a:pt x="2886" y="152"/>
                  </a:lnTo>
                  <a:lnTo>
                    <a:pt x="2889" y="152"/>
                  </a:lnTo>
                  <a:lnTo>
                    <a:pt x="2892" y="151"/>
                  </a:lnTo>
                  <a:lnTo>
                    <a:pt x="2895" y="151"/>
                  </a:lnTo>
                  <a:lnTo>
                    <a:pt x="2899" y="150"/>
                  </a:lnTo>
                  <a:lnTo>
                    <a:pt x="2902" y="149"/>
                  </a:lnTo>
                  <a:lnTo>
                    <a:pt x="2905" y="149"/>
                  </a:lnTo>
                  <a:lnTo>
                    <a:pt x="2909" y="148"/>
                  </a:lnTo>
                  <a:lnTo>
                    <a:pt x="2912" y="148"/>
                  </a:lnTo>
                  <a:lnTo>
                    <a:pt x="2915" y="147"/>
                  </a:lnTo>
                  <a:lnTo>
                    <a:pt x="2918" y="147"/>
                  </a:lnTo>
                  <a:lnTo>
                    <a:pt x="2922" y="146"/>
                  </a:lnTo>
                  <a:lnTo>
                    <a:pt x="2925" y="145"/>
                  </a:lnTo>
                  <a:lnTo>
                    <a:pt x="2928" y="145"/>
                  </a:lnTo>
                  <a:lnTo>
                    <a:pt x="2931" y="144"/>
                  </a:lnTo>
                  <a:lnTo>
                    <a:pt x="2935" y="144"/>
                  </a:lnTo>
                  <a:lnTo>
                    <a:pt x="2938" y="144"/>
                  </a:lnTo>
                  <a:lnTo>
                    <a:pt x="2941" y="143"/>
                  </a:lnTo>
                  <a:lnTo>
                    <a:pt x="2944" y="143"/>
                  </a:lnTo>
                  <a:lnTo>
                    <a:pt x="2948" y="142"/>
                  </a:lnTo>
                  <a:lnTo>
                    <a:pt x="2951" y="142"/>
                  </a:lnTo>
                  <a:lnTo>
                    <a:pt x="2954" y="141"/>
                  </a:lnTo>
                  <a:lnTo>
                    <a:pt x="2957" y="141"/>
                  </a:lnTo>
                  <a:lnTo>
                    <a:pt x="2961" y="141"/>
                  </a:lnTo>
                  <a:lnTo>
                    <a:pt x="2964" y="140"/>
                  </a:lnTo>
                  <a:lnTo>
                    <a:pt x="2967" y="140"/>
                  </a:lnTo>
                  <a:lnTo>
                    <a:pt x="2971" y="140"/>
                  </a:lnTo>
                  <a:lnTo>
                    <a:pt x="2974" y="139"/>
                  </a:lnTo>
                  <a:lnTo>
                    <a:pt x="2977" y="139"/>
                  </a:lnTo>
                  <a:lnTo>
                    <a:pt x="2980" y="139"/>
                  </a:lnTo>
                  <a:lnTo>
                    <a:pt x="2984" y="138"/>
                  </a:lnTo>
                  <a:lnTo>
                    <a:pt x="2987" y="138"/>
                  </a:lnTo>
                  <a:lnTo>
                    <a:pt x="2990" y="138"/>
                  </a:lnTo>
                  <a:lnTo>
                    <a:pt x="2993" y="137"/>
                  </a:lnTo>
                  <a:lnTo>
                    <a:pt x="2997" y="137"/>
                  </a:lnTo>
                  <a:lnTo>
                    <a:pt x="3000" y="137"/>
                  </a:lnTo>
                  <a:lnTo>
                    <a:pt x="3003" y="137"/>
                  </a:lnTo>
                  <a:lnTo>
                    <a:pt x="3006" y="136"/>
                  </a:lnTo>
                  <a:lnTo>
                    <a:pt x="3010" y="136"/>
                  </a:lnTo>
                  <a:lnTo>
                    <a:pt x="3013" y="136"/>
                  </a:lnTo>
                  <a:lnTo>
                    <a:pt x="3016" y="135"/>
                  </a:lnTo>
                  <a:lnTo>
                    <a:pt x="3019" y="135"/>
                  </a:lnTo>
                  <a:lnTo>
                    <a:pt x="3023" y="135"/>
                  </a:lnTo>
                  <a:lnTo>
                    <a:pt x="3026" y="135"/>
                  </a:lnTo>
                  <a:lnTo>
                    <a:pt x="3029" y="134"/>
                  </a:lnTo>
                  <a:lnTo>
                    <a:pt x="3032" y="134"/>
                  </a:lnTo>
                  <a:lnTo>
                    <a:pt x="3036" y="134"/>
                  </a:lnTo>
                  <a:lnTo>
                    <a:pt x="3039" y="133"/>
                  </a:lnTo>
                  <a:lnTo>
                    <a:pt x="3042" y="133"/>
                  </a:lnTo>
                  <a:lnTo>
                    <a:pt x="3046" y="133"/>
                  </a:lnTo>
                  <a:lnTo>
                    <a:pt x="3049" y="133"/>
                  </a:lnTo>
                  <a:lnTo>
                    <a:pt x="3052" y="132"/>
                  </a:lnTo>
                  <a:lnTo>
                    <a:pt x="3055" y="132"/>
                  </a:lnTo>
                  <a:lnTo>
                    <a:pt x="3059" y="132"/>
                  </a:lnTo>
                  <a:lnTo>
                    <a:pt x="3062" y="131"/>
                  </a:lnTo>
                  <a:lnTo>
                    <a:pt x="3065" y="131"/>
                  </a:lnTo>
                  <a:lnTo>
                    <a:pt x="3068" y="131"/>
                  </a:lnTo>
                  <a:lnTo>
                    <a:pt x="3072" y="131"/>
                  </a:lnTo>
                  <a:lnTo>
                    <a:pt x="3075" y="130"/>
                  </a:lnTo>
                  <a:lnTo>
                    <a:pt x="3078" y="130"/>
                  </a:lnTo>
                  <a:lnTo>
                    <a:pt x="3081" y="130"/>
                  </a:lnTo>
                  <a:lnTo>
                    <a:pt x="3085" y="129"/>
                  </a:lnTo>
                  <a:lnTo>
                    <a:pt x="3088" y="129"/>
                  </a:lnTo>
                  <a:lnTo>
                    <a:pt x="3091" y="129"/>
                  </a:lnTo>
                  <a:lnTo>
                    <a:pt x="3094" y="128"/>
                  </a:lnTo>
                  <a:lnTo>
                    <a:pt x="3098" y="128"/>
                  </a:lnTo>
                  <a:lnTo>
                    <a:pt x="3101" y="127"/>
                  </a:lnTo>
                  <a:lnTo>
                    <a:pt x="3104" y="127"/>
                  </a:lnTo>
                  <a:lnTo>
                    <a:pt x="3107" y="127"/>
                  </a:lnTo>
                  <a:lnTo>
                    <a:pt x="3111" y="126"/>
                  </a:lnTo>
                  <a:lnTo>
                    <a:pt x="3114" y="126"/>
                  </a:lnTo>
                  <a:lnTo>
                    <a:pt x="3117" y="125"/>
                  </a:lnTo>
                  <a:lnTo>
                    <a:pt x="3121" y="125"/>
                  </a:lnTo>
                  <a:lnTo>
                    <a:pt x="3124" y="124"/>
                  </a:lnTo>
                  <a:lnTo>
                    <a:pt x="3127" y="124"/>
                  </a:lnTo>
                  <a:lnTo>
                    <a:pt x="3130" y="123"/>
                  </a:lnTo>
                  <a:lnTo>
                    <a:pt x="3134" y="123"/>
                  </a:lnTo>
                  <a:lnTo>
                    <a:pt x="3137" y="122"/>
                  </a:lnTo>
                  <a:lnTo>
                    <a:pt x="3140" y="122"/>
                  </a:lnTo>
                  <a:lnTo>
                    <a:pt x="3143" y="121"/>
                  </a:lnTo>
                  <a:lnTo>
                    <a:pt x="3147" y="121"/>
                  </a:lnTo>
                  <a:lnTo>
                    <a:pt x="3150" y="120"/>
                  </a:lnTo>
                  <a:lnTo>
                    <a:pt x="3153" y="120"/>
                  </a:lnTo>
                  <a:lnTo>
                    <a:pt x="3156" y="119"/>
                  </a:lnTo>
                  <a:lnTo>
                    <a:pt x="3160" y="119"/>
                  </a:lnTo>
                  <a:lnTo>
                    <a:pt x="3163" y="118"/>
                  </a:lnTo>
                  <a:lnTo>
                    <a:pt x="3166" y="117"/>
                  </a:lnTo>
                  <a:lnTo>
                    <a:pt x="3169" y="117"/>
                  </a:lnTo>
                  <a:lnTo>
                    <a:pt x="3173" y="116"/>
                  </a:lnTo>
                  <a:lnTo>
                    <a:pt x="3176" y="115"/>
                  </a:lnTo>
                  <a:lnTo>
                    <a:pt x="3179" y="115"/>
                  </a:lnTo>
                  <a:lnTo>
                    <a:pt x="3182" y="114"/>
                  </a:lnTo>
                  <a:lnTo>
                    <a:pt x="3186" y="113"/>
                  </a:lnTo>
                  <a:lnTo>
                    <a:pt x="3189" y="113"/>
                  </a:lnTo>
                  <a:lnTo>
                    <a:pt x="3192" y="112"/>
                  </a:lnTo>
                  <a:lnTo>
                    <a:pt x="3196" y="111"/>
                  </a:lnTo>
                  <a:lnTo>
                    <a:pt x="3199" y="111"/>
                  </a:lnTo>
                  <a:lnTo>
                    <a:pt x="3202" y="110"/>
                  </a:lnTo>
                  <a:lnTo>
                    <a:pt x="3205" y="109"/>
                  </a:lnTo>
                  <a:lnTo>
                    <a:pt x="3209" y="108"/>
                  </a:lnTo>
                  <a:lnTo>
                    <a:pt x="3212" y="108"/>
                  </a:lnTo>
                  <a:lnTo>
                    <a:pt x="3215" y="107"/>
                  </a:lnTo>
                  <a:lnTo>
                    <a:pt x="3218" y="106"/>
                  </a:lnTo>
                  <a:lnTo>
                    <a:pt x="3222" y="105"/>
                  </a:lnTo>
                  <a:lnTo>
                    <a:pt x="3225" y="105"/>
                  </a:lnTo>
                  <a:lnTo>
                    <a:pt x="3228" y="104"/>
                  </a:lnTo>
                  <a:lnTo>
                    <a:pt x="3231" y="103"/>
                  </a:lnTo>
                  <a:lnTo>
                    <a:pt x="3235" y="102"/>
                  </a:lnTo>
                  <a:lnTo>
                    <a:pt x="3238" y="102"/>
                  </a:lnTo>
                  <a:lnTo>
                    <a:pt x="3241" y="101"/>
                  </a:lnTo>
                  <a:lnTo>
                    <a:pt x="3244" y="100"/>
                  </a:lnTo>
                  <a:lnTo>
                    <a:pt x="3248" y="99"/>
                  </a:lnTo>
                  <a:lnTo>
                    <a:pt x="3251" y="98"/>
                  </a:lnTo>
                  <a:lnTo>
                    <a:pt x="3254" y="98"/>
                  </a:lnTo>
                  <a:lnTo>
                    <a:pt x="3257" y="97"/>
                  </a:lnTo>
                  <a:lnTo>
                    <a:pt x="3261" y="96"/>
                  </a:lnTo>
                  <a:lnTo>
                    <a:pt x="3264" y="95"/>
                  </a:lnTo>
                  <a:lnTo>
                    <a:pt x="3267" y="94"/>
                  </a:lnTo>
                  <a:lnTo>
                    <a:pt x="3271" y="94"/>
                  </a:lnTo>
                  <a:lnTo>
                    <a:pt x="3274" y="93"/>
                  </a:lnTo>
                  <a:lnTo>
                    <a:pt x="3277" y="92"/>
                  </a:lnTo>
                  <a:lnTo>
                    <a:pt x="3280" y="91"/>
                  </a:lnTo>
                  <a:lnTo>
                    <a:pt x="3284" y="90"/>
                  </a:lnTo>
                  <a:lnTo>
                    <a:pt x="3287" y="89"/>
                  </a:lnTo>
                  <a:lnTo>
                    <a:pt x="3290" y="89"/>
                  </a:lnTo>
                  <a:lnTo>
                    <a:pt x="3293" y="88"/>
                  </a:lnTo>
                  <a:lnTo>
                    <a:pt x="3297" y="87"/>
                  </a:lnTo>
                  <a:lnTo>
                    <a:pt x="3300" y="86"/>
                  </a:lnTo>
                  <a:lnTo>
                    <a:pt x="3303" y="85"/>
                  </a:lnTo>
                  <a:lnTo>
                    <a:pt x="3306" y="85"/>
                  </a:lnTo>
                  <a:lnTo>
                    <a:pt x="3310" y="84"/>
                  </a:lnTo>
                  <a:lnTo>
                    <a:pt x="3313" y="83"/>
                  </a:lnTo>
                  <a:lnTo>
                    <a:pt x="3316" y="82"/>
                  </a:lnTo>
                  <a:lnTo>
                    <a:pt x="3319" y="81"/>
                  </a:lnTo>
                  <a:lnTo>
                    <a:pt x="3323" y="81"/>
                  </a:lnTo>
                  <a:lnTo>
                    <a:pt x="3326" y="80"/>
                  </a:lnTo>
                  <a:lnTo>
                    <a:pt x="3329" y="79"/>
                  </a:lnTo>
                  <a:lnTo>
                    <a:pt x="3333" y="78"/>
                  </a:lnTo>
                  <a:lnTo>
                    <a:pt x="3336" y="78"/>
                  </a:lnTo>
                  <a:lnTo>
                    <a:pt x="3339" y="77"/>
                  </a:lnTo>
                  <a:lnTo>
                    <a:pt x="3342" y="76"/>
                  </a:lnTo>
                  <a:lnTo>
                    <a:pt x="3346" y="75"/>
                  </a:lnTo>
                  <a:lnTo>
                    <a:pt x="3349" y="75"/>
                  </a:lnTo>
                  <a:lnTo>
                    <a:pt x="3352" y="74"/>
                  </a:lnTo>
                  <a:lnTo>
                    <a:pt x="3355" y="73"/>
                  </a:lnTo>
                  <a:lnTo>
                    <a:pt x="3359" y="73"/>
                  </a:lnTo>
                  <a:lnTo>
                    <a:pt x="3362" y="72"/>
                  </a:lnTo>
                  <a:lnTo>
                    <a:pt x="3365" y="71"/>
                  </a:lnTo>
                  <a:lnTo>
                    <a:pt x="3368" y="71"/>
                  </a:lnTo>
                  <a:lnTo>
                    <a:pt x="3372" y="70"/>
                  </a:lnTo>
                  <a:lnTo>
                    <a:pt x="3375" y="69"/>
                  </a:lnTo>
                  <a:lnTo>
                    <a:pt x="3378" y="69"/>
                  </a:lnTo>
                  <a:lnTo>
                    <a:pt x="3381" y="68"/>
                  </a:lnTo>
                  <a:lnTo>
                    <a:pt x="3385" y="67"/>
                  </a:lnTo>
                  <a:lnTo>
                    <a:pt x="3388" y="67"/>
                  </a:lnTo>
                  <a:lnTo>
                    <a:pt x="3391" y="66"/>
                  </a:lnTo>
                  <a:lnTo>
                    <a:pt x="3394" y="65"/>
                  </a:lnTo>
                  <a:lnTo>
                    <a:pt x="3398" y="65"/>
                  </a:lnTo>
                  <a:lnTo>
                    <a:pt x="3401" y="64"/>
                  </a:lnTo>
                  <a:lnTo>
                    <a:pt x="3404" y="63"/>
                  </a:lnTo>
                  <a:lnTo>
                    <a:pt x="3408" y="63"/>
                  </a:lnTo>
                  <a:lnTo>
                    <a:pt x="3411" y="62"/>
                  </a:lnTo>
                  <a:lnTo>
                    <a:pt x="3414" y="62"/>
                  </a:lnTo>
                  <a:lnTo>
                    <a:pt x="3417" y="61"/>
                  </a:lnTo>
                  <a:lnTo>
                    <a:pt x="3421" y="61"/>
                  </a:lnTo>
                  <a:lnTo>
                    <a:pt x="3424" y="60"/>
                  </a:lnTo>
                  <a:lnTo>
                    <a:pt x="3427" y="59"/>
                  </a:lnTo>
                  <a:lnTo>
                    <a:pt x="3430" y="59"/>
                  </a:lnTo>
                  <a:lnTo>
                    <a:pt x="3434" y="58"/>
                  </a:lnTo>
                  <a:lnTo>
                    <a:pt x="3437" y="58"/>
                  </a:lnTo>
                  <a:lnTo>
                    <a:pt x="3440" y="57"/>
                  </a:lnTo>
                  <a:lnTo>
                    <a:pt x="3443" y="57"/>
                  </a:lnTo>
                  <a:lnTo>
                    <a:pt x="3447" y="56"/>
                  </a:lnTo>
                  <a:lnTo>
                    <a:pt x="3450" y="56"/>
                  </a:lnTo>
                  <a:lnTo>
                    <a:pt x="3453" y="55"/>
                  </a:lnTo>
                  <a:lnTo>
                    <a:pt x="3456" y="54"/>
                  </a:lnTo>
                  <a:lnTo>
                    <a:pt x="3460" y="54"/>
                  </a:lnTo>
                  <a:lnTo>
                    <a:pt x="3463" y="53"/>
                  </a:lnTo>
                  <a:lnTo>
                    <a:pt x="3466" y="53"/>
                  </a:lnTo>
                  <a:lnTo>
                    <a:pt x="3469" y="52"/>
                  </a:lnTo>
                  <a:lnTo>
                    <a:pt x="3473" y="52"/>
                  </a:lnTo>
                  <a:lnTo>
                    <a:pt x="3476" y="51"/>
                  </a:lnTo>
                  <a:lnTo>
                    <a:pt x="3479" y="51"/>
                  </a:lnTo>
                  <a:lnTo>
                    <a:pt x="3483" y="50"/>
                  </a:lnTo>
                  <a:lnTo>
                    <a:pt x="3486" y="50"/>
                  </a:lnTo>
                  <a:lnTo>
                    <a:pt x="3489" y="49"/>
                  </a:lnTo>
                  <a:lnTo>
                    <a:pt x="3492" y="49"/>
                  </a:lnTo>
                  <a:lnTo>
                    <a:pt x="3496" y="48"/>
                  </a:lnTo>
                  <a:lnTo>
                    <a:pt x="3499" y="47"/>
                  </a:lnTo>
                  <a:lnTo>
                    <a:pt x="3502" y="47"/>
                  </a:lnTo>
                  <a:lnTo>
                    <a:pt x="3505" y="46"/>
                  </a:lnTo>
                  <a:lnTo>
                    <a:pt x="3509" y="46"/>
                  </a:lnTo>
                  <a:lnTo>
                    <a:pt x="3512" y="45"/>
                  </a:lnTo>
                  <a:lnTo>
                    <a:pt x="3515" y="45"/>
                  </a:lnTo>
                  <a:lnTo>
                    <a:pt x="3518" y="44"/>
                  </a:lnTo>
                  <a:lnTo>
                    <a:pt x="3522" y="44"/>
                  </a:lnTo>
                  <a:lnTo>
                    <a:pt x="3525" y="43"/>
                  </a:lnTo>
                  <a:lnTo>
                    <a:pt x="3528" y="42"/>
                  </a:lnTo>
                  <a:lnTo>
                    <a:pt x="3531" y="42"/>
                  </a:lnTo>
                  <a:lnTo>
                    <a:pt x="3535" y="41"/>
                  </a:lnTo>
                  <a:lnTo>
                    <a:pt x="3538" y="41"/>
                  </a:lnTo>
                  <a:lnTo>
                    <a:pt x="3541" y="40"/>
                  </a:lnTo>
                  <a:lnTo>
                    <a:pt x="3544" y="39"/>
                  </a:lnTo>
                  <a:lnTo>
                    <a:pt x="3548" y="39"/>
                  </a:lnTo>
                  <a:lnTo>
                    <a:pt x="3551" y="38"/>
                  </a:lnTo>
                  <a:lnTo>
                    <a:pt x="3554" y="37"/>
                  </a:lnTo>
                  <a:lnTo>
                    <a:pt x="3558" y="37"/>
                  </a:lnTo>
                  <a:lnTo>
                    <a:pt x="3561" y="36"/>
                  </a:lnTo>
                  <a:lnTo>
                    <a:pt x="3564" y="36"/>
                  </a:lnTo>
                  <a:lnTo>
                    <a:pt x="3567" y="35"/>
                  </a:lnTo>
                  <a:lnTo>
                    <a:pt x="3571" y="34"/>
                  </a:lnTo>
                  <a:lnTo>
                    <a:pt x="3574" y="34"/>
                  </a:lnTo>
                  <a:lnTo>
                    <a:pt x="3577" y="33"/>
                  </a:lnTo>
                  <a:lnTo>
                    <a:pt x="3580" y="32"/>
                  </a:lnTo>
                  <a:lnTo>
                    <a:pt x="3584" y="31"/>
                  </a:lnTo>
                  <a:lnTo>
                    <a:pt x="3587" y="31"/>
                  </a:lnTo>
                  <a:lnTo>
                    <a:pt x="3590" y="30"/>
                  </a:lnTo>
                  <a:lnTo>
                    <a:pt x="3593" y="29"/>
                  </a:lnTo>
                  <a:lnTo>
                    <a:pt x="3597" y="29"/>
                  </a:lnTo>
                  <a:lnTo>
                    <a:pt x="3600" y="28"/>
                  </a:lnTo>
                  <a:lnTo>
                    <a:pt x="3603" y="27"/>
                  </a:lnTo>
                  <a:lnTo>
                    <a:pt x="3606" y="27"/>
                  </a:lnTo>
                  <a:lnTo>
                    <a:pt x="3610" y="26"/>
                  </a:lnTo>
                  <a:lnTo>
                    <a:pt x="3613" y="25"/>
                  </a:lnTo>
                  <a:lnTo>
                    <a:pt x="3616" y="25"/>
                  </a:lnTo>
                  <a:lnTo>
                    <a:pt x="3619" y="24"/>
                  </a:lnTo>
                  <a:lnTo>
                    <a:pt x="3623" y="23"/>
                  </a:lnTo>
                  <a:lnTo>
                    <a:pt x="3626" y="22"/>
                  </a:lnTo>
                  <a:lnTo>
                    <a:pt x="3629" y="22"/>
                  </a:lnTo>
                  <a:lnTo>
                    <a:pt x="3633" y="21"/>
                  </a:lnTo>
                  <a:lnTo>
                    <a:pt x="3636" y="20"/>
                  </a:lnTo>
                  <a:lnTo>
                    <a:pt x="3639" y="19"/>
                  </a:lnTo>
                  <a:lnTo>
                    <a:pt x="3642" y="19"/>
                  </a:lnTo>
                  <a:lnTo>
                    <a:pt x="3646" y="18"/>
                  </a:lnTo>
                  <a:lnTo>
                    <a:pt x="3649" y="17"/>
                  </a:lnTo>
                  <a:lnTo>
                    <a:pt x="3652" y="17"/>
                  </a:lnTo>
                  <a:lnTo>
                    <a:pt x="3655" y="16"/>
                  </a:lnTo>
                  <a:lnTo>
                    <a:pt x="3659" y="15"/>
                  </a:lnTo>
                  <a:lnTo>
                    <a:pt x="3662" y="14"/>
                  </a:lnTo>
                  <a:lnTo>
                    <a:pt x="3665" y="14"/>
                  </a:lnTo>
                  <a:lnTo>
                    <a:pt x="3668" y="13"/>
                  </a:lnTo>
                  <a:lnTo>
                    <a:pt x="3672" y="12"/>
                  </a:lnTo>
                  <a:lnTo>
                    <a:pt x="3675" y="12"/>
                  </a:lnTo>
                  <a:lnTo>
                    <a:pt x="3678" y="11"/>
                  </a:lnTo>
                  <a:lnTo>
                    <a:pt x="3681" y="11"/>
                  </a:lnTo>
                  <a:lnTo>
                    <a:pt x="3685" y="10"/>
                  </a:lnTo>
                  <a:lnTo>
                    <a:pt x="3688" y="9"/>
                  </a:lnTo>
                  <a:lnTo>
                    <a:pt x="3691" y="9"/>
                  </a:lnTo>
                  <a:lnTo>
                    <a:pt x="3695" y="8"/>
                  </a:lnTo>
                  <a:lnTo>
                    <a:pt x="3698" y="8"/>
                  </a:lnTo>
                  <a:lnTo>
                    <a:pt x="3701" y="7"/>
                  </a:lnTo>
                  <a:lnTo>
                    <a:pt x="3704" y="7"/>
                  </a:lnTo>
                  <a:lnTo>
                    <a:pt x="3708" y="6"/>
                  </a:lnTo>
                  <a:lnTo>
                    <a:pt x="3711" y="6"/>
                  </a:lnTo>
                  <a:lnTo>
                    <a:pt x="3714" y="5"/>
                  </a:lnTo>
                  <a:lnTo>
                    <a:pt x="3717" y="5"/>
                  </a:lnTo>
                  <a:lnTo>
                    <a:pt x="3721" y="4"/>
                  </a:lnTo>
                  <a:lnTo>
                    <a:pt x="3724" y="4"/>
                  </a:lnTo>
                  <a:lnTo>
                    <a:pt x="3727" y="3"/>
                  </a:lnTo>
                  <a:lnTo>
                    <a:pt x="3730" y="3"/>
                  </a:lnTo>
                  <a:lnTo>
                    <a:pt x="3734" y="2"/>
                  </a:lnTo>
                  <a:lnTo>
                    <a:pt x="3737" y="2"/>
                  </a:lnTo>
                  <a:lnTo>
                    <a:pt x="3740" y="2"/>
                  </a:lnTo>
                  <a:lnTo>
                    <a:pt x="3743" y="1"/>
                  </a:lnTo>
                  <a:lnTo>
                    <a:pt x="3747" y="1"/>
                  </a:lnTo>
                  <a:lnTo>
                    <a:pt x="3750" y="1"/>
                  </a:lnTo>
                  <a:lnTo>
                    <a:pt x="3753" y="1"/>
                  </a:lnTo>
                  <a:lnTo>
                    <a:pt x="3756" y="1"/>
                  </a:lnTo>
                  <a:lnTo>
                    <a:pt x="3760" y="0"/>
                  </a:lnTo>
                  <a:lnTo>
                    <a:pt x="3763" y="0"/>
                  </a:lnTo>
                  <a:lnTo>
                    <a:pt x="3766" y="0"/>
                  </a:lnTo>
                  <a:lnTo>
                    <a:pt x="3770" y="0"/>
                  </a:lnTo>
                  <a:lnTo>
                    <a:pt x="3773" y="0"/>
                  </a:lnTo>
                  <a:lnTo>
                    <a:pt x="3776" y="0"/>
                  </a:lnTo>
                  <a:lnTo>
                    <a:pt x="3779" y="0"/>
                  </a:lnTo>
                  <a:lnTo>
                    <a:pt x="3783" y="0"/>
                  </a:lnTo>
                  <a:lnTo>
                    <a:pt x="3786" y="0"/>
                  </a:lnTo>
                  <a:lnTo>
                    <a:pt x="3789" y="0"/>
                  </a:lnTo>
                  <a:lnTo>
                    <a:pt x="3792" y="1"/>
                  </a:lnTo>
                  <a:lnTo>
                    <a:pt x="3796" y="1"/>
                  </a:lnTo>
                  <a:lnTo>
                    <a:pt x="3799" y="1"/>
                  </a:lnTo>
                  <a:lnTo>
                    <a:pt x="3802" y="1"/>
                  </a:lnTo>
                  <a:lnTo>
                    <a:pt x="3805" y="1"/>
                  </a:lnTo>
                  <a:lnTo>
                    <a:pt x="3809" y="2"/>
                  </a:lnTo>
                  <a:lnTo>
                    <a:pt x="3812" y="2"/>
                  </a:lnTo>
                  <a:lnTo>
                    <a:pt x="3815" y="2"/>
                  </a:lnTo>
                  <a:lnTo>
                    <a:pt x="3818" y="3"/>
                  </a:lnTo>
                  <a:lnTo>
                    <a:pt x="3822" y="3"/>
                  </a:lnTo>
                  <a:lnTo>
                    <a:pt x="3825" y="3"/>
                  </a:lnTo>
                  <a:lnTo>
                    <a:pt x="3828" y="4"/>
                  </a:lnTo>
                  <a:lnTo>
                    <a:pt x="3831" y="4"/>
                  </a:lnTo>
                  <a:lnTo>
                    <a:pt x="3835" y="5"/>
                  </a:lnTo>
                  <a:lnTo>
                    <a:pt x="3838" y="5"/>
                  </a:lnTo>
                  <a:lnTo>
                    <a:pt x="3841" y="6"/>
                  </a:lnTo>
                  <a:lnTo>
                    <a:pt x="3845" y="6"/>
                  </a:lnTo>
                  <a:lnTo>
                    <a:pt x="3848" y="7"/>
                  </a:lnTo>
                  <a:lnTo>
                    <a:pt x="3851" y="8"/>
                  </a:lnTo>
                  <a:lnTo>
                    <a:pt x="3854" y="8"/>
                  </a:lnTo>
                  <a:lnTo>
                    <a:pt x="3858" y="9"/>
                  </a:lnTo>
                  <a:lnTo>
                    <a:pt x="3861" y="10"/>
                  </a:lnTo>
                  <a:lnTo>
                    <a:pt x="3864" y="11"/>
                  </a:lnTo>
                  <a:lnTo>
                    <a:pt x="3867" y="11"/>
                  </a:lnTo>
                  <a:lnTo>
                    <a:pt x="3871" y="12"/>
                  </a:lnTo>
                  <a:lnTo>
                    <a:pt x="3874" y="13"/>
                  </a:lnTo>
                  <a:lnTo>
                    <a:pt x="3877" y="14"/>
                  </a:lnTo>
                  <a:lnTo>
                    <a:pt x="3880" y="15"/>
                  </a:lnTo>
                  <a:lnTo>
                    <a:pt x="3884" y="15"/>
                  </a:lnTo>
                  <a:lnTo>
                    <a:pt x="3887" y="16"/>
                  </a:lnTo>
                  <a:lnTo>
                    <a:pt x="3890" y="17"/>
                  </a:lnTo>
                  <a:lnTo>
                    <a:pt x="3893" y="18"/>
                  </a:lnTo>
                  <a:lnTo>
                    <a:pt x="3897" y="19"/>
                  </a:lnTo>
                  <a:lnTo>
                    <a:pt x="3900" y="20"/>
                  </a:lnTo>
                  <a:lnTo>
                    <a:pt x="3903" y="21"/>
                  </a:lnTo>
                  <a:lnTo>
                    <a:pt x="3906" y="22"/>
                  </a:lnTo>
                  <a:lnTo>
                    <a:pt x="3910" y="23"/>
                  </a:lnTo>
                  <a:lnTo>
                    <a:pt x="3913" y="24"/>
                  </a:lnTo>
                  <a:lnTo>
                    <a:pt x="3916" y="25"/>
                  </a:lnTo>
                  <a:lnTo>
                    <a:pt x="3920" y="26"/>
                  </a:lnTo>
                  <a:lnTo>
                    <a:pt x="3923" y="27"/>
                  </a:lnTo>
                  <a:lnTo>
                    <a:pt x="3926" y="28"/>
                  </a:lnTo>
                  <a:lnTo>
                    <a:pt x="3929" y="29"/>
                  </a:lnTo>
                  <a:lnTo>
                    <a:pt x="3933" y="30"/>
                  </a:lnTo>
                  <a:lnTo>
                    <a:pt x="3936" y="31"/>
                  </a:lnTo>
                  <a:lnTo>
                    <a:pt x="3939" y="32"/>
                  </a:lnTo>
                  <a:lnTo>
                    <a:pt x="3942" y="33"/>
                  </a:lnTo>
                  <a:lnTo>
                    <a:pt x="3946" y="34"/>
                  </a:lnTo>
                  <a:lnTo>
                    <a:pt x="3949" y="35"/>
                  </a:lnTo>
                  <a:lnTo>
                    <a:pt x="3952" y="36"/>
                  </a:lnTo>
                  <a:lnTo>
                    <a:pt x="3955" y="37"/>
                  </a:lnTo>
                  <a:lnTo>
                    <a:pt x="3959" y="38"/>
                  </a:lnTo>
                  <a:lnTo>
                    <a:pt x="3962" y="39"/>
                  </a:lnTo>
                  <a:lnTo>
                    <a:pt x="3965" y="40"/>
                  </a:lnTo>
                  <a:lnTo>
                    <a:pt x="3968" y="41"/>
                  </a:lnTo>
                  <a:lnTo>
                    <a:pt x="3972" y="42"/>
                  </a:lnTo>
                  <a:lnTo>
                    <a:pt x="3975" y="43"/>
                  </a:lnTo>
                  <a:lnTo>
                    <a:pt x="3978" y="45"/>
                  </a:lnTo>
                  <a:lnTo>
                    <a:pt x="3981" y="46"/>
                  </a:lnTo>
                  <a:lnTo>
                    <a:pt x="3985" y="47"/>
                  </a:lnTo>
                  <a:lnTo>
                    <a:pt x="3988" y="48"/>
                  </a:lnTo>
                  <a:lnTo>
                    <a:pt x="3991" y="49"/>
                  </a:lnTo>
                  <a:lnTo>
                    <a:pt x="3995" y="50"/>
                  </a:lnTo>
                  <a:lnTo>
                    <a:pt x="3998" y="51"/>
                  </a:lnTo>
                  <a:lnTo>
                    <a:pt x="4001" y="52"/>
                  </a:lnTo>
                  <a:lnTo>
                    <a:pt x="4004" y="53"/>
                  </a:lnTo>
                  <a:lnTo>
                    <a:pt x="4008" y="54"/>
                  </a:lnTo>
                  <a:lnTo>
                    <a:pt x="4011" y="55"/>
                  </a:lnTo>
                  <a:lnTo>
                    <a:pt x="4014" y="56"/>
                  </a:lnTo>
                  <a:lnTo>
                    <a:pt x="4017" y="57"/>
                  </a:lnTo>
                  <a:lnTo>
                    <a:pt x="4021" y="58"/>
                  </a:lnTo>
                  <a:lnTo>
                    <a:pt x="4024" y="58"/>
                  </a:lnTo>
                  <a:lnTo>
                    <a:pt x="4027" y="59"/>
                  </a:lnTo>
                  <a:lnTo>
                    <a:pt x="4030" y="60"/>
                  </a:lnTo>
                  <a:lnTo>
                    <a:pt x="4034" y="61"/>
                  </a:lnTo>
                  <a:lnTo>
                    <a:pt x="4037" y="62"/>
                  </a:lnTo>
                  <a:lnTo>
                    <a:pt x="4040" y="63"/>
                  </a:lnTo>
                  <a:lnTo>
                    <a:pt x="4043" y="64"/>
                  </a:lnTo>
                  <a:lnTo>
                    <a:pt x="4047" y="65"/>
                  </a:lnTo>
                  <a:lnTo>
                    <a:pt x="4050" y="66"/>
                  </a:lnTo>
                  <a:lnTo>
                    <a:pt x="4053" y="67"/>
                  </a:lnTo>
                  <a:lnTo>
                    <a:pt x="4057" y="67"/>
                  </a:lnTo>
                  <a:lnTo>
                    <a:pt x="4060" y="68"/>
                  </a:lnTo>
                  <a:lnTo>
                    <a:pt x="4063" y="69"/>
                  </a:lnTo>
                  <a:lnTo>
                    <a:pt x="4066" y="70"/>
                  </a:lnTo>
                  <a:lnTo>
                    <a:pt x="4070" y="71"/>
                  </a:lnTo>
                  <a:lnTo>
                    <a:pt x="4073" y="71"/>
                  </a:lnTo>
                  <a:lnTo>
                    <a:pt x="4076" y="72"/>
                  </a:lnTo>
                  <a:lnTo>
                    <a:pt x="4079" y="73"/>
                  </a:lnTo>
                  <a:lnTo>
                    <a:pt x="4083" y="74"/>
                  </a:lnTo>
                  <a:lnTo>
                    <a:pt x="4086" y="74"/>
                  </a:lnTo>
                  <a:lnTo>
                    <a:pt x="4089" y="75"/>
                  </a:lnTo>
                  <a:lnTo>
                    <a:pt x="4092" y="76"/>
                  </a:lnTo>
                  <a:lnTo>
                    <a:pt x="4096" y="77"/>
                  </a:lnTo>
                  <a:lnTo>
                    <a:pt x="4099" y="77"/>
                  </a:lnTo>
                  <a:lnTo>
                    <a:pt x="4102" y="78"/>
                  </a:lnTo>
                  <a:lnTo>
                    <a:pt x="4105" y="79"/>
                  </a:lnTo>
                  <a:lnTo>
                    <a:pt x="4109" y="79"/>
                  </a:lnTo>
                  <a:lnTo>
                    <a:pt x="4112" y="80"/>
                  </a:lnTo>
                  <a:lnTo>
                    <a:pt x="4115" y="81"/>
                  </a:lnTo>
                  <a:lnTo>
                    <a:pt x="4118" y="81"/>
                  </a:lnTo>
                  <a:lnTo>
                    <a:pt x="4122" y="82"/>
                  </a:lnTo>
                  <a:lnTo>
                    <a:pt x="4125" y="82"/>
                  </a:lnTo>
                  <a:lnTo>
                    <a:pt x="4128" y="83"/>
                  </a:lnTo>
                  <a:lnTo>
                    <a:pt x="4132" y="84"/>
                  </a:lnTo>
                  <a:lnTo>
                    <a:pt x="4135" y="84"/>
                  </a:lnTo>
                  <a:lnTo>
                    <a:pt x="4138" y="85"/>
                  </a:lnTo>
                  <a:lnTo>
                    <a:pt x="4141" y="85"/>
                  </a:lnTo>
                  <a:lnTo>
                    <a:pt x="4145" y="86"/>
                  </a:lnTo>
                  <a:lnTo>
                    <a:pt x="4148" y="86"/>
                  </a:lnTo>
                  <a:lnTo>
                    <a:pt x="4151" y="87"/>
                  </a:lnTo>
                  <a:lnTo>
                    <a:pt x="4154" y="88"/>
                  </a:lnTo>
                  <a:lnTo>
                    <a:pt x="4158" y="88"/>
                  </a:lnTo>
                  <a:lnTo>
                    <a:pt x="4161" y="89"/>
                  </a:lnTo>
                  <a:lnTo>
                    <a:pt x="4164" y="89"/>
                  </a:lnTo>
                  <a:lnTo>
                    <a:pt x="4167" y="90"/>
                  </a:lnTo>
                  <a:lnTo>
                    <a:pt x="4171" y="90"/>
                  </a:lnTo>
                  <a:lnTo>
                    <a:pt x="4174" y="91"/>
                  </a:lnTo>
                  <a:lnTo>
                    <a:pt x="4177" y="91"/>
                  </a:lnTo>
                  <a:lnTo>
                    <a:pt x="4180" y="92"/>
                  </a:lnTo>
                  <a:lnTo>
                    <a:pt x="4184" y="92"/>
                  </a:lnTo>
                  <a:lnTo>
                    <a:pt x="4187" y="92"/>
                  </a:lnTo>
                  <a:lnTo>
                    <a:pt x="4190" y="93"/>
                  </a:lnTo>
                  <a:lnTo>
                    <a:pt x="4193" y="93"/>
                  </a:lnTo>
                  <a:lnTo>
                    <a:pt x="4197" y="94"/>
                  </a:lnTo>
                  <a:lnTo>
                    <a:pt x="4200" y="94"/>
                  </a:lnTo>
                  <a:lnTo>
                    <a:pt x="4203" y="95"/>
                  </a:lnTo>
                  <a:lnTo>
                    <a:pt x="4207" y="95"/>
                  </a:lnTo>
                  <a:lnTo>
                    <a:pt x="4210" y="96"/>
                  </a:lnTo>
                  <a:lnTo>
                    <a:pt x="4213" y="96"/>
                  </a:lnTo>
                  <a:lnTo>
                    <a:pt x="4216" y="96"/>
                  </a:lnTo>
                  <a:lnTo>
                    <a:pt x="4220" y="97"/>
                  </a:lnTo>
                  <a:lnTo>
                    <a:pt x="4223" y="97"/>
                  </a:lnTo>
                  <a:lnTo>
                    <a:pt x="4226" y="98"/>
                  </a:lnTo>
                  <a:lnTo>
                    <a:pt x="4229" y="98"/>
                  </a:lnTo>
                  <a:lnTo>
                    <a:pt x="4233" y="99"/>
                  </a:lnTo>
                  <a:lnTo>
                    <a:pt x="4236" y="99"/>
                  </a:lnTo>
                  <a:lnTo>
                    <a:pt x="4239" y="99"/>
                  </a:lnTo>
                  <a:lnTo>
                    <a:pt x="4242" y="100"/>
                  </a:lnTo>
                  <a:lnTo>
                    <a:pt x="4246" y="100"/>
                  </a:lnTo>
                  <a:lnTo>
                    <a:pt x="4249" y="101"/>
                  </a:lnTo>
                  <a:lnTo>
                    <a:pt x="4252" y="101"/>
                  </a:lnTo>
                  <a:lnTo>
                    <a:pt x="4255" y="101"/>
                  </a:lnTo>
                  <a:lnTo>
                    <a:pt x="4259" y="102"/>
                  </a:lnTo>
                  <a:lnTo>
                    <a:pt x="4262" y="102"/>
                  </a:lnTo>
                  <a:lnTo>
                    <a:pt x="4265" y="102"/>
                  </a:lnTo>
                  <a:lnTo>
                    <a:pt x="4268" y="103"/>
                  </a:lnTo>
                  <a:lnTo>
                    <a:pt x="4272" y="103"/>
                  </a:lnTo>
                  <a:lnTo>
                    <a:pt x="4275" y="104"/>
                  </a:lnTo>
                  <a:lnTo>
                    <a:pt x="4278" y="104"/>
                  </a:lnTo>
                  <a:lnTo>
                    <a:pt x="4282" y="104"/>
                  </a:lnTo>
                  <a:lnTo>
                    <a:pt x="4285" y="105"/>
                  </a:lnTo>
                  <a:lnTo>
                    <a:pt x="4288" y="105"/>
                  </a:lnTo>
                  <a:lnTo>
                    <a:pt x="4291" y="106"/>
                  </a:lnTo>
                  <a:lnTo>
                    <a:pt x="4295" y="106"/>
                  </a:lnTo>
                  <a:lnTo>
                    <a:pt x="4298" y="106"/>
                  </a:lnTo>
                  <a:lnTo>
                    <a:pt x="4301" y="107"/>
                  </a:lnTo>
                  <a:lnTo>
                    <a:pt x="4304" y="107"/>
                  </a:lnTo>
                  <a:lnTo>
                    <a:pt x="4308" y="107"/>
                  </a:lnTo>
                  <a:lnTo>
                    <a:pt x="4311" y="108"/>
                  </a:lnTo>
                  <a:lnTo>
                    <a:pt x="4314" y="108"/>
                  </a:lnTo>
                  <a:lnTo>
                    <a:pt x="4317" y="109"/>
                  </a:lnTo>
                  <a:lnTo>
                    <a:pt x="4321" y="109"/>
                  </a:lnTo>
                  <a:lnTo>
                    <a:pt x="4324" y="109"/>
                  </a:lnTo>
                  <a:lnTo>
                    <a:pt x="4327" y="110"/>
                  </a:lnTo>
                  <a:lnTo>
                    <a:pt x="4330" y="110"/>
                  </a:lnTo>
                  <a:lnTo>
                    <a:pt x="4334" y="110"/>
                  </a:lnTo>
                  <a:lnTo>
                    <a:pt x="4337" y="111"/>
                  </a:lnTo>
                  <a:lnTo>
                    <a:pt x="4340" y="111"/>
                  </a:lnTo>
                  <a:lnTo>
                    <a:pt x="4343" y="112"/>
                  </a:lnTo>
                  <a:lnTo>
                    <a:pt x="4347" y="112"/>
                  </a:lnTo>
                  <a:lnTo>
                    <a:pt x="4350" y="112"/>
                  </a:lnTo>
                  <a:lnTo>
                    <a:pt x="4353" y="113"/>
                  </a:lnTo>
                  <a:lnTo>
                    <a:pt x="4357" y="113"/>
                  </a:lnTo>
                  <a:lnTo>
                    <a:pt x="4360" y="113"/>
                  </a:lnTo>
                  <a:lnTo>
                    <a:pt x="4363" y="114"/>
                  </a:lnTo>
                  <a:lnTo>
                    <a:pt x="4366" y="114"/>
                  </a:lnTo>
                  <a:lnTo>
                    <a:pt x="4370" y="115"/>
                  </a:lnTo>
                  <a:lnTo>
                    <a:pt x="4373" y="115"/>
                  </a:lnTo>
                  <a:lnTo>
                    <a:pt x="4376" y="115"/>
                  </a:lnTo>
                  <a:lnTo>
                    <a:pt x="4379" y="116"/>
                  </a:lnTo>
                  <a:lnTo>
                    <a:pt x="4383" y="116"/>
                  </a:lnTo>
                  <a:lnTo>
                    <a:pt x="4386" y="116"/>
                  </a:lnTo>
                  <a:lnTo>
                    <a:pt x="4389" y="117"/>
                  </a:lnTo>
                  <a:lnTo>
                    <a:pt x="4392" y="117"/>
                  </a:lnTo>
                  <a:lnTo>
                    <a:pt x="4396" y="118"/>
                  </a:lnTo>
                  <a:lnTo>
                    <a:pt x="4399" y="118"/>
                  </a:lnTo>
                  <a:lnTo>
                    <a:pt x="4402" y="118"/>
                  </a:lnTo>
                  <a:lnTo>
                    <a:pt x="4405" y="119"/>
                  </a:lnTo>
                  <a:lnTo>
                    <a:pt x="4409" y="119"/>
                  </a:lnTo>
                  <a:lnTo>
                    <a:pt x="4412" y="120"/>
                  </a:lnTo>
                  <a:lnTo>
                    <a:pt x="4415" y="120"/>
                  </a:lnTo>
                  <a:lnTo>
                    <a:pt x="4419" y="121"/>
                  </a:lnTo>
                  <a:lnTo>
                    <a:pt x="4422" y="121"/>
                  </a:lnTo>
                  <a:lnTo>
                    <a:pt x="4425" y="121"/>
                  </a:lnTo>
                  <a:lnTo>
                    <a:pt x="4428" y="122"/>
                  </a:lnTo>
                  <a:lnTo>
                    <a:pt x="4432" y="122"/>
                  </a:lnTo>
                  <a:lnTo>
                    <a:pt x="4435" y="123"/>
                  </a:lnTo>
                  <a:lnTo>
                    <a:pt x="4438" y="123"/>
                  </a:lnTo>
                  <a:lnTo>
                    <a:pt x="4441" y="124"/>
                  </a:lnTo>
                  <a:lnTo>
                    <a:pt x="4445" y="124"/>
                  </a:lnTo>
                  <a:lnTo>
                    <a:pt x="4448" y="125"/>
                  </a:lnTo>
                  <a:lnTo>
                    <a:pt x="4451" y="125"/>
                  </a:lnTo>
                  <a:lnTo>
                    <a:pt x="4454" y="126"/>
                  </a:lnTo>
                  <a:lnTo>
                    <a:pt x="4458" y="126"/>
                  </a:lnTo>
                  <a:lnTo>
                    <a:pt x="4461" y="127"/>
                  </a:lnTo>
                  <a:lnTo>
                    <a:pt x="4464" y="127"/>
                  </a:lnTo>
                  <a:lnTo>
                    <a:pt x="4467" y="128"/>
                  </a:lnTo>
                  <a:lnTo>
                    <a:pt x="4471" y="128"/>
                  </a:lnTo>
                  <a:lnTo>
                    <a:pt x="4474" y="129"/>
                  </a:lnTo>
                  <a:lnTo>
                    <a:pt x="4477" y="129"/>
                  </a:lnTo>
                  <a:lnTo>
                    <a:pt x="4480" y="130"/>
                  </a:lnTo>
                  <a:lnTo>
                    <a:pt x="4484" y="130"/>
                  </a:lnTo>
                  <a:lnTo>
                    <a:pt x="4487" y="131"/>
                  </a:lnTo>
                  <a:lnTo>
                    <a:pt x="4490" y="131"/>
                  </a:lnTo>
                  <a:lnTo>
                    <a:pt x="4494" y="132"/>
                  </a:lnTo>
                  <a:lnTo>
                    <a:pt x="4497" y="133"/>
                  </a:lnTo>
                  <a:lnTo>
                    <a:pt x="4500" y="133"/>
                  </a:lnTo>
                  <a:lnTo>
                    <a:pt x="4503" y="134"/>
                  </a:lnTo>
                  <a:lnTo>
                    <a:pt x="4507" y="134"/>
                  </a:lnTo>
                  <a:lnTo>
                    <a:pt x="4510" y="135"/>
                  </a:lnTo>
                  <a:lnTo>
                    <a:pt x="4513" y="136"/>
                  </a:lnTo>
                  <a:lnTo>
                    <a:pt x="4516" y="136"/>
                  </a:lnTo>
                  <a:lnTo>
                    <a:pt x="4520" y="137"/>
                  </a:lnTo>
                  <a:lnTo>
                    <a:pt x="4523" y="138"/>
                  </a:lnTo>
                  <a:lnTo>
                    <a:pt x="4526" y="138"/>
                  </a:lnTo>
                  <a:lnTo>
                    <a:pt x="4529" y="139"/>
                  </a:lnTo>
                  <a:lnTo>
                    <a:pt x="4533" y="140"/>
                  </a:lnTo>
                  <a:lnTo>
                    <a:pt x="4536" y="141"/>
                  </a:lnTo>
                  <a:lnTo>
                    <a:pt x="4539" y="141"/>
                  </a:lnTo>
                  <a:lnTo>
                    <a:pt x="4542" y="142"/>
                  </a:lnTo>
                  <a:lnTo>
                    <a:pt x="4546" y="143"/>
                  </a:lnTo>
                  <a:lnTo>
                    <a:pt x="4549" y="143"/>
                  </a:lnTo>
                  <a:lnTo>
                    <a:pt x="4552" y="144"/>
                  </a:lnTo>
                  <a:lnTo>
                    <a:pt x="4555" y="145"/>
                  </a:lnTo>
                  <a:lnTo>
                    <a:pt x="4559" y="146"/>
                  </a:lnTo>
                  <a:lnTo>
                    <a:pt x="4562" y="147"/>
                  </a:lnTo>
                  <a:lnTo>
                    <a:pt x="4565" y="147"/>
                  </a:lnTo>
                  <a:lnTo>
                    <a:pt x="4569" y="148"/>
                  </a:lnTo>
                  <a:lnTo>
                    <a:pt x="4572" y="149"/>
                  </a:lnTo>
                  <a:lnTo>
                    <a:pt x="4575" y="150"/>
                  </a:lnTo>
                  <a:lnTo>
                    <a:pt x="4578" y="151"/>
                  </a:lnTo>
                  <a:lnTo>
                    <a:pt x="4582" y="152"/>
                  </a:lnTo>
                  <a:lnTo>
                    <a:pt x="4585" y="153"/>
                  </a:lnTo>
                  <a:lnTo>
                    <a:pt x="4588" y="154"/>
                  </a:lnTo>
                  <a:lnTo>
                    <a:pt x="4591" y="155"/>
                  </a:lnTo>
                  <a:lnTo>
                    <a:pt x="4595" y="155"/>
                  </a:lnTo>
                  <a:lnTo>
                    <a:pt x="4598" y="156"/>
                  </a:lnTo>
                  <a:lnTo>
                    <a:pt x="4601" y="157"/>
                  </a:lnTo>
                  <a:lnTo>
                    <a:pt x="4604" y="158"/>
                  </a:lnTo>
                  <a:lnTo>
                    <a:pt x="4608" y="159"/>
                  </a:lnTo>
                  <a:lnTo>
                    <a:pt x="4611" y="160"/>
                  </a:lnTo>
                  <a:lnTo>
                    <a:pt x="4614" y="161"/>
                  </a:lnTo>
                  <a:lnTo>
                    <a:pt x="4617" y="162"/>
                  </a:lnTo>
                  <a:lnTo>
                    <a:pt x="4621" y="163"/>
                  </a:lnTo>
                  <a:lnTo>
                    <a:pt x="4624" y="164"/>
                  </a:lnTo>
                  <a:lnTo>
                    <a:pt x="4627" y="165"/>
                  </a:lnTo>
                  <a:lnTo>
                    <a:pt x="4630" y="166"/>
                  </a:lnTo>
                  <a:lnTo>
                    <a:pt x="4634" y="167"/>
                  </a:lnTo>
                  <a:lnTo>
                    <a:pt x="4637" y="168"/>
                  </a:lnTo>
                  <a:lnTo>
                    <a:pt x="4640" y="169"/>
                  </a:lnTo>
                  <a:lnTo>
                    <a:pt x="4644" y="171"/>
                  </a:lnTo>
                  <a:lnTo>
                    <a:pt x="4647" y="172"/>
                  </a:lnTo>
                  <a:lnTo>
                    <a:pt x="4650" y="173"/>
                  </a:lnTo>
                  <a:lnTo>
                    <a:pt x="4653" y="174"/>
                  </a:lnTo>
                  <a:lnTo>
                    <a:pt x="4657" y="175"/>
                  </a:lnTo>
                  <a:lnTo>
                    <a:pt x="4660" y="176"/>
                  </a:lnTo>
                  <a:lnTo>
                    <a:pt x="4663" y="177"/>
                  </a:lnTo>
                  <a:lnTo>
                    <a:pt x="4666" y="178"/>
                  </a:lnTo>
                  <a:lnTo>
                    <a:pt x="4670" y="179"/>
                  </a:lnTo>
                  <a:lnTo>
                    <a:pt x="4673" y="181"/>
                  </a:lnTo>
                  <a:lnTo>
                    <a:pt x="4676" y="182"/>
                  </a:lnTo>
                  <a:lnTo>
                    <a:pt x="4679" y="183"/>
                  </a:lnTo>
                  <a:lnTo>
                    <a:pt x="4683" y="184"/>
                  </a:lnTo>
                  <a:lnTo>
                    <a:pt x="4686" y="185"/>
                  </a:lnTo>
                  <a:lnTo>
                    <a:pt x="4689" y="186"/>
                  </a:lnTo>
                  <a:lnTo>
                    <a:pt x="4692" y="188"/>
                  </a:lnTo>
                  <a:lnTo>
                    <a:pt x="4696" y="189"/>
                  </a:lnTo>
                  <a:lnTo>
                    <a:pt x="4699" y="190"/>
                  </a:lnTo>
                  <a:lnTo>
                    <a:pt x="4702" y="191"/>
                  </a:lnTo>
                  <a:lnTo>
                    <a:pt x="4705" y="192"/>
                  </a:lnTo>
                  <a:lnTo>
                    <a:pt x="4709" y="194"/>
                  </a:lnTo>
                  <a:lnTo>
                    <a:pt x="4712" y="195"/>
                  </a:lnTo>
                  <a:lnTo>
                    <a:pt x="4715" y="196"/>
                  </a:lnTo>
                  <a:lnTo>
                    <a:pt x="4719" y="197"/>
                  </a:lnTo>
                  <a:lnTo>
                    <a:pt x="4722" y="198"/>
                  </a:lnTo>
                  <a:lnTo>
                    <a:pt x="4725" y="199"/>
                  </a:lnTo>
                  <a:lnTo>
                    <a:pt x="4728" y="201"/>
                  </a:lnTo>
                  <a:lnTo>
                    <a:pt x="4732" y="202"/>
                  </a:lnTo>
                  <a:lnTo>
                    <a:pt x="4735" y="203"/>
                  </a:lnTo>
                  <a:lnTo>
                    <a:pt x="4738" y="204"/>
                  </a:lnTo>
                  <a:lnTo>
                    <a:pt x="4741" y="206"/>
                  </a:lnTo>
                  <a:lnTo>
                    <a:pt x="4745" y="207"/>
                  </a:lnTo>
                  <a:lnTo>
                    <a:pt x="4748" y="208"/>
                  </a:lnTo>
                  <a:lnTo>
                    <a:pt x="4751" y="209"/>
                  </a:lnTo>
                  <a:lnTo>
                    <a:pt x="4754" y="210"/>
                  </a:lnTo>
                  <a:lnTo>
                    <a:pt x="4758" y="212"/>
                  </a:lnTo>
                  <a:lnTo>
                    <a:pt x="4761" y="213"/>
                  </a:lnTo>
                  <a:lnTo>
                    <a:pt x="4764" y="214"/>
                  </a:lnTo>
                  <a:lnTo>
                    <a:pt x="4767" y="215"/>
                  </a:lnTo>
                  <a:lnTo>
                    <a:pt x="4771" y="217"/>
                  </a:lnTo>
                  <a:lnTo>
                    <a:pt x="4774" y="218"/>
                  </a:lnTo>
                  <a:lnTo>
                    <a:pt x="4777" y="219"/>
                  </a:lnTo>
                  <a:lnTo>
                    <a:pt x="4781" y="220"/>
                  </a:lnTo>
                  <a:lnTo>
                    <a:pt x="4784" y="221"/>
                  </a:lnTo>
                  <a:lnTo>
                    <a:pt x="4787" y="223"/>
                  </a:lnTo>
                  <a:lnTo>
                    <a:pt x="4790" y="224"/>
                  </a:lnTo>
                  <a:lnTo>
                    <a:pt x="4794" y="225"/>
                  </a:lnTo>
                  <a:lnTo>
                    <a:pt x="4797" y="226"/>
                  </a:lnTo>
                  <a:lnTo>
                    <a:pt x="4800" y="228"/>
                  </a:lnTo>
                  <a:lnTo>
                    <a:pt x="4803" y="229"/>
                  </a:lnTo>
                  <a:lnTo>
                    <a:pt x="4807" y="230"/>
                  </a:lnTo>
                  <a:lnTo>
                    <a:pt x="4810" y="231"/>
                  </a:lnTo>
                  <a:lnTo>
                    <a:pt x="4813" y="232"/>
                  </a:lnTo>
                  <a:lnTo>
                    <a:pt x="4816" y="234"/>
                  </a:lnTo>
                  <a:lnTo>
                    <a:pt x="4820" y="235"/>
                  </a:lnTo>
                  <a:lnTo>
                    <a:pt x="4823" y="236"/>
                  </a:lnTo>
                  <a:lnTo>
                    <a:pt x="4826" y="237"/>
                  </a:lnTo>
                  <a:lnTo>
                    <a:pt x="4829" y="239"/>
                  </a:lnTo>
                  <a:lnTo>
                    <a:pt x="4833" y="240"/>
                  </a:lnTo>
                  <a:lnTo>
                    <a:pt x="4836" y="241"/>
                  </a:lnTo>
                  <a:lnTo>
                    <a:pt x="4839" y="242"/>
                  </a:lnTo>
                  <a:lnTo>
                    <a:pt x="4842" y="243"/>
                  </a:lnTo>
                  <a:lnTo>
                    <a:pt x="4846" y="245"/>
                  </a:lnTo>
                  <a:lnTo>
                    <a:pt x="4849" y="246"/>
                  </a:lnTo>
                  <a:lnTo>
                    <a:pt x="4852" y="247"/>
                  </a:lnTo>
                  <a:lnTo>
                    <a:pt x="4856" y="248"/>
                  </a:lnTo>
                  <a:lnTo>
                    <a:pt x="4859" y="250"/>
                  </a:lnTo>
                  <a:lnTo>
                    <a:pt x="4862" y="251"/>
                  </a:lnTo>
                  <a:lnTo>
                    <a:pt x="4865" y="252"/>
                  </a:lnTo>
                  <a:lnTo>
                    <a:pt x="4869" y="253"/>
                  </a:lnTo>
                  <a:lnTo>
                    <a:pt x="4872" y="254"/>
                  </a:lnTo>
                  <a:lnTo>
                    <a:pt x="4875" y="256"/>
                  </a:lnTo>
                  <a:lnTo>
                    <a:pt x="4878" y="257"/>
                  </a:lnTo>
                  <a:lnTo>
                    <a:pt x="4882" y="258"/>
                  </a:lnTo>
                  <a:lnTo>
                    <a:pt x="4885" y="259"/>
                  </a:lnTo>
                  <a:lnTo>
                    <a:pt x="4888" y="261"/>
                  </a:lnTo>
                  <a:lnTo>
                    <a:pt x="4891" y="262"/>
                  </a:lnTo>
                  <a:lnTo>
                    <a:pt x="4895" y="263"/>
                  </a:lnTo>
                  <a:lnTo>
                    <a:pt x="4898" y="264"/>
                  </a:lnTo>
                  <a:lnTo>
                    <a:pt x="4901" y="266"/>
                  </a:lnTo>
                  <a:lnTo>
                    <a:pt x="4904" y="267"/>
                  </a:lnTo>
                  <a:lnTo>
                    <a:pt x="4908" y="268"/>
                  </a:lnTo>
                  <a:lnTo>
                    <a:pt x="4911" y="269"/>
                  </a:lnTo>
                  <a:lnTo>
                    <a:pt x="4914" y="271"/>
                  </a:lnTo>
                  <a:lnTo>
                    <a:pt x="4917" y="272"/>
                  </a:lnTo>
                  <a:lnTo>
                    <a:pt x="4921" y="273"/>
                  </a:lnTo>
                  <a:lnTo>
                    <a:pt x="4924" y="274"/>
                  </a:lnTo>
                  <a:lnTo>
                    <a:pt x="4927" y="276"/>
                  </a:lnTo>
                  <a:lnTo>
                    <a:pt x="4931" y="277"/>
                  </a:lnTo>
                  <a:lnTo>
                    <a:pt x="4934" y="278"/>
                  </a:lnTo>
                  <a:lnTo>
                    <a:pt x="4937" y="280"/>
                  </a:lnTo>
                  <a:lnTo>
                    <a:pt x="4940" y="281"/>
                  </a:lnTo>
                  <a:lnTo>
                    <a:pt x="4944" y="282"/>
                  </a:lnTo>
                  <a:lnTo>
                    <a:pt x="4947" y="283"/>
                  </a:lnTo>
                  <a:lnTo>
                    <a:pt x="4950" y="285"/>
                  </a:lnTo>
                  <a:lnTo>
                    <a:pt x="4953" y="286"/>
                  </a:lnTo>
                  <a:lnTo>
                    <a:pt x="4957" y="287"/>
                  </a:lnTo>
                  <a:lnTo>
                    <a:pt x="4960" y="289"/>
                  </a:lnTo>
                  <a:lnTo>
                    <a:pt x="4963" y="290"/>
                  </a:lnTo>
                  <a:lnTo>
                    <a:pt x="4966" y="291"/>
                  </a:lnTo>
                  <a:lnTo>
                    <a:pt x="4970" y="293"/>
                  </a:lnTo>
                  <a:lnTo>
                    <a:pt x="4973" y="294"/>
                  </a:lnTo>
                  <a:lnTo>
                    <a:pt x="4976" y="295"/>
                  </a:lnTo>
                  <a:lnTo>
                    <a:pt x="4979" y="297"/>
                  </a:lnTo>
                  <a:lnTo>
                    <a:pt x="4983" y="298"/>
                  </a:lnTo>
                  <a:lnTo>
                    <a:pt x="4986" y="299"/>
                  </a:lnTo>
                  <a:lnTo>
                    <a:pt x="4989" y="301"/>
                  </a:lnTo>
                  <a:lnTo>
                    <a:pt x="4992" y="302"/>
                  </a:lnTo>
                  <a:lnTo>
                    <a:pt x="4996" y="303"/>
                  </a:lnTo>
                  <a:lnTo>
                    <a:pt x="4999" y="305"/>
                  </a:lnTo>
                  <a:lnTo>
                    <a:pt x="5002" y="306"/>
                  </a:lnTo>
                  <a:lnTo>
                    <a:pt x="5006" y="307"/>
                  </a:lnTo>
                  <a:lnTo>
                    <a:pt x="5009" y="309"/>
                  </a:lnTo>
                  <a:lnTo>
                    <a:pt x="5012" y="310"/>
                  </a:lnTo>
                  <a:lnTo>
                    <a:pt x="5015" y="311"/>
                  </a:lnTo>
                  <a:lnTo>
                    <a:pt x="5019" y="313"/>
                  </a:lnTo>
                  <a:lnTo>
                    <a:pt x="5022" y="314"/>
                  </a:lnTo>
                  <a:lnTo>
                    <a:pt x="5025" y="316"/>
                  </a:lnTo>
                  <a:lnTo>
                    <a:pt x="5028" y="317"/>
                  </a:lnTo>
                  <a:lnTo>
                    <a:pt x="5032" y="318"/>
                  </a:lnTo>
                  <a:lnTo>
                    <a:pt x="5035" y="320"/>
                  </a:lnTo>
                  <a:lnTo>
                    <a:pt x="5038" y="321"/>
                  </a:lnTo>
                  <a:lnTo>
                    <a:pt x="5041" y="322"/>
                  </a:lnTo>
                  <a:lnTo>
                    <a:pt x="5045" y="324"/>
                  </a:lnTo>
                  <a:lnTo>
                    <a:pt x="5048" y="325"/>
                  </a:lnTo>
                  <a:lnTo>
                    <a:pt x="5051" y="327"/>
                  </a:lnTo>
                  <a:lnTo>
                    <a:pt x="5054" y="328"/>
                  </a:lnTo>
                  <a:lnTo>
                    <a:pt x="5058" y="329"/>
                  </a:lnTo>
                  <a:lnTo>
                    <a:pt x="5061" y="331"/>
                  </a:lnTo>
                  <a:lnTo>
                    <a:pt x="5064" y="332"/>
                  </a:lnTo>
                  <a:lnTo>
                    <a:pt x="5067" y="334"/>
                  </a:lnTo>
                  <a:lnTo>
                    <a:pt x="5071" y="335"/>
                  </a:lnTo>
                  <a:lnTo>
                    <a:pt x="5074" y="336"/>
                  </a:lnTo>
                  <a:lnTo>
                    <a:pt x="5077" y="338"/>
                  </a:lnTo>
                  <a:lnTo>
                    <a:pt x="5081" y="339"/>
                  </a:lnTo>
                  <a:lnTo>
                    <a:pt x="5084" y="340"/>
                  </a:lnTo>
                  <a:lnTo>
                    <a:pt x="5087" y="342"/>
                  </a:lnTo>
                  <a:lnTo>
                    <a:pt x="5090" y="343"/>
                  </a:lnTo>
                  <a:lnTo>
                    <a:pt x="5094" y="345"/>
                  </a:lnTo>
                  <a:lnTo>
                    <a:pt x="5097" y="346"/>
                  </a:lnTo>
                  <a:lnTo>
                    <a:pt x="5100" y="347"/>
                  </a:lnTo>
                  <a:lnTo>
                    <a:pt x="5103" y="349"/>
                  </a:lnTo>
                  <a:lnTo>
                    <a:pt x="5107" y="350"/>
                  </a:lnTo>
                  <a:lnTo>
                    <a:pt x="5110" y="351"/>
                  </a:lnTo>
                  <a:lnTo>
                    <a:pt x="5113" y="353"/>
                  </a:lnTo>
                  <a:lnTo>
                    <a:pt x="5116" y="354"/>
                  </a:lnTo>
                  <a:lnTo>
                    <a:pt x="5120" y="355"/>
                  </a:lnTo>
                  <a:lnTo>
                    <a:pt x="5123" y="357"/>
                  </a:lnTo>
                  <a:lnTo>
                    <a:pt x="5126" y="358"/>
                  </a:lnTo>
                  <a:lnTo>
                    <a:pt x="5129" y="359"/>
                  </a:lnTo>
                  <a:lnTo>
                    <a:pt x="5133" y="361"/>
                  </a:lnTo>
                  <a:lnTo>
                    <a:pt x="5136" y="362"/>
                  </a:lnTo>
                  <a:lnTo>
                    <a:pt x="5139" y="363"/>
                  </a:lnTo>
                  <a:lnTo>
                    <a:pt x="5143" y="365"/>
                  </a:lnTo>
                  <a:lnTo>
                    <a:pt x="5146" y="366"/>
                  </a:lnTo>
                  <a:lnTo>
                    <a:pt x="5149" y="367"/>
                  </a:lnTo>
                  <a:lnTo>
                    <a:pt x="5152" y="368"/>
                  </a:lnTo>
                  <a:lnTo>
                    <a:pt x="5156" y="370"/>
                  </a:lnTo>
                  <a:lnTo>
                    <a:pt x="5159" y="371"/>
                  </a:lnTo>
                  <a:lnTo>
                    <a:pt x="5162" y="372"/>
                  </a:lnTo>
                  <a:lnTo>
                    <a:pt x="5165" y="373"/>
                  </a:lnTo>
                  <a:lnTo>
                    <a:pt x="5169" y="374"/>
                  </a:lnTo>
                  <a:lnTo>
                    <a:pt x="5172" y="376"/>
                  </a:lnTo>
                  <a:lnTo>
                    <a:pt x="5175" y="377"/>
                  </a:lnTo>
                  <a:lnTo>
                    <a:pt x="5178" y="378"/>
                  </a:lnTo>
                  <a:lnTo>
                    <a:pt x="5182" y="379"/>
                  </a:lnTo>
                  <a:lnTo>
                    <a:pt x="5185" y="380"/>
                  </a:lnTo>
                  <a:lnTo>
                    <a:pt x="5188" y="382"/>
                  </a:lnTo>
                  <a:lnTo>
                    <a:pt x="5191" y="383"/>
                  </a:lnTo>
                  <a:lnTo>
                    <a:pt x="5195" y="384"/>
                  </a:lnTo>
                  <a:lnTo>
                    <a:pt x="5198" y="385"/>
                  </a:lnTo>
                  <a:lnTo>
                    <a:pt x="5201" y="386"/>
                  </a:lnTo>
                  <a:lnTo>
                    <a:pt x="5204" y="387"/>
                  </a:lnTo>
                  <a:lnTo>
                    <a:pt x="5208" y="388"/>
                  </a:lnTo>
                  <a:lnTo>
                    <a:pt x="5211" y="389"/>
                  </a:lnTo>
                  <a:lnTo>
                    <a:pt x="5214" y="390"/>
                  </a:lnTo>
                  <a:lnTo>
                    <a:pt x="5218" y="392"/>
                  </a:lnTo>
                  <a:lnTo>
                    <a:pt x="5221" y="393"/>
                  </a:lnTo>
                  <a:lnTo>
                    <a:pt x="5224" y="394"/>
                  </a:lnTo>
                  <a:lnTo>
                    <a:pt x="5227" y="395"/>
                  </a:lnTo>
                  <a:lnTo>
                    <a:pt x="5231" y="396"/>
                  </a:lnTo>
                  <a:lnTo>
                    <a:pt x="5234" y="397"/>
                  </a:lnTo>
                  <a:lnTo>
                    <a:pt x="5237" y="398"/>
                  </a:lnTo>
                  <a:lnTo>
                    <a:pt x="5240" y="399"/>
                  </a:lnTo>
                  <a:lnTo>
                    <a:pt x="5244" y="399"/>
                  </a:lnTo>
                  <a:lnTo>
                    <a:pt x="5247" y="400"/>
                  </a:lnTo>
                  <a:lnTo>
                    <a:pt x="5250" y="401"/>
                  </a:lnTo>
                  <a:lnTo>
                    <a:pt x="5253" y="402"/>
                  </a:lnTo>
                  <a:lnTo>
                    <a:pt x="5257" y="403"/>
                  </a:lnTo>
                  <a:lnTo>
                    <a:pt x="5260" y="404"/>
                  </a:lnTo>
                  <a:lnTo>
                    <a:pt x="5263" y="405"/>
                  </a:lnTo>
                  <a:lnTo>
                    <a:pt x="5266" y="406"/>
                  </a:lnTo>
                  <a:lnTo>
                    <a:pt x="5270" y="407"/>
                  </a:lnTo>
                  <a:lnTo>
                    <a:pt x="5273" y="408"/>
                  </a:lnTo>
                  <a:lnTo>
                    <a:pt x="5276" y="408"/>
                  </a:lnTo>
                  <a:lnTo>
                    <a:pt x="5279" y="409"/>
                  </a:lnTo>
                  <a:lnTo>
                    <a:pt x="5283" y="410"/>
                  </a:lnTo>
                  <a:lnTo>
                    <a:pt x="5286" y="411"/>
                  </a:lnTo>
                  <a:lnTo>
                    <a:pt x="5289" y="412"/>
                  </a:lnTo>
                  <a:lnTo>
                    <a:pt x="5293" y="413"/>
                  </a:lnTo>
                  <a:lnTo>
                    <a:pt x="5296" y="413"/>
                  </a:lnTo>
                  <a:lnTo>
                    <a:pt x="5299" y="414"/>
                  </a:lnTo>
                  <a:lnTo>
                    <a:pt x="5302" y="415"/>
                  </a:lnTo>
                  <a:lnTo>
                    <a:pt x="5306" y="416"/>
                  </a:lnTo>
                  <a:lnTo>
                    <a:pt x="5309" y="416"/>
                  </a:lnTo>
                  <a:lnTo>
                    <a:pt x="5312" y="417"/>
                  </a:lnTo>
                  <a:lnTo>
                    <a:pt x="5315" y="418"/>
                  </a:lnTo>
                  <a:lnTo>
                    <a:pt x="5319" y="418"/>
                  </a:lnTo>
                  <a:lnTo>
                    <a:pt x="5322" y="419"/>
                  </a:lnTo>
                  <a:lnTo>
                    <a:pt x="5325" y="420"/>
                  </a:lnTo>
                  <a:lnTo>
                    <a:pt x="5328" y="420"/>
                  </a:lnTo>
                  <a:lnTo>
                    <a:pt x="5332" y="421"/>
                  </a:lnTo>
                  <a:lnTo>
                    <a:pt x="5335" y="422"/>
                  </a:lnTo>
                  <a:lnTo>
                    <a:pt x="5338" y="422"/>
                  </a:lnTo>
                  <a:lnTo>
                    <a:pt x="5341" y="423"/>
                  </a:lnTo>
                  <a:lnTo>
                    <a:pt x="5345" y="424"/>
                  </a:lnTo>
                  <a:lnTo>
                    <a:pt x="5348" y="424"/>
                  </a:lnTo>
                  <a:lnTo>
                    <a:pt x="5351" y="425"/>
                  </a:lnTo>
                  <a:lnTo>
                    <a:pt x="5354" y="425"/>
                  </a:lnTo>
                  <a:lnTo>
                    <a:pt x="5358" y="426"/>
                  </a:lnTo>
                  <a:lnTo>
                    <a:pt x="5361" y="427"/>
                  </a:lnTo>
                  <a:lnTo>
                    <a:pt x="5364" y="427"/>
                  </a:lnTo>
                  <a:lnTo>
                    <a:pt x="5368" y="428"/>
                  </a:lnTo>
                  <a:lnTo>
                    <a:pt x="5371" y="428"/>
                  </a:lnTo>
                  <a:lnTo>
                    <a:pt x="5374" y="429"/>
                  </a:lnTo>
                  <a:lnTo>
                    <a:pt x="5377" y="429"/>
                  </a:lnTo>
                  <a:lnTo>
                    <a:pt x="5381" y="430"/>
                  </a:lnTo>
                  <a:lnTo>
                    <a:pt x="5384" y="430"/>
                  </a:lnTo>
                  <a:lnTo>
                    <a:pt x="5387" y="431"/>
                  </a:lnTo>
                  <a:lnTo>
                    <a:pt x="5390" y="431"/>
                  </a:lnTo>
                  <a:lnTo>
                    <a:pt x="5394" y="432"/>
                  </a:lnTo>
                  <a:lnTo>
                    <a:pt x="5397" y="432"/>
                  </a:lnTo>
                  <a:lnTo>
                    <a:pt x="5400" y="433"/>
                  </a:lnTo>
                  <a:lnTo>
                    <a:pt x="5403" y="433"/>
                  </a:lnTo>
                  <a:lnTo>
                    <a:pt x="5407" y="434"/>
                  </a:lnTo>
                  <a:lnTo>
                    <a:pt x="5410" y="434"/>
                  </a:lnTo>
                  <a:lnTo>
                    <a:pt x="5413" y="435"/>
                  </a:lnTo>
                  <a:lnTo>
                    <a:pt x="5416" y="435"/>
                  </a:lnTo>
                  <a:lnTo>
                    <a:pt x="5420" y="435"/>
                  </a:lnTo>
                  <a:lnTo>
                    <a:pt x="5423" y="436"/>
                  </a:lnTo>
                  <a:lnTo>
                    <a:pt x="5426" y="436"/>
                  </a:lnTo>
                  <a:lnTo>
                    <a:pt x="5429" y="437"/>
                  </a:lnTo>
                  <a:lnTo>
                    <a:pt x="5433" y="437"/>
                  </a:lnTo>
                  <a:lnTo>
                    <a:pt x="5436" y="437"/>
                  </a:lnTo>
                  <a:lnTo>
                    <a:pt x="5439" y="438"/>
                  </a:lnTo>
                  <a:lnTo>
                    <a:pt x="5443" y="438"/>
                  </a:lnTo>
                  <a:lnTo>
                    <a:pt x="5446" y="439"/>
                  </a:lnTo>
                  <a:lnTo>
                    <a:pt x="5449" y="439"/>
                  </a:lnTo>
                  <a:lnTo>
                    <a:pt x="5452" y="439"/>
                  </a:lnTo>
                  <a:lnTo>
                    <a:pt x="5456" y="440"/>
                  </a:lnTo>
                  <a:lnTo>
                    <a:pt x="5459" y="440"/>
                  </a:lnTo>
                  <a:lnTo>
                    <a:pt x="5462" y="440"/>
                  </a:lnTo>
                  <a:lnTo>
                    <a:pt x="5465" y="441"/>
                  </a:lnTo>
                  <a:lnTo>
                    <a:pt x="5469" y="441"/>
                  </a:lnTo>
                  <a:lnTo>
                    <a:pt x="5472" y="441"/>
                  </a:lnTo>
                  <a:lnTo>
                    <a:pt x="5475" y="442"/>
                  </a:lnTo>
                  <a:lnTo>
                    <a:pt x="5478" y="442"/>
                  </a:lnTo>
                  <a:lnTo>
                    <a:pt x="5482" y="442"/>
                  </a:lnTo>
                  <a:lnTo>
                    <a:pt x="5485" y="443"/>
                  </a:lnTo>
                  <a:lnTo>
                    <a:pt x="5488" y="443"/>
                  </a:lnTo>
                  <a:lnTo>
                    <a:pt x="5491" y="443"/>
                  </a:lnTo>
                  <a:lnTo>
                    <a:pt x="5495" y="443"/>
                  </a:lnTo>
                  <a:lnTo>
                    <a:pt x="5498" y="444"/>
                  </a:lnTo>
                  <a:lnTo>
                    <a:pt x="5501" y="444"/>
                  </a:lnTo>
                  <a:lnTo>
                    <a:pt x="5505" y="444"/>
                  </a:lnTo>
                  <a:lnTo>
                    <a:pt x="5508" y="444"/>
                  </a:lnTo>
                  <a:lnTo>
                    <a:pt x="5511" y="445"/>
                  </a:lnTo>
                  <a:lnTo>
                    <a:pt x="5514" y="445"/>
                  </a:lnTo>
                  <a:lnTo>
                    <a:pt x="5518" y="445"/>
                  </a:lnTo>
                  <a:lnTo>
                    <a:pt x="5521" y="445"/>
                  </a:lnTo>
                  <a:lnTo>
                    <a:pt x="5524" y="446"/>
                  </a:lnTo>
                  <a:lnTo>
                    <a:pt x="5527" y="446"/>
                  </a:lnTo>
                  <a:lnTo>
                    <a:pt x="5531" y="446"/>
                  </a:lnTo>
                  <a:lnTo>
                    <a:pt x="5534" y="446"/>
                  </a:lnTo>
                  <a:lnTo>
                    <a:pt x="5537" y="447"/>
                  </a:lnTo>
                  <a:lnTo>
                    <a:pt x="5540" y="447"/>
                  </a:lnTo>
                  <a:lnTo>
                    <a:pt x="5544" y="447"/>
                  </a:lnTo>
                  <a:lnTo>
                    <a:pt x="5547" y="447"/>
                  </a:lnTo>
                  <a:lnTo>
                    <a:pt x="5550" y="447"/>
                  </a:lnTo>
                  <a:lnTo>
                    <a:pt x="5553" y="448"/>
                  </a:lnTo>
                  <a:lnTo>
                    <a:pt x="5557" y="448"/>
                  </a:lnTo>
                  <a:lnTo>
                    <a:pt x="5560" y="448"/>
                  </a:lnTo>
                  <a:lnTo>
                    <a:pt x="5563" y="448"/>
                  </a:lnTo>
                  <a:lnTo>
                    <a:pt x="5566" y="448"/>
                  </a:lnTo>
                  <a:lnTo>
                    <a:pt x="5570" y="448"/>
                  </a:lnTo>
                  <a:lnTo>
                    <a:pt x="5573" y="448"/>
                  </a:lnTo>
                  <a:lnTo>
                    <a:pt x="5576" y="449"/>
                  </a:lnTo>
                  <a:lnTo>
                    <a:pt x="5580" y="449"/>
                  </a:lnTo>
                  <a:lnTo>
                    <a:pt x="5583" y="449"/>
                  </a:lnTo>
                  <a:lnTo>
                    <a:pt x="5586" y="449"/>
                  </a:lnTo>
                  <a:lnTo>
                    <a:pt x="5589" y="449"/>
                  </a:lnTo>
                  <a:lnTo>
                    <a:pt x="5593" y="449"/>
                  </a:lnTo>
                  <a:lnTo>
                    <a:pt x="5596" y="449"/>
                  </a:lnTo>
                  <a:lnTo>
                    <a:pt x="5599" y="450"/>
                  </a:lnTo>
                  <a:lnTo>
                    <a:pt x="5602" y="450"/>
                  </a:lnTo>
                  <a:lnTo>
                    <a:pt x="5606" y="450"/>
                  </a:lnTo>
                  <a:lnTo>
                    <a:pt x="5609" y="450"/>
                  </a:lnTo>
                  <a:lnTo>
                    <a:pt x="5612" y="450"/>
                  </a:lnTo>
                  <a:lnTo>
                    <a:pt x="5615" y="450"/>
                  </a:lnTo>
                  <a:lnTo>
                    <a:pt x="5619" y="450"/>
                  </a:lnTo>
                  <a:lnTo>
                    <a:pt x="5622" y="450"/>
                  </a:lnTo>
                  <a:lnTo>
                    <a:pt x="5625" y="450"/>
                  </a:lnTo>
                  <a:lnTo>
                    <a:pt x="5628" y="451"/>
                  </a:lnTo>
                  <a:lnTo>
                    <a:pt x="5632" y="451"/>
                  </a:lnTo>
                  <a:lnTo>
                    <a:pt x="5635" y="451"/>
                  </a:lnTo>
                  <a:lnTo>
                    <a:pt x="5638" y="451"/>
                  </a:lnTo>
                  <a:lnTo>
                    <a:pt x="5641" y="451"/>
                  </a:lnTo>
                  <a:lnTo>
                    <a:pt x="5645" y="451"/>
                  </a:lnTo>
                  <a:lnTo>
                    <a:pt x="5648" y="451"/>
                  </a:lnTo>
                  <a:lnTo>
                    <a:pt x="5651" y="451"/>
                  </a:lnTo>
                  <a:lnTo>
                    <a:pt x="5655" y="451"/>
                  </a:lnTo>
                  <a:lnTo>
                    <a:pt x="5658" y="451"/>
                  </a:lnTo>
                  <a:lnTo>
                    <a:pt x="5661" y="451"/>
                  </a:lnTo>
                  <a:lnTo>
                    <a:pt x="5664" y="451"/>
                  </a:lnTo>
                  <a:lnTo>
                    <a:pt x="5668" y="451"/>
                  </a:lnTo>
                  <a:lnTo>
                    <a:pt x="5671" y="451"/>
                  </a:lnTo>
                  <a:lnTo>
                    <a:pt x="5674" y="451"/>
                  </a:lnTo>
                  <a:lnTo>
                    <a:pt x="5677" y="451"/>
                  </a:lnTo>
                  <a:lnTo>
                    <a:pt x="5681" y="451"/>
                  </a:lnTo>
                  <a:lnTo>
                    <a:pt x="5684" y="452"/>
                  </a:lnTo>
                  <a:lnTo>
                    <a:pt x="5687" y="452"/>
                  </a:lnTo>
                  <a:lnTo>
                    <a:pt x="5690" y="452"/>
                  </a:lnTo>
                  <a:lnTo>
                    <a:pt x="5694" y="452"/>
                  </a:lnTo>
                  <a:lnTo>
                    <a:pt x="5697" y="452"/>
                  </a:lnTo>
                  <a:lnTo>
                    <a:pt x="5700" y="452"/>
                  </a:lnTo>
                  <a:lnTo>
                    <a:pt x="5703" y="452"/>
                  </a:lnTo>
                  <a:lnTo>
                    <a:pt x="5707" y="452"/>
                  </a:lnTo>
                  <a:lnTo>
                    <a:pt x="5710" y="452"/>
                  </a:lnTo>
                  <a:lnTo>
                    <a:pt x="5713" y="452"/>
                  </a:lnTo>
                  <a:lnTo>
                    <a:pt x="5716" y="452"/>
                  </a:lnTo>
                  <a:lnTo>
                    <a:pt x="5720" y="452"/>
                  </a:lnTo>
                  <a:lnTo>
                    <a:pt x="5723" y="452"/>
                  </a:lnTo>
                  <a:lnTo>
                    <a:pt x="5726" y="452"/>
                  </a:lnTo>
                  <a:lnTo>
                    <a:pt x="5730" y="452"/>
                  </a:lnTo>
                  <a:lnTo>
                    <a:pt x="5733" y="452"/>
                  </a:lnTo>
                  <a:lnTo>
                    <a:pt x="5736" y="452"/>
                  </a:lnTo>
                  <a:lnTo>
                    <a:pt x="5739" y="452"/>
                  </a:lnTo>
                  <a:lnTo>
                    <a:pt x="5743" y="452"/>
                  </a:lnTo>
                  <a:lnTo>
                    <a:pt x="5746" y="452"/>
                  </a:lnTo>
                  <a:lnTo>
                    <a:pt x="5749" y="452"/>
                  </a:lnTo>
                  <a:lnTo>
                    <a:pt x="5752" y="452"/>
                  </a:lnTo>
                  <a:lnTo>
                    <a:pt x="5756" y="452"/>
                  </a:lnTo>
                  <a:lnTo>
                    <a:pt x="5759" y="452"/>
                  </a:lnTo>
                  <a:lnTo>
                    <a:pt x="5762" y="452"/>
                  </a:lnTo>
                  <a:lnTo>
                    <a:pt x="5765" y="452"/>
                  </a:lnTo>
                  <a:lnTo>
                    <a:pt x="5769" y="452"/>
                  </a:lnTo>
                  <a:lnTo>
                    <a:pt x="5772" y="452"/>
                  </a:lnTo>
                  <a:lnTo>
                    <a:pt x="5775" y="453"/>
                  </a:lnTo>
                  <a:lnTo>
                    <a:pt x="5778" y="453"/>
                  </a:lnTo>
                  <a:lnTo>
                    <a:pt x="5782" y="453"/>
                  </a:lnTo>
                  <a:lnTo>
                    <a:pt x="5785" y="453"/>
                  </a:lnTo>
                  <a:lnTo>
                    <a:pt x="5788" y="453"/>
                  </a:lnTo>
                  <a:lnTo>
                    <a:pt x="5791" y="453"/>
                  </a:lnTo>
                  <a:lnTo>
                    <a:pt x="5795" y="453"/>
                  </a:lnTo>
                  <a:lnTo>
                    <a:pt x="5798" y="453"/>
                  </a:lnTo>
                  <a:lnTo>
                    <a:pt x="5801" y="453"/>
                  </a:lnTo>
                  <a:lnTo>
                    <a:pt x="5805" y="453"/>
                  </a:lnTo>
                  <a:lnTo>
                    <a:pt x="5808" y="453"/>
                  </a:lnTo>
                  <a:lnTo>
                    <a:pt x="5811" y="453"/>
                  </a:lnTo>
                  <a:lnTo>
                    <a:pt x="5814" y="453"/>
                  </a:lnTo>
                  <a:lnTo>
                    <a:pt x="5818" y="453"/>
                  </a:lnTo>
                  <a:lnTo>
                    <a:pt x="5821" y="453"/>
                  </a:lnTo>
                  <a:lnTo>
                    <a:pt x="5824" y="453"/>
                  </a:lnTo>
                  <a:lnTo>
                    <a:pt x="5827" y="453"/>
                  </a:lnTo>
                  <a:lnTo>
                    <a:pt x="5831" y="453"/>
                  </a:lnTo>
                  <a:lnTo>
                    <a:pt x="5834" y="453"/>
                  </a:lnTo>
                  <a:lnTo>
                    <a:pt x="5837" y="453"/>
                  </a:lnTo>
                  <a:lnTo>
                    <a:pt x="5840" y="453"/>
                  </a:lnTo>
                  <a:lnTo>
                    <a:pt x="5844" y="453"/>
                  </a:lnTo>
                  <a:lnTo>
                    <a:pt x="5847" y="453"/>
                  </a:lnTo>
                  <a:lnTo>
                    <a:pt x="5850" y="453"/>
                  </a:lnTo>
                  <a:lnTo>
                    <a:pt x="5853" y="453"/>
                  </a:lnTo>
                  <a:lnTo>
                    <a:pt x="5857" y="453"/>
                  </a:lnTo>
                  <a:lnTo>
                    <a:pt x="5860" y="453"/>
                  </a:lnTo>
                  <a:lnTo>
                    <a:pt x="5863" y="453"/>
                  </a:lnTo>
                  <a:lnTo>
                    <a:pt x="5867" y="453"/>
                  </a:lnTo>
                  <a:lnTo>
                    <a:pt x="5870" y="453"/>
                  </a:lnTo>
                  <a:lnTo>
                    <a:pt x="5873" y="453"/>
                  </a:lnTo>
                  <a:lnTo>
                    <a:pt x="5876" y="453"/>
                  </a:lnTo>
                  <a:lnTo>
                    <a:pt x="5880" y="453"/>
                  </a:lnTo>
                  <a:lnTo>
                    <a:pt x="5883" y="453"/>
                  </a:lnTo>
                  <a:lnTo>
                    <a:pt x="5886" y="453"/>
                  </a:lnTo>
                  <a:lnTo>
                    <a:pt x="5889" y="453"/>
                  </a:lnTo>
                  <a:lnTo>
                    <a:pt x="5893" y="453"/>
                  </a:lnTo>
                  <a:lnTo>
                    <a:pt x="5896" y="453"/>
                  </a:lnTo>
                  <a:lnTo>
                    <a:pt x="5899" y="453"/>
                  </a:lnTo>
                  <a:lnTo>
                    <a:pt x="5902" y="453"/>
                  </a:lnTo>
                  <a:lnTo>
                    <a:pt x="5906" y="453"/>
                  </a:lnTo>
                  <a:lnTo>
                    <a:pt x="5909" y="453"/>
                  </a:lnTo>
                  <a:lnTo>
                    <a:pt x="5912" y="453"/>
                  </a:lnTo>
                  <a:lnTo>
                    <a:pt x="5915" y="453"/>
                  </a:lnTo>
                  <a:lnTo>
                    <a:pt x="5919" y="453"/>
                  </a:lnTo>
                  <a:lnTo>
                    <a:pt x="5922" y="453"/>
                  </a:lnTo>
                  <a:lnTo>
                    <a:pt x="5925" y="453"/>
                  </a:lnTo>
                  <a:lnTo>
                    <a:pt x="5928" y="453"/>
                  </a:lnTo>
                  <a:lnTo>
                    <a:pt x="5932" y="453"/>
                  </a:lnTo>
                  <a:lnTo>
                    <a:pt x="5935" y="453"/>
                  </a:lnTo>
                  <a:lnTo>
                    <a:pt x="5938" y="453"/>
                  </a:lnTo>
                  <a:lnTo>
                    <a:pt x="5942" y="453"/>
                  </a:lnTo>
                  <a:lnTo>
                    <a:pt x="5945" y="453"/>
                  </a:lnTo>
                  <a:lnTo>
                    <a:pt x="5948" y="453"/>
                  </a:lnTo>
                  <a:lnTo>
                    <a:pt x="5951" y="453"/>
                  </a:lnTo>
                  <a:lnTo>
                    <a:pt x="5955" y="452"/>
                  </a:lnTo>
                  <a:lnTo>
                    <a:pt x="5958" y="452"/>
                  </a:lnTo>
                  <a:lnTo>
                    <a:pt x="5961" y="452"/>
                  </a:lnTo>
                  <a:lnTo>
                    <a:pt x="5964" y="452"/>
                  </a:lnTo>
                  <a:lnTo>
                    <a:pt x="5968" y="452"/>
                  </a:lnTo>
                  <a:lnTo>
                    <a:pt x="5971" y="452"/>
                  </a:lnTo>
                  <a:lnTo>
                    <a:pt x="5974" y="452"/>
                  </a:lnTo>
                  <a:lnTo>
                    <a:pt x="5977" y="451"/>
                  </a:lnTo>
                  <a:lnTo>
                    <a:pt x="5981" y="451"/>
                  </a:lnTo>
                  <a:lnTo>
                    <a:pt x="5984" y="451"/>
                  </a:lnTo>
                  <a:lnTo>
                    <a:pt x="5987" y="451"/>
                  </a:lnTo>
                  <a:lnTo>
                    <a:pt x="5990" y="451"/>
                  </a:lnTo>
                  <a:lnTo>
                    <a:pt x="5994" y="450"/>
                  </a:lnTo>
                  <a:lnTo>
                    <a:pt x="5997" y="450"/>
                  </a:lnTo>
                  <a:lnTo>
                    <a:pt x="6000" y="450"/>
                  </a:lnTo>
                  <a:lnTo>
                    <a:pt x="6003" y="450"/>
                  </a:lnTo>
                  <a:lnTo>
                    <a:pt x="6007" y="449"/>
                  </a:lnTo>
                  <a:lnTo>
                    <a:pt x="6010" y="449"/>
                  </a:lnTo>
                  <a:lnTo>
                    <a:pt x="6013" y="449"/>
                  </a:lnTo>
                  <a:lnTo>
                    <a:pt x="6017" y="449"/>
                  </a:lnTo>
                  <a:lnTo>
                    <a:pt x="6020" y="448"/>
                  </a:lnTo>
                  <a:lnTo>
                    <a:pt x="6023" y="448"/>
                  </a:lnTo>
                  <a:lnTo>
                    <a:pt x="6026" y="448"/>
                  </a:lnTo>
                  <a:lnTo>
                    <a:pt x="6030" y="447"/>
                  </a:lnTo>
                  <a:lnTo>
                    <a:pt x="6033" y="447"/>
                  </a:lnTo>
                  <a:lnTo>
                    <a:pt x="6036" y="447"/>
                  </a:lnTo>
                  <a:lnTo>
                    <a:pt x="6039" y="446"/>
                  </a:lnTo>
                  <a:lnTo>
                    <a:pt x="6043" y="446"/>
                  </a:lnTo>
                  <a:lnTo>
                    <a:pt x="6046" y="446"/>
                  </a:lnTo>
                  <a:lnTo>
                    <a:pt x="6049" y="445"/>
                  </a:lnTo>
                  <a:lnTo>
                    <a:pt x="6052" y="445"/>
                  </a:lnTo>
                  <a:lnTo>
                    <a:pt x="6056" y="445"/>
                  </a:lnTo>
                  <a:lnTo>
                    <a:pt x="6059" y="444"/>
                  </a:lnTo>
                  <a:lnTo>
                    <a:pt x="6062" y="444"/>
                  </a:lnTo>
                  <a:lnTo>
                    <a:pt x="6065" y="443"/>
                  </a:lnTo>
                  <a:lnTo>
                    <a:pt x="6069" y="443"/>
                  </a:lnTo>
                  <a:lnTo>
                    <a:pt x="6072" y="442"/>
                  </a:lnTo>
                  <a:lnTo>
                    <a:pt x="6075" y="442"/>
                  </a:lnTo>
                  <a:lnTo>
                    <a:pt x="6078" y="442"/>
                  </a:lnTo>
                  <a:lnTo>
                    <a:pt x="6082" y="441"/>
                  </a:lnTo>
                  <a:lnTo>
                    <a:pt x="6085" y="441"/>
                  </a:lnTo>
                  <a:lnTo>
                    <a:pt x="6088" y="440"/>
                  </a:lnTo>
                  <a:lnTo>
                    <a:pt x="6092" y="440"/>
                  </a:lnTo>
                  <a:lnTo>
                    <a:pt x="6095" y="439"/>
                  </a:lnTo>
                  <a:lnTo>
                    <a:pt x="6098" y="439"/>
                  </a:lnTo>
                  <a:lnTo>
                    <a:pt x="6101" y="438"/>
                  </a:lnTo>
                  <a:lnTo>
                    <a:pt x="6105" y="438"/>
                  </a:lnTo>
                  <a:lnTo>
                    <a:pt x="6108" y="437"/>
                  </a:lnTo>
                  <a:lnTo>
                    <a:pt x="6111" y="437"/>
                  </a:lnTo>
                  <a:lnTo>
                    <a:pt x="6114" y="436"/>
                  </a:lnTo>
                  <a:lnTo>
                    <a:pt x="6118" y="436"/>
                  </a:lnTo>
                  <a:lnTo>
                    <a:pt x="6121" y="435"/>
                  </a:lnTo>
                  <a:lnTo>
                    <a:pt x="6124" y="435"/>
                  </a:lnTo>
                  <a:lnTo>
                    <a:pt x="6127" y="434"/>
                  </a:lnTo>
                  <a:lnTo>
                    <a:pt x="6131" y="434"/>
                  </a:lnTo>
                  <a:lnTo>
                    <a:pt x="6134" y="433"/>
                  </a:lnTo>
                  <a:lnTo>
                    <a:pt x="6137" y="433"/>
                  </a:lnTo>
                  <a:lnTo>
                    <a:pt x="6140" y="432"/>
                  </a:lnTo>
                  <a:lnTo>
                    <a:pt x="6144" y="431"/>
                  </a:lnTo>
                  <a:lnTo>
                    <a:pt x="6147" y="431"/>
                  </a:lnTo>
                  <a:lnTo>
                    <a:pt x="6150" y="430"/>
                  </a:lnTo>
                  <a:lnTo>
                    <a:pt x="6153" y="430"/>
                  </a:lnTo>
                  <a:lnTo>
                    <a:pt x="6157" y="429"/>
                  </a:lnTo>
                  <a:lnTo>
                    <a:pt x="6160" y="429"/>
                  </a:lnTo>
                  <a:lnTo>
                    <a:pt x="6163" y="428"/>
                  </a:lnTo>
                  <a:lnTo>
                    <a:pt x="6167" y="427"/>
                  </a:lnTo>
                  <a:lnTo>
                    <a:pt x="6170" y="427"/>
                  </a:lnTo>
                  <a:lnTo>
                    <a:pt x="6173" y="426"/>
                  </a:lnTo>
                  <a:lnTo>
                    <a:pt x="6176" y="426"/>
                  </a:lnTo>
                  <a:lnTo>
                    <a:pt x="6180" y="425"/>
                  </a:lnTo>
                  <a:lnTo>
                    <a:pt x="6183" y="425"/>
                  </a:lnTo>
                  <a:lnTo>
                    <a:pt x="6186" y="424"/>
                  </a:lnTo>
                  <a:lnTo>
                    <a:pt x="6189" y="423"/>
                  </a:lnTo>
                  <a:lnTo>
                    <a:pt x="6193" y="423"/>
                  </a:lnTo>
                  <a:lnTo>
                    <a:pt x="6196" y="422"/>
                  </a:lnTo>
                  <a:lnTo>
                    <a:pt x="6199" y="422"/>
                  </a:lnTo>
                  <a:lnTo>
                    <a:pt x="6202" y="421"/>
                  </a:lnTo>
                  <a:lnTo>
                    <a:pt x="6206" y="421"/>
                  </a:lnTo>
                  <a:lnTo>
                    <a:pt x="6209" y="420"/>
                  </a:lnTo>
                  <a:lnTo>
                    <a:pt x="6212" y="420"/>
                  </a:lnTo>
                  <a:lnTo>
                    <a:pt x="6215" y="419"/>
                  </a:lnTo>
                  <a:lnTo>
                    <a:pt x="6219" y="418"/>
                  </a:lnTo>
                  <a:lnTo>
                    <a:pt x="6222" y="418"/>
                  </a:lnTo>
                  <a:lnTo>
                    <a:pt x="6225" y="417"/>
                  </a:lnTo>
                  <a:lnTo>
                    <a:pt x="6229" y="417"/>
                  </a:lnTo>
                  <a:lnTo>
                    <a:pt x="6232" y="416"/>
                  </a:lnTo>
                  <a:lnTo>
                    <a:pt x="6235" y="416"/>
                  </a:lnTo>
                  <a:lnTo>
                    <a:pt x="6238" y="415"/>
                  </a:lnTo>
                  <a:lnTo>
                    <a:pt x="6242" y="415"/>
                  </a:lnTo>
                  <a:lnTo>
                    <a:pt x="6245" y="414"/>
                  </a:lnTo>
                  <a:lnTo>
                    <a:pt x="6248" y="414"/>
                  </a:lnTo>
                  <a:lnTo>
                    <a:pt x="6251" y="413"/>
                  </a:lnTo>
                  <a:lnTo>
                    <a:pt x="6255" y="413"/>
                  </a:lnTo>
                  <a:lnTo>
                    <a:pt x="6258" y="412"/>
                  </a:lnTo>
                  <a:lnTo>
                    <a:pt x="6261" y="412"/>
                  </a:lnTo>
                  <a:lnTo>
                    <a:pt x="6264" y="411"/>
                  </a:lnTo>
                  <a:lnTo>
                    <a:pt x="6268" y="411"/>
                  </a:lnTo>
                  <a:lnTo>
                    <a:pt x="6271" y="410"/>
                  </a:lnTo>
                  <a:lnTo>
                    <a:pt x="6274" y="410"/>
                  </a:lnTo>
                  <a:lnTo>
                    <a:pt x="6277" y="409"/>
                  </a:lnTo>
                  <a:lnTo>
                    <a:pt x="6281" y="409"/>
                  </a:lnTo>
                  <a:lnTo>
                    <a:pt x="6284" y="408"/>
                  </a:lnTo>
                  <a:lnTo>
                    <a:pt x="6287" y="408"/>
                  </a:lnTo>
                  <a:lnTo>
                    <a:pt x="6290" y="407"/>
                  </a:lnTo>
                  <a:lnTo>
                    <a:pt x="6294" y="407"/>
                  </a:lnTo>
                  <a:lnTo>
                    <a:pt x="6297" y="406"/>
                  </a:lnTo>
                  <a:lnTo>
                    <a:pt x="6300" y="406"/>
                  </a:lnTo>
                  <a:lnTo>
                    <a:pt x="6304" y="405"/>
                  </a:lnTo>
                  <a:lnTo>
                    <a:pt x="6307" y="405"/>
                  </a:lnTo>
                  <a:lnTo>
                    <a:pt x="6310" y="405"/>
                  </a:lnTo>
                  <a:lnTo>
                    <a:pt x="6313" y="404"/>
                  </a:lnTo>
                  <a:lnTo>
                    <a:pt x="6317" y="404"/>
                  </a:lnTo>
                  <a:lnTo>
                    <a:pt x="6320" y="403"/>
                  </a:lnTo>
                  <a:lnTo>
                    <a:pt x="6323" y="403"/>
                  </a:lnTo>
                  <a:lnTo>
                    <a:pt x="6326" y="403"/>
                  </a:lnTo>
                  <a:lnTo>
                    <a:pt x="6330" y="402"/>
                  </a:lnTo>
                  <a:lnTo>
                    <a:pt x="6333" y="402"/>
                  </a:lnTo>
                  <a:lnTo>
                    <a:pt x="6336" y="401"/>
                  </a:lnTo>
                  <a:lnTo>
                    <a:pt x="6339" y="401"/>
                  </a:lnTo>
                  <a:lnTo>
                    <a:pt x="6343" y="401"/>
                  </a:lnTo>
                  <a:lnTo>
                    <a:pt x="6346" y="400"/>
                  </a:lnTo>
                  <a:lnTo>
                    <a:pt x="6349" y="400"/>
                  </a:lnTo>
                  <a:lnTo>
                    <a:pt x="6352" y="399"/>
                  </a:lnTo>
                  <a:lnTo>
                    <a:pt x="6356" y="399"/>
                  </a:lnTo>
                  <a:lnTo>
                    <a:pt x="6359" y="399"/>
                  </a:lnTo>
                  <a:lnTo>
                    <a:pt x="6362" y="398"/>
                  </a:lnTo>
                  <a:lnTo>
                    <a:pt x="6365" y="398"/>
                  </a:lnTo>
                  <a:lnTo>
                    <a:pt x="6369" y="397"/>
                  </a:lnTo>
                  <a:lnTo>
                    <a:pt x="6372" y="397"/>
                  </a:lnTo>
                  <a:lnTo>
                    <a:pt x="6375" y="397"/>
                  </a:lnTo>
                  <a:lnTo>
                    <a:pt x="6379" y="396"/>
                  </a:lnTo>
                  <a:lnTo>
                    <a:pt x="6382" y="396"/>
                  </a:lnTo>
                  <a:lnTo>
                    <a:pt x="6385" y="396"/>
                  </a:lnTo>
                  <a:lnTo>
                    <a:pt x="6388" y="395"/>
                  </a:lnTo>
                  <a:lnTo>
                    <a:pt x="6392" y="395"/>
                  </a:lnTo>
                  <a:lnTo>
                    <a:pt x="6395" y="395"/>
                  </a:lnTo>
                  <a:lnTo>
                    <a:pt x="6398" y="394"/>
                  </a:lnTo>
                  <a:lnTo>
                    <a:pt x="6401" y="394"/>
                  </a:lnTo>
                  <a:lnTo>
                    <a:pt x="6405" y="393"/>
                  </a:lnTo>
                  <a:lnTo>
                    <a:pt x="6408" y="393"/>
                  </a:lnTo>
                  <a:lnTo>
                    <a:pt x="6411" y="393"/>
                  </a:lnTo>
                  <a:lnTo>
                    <a:pt x="6414" y="392"/>
                  </a:lnTo>
                  <a:lnTo>
                    <a:pt x="6418" y="392"/>
                  </a:lnTo>
                  <a:lnTo>
                    <a:pt x="6421" y="392"/>
                  </a:lnTo>
                  <a:lnTo>
                    <a:pt x="6424" y="391"/>
                  </a:lnTo>
                  <a:lnTo>
                    <a:pt x="6427" y="391"/>
                  </a:lnTo>
                  <a:lnTo>
                    <a:pt x="6431" y="391"/>
                  </a:lnTo>
                  <a:lnTo>
                    <a:pt x="6434" y="390"/>
                  </a:lnTo>
                  <a:lnTo>
                    <a:pt x="6437" y="390"/>
                  </a:lnTo>
                  <a:lnTo>
                    <a:pt x="6440" y="389"/>
                  </a:lnTo>
                  <a:lnTo>
                    <a:pt x="6444" y="389"/>
                  </a:lnTo>
                  <a:lnTo>
                    <a:pt x="6447" y="389"/>
                  </a:lnTo>
                  <a:lnTo>
                    <a:pt x="6450" y="388"/>
                  </a:lnTo>
                  <a:lnTo>
                    <a:pt x="6454" y="388"/>
                  </a:lnTo>
                  <a:lnTo>
                    <a:pt x="6457" y="387"/>
                  </a:lnTo>
                  <a:lnTo>
                    <a:pt x="6460" y="387"/>
                  </a:lnTo>
                  <a:lnTo>
                    <a:pt x="6463" y="387"/>
                  </a:lnTo>
                  <a:lnTo>
                    <a:pt x="6467" y="386"/>
                  </a:lnTo>
                  <a:lnTo>
                    <a:pt x="6470" y="386"/>
                  </a:lnTo>
                  <a:lnTo>
                    <a:pt x="6473" y="385"/>
                  </a:lnTo>
                  <a:lnTo>
                    <a:pt x="6476" y="385"/>
                  </a:lnTo>
                  <a:lnTo>
                    <a:pt x="6480" y="384"/>
                  </a:lnTo>
                  <a:lnTo>
                    <a:pt x="6483" y="384"/>
                  </a:lnTo>
                  <a:lnTo>
                    <a:pt x="6486" y="384"/>
                  </a:lnTo>
                  <a:lnTo>
                    <a:pt x="6489" y="383"/>
                  </a:lnTo>
                  <a:lnTo>
                    <a:pt x="6493" y="383"/>
                  </a:lnTo>
                  <a:lnTo>
                    <a:pt x="6496" y="382"/>
                  </a:lnTo>
                  <a:lnTo>
                    <a:pt x="6499" y="382"/>
                  </a:lnTo>
                  <a:lnTo>
                    <a:pt x="6502" y="381"/>
                  </a:lnTo>
                  <a:lnTo>
                    <a:pt x="6506" y="381"/>
                  </a:lnTo>
                  <a:lnTo>
                    <a:pt x="6509" y="380"/>
                  </a:lnTo>
                  <a:lnTo>
                    <a:pt x="6512" y="380"/>
                  </a:lnTo>
                  <a:lnTo>
                    <a:pt x="6515" y="379"/>
                  </a:lnTo>
                  <a:lnTo>
                    <a:pt x="6519" y="379"/>
                  </a:lnTo>
                  <a:lnTo>
                    <a:pt x="6522" y="378"/>
                  </a:lnTo>
                  <a:lnTo>
                    <a:pt x="6525" y="378"/>
                  </a:lnTo>
                  <a:lnTo>
                    <a:pt x="6529" y="377"/>
                  </a:lnTo>
                  <a:lnTo>
                    <a:pt x="6532" y="377"/>
                  </a:lnTo>
                  <a:lnTo>
                    <a:pt x="6535" y="376"/>
                  </a:lnTo>
                  <a:lnTo>
                    <a:pt x="6538" y="376"/>
                  </a:lnTo>
                  <a:lnTo>
                    <a:pt x="6542" y="375"/>
                  </a:lnTo>
                  <a:lnTo>
                    <a:pt x="6545" y="375"/>
                  </a:lnTo>
                  <a:lnTo>
                    <a:pt x="6548" y="374"/>
                  </a:lnTo>
                  <a:lnTo>
                    <a:pt x="6551" y="374"/>
                  </a:lnTo>
                  <a:lnTo>
                    <a:pt x="6555" y="373"/>
                  </a:lnTo>
                  <a:lnTo>
                    <a:pt x="6558" y="373"/>
                  </a:lnTo>
                  <a:lnTo>
                    <a:pt x="6561" y="372"/>
                  </a:lnTo>
                  <a:lnTo>
                    <a:pt x="6564" y="372"/>
                  </a:lnTo>
                  <a:lnTo>
                    <a:pt x="6568" y="371"/>
                  </a:lnTo>
                  <a:lnTo>
                    <a:pt x="6571" y="371"/>
                  </a:lnTo>
                  <a:lnTo>
                    <a:pt x="6574" y="370"/>
                  </a:lnTo>
                  <a:lnTo>
                    <a:pt x="6577" y="370"/>
                  </a:lnTo>
                  <a:lnTo>
                    <a:pt x="6581" y="369"/>
                  </a:lnTo>
                  <a:lnTo>
                    <a:pt x="6584" y="368"/>
                  </a:lnTo>
                  <a:lnTo>
                    <a:pt x="6587" y="368"/>
                  </a:lnTo>
                  <a:lnTo>
                    <a:pt x="6591" y="367"/>
                  </a:lnTo>
                  <a:lnTo>
                    <a:pt x="6594" y="367"/>
                  </a:lnTo>
                  <a:lnTo>
                    <a:pt x="6597" y="366"/>
                  </a:lnTo>
                  <a:lnTo>
                    <a:pt x="6600" y="366"/>
                  </a:lnTo>
                  <a:lnTo>
                    <a:pt x="6604" y="365"/>
                  </a:lnTo>
                  <a:lnTo>
                    <a:pt x="6607" y="364"/>
                  </a:lnTo>
                  <a:lnTo>
                    <a:pt x="6610" y="364"/>
                  </a:lnTo>
                  <a:lnTo>
                    <a:pt x="6613" y="363"/>
                  </a:lnTo>
                  <a:lnTo>
                    <a:pt x="6617" y="363"/>
                  </a:lnTo>
                  <a:lnTo>
                    <a:pt x="6620" y="362"/>
                  </a:lnTo>
                  <a:lnTo>
                    <a:pt x="6623" y="362"/>
                  </a:lnTo>
                  <a:lnTo>
                    <a:pt x="6626" y="361"/>
                  </a:lnTo>
                  <a:lnTo>
                    <a:pt x="6630" y="360"/>
                  </a:lnTo>
                  <a:lnTo>
                    <a:pt x="6633" y="360"/>
                  </a:lnTo>
                  <a:lnTo>
                    <a:pt x="6636" y="359"/>
                  </a:lnTo>
                  <a:lnTo>
                    <a:pt x="6639" y="359"/>
                  </a:lnTo>
                  <a:lnTo>
                    <a:pt x="6643" y="358"/>
                  </a:lnTo>
                  <a:lnTo>
                    <a:pt x="6646" y="358"/>
                  </a:lnTo>
                  <a:lnTo>
                    <a:pt x="6649" y="357"/>
                  </a:lnTo>
                  <a:lnTo>
                    <a:pt x="6652" y="356"/>
                  </a:lnTo>
                  <a:lnTo>
                    <a:pt x="6656" y="356"/>
                  </a:lnTo>
                  <a:lnTo>
                    <a:pt x="6659" y="355"/>
                  </a:lnTo>
                  <a:lnTo>
                    <a:pt x="6662" y="355"/>
                  </a:lnTo>
                  <a:lnTo>
                    <a:pt x="6666" y="354"/>
                  </a:lnTo>
                  <a:lnTo>
                    <a:pt x="6669" y="354"/>
                  </a:lnTo>
                  <a:lnTo>
                    <a:pt x="6672" y="353"/>
                  </a:lnTo>
                  <a:lnTo>
                    <a:pt x="6675" y="352"/>
                  </a:lnTo>
                  <a:lnTo>
                    <a:pt x="6679" y="352"/>
                  </a:lnTo>
                  <a:lnTo>
                    <a:pt x="6682" y="351"/>
                  </a:lnTo>
                  <a:lnTo>
                    <a:pt x="6685" y="351"/>
                  </a:lnTo>
                  <a:lnTo>
                    <a:pt x="6688" y="350"/>
                  </a:lnTo>
                  <a:lnTo>
                    <a:pt x="6692" y="350"/>
                  </a:lnTo>
                  <a:lnTo>
                    <a:pt x="6695" y="349"/>
                  </a:lnTo>
                  <a:lnTo>
                    <a:pt x="6698" y="349"/>
                  </a:lnTo>
                  <a:lnTo>
                    <a:pt x="6701" y="348"/>
                  </a:lnTo>
                  <a:lnTo>
                    <a:pt x="6705" y="348"/>
                  </a:lnTo>
                  <a:lnTo>
                    <a:pt x="6708" y="347"/>
                  </a:lnTo>
                  <a:lnTo>
                    <a:pt x="6711" y="346"/>
                  </a:lnTo>
                  <a:lnTo>
                    <a:pt x="6714" y="346"/>
                  </a:lnTo>
                  <a:lnTo>
                    <a:pt x="6718" y="345"/>
                  </a:lnTo>
                  <a:lnTo>
                    <a:pt x="6721" y="345"/>
                  </a:lnTo>
                  <a:lnTo>
                    <a:pt x="6724" y="344"/>
                  </a:lnTo>
                  <a:lnTo>
                    <a:pt x="6727" y="344"/>
                  </a:lnTo>
                  <a:lnTo>
                    <a:pt x="6731" y="343"/>
                  </a:lnTo>
                  <a:lnTo>
                    <a:pt x="6734" y="343"/>
                  </a:lnTo>
                  <a:lnTo>
                    <a:pt x="6737" y="343"/>
                  </a:lnTo>
                  <a:lnTo>
                    <a:pt x="6741" y="342"/>
                  </a:lnTo>
                  <a:lnTo>
                    <a:pt x="6744" y="342"/>
                  </a:lnTo>
                  <a:lnTo>
                    <a:pt x="6747" y="341"/>
                  </a:lnTo>
                  <a:lnTo>
                    <a:pt x="6750" y="341"/>
                  </a:lnTo>
                  <a:lnTo>
                    <a:pt x="6754" y="340"/>
                  </a:lnTo>
                  <a:lnTo>
                    <a:pt x="6757" y="340"/>
                  </a:lnTo>
                  <a:lnTo>
                    <a:pt x="6760" y="339"/>
                  </a:lnTo>
                  <a:lnTo>
                    <a:pt x="6763" y="339"/>
                  </a:lnTo>
                  <a:lnTo>
                    <a:pt x="6767" y="338"/>
                  </a:lnTo>
                  <a:lnTo>
                    <a:pt x="6770" y="338"/>
                  </a:lnTo>
                  <a:lnTo>
                    <a:pt x="6773" y="338"/>
                  </a:lnTo>
                  <a:lnTo>
                    <a:pt x="6776" y="337"/>
                  </a:lnTo>
                  <a:lnTo>
                    <a:pt x="6780" y="337"/>
                  </a:lnTo>
                  <a:lnTo>
                    <a:pt x="6783" y="336"/>
                  </a:lnTo>
                  <a:lnTo>
                    <a:pt x="6786" y="336"/>
                  </a:lnTo>
                  <a:lnTo>
                    <a:pt x="6789" y="336"/>
                  </a:lnTo>
                  <a:lnTo>
                    <a:pt x="6793" y="335"/>
                  </a:lnTo>
                  <a:lnTo>
                    <a:pt x="6796" y="335"/>
                  </a:lnTo>
                  <a:lnTo>
                    <a:pt x="6799" y="335"/>
                  </a:lnTo>
                  <a:lnTo>
                    <a:pt x="6802" y="334"/>
                  </a:lnTo>
                  <a:lnTo>
                    <a:pt x="6806" y="334"/>
                  </a:lnTo>
                  <a:lnTo>
                    <a:pt x="6809" y="334"/>
                  </a:lnTo>
                  <a:lnTo>
                    <a:pt x="6812" y="333"/>
                  </a:lnTo>
                  <a:lnTo>
                    <a:pt x="6816" y="333"/>
                  </a:lnTo>
                  <a:lnTo>
                    <a:pt x="6819" y="333"/>
                  </a:lnTo>
                  <a:lnTo>
                    <a:pt x="6822" y="332"/>
                  </a:lnTo>
                  <a:lnTo>
                    <a:pt x="6825" y="332"/>
                  </a:lnTo>
                  <a:lnTo>
                    <a:pt x="6829" y="332"/>
                  </a:lnTo>
                  <a:lnTo>
                    <a:pt x="6832" y="331"/>
                  </a:lnTo>
                  <a:lnTo>
                    <a:pt x="6835" y="331"/>
                  </a:lnTo>
                  <a:lnTo>
                    <a:pt x="6838" y="331"/>
                  </a:lnTo>
                  <a:lnTo>
                    <a:pt x="6842" y="330"/>
                  </a:lnTo>
                  <a:lnTo>
                    <a:pt x="6845" y="330"/>
                  </a:lnTo>
                  <a:lnTo>
                    <a:pt x="6848" y="330"/>
                  </a:lnTo>
                  <a:lnTo>
                    <a:pt x="6851" y="329"/>
                  </a:lnTo>
                  <a:lnTo>
                    <a:pt x="6855" y="329"/>
                  </a:lnTo>
                  <a:lnTo>
                    <a:pt x="6858" y="329"/>
                  </a:lnTo>
                  <a:lnTo>
                    <a:pt x="6861" y="329"/>
                  </a:lnTo>
                  <a:lnTo>
                    <a:pt x="6864" y="328"/>
                  </a:lnTo>
                  <a:lnTo>
                    <a:pt x="6868" y="328"/>
                  </a:lnTo>
                  <a:lnTo>
                    <a:pt x="6871" y="328"/>
                  </a:lnTo>
                  <a:lnTo>
                    <a:pt x="6874" y="328"/>
                  </a:lnTo>
                  <a:lnTo>
                    <a:pt x="6877" y="328"/>
                  </a:lnTo>
                  <a:lnTo>
                    <a:pt x="6881" y="327"/>
                  </a:lnTo>
                  <a:lnTo>
                    <a:pt x="6884" y="327"/>
                  </a:lnTo>
                  <a:lnTo>
                    <a:pt x="6887" y="327"/>
                  </a:lnTo>
                  <a:lnTo>
                    <a:pt x="6891" y="327"/>
                  </a:lnTo>
                  <a:lnTo>
                    <a:pt x="6894" y="326"/>
                  </a:lnTo>
                  <a:lnTo>
                    <a:pt x="6897" y="326"/>
                  </a:lnTo>
                  <a:lnTo>
                    <a:pt x="6900" y="326"/>
                  </a:lnTo>
                  <a:lnTo>
                    <a:pt x="6904" y="326"/>
                  </a:lnTo>
                  <a:lnTo>
                    <a:pt x="6907" y="326"/>
                  </a:lnTo>
                  <a:lnTo>
                    <a:pt x="6910" y="326"/>
                  </a:lnTo>
                  <a:lnTo>
                    <a:pt x="6913" y="325"/>
                  </a:lnTo>
                  <a:lnTo>
                    <a:pt x="6917" y="325"/>
                  </a:lnTo>
                  <a:lnTo>
                    <a:pt x="6920" y="325"/>
                  </a:lnTo>
                  <a:lnTo>
                    <a:pt x="6923" y="325"/>
                  </a:lnTo>
                  <a:lnTo>
                    <a:pt x="6926" y="325"/>
                  </a:lnTo>
                  <a:lnTo>
                    <a:pt x="6930" y="324"/>
                  </a:lnTo>
                  <a:lnTo>
                    <a:pt x="6933" y="324"/>
                  </a:lnTo>
                  <a:lnTo>
                    <a:pt x="6936" y="324"/>
                  </a:lnTo>
                  <a:lnTo>
                    <a:pt x="6939" y="324"/>
                  </a:lnTo>
                  <a:lnTo>
                    <a:pt x="6943" y="324"/>
                  </a:lnTo>
                  <a:lnTo>
                    <a:pt x="6946" y="324"/>
                  </a:lnTo>
                  <a:lnTo>
                    <a:pt x="6949" y="324"/>
                  </a:lnTo>
                  <a:lnTo>
                    <a:pt x="6953" y="323"/>
                  </a:lnTo>
                  <a:lnTo>
                    <a:pt x="6956" y="323"/>
                  </a:lnTo>
                  <a:lnTo>
                    <a:pt x="6959" y="323"/>
                  </a:lnTo>
                  <a:lnTo>
                    <a:pt x="6962" y="323"/>
                  </a:lnTo>
                  <a:lnTo>
                    <a:pt x="6966" y="323"/>
                  </a:lnTo>
                  <a:lnTo>
                    <a:pt x="6969" y="323"/>
                  </a:lnTo>
                  <a:lnTo>
                    <a:pt x="6972" y="323"/>
                  </a:lnTo>
                  <a:lnTo>
                    <a:pt x="6975" y="322"/>
                  </a:lnTo>
                  <a:lnTo>
                    <a:pt x="6979" y="322"/>
                  </a:lnTo>
                  <a:lnTo>
                    <a:pt x="6982" y="322"/>
                  </a:lnTo>
                  <a:lnTo>
                    <a:pt x="6985" y="322"/>
                  </a:lnTo>
                  <a:lnTo>
                    <a:pt x="6988" y="322"/>
                  </a:lnTo>
                  <a:lnTo>
                    <a:pt x="6992" y="322"/>
                  </a:lnTo>
                  <a:lnTo>
                    <a:pt x="6995" y="322"/>
                  </a:lnTo>
                  <a:lnTo>
                    <a:pt x="6998" y="322"/>
                  </a:lnTo>
                  <a:lnTo>
                    <a:pt x="7001" y="322"/>
                  </a:lnTo>
                  <a:lnTo>
                    <a:pt x="7005" y="321"/>
                  </a:lnTo>
                  <a:lnTo>
                    <a:pt x="7008" y="321"/>
                  </a:lnTo>
                  <a:lnTo>
                    <a:pt x="7011" y="321"/>
                  </a:lnTo>
                  <a:lnTo>
                    <a:pt x="7014" y="321"/>
                  </a:lnTo>
                  <a:lnTo>
                    <a:pt x="7018" y="321"/>
                  </a:lnTo>
                  <a:lnTo>
                    <a:pt x="7021" y="321"/>
                  </a:lnTo>
                  <a:lnTo>
                    <a:pt x="7024" y="321"/>
                  </a:lnTo>
                  <a:lnTo>
                    <a:pt x="7028" y="321"/>
                  </a:lnTo>
                  <a:lnTo>
                    <a:pt x="7031" y="321"/>
                  </a:lnTo>
                  <a:lnTo>
                    <a:pt x="7034" y="320"/>
                  </a:lnTo>
                  <a:lnTo>
                    <a:pt x="7037" y="320"/>
                  </a:lnTo>
                  <a:lnTo>
                    <a:pt x="7041" y="320"/>
                  </a:lnTo>
                  <a:lnTo>
                    <a:pt x="7044" y="320"/>
                  </a:lnTo>
                  <a:lnTo>
                    <a:pt x="7047" y="320"/>
                  </a:lnTo>
                  <a:lnTo>
                    <a:pt x="7050" y="320"/>
                  </a:lnTo>
                  <a:lnTo>
                    <a:pt x="7054" y="320"/>
                  </a:lnTo>
                  <a:lnTo>
                    <a:pt x="7057" y="320"/>
                  </a:lnTo>
                  <a:lnTo>
                    <a:pt x="7060" y="320"/>
                  </a:lnTo>
                  <a:lnTo>
                    <a:pt x="7063" y="319"/>
                  </a:lnTo>
                  <a:lnTo>
                    <a:pt x="7067" y="319"/>
                  </a:lnTo>
                  <a:lnTo>
                    <a:pt x="7070" y="319"/>
                  </a:lnTo>
                  <a:lnTo>
                    <a:pt x="7073" y="319"/>
                  </a:lnTo>
                  <a:lnTo>
                    <a:pt x="7076" y="319"/>
                  </a:lnTo>
                  <a:lnTo>
                    <a:pt x="7080" y="319"/>
                  </a:lnTo>
                  <a:lnTo>
                    <a:pt x="7083" y="319"/>
                  </a:lnTo>
                  <a:lnTo>
                    <a:pt x="7086" y="319"/>
                  </a:lnTo>
                  <a:lnTo>
                    <a:pt x="7089" y="318"/>
                  </a:lnTo>
                  <a:lnTo>
                    <a:pt x="7093" y="318"/>
                  </a:lnTo>
                  <a:lnTo>
                    <a:pt x="7096" y="318"/>
                  </a:lnTo>
                  <a:lnTo>
                    <a:pt x="7099" y="318"/>
                  </a:lnTo>
                  <a:lnTo>
                    <a:pt x="7103" y="318"/>
                  </a:lnTo>
                  <a:lnTo>
                    <a:pt x="7106" y="318"/>
                  </a:lnTo>
                  <a:lnTo>
                    <a:pt x="7109" y="318"/>
                  </a:lnTo>
                  <a:lnTo>
                    <a:pt x="7112" y="318"/>
                  </a:lnTo>
                  <a:lnTo>
                    <a:pt x="7116" y="317"/>
                  </a:lnTo>
                  <a:lnTo>
                    <a:pt x="7119" y="317"/>
                  </a:lnTo>
                  <a:lnTo>
                    <a:pt x="7122" y="317"/>
                  </a:lnTo>
                  <a:lnTo>
                    <a:pt x="7125" y="317"/>
                  </a:lnTo>
                  <a:lnTo>
                    <a:pt x="7129" y="317"/>
                  </a:lnTo>
                  <a:lnTo>
                    <a:pt x="7132" y="31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Line 102">
              <a:extLst>
                <a:ext uri="{FF2B5EF4-FFF2-40B4-BE49-F238E27FC236}">
                  <a16:creationId xmlns:a16="http://schemas.microsoft.com/office/drawing/2014/main" id="{D4EC7696-2683-4D52-BDE7-1D56CE3636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6" y="337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103">
              <a:extLst>
                <a:ext uri="{FF2B5EF4-FFF2-40B4-BE49-F238E27FC236}">
                  <a16:creationId xmlns:a16="http://schemas.microsoft.com/office/drawing/2014/main" id="{26BBFEB9-9A57-40A4-BEB0-CF04B0C12406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405" y="2224"/>
              <a:ext cx="3031" cy="1273"/>
            </a:xfrm>
            <a:custGeom>
              <a:avLst/>
              <a:gdLst>
                <a:gd name="T0" fmla="*/ 110 w 7132"/>
                <a:gd name="T1" fmla="*/ 3048 h 3125"/>
                <a:gd name="T2" fmla="*/ 225 w 7132"/>
                <a:gd name="T3" fmla="*/ 2816 h 3125"/>
                <a:gd name="T4" fmla="*/ 339 w 7132"/>
                <a:gd name="T5" fmla="*/ 2427 h 3125"/>
                <a:gd name="T6" fmla="*/ 453 w 7132"/>
                <a:gd name="T7" fmla="*/ 1985 h 3125"/>
                <a:gd name="T8" fmla="*/ 567 w 7132"/>
                <a:gd name="T9" fmla="*/ 1756 h 3125"/>
                <a:gd name="T10" fmla="*/ 681 w 7132"/>
                <a:gd name="T11" fmla="*/ 1571 h 3125"/>
                <a:gd name="T12" fmla="*/ 795 w 7132"/>
                <a:gd name="T13" fmla="*/ 1149 h 3125"/>
                <a:gd name="T14" fmla="*/ 909 w 7132"/>
                <a:gd name="T15" fmla="*/ 524 h 3125"/>
                <a:gd name="T16" fmla="*/ 1024 w 7132"/>
                <a:gd name="T17" fmla="*/ 491 h 3125"/>
                <a:gd name="T18" fmla="*/ 1138 w 7132"/>
                <a:gd name="T19" fmla="*/ 636 h 3125"/>
                <a:gd name="T20" fmla="*/ 1252 w 7132"/>
                <a:gd name="T21" fmla="*/ 773 h 3125"/>
                <a:gd name="T22" fmla="*/ 1366 w 7132"/>
                <a:gd name="T23" fmla="*/ 898 h 3125"/>
                <a:gd name="T24" fmla="*/ 1480 w 7132"/>
                <a:gd name="T25" fmla="*/ 858 h 3125"/>
                <a:gd name="T26" fmla="*/ 1594 w 7132"/>
                <a:gd name="T27" fmla="*/ 670 h 3125"/>
                <a:gd name="T28" fmla="*/ 1708 w 7132"/>
                <a:gd name="T29" fmla="*/ 588 h 3125"/>
                <a:gd name="T30" fmla="*/ 1823 w 7132"/>
                <a:gd name="T31" fmla="*/ 662 h 3125"/>
                <a:gd name="T32" fmla="*/ 1937 w 7132"/>
                <a:gd name="T33" fmla="*/ 624 h 3125"/>
                <a:gd name="T34" fmla="*/ 2051 w 7132"/>
                <a:gd name="T35" fmla="*/ 409 h 3125"/>
                <a:gd name="T36" fmla="*/ 2165 w 7132"/>
                <a:gd name="T37" fmla="*/ 212 h 3125"/>
                <a:gd name="T38" fmla="*/ 2279 w 7132"/>
                <a:gd name="T39" fmla="*/ 274 h 3125"/>
                <a:gd name="T40" fmla="*/ 2393 w 7132"/>
                <a:gd name="T41" fmla="*/ 348 h 3125"/>
                <a:gd name="T42" fmla="*/ 2507 w 7132"/>
                <a:gd name="T43" fmla="*/ 301 h 3125"/>
                <a:gd name="T44" fmla="*/ 2622 w 7132"/>
                <a:gd name="T45" fmla="*/ 212 h 3125"/>
                <a:gd name="T46" fmla="*/ 2736 w 7132"/>
                <a:gd name="T47" fmla="*/ 196 h 3125"/>
                <a:gd name="T48" fmla="*/ 2850 w 7132"/>
                <a:gd name="T49" fmla="*/ 231 h 3125"/>
                <a:gd name="T50" fmla="*/ 2964 w 7132"/>
                <a:gd name="T51" fmla="*/ 238 h 3125"/>
                <a:gd name="T52" fmla="*/ 3078 w 7132"/>
                <a:gd name="T53" fmla="*/ 213 h 3125"/>
                <a:gd name="T54" fmla="*/ 3192 w 7132"/>
                <a:gd name="T55" fmla="*/ 173 h 3125"/>
                <a:gd name="T56" fmla="*/ 3306 w 7132"/>
                <a:gd name="T57" fmla="*/ 119 h 3125"/>
                <a:gd name="T58" fmla="*/ 3421 w 7132"/>
                <a:gd name="T59" fmla="*/ 52 h 3125"/>
                <a:gd name="T60" fmla="*/ 3535 w 7132"/>
                <a:gd name="T61" fmla="*/ 6 h 3125"/>
                <a:gd name="T62" fmla="*/ 3649 w 7132"/>
                <a:gd name="T63" fmla="*/ 7 h 3125"/>
                <a:gd name="T64" fmla="*/ 3763 w 7132"/>
                <a:gd name="T65" fmla="*/ 36 h 3125"/>
                <a:gd name="T66" fmla="*/ 3877 w 7132"/>
                <a:gd name="T67" fmla="*/ 63 h 3125"/>
                <a:gd name="T68" fmla="*/ 3991 w 7132"/>
                <a:gd name="T69" fmla="*/ 76 h 3125"/>
                <a:gd name="T70" fmla="*/ 4105 w 7132"/>
                <a:gd name="T71" fmla="*/ 71 h 3125"/>
                <a:gd name="T72" fmla="*/ 4220 w 7132"/>
                <a:gd name="T73" fmla="*/ 55 h 3125"/>
                <a:gd name="T74" fmla="*/ 4334 w 7132"/>
                <a:gd name="T75" fmla="*/ 51 h 3125"/>
                <a:gd name="T76" fmla="*/ 4448 w 7132"/>
                <a:gd name="T77" fmla="*/ 76 h 3125"/>
                <a:gd name="T78" fmla="*/ 4562 w 7132"/>
                <a:gd name="T79" fmla="*/ 120 h 3125"/>
                <a:gd name="T80" fmla="*/ 4676 w 7132"/>
                <a:gd name="T81" fmla="*/ 167 h 3125"/>
                <a:gd name="T82" fmla="*/ 4790 w 7132"/>
                <a:gd name="T83" fmla="*/ 211 h 3125"/>
                <a:gd name="T84" fmla="*/ 4904 w 7132"/>
                <a:gd name="T85" fmla="*/ 250 h 3125"/>
                <a:gd name="T86" fmla="*/ 5019 w 7132"/>
                <a:gd name="T87" fmla="*/ 279 h 3125"/>
                <a:gd name="T88" fmla="*/ 5133 w 7132"/>
                <a:gd name="T89" fmla="*/ 299 h 3125"/>
                <a:gd name="T90" fmla="*/ 5247 w 7132"/>
                <a:gd name="T91" fmla="*/ 318 h 3125"/>
                <a:gd name="T92" fmla="*/ 5361 w 7132"/>
                <a:gd name="T93" fmla="*/ 342 h 3125"/>
                <a:gd name="T94" fmla="*/ 5475 w 7132"/>
                <a:gd name="T95" fmla="*/ 371 h 3125"/>
                <a:gd name="T96" fmla="*/ 5589 w 7132"/>
                <a:gd name="T97" fmla="*/ 402 h 3125"/>
                <a:gd name="T98" fmla="*/ 5703 w 7132"/>
                <a:gd name="T99" fmla="*/ 429 h 3125"/>
                <a:gd name="T100" fmla="*/ 5818 w 7132"/>
                <a:gd name="T101" fmla="*/ 442 h 3125"/>
                <a:gd name="T102" fmla="*/ 5932 w 7132"/>
                <a:gd name="T103" fmla="*/ 439 h 3125"/>
                <a:gd name="T104" fmla="*/ 6046 w 7132"/>
                <a:gd name="T105" fmla="*/ 427 h 3125"/>
                <a:gd name="T106" fmla="*/ 6160 w 7132"/>
                <a:gd name="T107" fmla="*/ 419 h 3125"/>
                <a:gd name="T108" fmla="*/ 6274 w 7132"/>
                <a:gd name="T109" fmla="*/ 416 h 3125"/>
                <a:gd name="T110" fmla="*/ 6388 w 7132"/>
                <a:gd name="T111" fmla="*/ 411 h 3125"/>
                <a:gd name="T112" fmla="*/ 6502 w 7132"/>
                <a:gd name="T113" fmla="*/ 395 h 3125"/>
                <a:gd name="T114" fmla="*/ 6617 w 7132"/>
                <a:gd name="T115" fmla="*/ 369 h 3125"/>
                <a:gd name="T116" fmla="*/ 6731 w 7132"/>
                <a:gd name="T117" fmla="*/ 339 h 3125"/>
                <a:gd name="T118" fmla="*/ 6845 w 7132"/>
                <a:gd name="T119" fmla="*/ 319 h 3125"/>
                <a:gd name="T120" fmla="*/ 6959 w 7132"/>
                <a:gd name="T121" fmla="*/ 318 h 3125"/>
                <a:gd name="T122" fmla="*/ 7073 w 7132"/>
                <a:gd name="T123" fmla="*/ 321 h 312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125"/>
                <a:gd name="T188" fmla="*/ 7132 w 7132"/>
                <a:gd name="T189" fmla="*/ 3125 h 312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125">
                  <a:moveTo>
                    <a:pt x="0" y="3125"/>
                  </a:moveTo>
                  <a:lnTo>
                    <a:pt x="3" y="3124"/>
                  </a:lnTo>
                  <a:lnTo>
                    <a:pt x="6" y="3122"/>
                  </a:lnTo>
                  <a:lnTo>
                    <a:pt x="9" y="3121"/>
                  </a:lnTo>
                  <a:lnTo>
                    <a:pt x="13" y="3120"/>
                  </a:lnTo>
                  <a:lnTo>
                    <a:pt x="16" y="3119"/>
                  </a:lnTo>
                  <a:lnTo>
                    <a:pt x="19" y="3118"/>
                  </a:lnTo>
                  <a:lnTo>
                    <a:pt x="22" y="3117"/>
                  </a:lnTo>
                  <a:lnTo>
                    <a:pt x="26" y="3115"/>
                  </a:lnTo>
                  <a:lnTo>
                    <a:pt x="29" y="3114"/>
                  </a:lnTo>
                  <a:lnTo>
                    <a:pt x="32" y="3113"/>
                  </a:lnTo>
                  <a:lnTo>
                    <a:pt x="35" y="3111"/>
                  </a:lnTo>
                  <a:lnTo>
                    <a:pt x="39" y="3110"/>
                  </a:lnTo>
                  <a:lnTo>
                    <a:pt x="42" y="3108"/>
                  </a:lnTo>
                  <a:lnTo>
                    <a:pt x="45" y="3106"/>
                  </a:lnTo>
                  <a:lnTo>
                    <a:pt x="48" y="3105"/>
                  </a:lnTo>
                  <a:lnTo>
                    <a:pt x="52" y="3103"/>
                  </a:lnTo>
                  <a:lnTo>
                    <a:pt x="55" y="3101"/>
                  </a:lnTo>
                  <a:lnTo>
                    <a:pt x="58" y="3099"/>
                  </a:lnTo>
                  <a:lnTo>
                    <a:pt x="61" y="3097"/>
                  </a:lnTo>
                  <a:lnTo>
                    <a:pt x="65" y="3095"/>
                  </a:lnTo>
                  <a:lnTo>
                    <a:pt x="68" y="3093"/>
                  </a:lnTo>
                  <a:lnTo>
                    <a:pt x="71" y="3090"/>
                  </a:lnTo>
                  <a:lnTo>
                    <a:pt x="75" y="3088"/>
                  </a:lnTo>
                  <a:lnTo>
                    <a:pt x="78" y="3085"/>
                  </a:lnTo>
                  <a:lnTo>
                    <a:pt x="81" y="3082"/>
                  </a:lnTo>
                  <a:lnTo>
                    <a:pt x="84" y="3079"/>
                  </a:lnTo>
                  <a:lnTo>
                    <a:pt x="88" y="3076"/>
                  </a:lnTo>
                  <a:lnTo>
                    <a:pt x="91" y="3072"/>
                  </a:lnTo>
                  <a:lnTo>
                    <a:pt x="94" y="3069"/>
                  </a:lnTo>
                  <a:lnTo>
                    <a:pt x="97" y="3065"/>
                  </a:lnTo>
                  <a:lnTo>
                    <a:pt x="101" y="3061"/>
                  </a:lnTo>
                  <a:lnTo>
                    <a:pt x="104" y="3057"/>
                  </a:lnTo>
                  <a:lnTo>
                    <a:pt x="107" y="3052"/>
                  </a:lnTo>
                  <a:lnTo>
                    <a:pt x="110" y="3048"/>
                  </a:lnTo>
                  <a:lnTo>
                    <a:pt x="114" y="3044"/>
                  </a:lnTo>
                  <a:lnTo>
                    <a:pt x="117" y="3039"/>
                  </a:lnTo>
                  <a:lnTo>
                    <a:pt x="120" y="3034"/>
                  </a:lnTo>
                  <a:lnTo>
                    <a:pt x="123" y="3030"/>
                  </a:lnTo>
                  <a:lnTo>
                    <a:pt x="127" y="3025"/>
                  </a:lnTo>
                  <a:lnTo>
                    <a:pt x="130" y="3020"/>
                  </a:lnTo>
                  <a:lnTo>
                    <a:pt x="133" y="3015"/>
                  </a:lnTo>
                  <a:lnTo>
                    <a:pt x="136" y="3009"/>
                  </a:lnTo>
                  <a:lnTo>
                    <a:pt x="140" y="3004"/>
                  </a:lnTo>
                  <a:lnTo>
                    <a:pt x="143" y="2998"/>
                  </a:lnTo>
                  <a:lnTo>
                    <a:pt x="146" y="2993"/>
                  </a:lnTo>
                  <a:lnTo>
                    <a:pt x="150" y="2987"/>
                  </a:lnTo>
                  <a:lnTo>
                    <a:pt x="153" y="2981"/>
                  </a:lnTo>
                  <a:lnTo>
                    <a:pt x="156" y="2975"/>
                  </a:lnTo>
                  <a:lnTo>
                    <a:pt x="159" y="2969"/>
                  </a:lnTo>
                  <a:lnTo>
                    <a:pt x="163" y="2963"/>
                  </a:lnTo>
                  <a:lnTo>
                    <a:pt x="166" y="2956"/>
                  </a:lnTo>
                  <a:lnTo>
                    <a:pt x="169" y="2949"/>
                  </a:lnTo>
                  <a:lnTo>
                    <a:pt x="172" y="2942"/>
                  </a:lnTo>
                  <a:lnTo>
                    <a:pt x="176" y="2935"/>
                  </a:lnTo>
                  <a:lnTo>
                    <a:pt x="179" y="2928"/>
                  </a:lnTo>
                  <a:lnTo>
                    <a:pt x="182" y="2921"/>
                  </a:lnTo>
                  <a:lnTo>
                    <a:pt x="185" y="2913"/>
                  </a:lnTo>
                  <a:lnTo>
                    <a:pt x="189" y="2906"/>
                  </a:lnTo>
                  <a:lnTo>
                    <a:pt x="192" y="2898"/>
                  </a:lnTo>
                  <a:lnTo>
                    <a:pt x="195" y="2890"/>
                  </a:lnTo>
                  <a:lnTo>
                    <a:pt x="198" y="2883"/>
                  </a:lnTo>
                  <a:lnTo>
                    <a:pt x="202" y="2875"/>
                  </a:lnTo>
                  <a:lnTo>
                    <a:pt x="205" y="2867"/>
                  </a:lnTo>
                  <a:lnTo>
                    <a:pt x="208" y="2858"/>
                  </a:lnTo>
                  <a:lnTo>
                    <a:pt x="211" y="2850"/>
                  </a:lnTo>
                  <a:lnTo>
                    <a:pt x="215" y="2842"/>
                  </a:lnTo>
                  <a:lnTo>
                    <a:pt x="218" y="2833"/>
                  </a:lnTo>
                  <a:lnTo>
                    <a:pt x="221" y="2825"/>
                  </a:lnTo>
                  <a:lnTo>
                    <a:pt x="225" y="2816"/>
                  </a:lnTo>
                  <a:lnTo>
                    <a:pt x="228" y="2807"/>
                  </a:lnTo>
                  <a:lnTo>
                    <a:pt x="231" y="2798"/>
                  </a:lnTo>
                  <a:lnTo>
                    <a:pt x="234" y="2789"/>
                  </a:lnTo>
                  <a:lnTo>
                    <a:pt x="238" y="2780"/>
                  </a:lnTo>
                  <a:lnTo>
                    <a:pt x="241" y="2770"/>
                  </a:lnTo>
                  <a:lnTo>
                    <a:pt x="244" y="2761"/>
                  </a:lnTo>
                  <a:lnTo>
                    <a:pt x="247" y="2751"/>
                  </a:lnTo>
                  <a:lnTo>
                    <a:pt x="251" y="2741"/>
                  </a:lnTo>
                  <a:lnTo>
                    <a:pt x="254" y="2731"/>
                  </a:lnTo>
                  <a:lnTo>
                    <a:pt x="257" y="2720"/>
                  </a:lnTo>
                  <a:lnTo>
                    <a:pt x="260" y="2710"/>
                  </a:lnTo>
                  <a:lnTo>
                    <a:pt x="264" y="2699"/>
                  </a:lnTo>
                  <a:lnTo>
                    <a:pt x="267" y="2689"/>
                  </a:lnTo>
                  <a:lnTo>
                    <a:pt x="270" y="2678"/>
                  </a:lnTo>
                  <a:lnTo>
                    <a:pt x="273" y="2667"/>
                  </a:lnTo>
                  <a:lnTo>
                    <a:pt x="277" y="2656"/>
                  </a:lnTo>
                  <a:lnTo>
                    <a:pt x="280" y="2645"/>
                  </a:lnTo>
                  <a:lnTo>
                    <a:pt x="283" y="2634"/>
                  </a:lnTo>
                  <a:lnTo>
                    <a:pt x="286" y="2623"/>
                  </a:lnTo>
                  <a:lnTo>
                    <a:pt x="290" y="2611"/>
                  </a:lnTo>
                  <a:lnTo>
                    <a:pt x="293" y="2600"/>
                  </a:lnTo>
                  <a:lnTo>
                    <a:pt x="296" y="2588"/>
                  </a:lnTo>
                  <a:lnTo>
                    <a:pt x="300" y="2576"/>
                  </a:lnTo>
                  <a:lnTo>
                    <a:pt x="303" y="2564"/>
                  </a:lnTo>
                  <a:lnTo>
                    <a:pt x="306" y="2552"/>
                  </a:lnTo>
                  <a:lnTo>
                    <a:pt x="309" y="2540"/>
                  </a:lnTo>
                  <a:lnTo>
                    <a:pt x="313" y="2528"/>
                  </a:lnTo>
                  <a:lnTo>
                    <a:pt x="316" y="2516"/>
                  </a:lnTo>
                  <a:lnTo>
                    <a:pt x="319" y="2503"/>
                  </a:lnTo>
                  <a:lnTo>
                    <a:pt x="322" y="2491"/>
                  </a:lnTo>
                  <a:lnTo>
                    <a:pt x="326" y="2478"/>
                  </a:lnTo>
                  <a:lnTo>
                    <a:pt x="329" y="2466"/>
                  </a:lnTo>
                  <a:lnTo>
                    <a:pt x="332" y="2453"/>
                  </a:lnTo>
                  <a:lnTo>
                    <a:pt x="335" y="2440"/>
                  </a:lnTo>
                  <a:lnTo>
                    <a:pt x="339" y="2427"/>
                  </a:lnTo>
                  <a:lnTo>
                    <a:pt x="342" y="2414"/>
                  </a:lnTo>
                  <a:lnTo>
                    <a:pt x="345" y="2400"/>
                  </a:lnTo>
                  <a:lnTo>
                    <a:pt x="348" y="2387"/>
                  </a:lnTo>
                  <a:lnTo>
                    <a:pt x="352" y="2374"/>
                  </a:lnTo>
                  <a:lnTo>
                    <a:pt x="355" y="2360"/>
                  </a:lnTo>
                  <a:lnTo>
                    <a:pt x="358" y="2347"/>
                  </a:lnTo>
                  <a:lnTo>
                    <a:pt x="361" y="2334"/>
                  </a:lnTo>
                  <a:lnTo>
                    <a:pt x="365" y="2320"/>
                  </a:lnTo>
                  <a:lnTo>
                    <a:pt x="368" y="2307"/>
                  </a:lnTo>
                  <a:lnTo>
                    <a:pt x="371" y="2294"/>
                  </a:lnTo>
                  <a:lnTo>
                    <a:pt x="375" y="2280"/>
                  </a:lnTo>
                  <a:lnTo>
                    <a:pt x="378" y="2267"/>
                  </a:lnTo>
                  <a:lnTo>
                    <a:pt x="381" y="2253"/>
                  </a:lnTo>
                  <a:lnTo>
                    <a:pt x="384" y="2240"/>
                  </a:lnTo>
                  <a:lnTo>
                    <a:pt x="388" y="2227"/>
                  </a:lnTo>
                  <a:lnTo>
                    <a:pt x="391" y="2214"/>
                  </a:lnTo>
                  <a:lnTo>
                    <a:pt x="394" y="2200"/>
                  </a:lnTo>
                  <a:lnTo>
                    <a:pt x="397" y="2187"/>
                  </a:lnTo>
                  <a:lnTo>
                    <a:pt x="401" y="2174"/>
                  </a:lnTo>
                  <a:lnTo>
                    <a:pt x="404" y="2161"/>
                  </a:lnTo>
                  <a:lnTo>
                    <a:pt x="407" y="2149"/>
                  </a:lnTo>
                  <a:lnTo>
                    <a:pt x="410" y="2136"/>
                  </a:lnTo>
                  <a:lnTo>
                    <a:pt x="414" y="2124"/>
                  </a:lnTo>
                  <a:lnTo>
                    <a:pt x="417" y="2111"/>
                  </a:lnTo>
                  <a:lnTo>
                    <a:pt x="420" y="2099"/>
                  </a:lnTo>
                  <a:lnTo>
                    <a:pt x="423" y="2087"/>
                  </a:lnTo>
                  <a:lnTo>
                    <a:pt x="427" y="2075"/>
                  </a:lnTo>
                  <a:lnTo>
                    <a:pt x="430" y="2063"/>
                  </a:lnTo>
                  <a:lnTo>
                    <a:pt x="433" y="2051"/>
                  </a:lnTo>
                  <a:lnTo>
                    <a:pt x="437" y="2040"/>
                  </a:lnTo>
                  <a:lnTo>
                    <a:pt x="440" y="2029"/>
                  </a:lnTo>
                  <a:lnTo>
                    <a:pt x="443" y="2017"/>
                  </a:lnTo>
                  <a:lnTo>
                    <a:pt x="446" y="2006"/>
                  </a:lnTo>
                  <a:lnTo>
                    <a:pt x="450" y="1996"/>
                  </a:lnTo>
                  <a:lnTo>
                    <a:pt x="453" y="1985"/>
                  </a:lnTo>
                  <a:lnTo>
                    <a:pt x="456" y="1974"/>
                  </a:lnTo>
                  <a:lnTo>
                    <a:pt x="459" y="1964"/>
                  </a:lnTo>
                  <a:lnTo>
                    <a:pt x="463" y="1954"/>
                  </a:lnTo>
                  <a:lnTo>
                    <a:pt x="466" y="1944"/>
                  </a:lnTo>
                  <a:lnTo>
                    <a:pt x="469" y="1935"/>
                  </a:lnTo>
                  <a:lnTo>
                    <a:pt x="472" y="1926"/>
                  </a:lnTo>
                  <a:lnTo>
                    <a:pt x="476" y="1917"/>
                  </a:lnTo>
                  <a:lnTo>
                    <a:pt x="479" y="1908"/>
                  </a:lnTo>
                  <a:lnTo>
                    <a:pt x="482" y="1899"/>
                  </a:lnTo>
                  <a:lnTo>
                    <a:pt x="485" y="1891"/>
                  </a:lnTo>
                  <a:lnTo>
                    <a:pt x="489" y="1883"/>
                  </a:lnTo>
                  <a:lnTo>
                    <a:pt x="492" y="1875"/>
                  </a:lnTo>
                  <a:lnTo>
                    <a:pt x="495" y="1868"/>
                  </a:lnTo>
                  <a:lnTo>
                    <a:pt x="498" y="1861"/>
                  </a:lnTo>
                  <a:lnTo>
                    <a:pt x="502" y="1854"/>
                  </a:lnTo>
                  <a:lnTo>
                    <a:pt x="505" y="1848"/>
                  </a:lnTo>
                  <a:lnTo>
                    <a:pt x="508" y="1842"/>
                  </a:lnTo>
                  <a:lnTo>
                    <a:pt x="512" y="1836"/>
                  </a:lnTo>
                  <a:lnTo>
                    <a:pt x="515" y="1830"/>
                  </a:lnTo>
                  <a:lnTo>
                    <a:pt x="518" y="1824"/>
                  </a:lnTo>
                  <a:lnTo>
                    <a:pt x="521" y="1819"/>
                  </a:lnTo>
                  <a:lnTo>
                    <a:pt x="525" y="1814"/>
                  </a:lnTo>
                  <a:lnTo>
                    <a:pt x="528" y="1809"/>
                  </a:lnTo>
                  <a:lnTo>
                    <a:pt x="531" y="1804"/>
                  </a:lnTo>
                  <a:lnTo>
                    <a:pt x="534" y="1799"/>
                  </a:lnTo>
                  <a:lnTo>
                    <a:pt x="538" y="1794"/>
                  </a:lnTo>
                  <a:lnTo>
                    <a:pt x="541" y="1790"/>
                  </a:lnTo>
                  <a:lnTo>
                    <a:pt x="544" y="1785"/>
                  </a:lnTo>
                  <a:lnTo>
                    <a:pt x="547" y="1781"/>
                  </a:lnTo>
                  <a:lnTo>
                    <a:pt x="551" y="1777"/>
                  </a:lnTo>
                  <a:lnTo>
                    <a:pt x="554" y="1772"/>
                  </a:lnTo>
                  <a:lnTo>
                    <a:pt x="557" y="1768"/>
                  </a:lnTo>
                  <a:lnTo>
                    <a:pt x="560" y="1764"/>
                  </a:lnTo>
                  <a:lnTo>
                    <a:pt x="564" y="1760"/>
                  </a:lnTo>
                  <a:lnTo>
                    <a:pt x="567" y="1756"/>
                  </a:lnTo>
                  <a:lnTo>
                    <a:pt x="570" y="1752"/>
                  </a:lnTo>
                  <a:lnTo>
                    <a:pt x="573" y="1748"/>
                  </a:lnTo>
                  <a:lnTo>
                    <a:pt x="577" y="1744"/>
                  </a:lnTo>
                  <a:lnTo>
                    <a:pt x="580" y="1740"/>
                  </a:lnTo>
                  <a:lnTo>
                    <a:pt x="583" y="1736"/>
                  </a:lnTo>
                  <a:lnTo>
                    <a:pt x="587" y="1732"/>
                  </a:lnTo>
                  <a:lnTo>
                    <a:pt x="590" y="1728"/>
                  </a:lnTo>
                  <a:lnTo>
                    <a:pt x="593" y="1724"/>
                  </a:lnTo>
                  <a:lnTo>
                    <a:pt x="596" y="1719"/>
                  </a:lnTo>
                  <a:lnTo>
                    <a:pt x="600" y="1715"/>
                  </a:lnTo>
                  <a:lnTo>
                    <a:pt x="603" y="1711"/>
                  </a:lnTo>
                  <a:lnTo>
                    <a:pt x="606" y="1707"/>
                  </a:lnTo>
                  <a:lnTo>
                    <a:pt x="609" y="1702"/>
                  </a:lnTo>
                  <a:lnTo>
                    <a:pt x="613" y="1698"/>
                  </a:lnTo>
                  <a:lnTo>
                    <a:pt x="616" y="1693"/>
                  </a:lnTo>
                  <a:lnTo>
                    <a:pt x="619" y="1689"/>
                  </a:lnTo>
                  <a:lnTo>
                    <a:pt x="622" y="1684"/>
                  </a:lnTo>
                  <a:lnTo>
                    <a:pt x="626" y="1679"/>
                  </a:lnTo>
                  <a:lnTo>
                    <a:pt x="629" y="1674"/>
                  </a:lnTo>
                  <a:lnTo>
                    <a:pt x="632" y="1669"/>
                  </a:lnTo>
                  <a:lnTo>
                    <a:pt x="635" y="1664"/>
                  </a:lnTo>
                  <a:lnTo>
                    <a:pt x="639" y="1659"/>
                  </a:lnTo>
                  <a:lnTo>
                    <a:pt x="642" y="1653"/>
                  </a:lnTo>
                  <a:lnTo>
                    <a:pt x="645" y="1648"/>
                  </a:lnTo>
                  <a:lnTo>
                    <a:pt x="648" y="1642"/>
                  </a:lnTo>
                  <a:lnTo>
                    <a:pt x="652" y="1636"/>
                  </a:lnTo>
                  <a:lnTo>
                    <a:pt x="655" y="1630"/>
                  </a:lnTo>
                  <a:lnTo>
                    <a:pt x="658" y="1623"/>
                  </a:lnTo>
                  <a:lnTo>
                    <a:pt x="662" y="1616"/>
                  </a:lnTo>
                  <a:lnTo>
                    <a:pt x="665" y="1609"/>
                  </a:lnTo>
                  <a:lnTo>
                    <a:pt x="668" y="1602"/>
                  </a:lnTo>
                  <a:lnTo>
                    <a:pt x="671" y="1595"/>
                  </a:lnTo>
                  <a:lnTo>
                    <a:pt x="675" y="1587"/>
                  </a:lnTo>
                  <a:lnTo>
                    <a:pt x="678" y="1579"/>
                  </a:lnTo>
                  <a:lnTo>
                    <a:pt x="681" y="1571"/>
                  </a:lnTo>
                  <a:lnTo>
                    <a:pt x="684" y="1563"/>
                  </a:lnTo>
                  <a:lnTo>
                    <a:pt x="688" y="1555"/>
                  </a:lnTo>
                  <a:lnTo>
                    <a:pt x="691" y="1546"/>
                  </a:lnTo>
                  <a:lnTo>
                    <a:pt x="694" y="1538"/>
                  </a:lnTo>
                  <a:lnTo>
                    <a:pt x="697" y="1529"/>
                  </a:lnTo>
                  <a:lnTo>
                    <a:pt x="701" y="1520"/>
                  </a:lnTo>
                  <a:lnTo>
                    <a:pt x="704" y="1510"/>
                  </a:lnTo>
                  <a:lnTo>
                    <a:pt x="707" y="1501"/>
                  </a:lnTo>
                  <a:lnTo>
                    <a:pt x="710" y="1491"/>
                  </a:lnTo>
                  <a:lnTo>
                    <a:pt x="714" y="1481"/>
                  </a:lnTo>
                  <a:lnTo>
                    <a:pt x="717" y="1471"/>
                  </a:lnTo>
                  <a:lnTo>
                    <a:pt x="720" y="1460"/>
                  </a:lnTo>
                  <a:lnTo>
                    <a:pt x="723" y="1449"/>
                  </a:lnTo>
                  <a:lnTo>
                    <a:pt x="727" y="1438"/>
                  </a:lnTo>
                  <a:lnTo>
                    <a:pt x="730" y="1427"/>
                  </a:lnTo>
                  <a:lnTo>
                    <a:pt x="733" y="1416"/>
                  </a:lnTo>
                  <a:lnTo>
                    <a:pt x="737" y="1404"/>
                  </a:lnTo>
                  <a:lnTo>
                    <a:pt x="740" y="1392"/>
                  </a:lnTo>
                  <a:lnTo>
                    <a:pt x="743" y="1380"/>
                  </a:lnTo>
                  <a:lnTo>
                    <a:pt x="746" y="1368"/>
                  </a:lnTo>
                  <a:lnTo>
                    <a:pt x="750" y="1355"/>
                  </a:lnTo>
                  <a:lnTo>
                    <a:pt x="753" y="1342"/>
                  </a:lnTo>
                  <a:lnTo>
                    <a:pt x="756" y="1329"/>
                  </a:lnTo>
                  <a:lnTo>
                    <a:pt x="759" y="1316"/>
                  </a:lnTo>
                  <a:lnTo>
                    <a:pt x="763" y="1302"/>
                  </a:lnTo>
                  <a:lnTo>
                    <a:pt x="766" y="1288"/>
                  </a:lnTo>
                  <a:lnTo>
                    <a:pt x="769" y="1274"/>
                  </a:lnTo>
                  <a:lnTo>
                    <a:pt x="772" y="1259"/>
                  </a:lnTo>
                  <a:lnTo>
                    <a:pt x="776" y="1245"/>
                  </a:lnTo>
                  <a:lnTo>
                    <a:pt x="779" y="1229"/>
                  </a:lnTo>
                  <a:lnTo>
                    <a:pt x="782" y="1214"/>
                  </a:lnTo>
                  <a:lnTo>
                    <a:pt x="785" y="1198"/>
                  </a:lnTo>
                  <a:lnTo>
                    <a:pt x="789" y="1182"/>
                  </a:lnTo>
                  <a:lnTo>
                    <a:pt x="792" y="1166"/>
                  </a:lnTo>
                  <a:lnTo>
                    <a:pt x="795" y="1149"/>
                  </a:lnTo>
                  <a:lnTo>
                    <a:pt x="799" y="1132"/>
                  </a:lnTo>
                  <a:lnTo>
                    <a:pt x="802" y="1115"/>
                  </a:lnTo>
                  <a:lnTo>
                    <a:pt x="805" y="1097"/>
                  </a:lnTo>
                  <a:lnTo>
                    <a:pt x="808" y="1079"/>
                  </a:lnTo>
                  <a:lnTo>
                    <a:pt x="812" y="1061"/>
                  </a:lnTo>
                  <a:lnTo>
                    <a:pt x="815" y="1043"/>
                  </a:lnTo>
                  <a:lnTo>
                    <a:pt x="818" y="1024"/>
                  </a:lnTo>
                  <a:lnTo>
                    <a:pt x="821" y="1004"/>
                  </a:lnTo>
                  <a:lnTo>
                    <a:pt x="825" y="985"/>
                  </a:lnTo>
                  <a:lnTo>
                    <a:pt x="828" y="965"/>
                  </a:lnTo>
                  <a:lnTo>
                    <a:pt x="831" y="945"/>
                  </a:lnTo>
                  <a:lnTo>
                    <a:pt x="834" y="925"/>
                  </a:lnTo>
                  <a:lnTo>
                    <a:pt x="838" y="905"/>
                  </a:lnTo>
                  <a:lnTo>
                    <a:pt x="841" y="884"/>
                  </a:lnTo>
                  <a:lnTo>
                    <a:pt x="844" y="864"/>
                  </a:lnTo>
                  <a:lnTo>
                    <a:pt x="847" y="844"/>
                  </a:lnTo>
                  <a:lnTo>
                    <a:pt x="851" y="824"/>
                  </a:lnTo>
                  <a:lnTo>
                    <a:pt x="854" y="804"/>
                  </a:lnTo>
                  <a:lnTo>
                    <a:pt x="857" y="784"/>
                  </a:lnTo>
                  <a:lnTo>
                    <a:pt x="860" y="764"/>
                  </a:lnTo>
                  <a:lnTo>
                    <a:pt x="864" y="745"/>
                  </a:lnTo>
                  <a:lnTo>
                    <a:pt x="867" y="726"/>
                  </a:lnTo>
                  <a:lnTo>
                    <a:pt x="870" y="707"/>
                  </a:lnTo>
                  <a:lnTo>
                    <a:pt x="874" y="688"/>
                  </a:lnTo>
                  <a:lnTo>
                    <a:pt x="877" y="670"/>
                  </a:lnTo>
                  <a:lnTo>
                    <a:pt x="880" y="653"/>
                  </a:lnTo>
                  <a:lnTo>
                    <a:pt x="883" y="635"/>
                  </a:lnTo>
                  <a:lnTo>
                    <a:pt x="887" y="619"/>
                  </a:lnTo>
                  <a:lnTo>
                    <a:pt x="890" y="603"/>
                  </a:lnTo>
                  <a:lnTo>
                    <a:pt x="893" y="587"/>
                  </a:lnTo>
                  <a:lnTo>
                    <a:pt x="896" y="572"/>
                  </a:lnTo>
                  <a:lnTo>
                    <a:pt x="900" y="559"/>
                  </a:lnTo>
                  <a:lnTo>
                    <a:pt x="903" y="547"/>
                  </a:lnTo>
                  <a:lnTo>
                    <a:pt x="906" y="535"/>
                  </a:lnTo>
                  <a:lnTo>
                    <a:pt x="909" y="524"/>
                  </a:lnTo>
                  <a:lnTo>
                    <a:pt x="913" y="514"/>
                  </a:lnTo>
                  <a:lnTo>
                    <a:pt x="916" y="504"/>
                  </a:lnTo>
                  <a:lnTo>
                    <a:pt x="919" y="495"/>
                  </a:lnTo>
                  <a:lnTo>
                    <a:pt x="922" y="486"/>
                  </a:lnTo>
                  <a:lnTo>
                    <a:pt x="926" y="478"/>
                  </a:lnTo>
                  <a:lnTo>
                    <a:pt x="929" y="471"/>
                  </a:lnTo>
                  <a:lnTo>
                    <a:pt x="932" y="464"/>
                  </a:lnTo>
                  <a:lnTo>
                    <a:pt x="935" y="458"/>
                  </a:lnTo>
                  <a:lnTo>
                    <a:pt x="939" y="453"/>
                  </a:lnTo>
                  <a:lnTo>
                    <a:pt x="942" y="448"/>
                  </a:lnTo>
                  <a:lnTo>
                    <a:pt x="945" y="443"/>
                  </a:lnTo>
                  <a:lnTo>
                    <a:pt x="949" y="439"/>
                  </a:lnTo>
                  <a:lnTo>
                    <a:pt x="952" y="436"/>
                  </a:lnTo>
                  <a:lnTo>
                    <a:pt x="955" y="433"/>
                  </a:lnTo>
                  <a:lnTo>
                    <a:pt x="958" y="431"/>
                  </a:lnTo>
                  <a:lnTo>
                    <a:pt x="962" y="429"/>
                  </a:lnTo>
                  <a:lnTo>
                    <a:pt x="965" y="428"/>
                  </a:lnTo>
                  <a:lnTo>
                    <a:pt x="968" y="428"/>
                  </a:lnTo>
                  <a:lnTo>
                    <a:pt x="971" y="427"/>
                  </a:lnTo>
                  <a:lnTo>
                    <a:pt x="975" y="428"/>
                  </a:lnTo>
                  <a:lnTo>
                    <a:pt x="978" y="428"/>
                  </a:lnTo>
                  <a:lnTo>
                    <a:pt x="981" y="431"/>
                  </a:lnTo>
                  <a:lnTo>
                    <a:pt x="984" y="434"/>
                  </a:lnTo>
                  <a:lnTo>
                    <a:pt x="988" y="437"/>
                  </a:lnTo>
                  <a:lnTo>
                    <a:pt x="991" y="441"/>
                  </a:lnTo>
                  <a:lnTo>
                    <a:pt x="994" y="444"/>
                  </a:lnTo>
                  <a:lnTo>
                    <a:pt x="997" y="449"/>
                  </a:lnTo>
                  <a:lnTo>
                    <a:pt x="1001" y="453"/>
                  </a:lnTo>
                  <a:lnTo>
                    <a:pt x="1004" y="458"/>
                  </a:lnTo>
                  <a:lnTo>
                    <a:pt x="1007" y="463"/>
                  </a:lnTo>
                  <a:lnTo>
                    <a:pt x="1010" y="469"/>
                  </a:lnTo>
                  <a:lnTo>
                    <a:pt x="1014" y="474"/>
                  </a:lnTo>
                  <a:lnTo>
                    <a:pt x="1017" y="480"/>
                  </a:lnTo>
                  <a:lnTo>
                    <a:pt x="1020" y="486"/>
                  </a:lnTo>
                  <a:lnTo>
                    <a:pt x="1024" y="491"/>
                  </a:lnTo>
                  <a:lnTo>
                    <a:pt x="1027" y="497"/>
                  </a:lnTo>
                  <a:lnTo>
                    <a:pt x="1030" y="503"/>
                  </a:lnTo>
                  <a:lnTo>
                    <a:pt x="1033" y="509"/>
                  </a:lnTo>
                  <a:lnTo>
                    <a:pt x="1037" y="515"/>
                  </a:lnTo>
                  <a:lnTo>
                    <a:pt x="1040" y="521"/>
                  </a:lnTo>
                  <a:lnTo>
                    <a:pt x="1043" y="527"/>
                  </a:lnTo>
                  <a:lnTo>
                    <a:pt x="1046" y="532"/>
                  </a:lnTo>
                  <a:lnTo>
                    <a:pt x="1050" y="538"/>
                  </a:lnTo>
                  <a:lnTo>
                    <a:pt x="1053" y="543"/>
                  </a:lnTo>
                  <a:lnTo>
                    <a:pt x="1056" y="548"/>
                  </a:lnTo>
                  <a:lnTo>
                    <a:pt x="1059" y="553"/>
                  </a:lnTo>
                  <a:lnTo>
                    <a:pt x="1063" y="559"/>
                  </a:lnTo>
                  <a:lnTo>
                    <a:pt x="1066" y="564"/>
                  </a:lnTo>
                  <a:lnTo>
                    <a:pt x="1069" y="569"/>
                  </a:lnTo>
                  <a:lnTo>
                    <a:pt x="1072" y="573"/>
                  </a:lnTo>
                  <a:lnTo>
                    <a:pt x="1076" y="578"/>
                  </a:lnTo>
                  <a:lnTo>
                    <a:pt x="1079" y="582"/>
                  </a:lnTo>
                  <a:lnTo>
                    <a:pt x="1082" y="586"/>
                  </a:lnTo>
                  <a:lnTo>
                    <a:pt x="1085" y="589"/>
                  </a:lnTo>
                  <a:lnTo>
                    <a:pt x="1089" y="593"/>
                  </a:lnTo>
                  <a:lnTo>
                    <a:pt x="1092" y="597"/>
                  </a:lnTo>
                  <a:lnTo>
                    <a:pt x="1095" y="600"/>
                  </a:lnTo>
                  <a:lnTo>
                    <a:pt x="1099" y="603"/>
                  </a:lnTo>
                  <a:lnTo>
                    <a:pt x="1102" y="606"/>
                  </a:lnTo>
                  <a:lnTo>
                    <a:pt x="1105" y="609"/>
                  </a:lnTo>
                  <a:lnTo>
                    <a:pt x="1108" y="612"/>
                  </a:lnTo>
                  <a:lnTo>
                    <a:pt x="1112" y="615"/>
                  </a:lnTo>
                  <a:lnTo>
                    <a:pt x="1115" y="618"/>
                  </a:lnTo>
                  <a:lnTo>
                    <a:pt x="1118" y="620"/>
                  </a:lnTo>
                  <a:lnTo>
                    <a:pt x="1121" y="623"/>
                  </a:lnTo>
                  <a:lnTo>
                    <a:pt x="1125" y="625"/>
                  </a:lnTo>
                  <a:lnTo>
                    <a:pt x="1128" y="628"/>
                  </a:lnTo>
                  <a:lnTo>
                    <a:pt x="1131" y="631"/>
                  </a:lnTo>
                  <a:lnTo>
                    <a:pt x="1134" y="633"/>
                  </a:lnTo>
                  <a:lnTo>
                    <a:pt x="1138" y="636"/>
                  </a:lnTo>
                  <a:lnTo>
                    <a:pt x="1141" y="638"/>
                  </a:lnTo>
                  <a:lnTo>
                    <a:pt x="1144" y="642"/>
                  </a:lnTo>
                  <a:lnTo>
                    <a:pt x="1147" y="645"/>
                  </a:lnTo>
                  <a:lnTo>
                    <a:pt x="1151" y="648"/>
                  </a:lnTo>
                  <a:lnTo>
                    <a:pt x="1154" y="651"/>
                  </a:lnTo>
                  <a:lnTo>
                    <a:pt x="1157" y="655"/>
                  </a:lnTo>
                  <a:lnTo>
                    <a:pt x="1161" y="658"/>
                  </a:lnTo>
                  <a:lnTo>
                    <a:pt x="1164" y="662"/>
                  </a:lnTo>
                  <a:lnTo>
                    <a:pt x="1167" y="665"/>
                  </a:lnTo>
                  <a:lnTo>
                    <a:pt x="1170" y="669"/>
                  </a:lnTo>
                  <a:lnTo>
                    <a:pt x="1174" y="672"/>
                  </a:lnTo>
                  <a:lnTo>
                    <a:pt x="1177" y="676"/>
                  </a:lnTo>
                  <a:lnTo>
                    <a:pt x="1180" y="680"/>
                  </a:lnTo>
                  <a:lnTo>
                    <a:pt x="1183" y="683"/>
                  </a:lnTo>
                  <a:lnTo>
                    <a:pt x="1187" y="687"/>
                  </a:lnTo>
                  <a:lnTo>
                    <a:pt x="1190" y="691"/>
                  </a:lnTo>
                  <a:lnTo>
                    <a:pt x="1193" y="695"/>
                  </a:lnTo>
                  <a:lnTo>
                    <a:pt x="1196" y="699"/>
                  </a:lnTo>
                  <a:lnTo>
                    <a:pt x="1200" y="703"/>
                  </a:lnTo>
                  <a:lnTo>
                    <a:pt x="1203" y="707"/>
                  </a:lnTo>
                  <a:lnTo>
                    <a:pt x="1206" y="711"/>
                  </a:lnTo>
                  <a:lnTo>
                    <a:pt x="1209" y="715"/>
                  </a:lnTo>
                  <a:lnTo>
                    <a:pt x="1213" y="720"/>
                  </a:lnTo>
                  <a:lnTo>
                    <a:pt x="1216" y="724"/>
                  </a:lnTo>
                  <a:lnTo>
                    <a:pt x="1219" y="728"/>
                  </a:lnTo>
                  <a:lnTo>
                    <a:pt x="1222" y="733"/>
                  </a:lnTo>
                  <a:lnTo>
                    <a:pt x="1226" y="737"/>
                  </a:lnTo>
                  <a:lnTo>
                    <a:pt x="1229" y="742"/>
                  </a:lnTo>
                  <a:lnTo>
                    <a:pt x="1232" y="746"/>
                  </a:lnTo>
                  <a:lnTo>
                    <a:pt x="1236" y="750"/>
                  </a:lnTo>
                  <a:lnTo>
                    <a:pt x="1239" y="755"/>
                  </a:lnTo>
                  <a:lnTo>
                    <a:pt x="1242" y="759"/>
                  </a:lnTo>
                  <a:lnTo>
                    <a:pt x="1245" y="764"/>
                  </a:lnTo>
                  <a:lnTo>
                    <a:pt x="1249" y="769"/>
                  </a:lnTo>
                  <a:lnTo>
                    <a:pt x="1252" y="773"/>
                  </a:lnTo>
                  <a:lnTo>
                    <a:pt x="1255" y="778"/>
                  </a:lnTo>
                  <a:lnTo>
                    <a:pt x="1258" y="783"/>
                  </a:lnTo>
                  <a:lnTo>
                    <a:pt x="1262" y="787"/>
                  </a:lnTo>
                  <a:lnTo>
                    <a:pt x="1265" y="792"/>
                  </a:lnTo>
                  <a:lnTo>
                    <a:pt x="1268" y="797"/>
                  </a:lnTo>
                  <a:lnTo>
                    <a:pt x="1271" y="801"/>
                  </a:lnTo>
                  <a:lnTo>
                    <a:pt x="1275" y="806"/>
                  </a:lnTo>
                  <a:lnTo>
                    <a:pt x="1278" y="810"/>
                  </a:lnTo>
                  <a:lnTo>
                    <a:pt x="1281" y="815"/>
                  </a:lnTo>
                  <a:lnTo>
                    <a:pt x="1284" y="820"/>
                  </a:lnTo>
                  <a:lnTo>
                    <a:pt x="1288" y="824"/>
                  </a:lnTo>
                  <a:lnTo>
                    <a:pt x="1291" y="828"/>
                  </a:lnTo>
                  <a:lnTo>
                    <a:pt x="1294" y="833"/>
                  </a:lnTo>
                  <a:lnTo>
                    <a:pt x="1297" y="837"/>
                  </a:lnTo>
                  <a:lnTo>
                    <a:pt x="1301" y="841"/>
                  </a:lnTo>
                  <a:lnTo>
                    <a:pt x="1304" y="846"/>
                  </a:lnTo>
                  <a:lnTo>
                    <a:pt x="1307" y="849"/>
                  </a:lnTo>
                  <a:lnTo>
                    <a:pt x="1311" y="853"/>
                  </a:lnTo>
                  <a:lnTo>
                    <a:pt x="1314" y="856"/>
                  </a:lnTo>
                  <a:lnTo>
                    <a:pt x="1317" y="860"/>
                  </a:lnTo>
                  <a:lnTo>
                    <a:pt x="1320" y="863"/>
                  </a:lnTo>
                  <a:lnTo>
                    <a:pt x="1324" y="866"/>
                  </a:lnTo>
                  <a:lnTo>
                    <a:pt x="1327" y="869"/>
                  </a:lnTo>
                  <a:lnTo>
                    <a:pt x="1330" y="872"/>
                  </a:lnTo>
                  <a:lnTo>
                    <a:pt x="1333" y="875"/>
                  </a:lnTo>
                  <a:lnTo>
                    <a:pt x="1337" y="878"/>
                  </a:lnTo>
                  <a:lnTo>
                    <a:pt x="1340" y="881"/>
                  </a:lnTo>
                  <a:lnTo>
                    <a:pt x="1343" y="883"/>
                  </a:lnTo>
                  <a:lnTo>
                    <a:pt x="1346" y="886"/>
                  </a:lnTo>
                  <a:lnTo>
                    <a:pt x="1350" y="888"/>
                  </a:lnTo>
                  <a:lnTo>
                    <a:pt x="1353" y="890"/>
                  </a:lnTo>
                  <a:lnTo>
                    <a:pt x="1356" y="893"/>
                  </a:lnTo>
                  <a:lnTo>
                    <a:pt x="1359" y="895"/>
                  </a:lnTo>
                  <a:lnTo>
                    <a:pt x="1363" y="897"/>
                  </a:lnTo>
                  <a:lnTo>
                    <a:pt x="1366" y="898"/>
                  </a:lnTo>
                  <a:lnTo>
                    <a:pt x="1369" y="900"/>
                  </a:lnTo>
                  <a:lnTo>
                    <a:pt x="1372" y="901"/>
                  </a:lnTo>
                  <a:lnTo>
                    <a:pt x="1376" y="903"/>
                  </a:lnTo>
                  <a:lnTo>
                    <a:pt x="1379" y="904"/>
                  </a:lnTo>
                  <a:lnTo>
                    <a:pt x="1382" y="905"/>
                  </a:lnTo>
                  <a:lnTo>
                    <a:pt x="1386" y="906"/>
                  </a:lnTo>
                  <a:lnTo>
                    <a:pt x="1389" y="907"/>
                  </a:lnTo>
                  <a:lnTo>
                    <a:pt x="1392" y="907"/>
                  </a:lnTo>
                  <a:lnTo>
                    <a:pt x="1395" y="907"/>
                  </a:lnTo>
                  <a:lnTo>
                    <a:pt x="1399" y="907"/>
                  </a:lnTo>
                  <a:lnTo>
                    <a:pt x="1402" y="907"/>
                  </a:lnTo>
                  <a:lnTo>
                    <a:pt x="1405" y="906"/>
                  </a:lnTo>
                  <a:lnTo>
                    <a:pt x="1408" y="906"/>
                  </a:lnTo>
                  <a:lnTo>
                    <a:pt x="1412" y="905"/>
                  </a:lnTo>
                  <a:lnTo>
                    <a:pt x="1415" y="905"/>
                  </a:lnTo>
                  <a:lnTo>
                    <a:pt x="1418" y="904"/>
                  </a:lnTo>
                  <a:lnTo>
                    <a:pt x="1421" y="903"/>
                  </a:lnTo>
                  <a:lnTo>
                    <a:pt x="1425" y="902"/>
                  </a:lnTo>
                  <a:lnTo>
                    <a:pt x="1428" y="900"/>
                  </a:lnTo>
                  <a:lnTo>
                    <a:pt x="1431" y="899"/>
                  </a:lnTo>
                  <a:lnTo>
                    <a:pt x="1434" y="897"/>
                  </a:lnTo>
                  <a:lnTo>
                    <a:pt x="1438" y="895"/>
                  </a:lnTo>
                  <a:lnTo>
                    <a:pt x="1441" y="894"/>
                  </a:lnTo>
                  <a:lnTo>
                    <a:pt x="1444" y="891"/>
                  </a:lnTo>
                  <a:lnTo>
                    <a:pt x="1447" y="889"/>
                  </a:lnTo>
                  <a:lnTo>
                    <a:pt x="1451" y="887"/>
                  </a:lnTo>
                  <a:lnTo>
                    <a:pt x="1454" y="885"/>
                  </a:lnTo>
                  <a:lnTo>
                    <a:pt x="1457" y="882"/>
                  </a:lnTo>
                  <a:lnTo>
                    <a:pt x="1461" y="879"/>
                  </a:lnTo>
                  <a:lnTo>
                    <a:pt x="1464" y="876"/>
                  </a:lnTo>
                  <a:lnTo>
                    <a:pt x="1467" y="873"/>
                  </a:lnTo>
                  <a:lnTo>
                    <a:pt x="1470" y="870"/>
                  </a:lnTo>
                  <a:lnTo>
                    <a:pt x="1474" y="866"/>
                  </a:lnTo>
                  <a:lnTo>
                    <a:pt x="1477" y="862"/>
                  </a:lnTo>
                  <a:lnTo>
                    <a:pt x="1480" y="858"/>
                  </a:lnTo>
                  <a:lnTo>
                    <a:pt x="1483" y="854"/>
                  </a:lnTo>
                  <a:lnTo>
                    <a:pt x="1487" y="850"/>
                  </a:lnTo>
                  <a:lnTo>
                    <a:pt x="1490" y="846"/>
                  </a:lnTo>
                  <a:lnTo>
                    <a:pt x="1493" y="842"/>
                  </a:lnTo>
                  <a:lnTo>
                    <a:pt x="1496" y="837"/>
                  </a:lnTo>
                  <a:lnTo>
                    <a:pt x="1500" y="832"/>
                  </a:lnTo>
                  <a:lnTo>
                    <a:pt x="1503" y="828"/>
                  </a:lnTo>
                  <a:lnTo>
                    <a:pt x="1506" y="823"/>
                  </a:lnTo>
                  <a:lnTo>
                    <a:pt x="1509" y="818"/>
                  </a:lnTo>
                  <a:lnTo>
                    <a:pt x="1513" y="813"/>
                  </a:lnTo>
                  <a:lnTo>
                    <a:pt x="1516" y="808"/>
                  </a:lnTo>
                  <a:lnTo>
                    <a:pt x="1519" y="803"/>
                  </a:lnTo>
                  <a:lnTo>
                    <a:pt x="1523" y="797"/>
                  </a:lnTo>
                  <a:lnTo>
                    <a:pt x="1526" y="792"/>
                  </a:lnTo>
                  <a:lnTo>
                    <a:pt x="1529" y="787"/>
                  </a:lnTo>
                  <a:lnTo>
                    <a:pt x="1532" y="781"/>
                  </a:lnTo>
                  <a:lnTo>
                    <a:pt x="1536" y="775"/>
                  </a:lnTo>
                  <a:lnTo>
                    <a:pt x="1539" y="770"/>
                  </a:lnTo>
                  <a:lnTo>
                    <a:pt x="1542" y="764"/>
                  </a:lnTo>
                  <a:lnTo>
                    <a:pt x="1545" y="758"/>
                  </a:lnTo>
                  <a:lnTo>
                    <a:pt x="1549" y="753"/>
                  </a:lnTo>
                  <a:lnTo>
                    <a:pt x="1552" y="747"/>
                  </a:lnTo>
                  <a:lnTo>
                    <a:pt x="1555" y="741"/>
                  </a:lnTo>
                  <a:lnTo>
                    <a:pt x="1558" y="735"/>
                  </a:lnTo>
                  <a:lnTo>
                    <a:pt x="1562" y="729"/>
                  </a:lnTo>
                  <a:lnTo>
                    <a:pt x="1565" y="723"/>
                  </a:lnTo>
                  <a:lnTo>
                    <a:pt x="1568" y="717"/>
                  </a:lnTo>
                  <a:lnTo>
                    <a:pt x="1571" y="711"/>
                  </a:lnTo>
                  <a:lnTo>
                    <a:pt x="1575" y="705"/>
                  </a:lnTo>
                  <a:lnTo>
                    <a:pt x="1578" y="699"/>
                  </a:lnTo>
                  <a:lnTo>
                    <a:pt x="1581" y="693"/>
                  </a:lnTo>
                  <a:lnTo>
                    <a:pt x="1584" y="687"/>
                  </a:lnTo>
                  <a:lnTo>
                    <a:pt x="1588" y="681"/>
                  </a:lnTo>
                  <a:lnTo>
                    <a:pt x="1591" y="676"/>
                  </a:lnTo>
                  <a:lnTo>
                    <a:pt x="1594" y="670"/>
                  </a:lnTo>
                  <a:lnTo>
                    <a:pt x="1598" y="664"/>
                  </a:lnTo>
                  <a:lnTo>
                    <a:pt x="1601" y="659"/>
                  </a:lnTo>
                  <a:lnTo>
                    <a:pt x="1604" y="654"/>
                  </a:lnTo>
                  <a:lnTo>
                    <a:pt x="1607" y="649"/>
                  </a:lnTo>
                  <a:lnTo>
                    <a:pt x="1611" y="644"/>
                  </a:lnTo>
                  <a:lnTo>
                    <a:pt x="1614" y="639"/>
                  </a:lnTo>
                  <a:lnTo>
                    <a:pt x="1617" y="634"/>
                  </a:lnTo>
                  <a:lnTo>
                    <a:pt x="1620" y="630"/>
                  </a:lnTo>
                  <a:lnTo>
                    <a:pt x="1624" y="625"/>
                  </a:lnTo>
                  <a:lnTo>
                    <a:pt x="1627" y="621"/>
                  </a:lnTo>
                  <a:lnTo>
                    <a:pt x="1630" y="617"/>
                  </a:lnTo>
                  <a:lnTo>
                    <a:pt x="1633" y="614"/>
                  </a:lnTo>
                  <a:lnTo>
                    <a:pt x="1637" y="610"/>
                  </a:lnTo>
                  <a:lnTo>
                    <a:pt x="1640" y="607"/>
                  </a:lnTo>
                  <a:lnTo>
                    <a:pt x="1643" y="604"/>
                  </a:lnTo>
                  <a:lnTo>
                    <a:pt x="1646" y="602"/>
                  </a:lnTo>
                  <a:lnTo>
                    <a:pt x="1650" y="599"/>
                  </a:lnTo>
                  <a:lnTo>
                    <a:pt x="1653" y="597"/>
                  </a:lnTo>
                  <a:lnTo>
                    <a:pt x="1656" y="595"/>
                  </a:lnTo>
                  <a:lnTo>
                    <a:pt x="1659" y="593"/>
                  </a:lnTo>
                  <a:lnTo>
                    <a:pt x="1663" y="592"/>
                  </a:lnTo>
                  <a:lnTo>
                    <a:pt x="1666" y="590"/>
                  </a:lnTo>
                  <a:lnTo>
                    <a:pt x="1669" y="589"/>
                  </a:lnTo>
                  <a:lnTo>
                    <a:pt x="1673" y="588"/>
                  </a:lnTo>
                  <a:lnTo>
                    <a:pt x="1676" y="587"/>
                  </a:lnTo>
                  <a:lnTo>
                    <a:pt x="1679" y="586"/>
                  </a:lnTo>
                  <a:lnTo>
                    <a:pt x="1682" y="586"/>
                  </a:lnTo>
                  <a:lnTo>
                    <a:pt x="1686" y="585"/>
                  </a:lnTo>
                  <a:lnTo>
                    <a:pt x="1689" y="585"/>
                  </a:lnTo>
                  <a:lnTo>
                    <a:pt x="1692" y="585"/>
                  </a:lnTo>
                  <a:lnTo>
                    <a:pt x="1695" y="585"/>
                  </a:lnTo>
                  <a:lnTo>
                    <a:pt x="1699" y="586"/>
                  </a:lnTo>
                  <a:lnTo>
                    <a:pt x="1702" y="586"/>
                  </a:lnTo>
                  <a:lnTo>
                    <a:pt x="1705" y="587"/>
                  </a:lnTo>
                  <a:lnTo>
                    <a:pt x="1708" y="588"/>
                  </a:lnTo>
                  <a:lnTo>
                    <a:pt x="1712" y="589"/>
                  </a:lnTo>
                  <a:lnTo>
                    <a:pt x="1715" y="590"/>
                  </a:lnTo>
                  <a:lnTo>
                    <a:pt x="1718" y="592"/>
                  </a:lnTo>
                  <a:lnTo>
                    <a:pt x="1721" y="593"/>
                  </a:lnTo>
                  <a:lnTo>
                    <a:pt x="1725" y="595"/>
                  </a:lnTo>
                  <a:lnTo>
                    <a:pt x="1728" y="597"/>
                  </a:lnTo>
                  <a:lnTo>
                    <a:pt x="1731" y="599"/>
                  </a:lnTo>
                  <a:lnTo>
                    <a:pt x="1734" y="601"/>
                  </a:lnTo>
                  <a:lnTo>
                    <a:pt x="1738" y="603"/>
                  </a:lnTo>
                  <a:lnTo>
                    <a:pt x="1741" y="606"/>
                  </a:lnTo>
                  <a:lnTo>
                    <a:pt x="1744" y="608"/>
                  </a:lnTo>
                  <a:lnTo>
                    <a:pt x="1748" y="611"/>
                  </a:lnTo>
                  <a:lnTo>
                    <a:pt x="1751" y="613"/>
                  </a:lnTo>
                  <a:lnTo>
                    <a:pt x="1754" y="616"/>
                  </a:lnTo>
                  <a:lnTo>
                    <a:pt x="1757" y="618"/>
                  </a:lnTo>
                  <a:lnTo>
                    <a:pt x="1761" y="621"/>
                  </a:lnTo>
                  <a:lnTo>
                    <a:pt x="1764" y="624"/>
                  </a:lnTo>
                  <a:lnTo>
                    <a:pt x="1767" y="626"/>
                  </a:lnTo>
                  <a:lnTo>
                    <a:pt x="1770" y="629"/>
                  </a:lnTo>
                  <a:lnTo>
                    <a:pt x="1774" y="632"/>
                  </a:lnTo>
                  <a:lnTo>
                    <a:pt x="1777" y="634"/>
                  </a:lnTo>
                  <a:lnTo>
                    <a:pt x="1780" y="637"/>
                  </a:lnTo>
                  <a:lnTo>
                    <a:pt x="1783" y="639"/>
                  </a:lnTo>
                  <a:lnTo>
                    <a:pt x="1787" y="642"/>
                  </a:lnTo>
                  <a:lnTo>
                    <a:pt x="1790" y="644"/>
                  </a:lnTo>
                  <a:lnTo>
                    <a:pt x="1793" y="646"/>
                  </a:lnTo>
                  <a:lnTo>
                    <a:pt x="1796" y="649"/>
                  </a:lnTo>
                  <a:lnTo>
                    <a:pt x="1800" y="651"/>
                  </a:lnTo>
                  <a:lnTo>
                    <a:pt x="1803" y="653"/>
                  </a:lnTo>
                  <a:lnTo>
                    <a:pt x="1806" y="654"/>
                  </a:lnTo>
                  <a:lnTo>
                    <a:pt x="1809" y="656"/>
                  </a:lnTo>
                  <a:lnTo>
                    <a:pt x="1813" y="658"/>
                  </a:lnTo>
                  <a:lnTo>
                    <a:pt x="1816" y="660"/>
                  </a:lnTo>
                  <a:lnTo>
                    <a:pt x="1819" y="661"/>
                  </a:lnTo>
                  <a:lnTo>
                    <a:pt x="1823" y="662"/>
                  </a:lnTo>
                  <a:lnTo>
                    <a:pt x="1826" y="664"/>
                  </a:lnTo>
                  <a:lnTo>
                    <a:pt x="1829" y="665"/>
                  </a:lnTo>
                  <a:lnTo>
                    <a:pt x="1832" y="666"/>
                  </a:lnTo>
                  <a:lnTo>
                    <a:pt x="1836" y="667"/>
                  </a:lnTo>
                  <a:lnTo>
                    <a:pt x="1839" y="668"/>
                  </a:lnTo>
                  <a:lnTo>
                    <a:pt x="1842" y="668"/>
                  </a:lnTo>
                  <a:lnTo>
                    <a:pt x="1845" y="669"/>
                  </a:lnTo>
                  <a:lnTo>
                    <a:pt x="1849" y="669"/>
                  </a:lnTo>
                  <a:lnTo>
                    <a:pt x="1852" y="670"/>
                  </a:lnTo>
                  <a:lnTo>
                    <a:pt x="1855" y="670"/>
                  </a:lnTo>
                  <a:lnTo>
                    <a:pt x="1858" y="670"/>
                  </a:lnTo>
                  <a:lnTo>
                    <a:pt x="1862" y="670"/>
                  </a:lnTo>
                  <a:lnTo>
                    <a:pt x="1865" y="670"/>
                  </a:lnTo>
                  <a:lnTo>
                    <a:pt x="1868" y="670"/>
                  </a:lnTo>
                  <a:lnTo>
                    <a:pt x="1871" y="669"/>
                  </a:lnTo>
                  <a:lnTo>
                    <a:pt x="1875" y="669"/>
                  </a:lnTo>
                  <a:lnTo>
                    <a:pt x="1878" y="668"/>
                  </a:lnTo>
                  <a:lnTo>
                    <a:pt x="1881" y="666"/>
                  </a:lnTo>
                  <a:lnTo>
                    <a:pt x="1885" y="665"/>
                  </a:lnTo>
                  <a:lnTo>
                    <a:pt x="1888" y="664"/>
                  </a:lnTo>
                  <a:lnTo>
                    <a:pt x="1891" y="662"/>
                  </a:lnTo>
                  <a:lnTo>
                    <a:pt x="1894" y="660"/>
                  </a:lnTo>
                  <a:lnTo>
                    <a:pt x="1898" y="658"/>
                  </a:lnTo>
                  <a:lnTo>
                    <a:pt x="1901" y="656"/>
                  </a:lnTo>
                  <a:lnTo>
                    <a:pt x="1904" y="654"/>
                  </a:lnTo>
                  <a:lnTo>
                    <a:pt x="1907" y="652"/>
                  </a:lnTo>
                  <a:lnTo>
                    <a:pt x="1911" y="649"/>
                  </a:lnTo>
                  <a:lnTo>
                    <a:pt x="1914" y="647"/>
                  </a:lnTo>
                  <a:lnTo>
                    <a:pt x="1917" y="644"/>
                  </a:lnTo>
                  <a:lnTo>
                    <a:pt x="1920" y="641"/>
                  </a:lnTo>
                  <a:lnTo>
                    <a:pt x="1924" y="638"/>
                  </a:lnTo>
                  <a:lnTo>
                    <a:pt x="1927" y="635"/>
                  </a:lnTo>
                  <a:lnTo>
                    <a:pt x="1930" y="631"/>
                  </a:lnTo>
                  <a:lnTo>
                    <a:pt x="1933" y="628"/>
                  </a:lnTo>
                  <a:lnTo>
                    <a:pt x="1937" y="624"/>
                  </a:lnTo>
                  <a:lnTo>
                    <a:pt x="1940" y="620"/>
                  </a:lnTo>
                  <a:lnTo>
                    <a:pt x="1943" y="616"/>
                  </a:lnTo>
                  <a:lnTo>
                    <a:pt x="1946" y="612"/>
                  </a:lnTo>
                  <a:lnTo>
                    <a:pt x="1950" y="608"/>
                  </a:lnTo>
                  <a:lnTo>
                    <a:pt x="1953" y="603"/>
                  </a:lnTo>
                  <a:lnTo>
                    <a:pt x="1956" y="599"/>
                  </a:lnTo>
                  <a:lnTo>
                    <a:pt x="1960" y="594"/>
                  </a:lnTo>
                  <a:lnTo>
                    <a:pt x="1963" y="589"/>
                  </a:lnTo>
                  <a:lnTo>
                    <a:pt x="1966" y="584"/>
                  </a:lnTo>
                  <a:lnTo>
                    <a:pt x="1969" y="578"/>
                  </a:lnTo>
                  <a:lnTo>
                    <a:pt x="1973" y="573"/>
                  </a:lnTo>
                  <a:lnTo>
                    <a:pt x="1976" y="567"/>
                  </a:lnTo>
                  <a:lnTo>
                    <a:pt x="1979" y="562"/>
                  </a:lnTo>
                  <a:lnTo>
                    <a:pt x="1982" y="556"/>
                  </a:lnTo>
                  <a:lnTo>
                    <a:pt x="1986" y="550"/>
                  </a:lnTo>
                  <a:lnTo>
                    <a:pt x="1989" y="544"/>
                  </a:lnTo>
                  <a:lnTo>
                    <a:pt x="1992" y="537"/>
                  </a:lnTo>
                  <a:lnTo>
                    <a:pt x="1995" y="531"/>
                  </a:lnTo>
                  <a:lnTo>
                    <a:pt x="1999" y="525"/>
                  </a:lnTo>
                  <a:lnTo>
                    <a:pt x="2002" y="518"/>
                  </a:lnTo>
                  <a:lnTo>
                    <a:pt x="2005" y="511"/>
                  </a:lnTo>
                  <a:lnTo>
                    <a:pt x="2008" y="505"/>
                  </a:lnTo>
                  <a:lnTo>
                    <a:pt x="2012" y="498"/>
                  </a:lnTo>
                  <a:lnTo>
                    <a:pt x="2015" y="491"/>
                  </a:lnTo>
                  <a:lnTo>
                    <a:pt x="2018" y="484"/>
                  </a:lnTo>
                  <a:lnTo>
                    <a:pt x="2021" y="477"/>
                  </a:lnTo>
                  <a:lnTo>
                    <a:pt x="2025" y="470"/>
                  </a:lnTo>
                  <a:lnTo>
                    <a:pt x="2028" y="462"/>
                  </a:lnTo>
                  <a:lnTo>
                    <a:pt x="2031" y="455"/>
                  </a:lnTo>
                  <a:lnTo>
                    <a:pt x="2035" y="448"/>
                  </a:lnTo>
                  <a:lnTo>
                    <a:pt x="2038" y="440"/>
                  </a:lnTo>
                  <a:lnTo>
                    <a:pt x="2041" y="432"/>
                  </a:lnTo>
                  <a:lnTo>
                    <a:pt x="2044" y="425"/>
                  </a:lnTo>
                  <a:lnTo>
                    <a:pt x="2048" y="417"/>
                  </a:lnTo>
                  <a:lnTo>
                    <a:pt x="2051" y="409"/>
                  </a:lnTo>
                  <a:lnTo>
                    <a:pt x="2054" y="402"/>
                  </a:lnTo>
                  <a:lnTo>
                    <a:pt x="2057" y="394"/>
                  </a:lnTo>
                  <a:lnTo>
                    <a:pt x="2061" y="386"/>
                  </a:lnTo>
                  <a:lnTo>
                    <a:pt x="2064" y="378"/>
                  </a:lnTo>
                  <a:lnTo>
                    <a:pt x="2067" y="371"/>
                  </a:lnTo>
                  <a:lnTo>
                    <a:pt x="2070" y="363"/>
                  </a:lnTo>
                  <a:lnTo>
                    <a:pt x="2074" y="355"/>
                  </a:lnTo>
                  <a:lnTo>
                    <a:pt x="2077" y="348"/>
                  </a:lnTo>
                  <a:lnTo>
                    <a:pt x="2080" y="340"/>
                  </a:lnTo>
                  <a:lnTo>
                    <a:pt x="2083" y="333"/>
                  </a:lnTo>
                  <a:lnTo>
                    <a:pt x="2087" y="326"/>
                  </a:lnTo>
                  <a:lnTo>
                    <a:pt x="2090" y="319"/>
                  </a:lnTo>
                  <a:lnTo>
                    <a:pt x="2093" y="312"/>
                  </a:lnTo>
                  <a:lnTo>
                    <a:pt x="2096" y="305"/>
                  </a:lnTo>
                  <a:lnTo>
                    <a:pt x="2100" y="298"/>
                  </a:lnTo>
                  <a:lnTo>
                    <a:pt x="2103" y="291"/>
                  </a:lnTo>
                  <a:lnTo>
                    <a:pt x="2106" y="285"/>
                  </a:lnTo>
                  <a:lnTo>
                    <a:pt x="2110" y="279"/>
                  </a:lnTo>
                  <a:lnTo>
                    <a:pt x="2113" y="273"/>
                  </a:lnTo>
                  <a:lnTo>
                    <a:pt x="2116" y="267"/>
                  </a:lnTo>
                  <a:lnTo>
                    <a:pt x="2119" y="261"/>
                  </a:lnTo>
                  <a:lnTo>
                    <a:pt x="2123" y="256"/>
                  </a:lnTo>
                  <a:lnTo>
                    <a:pt x="2126" y="251"/>
                  </a:lnTo>
                  <a:lnTo>
                    <a:pt x="2129" y="247"/>
                  </a:lnTo>
                  <a:lnTo>
                    <a:pt x="2132" y="243"/>
                  </a:lnTo>
                  <a:lnTo>
                    <a:pt x="2136" y="239"/>
                  </a:lnTo>
                  <a:lnTo>
                    <a:pt x="2139" y="235"/>
                  </a:lnTo>
                  <a:lnTo>
                    <a:pt x="2142" y="231"/>
                  </a:lnTo>
                  <a:lnTo>
                    <a:pt x="2145" y="228"/>
                  </a:lnTo>
                  <a:lnTo>
                    <a:pt x="2149" y="225"/>
                  </a:lnTo>
                  <a:lnTo>
                    <a:pt x="2152" y="222"/>
                  </a:lnTo>
                  <a:lnTo>
                    <a:pt x="2155" y="219"/>
                  </a:lnTo>
                  <a:lnTo>
                    <a:pt x="2158" y="217"/>
                  </a:lnTo>
                  <a:lnTo>
                    <a:pt x="2162" y="214"/>
                  </a:lnTo>
                  <a:lnTo>
                    <a:pt x="2165" y="212"/>
                  </a:lnTo>
                  <a:lnTo>
                    <a:pt x="2168" y="211"/>
                  </a:lnTo>
                  <a:lnTo>
                    <a:pt x="2171" y="209"/>
                  </a:lnTo>
                  <a:lnTo>
                    <a:pt x="2175" y="208"/>
                  </a:lnTo>
                  <a:lnTo>
                    <a:pt x="2178" y="207"/>
                  </a:lnTo>
                  <a:lnTo>
                    <a:pt x="2181" y="206"/>
                  </a:lnTo>
                  <a:lnTo>
                    <a:pt x="2185" y="206"/>
                  </a:lnTo>
                  <a:lnTo>
                    <a:pt x="2188" y="205"/>
                  </a:lnTo>
                  <a:lnTo>
                    <a:pt x="2191" y="205"/>
                  </a:lnTo>
                  <a:lnTo>
                    <a:pt x="2194" y="205"/>
                  </a:lnTo>
                  <a:lnTo>
                    <a:pt x="2198" y="206"/>
                  </a:lnTo>
                  <a:lnTo>
                    <a:pt x="2201" y="206"/>
                  </a:lnTo>
                  <a:lnTo>
                    <a:pt x="2204" y="207"/>
                  </a:lnTo>
                  <a:lnTo>
                    <a:pt x="2207" y="209"/>
                  </a:lnTo>
                  <a:lnTo>
                    <a:pt x="2211" y="211"/>
                  </a:lnTo>
                  <a:lnTo>
                    <a:pt x="2214" y="213"/>
                  </a:lnTo>
                  <a:lnTo>
                    <a:pt x="2217" y="215"/>
                  </a:lnTo>
                  <a:lnTo>
                    <a:pt x="2220" y="217"/>
                  </a:lnTo>
                  <a:lnTo>
                    <a:pt x="2224" y="219"/>
                  </a:lnTo>
                  <a:lnTo>
                    <a:pt x="2227" y="222"/>
                  </a:lnTo>
                  <a:lnTo>
                    <a:pt x="2230" y="225"/>
                  </a:lnTo>
                  <a:lnTo>
                    <a:pt x="2233" y="227"/>
                  </a:lnTo>
                  <a:lnTo>
                    <a:pt x="2237" y="230"/>
                  </a:lnTo>
                  <a:lnTo>
                    <a:pt x="2240" y="234"/>
                  </a:lnTo>
                  <a:lnTo>
                    <a:pt x="2243" y="237"/>
                  </a:lnTo>
                  <a:lnTo>
                    <a:pt x="2247" y="240"/>
                  </a:lnTo>
                  <a:lnTo>
                    <a:pt x="2250" y="243"/>
                  </a:lnTo>
                  <a:lnTo>
                    <a:pt x="2253" y="247"/>
                  </a:lnTo>
                  <a:lnTo>
                    <a:pt x="2256" y="250"/>
                  </a:lnTo>
                  <a:lnTo>
                    <a:pt x="2260" y="254"/>
                  </a:lnTo>
                  <a:lnTo>
                    <a:pt x="2263" y="257"/>
                  </a:lnTo>
                  <a:lnTo>
                    <a:pt x="2266" y="261"/>
                  </a:lnTo>
                  <a:lnTo>
                    <a:pt x="2269" y="264"/>
                  </a:lnTo>
                  <a:lnTo>
                    <a:pt x="2273" y="268"/>
                  </a:lnTo>
                  <a:lnTo>
                    <a:pt x="2276" y="271"/>
                  </a:lnTo>
                  <a:lnTo>
                    <a:pt x="2279" y="274"/>
                  </a:lnTo>
                  <a:lnTo>
                    <a:pt x="2282" y="278"/>
                  </a:lnTo>
                  <a:lnTo>
                    <a:pt x="2286" y="281"/>
                  </a:lnTo>
                  <a:lnTo>
                    <a:pt x="2289" y="285"/>
                  </a:lnTo>
                  <a:lnTo>
                    <a:pt x="2292" y="288"/>
                  </a:lnTo>
                  <a:lnTo>
                    <a:pt x="2295" y="291"/>
                  </a:lnTo>
                  <a:lnTo>
                    <a:pt x="2299" y="295"/>
                  </a:lnTo>
                  <a:lnTo>
                    <a:pt x="2302" y="298"/>
                  </a:lnTo>
                  <a:lnTo>
                    <a:pt x="2305" y="301"/>
                  </a:lnTo>
                  <a:lnTo>
                    <a:pt x="2308" y="304"/>
                  </a:lnTo>
                  <a:lnTo>
                    <a:pt x="2312" y="307"/>
                  </a:lnTo>
                  <a:lnTo>
                    <a:pt x="2315" y="310"/>
                  </a:lnTo>
                  <a:lnTo>
                    <a:pt x="2318" y="312"/>
                  </a:lnTo>
                  <a:lnTo>
                    <a:pt x="2322" y="315"/>
                  </a:lnTo>
                  <a:lnTo>
                    <a:pt x="2325" y="318"/>
                  </a:lnTo>
                  <a:lnTo>
                    <a:pt x="2328" y="320"/>
                  </a:lnTo>
                  <a:lnTo>
                    <a:pt x="2331" y="323"/>
                  </a:lnTo>
                  <a:lnTo>
                    <a:pt x="2335" y="325"/>
                  </a:lnTo>
                  <a:lnTo>
                    <a:pt x="2338" y="327"/>
                  </a:lnTo>
                  <a:lnTo>
                    <a:pt x="2341" y="329"/>
                  </a:lnTo>
                  <a:lnTo>
                    <a:pt x="2344" y="331"/>
                  </a:lnTo>
                  <a:lnTo>
                    <a:pt x="2348" y="333"/>
                  </a:lnTo>
                  <a:lnTo>
                    <a:pt x="2351" y="335"/>
                  </a:lnTo>
                  <a:lnTo>
                    <a:pt x="2354" y="337"/>
                  </a:lnTo>
                  <a:lnTo>
                    <a:pt x="2357" y="338"/>
                  </a:lnTo>
                  <a:lnTo>
                    <a:pt x="2361" y="340"/>
                  </a:lnTo>
                  <a:lnTo>
                    <a:pt x="2364" y="341"/>
                  </a:lnTo>
                  <a:lnTo>
                    <a:pt x="2367" y="343"/>
                  </a:lnTo>
                  <a:lnTo>
                    <a:pt x="2370" y="344"/>
                  </a:lnTo>
                  <a:lnTo>
                    <a:pt x="2374" y="345"/>
                  </a:lnTo>
                  <a:lnTo>
                    <a:pt x="2377" y="346"/>
                  </a:lnTo>
                  <a:lnTo>
                    <a:pt x="2380" y="346"/>
                  </a:lnTo>
                  <a:lnTo>
                    <a:pt x="2383" y="347"/>
                  </a:lnTo>
                  <a:lnTo>
                    <a:pt x="2387" y="348"/>
                  </a:lnTo>
                  <a:lnTo>
                    <a:pt x="2390" y="348"/>
                  </a:lnTo>
                  <a:lnTo>
                    <a:pt x="2393" y="348"/>
                  </a:lnTo>
                  <a:lnTo>
                    <a:pt x="2397" y="349"/>
                  </a:lnTo>
                  <a:lnTo>
                    <a:pt x="2400" y="349"/>
                  </a:lnTo>
                  <a:lnTo>
                    <a:pt x="2403" y="349"/>
                  </a:lnTo>
                  <a:lnTo>
                    <a:pt x="2406" y="349"/>
                  </a:lnTo>
                  <a:lnTo>
                    <a:pt x="2410" y="349"/>
                  </a:lnTo>
                  <a:lnTo>
                    <a:pt x="2413" y="348"/>
                  </a:lnTo>
                  <a:lnTo>
                    <a:pt x="2416" y="348"/>
                  </a:lnTo>
                  <a:lnTo>
                    <a:pt x="2419" y="348"/>
                  </a:lnTo>
                  <a:lnTo>
                    <a:pt x="2423" y="347"/>
                  </a:lnTo>
                  <a:lnTo>
                    <a:pt x="2426" y="346"/>
                  </a:lnTo>
                  <a:lnTo>
                    <a:pt x="2429" y="346"/>
                  </a:lnTo>
                  <a:lnTo>
                    <a:pt x="2432" y="345"/>
                  </a:lnTo>
                  <a:lnTo>
                    <a:pt x="2436" y="344"/>
                  </a:lnTo>
                  <a:lnTo>
                    <a:pt x="2439" y="343"/>
                  </a:lnTo>
                  <a:lnTo>
                    <a:pt x="2442" y="342"/>
                  </a:lnTo>
                  <a:lnTo>
                    <a:pt x="2445" y="341"/>
                  </a:lnTo>
                  <a:lnTo>
                    <a:pt x="2449" y="339"/>
                  </a:lnTo>
                  <a:lnTo>
                    <a:pt x="2452" y="338"/>
                  </a:lnTo>
                  <a:lnTo>
                    <a:pt x="2455" y="336"/>
                  </a:lnTo>
                  <a:lnTo>
                    <a:pt x="2458" y="334"/>
                  </a:lnTo>
                  <a:lnTo>
                    <a:pt x="2462" y="332"/>
                  </a:lnTo>
                  <a:lnTo>
                    <a:pt x="2465" y="331"/>
                  </a:lnTo>
                  <a:lnTo>
                    <a:pt x="2468" y="329"/>
                  </a:lnTo>
                  <a:lnTo>
                    <a:pt x="2472" y="327"/>
                  </a:lnTo>
                  <a:lnTo>
                    <a:pt x="2475" y="325"/>
                  </a:lnTo>
                  <a:lnTo>
                    <a:pt x="2478" y="323"/>
                  </a:lnTo>
                  <a:lnTo>
                    <a:pt x="2481" y="320"/>
                  </a:lnTo>
                  <a:lnTo>
                    <a:pt x="2485" y="318"/>
                  </a:lnTo>
                  <a:lnTo>
                    <a:pt x="2488" y="316"/>
                  </a:lnTo>
                  <a:lnTo>
                    <a:pt x="2491" y="314"/>
                  </a:lnTo>
                  <a:lnTo>
                    <a:pt x="2494" y="311"/>
                  </a:lnTo>
                  <a:lnTo>
                    <a:pt x="2498" y="309"/>
                  </a:lnTo>
                  <a:lnTo>
                    <a:pt x="2501" y="306"/>
                  </a:lnTo>
                  <a:lnTo>
                    <a:pt x="2504" y="304"/>
                  </a:lnTo>
                  <a:lnTo>
                    <a:pt x="2507" y="301"/>
                  </a:lnTo>
                  <a:lnTo>
                    <a:pt x="2511" y="299"/>
                  </a:lnTo>
                  <a:lnTo>
                    <a:pt x="2514" y="296"/>
                  </a:lnTo>
                  <a:lnTo>
                    <a:pt x="2517" y="294"/>
                  </a:lnTo>
                  <a:lnTo>
                    <a:pt x="2520" y="291"/>
                  </a:lnTo>
                  <a:lnTo>
                    <a:pt x="2524" y="288"/>
                  </a:lnTo>
                  <a:lnTo>
                    <a:pt x="2527" y="286"/>
                  </a:lnTo>
                  <a:lnTo>
                    <a:pt x="2530" y="283"/>
                  </a:lnTo>
                  <a:lnTo>
                    <a:pt x="2533" y="280"/>
                  </a:lnTo>
                  <a:lnTo>
                    <a:pt x="2537" y="277"/>
                  </a:lnTo>
                  <a:lnTo>
                    <a:pt x="2540" y="275"/>
                  </a:lnTo>
                  <a:lnTo>
                    <a:pt x="2543" y="272"/>
                  </a:lnTo>
                  <a:lnTo>
                    <a:pt x="2547" y="269"/>
                  </a:lnTo>
                  <a:lnTo>
                    <a:pt x="2550" y="266"/>
                  </a:lnTo>
                  <a:lnTo>
                    <a:pt x="2553" y="263"/>
                  </a:lnTo>
                  <a:lnTo>
                    <a:pt x="2556" y="260"/>
                  </a:lnTo>
                  <a:lnTo>
                    <a:pt x="2560" y="258"/>
                  </a:lnTo>
                  <a:lnTo>
                    <a:pt x="2563" y="255"/>
                  </a:lnTo>
                  <a:lnTo>
                    <a:pt x="2566" y="252"/>
                  </a:lnTo>
                  <a:lnTo>
                    <a:pt x="2569" y="249"/>
                  </a:lnTo>
                  <a:lnTo>
                    <a:pt x="2573" y="247"/>
                  </a:lnTo>
                  <a:lnTo>
                    <a:pt x="2576" y="244"/>
                  </a:lnTo>
                  <a:lnTo>
                    <a:pt x="2579" y="241"/>
                  </a:lnTo>
                  <a:lnTo>
                    <a:pt x="2582" y="239"/>
                  </a:lnTo>
                  <a:lnTo>
                    <a:pt x="2586" y="236"/>
                  </a:lnTo>
                  <a:lnTo>
                    <a:pt x="2589" y="234"/>
                  </a:lnTo>
                  <a:lnTo>
                    <a:pt x="2592" y="231"/>
                  </a:lnTo>
                  <a:lnTo>
                    <a:pt x="2595" y="229"/>
                  </a:lnTo>
                  <a:lnTo>
                    <a:pt x="2599" y="226"/>
                  </a:lnTo>
                  <a:lnTo>
                    <a:pt x="2602" y="224"/>
                  </a:lnTo>
                  <a:lnTo>
                    <a:pt x="2605" y="222"/>
                  </a:lnTo>
                  <a:lnTo>
                    <a:pt x="2609" y="220"/>
                  </a:lnTo>
                  <a:lnTo>
                    <a:pt x="2612" y="218"/>
                  </a:lnTo>
                  <a:lnTo>
                    <a:pt x="2615" y="216"/>
                  </a:lnTo>
                  <a:lnTo>
                    <a:pt x="2618" y="214"/>
                  </a:lnTo>
                  <a:lnTo>
                    <a:pt x="2622" y="212"/>
                  </a:lnTo>
                  <a:lnTo>
                    <a:pt x="2625" y="210"/>
                  </a:lnTo>
                  <a:lnTo>
                    <a:pt x="2628" y="209"/>
                  </a:lnTo>
                  <a:lnTo>
                    <a:pt x="2631" y="207"/>
                  </a:lnTo>
                  <a:lnTo>
                    <a:pt x="2635" y="205"/>
                  </a:lnTo>
                  <a:lnTo>
                    <a:pt x="2638" y="204"/>
                  </a:lnTo>
                  <a:lnTo>
                    <a:pt x="2641" y="203"/>
                  </a:lnTo>
                  <a:lnTo>
                    <a:pt x="2644" y="201"/>
                  </a:lnTo>
                  <a:lnTo>
                    <a:pt x="2648" y="200"/>
                  </a:lnTo>
                  <a:lnTo>
                    <a:pt x="2651" y="199"/>
                  </a:lnTo>
                  <a:lnTo>
                    <a:pt x="2654" y="198"/>
                  </a:lnTo>
                  <a:lnTo>
                    <a:pt x="2657" y="197"/>
                  </a:lnTo>
                  <a:lnTo>
                    <a:pt x="2661" y="196"/>
                  </a:lnTo>
                  <a:lnTo>
                    <a:pt x="2664" y="195"/>
                  </a:lnTo>
                  <a:lnTo>
                    <a:pt x="2667" y="194"/>
                  </a:lnTo>
                  <a:lnTo>
                    <a:pt x="2670" y="193"/>
                  </a:lnTo>
                  <a:lnTo>
                    <a:pt x="2674" y="193"/>
                  </a:lnTo>
                  <a:lnTo>
                    <a:pt x="2677" y="192"/>
                  </a:lnTo>
                  <a:lnTo>
                    <a:pt x="2680" y="192"/>
                  </a:lnTo>
                  <a:lnTo>
                    <a:pt x="2684" y="191"/>
                  </a:lnTo>
                  <a:lnTo>
                    <a:pt x="2687" y="191"/>
                  </a:lnTo>
                  <a:lnTo>
                    <a:pt x="2690" y="191"/>
                  </a:lnTo>
                  <a:lnTo>
                    <a:pt x="2693" y="191"/>
                  </a:lnTo>
                  <a:lnTo>
                    <a:pt x="2697" y="191"/>
                  </a:lnTo>
                  <a:lnTo>
                    <a:pt x="2700" y="191"/>
                  </a:lnTo>
                  <a:lnTo>
                    <a:pt x="2703" y="191"/>
                  </a:lnTo>
                  <a:lnTo>
                    <a:pt x="2706" y="191"/>
                  </a:lnTo>
                  <a:lnTo>
                    <a:pt x="2710" y="192"/>
                  </a:lnTo>
                  <a:lnTo>
                    <a:pt x="2713" y="192"/>
                  </a:lnTo>
                  <a:lnTo>
                    <a:pt x="2716" y="192"/>
                  </a:lnTo>
                  <a:lnTo>
                    <a:pt x="2719" y="193"/>
                  </a:lnTo>
                  <a:lnTo>
                    <a:pt x="2723" y="193"/>
                  </a:lnTo>
                  <a:lnTo>
                    <a:pt x="2726" y="194"/>
                  </a:lnTo>
                  <a:lnTo>
                    <a:pt x="2729" y="195"/>
                  </a:lnTo>
                  <a:lnTo>
                    <a:pt x="2732" y="195"/>
                  </a:lnTo>
                  <a:lnTo>
                    <a:pt x="2736" y="196"/>
                  </a:lnTo>
                  <a:lnTo>
                    <a:pt x="2739" y="197"/>
                  </a:lnTo>
                  <a:lnTo>
                    <a:pt x="2742" y="197"/>
                  </a:lnTo>
                  <a:lnTo>
                    <a:pt x="2745" y="198"/>
                  </a:lnTo>
                  <a:lnTo>
                    <a:pt x="2749" y="199"/>
                  </a:lnTo>
                  <a:lnTo>
                    <a:pt x="2752" y="200"/>
                  </a:lnTo>
                  <a:lnTo>
                    <a:pt x="2755" y="201"/>
                  </a:lnTo>
                  <a:lnTo>
                    <a:pt x="2759" y="202"/>
                  </a:lnTo>
                  <a:lnTo>
                    <a:pt x="2762" y="203"/>
                  </a:lnTo>
                  <a:lnTo>
                    <a:pt x="2765" y="204"/>
                  </a:lnTo>
                  <a:lnTo>
                    <a:pt x="2768" y="205"/>
                  </a:lnTo>
                  <a:lnTo>
                    <a:pt x="2772" y="206"/>
                  </a:lnTo>
                  <a:lnTo>
                    <a:pt x="2775" y="207"/>
                  </a:lnTo>
                  <a:lnTo>
                    <a:pt x="2778" y="208"/>
                  </a:lnTo>
                  <a:lnTo>
                    <a:pt x="2781" y="209"/>
                  </a:lnTo>
                  <a:lnTo>
                    <a:pt x="2785" y="210"/>
                  </a:lnTo>
                  <a:lnTo>
                    <a:pt x="2788" y="211"/>
                  </a:lnTo>
                  <a:lnTo>
                    <a:pt x="2791" y="212"/>
                  </a:lnTo>
                  <a:lnTo>
                    <a:pt x="2794" y="214"/>
                  </a:lnTo>
                  <a:lnTo>
                    <a:pt x="2798" y="215"/>
                  </a:lnTo>
                  <a:lnTo>
                    <a:pt x="2801" y="216"/>
                  </a:lnTo>
                  <a:lnTo>
                    <a:pt x="2804" y="217"/>
                  </a:lnTo>
                  <a:lnTo>
                    <a:pt x="2807" y="218"/>
                  </a:lnTo>
                  <a:lnTo>
                    <a:pt x="2811" y="219"/>
                  </a:lnTo>
                  <a:lnTo>
                    <a:pt x="2814" y="220"/>
                  </a:lnTo>
                  <a:lnTo>
                    <a:pt x="2817" y="221"/>
                  </a:lnTo>
                  <a:lnTo>
                    <a:pt x="2820" y="222"/>
                  </a:lnTo>
                  <a:lnTo>
                    <a:pt x="2824" y="223"/>
                  </a:lnTo>
                  <a:lnTo>
                    <a:pt x="2827" y="224"/>
                  </a:lnTo>
                  <a:lnTo>
                    <a:pt x="2830" y="225"/>
                  </a:lnTo>
                  <a:lnTo>
                    <a:pt x="2834" y="226"/>
                  </a:lnTo>
                  <a:lnTo>
                    <a:pt x="2837" y="227"/>
                  </a:lnTo>
                  <a:lnTo>
                    <a:pt x="2840" y="228"/>
                  </a:lnTo>
                  <a:lnTo>
                    <a:pt x="2843" y="229"/>
                  </a:lnTo>
                  <a:lnTo>
                    <a:pt x="2847" y="230"/>
                  </a:lnTo>
                  <a:lnTo>
                    <a:pt x="2850" y="231"/>
                  </a:lnTo>
                  <a:lnTo>
                    <a:pt x="2853" y="231"/>
                  </a:lnTo>
                  <a:lnTo>
                    <a:pt x="2856" y="232"/>
                  </a:lnTo>
                  <a:lnTo>
                    <a:pt x="2860" y="233"/>
                  </a:lnTo>
                  <a:lnTo>
                    <a:pt x="2863" y="234"/>
                  </a:lnTo>
                  <a:lnTo>
                    <a:pt x="2866" y="234"/>
                  </a:lnTo>
                  <a:lnTo>
                    <a:pt x="2869" y="235"/>
                  </a:lnTo>
                  <a:lnTo>
                    <a:pt x="2873" y="235"/>
                  </a:lnTo>
                  <a:lnTo>
                    <a:pt x="2876" y="236"/>
                  </a:lnTo>
                  <a:lnTo>
                    <a:pt x="2879" y="237"/>
                  </a:lnTo>
                  <a:lnTo>
                    <a:pt x="2882" y="237"/>
                  </a:lnTo>
                  <a:lnTo>
                    <a:pt x="2886" y="238"/>
                  </a:lnTo>
                  <a:lnTo>
                    <a:pt x="2889" y="238"/>
                  </a:lnTo>
                  <a:lnTo>
                    <a:pt x="2892" y="238"/>
                  </a:lnTo>
                  <a:lnTo>
                    <a:pt x="2895" y="239"/>
                  </a:lnTo>
                  <a:lnTo>
                    <a:pt x="2899" y="239"/>
                  </a:lnTo>
                  <a:lnTo>
                    <a:pt x="2902" y="239"/>
                  </a:lnTo>
                  <a:lnTo>
                    <a:pt x="2905" y="240"/>
                  </a:lnTo>
                  <a:lnTo>
                    <a:pt x="2909" y="240"/>
                  </a:lnTo>
                  <a:lnTo>
                    <a:pt x="2912" y="240"/>
                  </a:lnTo>
                  <a:lnTo>
                    <a:pt x="2915" y="240"/>
                  </a:lnTo>
                  <a:lnTo>
                    <a:pt x="2918" y="240"/>
                  </a:lnTo>
                  <a:lnTo>
                    <a:pt x="2922" y="241"/>
                  </a:lnTo>
                  <a:lnTo>
                    <a:pt x="2925" y="241"/>
                  </a:lnTo>
                  <a:lnTo>
                    <a:pt x="2928" y="241"/>
                  </a:lnTo>
                  <a:lnTo>
                    <a:pt x="2931" y="241"/>
                  </a:lnTo>
                  <a:lnTo>
                    <a:pt x="2935" y="241"/>
                  </a:lnTo>
                  <a:lnTo>
                    <a:pt x="2938" y="241"/>
                  </a:lnTo>
                  <a:lnTo>
                    <a:pt x="2941" y="240"/>
                  </a:lnTo>
                  <a:lnTo>
                    <a:pt x="2944" y="240"/>
                  </a:lnTo>
                  <a:lnTo>
                    <a:pt x="2948" y="240"/>
                  </a:lnTo>
                  <a:lnTo>
                    <a:pt x="2951" y="240"/>
                  </a:lnTo>
                  <a:lnTo>
                    <a:pt x="2954" y="239"/>
                  </a:lnTo>
                  <a:lnTo>
                    <a:pt x="2957" y="239"/>
                  </a:lnTo>
                  <a:lnTo>
                    <a:pt x="2961" y="239"/>
                  </a:lnTo>
                  <a:lnTo>
                    <a:pt x="2964" y="238"/>
                  </a:lnTo>
                  <a:lnTo>
                    <a:pt x="2967" y="238"/>
                  </a:lnTo>
                  <a:lnTo>
                    <a:pt x="2971" y="238"/>
                  </a:lnTo>
                  <a:lnTo>
                    <a:pt x="2974" y="237"/>
                  </a:lnTo>
                  <a:lnTo>
                    <a:pt x="2977" y="237"/>
                  </a:lnTo>
                  <a:lnTo>
                    <a:pt x="2980" y="236"/>
                  </a:lnTo>
                  <a:lnTo>
                    <a:pt x="2984" y="236"/>
                  </a:lnTo>
                  <a:lnTo>
                    <a:pt x="2987" y="235"/>
                  </a:lnTo>
                  <a:lnTo>
                    <a:pt x="2990" y="235"/>
                  </a:lnTo>
                  <a:lnTo>
                    <a:pt x="2993" y="234"/>
                  </a:lnTo>
                  <a:lnTo>
                    <a:pt x="2997" y="234"/>
                  </a:lnTo>
                  <a:lnTo>
                    <a:pt x="3000" y="233"/>
                  </a:lnTo>
                  <a:lnTo>
                    <a:pt x="3003" y="232"/>
                  </a:lnTo>
                  <a:lnTo>
                    <a:pt x="3006" y="232"/>
                  </a:lnTo>
                  <a:lnTo>
                    <a:pt x="3010" y="231"/>
                  </a:lnTo>
                  <a:lnTo>
                    <a:pt x="3013" y="230"/>
                  </a:lnTo>
                  <a:lnTo>
                    <a:pt x="3016" y="230"/>
                  </a:lnTo>
                  <a:lnTo>
                    <a:pt x="3019" y="229"/>
                  </a:lnTo>
                  <a:lnTo>
                    <a:pt x="3023" y="228"/>
                  </a:lnTo>
                  <a:lnTo>
                    <a:pt x="3026" y="227"/>
                  </a:lnTo>
                  <a:lnTo>
                    <a:pt x="3029" y="227"/>
                  </a:lnTo>
                  <a:lnTo>
                    <a:pt x="3032" y="226"/>
                  </a:lnTo>
                  <a:lnTo>
                    <a:pt x="3036" y="225"/>
                  </a:lnTo>
                  <a:lnTo>
                    <a:pt x="3039" y="224"/>
                  </a:lnTo>
                  <a:lnTo>
                    <a:pt x="3042" y="223"/>
                  </a:lnTo>
                  <a:lnTo>
                    <a:pt x="3046" y="222"/>
                  </a:lnTo>
                  <a:lnTo>
                    <a:pt x="3049" y="221"/>
                  </a:lnTo>
                  <a:lnTo>
                    <a:pt x="3052" y="220"/>
                  </a:lnTo>
                  <a:lnTo>
                    <a:pt x="3055" y="219"/>
                  </a:lnTo>
                  <a:lnTo>
                    <a:pt x="3059" y="218"/>
                  </a:lnTo>
                  <a:lnTo>
                    <a:pt x="3062" y="217"/>
                  </a:lnTo>
                  <a:lnTo>
                    <a:pt x="3065" y="217"/>
                  </a:lnTo>
                  <a:lnTo>
                    <a:pt x="3068" y="216"/>
                  </a:lnTo>
                  <a:lnTo>
                    <a:pt x="3072" y="215"/>
                  </a:lnTo>
                  <a:lnTo>
                    <a:pt x="3075" y="214"/>
                  </a:lnTo>
                  <a:lnTo>
                    <a:pt x="3078" y="213"/>
                  </a:lnTo>
                  <a:lnTo>
                    <a:pt x="3081" y="212"/>
                  </a:lnTo>
                  <a:lnTo>
                    <a:pt x="3085" y="211"/>
                  </a:lnTo>
                  <a:lnTo>
                    <a:pt x="3088" y="210"/>
                  </a:lnTo>
                  <a:lnTo>
                    <a:pt x="3091" y="209"/>
                  </a:lnTo>
                  <a:lnTo>
                    <a:pt x="3094" y="208"/>
                  </a:lnTo>
                  <a:lnTo>
                    <a:pt x="3098" y="207"/>
                  </a:lnTo>
                  <a:lnTo>
                    <a:pt x="3101" y="206"/>
                  </a:lnTo>
                  <a:lnTo>
                    <a:pt x="3104" y="205"/>
                  </a:lnTo>
                  <a:lnTo>
                    <a:pt x="3107" y="203"/>
                  </a:lnTo>
                  <a:lnTo>
                    <a:pt x="3111" y="202"/>
                  </a:lnTo>
                  <a:lnTo>
                    <a:pt x="3114" y="201"/>
                  </a:lnTo>
                  <a:lnTo>
                    <a:pt x="3117" y="200"/>
                  </a:lnTo>
                  <a:lnTo>
                    <a:pt x="3121" y="199"/>
                  </a:lnTo>
                  <a:lnTo>
                    <a:pt x="3124" y="198"/>
                  </a:lnTo>
                  <a:lnTo>
                    <a:pt x="3127" y="197"/>
                  </a:lnTo>
                  <a:lnTo>
                    <a:pt x="3130" y="196"/>
                  </a:lnTo>
                  <a:lnTo>
                    <a:pt x="3134" y="194"/>
                  </a:lnTo>
                  <a:lnTo>
                    <a:pt x="3137" y="193"/>
                  </a:lnTo>
                  <a:lnTo>
                    <a:pt x="3140" y="192"/>
                  </a:lnTo>
                  <a:lnTo>
                    <a:pt x="3143" y="191"/>
                  </a:lnTo>
                  <a:lnTo>
                    <a:pt x="3147" y="190"/>
                  </a:lnTo>
                  <a:lnTo>
                    <a:pt x="3150" y="189"/>
                  </a:lnTo>
                  <a:lnTo>
                    <a:pt x="3153" y="188"/>
                  </a:lnTo>
                  <a:lnTo>
                    <a:pt x="3156" y="186"/>
                  </a:lnTo>
                  <a:lnTo>
                    <a:pt x="3160" y="185"/>
                  </a:lnTo>
                  <a:lnTo>
                    <a:pt x="3163" y="184"/>
                  </a:lnTo>
                  <a:lnTo>
                    <a:pt x="3166" y="183"/>
                  </a:lnTo>
                  <a:lnTo>
                    <a:pt x="3169" y="182"/>
                  </a:lnTo>
                  <a:lnTo>
                    <a:pt x="3173" y="180"/>
                  </a:lnTo>
                  <a:lnTo>
                    <a:pt x="3176" y="179"/>
                  </a:lnTo>
                  <a:lnTo>
                    <a:pt x="3179" y="178"/>
                  </a:lnTo>
                  <a:lnTo>
                    <a:pt x="3182" y="177"/>
                  </a:lnTo>
                  <a:lnTo>
                    <a:pt x="3186" y="175"/>
                  </a:lnTo>
                  <a:lnTo>
                    <a:pt x="3189" y="174"/>
                  </a:lnTo>
                  <a:lnTo>
                    <a:pt x="3192" y="173"/>
                  </a:lnTo>
                  <a:lnTo>
                    <a:pt x="3196" y="171"/>
                  </a:lnTo>
                  <a:lnTo>
                    <a:pt x="3199" y="170"/>
                  </a:lnTo>
                  <a:lnTo>
                    <a:pt x="3202" y="169"/>
                  </a:lnTo>
                  <a:lnTo>
                    <a:pt x="3205" y="167"/>
                  </a:lnTo>
                  <a:lnTo>
                    <a:pt x="3209" y="166"/>
                  </a:lnTo>
                  <a:lnTo>
                    <a:pt x="3212" y="165"/>
                  </a:lnTo>
                  <a:lnTo>
                    <a:pt x="3215" y="163"/>
                  </a:lnTo>
                  <a:lnTo>
                    <a:pt x="3218" y="162"/>
                  </a:lnTo>
                  <a:lnTo>
                    <a:pt x="3222" y="161"/>
                  </a:lnTo>
                  <a:lnTo>
                    <a:pt x="3225" y="159"/>
                  </a:lnTo>
                  <a:lnTo>
                    <a:pt x="3228" y="158"/>
                  </a:lnTo>
                  <a:lnTo>
                    <a:pt x="3231" y="156"/>
                  </a:lnTo>
                  <a:lnTo>
                    <a:pt x="3235" y="155"/>
                  </a:lnTo>
                  <a:lnTo>
                    <a:pt x="3238" y="153"/>
                  </a:lnTo>
                  <a:lnTo>
                    <a:pt x="3241" y="152"/>
                  </a:lnTo>
                  <a:lnTo>
                    <a:pt x="3244" y="150"/>
                  </a:lnTo>
                  <a:lnTo>
                    <a:pt x="3248" y="149"/>
                  </a:lnTo>
                  <a:lnTo>
                    <a:pt x="3251" y="147"/>
                  </a:lnTo>
                  <a:lnTo>
                    <a:pt x="3254" y="146"/>
                  </a:lnTo>
                  <a:lnTo>
                    <a:pt x="3257" y="144"/>
                  </a:lnTo>
                  <a:lnTo>
                    <a:pt x="3261" y="143"/>
                  </a:lnTo>
                  <a:lnTo>
                    <a:pt x="3264" y="141"/>
                  </a:lnTo>
                  <a:lnTo>
                    <a:pt x="3267" y="139"/>
                  </a:lnTo>
                  <a:lnTo>
                    <a:pt x="3271" y="138"/>
                  </a:lnTo>
                  <a:lnTo>
                    <a:pt x="3274" y="136"/>
                  </a:lnTo>
                  <a:lnTo>
                    <a:pt x="3277" y="135"/>
                  </a:lnTo>
                  <a:lnTo>
                    <a:pt x="3280" y="133"/>
                  </a:lnTo>
                  <a:lnTo>
                    <a:pt x="3284" y="131"/>
                  </a:lnTo>
                  <a:lnTo>
                    <a:pt x="3287" y="129"/>
                  </a:lnTo>
                  <a:lnTo>
                    <a:pt x="3290" y="128"/>
                  </a:lnTo>
                  <a:lnTo>
                    <a:pt x="3293" y="126"/>
                  </a:lnTo>
                  <a:lnTo>
                    <a:pt x="3297" y="124"/>
                  </a:lnTo>
                  <a:lnTo>
                    <a:pt x="3300" y="122"/>
                  </a:lnTo>
                  <a:lnTo>
                    <a:pt x="3303" y="121"/>
                  </a:lnTo>
                  <a:lnTo>
                    <a:pt x="3306" y="119"/>
                  </a:lnTo>
                  <a:lnTo>
                    <a:pt x="3310" y="117"/>
                  </a:lnTo>
                  <a:lnTo>
                    <a:pt x="3313" y="115"/>
                  </a:lnTo>
                  <a:lnTo>
                    <a:pt x="3316" y="113"/>
                  </a:lnTo>
                  <a:lnTo>
                    <a:pt x="3319" y="112"/>
                  </a:lnTo>
                  <a:lnTo>
                    <a:pt x="3323" y="110"/>
                  </a:lnTo>
                  <a:lnTo>
                    <a:pt x="3326" y="108"/>
                  </a:lnTo>
                  <a:lnTo>
                    <a:pt x="3329" y="106"/>
                  </a:lnTo>
                  <a:lnTo>
                    <a:pt x="3333" y="104"/>
                  </a:lnTo>
                  <a:lnTo>
                    <a:pt x="3336" y="102"/>
                  </a:lnTo>
                  <a:lnTo>
                    <a:pt x="3339" y="100"/>
                  </a:lnTo>
                  <a:lnTo>
                    <a:pt x="3342" y="98"/>
                  </a:lnTo>
                  <a:lnTo>
                    <a:pt x="3346" y="96"/>
                  </a:lnTo>
                  <a:lnTo>
                    <a:pt x="3349" y="95"/>
                  </a:lnTo>
                  <a:lnTo>
                    <a:pt x="3352" y="93"/>
                  </a:lnTo>
                  <a:lnTo>
                    <a:pt x="3355" y="91"/>
                  </a:lnTo>
                  <a:lnTo>
                    <a:pt x="3359" y="89"/>
                  </a:lnTo>
                  <a:lnTo>
                    <a:pt x="3362" y="87"/>
                  </a:lnTo>
                  <a:lnTo>
                    <a:pt x="3365" y="85"/>
                  </a:lnTo>
                  <a:lnTo>
                    <a:pt x="3368" y="83"/>
                  </a:lnTo>
                  <a:lnTo>
                    <a:pt x="3372" y="81"/>
                  </a:lnTo>
                  <a:lnTo>
                    <a:pt x="3375" y="79"/>
                  </a:lnTo>
                  <a:lnTo>
                    <a:pt x="3378" y="77"/>
                  </a:lnTo>
                  <a:lnTo>
                    <a:pt x="3381" y="75"/>
                  </a:lnTo>
                  <a:lnTo>
                    <a:pt x="3385" y="73"/>
                  </a:lnTo>
                  <a:lnTo>
                    <a:pt x="3388" y="71"/>
                  </a:lnTo>
                  <a:lnTo>
                    <a:pt x="3391" y="69"/>
                  </a:lnTo>
                  <a:lnTo>
                    <a:pt x="3394" y="67"/>
                  </a:lnTo>
                  <a:lnTo>
                    <a:pt x="3398" y="65"/>
                  </a:lnTo>
                  <a:lnTo>
                    <a:pt x="3401" y="63"/>
                  </a:lnTo>
                  <a:lnTo>
                    <a:pt x="3404" y="61"/>
                  </a:lnTo>
                  <a:lnTo>
                    <a:pt x="3408" y="60"/>
                  </a:lnTo>
                  <a:lnTo>
                    <a:pt x="3411" y="58"/>
                  </a:lnTo>
                  <a:lnTo>
                    <a:pt x="3414" y="56"/>
                  </a:lnTo>
                  <a:lnTo>
                    <a:pt x="3417" y="54"/>
                  </a:lnTo>
                  <a:lnTo>
                    <a:pt x="3421" y="52"/>
                  </a:lnTo>
                  <a:lnTo>
                    <a:pt x="3424" y="50"/>
                  </a:lnTo>
                  <a:lnTo>
                    <a:pt x="3427" y="48"/>
                  </a:lnTo>
                  <a:lnTo>
                    <a:pt x="3430" y="47"/>
                  </a:lnTo>
                  <a:lnTo>
                    <a:pt x="3434" y="45"/>
                  </a:lnTo>
                  <a:lnTo>
                    <a:pt x="3437" y="43"/>
                  </a:lnTo>
                  <a:lnTo>
                    <a:pt x="3440" y="41"/>
                  </a:lnTo>
                  <a:lnTo>
                    <a:pt x="3443" y="40"/>
                  </a:lnTo>
                  <a:lnTo>
                    <a:pt x="3447" y="38"/>
                  </a:lnTo>
                  <a:lnTo>
                    <a:pt x="3450" y="37"/>
                  </a:lnTo>
                  <a:lnTo>
                    <a:pt x="3453" y="35"/>
                  </a:lnTo>
                  <a:lnTo>
                    <a:pt x="3456" y="33"/>
                  </a:lnTo>
                  <a:lnTo>
                    <a:pt x="3460" y="32"/>
                  </a:lnTo>
                  <a:lnTo>
                    <a:pt x="3463" y="30"/>
                  </a:lnTo>
                  <a:lnTo>
                    <a:pt x="3466" y="29"/>
                  </a:lnTo>
                  <a:lnTo>
                    <a:pt x="3469" y="27"/>
                  </a:lnTo>
                  <a:lnTo>
                    <a:pt x="3473" y="26"/>
                  </a:lnTo>
                  <a:lnTo>
                    <a:pt x="3476" y="24"/>
                  </a:lnTo>
                  <a:lnTo>
                    <a:pt x="3479" y="23"/>
                  </a:lnTo>
                  <a:lnTo>
                    <a:pt x="3483" y="21"/>
                  </a:lnTo>
                  <a:lnTo>
                    <a:pt x="3486" y="20"/>
                  </a:lnTo>
                  <a:lnTo>
                    <a:pt x="3489" y="19"/>
                  </a:lnTo>
                  <a:lnTo>
                    <a:pt x="3492" y="18"/>
                  </a:lnTo>
                  <a:lnTo>
                    <a:pt x="3496" y="16"/>
                  </a:lnTo>
                  <a:lnTo>
                    <a:pt x="3499" y="15"/>
                  </a:lnTo>
                  <a:lnTo>
                    <a:pt x="3502" y="14"/>
                  </a:lnTo>
                  <a:lnTo>
                    <a:pt x="3505" y="13"/>
                  </a:lnTo>
                  <a:lnTo>
                    <a:pt x="3509" y="12"/>
                  </a:lnTo>
                  <a:lnTo>
                    <a:pt x="3512" y="11"/>
                  </a:lnTo>
                  <a:lnTo>
                    <a:pt x="3515" y="10"/>
                  </a:lnTo>
                  <a:lnTo>
                    <a:pt x="3518" y="9"/>
                  </a:lnTo>
                  <a:lnTo>
                    <a:pt x="3522" y="8"/>
                  </a:lnTo>
                  <a:lnTo>
                    <a:pt x="3525" y="8"/>
                  </a:lnTo>
                  <a:lnTo>
                    <a:pt x="3528" y="7"/>
                  </a:lnTo>
                  <a:lnTo>
                    <a:pt x="3531" y="6"/>
                  </a:lnTo>
                  <a:lnTo>
                    <a:pt x="3535" y="6"/>
                  </a:lnTo>
                  <a:lnTo>
                    <a:pt x="3538" y="5"/>
                  </a:lnTo>
                  <a:lnTo>
                    <a:pt x="3541" y="4"/>
                  </a:lnTo>
                  <a:lnTo>
                    <a:pt x="3544" y="4"/>
                  </a:lnTo>
                  <a:lnTo>
                    <a:pt x="3548" y="3"/>
                  </a:lnTo>
                  <a:lnTo>
                    <a:pt x="3551" y="3"/>
                  </a:lnTo>
                  <a:lnTo>
                    <a:pt x="3554" y="2"/>
                  </a:lnTo>
                  <a:lnTo>
                    <a:pt x="3558" y="2"/>
                  </a:lnTo>
                  <a:lnTo>
                    <a:pt x="3561" y="2"/>
                  </a:lnTo>
                  <a:lnTo>
                    <a:pt x="3564" y="1"/>
                  </a:lnTo>
                  <a:lnTo>
                    <a:pt x="3567" y="1"/>
                  </a:lnTo>
                  <a:lnTo>
                    <a:pt x="3571" y="1"/>
                  </a:lnTo>
                  <a:lnTo>
                    <a:pt x="3574" y="1"/>
                  </a:lnTo>
                  <a:lnTo>
                    <a:pt x="3577" y="0"/>
                  </a:lnTo>
                  <a:lnTo>
                    <a:pt x="3580" y="0"/>
                  </a:lnTo>
                  <a:lnTo>
                    <a:pt x="3584" y="0"/>
                  </a:lnTo>
                  <a:lnTo>
                    <a:pt x="3587" y="0"/>
                  </a:lnTo>
                  <a:lnTo>
                    <a:pt x="3590" y="0"/>
                  </a:lnTo>
                  <a:lnTo>
                    <a:pt x="3593" y="0"/>
                  </a:lnTo>
                  <a:lnTo>
                    <a:pt x="3597" y="0"/>
                  </a:lnTo>
                  <a:lnTo>
                    <a:pt x="3600" y="1"/>
                  </a:lnTo>
                  <a:lnTo>
                    <a:pt x="3603" y="1"/>
                  </a:lnTo>
                  <a:lnTo>
                    <a:pt x="3606" y="1"/>
                  </a:lnTo>
                  <a:lnTo>
                    <a:pt x="3610" y="1"/>
                  </a:lnTo>
                  <a:lnTo>
                    <a:pt x="3613" y="2"/>
                  </a:lnTo>
                  <a:lnTo>
                    <a:pt x="3616" y="2"/>
                  </a:lnTo>
                  <a:lnTo>
                    <a:pt x="3619" y="3"/>
                  </a:lnTo>
                  <a:lnTo>
                    <a:pt x="3623" y="3"/>
                  </a:lnTo>
                  <a:lnTo>
                    <a:pt x="3626" y="3"/>
                  </a:lnTo>
                  <a:lnTo>
                    <a:pt x="3629" y="4"/>
                  </a:lnTo>
                  <a:lnTo>
                    <a:pt x="3633" y="4"/>
                  </a:lnTo>
                  <a:lnTo>
                    <a:pt x="3636" y="5"/>
                  </a:lnTo>
                  <a:lnTo>
                    <a:pt x="3639" y="5"/>
                  </a:lnTo>
                  <a:lnTo>
                    <a:pt x="3642" y="6"/>
                  </a:lnTo>
                  <a:lnTo>
                    <a:pt x="3646" y="6"/>
                  </a:lnTo>
                  <a:lnTo>
                    <a:pt x="3649" y="7"/>
                  </a:lnTo>
                  <a:lnTo>
                    <a:pt x="3652" y="8"/>
                  </a:lnTo>
                  <a:lnTo>
                    <a:pt x="3655" y="8"/>
                  </a:lnTo>
                  <a:lnTo>
                    <a:pt x="3659" y="9"/>
                  </a:lnTo>
                  <a:lnTo>
                    <a:pt x="3662" y="10"/>
                  </a:lnTo>
                  <a:lnTo>
                    <a:pt x="3665" y="10"/>
                  </a:lnTo>
                  <a:lnTo>
                    <a:pt x="3668" y="11"/>
                  </a:lnTo>
                  <a:lnTo>
                    <a:pt x="3672" y="12"/>
                  </a:lnTo>
                  <a:lnTo>
                    <a:pt x="3675" y="12"/>
                  </a:lnTo>
                  <a:lnTo>
                    <a:pt x="3678" y="13"/>
                  </a:lnTo>
                  <a:lnTo>
                    <a:pt x="3681" y="14"/>
                  </a:lnTo>
                  <a:lnTo>
                    <a:pt x="3685" y="15"/>
                  </a:lnTo>
                  <a:lnTo>
                    <a:pt x="3688" y="16"/>
                  </a:lnTo>
                  <a:lnTo>
                    <a:pt x="3691" y="17"/>
                  </a:lnTo>
                  <a:lnTo>
                    <a:pt x="3695" y="17"/>
                  </a:lnTo>
                  <a:lnTo>
                    <a:pt x="3698" y="18"/>
                  </a:lnTo>
                  <a:lnTo>
                    <a:pt x="3701" y="19"/>
                  </a:lnTo>
                  <a:lnTo>
                    <a:pt x="3704" y="20"/>
                  </a:lnTo>
                  <a:lnTo>
                    <a:pt x="3708" y="21"/>
                  </a:lnTo>
                  <a:lnTo>
                    <a:pt x="3711" y="22"/>
                  </a:lnTo>
                  <a:lnTo>
                    <a:pt x="3714" y="23"/>
                  </a:lnTo>
                  <a:lnTo>
                    <a:pt x="3717" y="24"/>
                  </a:lnTo>
                  <a:lnTo>
                    <a:pt x="3721" y="24"/>
                  </a:lnTo>
                  <a:lnTo>
                    <a:pt x="3724" y="25"/>
                  </a:lnTo>
                  <a:lnTo>
                    <a:pt x="3727" y="26"/>
                  </a:lnTo>
                  <a:lnTo>
                    <a:pt x="3730" y="27"/>
                  </a:lnTo>
                  <a:lnTo>
                    <a:pt x="3734" y="28"/>
                  </a:lnTo>
                  <a:lnTo>
                    <a:pt x="3737" y="29"/>
                  </a:lnTo>
                  <a:lnTo>
                    <a:pt x="3740" y="30"/>
                  </a:lnTo>
                  <a:lnTo>
                    <a:pt x="3743" y="31"/>
                  </a:lnTo>
                  <a:lnTo>
                    <a:pt x="3747" y="32"/>
                  </a:lnTo>
                  <a:lnTo>
                    <a:pt x="3750" y="32"/>
                  </a:lnTo>
                  <a:lnTo>
                    <a:pt x="3753" y="33"/>
                  </a:lnTo>
                  <a:lnTo>
                    <a:pt x="3756" y="34"/>
                  </a:lnTo>
                  <a:lnTo>
                    <a:pt x="3760" y="35"/>
                  </a:lnTo>
                  <a:lnTo>
                    <a:pt x="3763" y="36"/>
                  </a:lnTo>
                  <a:lnTo>
                    <a:pt x="3766" y="37"/>
                  </a:lnTo>
                  <a:lnTo>
                    <a:pt x="3770" y="38"/>
                  </a:lnTo>
                  <a:lnTo>
                    <a:pt x="3773" y="39"/>
                  </a:lnTo>
                  <a:lnTo>
                    <a:pt x="3776" y="40"/>
                  </a:lnTo>
                  <a:lnTo>
                    <a:pt x="3779" y="40"/>
                  </a:lnTo>
                  <a:lnTo>
                    <a:pt x="3783" y="41"/>
                  </a:lnTo>
                  <a:lnTo>
                    <a:pt x="3786" y="42"/>
                  </a:lnTo>
                  <a:lnTo>
                    <a:pt x="3789" y="43"/>
                  </a:lnTo>
                  <a:lnTo>
                    <a:pt x="3792" y="44"/>
                  </a:lnTo>
                  <a:lnTo>
                    <a:pt x="3796" y="45"/>
                  </a:lnTo>
                  <a:lnTo>
                    <a:pt x="3799" y="46"/>
                  </a:lnTo>
                  <a:lnTo>
                    <a:pt x="3802" y="46"/>
                  </a:lnTo>
                  <a:lnTo>
                    <a:pt x="3805" y="47"/>
                  </a:lnTo>
                  <a:lnTo>
                    <a:pt x="3809" y="48"/>
                  </a:lnTo>
                  <a:lnTo>
                    <a:pt x="3812" y="49"/>
                  </a:lnTo>
                  <a:lnTo>
                    <a:pt x="3815" y="50"/>
                  </a:lnTo>
                  <a:lnTo>
                    <a:pt x="3818" y="50"/>
                  </a:lnTo>
                  <a:lnTo>
                    <a:pt x="3822" y="51"/>
                  </a:lnTo>
                  <a:lnTo>
                    <a:pt x="3825" y="52"/>
                  </a:lnTo>
                  <a:lnTo>
                    <a:pt x="3828" y="53"/>
                  </a:lnTo>
                  <a:lnTo>
                    <a:pt x="3831" y="53"/>
                  </a:lnTo>
                  <a:lnTo>
                    <a:pt x="3835" y="54"/>
                  </a:lnTo>
                  <a:lnTo>
                    <a:pt x="3838" y="55"/>
                  </a:lnTo>
                  <a:lnTo>
                    <a:pt x="3841" y="56"/>
                  </a:lnTo>
                  <a:lnTo>
                    <a:pt x="3845" y="56"/>
                  </a:lnTo>
                  <a:lnTo>
                    <a:pt x="3848" y="57"/>
                  </a:lnTo>
                  <a:lnTo>
                    <a:pt x="3851" y="58"/>
                  </a:lnTo>
                  <a:lnTo>
                    <a:pt x="3854" y="58"/>
                  </a:lnTo>
                  <a:lnTo>
                    <a:pt x="3858" y="59"/>
                  </a:lnTo>
                  <a:lnTo>
                    <a:pt x="3861" y="60"/>
                  </a:lnTo>
                  <a:lnTo>
                    <a:pt x="3864" y="60"/>
                  </a:lnTo>
                  <a:lnTo>
                    <a:pt x="3867" y="61"/>
                  </a:lnTo>
                  <a:lnTo>
                    <a:pt x="3871" y="61"/>
                  </a:lnTo>
                  <a:lnTo>
                    <a:pt x="3874" y="62"/>
                  </a:lnTo>
                  <a:lnTo>
                    <a:pt x="3877" y="63"/>
                  </a:lnTo>
                  <a:lnTo>
                    <a:pt x="3880" y="63"/>
                  </a:lnTo>
                  <a:lnTo>
                    <a:pt x="3884" y="64"/>
                  </a:lnTo>
                  <a:lnTo>
                    <a:pt x="3887" y="64"/>
                  </a:lnTo>
                  <a:lnTo>
                    <a:pt x="3890" y="65"/>
                  </a:lnTo>
                  <a:lnTo>
                    <a:pt x="3893" y="66"/>
                  </a:lnTo>
                  <a:lnTo>
                    <a:pt x="3897" y="66"/>
                  </a:lnTo>
                  <a:lnTo>
                    <a:pt x="3900" y="67"/>
                  </a:lnTo>
                  <a:lnTo>
                    <a:pt x="3903" y="67"/>
                  </a:lnTo>
                  <a:lnTo>
                    <a:pt x="3906" y="68"/>
                  </a:lnTo>
                  <a:lnTo>
                    <a:pt x="3910" y="68"/>
                  </a:lnTo>
                  <a:lnTo>
                    <a:pt x="3913" y="69"/>
                  </a:lnTo>
                  <a:lnTo>
                    <a:pt x="3916" y="69"/>
                  </a:lnTo>
                  <a:lnTo>
                    <a:pt x="3920" y="69"/>
                  </a:lnTo>
                  <a:lnTo>
                    <a:pt x="3923" y="70"/>
                  </a:lnTo>
                  <a:lnTo>
                    <a:pt x="3926" y="70"/>
                  </a:lnTo>
                  <a:lnTo>
                    <a:pt x="3929" y="71"/>
                  </a:lnTo>
                  <a:lnTo>
                    <a:pt x="3933" y="71"/>
                  </a:lnTo>
                  <a:lnTo>
                    <a:pt x="3936" y="71"/>
                  </a:lnTo>
                  <a:lnTo>
                    <a:pt x="3939" y="72"/>
                  </a:lnTo>
                  <a:lnTo>
                    <a:pt x="3942" y="72"/>
                  </a:lnTo>
                  <a:lnTo>
                    <a:pt x="3946" y="72"/>
                  </a:lnTo>
                  <a:lnTo>
                    <a:pt x="3949" y="73"/>
                  </a:lnTo>
                  <a:lnTo>
                    <a:pt x="3952" y="73"/>
                  </a:lnTo>
                  <a:lnTo>
                    <a:pt x="3955" y="73"/>
                  </a:lnTo>
                  <a:lnTo>
                    <a:pt x="3959" y="73"/>
                  </a:lnTo>
                  <a:lnTo>
                    <a:pt x="3962" y="74"/>
                  </a:lnTo>
                  <a:lnTo>
                    <a:pt x="3965" y="74"/>
                  </a:lnTo>
                  <a:lnTo>
                    <a:pt x="3968" y="74"/>
                  </a:lnTo>
                  <a:lnTo>
                    <a:pt x="3972" y="74"/>
                  </a:lnTo>
                  <a:lnTo>
                    <a:pt x="3975" y="75"/>
                  </a:lnTo>
                  <a:lnTo>
                    <a:pt x="3978" y="75"/>
                  </a:lnTo>
                  <a:lnTo>
                    <a:pt x="3981" y="75"/>
                  </a:lnTo>
                  <a:lnTo>
                    <a:pt x="3985" y="75"/>
                  </a:lnTo>
                  <a:lnTo>
                    <a:pt x="3988" y="75"/>
                  </a:lnTo>
                  <a:lnTo>
                    <a:pt x="3991" y="76"/>
                  </a:lnTo>
                  <a:lnTo>
                    <a:pt x="3995" y="76"/>
                  </a:lnTo>
                  <a:lnTo>
                    <a:pt x="3998" y="76"/>
                  </a:lnTo>
                  <a:lnTo>
                    <a:pt x="4001" y="76"/>
                  </a:lnTo>
                  <a:lnTo>
                    <a:pt x="4004" y="76"/>
                  </a:lnTo>
                  <a:lnTo>
                    <a:pt x="4008" y="76"/>
                  </a:lnTo>
                  <a:lnTo>
                    <a:pt x="4011" y="76"/>
                  </a:lnTo>
                  <a:lnTo>
                    <a:pt x="4014" y="76"/>
                  </a:lnTo>
                  <a:lnTo>
                    <a:pt x="4017" y="76"/>
                  </a:lnTo>
                  <a:lnTo>
                    <a:pt x="4021" y="76"/>
                  </a:lnTo>
                  <a:lnTo>
                    <a:pt x="4024" y="76"/>
                  </a:lnTo>
                  <a:lnTo>
                    <a:pt x="4027" y="76"/>
                  </a:lnTo>
                  <a:lnTo>
                    <a:pt x="4030" y="76"/>
                  </a:lnTo>
                  <a:lnTo>
                    <a:pt x="4034" y="76"/>
                  </a:lnTo>
                  <a:lnTo>
                    <a:pt x="4037" y="76"/>
                  </a:lnTo>
                  <a:lnTo>
                    <a:pt x="4040" y="75"/>
                  </a:lnTo>
                  <a:lnTo>
                    <a:pt x="4043" y="75"/>
                  </a:lnTo>
                  <a:lnTo>
                    <a:pt x="4047" y="75"/>
                  </a:lnTo>
                  <a:lnTo>
                    <a:pt x="4050" y="75"/>
                  </a:lnTo>
                  <a:lnTo>
                    <a:pt x="4053" y="75"/>
                  </a:lnTo>
                  <a:lnTo>
                    <a:pt x="4057" y="75"/>
                  </a:lnTo>
                  <a:lnTo>
                    <a:pt x="4060" y="75"/>
                  </a:lnTo>
                  <a:lnTo>
                    <a:pt x="4063" y="74"/>
                  </a:lnTo>
                  <a:lnTo>
                    <a:pt x="4066" y="74"/>
                  </a:lnTo>
                  <a:lnTo>
                    <a:pt x="4070" y="74"/>
                  </a:lnTo>
                  <a:lnTo>
                    <a:pt x="4073" y="74"/>
                  </a:lnTo>
                  <a:lnTo>
                    <a:pt x="4076" y="74"/>
                  </a:lnTo>
                  <a:lnTo>
                    <a:pt x="4079" y="73"/>
                  </a:lnTo>
                  <a:lnTo>
                    <a:pt x="4083" y="73"/>
                  </a:lnTo>
                  <a:lnTo>
                    <a:pt x="4086" y="73"/>
                  </a:lnTo>
                  <a:lnTo>
                    <a:pt x="4089" y="72"/>
                  </a:lnTo>
                  <a:lnTo>
                    <a:pt x="4092" y="72"/>
                  </a:lnTo>
                  <a:lnTo>
                    <a:pt x="4096" y="72"/>
                  </a:lnTo>
                  <a:lnTo>
                    <a:pt x="4099" y="71"/>
                  </a:lnTo>
                  <a:lnTo>
                    <a:pt x="4102" y="71"/>
                  </a:lnTo>
                  <a:lnTo>
                    <a:pt x="4105" y="71"/>
                  </a:lnTo>
                  <a:lnTo>
                    <a:pt x="4109" y="70"/>
                  </a:lnTo>
                  <a:lnTo>
                    <a:pt x="4112" y="70"/>
                  </a:lnTo>
                  <a:lnTo>
                    <a:pt x="4115" y="69"/>
                  </a:lnTo>
                  <a:lnTo>
                    <a:pt x="4118" y="69"/>
                  </a:lnTo>
                  <a:lnTo>
                    <a:pt x="4122" y="69"/>
                  </a:lnTo>
                  <a:lnTo>
                    <a:pt x="4125" y="68"/>
                  </a:lnTo>
                  <a:lnTo>
                    <a:pt x="4128" y="68"/>
                  </a:lnTo>
                  <a:lnTo>
                    <a:pt x="4132" y="67"/>
                  </a:lnTo>
                  <a:lnTo>
                    <a:pt x="4135" y="67"/>
                  </a:lnTo>
                  <a:lnTo>
                    <a:pt x="4138" y="66"/>
                  </a:lnTo>
                  <a:lnTo>
                    <a:pt x="4141" y="66"/>
                  </a:lnTo>
                  <a:lnTo>
                    <a:pt x="4145" y="65"/>
                  </a:lnTo>
                  <a:lnTo>
                    <a:pt x="4148" y="65"/>
                  </a:lnTo>
                  <a:lnTo>
                    <a:pt x="4151" y="65"/>
                  </a:lnTo>
                  <a:lnTo>
                    <a:pt x="4154" y="64"/>
                  </a:lnTo>
                  <a:lnTo>
                    <a:pt x="4158" y="64"/>
                  </a:lnTo>
                  <a:lnTo>
                    <a:pt x="4161" y="63"/>
                  </a:lnTo>
                  <a:lnTo>
                    <a:pt x="4164" y="63"/>
                  </a:lnTo>
                  <a:lnTo>
                    <a:pt x="4167" y="62"/>
                  </a:lnTo>
                  <a:lnTo>
                    <a:pt x="4171" y="62"/>
                  </a:lnTo>
                  <a:lnTo>
                    <a:pt x="4174" y="61"/>
                  </a:lnTo>
                  <a:lnTo>
                    <a:pt x="4177" y="61"/>
                  </a:lnTo>
                  <a:lnTo>
                    <a:pt x="4180" y="60"/>
                  </a:lnTo>
                  <a:lnTo>
                    <a:pt x="4184" y="60"/>
                  </a:lnTo>
                  <a:lnTo>
                    <a:pt x="4187" y="59"/>
                  </a:lnTo>
                  <a:lnTo>
                    <a:pt x="4190" y="59"/>
                  </a:lnTo>
                  <a:lnTo>
                    <a:pt x="4193" y="58"/>
                  </a:lnTo>
                  <a:lnTo>
                    <a:pt x="4197" y="58"/>
                  </a:lnTo>
                  <a:lnTo>
                    <a:pt x="4200" y="57"/>
                  </a:lnTo>
                  <a:lnTo>
                    <a:pt x="4203" y="57"/>
                  </a:lnTo>
                  <a:lnTo>
                    <a:pt x="4207" y="56"/>
                  </a:lnTo>
                  <a:lnTo>
                    <a:pt x="4210" y="56"/>
                  </a:lnTo>
                  <a:lnTo>
                    <a:pt x="4213" y="56"/>
                  </a:lnTo>
                  <a:lnTo>
                    <a:pt x="4216" y="55"/>
                  </a:lnTo>
                  <a:lnTo>
                    <a:pt x="4220" y="55"/>
                  </a:lnTo>
                  <a:lnTo>
                    <a:pt x="4223" y="54"/>
                  </a:lnTo>
                  <a:lnTo>
                    <a:pt x="4226" y="54"/>
                  </a:lnTo>
                  <a:lnTo>
                    <a:pt x="4229" y="53"/>
                  </a:lnTo>
                  <a:lnTo>
                    <a:pt x="4233" y="53"/>
                  </a:lnTo>
                  <a:lnTo>
                    <a:pt x="4236" y="53"/>
                  </a:lnTo>
                  <a:lnTo>
                    <a:pt x="4239" y="52"/>
                  </a:lnTo>
                  <a:lnTo>
                    <a:pt x="4242" y="52"/>
                  </a:lnTo>
                  <a:lnTo>
                    <a:pt x="4246" y="52"/>
                  </a:lnTo>
                  <a:lnTo>
                    <a:pt x="4249" y="51"/>
                  </a:lnTo>
                  <a:lnTo>
                    <a:pt x="4252" y="51"/>
                  </a:lnTo>
                  <a:lnTo>
                    <a:pt x="4255" y="51"/>
                  </a:lnTo>
                  <a:lnTo>
                    <a:pt x="4259" y="51"/>
                  </a:lnTo>
                  <a:lnTo>
                    <a:pt x="4262" y="51"/>
                  </a:lnTo>
                  <a:lnTo>
                    <a:pt x="4265" y="50"/>
                  </a:lnTo>
                  <a:lnTo>
                    <a:pt x="4268" y="50"/>
                  </a:lnTo>
                  <a:lnTo>
                    <a:pt x="4272" y="50"/>
                  </a:lnTo>
                  <a:lnTo>
                    <a:pt x="4275" y="50"/>
                  </a:lnTo>
                  <a:lnTo>
                    <a:pt x="4278" y="50"/>
                  </a:lnTo>
                  <a:lnTo>
                    <a:pt x="4282" y="50"/>
                  </a:lnTo>
                  <a:lnTo>
                    <a:pt x="4285" y="50"/>
                  </a:lnTo>
                  <a:lnTo>
                    <a:pt x="4288" y="49"/>
                  </a:lnTo>
                  <a:lnTo>
                    <a:pt x="4291" y="49"/>
                  </a:lnTo>
                  <a:lnTo>
                    <a:pt x="4295" y="49"/>
                  </a:lnTo>
                  <a:lnTo>
                    <a:pt x="4298" y="49"/>
                  </a:lnTo>
                  <a:lnTo>
                    <a:pt x="4301" y="49"/>
                  </a:lnTo>
                  <a:lnTo>
                    <a:pt x="4304" y="49"/>
                  </a:lnTo>
                  <a:lnTo>
                    <a:pt x="4308" y="49"/>
                  </a:lnTo>
                  <a:lnTo>
                    <a:pt x="4311" y="49"/>
                  </a:lnTo>
                  <a:lnTo>
                    <a:pt x="4314" y="50"/>
                  </a:lnTo>
                  <a:lnTo>
                    <a:pt x="4317" y="50"/>
                  </a:lnTo>
                  <a:lnTo>
                    <a:pt x="4321" y="50"/>
                  </a:lnTo>
                  <a:lnTo>
                    <a:pt x="4324" y="50"/>
                  </a:lnTo>
                  <a:lnTo>
                    <a:pt x="4327" y="50"/>
                  </a:lnTo>
                  <a:lnTo>
                    <a:pt x="4330" y="51"/>
                  </a:lnTo>
                  <a:lnTo>
                    <a:pt x="4334" y="51"/>
                  </a:lnTo>
                  <a:lnTo>
                    <a:pt x="4337" y="51"/>
                  </a:lnTo>
                  <a:lnTo>
                    <a:pt x="4340" y="52"/>
                  </a:lnTo>
                  <a:lnTo>
                    <a:pt x="4343" y="52"/>
                  </a:lnTo>
                  <a:lnTo>
                    <a:pt x="4347" y="52"/>
                  </a:lnTo>
                  <a:lnTo>
                    <a:pt x="4350" y="53"/>
                  </a:lnTo>
                  <a:lnTo>
                    <a:pt x="4353" y="53"/>
                  </a:lnTo>
                  <a:lnTo>
                    <a:pt x="4357" y="54"/>
                  </a:lnTo>
                  <a:lnTo>
                    <a:pt x="4360" y="54"/>
                  </a:lnTo>
                  <a:lnTo>
                    <a:pt x="4363" y="55"/>
                  </a:lnTo>
                  <a:lnTo>
                    <a:pt x="4366" y="55"/>
                  </a:lnTo>
                  <a:lnTo>
                    <a:pt x="4370" y="56"/>
                  </a:lnTo>
                  <a:lnTo>
                    <a:pt x="4373" y="56"/>
                  </a:lnTo>
                  <a:lnTo>
                    <a:pt x="4376" y="57"/>
                  </a:lnTo>
                  <a:lnTo>
                    <a:pt x="4379" y="58"/>
                  </a:lnTo>
                  <a:lnTo>
                    <a:pt x="4383" y="58"/>
                  </a:lnTo>
                  <a:lnTo>
                    <a:pt x="4386" y="59"/>
                  </a:lnTo>
                  <a:lnTo>
                    <a:pt x="4389" y="60"/>
                  </a:lnTo>
                  <a:lnTo>
                    <a:pt x="4392" y="60"/>
                  </a:lnTo>
                  <a:lnTo>
                    <a:pt x="4396" y="61"/>
                  </a:lnTo>
                  <a:lnTo>
                    <a:pt x="4399" y="62"/>
                  </a:lnTo>
                  <a:lnTo>
                    <a:pt x="4402" y="63"/>
                  </a:lnTo>
                  <a:lnTo>
                    <a:pt x="4405" y="63"/>
                  </a:lnTo>
                  <a:lnTo>
                    <a:pt x="4409" y="64"/>
                  </a:lnTo>
                  <a:lnTo>
                    <a:pt x="4412" y="65"/>
                  </a:lnTo>
                  <a:lnTo>
                    <a:pt x="4415" y="66"/>
                  </a:lnTo>
                  <a:lnTo>
                    <a:pt x="4419" y="67"/>
                  </a:lnTo>
                  <a:lnTo>
                    <a:pt x="4422" y="68"/>
                  </a:lnTo>
                  <a:lnTo>
                    <a:pt x="4425" y="69"/>
                  </a:lnTo>
                  <a:lnTo>
                    <a:pt x="4428" y="70"/>
                  </a:lnTo>
                  <a:lnTo>
                    <a:pt x="4432" y="71"/>
                  </a:lnTo>
                  <a:lnTo>
                    <a:pt x="4435" y="72"/>
                  </a:lnTo>
                  <a:lnTo>
                    <a:pt x="4438" y="73"/>
                  </a:lnTo>
                  <a:lnTo>
                    <a:pt x="4441" y="74"/>
                  </a:lnTo>
                  <a:lnTo>
                    <a:pt x="4445" y="75"/>
                  </a:lnTo>
                  <a:lnTo>
                    <a:pt x="4448" y="76"/>
                  </a:lnTo>
                  <a:lnTo>
                    <a:pt x="4451" y="77"/>
                  </a:lnTo>
                  <a:lnTo>
                    <a:pt x="4454" y="78"/>
                  </a:lnTo>
                  <a:lnTo>
                    <a:pt x="4458" y="80"/>
                  </a:lnTo>
                  <a:lnTo>
                    <a:pt x="4461" y="81"/>
                  </a:lnTo>
                  <a:lnTo>
                    <a:pt x="4464" y="82"/>
                  </a:lnTo>
                  <a:lnTo>
                    <a:pt x="4467" y="83"/>
                  </a:lnTo>
                  <a:lnTo>
                    <a:pt x="4471" y="84"/>
                  </a:lnTo>
                  <a:lnTo>
                    <a:pt x="4474" y="85"/>
                  </a:lnTo>
                  <a:lnTo>
                    <a:pt x="4477" y="86"/>
                  </a:lnTo>
                  <a:lnTo>
                    <a:pt x="4480" y="88"/>
                  </a:lnTo>
                  <a:lnTo>
                    <a:pt x="4484" y="89"/>
                  </a:lnTo>
                  <a:lnTo>
                    <a:pt x="4487" y="90"/>
                  </a:lnTo>
                  <a:lnTo>
                    <a:pt x="4490" y="91"/>
                  </a:lnTo>
                  <a:lnTo>
                    <a:pt x="4494" y="93"/>
                  </a:lnTo>
                  <a:lnTo>
                    <a:pt x="4497" y="94"/>
                  </a:lnTo>
                  <a:lnTo>
                    <a:pt x="4500" y="95"/>
                  </a:lnTo>
                  <a:lnTo>
                    <a:pt x="4503" y="96"/>
                  </a:lnTo>
                  <a:lnTo>
                    <a:pt x="4507" y="98"/>
                  </a:lnTo>
                  <a:lnTo>
                    <a:pt x="4510" y="99"/>
                  </a:lnTo>
                  <a:lnTo>
                    <a:pt x="4513" y="100"/>
                  </a:lnTo>
                  <a:lnTo>
                    <a:pt x="4516" y="102"/>
                  </a:lnTo>
                  <a:lnTo>
                    <a:pt x="4520" y="103"/>
                  </a:lnTo>
                  <a:lnTo>
                    <a:pt x="4523" y="104"/>
                  </a:lnTo>
                  <a:lnTo>
                    <a:pt x="4526" y="106"/>
                  </a:lnTo>
                  <a:lnTo>
                    <a:pt x="4529" y="107"/>
                  </a:lnTo>
                  <a:lnTo>
                    <a:pt x="4533" y="108"/>
                  </a:lnTo>
                  <a:lnTo>
                    <a:pt x="4536" y="109"/>
                  </a:lnTo>
                  <a:lnTo>
                    <a:pt x="4539" y="111"/>
                  </a:lnTo>
                  <a:lnTo>
                    <a:pt x="4542" y="112"/>
                  </a:lnTo>
                  <a:lnTo>
                    <a:pt x="4546" y="113"/>
                  </a:lnTo>
                  <a:lnTo>
                    <a:pt x="4549" y="115"/>
                  </a:lnTo>
                  <a:lnTo>
                    <a:pt x="4552" y="116"/>
                  </a:lnTo>
                  <a:lnTo>
                    <a:pt x="4555" y="117"/>
                  </a:lnTo>
                  <a:lnTo>
                    <a:pt x="4559" y="119"/>
                  </a:lnTo>
                  <a:lnTo>
                    <a:pt x="4562" y="120"/>
                  </a:lnTo>
                  <a:lnTo>
                    <a:pt x="4565" y="121"/>
                  </a:lnTo>
                  <a:lnTo>
                    <a:pt x="4569" y="123"/>
                  </a:lnTo>
                  <a:lnTo>
                    <a:pt x="4572" y="124"/>
                  </a:lnTo>
                  <a:lnTo>
                    <a:pt x="4575" y="126"/>
                  </a:lnTo>
                  <a:lnTo>
                    <a:pt x="4578" y="127"/>
                  </a:lnTo>
                  <a:lnTo>
                    <a:pt x="4582" y="128"/>
                  </a:lnTo>
                  <a:lnTo>
                    <a:pt x="4585" y="130"/>
                  </a:lnTo>
                  <a:lnTo>
                    <a:pt x="4588" y="131"/>
                  </a:lnTo>
                  <a:lnTo>
                    <a:pt x="4591" y="132"/>
                  </a:lnTo>
                  <a:lnTo>
                    <a:pt x="4595" y="134"/>
                  </a:lnTo>
                  <a:lnTo>
                    <a:pt x="4598" y="135"/>
                  </a:lnTo>
                  <a:lnTo>
                    <a:pt x="4601" y="136"/>
                  </a:lnTo>
                  <a:lnTo>
                    <a:pt x="4604" y="138"/>
                  </a:lnTo>
                  <a:lnTo>
                    <a:pt x="4608" y="139"/>
                  </a:lnTo>
                  <a:lnTo>
                    <a:pt x="4611" y="140"/>
                  </a:lnTo>
                  <a:lnTo>
                    <a:pt x="4614" y="142"/>
                  </a:lnTo>
                  <a:lnTo>
                    <a:pt x="4617" y="143"/>
                  </a:lnTo>
                  <a:lnTo>
                    <a:pt x="4621" y="144"/>
                  </a:lnTo>
                  <a:lnTo>
                    <a:pt x="4624" y="146"/>
                  </a:lnTo>
                  <a:lnTo>
                    <a:pt x="4627" y="147"/>
                  </a:lnTo>
                  <a:lnTo>
                    <a:pt x="4630" y="148"/>
                  </a:lnTo>
                  <a:lnTo>
                    <a:pt x="4634" y="150"/>
                  </a:lnTo>
                  <a:lnTo>
                    <a:pt x="4637" y="151"/>
                  </a:lnTo>
                  <a:lnTo>
                    <a:pt x="4640" y="152"/>
                  </a:lnTo>
                  <a:lnTo>
                    <a:pt x="4644" y="154"/>
                  </a:lnTo>
                  <a:lnTo>
                    <a:pt x="4647" y="155"/>
                  </a:lnTo>
                  <a:lnTo>
                    <a:pt x="4650" y="156"/>
                  </a:lnTo>
                  <a:lnTo>
                    <a:pt x="4653" y="158"/>
                  </a:lnTo>
                  <a:lnTo>
                    <a:pt x="4657" y="159"/>
                  </a:lnTo>
                  <a:lnTo>
                    <a:pt x="4660" y="160"/>
                  </a:lnTo>
                  <a:lnTo>
                    <a:pt x="4663" y="162"/>
                  </a:lnTo>
                  <a:lnTo>
                    <a:pt x="4666" y="163"/>
                  </a:lnTo>
                  <a:lnTo>
                    <a:pt x="4670" y="164"/>
                  </a:lnTo>
                  <a:lnTo>
                    <a:pt x="4673" y="166"/>
                  </a:lnTo>
                  <a:lnTo>
                    <a:pt x="4676" y="167"/>
                  </a:lnTo>
                  <a:lnTo>
                    <a:pt x="4679" y="168"/>
                  </a:lnTo>
                  <a:lnTo>
                    <a:pt x="4683" y="169"/>
                  </a:lnTo>
                  <a:lnTo>
                    <a:pt x="4686" y="171"/>
                  </a:lnTo>
                  <a:lnTo>
                    <a:pt x="4689" y="172"/>
                  </a:lnTo>
                  <a:lnTo>
                    <a:pt x="4692" y="173"/>
                  </a:lnTo>
                  <a:lnTo>
                    <a:pt x="4696" y="175"/>
                  </a:lnTo>
                  <a:lnTo>
                    <a:pt x="4699" y="176"/>
                  </a:lnTo>
                  <a:lnTo>
                    <a:pt x="4702" y="177"/>
                  </a:lnTo>
                  <a:lnTo>
                    <a:pt x="4705" y="179"/>
                  </a:lnTo>
                  <a:lnTo>
                    <a:pt x="4709" y="180"/>
                  </a:lnTo>
                  <a:lnTo>
                    <a:pt x="4712" y="181"/>
                  </a:lnTo>
                  <a:lnTo>
                    <a:pt x="4715" y="182"/>
                  </a:lnTo>
                  <a:lnTo>
                    <a:pt x="4719" y="184"/>
                  </a:lnTo>
                  <a:lnTo>
                    <a:pt x="4722" y="185"/>
                  </a:lnTo>
                  <a:lnTo>
                    <a:pt x="4725" y="186"/>
                  </a:lnTo>
                  <a:lnTo>
                    <a:pt x="4728" y="188"/>
                  </a:lnTo>
                  <a:lnTo>
                    <a:pt x="4732" y="189"/>
                  </a:lnTo>
                  <a:lnTo>
                    <a:pt x="4735" y="190"/>
                  </a:lnTo>
                  <a:lnTo>
                    <a:pt x="4738" y="191"/>
                  </a:lnTo>
                  <a:lnTo>
                    <a:pt x="4741" y="193"/>
                  </a:lnTo>
                  <a:lnTo>
                    <a:pt x="4745" y="194"/>
                  </a:lnTo>
                  <a:lnTo>
                    <a:pt x="4748" y="195"/>
                  </a:lnTo>
                  <a:lnTo>
                    <a:pt x="4751" y="196"/>
                  </a:lnTo>
                  <a:lnTo>
                    <a:pt x="4754" y="198"/>
                  </a:lnTo>
                  <a:lnTo>
                    <a:pt x="4758" y="199"/>
                  </a:lnTo>
                  <a:lnTo>
                    <a:pt x="4761" y="200"/>
                  </a:lnTo>
                  <a:lnTo>
                    <a:pt x="4764" y="201"/>
                  </a:lnTo>
                  <a:lnTo>
                    <a:pt x="4767" y="203"/>
                  </a:lnTo>
                  <a:lnTo>
                    <a:pt x="4771" y="204"/>
                  </a:lnTo>
                  <a:lnTo>
                    <a:pt x="4774" y="205"/>
                  </a:lnTo>
                  <a:lnTo>
                    <a:pt x="4777" y="206"/>
                  </a:lnTo>
                  <a:lnTo>
                    <a:pt x="4781" y="207"/>
                  </a:lnTo>
                  <a:lnTo>
                    <a:pt x="4784" y="209"/>
                  </a:lnTo>
                  <a:lnTo>
                    <a:pt x="4787" y="210"/>
                  </a:lnTo>
                  <a:lnTo>
                    <a:pt x="4790" y="211"/>
                  </a:lnTo>
                  <a:lnTo>
                    <a:pt x="4794" y="212"/>
                  </a:lnTo>
                  <a:lnTo>
                    <a:pt x="4797" y="214"/>
                  </a:lnTo>
                  <a:lnTo>
                    <a:pt x="4800" y="215"/>
                  </a:lnTo>
                  <a:lnTo>
                    <a:pt x="4803" y="216"/>
                  </a:lnTo>
                  <a:lnTo>
                    <a:pt x="4807" y="217"/>
                  </a:lnTo>
                  <a:lnTo>
                    <a:pt x="4810" y="218"/>
                  </a:lnTo>
                  <a:lnTo>
                    <a:pt x="4813" y="220"/>
                  </a:lnTo>
                  <a:lnTo>
                    <a:pt x="4816" y="221"/>
                  </a:lnTo>
                  <a:lnTo>
                    <a:pt x="4820" y="222"/>
                  </a:lnTo>
                  <a:lnTo>
                    <a:pt x="4823" y="223"/>
                  </a:lnTo>
                  <a:lnTo>
                    <a:pt x="4826" y="224"/>
                  </a:lnTo>
                  <a:lnTo>
                    <a:pt x="4829" y="225"/>
                  </a:lnTo>
                  <a:lnTo>
                    <a:pt x="4833" y="226"/>
                  </a:lnTo>
                  <a:lnTo>
                    <a:pt x="4836" y="228"/>
                  </a:lnTo>
                  <a:lnTo>
                    <a:pt x="4839" y="229"/>
                  </a:lnTo>
                  <a:lnTo>
                    <a:pt x="4842" y="230"/>
                  </a:lnTo>
                  <a:lnTo>
                    <a:pt x="4846" y="231"/>
                  </a:lnTo>
                  <a:lnTo>
                    <a:pt x="4849" y="232"/>
                  </a:lnTo>
                  <a:lnTo>
                    <a:pt x="4852" y="233"/>
                  </a:lnTo>
                  <a:lnTo>
                    <a:pt x="4856" y="234"/>
                  </a:lnTo>
                  <a:lnTo>
                    <a:pt x="4859" y="235"/>
                  </a:lnTo>
                  <a:lnTo>
                    <a:pt x="4862" y="237"/>
                  </a:lnTo>
                  <a:lnTo>
                    <a:pt x="4865" y="238"/>
                  </a:lnTo>
                  <a:lnTo>
                    <a:pt x="4869" y="239"/>
                  </a:lnTo>
                  <a:lnTo>
                    <a:pt x="4872" y="240"/>
                  </a:lnTo>
                  <a:lnTo>
                    <a:pt x="4875" y="241"/>
                  </a:lnTo>
                  <a:lnTo>
                    <a:pt x="4878" y="242"/>
                  </a:lnTo>
                  <a:lnTo>
                    <a:pt x="4882" y="243"/>
                  </a:lnTo>
                  <a:lnTo>
                    <a:pt x="4885" y="244"/>
                  </a:lnTo>
                  <a:lnTo>
                    <a:pt x="4888" y="245"/>
                  </a:lnTo>
                  <a:lnTo>
                    <a:pt x="4891" y="246"/>
                  </a:lnTo>
                  <a:lnTo>
                    <a:pt x="4895" y="247"/>
                  </a:lnTo>
                  <a:lnTo>
                    <a:pt x="4898" y="248"/>
                  </a:lnTo>
                  <a:lnTo>
                    <a:pt x="4901" y="249"/>
                  </a:lnTo>
                  <a:lnTo>
                    <a:pt x="4904" y="250"/>
                  </a:lnTo>
                  <a:lnTo>
                    <a:pt x="4908" y="251"/>
                  </a:lnTo>
                  <a:lnTo>
                    <a:pt x="4911" y="252"/>
                  </a:lnTo>
                  <a:lnTo>
                    <a:pt x="4914" y="253"/>
                  </a:lnTo>
                  <a:lnTo>
                    <a:pt x="4917" y="254"/>
                  </a:lnTo>
                  <a:lnTo>
                    <a:pt x="4921" y="255"/>
                  </a:lnTo>
                  <a:lnTo>
                    <a:pt x="4924" y="256"/>
                  </a:lnTo>
                  <a:lnTo>
                    <a:pt x="4927" y="257"/>
                  </a:lnTo>
                  <a:lnTo>
                    <a:pt x="4931" y="258"/>
                  </a:lnTo>
                  <a:lnTo>
                    <a:pt x="4934" y="259"/>
                  </a:lnTo>
                  <a:lnTo>
                    <a:pt x="4937" y="259"/>
                  </a:lnTo>
                  <a:lnTo>
                    <a:pt x="4940" y="260"/>
                  </a:lnTo>
                  <a:lnTo>
                    <a:pt x="4944" y="261"/>
                  </a:lnTo>
                  <a:lnTo>
                    <a:pt x="4947" y="262"/>
                  </a:lnTo>
                  <a:lnTo>
                    <a:pt x="4950" y="263"/>
                  </a:lnTo>
                  <a:lnTo>
                    <a:pt x="4953" y="264"/>
                  </a:lnTo>
                  <a:lnTo>
                    <a:pt x="4957" y="265"/>
                  </a:lnTo>
                  <a:lnTo>
                    <a:pt x="4960" y="266"/>
                  </a:lnTo>
                  <a:lnTo>
                    <a:pt x="4963" y="266"/>
                  </a:lnTo>
                  <a:lnTo>
                    <a:pt x="4966" y="267"/>
                  </a:lnTo>
                  <a:lnTo>
                    <a:pt x="4970" y="268"/>
                  </a:lnTo>
                  <a:lnTo>
                    <a:pt x="4973" y="269"/>
                  </a:lnTo>
                  <a:lnTo>
                    <a:pt x="4976" y="270"/>
                  </a:lnTo>
                  <a:lnTo>
                    <a:pt x="4979" y="270"/>
                  </a:lnTo>
                  <a:lnTo>
                    <a:pt x="4983" y="271"/>
                  </a:lnTo>
                  <a:lnTo>
                    <a:pt x="4986" y="272"/>
                  </a:lnTo>
                  <a:lnTo>
                    <a:pt x="4989" y="273"/>
                  </a:lnTo>
                  <a:lnTo>
                    <a:pt x="4992" y="273"/>
                  </a:lnTo>
                  <a:lnTo>
                    <a:pt x="4996" y="274"/>
                  </a:lnTo>
                  <a:lnTo>
                    <a:pt x="4999" y="275"/>
                  </a:lnTo>
                  <a:lnTo>
                    <a:pt x="5002" y="275"/>
                  </a:lnTo>
                  <a:lnTo>
                    <a:pt x="5006" y="276"/>
                  </a:lnTo>
                  <a:lnTo>
                    <a:pt x="5009" y="277"/>
                  </a:lnTo>
                  <a:lnTo>
                    <a:pt x="5012" y="278"/>
                  </a:lnTo>
                  <a:lnTo>
                    <a:pt x="5015" y="278"/>
                  </a:lnTo>
                  <a:lnTo>
                    <a:pt x="5019" y="279"/>
                  </a:lnTo>
                  <a:lnTo>
                    <a:pt x="5022" y="280"/>
                  </a:lnTo>
                  <a:lnTo>
                    <a:pt x="5025" y="280"/>
                  </a:lnTo>
                  <a:lnTo>
                    <a:pt x="5028" y="281"/>
                  </a:lnTo>
                  <a:lnTo>
                    <a:pt x="5032" y="282"/>
                  </a:lnTo>
                  <a:lnTo>
                    <a:pt x="5035" y="282"/>
                  </a:lnTo>
                  <a:lnTo>
                    <a:pt x="5038" y="283"/>
                  </a:lnTo>
                  <a:lnTo>
                    <a:pt x="5041" y="283"/>
                  </a:lnTo>
                  <a:lnTo>
                    <a:pt x="5045" y="284"/>
                  </a:lnTo>
                  <a:lnTo>
                    <a:pt x="5048" y="285"/>
                  </a:lnTo>
                  <a:lnTo>
                    <a:pt x="5051" y="285"/>
                  </a:lnTo>
                  <a:lnTo>
                    <a:pt x="5054" y="286"/>
                  </a:lnTo>
                  <a:lnTo>
                    <a:pt x="5058" y="286"/>
                  </a:lnTo>
                  <a:lnTo>
                    <a:pt x="5061" y="287"/>
                  </a:lnTo>
                  <a:lnTo>
                    <a:pt x="5064" y="288"/>
                  </a:lnTo>
                  <a:lnTo>
                    <a:pt x="5067" y="288"/>
                  </a:lnTo>
                  <a:lnTo>
                    <a:pt x="5071" y="289"/>
                  </a:lnTo>
                  <a:lnTo>
                    <a:pt x="5074" y="289"/>
                  </a:lnTo>
                  <a:lnTo>
                    <a:pt x="5077" y="290"/>
                  </a:lnTo>
                  <a:lnTo>
                    <a:pt x="5081" y="290"/>
                  </a:lnTo>
                  <a:lnTo>
                    <a:pt x="5084" y="291"/>
                  </a:lnTo>
                  <a:lnTo>
                    <a:pt x="5087" y="291"/>
                  </a:lnTo>
                  <a:lnTo>
                    <a:pt x="5090" y="292"/>
                  </a:lnTo>
                  <a:lnTo>
                    <a:pt x="5094" y="293"/>
                  </a:lnTo>
                  <a:lnTo>
                    <a:pt x="5097" y="293"/>
                  </a:lnTo>
                  <a:lnTo>
                    <a:pt x="5100" y="294"/>
                  </a:lnTo>
                  <a:lnTo>
                    <a:pt x="5103" y="294"/>
                  </a:lnTo>
                  <a:lnTo>
                    <a:pt x="5107" y="295"/>
                  </a:lnTo>
                  <a:lnTo>
                    <a:pt x="5110" y="295"/>
                  </a:lnTo>
                  <a:lnTo>
                    <a:pt x="5113" y="296"/>
                  </a:lnTo>
                  <a:lnTo>
                    <a:pt x="5116" y="296"/>
                  </a:lnTo>
                  <a:lnTo>
                    <a:pt x="5120" y="297"/>
                  </a:lnTo>
                  <a:lnTo>
                    <a:pt x="5123" y="297"/>
                  </a:lnTo>
                  <a:lnTo>
                    <a:pt x="5126" y="298"/>
                  </a:lnTo>
                  <a:lnTo>
                    <a:pt x="5129" y="298"/>
                  </a:lnTo>
                  <a:lnTo>
                    <a:pt x="5133" y="299"/>
                  </a:lnTo>
                  <a:lnTo>
                    <a:pt x="5136" y="299"/>
                  </a:lnTo>
                  <a:lnTo>
                    <a:pt x="5139" y="300"/>
                  </a:lnTo>
                  <a:lnTo>
                    <a:pt x="5143" y="300"/>
                  </a:lnTo>
                  <a:lnTo>
                    <a:pt x="5146" y="301"/>
                  </a:lnTo>
                  <a:lnTo>
                    <a:pt x="5149" y="301"/>
                  </a:lnTo>
                  <a:lnTo>
                    <a:pt x="5152" y="302"/>
                  </a:lnTo>
                  <a:lnTo>
                    <a:pt x="5156" y="302"/>
                  </a:lnTo>
                  <a:lnTo>
                    <a:pt x="5159" y="303"/>
                  </a:lnTo>
                  <a:lnTo>
                    <a:pt x="5162" y="303"/>
                  </a:lnTo>
                  <a:lnTo>
                    <a:pt x="5165" y="304"/>
                  </a:lnTo>
                  <a:lnTo>
                    <a:pt x="5169" y="304"/>
                  </a:lnTo>
                  <a:lnTo>
                    <a:pt x="5172" y="305"/>
                  </a:lnTo>
                  <a:lnTo>
                    <a:pt x="5175" y="305"/>
                  </a:lnTo>
                  <a:lnTo>
                    <a:pt x="5178" y="306"/>
                  </a:lnTo>
                  <a:lnTo>
                    <a:pt x="5182" y="307"/>
                  </a:lnTo>
                  <a:lnTo>
                    <a:pt x="5185" y="307"/>
                  </a:lnTo>
                  <a:lnTo>
                    <a:pt x="5188" y="308"/>
                  </a:lnTo>
                  <a:lnTo>
                    <a:pt x="5191" y="308"/>
                  </a:lnTo>
                  <a:lnTo>
                    <a:pt x="5195" y="309"/>
                  </a:lnTo>
                  <a:lnTo>
                    <a:pt x="5198" y="309"/>
                  </a:lnTo>
                  <a:lnTo>
                    <a:pt x="5201" y="310"/>
                  </a:lnTo>
                  <a:lnTo>
                    <a:pt x="5204" y="310"/>
                  </a:lnTo>
                  <a:lnTo>
                    <a:pt x="5208" y="311"/>
                  </a:lnTo>
                  <a:lnTo>
                    <a:pt x="5211" y="311"/>
                  </a:lnTo>
                  <a:lnTo>
                    <a:pt x="5214" y="312"/>
                  </a:lnTo>
                  <a:lnTo>
                    <a:pt x="5218" y="312"/>
                  </a:lnTo>
                  <a:lnTo>
                    <a:pt x="5221" y="313"/>
                  </a:lnTo>
                  <a:lnTo>
                    <a:pt x="5224" y="314"/>
                  </a:lnTo>
                  <a:lnTo>
                    <a:pt x="5227" y="314"/>
                  </a:lnTo>
                  <a:lnTo>
                    <a:pt x="5231" y="315"/>
                  </a:lnTo>
                  <a:lnTo>
                    <a:pt x="5234" y="315"/>
                  </a:lnTo>
                  <a:lnTo>
                    <a:pt x="5237" y="316"/>
                  </a:lnTo>
                  <a:lnTo>
                    <a:pt x="5240" y="316"/>
                  </a:lnTo>
                  <a:lnTo>
                    <a:pt x="5244" y="317"/>
                  </a:lnTo>
                  <a:lnTo>
                    <a:pt x="5247" y="318"/>
                  </a:lnTo>
                  <a:lnTo>
                    <a:pt x="5250" y="318"/>
                  </a:lnTo>
                  <a:lnTo>
                    <a:pt x="5253" y="319"/>
                  </a:lnTo>
                  <a:lnTo>
                    <a:pt x="5257" y="319"/>
                  </a:lnTo>
                  <a:lnTo>
                    <a:pt x="5260" y="320"/>
                  </a:lnTo>
                  <a:lnTo>
                    <a:pt x="5263" y="321"/>
                  </a:lnTo>
                  <a:lnTo>
                    <a:pt x="5266" y="321"/>
                  </a:lnTo>
                  <a:lnTo>
                    <a:pt x="5270" y="322"/>
                  </a:lnTo>
                  <a:lnTo>
                    <a:pt x="5273" y="323"/>
                  </a:lnTo>
                  <a:lnTo>
                    <a:pt x="5276" y="323"/>
                  </a:lnTo>
                  <a:lnTo>
                    <a:pt x="5279" y="324"/>
                  </a:lnTo>
                  <a:lnTo>
                    <a:pt x="5283" y="324"/>
                  </a:lnTo>
                  <a:lnTo>
                    <a:pt x="5286" y="325"/>
                  </a:lnTo>
                  <a:lnTo>
                    <a:pt x="5289" y="326"/>
                  </a:lnTo>
                  <a:lnTo>
                    <a:pt x="5293" y="326"/>
                  </a:lnTo>
                  <a:lnTo>
                    <a:pt x="5296" y="327"/>
                  </a:lnTo>
                  <a:lnTo>
                    <a:pt x="5299" y="328"/>
                  </a:lnTo>
                  <a:lnTo>
                    <a:pt x="5302" y="328"/>
                  </a:lnTo>
                  <a:lnTo>
                    <a:pt x="5306" y="329"/>
                  </a:lnTo>
                  <a:lnTo>
                    <a:pt x="5309" y="330"/>
                  </a:lnTo>
                  <a:lnTo>
                    <a:pt x="5312" y="331"/>
                  </a:lnTo>
                  <a:lnTo>
                    <a:pt x="5315" y="331"/>
                  </a:lnTo>
                  <a:lnTo>
                    <a:pt x="5319" y="332"/>
                  </a:lnTo>
                  <a:lnTo>
                    <a:pt x="5322" y="333"/>
                  </a:lnTo>
                  <a:lnTo>
                    <a:pt x="5325" y="333"/>
                  </a:lnTo>
                  <a:lnTo>
                    <a:pt x="5328" y="334"/>
                  </a:lnTo>
                  <a:lnTo>
                    <a:pt x="5332" y="335"/>
                  </a:lnTo>
                  <a:lnTo>
                    <a:pt x="5335" y="336"/>
                  </a:lnTo>
                  <a:lnTo>
                    <a:pt x="5338" y="336"/>
                  </a:lnTo>
                  <a:lnTo>
                    <a:pt x="5341" y="337"/>
                  </a:lnTo>
                  <a:lnTo>
                    <a:pt x="5345" y="338"/>
                  </a:lnTo>
                  <a:lnTo>
                    <a:pt x="5348" y="339"/>
                  </a:lnTo>
                  <a:lnTo>
                    <a:pt x="5351" y="339"/>
                  </a:lnTo>
                  <a:lnTo>
                    <a:pt x="5354" y="340"/>
                  </a:lnTo>
                  <a:lnTo>
                    <a:pt x="5358" y="341"/>
                  </a:lnTo>
                  <a:lnTo>
                    <a:pt x="5361" y="342"/>
                  </a:lnTo>
                  <a:lnTo>
                    <a:pt x="5364" y="342"/>
                  </a:lnTo>
                  <a:lnTo>
                    <a:pt x="5368" y="343"/>
                  </a:lnTo>
                  <a:lnTo>
                    <a:pt x="5371" y="344"/>
                  </a:lnTo>
                  <a:lnTo>
                    <a:pt x="5374" y="345"/>
                  </a:lnTo>
                  <a:lnTo>
                    <a:pt x="5377" y="345"/>
                  </a:lnTo>
                  <a:lnTo>
                    <a:pt x="5381" y="346"/>
                  </a:lnTo>
                  <a:lnTo>
                    <a:pt x="5384" y="347"/>
                  </a:lnTo>
                  <a:lnTo>
                    <a:pt x="5387" y="348"/>
                  </a:lnTo>
                  <a:lnTo>
                    <a:pt x="5390" y="349"/>
                  </a:lnTo>
                  <a:lnTo>
                    <a:pt x="5394" y="350"/>
                  </a:lnTo>
                  <a:lnTo>
                    <a:pt x="5397" y="350"/>
                  </a:lnTo>
                  <a:lnTo>
                    <a:pt x="5400" y="351"/>
                  </a:lnTo>
                  <a:lnTo>
                    <a:pt x="5403" y="352"/>
                  </a:lnTo>
                  <a:lnTo>
                    <a:pt x="5407" y="353"/>
                  </a:lnTo>
                  <a:lnTo>
                    <a:pt x="5410" y="354"/>
                  </a:lnTo>
                  <a:lnTo>
                    <a:pt x="5413" y="354"/>
                  </a:lnTo>
                  <a:lnTo>
                    <a:pt x="5416" y="355"/>
                  </a:lnTo>
                  <a:lnTo>
                    <a:pt x="5420" y="356"/>
                  </a:lnTo>
                  <a:lnTo>
                    <a:pt x="5423" y="357"/>
                  </a:lnTo>
                  <a:lnTo>
                    <a:pt x="5426" y="358"/>
                  </a:lnTo>
                  <a:lnTo>
                    <a:pt x="5429" y="359"/>
                  </a:lnTo>
                  <a:lnTo>
                    <a:pt x="5433" y="360"/>
                  </a:lnTo>
                  <a:lnTo>
                    <a:pt x="5436" y="360"/>
                  </a:lnTo>
                  <a:lnTo>
                    <a:pt x="5439" y="361"/>
                  </a:lnTo>
                  <a:lnTo>
                    <a:pt x="5443" y="362"/>
                  </a:lnTo>
                  <a:lnTo>
                    <a:pt x="5446" y="363"/>
                  </a:lnTo>
                  <a:lnTo>
                    <a:pt x="5449" y="364"/>
                  </a:lnTo>
                  <a:lnTo>
                    <a:pt x="5452" y="365"/>
                  </a:lnTo>
                  <a:lnTo>
                    <a:pt x="5456" y="366"/>
                  </a:lnTo>
                  <a:lnTo>
                    <a:pt x="5459" y="366"/>
                  </a:lnTo>
                  <a:lnTo>
                    <a:pt x="5462" y="367"/>
                  </a:lnTo>
                  <a:lnTo>
                    <a:pt x="5465" y="368"/>
                  </a:lnTo>
                  <a:lnTo>
                    <a:pt x="5469" y="369"/>
                  </a:lnTo>
                  <a:lnTo>
                    <a:pt x="5472" y="370"/>
                  </a:lnTo>
                  <a:lnTo>
                    <a:pt x="5475" y="371"/>
                  </a:lnTo>
                  <a:lnTo>
                    <a:pt x="5478" y="372"/>
                  </a:lnTo>
                  <a:lnTo>
                    <a:pt x="5482" y="373"/>
                  </a:lnTo>
                  <a:lnTo>
                    <a:pt x="5485" y="374"/>
                  </a:lnTo>
                  <a:lnTo>
                    <a:pt x="5488" y="374"/>
                  </a:lnTo>
                  <a:lnTo>
                    <a:pt x="5491" y="375"/>
                  </a:lnTo>
                  <a:lnTo>
                    <a:pt x="5495" y="376"/>
                  </a:lnTo>
                  <a:lnTo>
                    <a:pt x="5498" y="377"/>
                  </a:lnTo>
                  <a:lnTo>
                    <a:pt x="5501" y="378"/>
                  </a:lnTo>
                  <a:lnTo>
                    <a:pt x="5505" y="379"/>
                  </a:lnTo>
                  <a:lnTo>
                    <a:pt x="5508" y="380"/>
                  </a:lnTo>
                  <a:lnTo>
                    <a:pt x="5511" y="381"/>
                  </a:lnTo>
                  <a:lnTo>
                    <a:pt x="5514" y="382"/>
                  </a:lnTo>
                  <a:lnTo>
                    <a:pt x="5518" y="383"/>
                  </a:lnTo>
                  <a:lnTo>
                    <a:pt x="5521" y="383"/>
                  </a:lnTo>
                  <a:lnTo>
                    <a:pt x="5524" y="384"/>
                  </a:lnTo>
                  <a:lnTo>
                    <a:pt x="5527" y="385"/>
                  </a:lnTo>
                  <a:lnTo>
                    <a:pt x="5531" y="386"/>
                  </a:lnTo>
                  <a:lnTo>
                    <a:pt x="5534" y="387"/>
                  </a:lnTo>
                  <a:lnTo>
                    <a:pt x="5537" y="388"/>
                  </a:lnTo>
                  <a:lnTo>
                    <a:pt x="5540" y="389"/>
                  </a:lnTo>
                  <a:lnTo>
                    <a:pt x="5544" y="390"/>
                  </a:lnTo>
                  <a:lnTo>
                    <a:pt x="5547" y="391"/>
                  </a:lnTo>
                  <a:lnTo>
                    <a:pt x="5550" y="392"/>
                  </a:lnTo>
                  <a:lnTo>
                    <a:pt x="5553" y="392"/>
                  </a:lnTo>
                  <a:lnTo>
                    <a:pt x="5557" y="393"/>
                  </a:lnTo>
                  <a:lnTo>
                    <a:pt x="5560" y="394"/>
                  </a:lnTo>
                  <a:lnTo>
                    <a:pt x="5563" y="395"/>
                  </a:lnTo>
                  <a:lnTo>
                    <a:pt x="5566" y="396"/>
                  </a:lnTo>
                  <a:lnTo>
                    <a:pt x="5570" y="397"/>
                  </a:lnTo>
                  <a:lnTo>
                    <a:pt x="5573" y="398"/>
                  </a:lnTo>
                  <a:lnTo>
                    <a:pt x="5576" y="399"/>
                  </a:lnTo>
                  <a:lnTo>
                    <a:pt x="5580" y="399"/>
                  </a:lnTo>
                  <a:lnTo>
                    <a:pt x="5583" y="400"/>
                  </a:lnTo>
                  <a:lnTo>
                    <a:pt x="5586" y="401"/>
                  </a:lnTo>
                  <a:lnTo>
                    <a:pt x="5589" y="402"/>
                  </a:lnTo>
                  <a:lnTo>
                    <a:pt x="5593" y="403"/>
                  </a:lnTo>
                  <a:lnTo>
                    <a:pt x="5596" y="404"/>
                  </a:lnTo>
                  <a:lnTo>
                    <a:pt x="5599" y="405"/>
                  </a:lnTo>
                  <a:lnTo>
                    <a:pt x="5602" y="405"/>
                  </a:lnTo>
                  <a:lnTo>
                    <a:pt x="5606" y="406"/>
                  </a:lnTo>
                  <a:lnTo>
                    <a:pt x="5609" y="407"/>
                  </a:lnTo>
                  <a:lnTo>
                    <a:pt x="5612" y="408"/>
                  </a:lnTo>
                  <a:lnTo>
                    <a:pt x="5615" y="409"/>
                  </a:lnTo>
                  <a:lnTo>
                    <a:pt x="5619" y="410"/>
                  </a:lnTo>
                  <a:lnTo>
                    <a:pt x="5622" y="411"/>
                  </a:lnTo>
                  <a:lnTo>
                    <a:pt x="5625" y="411"/>
                  </a:lnTo>
                  <a:lnTo>
                    <a:pt x="5628" y="412"/>
                  </a:lnTo>
                  <a:lnTo>
                    <a:pt x="5632" y="413"/>
                  </a:lnTo>
                  <a:lnTo>
                    <a:pt x="5635" y="414"/>
                  </a:lnTo>
                  <a:lnTo>
                    <a:pt x="5638" y="415"/>
                  </a:lnTo>
                  <a:lnTo>
                    <a:pt x="5641" y="415"/>
                  </a:lnTo>
                  <a:lnTo>
                    <a:pt x="5645" y="416"/>
                  </a:lnTo>
                  <a:lnTo>
                    <a:pt x="5648" y="417"/>
                  </a:lnTo>
                  <a:lnTo>
                    <a:pt x="5651" y="418"/>
                  </a:lnTo>
                  <a:lnTo>
                    <a:pt x="5655" y="418"/>
                  </a:lnTo>
                  <a:lnTo>
                    <a:pt x="5658" y="419"/>
                  </a:lnTo>
                  <a:lnTo>
                    <a:pt x="5661" y="420"/>
                  </a:lnTo>
                  <a:lnTo>
                    <a:pt x="5664" y="420"/>
                  </a:lnTo>
                  <a:lnTo>
                    <a:pt x="5668" y="421"/>
                  </a:lnTo>
                  <a:lnTo>
                    <a:pt x="5671" y="422"/>
                  </a:lnTo>
                  <a:lnTo>
                    <a:pt x="5674" y="423"/>
                  </a:lnTo>
                  <a:lnTo>
                    <a:pt x="5677" y="423"/>
                  </a:lnTo>
                  <a:lnTo>
                    <a:pt x="5681" y="424"/>
                  </a:lnTo>
                  <a:lnTo>
                    <a:pt x="5684" y="425"/>
                  </a:lnTo>
                  <a:lnTo>
                    <a:pt x="5687" y="425"/>
                  </a:lnTo>
                  <a:lnTo>
                    <a:pt x="5690" y="426"/>
                  </a:lnTo>
                  <a:lnTo>
                    <a:pt x="5694" y="427"/>
                  </a:lnTo>
                  <a:lnTo>
                    <a:pt x="5697" y="427"/>
                  </a:lnTo>
                  <a:lnTo>
                    <a:pt x="5700" y="428"/>
                  </a:lnTo>
                  <a:lnTo>
                    <a:pt x="5703" y="429"/>
                  </a:lnTo>
                  <a:lnTo>
                    <a:pt x="5707" y="429"/>
                  </a:lnTo>
                  <a:lnTo>
                    <a:pt x="5710" y="430"/>
                  </a:lnTo>
                  <a:lnTo>
                    <a:pt x="5713" y="430"/>
                  </a:lnTo>
                  <a:lnTo>
                    <a:pt x="5716" y="431"/>
                  </a:lnTo>
                  <a:lnTo>
                    <a:pt x="5720" y="431"/>
                  </a:lnTo>
                  <a:lnTo>
                    <a:pt x="5723" y="432"/>
                  </a:lnTo>
                  <a:lnTo>
                    <a:pt x="5726" y="432"/>
                  </a:lnTo>
                  <a:lnTo>
                    <a:pt x="5730" y="433"/>
                  </a:lnTo>
                  <a:lnTo>
                    <a:pt x="5733" y="433"/>
                  </a:lnTo>
                  <a:lnTo>
                    <a:pt x="5736" y="434"/>
                  </a:lnTo>
                  <a:lnTo>
                    <a:pt x="5739" y="434"/>
                  </a:lnTo>
                  <a:lnTo>
                    <a:pt x="5743" y="435"/>
                  </a:lnTo>
                  <a:lnTo>
                    <a:pt x="5746" y="435"/>
                  </a:lnTo>
                  <a:lnTo>
                    <a:pt x="5749" y="436"/>
                  </a:lnTo>
                  <a:lnTo>
                    <a:pt x="5752" y="436"/>
                  </a:lnTo>
                  <a:lnTo>
                    <a:pt x="5756" y="437"/>
                  </a:lnTo>
                  <a:lnTo>
                    <a:pt x="5759" y="437"/>
                  </a:lnTo>
                  <a:lnTo>
                    <a:pt x="5762" y="437"/>
                  </a:lnTo>
                  <a:lnTo>
                    <a:pt x="5765" y="438"/>
                  </a:lnTo>
                  <a:lnTo>
                    <a:pt x="5769" y="438"/>
                  </a:lnTo>
                  <a:lnTo>
                    <a:pt x="5772" y="439"/>
                  </a:lnTo>
                  <a:lnTo>
                    <a:pt x="5775" y="439"/>
                  </a:lnTo>
                  <a:lnTo>
                    <a:pt x="5778" y="439"/>
                  </a:lnTo>
                  <a:lnTo>
                    <a:pt x="5782" y="440"/>
                  </a:lnTo>
                  <a:lnTo>
                    <a:pt x="5785" y="440"/>
                  </a:lnTo>
                  <a:lnTo>
                    <a:pt x="5788" y="440"/>
                  </a:lnTo>
                  <a:lnTo>
                    <a:pt x="5791" y="440"/>
                  </a:lnTo>
                  <a:lnTo>
                    <a:pt x="5795" y="441"/>
                  </a:lnTo>
                  <a:lnTo>
                    <a:pt x="5798" y="441"/>
                  </a:lnTo>
                  <a:lnTo>
                    <a:pt x="5801" y="441"/>
                  </a:lnTo>
                  <a:lnTo>
                    <a:pt x="5805" y="441"/>
                  </a:lnTo>
                  <a:lnTo>
                    <a:pt x="5808" y="441"/>
                  </a:lnTo>
                  <a:lnTo>
                    <a:pt x="5811" y="442"/>
                  </a:lnTo>
                  <a:lnTo>
                    <a:pt x="5814" y="442"/>
                  </a:lnTo>
                  <a:lnTo>
                    <a:pt x="5818" y="442"/>
                  </a:lnTo>
                  <a:lnTo>
                    <a:pt x="5821" y="442"/>
                  </a:lnTo>
                  <a:lnTo>
                    <a:pt x="5824" y="442"/>
                  </a:lnTo>
                  <a:lnTo>
                    <a:pt x="5827" y="442"/>
                  </a:lnTo>
                  <a:lnTo>
                    <a:pt x="5831" y="442"/>
                  </a:lnTo>
                  <a:lnTo>
                    <a:pt x="5834" y="442"/>
                  </a:lnTo>
                  <a:lnTo>
                    <a:pt x="5837" y="442"/>
                  </a:lnTo>
                  <a:lnTo>
                    <a:pt x="5840" y="442"/>
                  </a:lnTo>
                  <a:lnTo>
                    <a:pt x="5844" y="442"/>
                  </a:lnTo>
                  <a:lnTo>
                    <a:pt x="5847" y="443"/>
                  </a:lnTo>
                  <a:lnTo>
                    <a:pt x="5850" y="443"/>
                  </a:lnTo>
                  <a:lnTo>
                    <a:pt x="5853" y="443"/>
                  </a:lnTo>
                  <a:lnTo>
                    <a:pt x="5857" y="443"/>
                  </a:lnTo>
                  <a:lnTo>
                    <a:pt x="5860" y="443"/>
                  </a:lnTo>
                  <a:lnTo>
                    <a:pt x="5863" y="442"/>
                  </a:lnTo>
                  <a:lnTo>
                    <a:pt x="5867" y="442"/>
                  </a:lnTo>
                  <a:lnTo>
                    <a:pt x="5870" y="442"/>
                  </a:lnTo>
                  <a:lnTo>
                    <a:pt x="5873" y="442"/>
                  </a:lnTo>
                  <a:lnTo>
                    <a:pt x="5876" y="442"/>
                  </a:lnTo>
                  <a:lnTo>
                    <a:pt x="5880" y="442"/>
                  </a:lnTo>
                  <a:lnTo>
                    <a:pt x="5883" y="442"/>
                  </a:lnTo>
                  <a:lnTo>
                    <a:pt x="5886" y="442"/>
                  </a:lnTo>
                  <a:lnTo>
                    <a:pt x="5889" y="442"/>
                  </a:lnTo>
                  <a:lnTo>
                    <a:pt x="5893" y="441"/>
                  </a:lnTo>
                  <a:lnTo>
                    <a:pt x="5896" y="441"/>
                  </a:lnTo>
                  <a:lnTo>
                    <a:pt x="5899" y="441"/>
                  </a:lnTo>
                  <a:lnTo>
                    <a:pt x="5902" y="441"/>
                  </a:lnTo>
                  <a:lnTo>
                    <a:pt x="5906" y="441"/>
                  </a:lnTo>
                  <a:lnTo>
                    <a:pt x="5909" y="440"/>
                  </a:lnTo>
                  <a:lnTo>
                    <a:pt x="5912" y="440"/>
                  </a:lnTo>
                  <a:lnTo>
                    <a:pt x="5915" y="440"/>
                  </a:lnTo>
                  <a:lnTo>
                    <a:pt x="5919" y="440"/>
                  </a:lnTo>
                  <a:lnTo>
                    <a:pt x="5922" y="440"/>
                  </a:lnTo>
                  <a:lnTo>
                    <a:pt x="5925" y="439"/>
                  </a:lnTo>
                  <a:lnTo>
                    <a:pt x="5928" y="439"/>
                  </a:lnTo>
                  <a:lnTo>
                    <a:pt x="5932" y="439"/>
                  </a:lnTo>
                  <a:lnTo>
                    <a:pt x="5935" y="439"/>
                  </a:lnTo>
                  <a:lnTo>
                    <a:pt x="5938" y="438"/>
                  </a:lnTo>
                  <a:lnTo>
                    <a:pt x="5942" y="438"/>
                  </a:lnTo>
                  <a:lnTo>
                    <a:pt x="5945" y="438"/>
                  </a:lnTo>
                  <a:lnTo>
                    <a:pt x="5948" y="437"/>
                  </a:lnTo>
                  <a:lnTo>
                    <a:pt x="5951" y="437"/>
                  </a:lnTo>
                  <a:lnTo>
                    <a:pt x="5955" y="437"/>
                  </a:lnTo>
                  <a:lnTo>
                    <a:pt x="5958" y="436"/>
                  </a:lnTo>
                  <a:lnTo>
                    <a:pt x="5961" y="436"/>
                  </a:lnTo>
                  <a:lnTo>
                    <a:pt x="5964" y="436"/>
                  </a:lnTo>
                  <a:lnTo>
                    <a:pt x="5968" y="435"/>
                  </a:lnTo>
                  <a:lnTo>
                    <a:pt x="5971" y="435"/>
                  </a:lnTo>
                  <a:lnTo>
                    <a:pt x="5974" y="435"/>
                  </a:lnTo>
                  <a:lnTo>
                    <a:pt x="5977" y="434"/>
                  </a:lnTo>
                  <a:lnTo>
                    <a:pt x="5981" y="434"/>
                  </a:lnTo>
                  <a:lnTo>
                    <a:pt x="5984" y="434"/>
                  </a:lnTo>
                  <a:lnTo>
                    <a:pt x="5987" y="433"/>
                  </a:lnTo>
                  <a:lnTo>
                    <a:pt x="5990" y="433"/>
                  </a:lnTo>
                  <a:lnTo>
                    <a:pt x="5994" y="433"/>
                  </a:lnTo>
                  <a:lnTo>
                    <a:pt x="5997" y="432"/>
                  </a:lnTo>
                  <a:lnTo>
                    <a:pt x="6000" y="432"/>
                  </a:lnTo>
                  <a:lnTo>
                    <a:pt x="6003" y="432"/>
                  </a:lnTo>
                  <a:lnTo>
                    <a:pt x="6007" y="431"/>
                  </a:lnTo>
                  <a:lnTo>
                    <a:pt x="6010" y="431"/>
                  </a:lnTo>
                  <a:lnTo>
                    <a:pt x="6013" y="430"/>
                  </a:lnTo>
                  <a:lnTo>
                    <a:pt x="6017" y="430"/>
                  </a:lnTo>
                  <a:lnTo>
                    <a:pt x="6020" y="430"/>
                  </a:lnTo>
                  <a:lnTo>
                    <a:pt x="6023" y="429"/>
                  </a:lnTo>
                  <a:lnTo>
                    <a:pt x="6026" y="429"/>
                  </a:lnTo>
                  <a:lnTo>
                    <a:pt x="6030" y="429"/>
                  </a:lnTo>
                  <a:lnTo>
                    <a:pt x="6033" y="428"/>
                  </a:lnTo>
                  <a:lnTo>
                    <a:pt x="6036" y="428"/>
                  </a:lnTo>
                  <a:lnTo>
                    <a:pt x="6039" y="428"/>
                  </a:lnTo>
                  <a:lnTo>
                    <a:pt x="6043" y="427"/>
                  </a:lnTo>
                  <a:lnTo>
                    <a:pt x="6046" y="427"/>
                  </a:lnTo>
                  <a:lnTo>
                    <a:pt x="6049" y="427"/>
                  </a:lnTo>
                  <a:lnTo>
                    <a:pt x="6052" y="426"/>
                  </a:lnTo>
                  <a:lnTo>
                    <a:pt x="6056" y="426"/>
                  </a:lnTo>
                  <a:lnTo>
                    <a:pt x="6059" y="426"/>
                  </a:lnTo>
                  <a:lnTo>
                    <a:pt x="6062" y="425"/>
                  </a:lnTo>
                  <a:lnTo>
                    <a:pt x="6065" y="425"/>
                  </a:lnTo>
                  <a:lnTo>
                    <a:pt x="6069" y="425"/>
                  </a:lnTo>
                  <a:lnTo>
                    <a:pt x="6072" y="424"/>
                  </a:lnTo>
                  <a:lnTo>
                    <a:pt x="6075" y="424"/>
                  </a:lnTo>
                  <a:lnTo>
                    <a:pt x="6078" y="424"/>
                  </a:lnTo>
                  <a:lnTo>
                    <a:pt x="6082" y="424"/>
                  </a:lnTo>
                  <a:lnTo>
                    <a:pt x="6085" y="423"/>
                  </a:lnTo>
                  <a:lnTo>
                    <a:pt x="6088" y="423"/>
                  </a:lnTo>
                  <a:lnTo>
                    <a:pt x="6092" y="423"/>
                  </a:lnTo>
                  <a:lnTo>
                    <a:pt x="6095" y="422"/>
                  </a:lnTo>
                  <a:lnTo>
                    <a:pt x="6098" y="422"/>
                  </a:lnTo>
                  <a:lnTo>
                    <a:pt x="6101" y="422"/>
                  </a:lnTo>
                  <a:lnTo>
                    <a:pt x="6105" y="422"/>
                  </a:lnTo>
                  <a:lnTo>
                    <a:pt x="6108" y="421"/>
                  </a:lnTo>
                  <a:lnTo>
                    <a:pt x="6111" y="421"/>
                  </a:lnTo>
                  <a:lnTo>
                    <a:pt x="6114" y="421"/>
                  </a:lnTo>
                  <a:lnTo>
                    <a:pt x="6118" y="421"/>
                  </a:lnTo>
                  <a:lnTo>
                    <a:pt x="6121" y="421"/>
                  </a:lnTo>
                  <a:lnTo>
                    <a:pt x="6124" y="420"/>
                  </a:lnTo>
                  <a:lnTo>
                    <a:pt x="6127" y="420"/>
                  </a:lnTo>
                  <a:lnTo>
                    <a:pt x="6131" y="420"/>
                  </a:lnTo>
                  <a:lnTo>
                    <a:pt x="6134" y="420"/>
                  </a:lnTo>
                  <a:lnTo>
                    <a:pt x="6137" y="420"/>
                  </a:lnTo>
                  <a:lnTo>
                    <a:pt x="6140" y="419"/>
                  </a:lnTo>
                  <a:lnTo>
                    <a:pt x="6144" y="419"/>
                  </a:lnTo>
                  <a:lnTo>
                    <a:pt x="6147" y="419"/>
                  </a:lnTo>
                  <a:lnTo>
                    <a:pt x="6150" y="419"/>
                  </a:lnTo>
                  <a:lnTo>
                    <a:pt x="6153" y="419"/>
                  </a:lnTo>
                  <a:lnTo>
                    <a:pt x="6157" y="419"/>
                  </a:lnTo>
                  <a:lnTo>
                    <a:pt x="6160" y="419"/>
                  </a:lnTo>
                  <a:lnTo>
                    <a:pt x="6163" y="418"/>
                  </a:lnTo>
                  <a:lnTo>
                    <a:pt x="6167" y="418"/>
                  </a:lnTo>
                  <a:lnTo>
                    <a:pt x="6170" y="418"/>
                  </a:lnTo>
                  <a:lnTo>
                    <a:pt x="6173" y="418"/>
                  </a:lnTo>
                  <a:lnTo>
                    <a:pt x="6176" y="418"/>
                  </a:lnTo>
                  <a:lnTo>
                    <a:pt x="6180" y="418"/>
                  </a:lnTo>
                  <a:lnTo>
                    <a:pt x="6183" y="418"/>
                  </a:lnTo>
                  <a:lnTo>
                    <a:pt x="6186" y="418"/>
                  </a:lnTo>
                  <a:lnTo>
                    <a:pt x="6189" y="417"/>
                  </a:lnTo>
                  <a:lnTo>
                    <a:pt x="6193" y="417"/>
                  </a:lnTo>
                  <a:lnTo>
                    <a:pt x="6196" y="417"/>
                  </a:lnTo>
                  <a:lnTo>
                    <a:pt x="6199" y="417"/>
                  </a:lnTo>
                  <a:lnTo>
                    <a:pt x="6202" y="417"/>
                  </a:lnTo>
                  <a:lnTo>
                    <a:pt x="6206" y="417"/>
                  </a:lnTo>
                  <a:lnTo>
                    <a:pt x="6209" y="417"/>
                  </a:lnTo>
                  <a:lnTo>
                    <a:pt x="6212" y="417"/>
                  </a:lnTo>
                  <a:lnTo>
                    <a:pt x="6215" y="417"/>
                  </a:lnTo>
                  <a:lnTo>
                    <a:pt x="6219" y="417"/>
                  </a:lnTo>
                  <a:lnTo>
                    <a:pt x="6222" y="417"/>
                  </a:lnTo>
                  <a:lnTo>
                    <a:pt x="6225" y="417"/>
                  </a:lnTo>
                  <a:lnTo>
                    <a:pt x="6229" y="417"/>
                  </a:lnTo>
                  <a:lnTo>
                    <a:pt x="6232" y="417"/>
                  </a:lnTo>
                  <a:lnTo>
                    <a:pt x="6235" y="417"/>
                  </a:lnTo>
                  <a:lnTo>
                    <a:pt x="6238" y="416"/>
                  </a:lnTo>
                  <a:lnTo>
                    <a:pt x="6242" y="416"/>
                  </a:lnTo>
                  <a:lnTo>
                    <a:pt x="6245" y="416"/>
                  </a:lnTo>
                  <a:lnTo>
                    <a:pt x="6248" y="416"/>
                  </a:lnTo>
                  <a:lnTo>
                    <a:pt x="6251" y="416"/>
                  </a:lnTo>
                  <a:lnTo>
                    <a:pt x="6255" y="416"/>
                  </a:lnTo>
                  <a:lnTo>
                    <a:pt x="6258" y="416"/>
                  </a:lnTo>
                  <a:lnTo>
                    <a:pt x="6261" y="416"/>
                  </a:lnTo>
                  <a:lnTo>
                    <a:pt x="6264" y="416"/>
                  </a:lnTo>
                  <a:lnTo>
                    <a:pt x="6268" y="416"/>
                  </a:lnTo>
                  <a:lnTo>
                    <a:pt x="6271" y="416"/>
                  </a:lnTo>
                  <a:lnTo>
                    <a:pt x="6274" y="416"/>
                  </a:lnTo>
                  <a:lnTo>
                    <a:pt x="6277" y="416"/>
                  </a:lnTo>
                  <a:lnTo>
                    <a:pt x="6281" y="416"/>
                  </a:lnTo>
                  <a:lnTo>
                    <a:pt x="6284" y="416"/>
                  </a:lnTo>
                  <a:lnTo>
                    <a:pt x="6287" y="416"/>
                  </a:lnTo>
                  <a:lnTo>
                    <a:pt x="6290" y="416"/>
                  </a:lnTo>
                  <a:lnTo>
                    <a:pt x="6294" y="415"/>
                  </a:lnTo>
                  <a:lnTo>
                    <a:pt x="6297" y="415"/>
                  </a:lnTo>
                  <a:lnTo>
                    <a:pt x="6300" y="415"/>
                  </a:lnTo>
                  <a:lnTo>
                    <a:pt x="6304" y="415"/>
                  </a:lnTo>
                  <a:lnTo>
                    <a:pt x="6307" y="415"/>
                  </a:lnTo>
                  <a:lnTo>
                    <a:pt x="6310" y="415"/>
                  </a:lnTo>
                  <a:lnTo>
                    <a:pt x="6313" y="415"/>
                  </a:lnTo>
                  <a:lnTo>
                    <a:pt x="6317" y="415"/>
                  </a:lnTo>
                  <a:lnTo>
                    <a:pt x="6320" y="415"/>
                  </a:lnTo>
                  <a:lnTo>
                    <a:pt x="6323" y="415"/>
                  </a:lnTo>
                  <a:lnTo>
                    <a:pt x="6326" y="414"/>
                  </a:lnTo>
                  <a:lnTo>
                    <a:pt x="6330" y="414"/>
                  </a:lnTo>
                  <a:lnTo>
                    <a:pt x="6333" y="414"/>
                  </a:lnTo>
                  <a:lnTo>
                    <a:pt x="6336" y="414"/>
                  </a:lnTo>
                  <a:lnTo>
                    <a:pt x="6339" y="414"/>
                  </a:lnTo>
                  <a:lnTo>
                    <a:pt x="6343" y="414"/>
                  </a:lnTo>
                  <a:lnTo>
                    <a:pt x="6346" y="414"/>
                  </a:lnTo>
                  <a:lnTo>
                    <a:pt x="6349" y="413"/>
                  </a:lnTo>
                  <a:lnTo>
                    <a:pt x="6352" y="413"/>
                  </a:lnTo>
                  <a:lnTo>
                    <a:pt x="6356" y="413"/>
                  </a:lnTo>
                  <a:lnTo>
                    <a:pt x="6359" y="413"/>
                  </a:lnTo>
                  <a:lnTo>
                    <a:pt x="6362" y="413"/>
                  </a:lnTo>
                  <a:lnTo>
                    <a:pt x="6365" y="413"/>
                  </a:lnTo>
                  <a:lnTo>
                    <a:pt x="6369" y="412"/>
                  </a:lnTo>
                  <a:lnTo>
                    <a:pt x="6372" y="412"/>
                  </a:lnTo>
                  <a:lnTo>
                    <a:pt x="6375" y="412"/>
                  </a:lnTo>
                  <a:lnTo>
                    <a:pt x="6379" y="412"/>
                  </a:lnTo>
                  <a:lnTo>
                    <a:pt x="6382" y="411"/>
                  </a:lnTo>
                  <a:lnTo>
                    <a:pt x="6385" y="411"/>
                  </a:lnTo>
                  <a:lnTo>
                    <a:pt x="6388" y="411"/>
                  </a:lnTo>
                  <a:lnTo>
                    <a:pt x="6392" y="410"/>
                  </a:lnTo>
                  <a:lnTo>
                    <a:pt x="6395" y="410"/>
                  </a:lnTo>
                  <a:lnTo>
                    <a:pt x="6398" y="410"/>
                  </a:lnTo>
                  <a:lnTo>
                    <a:pt x="6401" y="410"/>
                  </a:lnTo>
                  <a:lnTo>
                    <a:pt x="6405" y="409"/>
                  </a:lnTo>
                  <a:lnTo>
                    <a:pt x="6408" y="409"/>
                  </a:lnTo>
                  <a:lnTo>
                    <a:pt x="6411" y="409"/>
                  </a:lnTo>
                  <a:lnTo>
                    <a:pt x="6414" y="408"/>
                  </a:lnTo>
                  <a:lnTo>
                    <a:pt x="6418" y="408"/>
                  </a:lnTo>
                  <a:lnTo>
                    <a:pt x="6421" y="408"/>
                  </a:lnTo>
                  <a:lnTo>
                    <a:pt x="6424" y="407"/>
                  </a:lnTo>
                  <a:lnTo>
                    <a:pt x="6427" y="407"/>
                  </a:lnTo>
                  <a:lnTo>
                    <a:pt x="6431" y="407"/>
                  </a:lnTo>
                  <a:lnTo>
                    <a:pt x="6434" y="406"/>
                  </a:lnTo>
                  <a:lnTo>
                    <a:pt x="6437" y="406"/>
                  </a:lnTo>
                  <a:lnTo>
                    <a:pt x="6440" y="405"/>
                  </a:lnTo>
                  <a:lnTo>
                    <a:pt x="6444" y="405"/>
                  </a:lnTo>
                  <a:lnTo>
                    <a:pt x="6447" y="404"/>
                  </a:lnTo>
                  <a:lnTo>
                    <a:pt x="6450" y="404"/>
                  </a:lnTo>
                  <a:lnTo>
                    <a:pt x="6454" y="403"/>
                  </a:lnTo>
                  <a:lnTo>
                    <a:pt x="6457" y="403"/>
                  </a:lnTo>
                  <a:lnTo>
                    <a:pt x="6460" y="403"/>
                  </a:lnTo>
                  <a:lnTo>
                    <a:pt x="6463" y="402"/>
                  </a:lnTo>
                  <a:lnTo>
                    <a:pt x="6467" y="402"/>
                  </a:lnTo>
                  <a:lnTo>
                    <a:pt x="6470" y="401"/>
                  </a:lnTo>
                  <a:lnTo>
                    <a:pt x="6473" y="400"/>
                  </a:lnTo>
                  <a:lnTo>
                    <a:pt x="6476" y="400"/>
                  </a:lnTo>
                  <a:lnTo>
                    <a:pt x="6480" y="399"/>
                  </a:lnTo>
                  <a:lnTo>
                    <a:pt x="6483" y="399"/>
                  </a:lnTo>
                  <a:lnTo>
                    <a:pt x="6486" y="398"/>
                  </a:lnTo>
                  <a:lnTo>
                    <a:pt x="6489" y="398"/>
                  </a:lnTo>
                  <a:lnTo>
                    <a:pt x="6493" y="397"/>
                  </a:lnTo>
                  <a:lnTo>
                    <a:pt x="6496" y="397"/>
                  </a:lnTo>
                  <a:lnTo>
                    <a:pt x="6499" y="396"/>
                  </a:lnTo>
                  <a:lnTo>
                    <a:pt x="6502" y="395"/>
                  </a:lnTo>
                  <a:lnTo>
                    <a:pt x="6506" y="395"/>
                  </a:lnTo>
                  <a:lnTo>
                    <a:pt x="6509" y="394"/>
                  </a:lnTo>
                  <a:lnTo>
                    <a:pt x="6512" y="394"/>
                  </a:lnTo>
                  <a:lnTo>
                    <a:pt x="6515" y="393"/>
                  </a:lnTo>
                  <a:lnTo>
                    <a:pt x="6519" y="392"/>
                  </a:lnTo>
                  <a:lnTo>
                    <a:pt x="6522" y="392"/>
                  </a:lnTo>
                  <a:lnTo>
                    <a:pt x="6525" y="391"/>
                  </a:lnTo>
                  <a:lnTo>
                    <a:pt x="6529" y="390"/>
                  </a:lnTo>
                  <a:lnTo>
                    <a:pt x="6532" y="390"/>
                  </a:lnTo>
                  <a:lnTo>
                    <a:pt x="6535" y="389"/>
                  </a:lnTo>
                  <a:lnTo>
                    <a:pt x="6538" y="388"/>
                  </a:lnTo>
                  <a:lnTo>
                    <a:pt x="6542" y="387"/>
                  </a:lnTo>
                  <a:lnTo>
                    <a:pt x="6545" y="387"/>
                  </a:lnTo>
                  <a:lnTo>
                    <a:pt x="6548" y="386"/>
                  </a:lnTo>
                  <a:lnTo>
                    <a:pt x="6551" y="385"/>
                  </a:lnTo>
                  <a:lnTo>
                    <a:pt x="6555" y="385"/>
                  </a:lnTo>
                  <a:lnTo>
                    <a:pt x="6558" y="384"/>
                  </a:lnTo>
                  <a:lnTo>
                    <a:pt x="6561" y="383"/>
                  </a:lnTo>
                  <a:lnTo>
                    <a:pt x="6564" y="382"/>
                  </a:lnTo>
                  <a:lnTo>
                    <a:pt x="6568" y="382"/>
                  </a:lnTo>
                  <a:lnTo>
                    <a:pt x="6571" y="381"/>
                  </a:lnTo>
                  <a:lnTo>
                    <a:pt x="6574" y="380"/>
                  </a:lnTo>
                  <a:lnTo>
                    <a:pt x="6577" y="379"/>
                  </a:lnTo>
                  <a:lnTo>
                    <a:pt x="6581" y="378"/>
                  </a:lnTo>
                  <a:lnTo>
                    <a:pt x="6584" y="378"/>
                  </a:lnTo>
                  <a:lnTo>
                    <a:pt x="6587" y="377"/>
                  </a:lnTo>
                  <a:lnTo>
                    <a:pt x="6591" y="376"/>
                  </a:lnTo>
                  <a:lnTo>
                    <a:pt x="6594" y="375"/>
                  </a:lnTo>
                  <a:lnTo>
                    <a:pt x="6597" y="374"/>
                  </a:lnTo>
                  <a:lnTo>
                    <a:pt x="6600" y="374"/>
                  </a:lnTo>
                  <a:lnTo>
                    <a:pt x="6604" y="373"/>
                  </a:lnTo>
                  <a:lnTo>
                    <a:pt x="6607" y="372"/>
                  </a:lnTo>
                  <a:lnTo>
                    <a:pt x="6610" y="371"/>
                  </a:lnTo>
                  <a:lnTo>
                    <a:pt x="6613" y="370"/>
                  </a:lnTo>
                  <a:lnTo>
                    <a:pt x="6617" y="369"/>
                  </a:lnTo>
                  <a:lnTo>
                    <a:pt x="6620" y="368"/>
                  </a:lnTo>
                  <a:lnTo>
                    <a:pt x="6623" y="368"/>
                  </a:lnTo>
                  <a:lnTo>
                    <a:pt x="6626" y="367"/>
                  </a:lnTo>
                  <a:lnTo>
                    <a:pt x="6630" y="366"/>
                  </a:lnTo>
                  <a:lnTo>
                    <a:pt x="6633" y="365"/>
                  </a:lnTo>
                  <a:lnTo>
                    <a:pt x="6636" y="364"/>
                  </a:lnTo>
                  <a:lnTo>
                    <a:pt x="6639" y="363"/>
                  </a:lnTo>
                  <a:lnTo>
                    <a:pt x="6643" y="362"/>
                  </a:lnTo>
                  <a:lnTo>
                    <a:pt x="6646" y="361"/>
                  </a:lnTo>
                  <a:lnTo>
                    <a:pt x="6649" y="361"/>
                  </a:lnTo>
                  <a:lnTo>
                    <a:pt x="6652" y="360"/>
                  </a:lnTo>
                  <a:lnTo>
                    <a:pt x="6656" y="359"/>
                  </a:lnTo>
                  <a:lnTo>
                    <a:pt x="6659" y="358"/>
                  </a:lnTo>
                  <a:lnTo>
                    <a:pt x="6662" y="357"/>
                  </a:lnTo>
                  <a:lnTo>
                    <a:pt x="6666" y="356"/>
                  </a:lnTo>
                  <a:lnTo>
                    <a:pt x="6669" y="355"/>
                  </a:lnTo>
                  <a:lnTo>
                    <a:pt x="6672" y="354"/>
                  </a:lnTo>
                  <a:lnTo>
                    <a:pt x="6675" y="354"/>
                  </a:lnTo>
                  <a:lnTo>
                    <a:pt x="6679" y="353"/>
                  </a:lnTo>
                  <a:lnTo>
                    <a:pt x="6682" y="352"/>
                  </a:lnTo>
                  <a:lnTo>
                    <a:pt x="6685" y="351"/>
                  </a:lnTo>
                  <a:lnTo>
                    <a:pt x="6688" y="350"/>
                  </a:lnTo>
                  <a:lnTo>
                    <a:pt x="6692" y="349"/>
                  </a:lnTo>
                  <a:lnTo>
                    <a:pt x="6695" y="348"/>
                  </a:lnTo>
                  <a:lnTo>
                    <a:pt x="6698" y="348"/>
                  </a:lnTo>
                  <a:lnTo>
                    <a:pt x="6701" y="347"/>
                  </a:lnTo>
                  <a:lnTo>
                    <a:pt x="6705" y="346"/>
                  </a:lnTo>
                  <a:lnTo>
                    <a:pt x="6708" y="345"/>
                  </a:lnTo>
                  <a:lnTo>
                    <a:pt x="6711" y="344"/>
                  </a:lnTo>
                  <a:lnTo>
                    <a:pt x="6714" y="343"/>
                  </a:lnTo>
                  <a:lnTo>
                    <a:pt x="6718" y="343"/>
                  </a:lnTo>
                  <a:lnTo>
                    <a:pt x="6721" y="342"/>
                  </a:lnTo>
                  <a:lnTo>
                    <a:pt x="6724" y="341"/>
                  </a:lnTo>
                  <a:lnTo>
                    <a:pt x="6727" y="340"/>
                  </a:lnTo>
                  <a:lnTo>
                    <a:pt x="6731" y="339"/>
                  </a:lnTo>
                  <a:lnTo>
                    <a:pt x="6734" y="339"/>
                  </a:lnTo>
                  <a:lnTo>
                    <a:pt x="6737" y="338"/>
                  </a:lnTo>
                  <a:lnTo>
                    <a:pt x="6741" y="337"/>
                  </a:lnTo>
                  <a:lnTo>
                    <a:pt x="6744" y="336"/>
                  </a:lnTo>
                  <a:lnTo>
                    <a:pt x="6747" y="336"/>
                  </a:lnTo>
                  <a:lnTo>
                    <a:pt x="6750" y="335"/>
                  </a:lnTo>
                  <a:lnTo>
                    <a:pt x="6754" y="334"/>
                  </a:lnTo>
                  <a:lnTo>
                    <a:pt x="6757" y="333"/>
                  </a:lnTo>
                  <a:lnTo>
                    <a:pt x="6760" y="333"/>
                  </a:lnTo>
                  <a:lnTo>
                    <a:pt x="6763" y="332"/>
                  </a:lnTo>
                  <a:lnTo>
                    <a:pt x="6767" y="331"/>
                  </a:lnTo>
                  <a:lnTo>
                    <a:pt x="6770" y="331"/>
                  </a:lnTo>
                  <a:lnTo>
                    <a:pt x="6773" y="330"/>
                  </a:lnTo>
                  <a:lnTo>
                    <a:pt x="6776" y="329"/>
                  </a:lnTo>
                  <a:lnTo>
                    <a:pt x="6780" y="329"/>
                  </a:lnTo>
                  <a:lnTo>
                    <a:pt x="6783" y="328"/>
                  </a:lnTo>
                  <a:lnTo>
                    <a:pt x="6786" y="327"/>
                  </a:lnTo>
                  <a:lnTo>
                    <a:pt x="6789" y="327"/>
                  </a:lnTo>
                  <a:lnTo>
                    <a:pt x="6793" y="326"/>
                  </a:lnTo>
                  <a:lnTo>
                    <a:pt x="6796" y="326"/>
                  </a:lnTo>
                  <a:lnTo>
                    <a:pt x="6799" y="325"/>
                  </a:lnTo>
                  <a:lnTo>
                    <a:pt x="6802" y="325"/>
                  </a:lnTo>
                  <a:lnTo>
                    <a:pt x="6806" y="324"/>
                  </a:lnTo>
                  <a:lnTo>
                    <a:pt x="6809" y="324"/>
                  </a:lnTo>
                  <a:lnTo>
                    <a:pt x="6812" y="323"/>
                  </a:lnTo>
                  <a:lnTo>
                    <a:pt x="6816" y="323"/>
                  </a:lnTo>
                  <a:lnTo>
                    <a:pt x="6819" y="322"/>
                  </a:lnTo>
                  <a:lnTo>
                    <a:pt x="6822" y="322"/>
                  </a:lnTo>
                  <a:lnTo>
                    <a:pt x="6825" y="321"/>
                  </a:lnTo>
                  <a:lnTo>
                    <a:pt x="6829" y="321"/>
                  </a:lnTo>
                  <a:lnTo>
                    <a:pt x="6832" y="321"/>
                  </a:lnTo>
                  <a:lnTo>
                    <a:pt x="6835" y="320"/>
                  </a:lnTo>
                  <a:lnTo>
                    <a:pt x="6838" y="320"/>
                  </a:lnTo>
                  <a:lnTo>
                    <a:pt x="6842" y="320"/>
                  </a:lnTo>
                  <a:lnTo>
                    <a:pt x="6845" y="319"/>
                  </a:lnTo>
                  <a:lnTo>
                    <a:pt x="6848" y="319"/>
                  </a:lnTo>
                  <a:lnTo>
                    <a:pt x="6851" y="319"/>
                  </a:lnTo>
                  <a:lnTo>
                    <a:pt x="6855" y="318"/>
                  </a:lnTo>
                  <a:lnTo>
                    <a:pt x="6858" y="318"/>
                  </a:lnTo>
                  <a:lnTo>
                    <a:pt x="6861" y="318"/>
                  </a:lnTo>
                  <a:lnTo>
                    <a:pt x="6864" y="318"/>
                  </a:lnTo>
                  <a:lnTo>
                    <a:pt x="6868" y="318"/>
                  </a:lnTo>
                  <a:lnTo>
                    <a:pt x="6871" y="317"/>
                  </a:lnTo>
                  <a:lnTo>
                    <a:pt x="6874" y="317"/>
                  </a:lnTo>
                  <a:lnTo>
                    <a:pt x="6877" y="317"/>
                  </a:lnTo>
                  <a:lnTo>
                    <a:pt x="6881" y="317"/>
                  </a:lnTo>
                  <a:lnTo>
                    <a:pt x="6884" y="317"/>
                  </a:lnTo>
                  <a:lnTo>
                    <a:pt x="6887" y="317"/>
                  </a:lnTo>
                  <a:lnTo>
                    <a:pt x="6891" y="317"/>
                  </a:lnTo>
                  <a:lnTo>
                    <a:pt x="6894" y="317"/>
                  </a:lnTo>
                  <a:lnTo>
                    <a:pt x="6897" y="317"/>
                  </a:lnTo>
                  <a:lnTo>
                    <a:pt x="6900" y="317"/>
                  </a:lnTo>
                  <a:lnTo>
                    <a:pt x="6904" y="317"/>
                  </a:lnTo>
                  <a:lnTo>
                    <a:pt x="6907" y="317"/>
                  </a:lnTo>
                  <a:lnTo>
                    <a:pt x="6910" y="317"/>
                  </a:lnTo>
                  <a:lnTo>
                    <a:pt x="6913" y="317"/>
                  </a:lnTo>
                  <a:lnTo>
                    <a:pt x="6917" y="317"/>
                  </a:lnTo>
                  <a:lnTo>
                    <a:pt x="6920" y="317"/>
                  </a:lnTo>
                  <a:lnTo>
                    <a:pt x="6923" y="317"/>
                  </a:lnTo>
                  <a:lnTo>
                    <a:pt x="6926" y="317"/>
                  </a:lnTo>
                  <a:lnTo>
                    <a:pt x="6930" y="317"/>
                  </a:lnTo>
                  <a:lnTo>
                    <a:pt x="6933" y="317"/>
                  </a:lnTo>
                  <a:lnTo>
                    <a:pt x="6936" y="317"/>
                  </a:lnTo>
                  <a:lnTo>
                    <a:pt x="6939" y="317"/>
                  </a:lnTo>
                  <a:lnTo>
                    <a:pt x="6943" y="317"/>
                  </a:lnTo>
                  <a:lnTo>
                    <a:pt x="6946" y="317"/>
                  </a:lnTo>
                  <a:lnTo>
                    <a:pt x="6949" y="318"/>
                  </a:lnTo>
                  <a:lnTo>
                    <a:pt x="6953" y="318"/>
                  </a:lnTo>
                  <a:lnTo>
                    <a:pt x="6956" y="318"/>
                  </a:lnTo>
                  <a:lnTo>
                    <a:pt x="6959" y="318"/>
                  </a:lnTo>
                  <a:lnTo>
                    <a:pt x="6962" y="318"/>
                  </a:lnTo>
                  <a:lnTo>
                    <a:pt x="6966" y="318"/>
                  </a:lnTo>
                  <a:lnTo>
                    <a:pt x="6969" y="318"/>
                  </a:lnTo>
                  <a:lnTo>
                    <a:pt x="6972" y="319"/>
                  </a:lnTo>
                  <a:lnTo>
                    <a:pt x="6975" y="319"/>
                  </a:lnTo>
                  <a:lnTo>
                    <a:pt x="6979" y="319"/>
                  </a:lnTo>
                  <a:lnTo>
                    <a:pt x="6982" y="319"/>
                  </a:lnTo>
                  <a:lnTo>
                    <a:pt x="6985" y="319"/>
                  </a:lnTo>
                  <a:lnTo>
                    <a:pt x="6988" y="319"/>
                  </a:lnTo>
                  <a:lnTo>
                    <a:pt x="6992" y="320"/>
                  </a:lnTo>
                  <a:lnTo>
                    <a:pt x="6995" y="320"/>
                  </a:lnTo>
                  <a:lnTo>
                    <a:pt x="6998" y="320"/>
                  </a:lnTo>
                  <a:lnTo>
                    <a:pt x="7001" y="320"/>
                  </a:lnTo>
                  <a:lnTo>
                    <a:pt x="7005" y="320"/>
                  </a:lnTo>
                  <a:lnTo>
                    <a:pt x="7008" y="321"/>
                  </a:lnTo>
                  <a:lnTo>
                    <a:pt x="7011" y="321"/>
                  </a:lnTo>
                  <a:lnTo>
                    <a:pt x="7014" y="321"/>
                  </a:lnTo>
                  <a:lnTo>
                    <a:pt x="7018" y="321"/>
                  </a:lnTo>
                  <a:lnTo>
                    <a:pt x="7021" y="321"/>
                  </a:lnTo>
                  <a:lnTo>
                    <a:pt x="7024" y="321"/>
                  </a:lnTo>
                  <a:lnTo>
                    <a:pt x="7028" y="321"/>
                  </a:lnTo>
                  <a:lnTo>
                    <a:pt x="7031" y="321"/>
                  </a:lnTo>
                  <a:lnTo>
                    <a:pt x="7034" y="321"/>
                  </a:lnTo>
                  <a:lnTo>
                    <a:pt x="7037" y="321"/>
                  </a:lnTo>
                  <a:lnTo>
                    <a:pt x="7041" y="321"/>
                  </a:lnTo>
                  <a:lnTo>
                    <a:pt x="7044" y="322"/>
                  </a:lnTo>
                  <a:lnTo>
                    <a:pt x="7047" y="322"/>
                  </a:lnTo>
                  <a:lnTo>
                    <a:pt x="7050" y="322"/>
                  </a:lnTo>
                  <a:lnTo>
                    <a:pt x="7054" y="322"/>
                  </a:lnTo>
                  <a:lnTo>
                    <a:pt x="7057" y="322"/>
                  </a:lnTo>
                  <a:lnTo>
                    <a:pt x="7060" y="322"/>
                  </a:lnTo>
                  <a:lnTo>
                    <a:pt x="7063" y="322"/>
                  </a:lnTo>
                  <a:lnTo>
                    <a:pt x="7067" y="322"/>
                  </a:lnTo>
                  <a:lnTo>
                    <a:pt x="7070" y="321"/>
                  </a:lnTo>
                  <a:lnTo>
                    <a:pt x="7073" y="321"/>
                  </a:lnTo>
                  <a:lnTo>
                    <a:pt x="7076" y="321"/>
                  </a:lnTo>
                  <a:lnTo>
                    <a:pt x="7080" y="321"/>
                  </a:lnTo>
                  <a:lnTo>
                    <a:pt x="7083" y="321"/>
                  </a:lnTo>
                  <a:lnTo>
                    <a:pt x="7086" y="321"/>
                  </a:lnTo>
                  <a:lnTo>
                    <a:pt x="7089" y="321"/>
                  </a:lnTo>
                  <a:lnTo>
                    <a:pt x="7093" y="321"/>
                  </a:lnTo>
                  <a:lnTo>
                    <a:pt x="7096" y="320"/>
                  </a:lnTo>
                  <a:lnTo>
                    <a:pt x="7099" y="320"/>
                  </a:lnTo>
                  <a:lnTo>
                    <a:pt x="7103" y="320"/>
                  </a:lnTo>
                  <a:lnTo>
                    <a:pt x="7106" y="319"/>
                  </a:lnTo>
                  <a:lnTo>
                    <a:pt x="7109" y="319"/>
                  </a:lnTo>
                  <a:lnTo>
                    <a:pt x="7112" y="319"/>
                  </a:lnTo>
                  <a:lnTo>
                    <a:pt x="7116" y="318"/>
                  </a:lnTo>
                  <a:lnTo>
                    <a:pt x="7119" y="318"/>
                  </a:lnTo>
                  <a:lnTo>
                    <a:pt x="7122" y="318"/>
                  </a:lnTo>
                  <a:lnTo>
                    <a:pt x="7125" y="317"/>
                  </a:lnTo>
                  <a:lnTo>
                    <a:pt x="7129" y="317"/>
                  </a:lnTo>
                  <a:lnTo>
                    <a:pt x="7132" y="31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Line 104">
              <a:extLst>
                <a:ext uri="{FF2B5EF4-FFF2-40B4-BE49-F238E27FC236}">
                  <a16:creationId xmlns:a16="http://schemas.microsoft.com/office/drawing/2014/main" id="{2ECBE15D-5259-4E06-8B3A-0B5FF9D525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6" y="3368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105">
              <a:extLst>
                <a:ext uri="{FF2B5EF4-FFF2-40B4-BE49-F238E27FC236}">
                  <a16:creationId xmlns:a16="http://schemas.microsoft.com/office/drawing/2014/main" id="{BC47B0E0-E9F7-48F3-AB1C-489AB0CFBB6C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405" y="2030"/>
              <a:ext cx="3031" cy="1448"/>
            </a:xfrm>
            <a:custGeom>
              <a:avLst/>
              <a:gdLst>
                <a:gd name="T0" fmla="*/ 110 w 7132"/>
                <a:gd name="T1" fmla="*/ 3450 h 3552"/>
                <a:gd name="T2" fmla="*/ 225 w 7132"/>
                <a:gd name="T3" fmla="*/ 3118 h 3552"/>
                <a:gd name="T4" fmla="*/ 339 w 7132"/>
                <a:gd name="T5" fmla="*/ 2478 h 3552"/>
                <a:gd name="T6" fmla="*/ 453 w 7132"/>
                <a:gd name="T7" fmla="*/ 1379 h 3552"/>
                <a:gd name="T8" fmla="*/ 567 w 7132"/>
                <a:gd name="T9" fmla="*/ 1373 h 3552"/>
                <a:gd name="T10" fmla="*/ 681 w 7132"/>
                <a:gd name="T11" fmla="*/ 1275 h 3552"/>
                <a:gd name="T12" fmla="*/ 795 w 7132"/>
                <a:gd name="T13" fmla="*/ 705 h 3552"/>
                <a:gd name="T14" fmla="*/ 909 w 7132"/>
                <a:gd name="T15" fmla="*/ 503 h 3552"/>
                <a:gd name="T16" fmla="*/ 1024 w 7132"/>
                <a:gd name="T17" fmla="*/ 509 h 3552"/>
                <a:gd name="T18" fmla="*/ 1138 w 7132"/>
                <a:gd name="T19" fmla="*/ 464 h 3552"/>
                <a:gd name="T20" fmla="*/ 1252 w 7132"/>
                <a:gd name="T21" fmla="*/ 453 h 3552"/>
                <a:gd name="T22" fmla="*/ 1366 w 7132"/>
                <a:gd name="T23" fmla="*/ 390 h 3552"/>
                <a:gd name="T24" fmla="*/ 1480 w 7132"/>
                <a:gd name="T25" fmla="*/ 319 h 3552"/>
                <a:gd name="T26" fmla="*/ 1594 w 7132"/>
                <a:gd name="T27" fmla="*/ 250 h 3552"/>
                <a:gd name="T28" fmla="*/ 1708 w 7132"/>
                <a:gd name="T29" fmla="*/ 281 h 3552"/>
                <a:gd name="T30" fmla="*/ 1823 w 7132"/>
                <a:gd name="T31" fmla="*/ 385 h 3552"/>
                <a:gd name="T32" fmla="*/ 1937 w 7132"/>
                <a:gd name="T33" fmla="*/ 416 h 3552"/>
                <a:gd name="T34" fmla="*/ 2051 w 7132"/>
                <a:gd name="T35" fmla="*/ 392 h 3552"/>
                <a:gd name="T36" fmla="*/ 2165 w 7132"/>
                <a:gd name="T37" fmla="*/ 391 h 3552"/>
                <a:gd name="T38" fmla="*/ 2279 w 7132"/>
                <a:gd name="T39" fmla="*/ 398 h 3552"/>
                <a:gd name="T40" fmla="*/ 2393 w 7132"/>
                <a:gd name="T41" fmla="*/ 373 h 3552"/>
                <a:gd name="T42" fmla="*/ 2507 w 7132"/>
                <a:gd name="T43" fmla="*/ 341 h 3552"/>
                <a:gd name="T44" fmla="*/ 2622 w 7132"/>
                <a:gd name="T45" fmla="*/ 344 h 3552"/>
                <a:gd name="T46" fmla="*/ 2736 w 7132"/>
                <a:gd name="T47" fmla="*/ 361 h 3552"/>
                <a:gd name="T48" fmla="*/ 2850 w 7132"/>
                <a:gd name="T49" fmla="*/ 362 h 3552"/>
                <a:gd name="T50" fmla="*/ 2964 w 7132"/>
                <a:gd name="T51" fmla="*/ 339 h 3552"/>
                <a:gd name="T52" fmla="*/ 3078 w 7132"/>
                <a:gd name="T53" fmla="*/ 269 h 3552"/>
                <a:gd name="T54" fmla="*/ 3192 w 7132"/>
                <a:gd name="T55" fmla="*/ 152 h 3552"/>
                <a:gd name="T56" fmla="*/ 3306 w 7132"/>
                <a:gd name="T57" fmla="*/ 82 h 3552"/>
                <a:gd name="T58" fmla="*/ 3421 w 7132"/>
                <a:gd name="T59" fmla="*/ 95 h 3552"/>
                <a:gd name="T60" fmla="*/ 3535 w 7132"/>
                <a:gd name="T61" fmla="*/ 85 h 3552"/>
                <a:gd name="T62" fmla="*/ 3649 w 7132"/>
                <a:gd name="T63" fmla="*/ 30 h 3552"/>
                <a:gd name="T64" fmla="*/ 3763 w 7132"/>
                <a:gd name="T65" fmla="*/ 0 h 3552"/>
                <a:gd name="T66" fmla="*/ 3877 w 7132"/>
                <a:gd name="T67" fmla="*/ 17 h 3552"/>
                <a:gd name="T68" fmla="*/ 3991 w 7132"/>
                <a:gd name="T69" fmla="*/ 46 h 3552"/>
                <a:gd name="T70" fmla="*/ 4105 w 7132"/>
                <a:gd name="T71" fmla="*/ 63 h 3552"/>
                <a:gd name="T72" fmla="*/ 4220 w 7132"/>
                <a:gd name="T73" fmla="*/ 63 h 3552"/>
                <a:gd name="T74" fmla="*/ 4334 w 7132"/>
                <a:gd name="T75" fmla="*/ 59 h 3552"/>
                <a:gd name="T76" fmla="*/ 4448 w 7132"/>
                <a:gd name="T77" fmla="*/ 68 h 3552"/>
                <a:gd name="T78" fmla="*/ 4562 w 7132"/>
                <a:gd name="T79" fmla="*/ 100 h 3552"/>
                <a:gd name="T80" fmla="*/ 4676 w 7132"/>
                <a:gd name="T81" fmla="*/ 137 h 3552"/>
                <a:gd name="T82" fmla="*/ 4790 w 7132"/>
                <a:gd name="T83" fmla="*/ 147 h 3552"/>
                <a:gd name="T84" fmla="*/ 4904 w 7132"/>
                <a:gd name="T85" fmla="*/ 149 h 3552"/>
                <a:gd name="T86" fmla="*/ 5019 w 7132"/>
                <a:gd name="T87" fmla="*/ 192 h 3552"/>
                <a:gd name="T88" fmla="*/ 5133 w 7132"/>
                <a:gd name="T89" fmla="*/ 259 h 3552"/>
                <a:gd name="T90" fmla="*/ 5247 w 7132"/>
                <a:gd name="T91" fmla="*/ 308 h 3552"/>
                <a:gd name="T92" fmla="*/ 5361 w 7132"/>
                <a:gd name="T93" fmla="*/ 343 h 3552"/>
                <a:gd name="T94" fmla="*/ 5475 w 7132"/>
                <a:gd name="T95" fmla="*/ 376 h 3552"/>
                <a:gd name="T96" fmla="*/ 5589 w 7132"/>
                <a:gd name="T97" fmla="*/ 394 h 3552"/>
                <a:gd name="T98" fmla="*/ 5703 w 7132"/>
                <a:gd name="T99" fmla="*/ 394 h 3552"/>
                <a:gd name="T100" fmla="*/ 5818 w 7132"/>
                <a:gd name="T101" fmla="*/ 393 h 3552"/>
                <a:gd name="T102" fmla="*/ 5932 w 7132"/>
                <a:gd name="T103" fmla="*/ 391 h 3552"/>
                <a:gd name="T104" fmla="*/ 6046 w 7132"/>
                <a:gd name="T105" fmla="*/ 386 h 3552"/>
                <a:gd name="T106" fmla="*/ 6160 w 7132"/>
                <a:gd name="T107" fmla="*/ 384 h 3552"/>
                <a:gd name="T108" fmla="*/ 6274 w 7132"/>
                <a:gd name="T109" fmla="*/ 379 h 3552"/>
                <a:gd name="T110" fmla="*/ 6388 w 7132"/>
                <a:gd name="T111" fmla="*/ 356 h 3552"/>
                <a:gd name="T112" fmla="*/ 6502 w 7132"/>
                <a:gd name="T113" fmla="*/ 332 h 3552"/>
                <a:gd name="T114" fmla="*/ 6617 w 7132"/>
                <a:gd name="T115" fmla="*/ 328 h 3552"/>
                <a:gd name="T116" fmla="*/ 6731 w 7132"/>
                <a:gd name="T117" fmla="*/ 317 h 3552"/>
                <a:gd name="T118" fmla="*/ 6845 w 7132"/>
                <a:gd name="T119" fmla="*/ 285 h 3552"/>
                <a:gd name="T120" fmla="*/ 6959 w 7132"/>
                <a:gd name="T121" fmla="*/ 267 h 3552"/>
                <a:gd name="T122" fmla="*/ 7073 w 7132"/>
                <a:gd name="T123" fmla="*/ 263 h 355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552"/>
                <a:gd name="T188" fmla="*/ 7132 w 7132"/>
                <a:gd name="T189" fmla="*/ 3552 h 355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552">
                  <a:moveTo>
                    <a:pt x="0" y="3552"/>
                  </a:moveTo>
                  <a:lnTo>
                    <a:pt x="3" y="3551"/>
                  </a:lnTo>
                  <a:lnTo>
                    <a:pt x="6" y="3549"/>
                  </a:lnTo>
                  <a:lnTo>
                    <a:pt x="9" y="3548"/>
                  </a:lnTo>
                  <a:lnTo>
                    <a:pt x="13" y="3547"/>
                  </a:lnTo>
                  <a:lnTo>
                    <a:pt x="16" y="3545"/>
                  </a:lnTo>
                  <a:lnTo>
                    <a:pt x="19" y="3543"/>
                  </a:lnTo>
                  <a:lnTo>
                    <a:pt x="22" y="3542"/>
                  </a:lnTo>
                  <a:lnTo>
                    <a:pt x="26" y="3540"/>
                  </a:lnTo>
                  <a:lnTo>
                    <a:pt x="29" y="3539"/>
                  </a:lnTo>
                  <a:lnTo>
                    <a:pt x="32" y="3537"/>
                  </a:lnTo>
                  <a:lnTo>
                    <a:pt x="35" y="3535"/>
                  </a:lnTo>
                  <a:lnTo>
                    <a:pt x="39" y="3533"/>
                  </a:lnTo>
                  <a:lnTo>
                    <a:pt x="42" y="3531"/>
                  </a:lnTo>
                  <a:lnTo>
                    <a:pt x="45" y="3529"/>
                  </a:lnTo>
                  <a:lnTo>
                    <a:pt x="48" y="3527"/>
                  </a:lnTo>
                  <a:lnTo>
                    <a:pt x="52" y="3524"/>
                  </a:lnTo>
                  <a:lnTo>
                    <a:pt x="55" y="3522"/>
                  </a:lnTo>
                  <a:lnTo>
                    <a:pt x="58" y="3519"/>
                  </a:lnTo>
                  <a:lnTo>
                    <a:pt x="61" y="3517"/>
                  </a:lnTo>
                  <a:lnTo>
                    <a:pt x="65" y="3514"/>
                  </a:lnTo>
                  <a:lnTo>
                    <a:pt x="68" y="3511"/>
                  </a:lnTo>
                  <a:lnTo>
                    <a:pt x="71" y="3508"/>
                  </a:lnTo>
                  <a:lnTo>
                    <a:pt x="75" y="3504"/>
                  </a:lnTo>
                  <a:lnTo>
                    <a:pt x="78" y="3501"/>
                  </a:lnTo>
                  <a:lnTo>
                    <a:pt x="81" y="3497"/>
                  </a:lnTo>
                  <a:lnTo>
                    <a:pt x="84" y="3493"/>
                  </a:lnTo>
                  <a:lnTo>
                    <a:pt x="88" y="3488"/>
                  </a:lnTo>
                  <a:lnTo>
                    <a:pt x="91" y="3483"/>
                  </a:lnTo>
                  <a:lnTo>
                    <a:pt x="94" y="3478"/>
                  </a:lnTo>
                  <a:lnTo>
                    <a:pt x="97" y="3473"/>
                  </a:lnTo>
                  <a:lnTo>
                    <a:pt x="101" y="3467"/>
                  </a:lnTo>
                  <a:lnTo>
                    <a:pt x="104" y="3461"/>
                  </a:lnTo>
                  <a:lnTo>
                    <a:pt x="107" y="3456"/>
                  </a:lnTo>
                  <a:lnTo>
                    <a:pt x="110" y="3450"/>
                  </a:lnTo>
                  <a:lnTo>
                    <a:pt x="114" y="3444"/>
                  </a:lnTo>
                  <a:lnTo>
                    <a:pt x="117" y="3437"/>
                  </a:lnTo>
                  <a:lnTo>
                    <a:pt x="120" y="3431"/>
                  </a:lnTo>
                  <a:lnTo>
                    <a:pt x="123" y="3424"/>
                  </a:lnTo>
                  <a:lnTo>
                    <a:pt x="127" y="3417"/>
                  </a:lnTo>
                  <a:lnTo>
                    <a:pt x="130" y="3410"/>
                  </a:lnTo>
                  <a:lnTo>
                    <a:pt x="133" y="3403"/>
                  </a:lnTo>
                  <a:lnTo>
                    <a:pt x="136" y="3396"/>
                  </a:lnTo>
                  <a:lnTo>
                    <a:pt x="140" y="3389"/>
                  </a:lnTo>
                  <a:lnTo>
                    <a:pt x="143" y="3381"/>
                  </a:lnTo>
                  <a:lnTo>
                    <a:pt x="146" y="3373"/>
                  </a:lnTo>
                  <a:lnTo>
                    <a:pt x="150" y="3365"/>
                  </a:lnTo>
                  <a:lnTo>
                    <a:pt x="153" y="3357"/>
                  </a:lnTo>
                  <a:lnTo>
                    <a:pt x="156" y="3349"/>
                  </a:lnTo>
                  <a:lnTo>
                    <a:pt x="159" y="3341"/>
                  </a:lnTo>
                  <a:lnTo>
                    <a:pt x="163" y="3332"/>
                  </a:lnTo>
                  <a:lnTo>
                    <a:pt x="166" y="3322"/>
                  </a:lnTo>
                  <a:lnTo>
                    <a:pt x="169" y="3312"/>
                  </a:lnTo>
                  <a:lnTo>
                    <a:pt x="172" y="3302"/>
                  </a:lnTo>
                  <a:lnTo>
                    <a:pt x="176" y="3292"/>
                  </a:lnTo>
                  <a:lnTo>
                    <a:pt x="179" y="3281"/>
                  </a:lnTo>
                  <a:lnTo>
                    <a:pt x="182" y="3271"/>
                  </a:lnTo>
                  <a:lnTo>
                    <a:pt x="185" y="3260"/>
                  </a:lnTo>
                  <a:lnTo>
                    <a:pt x="189" y="3249"/>
                  </a:lnTo>
                  <a:lnTo>
                    <a:pt x="192" y="3238"/>
                  </a:lnTo>
                  <a:lnTo>
                    <a:pt x="195" y="3227"/>
                  </a:lnTo>
                  <a:lnTo>
                    <a:pt x="198" y="3215"/>
                  </a:lnTo>
                  <a:lnTo>
                    <a:pt x="202" y="3204"/>
                  </a:lnTo>
                  <a:lnTo>
                    <a:pt x="205" y="3192"/>
                  </a:lnTo>
                  <a:lnTo>
                    <a:pt x="208" y="3180"/>
                  </a:lnTo>
                  <a:lnTo>
                    <a:pt x="211" y="3168"/>
                  </a:lnTo>
                  <a:lnTo>
                    <a:pt x="215" y="3156"/>
                  </a:lnTo>
                  <a:lnTo>
                    <a:pt x="218" y="3144"/>
                  </a:lnTo>
                  <a:lnTo>
                    <a:pt x="221" y="3131"/>
                  </a:lnTo>
                  <a:lnTo>
                    <a:pt x="225" y="3118"/>
                  </a:lnTo>
                  <a:lnTo>
                    <a:pt x="228" y="3106"/>
                  </a:lnTo>
                  <a:lnTo>
                    <a:pt x="231" y="3092"/>
                  </a:lnTo>
                  <a:lnTo>
                    <a:pt x="234" y="3079"/>
                  </a:lnTo>
                  <a:lnTo>
                    <a:pt x="238" y="3066"/>
                  </a:lnTo>
                  <a:lnTo>
                    <a:pt x="241" y="3052"/>
                  </a:lnTo>
                  <a:lnTo>
                    <a:pt x="244" y="3039"/>
                  </a:lnTo>
                  <a:lnTo>
                    <a:pt x="247" y="3024"/>
                  </a:lnTo>
                  <a:lnTo>
                    <a:pt x="251" y="3009"/>
                  </a:lnTo>
                  <a:lnTo>
                    <a:pt x="254" y="2993"/>
                  </a:lnTo>
                  <a:lnTo>
                    <a:pt x="257" y="2978"/>
                  </a:lnTo>
                  <a:lnTo>
                    <a:pt x="260" y="2962"/>
                  </a:lnTo>
                  <a:lnTo>
                    <a:pt x="264" y="2946"/>
                  </a:lnTo>
                  <a:lnTo>
                    <a:pt x="267" y="2929"/>
                  </a:lnTo>
                  <a:lnTo>
                    <a:pt x="270" y="2913"/>
                  </a:lnTo>
                  <a:lnTo>
                    <a:pt x="273" y="2896"/>
                  </a:lnTo>
                  <a:lnTo>
                    <a:pt x="277" y="2879"/>
                  </a:lnTo>
                  <a:lnTo>
                    <a:pt x="280" y="2861"/>
                  </a:lnTo>
                  <a:lnTo>
                    <a:pt x="283" y="2843"/>
                  </a:lnTo>
                  <a:lnTo>
                    <a:pt x="286" y="2825"/>
                  </a:lnTo>
                  <a:lnTo>
                    <a:pt x="290" y="2807"/>
                  </a:lnTo>
                  <a:lnTo>
                    <a:pt x="293" y="2788"/>
                  </a:lnTo>
                  <a:lnTo>
                    <a:pt x="296" y="2768"/>
                  </a:lnTo>
                  <a:lnTo>
                    <a:pt x="300" y="2749"/>
                  </a:lnTo>
                  <a:lnTo>
                    <a:pt x="303" y="2729"/>
                  </a:lnTo>
                  <a:lnTo>
                    <a:pt x="306" y="2708"/>
                  </a:lnTo>
                  <a:lnTo>
                    <a:pt x="309" y="2687"/>
                  </a:lnTo>
                  <a:lnTo>
                    <a:pt x="313" y="2665"/>
                  </a:lnTo>
                  <a:lnTo>
                    <a:pt x="316" y="2643"/>
                  </a:lnTo>
                  <a:lnTo>
                    <a:pt x="319" y="2621"/>
                  </a:lnTo>
                  <a:lnTo>
                    <a:pt x="322" y="2598"/>
                  </a:lnTo>
                  <a:lnTo>
                    <a:pt x="326" y="2574"/>
                  </a:lnTo>
                  <a:lnTo>
                    <a:pt x="329" y="2551"/>
                  </a:lnTo>
                  <a:lnTo>
                    <a:pt x="332" y="2527"/>
                  </a:lnTo>
                  <a:lnTo>
                    <a:pt x="335" y="2503"/>
                  </a:lnTo>
                  <a:lnTo>
                    <a:pt x="339" y="2478"/>
                  </a:lnTo>
                  <a:lnTo>
                    <a:pt x="342" y="2452"/>
                  </a:lnTo>
                  <a:lnTo>
                    <a:pt x="345" y="2426"/>
                  </a:lnTo>
                  <a:lnTo>
                    <a:pt x="348" y="2400"/>
                  </a:lnTo>
                  <a:lnTo>
                    <a:pt x="352" y="2373"/>
                  </a:lnTo>
                  <a:lnTo>
                    <a:pt x="355" y="2346"/>
                  </a:lnTo>
                  <a:lnTo>
                    <a:pt x="358" y="2318"/>
                  </a:lnTo>
                  <a:lnTo>
                    <a:pt x="361" y="2290"/>
                  </a:lnTo>
                  <a:lnTo>
                    <a:pt x="365" y="2261"/>
                  </a:lnTo>
                  <a:lnTo>
                    <a:pt x="368" y="2232"/>
                  </a:lnTo>
                  <a:lnTo>
                    <a:pt x="371" y="2202"/>
                  </a:lnTo>
                  <a:lnTo>
                    <a:pt x="375" y="2172"/>
                  </a:lnTo>
                  <a:lnTo>
                    <a:pt x="378" y="2142"/>
                  </a:lnTo>
                  <a:lnTo>
                    <a:pt x="381" y="2111"/>
                  </a:lnTo>
                  <a:lnTo>
                    <a:pt x="384" y="2079"/>
                  </a:lnTo>
                  <a:lnTo>
                    <a:pt x="388" y="2048"/>
                  </a:lnTo>
                  <a:lnTo>
                    <a:pt x="391" y="2016"/>
                  </a:lnTo>
                  <a:lnTo>
                    <a:pt x="394" y="1983"/>
                  </a:lnTo>
                  <a:lnTo>
                    <a:pt x="397" y="1951"/>
                  </a:lnTo>
                  <a:lnTo>
                    <a:pt x="401" y="1918"/>
                  </a:lnTo>
                  <a:lnTo>
                    <a:pt x="404" y="1884"/>
                  </a:lnTo>
                  <a:lnTo>
                    <a:pt x="407" y="1850"/>
                  </a:lnTo>
                  <a:lnTo>
                    <a:pt x="410" y="1815"/>
                  </a:lnTo>
                  <a:lnTo>
                    <a:pt x="414" y="1780"/>
                  </a:lnTo>
                  <a:lnTo>
                    <a:pt x="417" y="1745"/>
                  </a:lnTo>
                  <a:lnTo>
                    <a:pt x="420" y="1709"/>
                  </a:lnTo>
                  <a:lnTo>
                    <a:pt x="423" y="1674"/>
                  </a:lnTo>
                  <a:lnTo>
                    <a:pt x="427" y="1639"/>
                  </a:lnTo>
                  <a:lnTo>
                    <a:pt x="430" y="1604"/>
                  </a:lnTo>
                  <a:lnTo>
                    <a:pt x="433" y="1570"/>
                  </a:lnTo>
                  <a:lnTo>
                    <a:pt x="437" y="1536"/>
                  </a:lnTo>
                  <a:lnTo>
                    <a:pt x="440" y="1503"/>
                  </a:lnTo>
                  <a:lnTo>
                    <a:pt x="443" y="1471"/>
                  </a:lnTo>
                  <a:lnTo>
                    <a:pt x="446" y="1439"/>
                  </a:lnTo>
                  <a:lnTo>
                    <a:pt x="450" y="1409"/>
                  </a:lnTo>
                  <a:lnTo>
                    <a:pt x="453" y="1379"/>
                  </a:lnTo>
                  <a:lnTo>
                    <a:pt x="456" y="1351"/>
                  </a:lnTo>
                  <a:lnTo>
                    <a:pt x="459" y="1324"/>
                  </a:lnTo>
                  <a:lnTo>
                    <a:pt x="463" y="1298"/>
                  </a:lnTo>
                  <a:lnTo>
                    <a:pt x="466" y="1274"/>
                  </a:lnTo>
                  <a:lnTo>
                    <a:pt x="469" y="1251"/>
                  </a:lnTo>
                  <a:lnTo>
                    <a:pt x="472" y="1230"/>
                  </a:lnTo>
                  <a:lnTo>
                    <a:pt x="476" y="1211"/>
                  </a:lnTo>
                  <a:lnTo>
                    <a:pt x="479" y="1194"/>
                  </a:lnTo>
                  <a:lnTo>
                    <a:pt x="482" y="1179"/>
                  </a:lnTo>
                  <a:lnTo>
                    <a:pt x="485" y="1166"/>
                  </a:lnTo>
                  <a:lnTo>
                    <a:pt x="489" y="1155"/>
                  </a:lnTo>
                  <a:lnTo>
                    <a:pt x="492" y="1150"/>
                  </a:lnTo>
                  <a:lnTo>
                    <a:pt x="495" y="1147"/>
                  </a:lnTo>
                  <a:lnTo>
                    <a:pt x="498" y="1146"/>
                  </a:lnTo>
                  <a:lnTo>
                    <a:pt x="502" y="1147"/>
                  </a:lnTo>
                  <a:lnTo>
                    <a:pt x="505" y="1150"/>
                  </a:lnTo>
                  <a:lnTo>
                    <a:pt x="508" y="1155"/>
                  </a:lnTo>
                  <a:lnTo>
                    <a:pt x="512" y="1161"/>
                  </a:lnTo>
                  <a:lnTo>
                    <a:pt x="515" y="1168"/>
                  </a:lnTo>
                  <a:lnTo>
                    <a:pt x="518" y="1177"/>
                  </a:lnTo>
                  <a:lnTo>
                    <a:pt x="521" y="1187"/>
                  </a:lnTo>
                  <a:lnTo>
                    <a:pt x="525" y="1198"/>
                  </a:lnTo>
                  <a:lnTo>
                    <a:pt x="528" y="1210"/>
                  </a:lnTo>
                  <a:lnTo>
                    <a:pt x="531" y="1223"/>
                  </a:lnTo>
                  <a:lnTo>
                    <a:pt x="534" y="1236"/>
                  </a:lnTo>
                  <a:lnTo>
                    <a:pt x="538" y="1250"/>
                  </a:lnTo>
                  <a:lnTo>
                    <a:pt x="541" y="1264"/>
                  </a:lnTo>
                  <a:lnTo>
                    <a:pt x="544" y="1278"/>
                  </a:lnTo>
                  <a:lnTo>
                    <a:pt x="547" y="1292"/>
                  </a:lnTo>
                  <a:lnTo>
                    <a:pt x="551" y="1307"/>
                  </a:lnTo>
                  <a:lnTo>
                    <a:pt x="554" y="1321"/>
                  </a:lnTo>
                  <a:lnTo>
                    <a:pt x="557" y="1334"/>
                  </a:lnTo>
                  <a:lnTo>
                    <a:pt x="560" y="1348"/>
                  </a:lnTo>
                  <a:lnTo>
                    <a:pt x="564" y="1361"/>
                  </a:lnTo>
                  <a:lnTo>
                    <a:pt x="567" y="1373"/>
                  </a:lnTo>
                  <a:lnTo>
                    <a:pt x="570" y="1384"/>
                  </a:lnTo>
                  <a:lnTo>
                    <a:pt x="573" y="1393"/>
                  </a:lnTo>
                  <a:lnTo>
                    <a:pt x="577" y="1400"/>
                  </a:lnTo>
                  <a:lnTo>
                    <a:pt x="580" y="1407"/>
                  </a:lnTo>
                  <a:lnTo>
                    <a:pt x="583" y="1413"/>
                  </a:lnTo>
                  <a:lnTo>
                    <a:pt x="587" y="1418"/>
                  </a:lnTo>
                  <a:lnTo>
                    <a:pt x="590" y="1422"/>
                  </a:lnTo>
                  <a:lnTo>
                    <a:pt x="593" y="1425"/>
                  </a:lnTo>
                  <a:lnTo>
                    <a:pt x="596" y="1428"/>
                  </a:lnTo>
                  <a:lnTo>
                    <a:pt x="600" y="1429"/>
                  </a:lnTo>
                  <a:lnTo>
                    <a:pt x="603" y="1430"/>
                  </a:lnTo>
                  <a:lnTo>
                    <a:pt x="606" y="1430"/>
                  </a:lnTo>
                  <a:lnTo>
                    <a:pt x="609" y="1429"/>
                  </a:lnTo>
                  <a:lnTo>
                    <a:pt x="613" y="1428"/>
                  </a:lnTo>
                  <a:lnTo>
                    <a:pt x="616" y="1425"/>
                  </a:lnTo>
                  <a:lnTo>
                    <a:pt x="619" y="1422"/>
                  </a:lnTo>
                  <a:lnTo>
                    <a:pt x="622" y="1419"/>
                  </a:lnTo>
                  <a:lnTo>
                    <a:pt x="626" y="1415"/>
                  </a:lnTo>
                  <a:lnTo>
                    <a:pt x="629" y="1410"/>
                  </a:lnTo>
                  <a:lnTo>
                    <a:pt x="632" y="1404"/>
                  </a:lnTo>
                  <a:lnTo>
                    <a:pt x="635" y="1398"/>
                  </a:lnTo>
                  <a:lnTo>
                    <a:pt x="639" y="1391"/>
                  </a:lnTo>
                  <a:lnTo>
                    <a:pt x="642" y="1384"/>
                  </a:lnTo>
                  <a:lnTo>
                    <a:pt x="645" y="1376"/>
                  </a:lnTo>
                  <a:lnTo>
                    <a:pt x="648" y="1368"/>
                  </a:lnTo>
                  <a:lnTo>
                    <a:pt x="652" y="1359"/>
                  </a:lnTo>
                  <a:lnTo>
                    <a:pt x="655" y="1352"/>
                  </a:lnTo>
                  <a:lnTo>
                    <a:pt x="658" y="1344"/>
                  </a:lnTo>
                  <a:lnTo>
                    <a:pt x="662" y="1335"/>
                  </a:lnTo>
                  <a:lnTo>
                    <a:pt x="665" y="1326"/>
                  </a:lnTo>
                  <a:lnTo>
                    <a:pt x="668" y="1317"/>
                  </a:lnTo>
                  <a:lnTo>
                    <a:pt x="671" y="1307"/>
                  </a:lnTo>
                  <a:lnTo>
                    <a:pt x="675" y="1296"/>
                  </a:lnTo>
                  <a:lnTo>
                    <a:pt x="678" y="1286"/>
                  </a:lnTo>
                  <a:lnTo>
                    <a:pt x="681" y="1275"/>
                  </a:lnTo>
                  <a:lnTo>
                    <a:pt x="684" y="1263"/>
                  </a:lnTo>
                  <a:lnTo>
                    <a:pt x="688" y="1251"/>
                  </a:lnTo>
                  <a:lnTo>
                    <a:pt x="691" y="1239"/>
                  </a:lnTo>
                  <a:lnTo>
                    <a:pt x="694" y="1226"/>
                  </a:lnTo>
                  <a:lnTo>
                    <a:pt x="697" y="1213"/>
                  </a:lnTo>
                  <a:lnTo>
                    <a:pt x="701" y="1200"/>
                  </a:lnTo>
                  <a:lnTo>
                    <a:pt x="704" y="1186"/>
                  </a:lnTo>
                  <a:lnTo>
                    <a:pt x="707" y="1172"/>
                  </a:lnTo>
                  <a:lnTo>
                    <a:pt x="710" y="1157"/>
                  </a:lnTo>
                  <a:lnTo>
                    <a:pt x="714" y="1142"/>
                  </a:lnTo>
                  <a:lnTo>
                    <a:pt x="717" y="1127"/>
                  </a:lnTo>
                  <a:lnTo>
                    <a:pt x="720" y="1112"/>
                  </a:lnTo>
                  <a:lnTo>
                    <a:pt x="723" y="1096"/>
                  </a:lnTo>
                  <a:lnTo>
                    <a:pt x="727" y="1080"/>
                  </a:lnTo>
                  <a:lnTo>
                    <a:pt x="730" y="1064"/>
                  </a:lnTo>
                  <a:lnTo>
                    <a:pt x="733" y="1047"/>
                  </a:lnTo>
                  <a:lnTo>
                    <a:pt x="737" y="1029"/>
                  </a:lnTo>
                  <a:lnTo>
                    <a:pt x="740" y="1011"/>
                  </a:lnTo>
                  <a:lnTo>
                    <a:pt x="743" y="993"/>
                  </a:lnTo>
                  <a:lnTo>
                    <a:pt x="746" y="974"/>
                  </a:lnTo>
                  <a:lnTo>
                    <a:pt x="750" y="956"/>
                  </a:lnTo>
                  <a:lnTo>
                    <a:pt x="753" y="937"/>
                  </a:lnTo>
                  <a:lnTo>
                    <a:pt x="756" y="918"/>
                  </a:lnTo>
                  <a:lnTo>
                    <a:pt x="759" y="900"/>
                  </a:lnTo>
                  <a:lnTo>
                    <a:pt x="763" y="881"/>
                  </a:lnTo>
                  <a:lnTo>
                    <a:pt x="766" y="862"/>
                  </a:lnTo>
                  <a:lnTo>
                    <a:pt x="769" y="844"/>
                  </a:lnTo>
                  <a:lnTo>
                    <a:pt x="772" y="826"/>
                  </a:lnTo>
                  <a:lnTo>
                    <a:pt x="776" y="807"/>
                  </a:lnTo>
                  <a:lnTo>
                    <a:pt x="779" y="790"/>
                  </a:lnTo>
                  <a:lnTo>
                    <a:pt x="782" y="772"/>
                  </a:lnTo>
                  <a:lnTo>
                    <a:pt x="785" y="755"/>
                  </a:lnTo>
                  <a:lnTo>
                    <a:pt x="789" y="738"/>
                  </a:lnTo>
                  <a:lnTo>
                    <a:pt x="792" y="721"/>
                  </a:lnTo>
                  <a:lnTo>
                    <a:pt x="795" y="705"/>
                  </a:lnTo>
                  <a:lnTo>
                    <a:pt x="799" y="689"/>
                  </a:lnTo>
                  <a:lnTo>
                    <a:pt x="802" y="674"/>
                  </a:lnTo>
                  <a:lnTo>
                    <a:pt x="805" y="660"/>
                  </a:lnTo>
                  <a:lnTo>
                    <a:pt x="808" y="646"/>
                  </a:lnTo>
                  <a:lnTo>
                    <a:pt x="812" y="633"/>
                  </a:lnTo>
                  <a:lnTo>
                    <a:pt x="815" y="620"/>
                  </a:lnTo>
                  <a:lnTo>
                    <a:pt x="818" y="609"/>
                  </a:lnTo>
                  <a:lnTo>
                    <a:pt x="821" y="598"/>
                  </a:lnTo>
                  <a:lnTo>
                    <a:pt x="825" y="588"/>
                  </a:lnTo>
                  <a:lnTo>
                    <a:pt x="828" y="579"/>
                  </a:lnTo>
                  <a:lnTo>
                    <a:pt x="831" y="570"/>
                  </a:lnTo>
                  <a:lnTo>
                    <a:pt x="834" y="562"/>
                  </a:lnTo>
                  <a:lnTo>
                    <a:pt x="838" y="555"/>
                  </a:lnTo>
                  <a:lnTo>
                    <a:pt x="841" y="548"/>
                  </a:lnTo>
                  <a:lnTo>
                    <a:pt x="844" y="542"/>
                  </a:lnTo>
                  <a:lnTo>
                    <a:pt x="847" y="536"/>
                  </a:lnTo>
                  <a:lnTo>
                    <a:pt x="851" y="531"/>
                  </a:lnTo>
                  <a:lnTo>
                    <a:pt x="854" y="527"/>
                  </a:lnTo>
                  <a:lnTo>
                    <a:pt x="857" y="522"/>
                  </a:lnTo>
                  <a:lnTo>
                    <a:pt x="860" y="518"/>
                  </a:lnTo>
                  <a:lnTo>
                    <a:pt x="864" y="515"/>
                  </a:lnTo>
                  <a:lnTo>
                    <a:pt x="867" y="512"/>
                  </a:lnTo>
                  <a:lnTo>
                    <a:pt x="870" y="510"/>
                  </a:lnTo>
                  <a:lnTo>
                    <a:pt x="874" y="507"/>
                  </a:lnTo>
                  <a:lnTo>
                    <a:pt x="877" y="505"/>
                  </a:lnTo>
                  <a:lnTo>
                    <a:pt x="880" y="504"/>
                  </a:lnTo>
                  <a:lnTo>
                    <a:pt x="883" y="503"/>
                  </a:lnTo>
                  <a:lnTo>
                    <a:pt x="887" y="502"/>
                  </a:lnTo>
                  <a:lnTo>
                    <a:pt x="890" y="501"/>
                  </a:lnTo>
                  <a:lnTo>
                    <a:pt x="893" y="500"/>
                  </a:lnTo>
                  <a:lnTo>
                    <a:pt x="896" y="500"/>
                  </a:lnTo>
                  <a:lnTo>
                    <a:pt x="900" y="501"/>
                  </a:lnTo>
                  <a:lnTo>
                    <a:pt x="903" y="501"/>
                  </a:lnTo>
                  <a:lnTo>
                    <a:pt x="906" y="502"/>
                  </a:lnTo>
                  <a:lnTo>
                    <a:pt x="909" y="503"/>
                  </a:lnTo>
                  <a:lnTo>
                    <a:pt x="913" y="504"/>
                  </a:lnTo>
                  <a:lnTo>
                    <a:pt x="916" y="505"/>
                  </a:lnTo>
                  <a:lnTo>
                    <a:pt x="919" y="506"/>
                  </a:lnTo>
                  <a:lnTo>
                    <a:pt x="922" y="507"/>
                  </a:lnTo>
                  <a:lnTo>
                    <a:pt x="926" y="509"/>
                  </a:lnTo>
                  <a:lnTo>
                    <a:pt x="929" y="510"/>
                  </a:lnTo>
                  <a:lnTo>
                    <a:pt x="932" y="511"/>
                  </a:lnTo>
                  <a:lnTo>
                    <a:pt x="935" y="513"/>
                  </a:lnTo>
                  <a:lnTo>
                    <a:pt x="939" y="514"/>
                  </a:lnTo>
                  <a:lnTo>
                    <a:pt x="942" y="516"/>
                  </a:lnTo>
                  <a:lnTo>
                    <a:pt x="945" y="517"/>
                  </a:lnTo>
                  <a:lnTo>
                    <a:pt x="949" y="518"/>
                  </a:lnTo>
                  <a:lnTo>
                    <a:pt x="952" y="519"/>
                  </a:lnTo>
                  <a:lnTo>
                    <a:pt x="955" y="520"/>
                  </a:lnTo>
                  <a:lnTo>
                    <a:pt x="958" y="521"/>
                  </a:lnTo>
                  <a:lnTo>
                    <a:pt x="962" y="522"/>
                  </a:lnTo>
                  <a:lnTo>
                    <a:pt x="965" y="523"/>
                  </a:lnTo>
                  <a:lnTo>
                    <a:pt x="968" y="523"/>
                  </a:lnTo>
                  <a:lnTo>
                    <a:pt x="971" y="523"/>
                  </a:lnTo>
                  <a:lnTo>
                    <a:pt x="975" y="523"/>
                  </a:lnTo>
                  <a:lnTo>
                    <a:pt x="978" y="523"/>
                  </a:lnTo>
                  <a:lnTo>
                    <a:pt x="981" y="523"/>
                  </a:lnTo>
                  <a:lnTo>
                    <a:pt x="984" y="523"/>
                  </a:lnTo>
                  <a:lnTo>
                    <a:pt x="988" y="523"/>
                  </a:lnTo>
                  <a:lnTo>
                    <a:pt x="991" y="522"/>
                  </a:lnTo>
                  <a:lnTo>
                    <a:pt x="994" y="522"/>
                  </a:lnTo>
                  <a:lnTo>
                    <a:pt x="997" y="521"/>
                  </a:lnTo>
                  <a:lnTo>
                    <a:pt x="1001" y="520"/>
                  </a:lnTo>
                  <a:lnTo>
                    <a:pt x="1004" y="518"/>
                  </a:lnTo>
                  <a:lnTo>
                    <a:pt x="1007" y="517"/>
                  </a:lnTo>
                  <a:lnTo>
                    <a:pt x="1010" y="516"/>
                  </a:lnTo>
                  <a:lnTo>
                    <a:pt x="1014" y="514"/>
                  </a:lnTo>
                  <a:lnTo>
                    <a:pt x="1017" y="512"/>
                  </a:lnTo>
                  <a:lnTo>
                    <a:pt x="1020" y="511"/>
                  </a:lnTo>
                  <a:lnTo>
                    <a:pt x="1024" y="509"/>
                  </a:lnTo>
                  <a:lnTo>
                    <a:pt x="1027" y="507"/>
                  </a:lnTo>
                  <a:lnTo>
                    <a:pt x="1030" y="505"/>
                  </a:lnTo>
                  <a:lnTo>
                    <a:pt x="1033" y="503"/>
                  </a:lnTo>
                  <a:lnTo>
                    <a:pt x="1037" y="500"/>
                  </a:lnTo>
                  <a:lnTo>
                    <a:pt x="1040" y="498"/>
                  </a:lnTo>
                  <a:lnTo>
                    <a:pt x="1043" y="496"/>
                  </a:lnTo>
                  <a:lnTo>
                    <a:pt x="1046" y="494"/>
                  </a:lnTo>
                  <a:lnTo>
                    <a:pt x="1050" y="492"/>
                  </a:lnTo>
                  <a:lnTo>
                    <a:pt x="1053" y="490"/>
                  </a:lnTo>
                  <a:lnTo>
                    <a:pt x="1056" y="488"/>
                  </a:lnTo>
                  <a:lnTo>
                    <a:pt x="1059" y="486"/>
                  </a:lnTo>
                  <a:lnTo>
                    <a:pt x="1063" y="484"/>
                  </a:lnTo>
                  <a:lnTo>
                    <a:pt x="1066" y="483"/>
                  </a:lnTo>
                  <a:lnTo>
                    <a:pt x="1069" y="481"/>
                  </a:lnTo>
                  <a:lnTo>
                    <a:pt x="1072" y="480"/>
                  </a:lnTo>
                  <a:lnTo>
                    <a:pt x="1076" y="479"/>
                  </a:lnTo>
                  <a:lnTo>
                    <a:pt x="1079" y="477"/>
                  </a:lnTo>
                  <a:lnTo>
                    <a:pt x="1082" y="476"/>
                  </a:lnTo>
                  <a:lnTo>
                    <a:pt x="1085" y="475"/>
                  </a:lnTo>
                  <a:lnTo>
                    <a:pt x="1089" y="474"/>
                  </a:lnTo>
                  <a:lnTo>
                    <a:pt x="1092" y="473"/>
                  </a:lnTo>
                  <a:lnTo>
                    <a:pt x="1095" y="472"/>
                  </a:lnTo>
                  <a:lnTo>
                    <a:pt x="1099" y="471"/>
                  </a:lnTo>
                  <a:lnTo>
                    <a:pt x="1102" y="470"/>
                  </a:lnTo>
                  <a:lnTo>
                    <a:pt x="1105" y="469"/>
                  </a:lnTo>
                  <a:lnTo>
                    <a:pt x="1108" y="469"/>
                  </a:lnTo>
                  <a:lnTo>
                    <a:pt x="1112" y="468"/>
                  </a:lnTo>
                  <a:lnTo>
                    <a:pt x="1115" y="467"/>
                  </a:lnTo>
                  <a:lnTo>
                    <a:pt x="1118" y="467"/>
                  </a:lnTo>
                  <a:lnTo>
                    <a:pt x="1121" y="466"/>
                  </a:lnTo>
                  <a:lnTo>
                    <a:pt x="1125" y="466"/>
                  </a:lnTo>
                  <a:lnTo>
                    <a:pt x="1128" y="465"/>
                  </a:lnTo>
                  <a:lnTo>
                    <a:pt x="1131" y="465"/>
                  </a:lnTo>
                  <a:lnTo>
                    <a:pt x="1134" y="465"/>
                  </a:lnTo>
                  <a:lnTo>
                    <a:pt x="1138" y="464"/>
                  </a:lnTo>
                  <a:lnTo>
                    <a:pt x="1141" y="464"/>
                  </a:lnTo>
                  <a:lnTo>
                    <a:pt x="1144" y="464"/>
                  </a:lnTo>
                  <a:lnTo>
                    <a:pt x="1147" y="464"/>
                  </a:lnTo>
                  <a:lnTo>
                    <a:pt x="1151" y="464"/>
                  </a:lnTo>
                  <a:lnTo>
                    <a:pt x="1154" y="463"/>
                  </a:lnTo>
                  <a:lnTo>
                    <a:pt x="1157" y="463"/>
                  </a:lnTo>
                  <a:lnTo>
                    <a:pt x="1161" y="463"/>
                  </a:lnTo>
                  <a:lnTo>
                    <a:pt x="1164" y="463"/>
                  </a:lnTo>
                  <a:lnTo>
                    <a:pt x="1167" y="463"/>
                  </a:lnTo>
                  <a:lnTo>
                    <a:pt x="1170" y="463"/>
                  </a:lnTo>
                  <a:lnTo>
                    <a:pt x="1174" y="463"/>
                  </a:lnTo>
                  <a:lnTo>
                    <a:pt x="1177" y="463"/>
                  </a:lnTo>
                  <a:lnTo>
                    <a:pt x="1180" y="463"/>
                  </a:lnTo>
                  <a:lnTo>
                    <a:pt x="1183" y="463"/>
                  </a:lnTo>
                  <a:lnTo>
                    <a:pt x="1187" y="463"/>
                  </a:lnTo>
                  <a:lnTo>
                    <a:pt x="1190" y="463"/>
                  </a:lnTo>
                  <a:lnTo>
                    <a:pt x="1193" y="463"/>
                  </a:lnTo>
                  <a:lnTo>
                    <a:pt x="1196" y="463"/>
                  </a:lnTo>
                  <a:lnTo>
                    <a:pt x="1200" y="463"/>
                  </a:lnTo>
                  <a:lnTo>
                    <a:pt x="1203" y="463"/>
                  </a:lnTo>
                  <a:lnTo>
                    <a:pt x="1206" y="463"/>
                  </a:lnTo>
                  <a:lnTo>
                    <a:pt x="1209" y="462"/>
                  </a:lnTo>
                  <a:lnTo>
                    <a:pt x="1213" y="462"/>
                  </a:lnTo>
                  <a:lnTo>
                    <a:pt x="1216" y="462"/>
                  </a:lnTo>
                  <a:lnTo>
                    <a:pt x="1219" y="461"/>
                  </a:lnTo>
                  <a:lnTo>
                    <a:pt x="1222" y="461"/>
                  </a:lnTo>
                  <a:lnTo>
                    <a:pt x="1226" y="460"/>
                  </a:lnTo>
                  <a:lnTo>
                    <a:pt x="1229" y="460"/>
                  </a:lnTo>
                  <a:lnTo>
                    <a:pt x="1232" y="459"/>
                  </a:lnTo>
                  <a:lnTo>
                    <a:pt x="1236" y="458"/>
                  </a:lnTo>
                  <a:lnTo>
                    <a:pt x="1239" y="457"/>
                  </a:lnTo>
                  <a:lnTo>
                    <a:pt x="1242" y="456"/>
                  </a:lnTo>
                  <a:lnTo>
                    <a:pt x="1245" y="455"/>
                  </a:lnTo>
                  <a:lnTo>
                    <a:pt x="1249" y="454"/>
                  </a:lnTo>
                  <a:lnTo>
                    <a:pt x="1252" y="453"/>
                  </a:lnTo>
                  <a:lnTo>
                    <a:pt x="1255" y="452"/>
                  </a:lnTo>
                  <a:lnTo>
                    <a:pt x="1258" y="451"/>
                  </a:lnTo>
                  <a:lnTo>
                    <a:pt x="1262" y="449"/>
                  </a:lnTo>
                  <a:lnTo>
                    <a:pt x="1265" y="448"/>
                  </a:lnTo>
                  <a:lnTo>
                    <a:pt x="1268" y="447"/>
                  </a:lnTo>
                  <a:lnTo>
                    <a:pt x="1271" y="445"/>
                  </a:lnTo>
                  <a:lnTo>
                    <a:pt x="1275" y="444"/>
                  </a:lnTo>
                  <a:lnTo>
                    <a:pt x="1278" y="442"/>
                  </a:lnTo>
                  <a:lnTo>
                    <a:pt x="1281" y="441"/>
                  </a:lnTo>
                  <a:lnTo>
                    <a:pt x="1284" y="439"/>
                  </a:lnTo>
                  <a:lnTo>
                    <a:pt x="1288" y="438"/>
                  </a:lnTo>
                  <a:lnTo>
                    <a:pt x="1291" y="436"/>
                  </a:lnTo>
                  <a:lnTo>
                    <a:pt x="1294" y="434"/>
                  </a:lnTo>
                  <a:lnTo>
                    <a:pt x="1297" y="432"/>
                  </a:lnTo>
                  <a:lnTo>
                    <a:pt x="1301" y="431"/>
                  </a:lnTo>
                  <a:lnTo>
                    <a:pt x="1304" y="429"/>
                  </a:lnTo>
                  <a:lnTo>
                    <a:pt x="1307" y="427"/>
                  </a:lnTo>
                  <a:lnTo>
                    <a:pt x="1311" y="425"/>
                  </a:lnTo>
                  <a:lnTo>
                    <a:pt x="1314" y="423"/>
                  </a:lnTo>
                  <a:lnTo>
                    <a:pt x="1317" y="421"/>
                  </a:lnTo>
                  <a:lnTo>
                    <a:pt x="1320" y="419"/>
                  </a:lnTo>
                  <a:lnTo>
                    <a:pt x="1324" y="417"/>
                  </a:lnTo>
                  <a:lnTo>
                    <a:pt x="1327" y="415"/>
                  </a:lnTo>
                  <a:lnTo>
                    <a:pt x="1330" y="413"/>
                  </a:lnTo>
                  <a:lnTo>
                    <a:pt x="1333" y="411"/>
                  </a:lnTo>
                  <a:lnTo>
                    <a:pt x="1337" y="409"/>
                  </a:lnTo>
                  <a:lnTo>
                    <a:pt x="1340" y="407"/>
                  </a:lnTo>
                  <a:lnTo>
                    <a:pt x="1343" y="405"/>
                  </a:lnTo>
                  <a:lnTo>
                    <a:pt x="1346" y="403"/>
                  </a:lnTo>
                  <a:lnTo>
                    <a:pt x="1350" y="401"/>
                  </a:lnTo>
                  <a:lnTo>
                    <a:pt x="1353" y="399"/>
                  </a:lnTo>
                  <a:lnTo>
                    <a:pt x="1356" y="396"/>
                  </a:lnTo>
                  <a:lnTo>
                    <a:pt x="1359" y="394"/>
                  </a:lnTo>
                  <a:lnTo>
                    <a:pt x="1363" y="392"/>
                  </a:lnTo>
                  <a:lnTo>
                    <a:pt x="1366" y="390"/>
                  </a:lnTo>
                  <a:lnTo>
                    <a:pt x="1369" y="388"/>
                  </a:lnTo>
                  <a:lnTo>
                    <a:pt x="1372" y="386"/>
                  </a:lnTo>
                  <a:lnTo>
                    <a:pt x="1376" y="384"/>
                  </a:lnTo>
                  <a:lnTo>
                    <a:pt x="1379" y="382"/>
                  </a:lnTo>
                  <a:lnTo>
                    <a:pt x="1382" y="380"/>
                  </a:lnTo>
                  <a:lnTo>
                    <a:pt x="1386" y="378"/>
                  </a:lnTo>
                  <a:lnTo>
                    <a:pt x="1389" y="376"/>
                  </a:lnTo>
                  <a:lnTo>
                    <a:pt x="1392" y="374"/>
                  </a:lnTo>
                  <a:lnTo>
                    <a:pt x="1395" y="372"/>
                  </a:lnTo>
                  <a:lnTo>
                    <a:pt x="1399" y="370"/>
                  </a:lnTo>
                  <a:lnTo>
                    <a:pt x="1402" y="368"/>
                  </a:lnTo>
                  <a:lnTo>
                    <a:pt x="1405" y="366"/>
                  </a:lnTo>
                  <a:lnTo>
                    <a:pt x="1408" y="364"/>
                  </a:lnTo>
                  <a:lnTo>
                    <a:pt x="1412" y="362"/>
                  </a:lnTo>
                  <a:lnTo>
                    <a:pt x="1415" y="360"/>
                  </a:lnTo>
                  <a:lnTo>
                    <a:pt x="1418" y="358"/>
                  </a:lnTo>
                  <a:lnTo>
                    <a:pt x="1421" y="356"/>
                  </a:lnTo>
                  <a:lnTo>
                    <a:pt x="1425" y="354"/>
                  </a:lnTo>
                  <a:lnTo>
                    <a:pt x="1428" y="352"/>
                  </a:lnTo>
                  <a:lnTo>
                    <a:pt x="1431" y="350"/>
                  </a:lnTo>
                  <a:lnTo>
                    <a:pt x="1434" y="348"/>
                  </a:lnTo>
                  <a:lnTo>
                    <a:pt x="1438" y="346"/>
                  </a:lnTo>
                  <a:lnTo>
                    <a:pt x="1441" y="344"/>
                  </a:lnTo>
                  <a:lnTo>
                    <a:pt x="1444" y="342"/>
                  </a:lnTo>
                  <a:lnTo>
                    <a:pt x="1447" y="340"/>
                  </a:lnTo>
                  <a:lnTo>
                    <a:pt x="1451" y="338"/>
                  </a:lnTo>
                  <a:lnTo>
                    <a:pt x="1454" y="336"/>
                  </a:lnTo>
                  <a:lnTo>
                    <a:pt x="1457" y="334"/>
                  </a:lnTo>
                  <a:lnTo>
                    <a:pt x="1461" y="332"/>
                  </a:lnTo>
                  <a:lnTo>
                    <a:pt x="1464" y="329"/>
                  </a:lnTo>
                  <a:lnTo>
                    <a:pt x="1467" y="327"/>
                  </a:lnTo>
                  <a:lnTo>
                    <a:pt x="1470" y="325"/>
                  </a:lnTo>
                  <a:lnTo>
                    <a:pt x="1474" y="323"/>
                  </a:lnTo>
                  <a:lnTo>
                    <a:pt x="1477" y="321"/>
                  </a:lnTo>
                  <a:lnTo>
                    <a:pt x="1480" y="319"/>
                  </a:lnTo>
                  <a:lnTo>
                    <a:pt x="1483" y="317"/>
                  </a:lnTo>
                  <a:lnTo>
                    <a:pt x="1487" y="315"/>
                  </a:lnTo>
                  <a:lnTo>
                    <a:pt x="1490" y="313"/>
                  </a:lnTo>
                  <a:lnTo>
                    <a:pt x="1493" y="311"/>
                  </a:lnTo>
                  <a:lnTo>
                    <a:pt x="1496" y="308"/>
                  </a:lnTo>
                  <a:lnTo>
                    <a:pt x="1500" y="306"/>
                  </a:lnTo>
                  <a:lnTo>
                    <a:pt x="1503" y="304"/>
                  </a:lnTo>
                  <a:lnTo>
                    <a:pt x="1506" y="302"/>
                  </a:lnTo>
                  <a:lnTo>
                    <a:pt x="1509" y="300"/>
                  </a:lnTo>
                  <a:lnTo>
                    <a:pt x="1513" y="297"/>
                  </a:lnTo>
                  <a:lnTo>
                    <a:pt x="1516" y="295"/>
                  </a:lnTo>
                  <a:lnTo>
                    <a:pt x="1519" y="293"/>
                  </a:lnTo>
                  <a:lnTo>
                    <a:pt x="1523" y="291"/>
                  </a:lnTo>
                  <a:lnTo>
                    <a:pt x="1526" y="289"/>
                  </a:lnTo>
                  <a:lnTo>
                    <a:pt x="1529" y="286"/>
                  </a:lnTo>
                  <a:lnTo>
                    <a:pt x="1532" y="284"/>
                  </a:lnTo>
                  <a:lnTo>
                    <a:pt x="1536" y="282"/>
                  </a:lnTo>
                  <a:lnTo>
                    <a:pt x="1539" y="280"/>
                  </a:lnTo>
                  <a:lnTo>
                    <a:pt x="1542" y="278"/>
                  </a:lnTo>
                  <a:lnTo>
                    <a:pt x="1545" y="276"/>
                  </a:lnTo>
                  <a:lnTo>
                    <a:pt x="1549" y="273"/>
                  </a:lnTo>
                  <a:lnTo>
                    <a:pt x="1552" y="271"/>
                  </a:lnTo>
                  <a:lnTo>
                    <a:pt x="1555" y="270"/>
                  </a:lnTo>
                  <a:lnTo>
                    <a:pt x="1558" y="268"/>
                  </a:lnTo>
                  <a:lnTo>
                    <a:pt x="1562" y="266"/>
                  </a:lnTo>
                  <a:lnTo>
                    <a:pt x="1565" y="264"/>
                  </a:lnTo>
                  <a:lnTo>
                    <a:pt x="1568" y="262"/>
                  </a:lnTo>
                  <a:lnTo>
                    <a:pt x="1571" y="261"/>
                  </a:lnTo>
                  <a:lnTo>
                    <a:pt x="1575" y="259"/>
                  </a:lnTo>
                  <a:lnTo>
                    <a:pt x="1578" y="257"/>
                  </a:lnTo>
                  <a:lnTo>
                    <a:pt x="1581" y="256"/>
                  </a:lnTo>
                  <a:lnTo>
                    <a:pt x="1584" y="254"/>
                  </a:lnTo>
                  <a:lnTo>
                    <a:pt x="1588" y="253"/>
                  </a:lnTo>
                  <a:lnTo>
                    <a:pt x="1591" y="251"/>
                  </a:lnTo>
                  <a:lnTo>
                    <a:pt x="1594" y="250"/>
                  </a:lnTo>
                  <a:lnTo>
                    <a:pt x="1598" y="249"/>
                  </a:lnTo>
                  <a:lnTo>
                    <a:pt x="1601" y="248"/>
                  </a:lnTo>
                  <a:lnTo>
                    <a:pt x="1604" y="247"/>
                  </a:lnTo>
                  <a:lnTo>
                    <a:pt x="1607" y="246"/>
                  </a:lnTo>
                  <a:lnTo>
                    <a:pt x="1611" y="245"/>
                  </a:lnTo>
                  <a:lnTo>
                    <a:pt x="1614" y="244"/>
                  </a:lnTo>
                  <a:lnTo>
                    <a:pt x="1617" y="244"/>
                  </a:lnTo>
                  <a:lnTo>
                    <a:pt x="1620" y="243"/>
                  </a:lnTo>
                  <a:lnTo>
                    <a:pt x="1624" y="243"/>
                  </a:lnTo>
                  <a:lnTo>
                    <a:pt x="1627" y="243"/>
                  </a:lnTo>
                  <a:lnTo>
                    <a:pt x="1630" y="242"/>
                  </a:lnTo>
                  <a:lnTo>
                    <a:pt x="1633" y="243"/>
                  </a:lnTo>
                  <a:lnTo>
                    <a:pt x="1637" y="243"/>
                  </a:lnTo>
                  <a:lnTo>
                    <a:pt x="1640" y="244"/>
                  </a:lnTo>
                  <a:lnTo>
                    <a:pt x="1643" y="244"/>
                  </a:lnTo>
                  <a:lnTo>
                    <a:pt x="1646" y="245"/>
                  </a:lnTo>
                  <a:lnTo>
                    <a:pt x="1650" y="246"/>
                  </a:lnTo>
                  <a:lnTo>
                    <a:pt x="1653" y="247"/>
                  </a:lnTo>
                  <a:lnTo>
                    <a:pt x="1656" y="249"/>
                  </a:lnTo>
                  <a:lnTo>
                    <a:pt x="1659" y="250"/>
                  </a:lnTo>
                  <a:lnTo>
                    <a:pt x="1663" y="251"/>
                  </a:lnTo>
                  <a:lnTo>
                    <a:pt x="1666" y="253"/>
                  </a:lnTo>
                  <a:lnTo>
                    <a:pt x="1669" y="254"/>
                  </a:lnTo>
                  <a:lnTo>
                    <a:pt x="1673" y="256"/>
                  </a:lnTo>
                  <a:lnTo>
                    <a:pt x="1676" y="258"/>
                  </a:lnTo>
                  <a:lnTo>
                    <a:pt x="1679" y="260"/>
                  </a:lnTo>
                  <a:lnTo>
                    <a:pt x="1682" y="262"/>
                  </a:lnTo>
                  <a:lnTo>
                    <a:pt x="1686" y="264"/>
                  </a:lnTo>
                  <a:lnTo>
                    <a:pt x="1689" y="266"/>
                  </a:lnTo>
                  <a:lnTo>
                    <a:pt x="1692" y="268"/>
                  </a:lnTo>
                  <a:lnTo>
                    <a:pt x="1695" y="271"/>
                  </a:lnTo>
                  <a:lnTo>
                    <a:pt x="1699" y="273"/>
                  </a:lnTo>
                  <a:lnTo>
                    <a:pt x="1702" y="276"/>
                  </a:lnTo>
                  <a:lnTo>
                    <a:pt x="1705" y="278"/>
                  </a:lnTo>
                  <a:lnTo>
                    <a:pt x="1708" y="281"/>
                  </a:lnTo>
                  <a:lnTo>
                    <a:pt x="1712" y="284"/>
                  </a:lnTo>
                  <a:lnTo>
                    <a:pt x="1715" y="287"/>
                  </a:lnTo>
                  <a:lnTo>
                    <a:pt x="1718" y="290"/>
                  </a:lnTo>
                  <a:lnTo>
                    <a:pt x="1721" y="293"/>
                  </a:lnTo>
                  <a:lnTo>
                    <a:pt x="1725" y="296"/>
                  </a:lnTo>
                  <a:lnTo>
                    <a:pt x="1728" y="299"/>
                  </a:lnTo>
                  <a:lnTo>
                    <a:pt x="1731" y="302"/>
                  </a:lnTo>
                  <a:lnTo>
                    <a:pt x="1734" y="305"/>
                  </a:lnTo>
                  <a:lnTo>
                    <a:pt x="1738" y="308"/>
                  </a:lnTo>
                  <a:lnTo>
                    <a:pt x="1741" y="312"/>
                  </a:lnTo>
                  <a:lnTo>
                    <a:pt x="1744" y="315"/>
                  </a:lnTo>
                  <a:lnTo>
                    <a:pt x="1748" y="318"/>
                  </a:lnTo>
                  <a:lnTo>
                    <a:pt x="1751" y="322"/>
                  </a:lnTo>
                  <a:lnTo>
                    <a:pt x="1754" y="325"/>
                  </a:lnTo>
                  <a:lnTo>
                    <a:pt x="1757" y="328"/>
                  </a:lnTo>
                  <a:lnTo>
                    <a:pt x="1761" y="331"/>
                  </a:lnTo>
                  <a:lnTo>
                    <a:pt x="1764" y="335"/>
                  </a:lnTo>
                  <a:lnTo>
                    <a:pt x="1767" y="338"/>
                  </a:lnTo>
                  <a:lnTo>
                    <a:pt x="1770" y="341"/>
                  </a:lnTo>
                  <a:lnTo>
                    <a:pt x="1774" y="344"/>
                  </a:lnTo>
                  <a:lnTo>
                    <a:pt x="1777" y="347"/>
                  </a:lnTo>
                  <a:lnTo>
                    <a:pt x="1780" y="351"/>
                  </a:lnTo>
                  <a:lnTo>
                    <a:pt x="1783" y="354"/>
                  </a:lnTo>
                  <a:lnTo>
                    <a:pt x="1787" y="357"/>
                  </a:lnTo>
                  <a:lnTo>
                    <a:pt x="1790" y="360"/>
                  </a:lnTo>
                  <a:lnTo>
                    <a:pt x="1793" y="363"/>
                  </a:lnTo>
                  <a:lnTo>
                    <a:pt x="1796" y="365"/>
                  </a:lnTo>
                  <a:lnTo>
                    <a:pt x="1800" y="368"/>
                  </a:lnTo>
                  <a:lnTo>
                    <a:pt x="1803" y="371"/>
                  </a:lnTo>
                  <a:lnTo>
                    <a:pt x="1806" y="373"/>
                  </a:lnTo>
                  <a:lnTo>
                    <a:pt x="1809" y="376"/>
                  </a:lnTo>
                  <a:lnTo>
                    <a:pt x="1813" y="378"/>
                  </a:lnTo>
                  <a:lnTo>
                    <a:pt x="1816" y="381"/>
                  </a:lnTo>
                  <a:lnTo>
                    <a:pt x="1819" y="383"/>
                  </a:lnTo>
                  <a:lnTo>
                    <a:pt x="1823" y="385"/>
                  </a:lnTo>
                  <a:lnTo>
                    <a:pt x="1826" y="388"/>
                  </a:lnTo>
                  <a:lnTo>
                    <a:pt x="1829" y="390"/>
                  </a:lnTo>
                  <a:lnTo>
                    <a:pt x="1832" y="392"/>
                  </a:lnTo>
                  <a:lnTo>
                    <a:pt x="1836" y="394"/>
                  </a:lnTo>
                  <a:lnTo>
                    <a:pt x="1839" y="396"/>
                  </a:lnTo>
                  <a:lnTo>
                    <a:pt x="1842" y="397"/>
                  </a:lnTo>
                  <a:lnTo>
                    <a:pt x="1845" y="399"/>
                  </a:lnTo>
                  <a:lnTo>
                    <a:pt x="1849" y="401"/>
                  </a:lnTo>
                  <a:lnTo>
                    <a:pt x="1852" y="402"/>
                  </a:lnTo>
                  <a:lnTo>
                    <a:pt x="1855" y="404"/>
                  </a:lnTo>
                  <a:lnTo>
                    <a:pt x="1858" y="405"/>
                  </a:lnTo>
                  <a:lnTo>
                    <a:pt x="1862" y="407"/>
                  </a:lnTo>
                  <a:lnTo>
                    <a:pt x="1865" y="408"/>
                  </a:lnTo>
                  <a:lnTo>
                    <a:pt x="1868" y="409"/>
                  </a:lnTo>
                  <a:lnTo>
                    <a:pt x="1871" y="410"/>
                  </a:lnTo>
                  <a:lnTo>
                    <a:pt x="1875" y="411"/>
                  </a:lnTo>
                  <a:lnTo>
                    <a:pt x="1878" y="412"/>
                  </a:lnTo>
                  <a:lnTo>
                    <a:pt x="1881" y="413"/>
                  </a:lnTo>
                  <a:lnTo>
                    <a:pt x="1885" y="414"/>
                  </a:lnTo>
                  <a:lnTo>
                    <a:pt x="1888" y="414"/>
                  </a:lnTo>
                  <a:lnTo>
                    <a:pt x="1891" y="415"/>
                  </a:lnTo>
                  <a:lnTo>
                    <a:pt x="1894" y="415"/>
                  </a:lnTo>
                  <a:lnTo>
                    <a:pt x="1898" y="416"/>
                  </a:lnTo>
                  <a:lnTo>
                    <a:pt x="1901" y="416"/>
                  </a:lnTo>
                  <a:lnTo>
                    <a:pt x="1904" y="416"/>
                  </a:lnTo>
                  <a:lnTo>
                    <a:pt x="1907" y="416"/>
                  </a:lnTo>
                  <a:lnTo>
                    <a:pt x="1911" y="416"/>
                  </a:lnTo>
                  <a:lnTo>
                    <a:pt x="1914" y="417"/>
                  </a:lnTo>
                  <a:lnTo>
                    <a:pt x="1917" y="417"/>
                  </a:lnTo>
                  <a:lnTo>
                    <a:pt x="1920" y="416"/>
                  </a:lnTo>
                  <a:lnTo>
                    <a:pt x="1924" y="416"/>
                  </a:lnTo>
                  <a:lnTo>
                    <a:pt x="1927" y="416"/>
                  </a:lnTo>
                  <a:lnTo>
                    <a:pt x="1930" y="416"/>
                  </a:lnTo>
                  <a:lnTo>
                    <a:pt x="1933" y="416"/>
                  </a:lnTo>
                  <a:lnTo>
                    <a:pt x="1937" y="416"/>
                  </a:lnTo>
                  <a:lnTo>
                    <a:pt x="1940" y="415"/>
                  </a:lnTo>
                  <a:lnTo>
                    <a:pt x="1943" y="415"/>
                  </a:lnTo>
                  <a:lnTo>
                    <a:pt x="1946" y="415"/>
                  </a:lnTo>
                  <a:lnTo>
                    <a:pt x="1950" y="414"/>
                  </a:lnTo>
                  <a:lnTo>
                    <a:pt x="1953" y="414"/>
                  </a:lnTo>
                  <a:lnTo>
                    <a:pt x="1956" y="413"/>
                  </a:lnTo>
                  <a:lnTo>
                    <a:pt x="1960" y="413"/>
                  </a:lnTo>
                  <a:lnTo>
                    <a:pt x="1963" y="412"/>
                  </a:lnTo>
                  <a:lnTo>
                    <a:pt x="1966" y="411"/>
                  </a:lnTo>
                  <a:lnTo>
                    <a:pt x="1969" y="410"/>
                  </a:lnTo>
                  <a:lnTo>
                    <a:pt x="1973" y="410"/>
                  </a:lnTo>
                  <a:lnTo>
                    <a:pt x="1976" y="409"/>
                  </a:lnTo>
                  <a:lnTo>
                    <a:pt x="1979" y="408"/>
                  </a:lnTo>
                  <a:lnTo>
                    <a:pt x="1982" y="407"/>
                  </a:lnTo>
                  <a:lnTo>
                    <a:pt x="1986" y="407"/>
                  </a:lnTo>
                  <a:lnTo>
                    <a:pt x="1989" y="406"/>
                  </a:lnTo>
                  <a:lnTo>
                    <a:pt x="1992" y="405"/>
                  </a:lnTo>
                  <a:lnTo>
                    <a:pt x="1995" y="404"/>
                  </a:lnTo>
                  <a:lnTo>
                    <a:pt x="1999" y="404"/>
                  </a:lnTo>
                  <a:lnTo>
                    <a:pt x="2002" y="403"/>
                  </a:lnTo>
                  <a:lnTo>
                    <a:pt x="2005" y="402"/>
                  </a:lnTo>
                  <a:lnTo>
                    <a:pt x="2008" y="401"/>
                  </a:lnTo>
                  <a:lnTo>
                    <a:pt x="2012" y="400"/>
                  </a:lnTo>
                  <a:lnTo>
                    <a:pt x="2015" y="400"/>
                  </a:lnTo>
                  <a:lnTo>
                    <a:pt x="2018" y="399"/>
                  </a:lnTo>
                  <a:lnTo>
                    <a:pt x="2021" y="398"/>
                  </a:lnTo>
                  <a:lnTo>
                    <a:pt x="2025" y="397"/>
                  </a:lnTo>
                  <a:lnTo>
                    <a:pt x="2028" y="397"/>
                  </a:lnTo>
                  <a:lnTo>
                    <a:pt x="2031" y="396"/>
                  </a:lnTo>
                  <a:lnTo>
                    <a:pt x="2035" y="395"/>
                  </a:lnTo>
                  <a:lnTo>
                    <a:pt x="2038" y="395"/>
                  </a:lnTo>
                  <a:lnTo>
                    <a:pt x="2041" y="394"/>
                  </a:lnTo>
                  <a:lnTo>
                    <a:pt x="2044" y="394"/>
                  </a:lnTo>
                  <a:lnTo>
                    <a:pt x="2048" y="393"/>
                  </a:lnTo>
                  <a:lnTo>
                    <a:pt x="2051" y="392"/>
                  </a:lnTo>
                  <a:lnTo>
                    <a:pt x="2054" y="392"/>
                  </a:lnTo>
                  <a:lnTo>
                    <a:pt x="2057" y="391"/>
                  </a:lnTo>
                  <a:lnTo>
                    <a:pt x="2061" y="391"/>
                  </a:lnTo>
                  <a:lnTo>
                    <a:pt x="2064" y="391"/>
                  </a:lnTo>
                  <a:lnTo>
                    <a:pt x="2067" y="390"/>
                  </a:lnTo>
                  <a:lnTo>
                    <a:pt x="2070" y="390"/>
                  </a:lnTo>
                  <a:lnTo>
                    <a:pt x="2074" y="389"/>
                  </a:lnTo>
                  <a:lnTo>
                    <a:pt x="2077" y="389"/>
                  </a:lnTo>
                  <a:lnTo>
                    <a:pt x="2080" y="389"/>
                  </a:lnTo>
                  <a:lnTo>
                    <a:pt x="2083" y="389"/>
                  </a:lnTo>
                  <a:lnTo>
                    <a:pt x="2087" y="388"/>
                  </a:lnTo>
                  <a:lnTo>
                    <a:pt x="2090" y="388"/>
                  </a:lnTo>
                  <a:lnTo>
                    <a:pt x="2093" y="388"/>
                  </a:lnTo>
                  <a:lnTo>
                    <a:pt x="2096" y="388"/>
                  </a:lnTo>
                  <a:lnTo>
                    <a:pt x="2100" y="388"/>
                  </a:lnTo>
                  <a:lnTo>
                    <a:pt x="2103" y="388"/>
                  </a:lnTo>
                  <a:lnTo>
                    <a:pt x="2106" y="388"/>
                  </a:lnTo>
                  <a:lnTo>
                    <a:pt x="2110" y="388"/>
                  </a:lnTo>
                  <a:lnTo>
                    <a:pt x="2113" y="388"/>
                  </a:lnTo>
                  <a:lnTo>
                    <a:pt x="2116" y="388"/>
                  </a:lnTo>
                  <a:lnTo>
                    <a:pt x="2119" y="388"/>
                  </a:lnTo>
                  <a:lnTo>
                    <a:pt x="2123" y="388"/>
                  </a:lnTo>
                  <a:lnTo>
                    <a:pt x="2126" y="388"/>
                  </a:lnTo>
                  <a:lnTo>
                    <a:pt x="2129" y="388"/>
                  </a:lnTo>
                  <a:lnTo>
                    <a:pt x="2132" y="389"/>
                  </a:lnTo>
                  <a:lnTo>
                    <a:pt x="2136" y="389"/>
                  </a:lnTo>
                  <a:lnTo>
                    <a:pt x="2139" y="389"/>
                  </a:lnTo>
                  <a:lnTo>
                    <a:pt x="2142" y="389"/>
                  </a:lnTo>
                  <a:lnTo>
                    <a:pt x="2145" y="389"/>
                  </a:lnTo>
                  <a:lnTo>
                    <a:pt x="2149" y="390"/>
                  </a:lnTo>
                  <a:lnTo>
                    <a:pt x="2152" y="390"/>
                  </a:lnTo>
                  <a:lnTo>
                    <a:pt x="2155" y="390"/>
                  </a:lnTo>
                  <a:lnTo>
                    <a:pt x="2158" y="391"/>
                  </a:lnTo>
                  <a:lnTo>
                    <a:pt x="2162" y="391"/>
                  </a:lnTo>
                  <a:lnTo>
                    <a:pt x="2165" y="391"/>
                  </a:lnTo>
                  <a:lnTo>
                    <a:pt x="2168" y="392"/>
                  </a:lnTo>
                  <a:lnTo>
                    <a:pt x="2171" y="392"/>
                  </a:lnTo>
                  <a:lnTo>
                    <a:pt x="2175" y="393"/>
                  </a:lnTo>
                  <a:lnTo>
                    <a:pt x="2178" y="393"/>
                  </a:lnTo>
                  <a:lnTo>
                    <a:pt x="2181" y="393"/>
                  </a:lnTo>
                  <a:lnTo>
                    <a:pt x="2185" y="394"/>
                  </a:lnTo>
                  <a:lnTo>
                    <a:pt x="2188" y="394"/>
                  </a:lnTo>
                  <a:lnTo>
                    <a:pt x="2191" y="394"/>
                  </a:lnTo>
                  <a:lnTo>
                    <a:pt x="2194" y="395"/>
                  </a:lnTo>
                  <a:lnTo>
                    <a:pt x="2198" y="395"/>
                  </a:lnTo>
                  <a:lnTo>
                    <a:pt x="2201" y="396"/>
                  </a:lnTo>
                  <a:lnTo>
                    <a:pt x="2204" y="396"/>
                  </a:lnTo>
                  <a:lnTo>
                    <a:pt x="2207" y="396"/>
                  </a:lnTo>
                  <a:lnTo>
                    <a:pt x="2211" y="396"/>
                  </a:lnTo>
                  <a:lnTo>
                    <a:pt x="2214" y="397"/>
                  </a:lnTo>
                  <a:lnTo>
                    <a:pt x="2217" y="397"/>
                  </a:lnTo>
                  <a:lnTo>
                    <a:pt x="2220" y="397"/>
                  </a:lnTo>
                  <a:lnTo>
                    <a:pt x="2224" y="397"/>
                  </a:lnTo>
                  <a:lnTo>
                    <a:pt x="2227" y="398"/>
                  </a:lnTo>
                  <a:lnTo>
                    <a:pt x="2230" y="398"/>
                  </a:lnTo>
                  <a:lnTo>
                    <a:pt x="2233" y="398"/>
                  </a:lnTo>
                  <a:lnTo>
                    <a:pt x="2237" y="398"/>
                  </a:lnTo>
                  <a:lnTo>
                    <a:pt x="2240" y="398"/>
                  </a:lnTo>
                  <a:lnTo>
                    <a:pt x="2243" y="398"/>
                  </a:lnTo>
                  <a:lnTo>
                    <a:pt x="2247" y="399"/>
                  </a:lnTo>
                  <a:lnTo>
                    <a:pt x="2250" y="399"/>
                  </a:lnTo>
                  <a:lnTo>
                    <a:pt x="2253" y="399"/>
                  </a:lnTo>
                  <a:lnTo>
                    <a:pt x="2256" y="399"/>
                  </a:lnTo>
                  <a:lnTo>
                    <a:pt x="2260" y="399"/>
                  </a:lnTo>
                  <a:lnTo>
                    <a:pt x="2263" y="399"/>
                  </a:lnTo>
                  <a:lnTo>
                    <a:pt x="2266" y="399"/>
                  </a:lnTo>
                  <a:lnTo>
                    <a:pt x="2269" y="398"/>
                  </a:lnTo>
                  <a:lnTo>
                    <a:pt x="2273" y="398"/>
                  </a:lnTo>
                  <a:lnTo>
                    <a:pt x="2276" y="398"/>
                  </a:lnTo>
                  <a:lnTo>
                    <a:pt x="2279" y="398"/>
                  </a:lnTo>
                  <a:lnTo>
                    <a:pt x="2282" y="398"/>
                  </a:lnTo>
                  <a:lnTo>
                    <a:pt x="2286" y="398"/>
                  </a:lnTo>
                  <a:lnTo>
                    <a:pt x="2289" y="397"/>
                  </a:lnTo>
                  <a:lnTo>
                    <a:pt x="2292" y="397"/>
                  </a:lnTo>
                  <a:lnTo>
                    <a:pt x="2295" y="396"/>
                  </a:lnTo>
                  <a:lnTo>
                    <a:pt x="2299" y="396"/>
                  </a:lnTo>
                  <a:lnTo>
                    <a:pt x="2302" y="396"/>
                  </a:lnTo>
                  <a:lnTo>
                    <a:pt x="2305" y="395"/>
                  </a:lnTo>
                  <a:lnTo>
                    <a:pt x="2308" y="395"/>
                  </a:lnTo>
                  <a:lnTo>
                    <a:pt x="2312" y="394"/>
                  </a:lnTo>
                  <a:lnTo>
                    <a:pt x="2315" y="394"/>
                  </a:lnTo>
                  <a:lnTo>
                    <a:pt x="2318" y="393"/>
                  </a:lnTo>
                  <a:lnTo>
                    <a:pt x="2322" y="392"/>
                  </a:lnTo>
                  <a:lnTo>
                    <a:pt x="2325" y="392"/>
                  </a:lnTo>
                  <a:lnTo>
                    <a:pt x="2328" y="391"/>
                  </a:lnTo>
                  <a:lnTo>
                    <a:pt x="2331" y="390"/>
                  </a:lnTo>
                  <a:lnTo>
                    <a:pt x="2335" y="390"/>
                  </a:lnTo>
                  <a:lnTo>
                    <a:pt x="2338" y="389"/>
                  </a:lnTo>
                  <a:lnTo>
                    <a:pt x="2341" y="388"/>
                  </a:lnTo>
                  <a:lnTo>
                    <a:pt x="2344" y="387"/>
                  </a:lnTo>
                  <a:lnTo>
                    <a:pt x="2348" y="387"/>
                  </a:lnTo>
                  <a:lnTo>
                    <a:pt x="2351" y="386"/>
                  </a:lnTo>
                  <a:lnTo>
                    <a:pt x="2354" y="385"/>
                  </a:lnTo>
                  <a:lnTo>
                    <a:pt x="2357" y="384"/>
                  </a:lnTo>
                  <a:lnTo>
                    <a:pt x="2361" y="383"/>
                  </a:lnTo>
                  <a:lnTo>
                    <a:pt x="2364" y="382"/>
                  </a:lnTo>
                  <a:lnTo>
                    <a:pt x="2367" y="381"/>
                  </a:lnTo>
                  <a:lnTo>
                    <a:pt x="2370" y="380"/>
                  </a:lnTo>
                  <a:lnTo>
                    <a:pt x="2374" y="379"/>
                  </a:lnTo>
                  <a:lnTo>
                    <a:pt x="2377" y="378"/>
                  </a:lnTo>
                  <a:lnTo>
                    <a:pt x="2380" y="377"/>
                  </a:lnTo>
                  <a:lnTo>
                    <a:pt x="2383" y="376"/>
                  </a:lnTo>
                  <a:lnTo>
                    <a:pt x="2387" y="375"/>
                  </a:lnTo>
                  <a:lnTo>
                    <a:pt x="2390" y="374"/>
                  </a:lnTo>
                  <a:lnTo>
                    <a:pt x="2393" y="373"/>
                  </a:lnTo>
                  <a:lnTo>
                    <a:pt x="2397" y="372"/>
                  </a:lnTo>
                  <a:lnTo>
                    <a:pt x="2400" y="371"/>
                  </a:lnTo>
                  <a:lnTo>
                    <a:pt x="2403" y="370"/>
                  </a:lnTo>
                  <a:lnTo>
                    <a:pt x="2406" y="369"/>
                  </a:lnTo>
                  <a:lnTo>
                    <a:pt x="2410" y="367"/>
                  </a:lnTo>
                  <a:lnTo>
                    <a:pt x="2413" y="366"/>
                  </a:lnTo>
                  <a:lnTo>
                    <a:pt x="2416" y="365"/>
                  </a:lnTo>
                  <a:lnTo>
                    <a:pt x="2419" y="364"/>
                  </a:lnTo>
                  <a:lnTo>
                    <a:pt x="2423" y="363"/>
                  </a:lnTo>
                  <a:lnTo>
                    <a:pt x="2426" y="362"/>
                  </a:lnTo>
                  <a:lnTo>
                    <a:pt x="2429" y="361"/>
                  </a:lnTo>
                  <a:lnTo>
                    <a:pt x="2432" y="360"/>
                  </a:lnTo>
                  <a:lnTo>
                    <a:pt x="2436" y="359"/>
                  </a:lnTo>
                  <a:lnTo>
                    <a:pt x="2439" y="358"/>
                  </a:lnTo>
                  <a:lnTo>
                    <a:pt x="2442" y="357"/>
                  </a:lnTo>
                  <a:lnTo>
                    <a:pt x="2445" y="356"/>
                  </a:lnTo>
                  <a:lnTo>
                    <a:pt x="2449" y="355"/>
                  </a:lnTo>
                  <a:lnTo>
                    <a:pt x="2452" y="354"/>
                  </a:lnTo>
                  <a:lnTo>
                    <a:pt x="2455" y="353"/>
                  </a:lnTo>
                  <a:lnTo>
                    <a:pt x="2458" y="352"/>
                  </a:lnTo>
                  <a:lnTo>
                    <a:pt x="2462" y="351"/>
                  </a:lnTo>
                  <a:lnTo>
                    <a:pt x="2465" y="350"/>
                  </a:lnTo>
                  <a:lnTo>
                    <a:pt x="2468" y="349"/>
                  </a:lnTo>
                  <a:lnTo>
                    <a:pt x="2472" y="349"/>
                  </a:lnTo>
                  <a:lnTo>
                    <a:pt x="2475" y="348"/>
                  </a:lnTo>
                  <a:lnTo>
                    <a:pt x="2478" y="347"/>
                  </a:lnTo>
                  <a:lnTo>
                    <a:pt x="2481" y="346"/>
                  </a:lnTo>
                  <a:lnTo>
                    <a:pt x="2485" y="346"/>
                  </a:lnTo>
                  <a:lnTo>
                    <a:pt x="2488" y="345"/>
                  </a:lnTo>
                  <a:lnTo>
                    <a:pt x="2491" y="344"/>
                  </a:lnTo>
                  <a:lnTo>
                    <a:pt x="2494" y="344"/>
                  </a:lnTo>
                  <a:lnTo>
                    <a:pt x="2498" y="343"/>
                  </a:lnTo>
                  <a:lnTo>
                    <a:pt x="2501" y="342"/>
                  </a:lnTo>
                  <a:lnTo>
                    <a:pt x="2504" y="342"/>
                  </a:lnTo>
                  <a:lnTo>
                    <a:pt x="2507" y="341"/>
                  </a:lnTo>
                  <a:lnTo>
                    <a:pt x="2511" y="341"/>
                  </a:lnTo>
                  <a:lnTo>
                    <a:pt x="2514" y="340"/>
                  </a:lnTo>
                  <a:lnTo>
                    <a:pt x="2517" y="340"/>
                  </a:lnTo>
                  <a:lnTo>
                    <a:pt x="2520" y="339"/>
                  </a:lnTo>
                  <a:lnTo>
                    <a:pt x="2524" y="339"/>
                  </a:lnTo>
                  <a:lnTo>
                    <a:pt x="2527" y="339"/>
                  </a:lnTo>
                  <a:lnTo>
                    <a:pt x="2530" y="339"/>
                  </a:lnTo>
                  <a:lnTo>
                    <a:pt x="2533" y="338"/>
                  </a:lnTo>
                  <a:lnTo>
                    <a:pt x="2537" y="338"/>
                  </a:lnTo>
                  <a:lnTo>
                    <a:pt x="2540" y="338"/>
                  </a:lnTo>
                  <a:lnTo>
                    <a:pt x="2543" y="338"/>
                  </a:lnTo>
                  <a:lnTo>
                    <a:pt x="2547" y="338"/>
                  </a:lnTo>
                  <a:lnTo>
                    <a:pt x="2550" y="338"/>
                  </a:lnTo>
                  <a:lnTo>
                    <a:pt x="2553" y="338"/>
                  </a:lnTo>
                  <a:lnTo>
                    <a:pt x="2556" y="338"/>
                  </a:lnTo>
                  <a:lnTo>
                    <a:pt x="2560" y="338"/>
                  </a:lnTo>
                  <a:lnTo>
                    <a:pt x="2563" y="338"/>
                  </a:lnTo>
                  <a:lnTo>
                    <a:pt x="2566" y="338"/>
                  </a:lnTo>
                  <a:lnTo>
                    <a:pt x="2569" y="338"/>
                  </a:lnTo>
                  <a:lnTo>
                    <a:pt x="2573" y="338"/>
                  </a:lnTo>
                  <a:lnTo>
                    <a:pt x="2576" y="339"/>
                  </a:lnTo>
                  <a:lnTo>
                    <a:pt x="2579" y="339"/>
                  </a:lnTo>
                  <a:lnTo>
                    <a:pt x="2582" y="339"/>
                  </a:lnTo>
                  <a:lnTo>
                    <a:pt x="2586" y="339"/>
                  </a:lnTo>
                  <a:lnTo>
                    <a:pt x="2589" y="340"/>
                  </a:lnTo>
                  <a:lnTo>
                    <a:pt x="2592" y="340"/>
                  </a:lnTo>
                  <a:lnTo>
                    <a:pt x="2595" y="340"/>
                  </a:lnTo>
                  <a:lnTo>
                    <a:pt x="2599" y="341"/>
                  </a:lnTo>
                  <a:lnTo>
                    <a:pt x="2602" y="341"/>
                  </a:lnTo>
                  <a:lnTo>
                    <a:pt x="2605" y="341"/>
                  </a:lnTo>
                  <a:lnTo>
                    <a:pt x="2609" y="342"/>
                  </a:lnTo>
                  <a:lnTo>
                    <a:pt x="2612" y="342"/>
                  </a:lnTo>
                  <a:lnTo>
                    <a:pt x="2615" y="343"/>
                  </a:lnTo>
                  <a:lnTo>
                    <a:pt x="2618" y="343"/>
                  </a:lnTo>
                  <a:lnTo>
                    <a:pt x="2622" y="344"/>
                  </a:lnTo>
                  <a:lnTo>
                    <a:pt x="2625" y="344"/>
                  </a:lnTo>
                  <a:lnTo>
                    <a:pt x="2628" y="345"/>
                  </a:lnTo>
                  <a:lnTo>
                    <a:pt x="2631" y="345"/>
                  </a:lnTo>
                  <a:lnTo>
                    <a:pt x="2635" y="346"/>
                  </a:lnTo>
                  <a:lnTo>
                    <a:pt x="2638" y="346"/>
                  </a:lnTo>
                  <a:lnTo>
                    <a:pt x="2641" y="347"/>
                  </a:lnTo>
                  <a:lnTo>
                    <a:pt x="2644" y="347"/>
                  </a:lnTo>
                  <a:lnTo>
                    <a:pt x="2648" y="348"/>
                  </a:lnTo>
                  <a:lnTo>
                    <a:pt x="2651" y="349"/>
                  </a:lnTo>
                  <a:lnTo>
                    <a:pt x="2654" y="349"/>
                  </a:lnTo>
                  <a:lnTo>
                    <a:pt x="2657" y="350"/>
                  </a:lnTo>
                  <a:lnTo>
                    <a:pt x="2661" y="350"/>
                  </a:lnTo>
                  <a:lnTo>
                    <a:pt x="2664" y="351"/>
                  </a:lnTo>
                  <a:lnTo>
                    <a:pt x="2667" y="351"/>
                  </a:lnTo>
                  <a:lnTo>
                    <a:pt x="2670" y="352"/>
                  </a:lnTo>
                  <a:lnTo>
                    <a:pt x="2674" y="353"/>
                  </a:lnTo>
                  <a:lnTo>
                    <a:pt x="2677" y="353"/>
                  </a:lnTo>
                  <a:lnTo>
                    <a:pt x="2680" y="354"/>
                  </a:lnTo>
                  <a:lnTo>
                    <a:pt x="2684" y="354"/>
                  </a:lnTo>
                  <a:lnTo>
                    <a:pt x="2687" y="355"/>
                  </a:lnTo>
                  <a:lnTo>
                    <a:pt x="2690" y="355"/>
                  </a:lnTo>
                  <a:lnTo>
                    <a:pt x="2693" y="356"/>
                  </a:lnTo>
                  <a:lnTo>
                    <a:pt x="2697" y="356"/>
                  </a:lnTo>
                  <a:lnTo>
                    <a:pt x="2700" y="357"/>
                  </a:lnTo>
                  <a:lnTo>
                    <a:pt x="2703" y="357"/>
                  </a:lnTo>
                  <a:lnTo>
                    <a:pt x="2706" y="358"/>
                  </a:lnTo>
                  <a:lnTo>
                    <a:pt x="2710" y="358"/>
                  </a:lnTo>
                  <a:lnTo>
                    <a:pt x="2713" y="358"/>
                  </a:lnTo>
                  <a:lnTo>
                    <a:pt x="2716" y="359"/>
                  </a:lnTo>
                  <a:lnTo>
                    <a:pt x="2719" y="359"/>
                  </a:lnTo>
                  <a:lnTo>
                    <a:pt x="2723" y="360"/>
                  </a:lnTo>
                  <a:lnTo>
                    <a:pt x="2726" y="360"/>
                  </a:lnTo>
                  <a:lnTo>
                    <a:pt x="2729" y="360"/>
                  </a:lnTo>
                  <a:lnTo>
                    <a:pt x="2732" y="361"/>
                  </a:lnTo>
                  <a:lnTo>
                    <a:pt x="2736" y="361"/>
                  </a:lnTo>
                  <a:lnTo>
                    <a:pt x="2739" y="361"/>
                  </a:lnTo>
                  <a:lnTo>
                    <a:pt x="2742" y="362"/>
                  </a:lnTo>
                  <a:lnTo>
                    <a:pt x="2745" y="362"/>
                  </a:lnTo>
                  <a:lnTo>
                    <a:pt x="2749" y="362"/>
                  </a:lnTo>
                  <a:lnTo>
                    <a:pt x="2752" y="363"/>
                  </a:lnTo>
                  <a:lnTo>
                    <a:pt x="2755" y="363"/>
                  </a:lnTo>
                  <a:lnTo>
                    <a:pt x="2759" y="363"/>
                  </a:lnTo>
                  <a:lnTo>
                    <a:pt x="2762" y="363"/>
                  </a:lnTo>
                  <a:lnTo>
                    <a:pt x="2765" y="363"/>
                  </a:lnTo>
                  <a:lnTo>
                    <a:pt x="2768" y="364"/>
                  </a:lnTo>
                  <a:lnTo>
                    <a:pt x="2772" y="364"/>
                  </a:lnTo>
                  <a:lnTo>
                    <a:pt x="2775" y="364"/>
                  </a:lnTo>
                  <a:lnTo>
                    <a:pt x="2778" y="364"/>
                  </a:lnTo>
                  <a:lnTo>
                    <a:pt x="2781" y="364"/>
                  </a:lnTo>
                  <a:lnTo>
                    <a:pt x="2785" y="364"/>
                  </a:lnTo>
                  <a:lnTo>
                    <a:pt x="2788" y="364"/>
                  </a:lnTo>
                  <a:lnTo>
                    <a:pt x="2791" y="364"/>
                  </a:lnTo>
                  <a:lnTo>
                    <a:pt x="2794" y="364"/>
                  </a:lnTo>
                  <a:lnTo>
                    <a:pt x="2798" y="364"/>
                  </a:lnTo>
                  <a:lnTo>
                    <a:pt x="2801" y="364"/>
                  </a:lnTo>
                  <a:lnTo>
                    <a:pt x="2804" y="364"/>
                  </a:lnTo>
                  <a:lnTo>
                    <a:pt x="2807" y="364"/>
                  </a:lnTo>
                  <a:lnTo>
                    <a:pt x="2811" y="364"/>
                  </a:lnTo>
                  <a:lnTo>
                    <a:pt x="2814" y="364"/>
                  </a:lnTo>
                  <a:lnTo>
                    <a:pt x="2817" y="364"/>
                  </a:lnTo>
                  <a:lnTo>
                    <a:pt x="2820" y="364"/>
                  </a:lnTo>
                  <a:lnTo>
                    <a:pt x="2824" y="364"/>
                  </a:lnTo>
                  <a:lnTo>
                    <a:pt x="2827" y="364"/>
                  </a:lnTo>
                  <a:lnTo>
                    <a:pt x="2830" y="363"/>
                  </a:lnTo>
                  <a:lnTo>
                    <a:pt x="2834" y="363"/>
                  </a:lnTo>
                  <a:lnTo>
                    <a:pt x="2837" y="363"/>
                  </a:lnTo>
                  <a:lnTo>
                    <a:pt x="2840" y="363"/>
                  </a:lnTo>
                  <a:lnTo>
                    <a:pt x="2843" y="363"/>
                  </a:lnTo>
                  <a:lnTo>
                    <a:pt x="2847" y="363"/>
                  </a:lnTo>
                  <a:lnTo>
                    <a:pt x="2850" y="362"/>
                  </a:lnTo>
                  <a:lnTo>
                    <a:pt x="2853" y="362"/>
                  </a:lnTo>
                  <a:lnTo>
                    <a:pt x="2856" y="362"/>
                  </a:lnTo>
                  <a:lnTo>
                    <a:pt x="2860" y="361"/>
                  </a:lnTo>
                  <a:lnTo>
                    <a:pt x="2863" y="361"/>
                  </a:lnTo>
                  <a:lnTo>
                    <a:pt x="2866" y="361"/>
                  </a:lnTo>
                  <a:lnTo>
                    <a:pt x="2869" y="360"/>
                  </a:lnTo>
                  <a:lnTo>
                    <a:pt x="2873" y="360"/>
                  </a:lnTo>
                  <a:lnTo>
                    <a:pt x="2876" y="359"/>
                  </a:lnTo>
                  <a:lnTo>
                    <a:pt x="2879" y="359"/>
                  </a:lnTo>
                  <a:lnTo>
                    <a:pt x="2882" y="358"/>
                  </a:lnTo>
                  <a:lnTo>
                    <a:pt x="2886" y="358"/>
                  </a:lnTo>
                  <a:lnTo>
                    <a:pt x="2889" y="357"/>
                  </a:lnTo>
                  <a:lnTo>
                    <a:pt x="2892" y="357"/>
                  </a:lnTo>
                  <a:lnTo>
                    <a:pt x="2895" y="356"/>
                  </a:lnTo>
                  <a:lnTo>
                    <a:pt x="2899" y="356"/>
                  </a:lnTo>
                  <a:lnTo>
                    <a:pt x="2902" y="355"/>
                  </a:lnTo>
                  <a:lnTo>
                    <a:pt x="2905" y="355"/>
                  </a:lnTo>
                  <a:lnTo>
                    <a:pt x="2909" y="354"/>
                  </a:lnTo>
                  <a:lnTo>
                    <a:pt x="2912" y="353"/>
                  </a:lnTo>
                  <a:lnTo>
                    <a:pt x="2915" y="353"/>
                  </a:lnTo>
                  <a:lnTo>
                    <a:pt x="2918" y="352"/>
                  </a:lnTo>
                  <a:lnTo>
                    <a:pt x="2922" y="351"/>
                  </a:lnTo>
                  <a:lnTo>
                    <a:pt x="2925" y="351"/>
                  </a:lnTo>
                  <a:lnTo>
                    <a:pt x="2928" y="350"/>
                  </a:lnTo>
                  <a:lnTo>
                    <a:pt x="2931" y="349"/>
                  </a:lnTo>
                  <a:lnTo>
                    <a:pt x="2935" y="348"/>
                  </a:lnTo>
                  <a:lnTo>
                    <a:pt x="2938" y="347"/>
                  </a:lnTo>
                  <a:lnTo>
                    <a:pt x="2941" y="346"/>
                  </a:lnTo>
                  <a:lnTo>
                    <a:pt x="2944" y="345"/>
                  </a:lnTo>
                  <a:lnTo>
                    <a:pt x="2948" y="344"/>
                  </a:lnTo>
                  <a:lnTo>
                    <a:pt x="2951" y="343"/>
                  </a:lnTo>
                  <a:lnTo>
                    <a:pt x="2954" y="342"/>
                  </a:lnTo>
                  <a:lnTo>
                    <a:pt x="2957" y="341"/>
                  </a:lnTo>
                  <a:lnTo>
                    <a:pt x="2961" y="340"/>
                  </a:lnTo>
                  <a:lnTo>
                    <a:pt x="2964" y="339"/>
                  </a:lnTo>
                  <a:lnTo>
                    <a:pt x="2967" y="337"/>
                  </a:lnTo>
                  <a:lnTo>
                    <a:pt x="2971" y="336"/>
                  </a:lnTo>
                  <a:lnTo>
                    <a:pt x="2974" y="335"/>
                  </a:lnTo>
                  <a:lnTo>
                    <a:pt x="2977" y="333"/>
                  </a:lnTo>
                  <a:lnTo>
                    <a:pt x="2980" y="332"/>
                  </a:lnTo>
                  <a:lnTo>
                    <a:pt x="2984" y="331"/>
                  </a:lnTo>
                  <a:lnTo>
                    <a:pt x="2987" y="329"/>
                  </a:lnTo>
                  <a:lnTo>
                    <a:pt x="2990" y="328"/>
                  </a:lnTo>
                  <a:lnTo>
                    <a:pt x="2993" y="326"/>
                  </a:lnTo>
                  <a:lnTo>
                    <a:pt x="2997" y="325"/>
                  </a:lnTo>
                  <a:lnTo>
                    <a:pt x="3000" y="323"/>
                  </a:lnTo>
                  <a:lnTo>
                    <a:pt x="3003" y="321"/>
                  </a:lnTo>
                  <a:lnTo>
                    <a:pt x="3006" y="320"/>
                  </a:lnTo>
                  <a:lnTo>
                    <a:pt x="3010" y="318"/>
                  </a:lnTo>
                  <a:lnTo>
                    <a:pt x="3013" y="316"/>
                  </a:lnTo>
                  <a:lnTo>
                    <a:pt x="3016" y="315"/>
                  </a:lnTo>
                  <a:lnTo>
                    <a:pt x="3019" y="313"/>
                  </a:lnTo>
                  <a:lnTo>
                    <a:pt x="3023" y="310"/>
                  </a:lnTo>
                  <a:lnTo>
                    <a:pt x="3026" y="308"/>
                  </a:lnTo>
                  <a:lnTo>
                    <a:pt x="3029" y="306"/>
                  </a:lnTo>
                  <a:lnTo>
                    <a:pt x="3032" y="304"/>
                  </a:lnTo>
                  <a:lnTo>
                    <a:pt x="3036" y="302"/>
                  </a:lnTo>
                  <a:lnTo>
                    <a:pt x="3039" y="300"/>
                  </a:lnTo>
                  <a:lnTo>
                    <a:pt x="3042" y="297"/>
                  </a:lnTo>
                  <a:lnTo>
                    <a:pt x="3046" y="295"/>
                  </a:lnTo>
                  <a:lnTo>
                    <a:pt x="3049" y="293"/>
                  </a:lnTo>
                  <a:lnTo>
                    <a:pt x="3052" y="290"/>
                  </a:lnTo>
                  <a:lnTo>
                    <a:pt x="3055" y="288"/>
                  </a:lnTo>
                  <a:lnTo>
                    <a:pt x="3059" y="285"/>
                  </a:lnTo>
                  <a:lnTo>
                    <a:pt x="3062" y="282"/>
                  </a:lnTo>
                  <a:lnTo>
                    <a:pt x="3065" y="280"/>
                  </a:lnTo>
                  <a:lnTo>
                    <a:pt x="3068" y="277"/>
                  </a:lnTo>
                  <a:lnTo>
                    <a:pt x="3072" y="274"/>
                  </a:lnTo>
                  <a:lnTo>
                    <a:pt x="3075" y="272"/>
                  </a:lnTo>
                  <a:lnTo>
                    <a:pt x="3078" y="269"/>
                  </a:lnTo>
                  <a:lnTo>
                    <a:pt x="3081" y="266"/>
                  </a:lnTo>
                  <a:lnTo>
                    <a:pt x="3085" y="263"/>
                  </a:lnTo>
                  <a:lnTo>
                    <a:pt x="3088" y="260"/>
                  </a:lnTo>
                  <a:lnTo>
                    <a:pt x="3091" y="257"/>
                  </a:lnTo>
                  <a:lnTo>
                    <a:pt x="3094" y="254"/>
                  </a:lnTo>
                  <a:lnTo>
                    <a:pt x="3098" y="251"/>
                  </a:lnTo>
                  <a:lnTo>
                    <a:pt x="3101" y="248"/>
                  </a:lnTo>
                  <a:lnTo>
                    <a:pt x="3104" y="245"/>
                  </a:lnTo>
                  <a:lnTo>
                    <a:pt x="3107" y="241"/>
                  </a:lnTo>
                  <a:lnTo>
                    <a:pt x="3111" y="238"/>
                  </a:lnTo>
                  <a:lnTo>
                    <a:pt x="3114" y="235"/>
                  </a:lnTo>
                  <a:lnTo>
                    <a:pt x="3117" y="231"/>
                  </a:lnTo>
                  <a:lnTo>
                    <a:pt x="3121" y="228"/>
                  </a:lnTo>
                  <a:lnTo>
                    <a:pt x="3124" y="225"/>
                  </a:lnTo>
                  <a:lnTo>
                    <a:pt x="3127" y="221"/>
                  </a:lnTo>
                  <a:lnTo>
                    <a:pt x="3130" y="218"/>
                  </a:lnTo>
                  <a:lnTo>
                    <a:pt x="3134" y="214"/>
                  </a:lnTo>
                  <a:lnTo>
                    <a:pt x="3137" y="211"/>
                  </a:lnTo>
                  <a:lnTo>
                    <a:pt x="3140" y="207"/>
                  </a:lnTo>
                  <a:lnTo>
                    <a:pt x="3143" y="204"/>
                  </a:lnTo>
                  <a:lnTo>
                    <a:pt x="3147" y="200"/>
                  </a:lnTo>
                  <a:lnTo>
                    <a:pt x="3150" y="197"/>
                  </a:lnTo>
                  <a:lnTo>
                    <a:pt x="3153" y="193"/>
                  </a:lnTo>
                  <a:lnTo>
                    <a:pt x="3156" y="190"/>
                  </a:lnTo>
                  <a:lnTo>
                    <a:pt x="3160" y="186"/>
                  </a:lnTo>
                  <a:lnTo>
                    <a:pt x="3163" y="183"/>
                  </a:lnTo>
                  <a:lnTo>
                    <a:pt x="3166" y="179"/>
                  </a:lnTo>
                  <a:lnTo>
                    <a:pt x="3169" y="176"/>
                  </a:lnTo>
                  <a:lnTo>
                    <a:pt x="3173" y="172"/>
                  </a:lnTo>
                  <a:lnTo>
                    <a:pt x="3176" y="169"/>
                  </a:lnTo>
                  <a:lnTo>
                    <a:pt x="3179" y="165"/>
                  </a:lnTo>
                  <a:lnTo>
                    <a:pt x="3182" y="162"/>
                  </a:lnTo>
                  <a:lnTo>
                    <a:pt x="3186" y="159"/>
                  </a:lnTo>
                  <a:lnTo>
                    <a:pt x="3189" y="155"/>
                  </a:lnTo>
                  <a:lnTo>
                    <a:pt x="3192" y="152"/>
                  </a:lnTo>
                  <a:lnTo>
                    <a:pt x="3196" y="149"/>
                  </a:lnTo>
                  <a:lnTo>
                    <a:pt x="3199" y="146"/>
                  </a:lnTo>
                  <a:lnTo>
                    <a:pt x="3202" y="143"/>
                  </a:lnTo>
                  <a:lnTo>
                    <a:pt x="3205" y="139"/>
                  </a:lnTo>
                  <a:lnTo>
                    <a:pt x="3209" y="136"/>
                  </a:lnTo>
                  <a:lnTo>
                    <a:pt x="3212" y="133"/>
                  </a:lnTo>
                  <a:lnTo>
                    <a:pt x="3215" y="130"/>
                  </a:lnTo>
                  <a:lnTo>
                    <a:pt x="3218" y="128"/>
                  </a:lnTo>
                  <a:lnTo>
                    <a:pt x="3222" y="125"/>
                  </a:lnTo>
                  <a:lnTo>
                    <a:pt x="3225" y="122"/>
                  </a:lnTo>
                  <a:lnTo>
                    <a:pt x="3228" y="119"/>
                  </a:lnTo>
                  <a:lnTo>
                    <a:pt x="3231" y="117"/>
                  </a:lnTo>
                  <a:lnTo>
                    <a:pt x="3235" y="114"/>
                  </a:lnTo>
                  <a:lnTo>
                    <a:pt x="3238" y="111"/>
                  </a:lnTo>
                  <a:lnTo>
                    <a:pt x="3241" y="109"/>
                  </a:lnTo>
                  <a:lnTo>
                    <a:pt x="3244" y="107"/>
                  </a:lnTo>
                  <a:lnTo>
                    <a:pt x="3248" y="104"/>
                  </a:lnTo>
                  <a:lnTo>
                    <a:pt x="3251" y="102"/>
                  </a:lnTo>
                  <a:lnTo>
                    <a:pt x="3254" y="100"/>
                  </a:lnTo>
                  <a:lnTo>
                    <a:pt x="3257" y="98"/>
                  </a:lnTo>
                  <a:lnTo>
                    <a:pt x="3261" y="96"/>
                  </a:lnTo>
                  <a:lnTo>
                    <a:pt x="3264" y="95"/>
                  </a:lnTo>
                  <a:lnTo>
                    <a:pt x="3267" y="93"/>
                  </a:lnTo>
                  <a:lnTo>
                    <a:pt x="3271" y="92"/>
                  </a:lnTo>
                  <a:lnTo>
                    <a:pt x="3274" y="90"/>
                  </a:lnTo>
                  <a:lnTo>
                    <a:pt x="3277" y="89"/>
                  </a:lnTo>
                  <a:lnTo>
                    <a:pt x="3280" y="88"/>
                  </a:lnTo>
                  <a:lnTo>
                    <a:pt x="3284" y="87"/>
                  </a:lnTo>
                  <a:lnTo>
                    <a:pt x="3287" y="86"/>
                  </a:lnTo>
                  <a:lnTo>
                    <a:pt x="3290" y="85"/>
                  </a:lnTo>
                  <a:lnTo>
                    <a:pt x="3293" y="84"/>
                  </a:lnTo>
                  <a:lnTo>
                    <a:pt x="3297" y="84"/>
                  </a:lnTo>
                  <a:lnTo>
                    <a:pt x="3300" y="83"/>
                  </a:lnTo>
                  <a:lnTo>
                    <a:pt x="3303" y="82"/>
                  </a:lnTo>
                  <a:lnTo>
                    <a:pt x="3306" y="82"/>
                  </a:lnTo>
                  <a:lnTo>
                    <a:pt x="3310" y="81"/>
                  </a:lnTo>
                  <a:lnTo>
                    <a:pt x="3313" y="81"/>
                  </a:lnTo>
                  <a:lnTo>
                    <a:pt x="3316" y="81"/>
                  </a:lnTo>
                  <a:lnTo>
                    <a:pt x="3319" y="80"/>
                  </a:lnTo>
                  <a:lnTo>
                    <a:pt x="3323" y="80"/>
                  </a:lnTo>
                  <a:lnTo>
                    <a:pt x="3326" y="80"/>
                  </a:lnTo>
                  <a:lnTo>
                    <a:pt x="3329" y="80"/>
                  </a:lnTo>
                  <a:lnTo>
                    <a:pt x="3333" y="80"/>
                  </a:lnTo>
                  <a:lnTo>
                    <a:pt x="3336" y="80"/>
                  </a:lnTo>
                  <a:lnTo>
                    <a:pt x="3339" y="80"/>
                  </a:lnTo>
                  <a:lnTo>
                    <a:pt x="3342" y="81"/>
                  </a:lnTo>
                  <a:lnTo>
                    <a:pt x="3346" y="81"/>
                  </a:lnTo>
                  <a:lnTo>
                    <a:pt x="3349" y="81"/>
                  </a:lnTo>
                  <a:lnTo>
                    <a:pt x="3352" y="82"/>
                  </a:lnTo>
                  <a:lnTo>
                    <a:pt x="3355" y="82"/>
                  </a:lnTo>
                  <a:lnTo>
                    <a:pt x="3359" y="83"/>
                  </a:lnTo>
                  <a:lnTo>
                    <a:pt x="3362" y="83"/>
                  </a:lnTo>
                  <a:lnTo>
                    <a:pt x="3365" y="84"/>
                  </a:lnTo>
                  <a:lnTo>
                    <a:pt x="3368" y="85"/>
                  </a:lnTo>
                  <a:lnTo>
                    <a:pt x="3372" y="85"/>
                  </a:lnTo>
                  <a:lnTo>
                    <a:pt x="3375" y="86"/>
                  </a:lnTo>
                  <a:lnTo>
                    <a:pt x="3378" y="86"/>
                  </a:lnTo>
                  <a:lnTo>
                    <a:pt x="3381" y="87"/>
                  </a:lnTo>
                  <a:lnTo>
                    <a:pt x="3385" y="88"/>
                  </a:lnTo>
                  <a:lnTo>
                    <a:pt x="3388" y="89"/>
                  </a:lnTo>
                  <a:lnTo>
                    <a:pt x="3391" y="89"/>
                  </a:lnTo>
                  <a:lnTo>
                    <a:pt x="3394" y="90"/>
                  </a:lnTo>
                  <a:lnTo>
                    <a:pt x="3398" y="91"/>
                  </a:lnTo>
                  <a:lnTo>
                    <a:pt x="3401" y="91"/>
                  </a:lnTo>
                  <a:lnTo>
                    <a:pt x="3404" y="92"/>
                  </a:lnTo>
                  <a:lnTo>
                    <a:pt x="3408" y="93"/>
                  </a:lnTo>
                  <a:lnTo>
                    <a:pt x="3411" y="93"/>
                  </a:lnTo>
                  <a:lnTo>
                    <a:pt x="3414" y="94"/>
                  </a:lnTo>
                  <a:lnTo>
                    <a:pt x="3417" y="94"/>
                  </a:lnTo>
                  <a:lnTo>
                    <a:pt x="3421" y="95"/>
                  </a:lnTo>
                  <a:lnTo>
                    <a:pt x="3424" y="95"/>
                  </a:lnTo>
                  <a:lnTo>
                    <a:pt x="3427" y="96"/>
                  </a:lnTo>
                  <a:lnTo>
                    <a:pt x="3430" y="96"/>
                  </a:lnTo>
                  <a:lnTo>
                    <a:pt x="3434" y="97"/>
                  </a:lnTo>
                  <a:lnTo>
                    <a:pt x="3437" y="97"/>
                  </a:lnTo>
                  <a:lnTo>
                    <a:pt x="3440" y="97"/>
                  </a:lnTo>
                  <a:lnTo>
                    <a:pt x="3443" y="98"/>
                  </a:lnTo>
                  <a:lnTo>
                    <a:pt x="3447" y="98"/>
                  </a:lnTo>
                  <a:lnTo>
                    <a:pt x="3450" y="98"/>
                  </a:lnTo>
                  <a:lnTo>
                    <a:pt x="3453" y="98"/>
                  </a:lnTo>
                  <a:lnTo>
                    <a:pt x="3456" y="98"/>
                  </a:lnTo>
                  <a:lnTo>
                    <a:pt x="3460" y="98"/>
                  </a:lnTo>
                  <a:lnTo>
                    <a:pt x="3463" y="98"/>
                  </a:lnTo>
                  <a:lnTo>
                    <a:pt x="3466" y="98"/>
                  </a:lnTo>
                  <a:lnTo>
                    <a:pt x="3469" y="98"/>
                  </a:lnTo>
                  <a:lnTo>
                    <a:pt x="3473" y="98"/>
                  </a:lnTo>
                  <a:lnTo>
                    <a:pt x="3476" y="98"/>
                  </a:lnTo>
                  <a:lnTo>
                    <a:pt x="3479" y="98"/>
                  </a:lnTo>
                  <a:lnTo>
                    <a:pt x="3483" y="97"/>
                  </a:lnTo>
                  <a:lnTo>
                    <a:pt x="3486" y="97"/>
                  </a:lnTo>
                  <a:lnTo>
                    <a:pt x="3489" y="97"/>
                  </a:lnTo>
                  <a:lnTo>
                    <a:pt x="3492" y="96"/>
                  </a:lnTo>
                  <a:lnTo>
                    <a:pt x="3496" y="96"/>
                  </a:lnTo>
                  <a:lnTo>
                    <a:pt x="3499" y="95"/>
                  </a:lnTo>
                  <a:lnTo>
                    <a:pt x="3502" y="95"/>
                  </a:lnTo>
                  <a:lnTo>
                    <a:pt x="3505" y="94"/>
                  </a:lnTo>
                  <a:lnTo>
                    <a:pt x="3509" y="93"/>
                  </a:lnTo>
                  <a:lnTo>
                    <a:pt x="3512" y="92"/>
                  </a:lnTo>
                  <a:lnTo>
                    <a:pt x="3515" y="91"/>
                  </a:lnTo>
                  <a:lnTo>
                    <a:pt x="3518" y="90"/>
                  </a:lnTo>
                  <a:lnTo>
                    <a:pt x="3522" y="89"/>
                  </a:lnTo>
                  <a:lnTo>
                    <a:pt x="3525" y="88"/>
                  </a:lnTo>
                  <a:lnTo>
                    <a:pt x="3528" y="87"/>
                  </a:lnTo>
                  <a:lnTo>
                    <a:pt x="3531" y="86"/>
                  </a:lnTo>
                  <a:lnTo>
                    <a:pt x="3535" y="85"/>
                  </a:lnTo>
                  <a:lnTo>
                    <a:pt x="3538" y="84"/>
                  </a:lnTo>
                  <a:lnTo>
                    <a:pt x="3541" y="83"/>
                  </a:lnTo>
                  <a:lnTo>
                    <a:pt x="3544" y="81"/>
                  </a:lnTo>
                  <a:lnTo>
                    <a:pt x="3548" y="80"/>
                  </a:lnTo>
                  <a:lnTo>
                    <a:pt x="3551" y="79"/>
                  </a:lnTo>
                  <a:lnTo>
                    <a:pt x="3554" y="77"/>
                  </a:lnTo>
                  <a:lnTo>
                    <a:pt x="3558" y="76"/>
                  </a:lnTo>
                  <a:lnTo>
                    <a:pt x="3561" y="74"/>
                  </a:lnTo>
                  <a:lnTo>
                    <a:pt x="3564" y="73"/>
                  </a:lnTo>
                  <a:lnTo>
                    <a:pt x="3567" y="71"/>
                  </a:lnTo>
                  <a:lnTo>
                    <a:pt x="3571" y="70"/>
                  </a:lnTo>
                  <a:lnTo>
                    <a:pt x="3574" y="68"/>
                  </a:lnTo>
                  <a:lnTo>
                    <a:pt x="3577" y="67"/>
                  </a:lnTo>
                  <a:lnTo>
                    <a:pt x="3580" y="65"/>
                  </a:lnTo>
                  <a:lnTo>
                    <a:pt x="3584" y="64"/>
                  </a:lnTo>
                  <a:lnTo>
                    <a:pt x="3587" y="62"/>
                  </a:lnTo>
                  <a:lnTo>
                    <a:pt x="3590" y="60"/>
                  </a:lnTo>
                  <a:lnTo>
                    <a:pt x="3593" y="59"/>
                  </a:lnTo>
                  <a:lnTo>
                    <a:pt x="3597" y="57"/>
                  </a:lnTo>
                  <a:lnTo>
                    <a:pt x="3600" y="55"/>
                  </a:lnTo>
                  <a:lnTo>
                    <a:pt x="3603" y="53"/>
                  </a:lnTo>
                  <a:lnTo>
                    <a:pt x="3606" y="52"/>
                  </a:lnTo>
                  <a:lnTo>
                    <a:pt x="3610" y="50"/>
                  </a:lnTo>
                  <a:lnTo>
                    <a:pt x="3613" y="48"/>
                  </a:lnTo>
                  <a:lnTo>
                    <a:pt x="3616" y="47"/>
                  </a:lnTo>
                  <a:lnTo>
                    <a:pt x="3619" y="45"/>
                  </a:lnTo>
                  <a:lnTo>
                    <a:pt x="3623" y="43"/>
                  </a:lnTo>
                  <a:lnTo>
                    <a:pt x="3626" y="41"/>
                  </a:lnTo>
                  <a:lnTo>
                    <a:pt x="3629" y="40"/>
                  </a:lnTo>
                  <a:lnTo>
                    <a:pt x="3633" y="38"/>
                  </a:lnTo>
                  <a:lnTo>
                    <a:pt x="3636" y="36"/>
                  </a:lnTo>
                  <a:lnTo>
                    <a:pt x="3639" y="35"/>
                  </a:lnTo>
                  <a:lnTo>
                    <a:pt x="3642" y="33"/>
                  </a:lnTo>
                  <a:lnTo>
                    <a:pt x="3646" y="32"/>
                  </a:lnTo>
                  <a:lnTo>
                    <a:pt x="3649" y="30"/>
                  </a:lnTo>
                  <a:lnTo>
                    <a:pt x="3652" y="28"/>
                  </a:lnTo>
                  <a:lnTo>
                    <a:pt x="3655" y="27"/>
                  </a:lnTo>
                  <a:lnTo>
                    <a:pt x="3659" y="25"/>
                  </a:lnTo>
                  <a:lnTo>
                    <a:pt x="3662" y="24"/>
                  </a:lnTo>
                  <a:lnTo>
                    <a:pt x="3665" y="22"/>
                  </a:lnTo>
                  <a:lnTo>
                    <a:pt x="3668" y="21"/>
                  </a:lnTo>
                  <a:lnTo>
                    <a:pt x="3672" y="20"/>
                  </a:lnTo>
                  <a:lnTo>
                    <a:pt x="3675" y="18"/>
                  </a:lnTo>
                  <a:lnTo>
                    <a:pt x="3678" y="17"/>
                  </a:lnTo>
                  <a:lnTo>
                    <a:pt x="3681" y="16"/>
                  </a:lnTo>
                  <a:lnTo>
                    <a:pt x="3685" y="15"/>
                  </a:lnTo>
                  <a:lnTo>
                    <a:pt x="3688" y="14"/>
                  </a:lnTo>
                  <a:lnTo>
                    <a:pt x="3691" y="13"/>
                  </a:lnTo>
                  <a:lnTo>
                    <a:pt x="3695" y="12"/>
                  </a:lnTo>
                  <a:lnTo>
                    <a:pt x="3698" y="11"/>
                  </a:lnTo>
                  <a:lnTo>
                    <a:pt x="3701" y="10"/>
                  </a:lnTo>
                  <a:lnTo>
                    <a:pt x="3704" y="9"/>
                  </a:lnTo>
                  <a:lnTo>
                    <a:pt x="3708" y="8"/>
                  </a:lnTo>
                  <a:lnTo>
                    <a:pt x="3711" y="7"/>
                  </a:lnTo>
                  <a:lnTo>
                    <a:pt x="3714" y="6"/>
                  </a:lnTo>
                  <a:lnTo>
                    <a:pt x="3717" y="6"/>
                  </a:lnTo>
                  <a:lnTo>
                    <a:pt x="3721" y="5"/>
                  </a:lnTo>
                  <a:lnTo>
                    <a:pt x="3724" y="4"/>
                  </a:lnTo>
                  <a:lnTo>
                    <a:pt x="3727" y="4"/>
                  </a:lnTo>
                  <a:lnTo>
                    <a:pt x="3730" y="3"/>
                  </a:lnTo>
                  <a:lnTo>
                    <a:pt x="3734" y="2"/>
                  </a:lnTo>
                  <a:lnTo>
                    <a:pt x="3737" y="2"/>
                  </a:lnTo>
                  <a:lnTo>
                    <a:pt x="3740" y="1"/>
                  </a:lnTo>
                  <a:lnTo>
                    <a:pt x="3743" y="1"/>
                  </a:lnTo>
                  <a:lnTo>
                    <a:pt x="3747" y="1"/>
                  </a:lnTo>
                  <a:lnTo>
                    <a:pt x="3750" y="0"/>
                  </a:lnTo>
                  <a:lnTo>
                    <a:pt x="3753" y="0"/>
                  </a:lnTo>
                  <a:lnTo>
                    <a:pt x="3756" y="0"/>
                  </a:lnTo>
                  <a:lnTo>
                    <a:pt x="3760" y="0"/>
                  </a:lnTo>
                  <a:lnTo>
                    <a:pt x="3763" y="0"/>
                  </a:lnTo>
                  <a:lnTo>
                    <a:pt x="3766" y="0"/>
                  </a:lnTo>
                  <a:lnTo>
                    <a:pt x="3770" y="0"/>
                  </a:lnTo>
                  <a:lnTo>
                    <a:pt x="3773" y="0"/>
                  </a:lnTo>
                  <a:lnTo>
                    <a:pt x="3776" y="0"/>
                  </a:lnTo>
                  <a:lnTo>
                    <a:pt x="3779" y="0"/>
                  </a:lnTo>
                  <a:lnTo>
                    <a:pt x="3783" y="0"/>
                  </a:lnTo>
                  <a:lnTo>
                    <a:pt x="3786" y="1"/>
                  </a:lnTo>
                  <a:lnTo>
                    <a:pt x="3789" y="1"/>
                  </a:lnTo>
                  <a:lnTo>
                    <a:pt x="3792" y="1"/>
                  </a:lnTo>
                  <a:lnTo>
                    <a:pt x="3796" y="1"/>
                  </a:lnTo>
                  <a:lnTo>
                    <a:pt x="3799" y="2"/>
                  </a:lnTo>
                  <a:lnTo>
                    <a:pt x="3802" y="2"/>
                  </a:lnTo>
                  <a:lnTo>
                    <a:pt x="3805" y="3"/>
                  </a:lnTo>
                  <a:lnTo>
                    <a:pt x="3809" y="3"/>
                  </a:lnTo>
                  <a:lnTo>
                    <a:pt x="3812" y="3"/>
                  </a:lnTo>
                  <a:lnTo>
                    <a:pt x="3815" y="4"/>
                  </a:lnTo>
                  <a:lnTo>
                    <a:pt x="3818" y="4"/>
                  </a:lnTo>
                  <a:lnTo>
                    <a:pt x="3822" y="5"/>
                  </a:lnTo>
                  <a:lnTo>
                    <a:pt x="3825" y="5"/>
                  </a:lnTo>
                  <a:lnTo>
                    <a:pt x="3828" y="6"/>
                  </a:lnTo>
                  <a:lnTo>
                    <a:pt x="3831" y="6"/>
                  </a:lnTo>
                  <a:lnTo>
                    <a:pt x="3835" y="7"/>
                  </a:lnTo>
                  <a:lnTo>
                    <a:pt x="3838" y="8"/>
                  </a:lnTo>
                  <a:lnTo>
                    <a:pt x="3841" y="8"/>
                  </a:lnTo>
                  <a:lnTo>
                    <a:pt x="3845" y="9"/>
                  </a:lnTo>
                  <a:lnTo>
                    <a:pt x="3848" y="10"/>
                  </a:lnTo>
                  <a:lnTo>
                    <a:pt x="3851" y="11"/>
                  </a:lnTo>
                  <a:lnTo>
                    <a:pt x="3854" y="11"/>
                  </a:lnTo>
                  <a:lnTo>
                    <a:pt x="3858" y="12"/>
                  </a:lnTo>
                  <a:lnTo>
                    <a:pt x="3861" y="13"/>
                  </a:lnTo>
                  <a:lnTo>
                    <a:pt x="3864" y="14"/>
                  </a:lnTo>
                  <a:lnTo>
                    <a:pt x="3867" y="14"/>
                  </a:lnTo>
                  <a:lnTo>
                    <a:pt x="3871" y="15"/>
                  </a:lnTo>
                  <a:lnTo>
                    <a:pt x="3874" y="16"/>
                  </a:lnTo>
                  <a:lnTo>
                    <a:pt x="3877" y="17"/>
                  </a:lnTo>
                  <a:lnTo>
                    <a:pt x="3880" y="18"/>
                  </a:lnTo>
                  <a:lnTo>
                    <a:pt x="3884" y="18"/>
                  </a:lnTo>
                  <a:lnTo>
                    <a:pt x="3887" y="19"/>
                  </a:lnTo>
                  <a:lnTo>
                    <a:pt x="3890" y="20"/>
                  </a:lnTo>
                  <a:lnTo>
                    <a:pt x="3893" y="21"/>
                  </a:lnTo>
                  <a:lnTo>
                    <a:pt x="3897" y="22"/>
                  </a:lnTo>
                  <a:lnTo>
                    <a:pt x="3900" y="23"/>
                  </a:lnTo>
                  <a:lnTo>
                    <a:pt x="3903" y="23"/>
                  </a:lnTo>
                  <a:lnTo>
                    <a:pt x="3906" y="24"/>
                  </a:lnTo>
                  <a:lnTo>
                    <a:pt x="3910" y="25"/>
                  </a:lnTo>
                  <a:lnTo>
                    <a:pt x="3913" y="26"/>
                  </a:lnTo>
                  <a:lnTo>
                    <a:pt x="3916" y="27"/>
                  </a:lnTo>
                  <a:lnTo>
                    <a:pt x="3920" y="28"/>
                  </a:lnTo>
                  <a:lnTo>
                    <a:pt x="3923" y="28"/>
                  </a:lnTo>
                  <a:lnTo>
                    <a:pt x="3926" y="29"/>
                  </a:lnTo>
                  <a:lnTo>
                    <a:pt x="3929" y="30"/>
                  </a:lnTo>
                  <a:lnTo>
                    <a:pt x="3933" y="31"/>
                  </a:lnTo>
                  <a:lnTo>
                    <a:pt x="3936" y="32"/>
                  </a:lnTo>
                  <a:lnTo>
                    <a:pt x="3939" y="33"/>
                  </a:lnTo>
                  <a:lnTo>
                    <a:pt x="3942" y="34"/>
                  </a:lnTo>
                  <a:lnTo>
                    <a:pt x="3946" y="34"/>
                  </a:lnTo>
                  <a:lnTo>
                    <a:pt x="3949" y="35"/>
                  </a:lnTo>
                  <a:lnTo>
                    <a:pt x="3952" y="36"/>
                  </a:lnTo>
                  <a:lnTo>
                    <a:pt x="3955" y="37"/>
                  </a:lnTo>
                  <a:lnTo>
                    <a:pt x="3959" y="38"/>
                  </a:lnTo>
                  <a:lnTo>
                    <a:pt x="3962" y="39"/>
                  </a:lnTo>
                  <a:lnTo>
                    <a:pt x="3965" y="39"/>
                  </a:lnTo>
                  <a:lnTo>
                    <a:pt x="3968" y="40"/>
                  </a:lnTo>
                  <a:lnTo>
                    <a:pt x="3972" y="41"/>
                  </a:lnTo>
                  <a:lnTo>
                    <a:pt x="3975" y="42"/>
                  </a:lnTo>
                  <a:lnTo>
                    <a:pt x="3978" y="43"/>
                  </a:lnTo>
                  <a:lnTo>
                    <a:pt x="3981" y="43"/>
                  </a:lnTo>
                  <a:lnTo>
                    <a:pt x="3985" y="44"/>
                  </a:lnTo>
                  <a:lnTo>
                    <a:pt x="3988" y="45"/>
                  </a:lnTo>
                  <a:lnTo>
                    <a:pt x="3991" y="46"/>
                  </a:lnTo>
                  <a:lnTo>
                    <a:pt x="3995" y="46"/>
                  </a:lnTo>
                  <a:lnTo>
                    <a:pt x="3998" y="47"/>
                  </a:lnTo>
                  <a:lnTo>
                    <a:pt x="4001" y="48"/>
                  </a:lnTo>
                  <a:lnTo>
                    <a:pt x="4004" y="48"/>
                  </a:lnTo>
                  <a:lnTo>
                    <a:pt x="4008" y="49"/>
                  </a:lnTo>
                  <a:lnTo>
                    <a:pt x="4011" y="50"/>
                  </a:lnTo>
                  <a:lnTo>
                    <a:pt x="4014" y="50"/>
                  </a:lnTo>
                  <a:lnTo>
                    <a:pt x="4017" y="51"/>
                  </a:lnTo>
                  <a:lnTo>
                    <a:pt x="4021" y="52"/>
                  </a:lnTo>
                  <a:lnTo>
                    <a:pt x="4024" y="52"/>
                  </a:lnTo>
                  <a:lnTo>
                    <a:pt x="4027" y="53"/>
                  </a:lnTo>
                  <a:lnTo>
                    <a:pt x="4030" y="53"/>
                  </a:lnTo>
                  <a:lnTo>
                    <a:pt x="4034" y="54"/>
                  </a:lnTo>
                  <a:lnTo>
                    <a:pt x="4037" y="55"/>
                  </a:lnTo>
                  <a:lnTo>
                    <a:pt x="4040" y="55"/>
                  </a:lnTo>
                  <a:lnTo>
                    <a:pt x="4043" y="56"/>
                  </a:lnTo>
                  <a:lnTo>
                    <a:pt x="4047" y="56"/>
                  </a:lnTo>
                  <a:lnTo>
                    <a:pt x="4050" y="57"/>
                  </a:lnTo>
                  <a:lnTo>
                    <a:pt x="4053" y="57"/>
                  </a:lnTo>
                  <a:lnTo>
                    <a:pt x="4057" y="58"/>
                  </a:lnTo>
                  <a:lnTo>
                    <a:pt x="4060" y="58"/>
                  </a:lnTo>
                  <a:lnTo>
                    <a:pt x="4063" y="59"/>
                  </a:lnTo>
                  <a:lnTo>
                    <a:pt x="4066" y="59"/>
                  </a:lnTo>
                  <a:lnTo>
                    <a:pt x="4070" y="60"/>
                  </a:lnTo>
                  <a:lnTo>
                    <a:pt x="4073" y="60"/>
                  </a:lnTo>
                  <a:lnTo>
                    <a:pt x="4076" y="61"/>
                  </a:lnTo>
                  <a:lnTo>
                    <a:pt x="4079" y="61"/>
                  </a:lnTo>
                  <a:lnTo>
                    <a:pt x="4083" y="61"/>
                  </a:lnTo>
                  <a:lnTo>
                    <a:pt x="4086" y="62"/>
                  </a:lnTo>
                  <a:lnTo>
                    <a:pt x="4089" y="62"/>
                  </a:lnTo>
                  <a:lnTo>
                    <a:pt x="4092" y="62"/>
                  </a:lnTo>
                  <a:lnTo>
                    <a:pt x="4096" y="62"/>
                  </a:lnTo>
                  <a:lnTo>
                    <a:pt x="4099" y="63"/>
                  </a:lnTo>
                  <a:lnTo>
                    <a:pt x="4102" y="63"/>
                  </a:lnTo>
                  <a:lnTo>
                    <a:pt x="4105" y="63"/>
                  </a:lnTo>
                  <a:lnTo>
                    <a:pt x="4109" y="63"/>
                  </a:lnTo>
                  <a:lnTo>
                    <a:pt x="4112" y="64"/>
                  </a:lnTo>
                  <a:lnTo>
                    <a:pt x="4115" y="64"/>
                  </a:lnTo>
                  <a:lnTo>
                    <a:pt x="4118" y="64"/>
                  </a:lnTo>
                  <a:lnTo>
                    <a:pt x="4122" y="64"/>
                  </a:lnTo>
                  <a:lnTo>
                    <a:pt x="4125" y="64"/>
                  </a:lnTo>
                  <a:lnTo>
                    <a:pt x="4128" y="64"/>
                  </a:lnTo>
                  <a:lnTo>
                    <a:pt x="4132" y="65"/>
                  </a:lnTo>
                  <a:lnTo>
                    <a:pt x="4135" y="65"/>
                  </a:lnTo>
                  <a:lnTo>
                    <a:pt x="4138" y="65"/>
                  </a:lnTo>
                  <a:lnTo>
                    <a:pt x="4141" y="65"/>
                  </a:lnTo>
                  <a:lnTo>
                    <a:pt x="4145" y="65"/>
                  </a:lnTo>
                  <a:lnTo>
                    <a:pt x="4148" y="65"/>
                  </a:lnTo>
                  <a:lnTo>
                    <a:pt x="4151" y="65"/>
                  </a:lnTo>
                  <a:lnTo>
                    <a:pt x="4154" y="65"/>
                  </a:lnTo>
                  <a:lnTo>
                    <a:pt x="4158" y="65"/>
                  </a:lnTo>
                  <a:lnTo>
                    <a:pt x="4161" y="65"/>
                  </a:lnTo>
                  <a:lnTo>
                    <a:pt x="4164" y="65"/>
                  </a:lnTo>
                  <a:lnTo>
                    <a:pt x="4167" y="65"/>
                  </a:lnTo>
                  <a:lnTo>
                    <a:pt x="4171" y="65"/>
                  </a:lnTo>
                  <a:lnTo>
                    <a:pt x="4174" y="65"/>
                  </a:lnTo>
                  <a:lnTo>
                    <a:pt x="4177" y="65"/>
                  </a:lnTo>
                  <a:lnTo>
                    <a:pt x="4180" y="65"/>
                  </a:lnTo>
                  <a:lnTo>
                    <a:pt x="4184" y="65"/>
                  </a:lnTo>
                  <a:lnTo>
                    <a:pt x="4187" y="65"/>
                  </a:lnTo>
                  <a:lnTo>
                    <a:pt x="4190" y="65"/>
                  </a:lnTo>
                  <a:lnTo>
                    <a:pt x="4193" y="64"/>
                  </a:lnTo>
                  <a:lnTo>
                    <a:pt x="4197" y="64"/>
                  </a:lnTo>
                  <a:lnTo>
                    <a:pt x="4200" y="64"/>
                  </a:lnTo>
                  <a:lnTo>
                    <a:pt x="4203" y="64"/>
                  </a:lnTo>
                  <a:lnTo>
                    <a:pt x="4207" y="64"/>
                  </a:lnTo>
                  <a:lnTo>
                    <a:pt x="4210" y="64"/>
                  </a:lnTo>
                  <a:lnTo>
                    <a:pt x="4213" y="64"/>
                  </a:lnTo>
                  <a:lnTo>
                    <a:pt x="4216" y="64"/>
                  </a:lnTo>
                  <a:lnTo>
                    <a:pt x="4220" y="63"/>
                  </a:lnTo>
                  <a:lnTo>
                    <a:pt x="4223" y="63"/>
                  </a:lnTo>
                  <a:lnTo>
                    <a:pt x="4226" y="63"/>
                  </a:lnTo>
                  <a:lnTo>
                    <a:pt x="4229" y="63"/>
                  </a:lnTo>
                  <a:lnTo>
                    <a:pt x="4233" y="63"/>
                  </a:lnTo>
                  <a:lnTo>
                    <a:pt x="4236" y="63"/>
                  </a:lnTo>
                  <a:lnTo>
                    <a:pt x="4239" y="62"/>
                  </a:lnTo>
                  <a:lnTo>
                    <a:pt x="4242" y="62"/>
                  </a:lnTo>
                  <a:lnTo>
                    <a:pt x="4246" y="62"/>
                  </a:lnTo>
                  <a:lnTo>
                    <a:pt x="4249" y="62"/>
                  </a:lnTo>
                  <a:lnTo>
                    <a:pt x="4252" y="62"/>
                  </a:lnTo>
                  <a:lnTo>
                    <a:pt x="4255" y="62"/>
                  </a:lnTo>
                  <a:lnTo>
                    <a:pt x="4259" y="61"/>
                  </a:lnTo>
                  <a:lnTo>
                    <a:pt x="4262" y="61"/>
                  </a:lnTo>
                  <a:lnTo>
                    <a:pt x="4265" y="61"/>
                  </a:lnTo>
                  <a:lnTo>
                    <a:pt x="4268" y="61"/>
                  </a:lnTo>
                  <a:lnTo>
                    <a:pt x="4272" y="61"/>
                  </a:lnTo>
                  <a:lnTo>
                    <a:pt x="4275" y="61"/>
                  </a:lnTo>
                  <a:lnTo>
                    <a:pt x="4278" y="60"/>
                  </a:lnTo>
                  <a:lnTo>
                    <a:pt x="4282" y="60"/>
                  </a:lnTo>
                  <a:lnTo>
                    <a:pt x="4285" y="60"/>
                  </a:lnTo>
                  <a:lnTo>
                    <a:pt x="4288" y="60"/>
                  </a:lnTo>
                  <a:lnTo>
                    <a:pt x="4291" y="60"/>
                  </a:lnTo>
                  <a:lnTo>
                    <a:pt x="4295" y="60"/>
                  </a:lnTo>
                  <a:lnTo>
                    <a:pt x="4298" y="60"/>
                  </a:lnTo>
                  <a:lnTo>
                    <a:pt x="4301" y="59"/>
                  </a:lnTo>
                  <a:lnTo>
                    <a:pt x="4304" y="59"/>
                  </a:lnTo>
                  <a:lnTo>
                    <a:pt x="4308" y="59"/>
                  </a:lnTo>
                  <a:lnTo>
                    <a:pt x="4311" y="59"/>
                  </a:lnTo>
                  <a:lnTo>
                    <a:pt x="4314" y="59"/>
                  </a:lnTo>
                  <a:lnTo>
                    <a:pt x="4317" y="59"/>
                  </a:lnTo>
                  <a:lnTo>
                    <a:pt x="4321" y="59"/>
                  </a:lnTo>
                  <a:lnTo>
                    <a:pt x="4324" y="59"/>
                  </a:lnTo>
                  <a:lnTo>
                    <a:pt x="4327" y="59"/>
                  </a:lnTo>
                  <a:lnTo>
                    <a:pt x="4330" y="59"/>
                  </a:lnTo>
                  <a:lnTo>
                    <a:pt x="4334" y="59"/>
                  </a:lnTo>
                  <a:lnTo>
                    <a:pt x="4337" y="59"/>
                  </a:lnTo>
                  <a:lnTo>
                    <a:pt x="4340" y="59"/>
                  </a:lnTo>
                  <a:lnTo>
                    <a:pt x="4343" y="59"/>
                  </a:lnTo>
                  <a:lnTo>
                    <a:pt x="4347" y="59"/>
                  </a:lnTo>
                  <a:lnTo>
                    <a:pt x="4350" y="59"/>
                  </a:lnTo>
                  <a:lnTo>
                    <a:pt x="4353" y="59"/>
                  </a:lnTo>
                  <a:lnTo>
                    <a:pt x="4357" y="59"/>
                  </a:lnTo>
                  <a:lnTo>
                    <a:pt x="4360" y="59"/>
                  </a:lnTo>
                  <a:lnTo>
                    <a:pt x="4363" y="59"/>
                  </a:lnTo>
                  <a:lnTo>
                    <a:pt x="4366" y="59"/>
                  </a:lnTo>
                  <a:lnTo>
                    <a:pt x="4370" y="59"/>
                  </a:lnTo>
                  <a:lnTo>
                    <a:pt x="4373" y="60"/>
                  </a:lnTo>
                  <a:lnTo>
                    <a:pt x="4376" y="60"/>
                  </a:lnTo>
                  <a:lnTo>
                    <a:pt x="4379" y="60"/>
                  </a:lnTo>
                  <a:lnTo>
                    <a:pt x="4383" y="60"/>
                  </a:lnTo>
                  <a:lnTo>
                    <a:pt x="4386" y="60"/>
                  </a:lnTo>
                  <a:lnTo>
                    <a:pt x="4389" y="61"/>
                  </a:lnTo>
                  <a:lnTo>
                    <a:pt x="4392" y="61"/>
                  </a:lnTo>
                  <a:lnTo>
                    <a:pt x="4396" y="61"/>
                  </a:lnTo>
                  <a:lnTo>
                    <a:pt x="4399" y="61"/>
                  </a:lnTo>
                  <a:lnTo>
                    <a:pt x="4402" y="62"/>
                  </a:lnTo>
                  <a:lnTo>
                    <a:pt x="4405" y="62"/>
                  </a:lnTo>
                  <a:lnTo>
                    <a:pt x="4409" y="62"/>
                  </a:lnTo>
                  <a:lnTo>
                    <a:pt x="4412" y="63"/>
                  </a:lnTo>
                  <a:lnTo>
                    <a:pt x="4415" y="63"/>
                  </a:lnTo>
                  <a:lnTo>
                    <a:pt x="4419" y="63"/>
                  </a:lnTo>
                  <a:lnTo>
                    <a:pt x="4422" y="64"/>
                  </a:lnTo>
                  <a:lnTo>
                    <a:pt x="4425" y="64"/>
                  </a:lnTo>
                  <a:lnTo>
                    <a:pt x="4428" y="65"/>
                  </a:lnTo>
                  <a:lnTo>
                    <a:pt x="4432" y="65"/>
                  </a:lnTo>
                  <a:lnTo>
                    <a:pt x="4435" y="66"/>
                  </a:lnTo>
                  <a:lnTo>
                    <a:pt x="4438" y="66"/>
                  </a:lnTo>
                  <a:lnTo>
                    <a:pt x="4441" y="67"/>
                  </a:lnTo>
                  <a:lnTo>
                    <a:pt x="4445" y="67"/>
                  </a:lnTo>
                  <a:lnTo>
                    <a:pt x="4448" y="68"/>
                  </a:lnTo>
                  <a:lnTo>
                    <a:pt x="4451" y="68"/>
                  </a:lnTo>
                  <a:lnTo>
                    <a:pt x="4454" y="69"/>
                  </a:lnTo>
                  <a:lnTo>
                    <a:pt x="4458" y="70"/>
                  </a:lnTo>
                  <a:lnTo>
                    <a:pt x="4461" y="70"/>
                  </a:lnTo>
                  <a:lnTo>
                    <a:pt x="4464" y="71"/>
                  </a:lnTo>
                  <a:lnTo>
                    <a:pt x="4467" y="72"/>
                  </a:lnTo>
                  <a:lnTo>
                    <a:pt x="4471" y="72"/>
                  </a:lnTo>
                  <a:lnTo>
                    <a:pt x="4474" y="73"/>
                  </a:lnTo>
                  <a:lnTo>
                    <a:pt x="4477" y="74"/>
                  </a:lnTo>
                  <a:lnTo>
                    <a:pt x="4480" y="75"/>
                  </a:lnTo>
                  <a:lnTo>
                    <a:pt x="4484" y="75"/>
                  </a:lnTo>
                  <a:lnTo>
                    <a:pt x="4487" y="76"/>
                  </a:lnTo>
                  <a:lnTo>
                    <a:pt x="4490" y="77"/>
                  </a:lnTo>
                  <a:lnTo>
                    <a:pt x="4494" y="78"/>
                  </a:lnTo>
                  <a:lnTo>
                    <a:pt x="4497" y="79"/>
                  </a:lnTo>
                  <a:lnTo>
                    <a:pt x="4500" y="80"/>
                  </a:lnTo>
                  <a:lnTo>
                    <a:pt x="4503" y="81"/>
                  </a:lnTo>
                  <a:lnTo>
                    <a:pt x="4507" y="82"/>
                  </a:lnTo>
                  <a:lnTo>
                    <a:pt x="4510" y="83"/>
                  </a:lnTo>
                  <a:lnTo>
                    <a:pt x="4513" y="84"/>
                  </a:lnTo>
                  <a:lnTo>
                    <a:pt x="4516" y="84"/>
                  </a:lnTo>
                  <a:lnTo>
                    <a:pt x="4520" y="85"/>
                  </a:lnTo>
                  <a:lnTo>
                    <a:pt x="4523" y="87"/>
                  </a:lnTo>
                  <a:lnTo>
                    <a:pt x="4526" y="88"/>
                  </a:lnTo>
                  <a:lnTo>
                    <a:pt x="4529" y="89"/>
                  </a:lnTo>
                  <a:lnTo>
                    <a:pt x="4533" y="90"/>
                  </a:lnTo>
                  <a:lnTo>
                    <a:pt x="4536" y="91"/>
                  </a:lnTo>
                  <a:lnTo>
                    <a:pt x="4539" y="92"/>
                  </a:lnTo>
                  <a:lnTo>
                    <a:pt x="4542" y="93"/>
                  </a:lnTo>
                  <a:lnTo>
                    <a:pt x="4546" y="94"/>
                  </a:lnTo>
                  <a:lnTo>
                    <a:pt x="4549" y="95"/>
                  </a:lnTo>
                  <a:lnTo>
                    <a:pt x="4552" y="96"/>
                  </a:lnTo>
                  <a:lnTo>
                    <a:pt x="4555" y="97"/>
                  </a:lnTo>
                  <a:lnTo>
                    <a:pt x="4559" y="98"/>
                  </a:lnTo>
                  <a:lnTo>
                    <a:pt x="4562" y="100"/>
                  </a:lnTo>
                  <a:lnTo>
                    <a:pt x="4565" y="101"/>
                  </a:lnTo>
                  <a:lnTo>
                    <a:pt x="4569" y="102"/>
                  </a:lnTo>
                  <a:lnTo>
                    <a:pt x="4572" y="103"/>
                  </a:lnTo>
                  <a:lnTo>
                    <a:pt x="4575" y="104"/>
                  </a:lnTo>
                  <a:lnTo>
                    <a:pt x="4578" y="105"/>
                  </a:lnTo>
                  <a:lnTo>
                    <a:pt x="4582" y="107"/>
                  </a:lnTo>
                  <a:lnTo>
                    <a:pt x="4585" y="108"/>
                  </a:lnTo>
                  <a:lnTo>
                    <a:pt x="4588" y="109"/>
                  </a:lnTo>
                  <a:lnTo>
                    <a:pt x="4591" y="110"/>
                  </a:lnTo>
                  <a:lnTo>
                    <a:pt x="4595" y="111"/>
                  </a:lnTo>
                  <a:lnTo>
                    <a:pt x="4598" y="112"/>
                  </a:lnTo>
                  <a:lnTo>
                    <a:pt x="4601" y="114"/>
                  </a:lnTo>
                  <a:lnTo>
                    <a:pt x="4604" y="115"/>
                  </a:lnTo>
                  <a:lnTo>
                    <a:pt x="4608" y="116"/>
                  </a:lnTo>
                  <a:lnTo>
                    <a:pt x="4611" y="117"/>
                  </a:lnTo>
                  <a:lnTo>
                    <a:pt x="4614" y="118"/>
                  </a:lnTo>
                  <a:lnTo>
                    <a:pt x="4617" y="119"/>
                  </a:lnTo>
                  <a:lnTo>
                    <a:pt x="4621" y="120"/>
                  </a:lnTo>
                  <a:lnTo>
                    <a:pt x="4624" y="122"/>
                  </a:lnTo>
                  <a:lnTo>
                    <a:pt x="4627" y="123"/>
                  </a:lnTo>
                  <a:lnTo>
                    <a:pt x="4630" y="124"/>
                  </a:lnTo>
                  <a:lnTo>
                    <a:pt x="4634" y="125"/>
                  </a:lnTo>
                  <a:lnTo>
                    <a:pt x="4637" y="126"/>
                  </a:lnTo>
                  <a:lnTo>
                    <a:pt x="4640" y="127"/>
                  </a:lnTo>
                  <a:lnTo>
                    <a:pt x="4644" y="128"/>
                  </a:lnTo>
                  <a:lnTo>
                    <a:pt x="4647" y="129"/>
                  </a:lnTo>
                  <a:lnTo>
                    <a:pt x="4650" y="130"/>
                  </a:lnTo>
                  <a:lnTo>
                    <a:pt x="4653" y="131"/>
                  </a:lnTo>
                  <a:lnTo>
                    <a:pt x="4657" y="132"/>
                  </a:lnTo>
                  <a:lnTo>
                    <a:pt x="4660" y="133"/>
                  </a:lnTo>
                  <a:lnTo>
                    <a:pt x="4663" y="133"/>
                  </a:lnTo>
                  <a:lnTo>
                    <a:pt x="4666" y="134"/>
                  </a:lnTo>
                  <a:lnTo>
                    <a:pt x="4670" y="135"/>
                  </a:lnTo>
                  <a:lnTo>
                    <a:pt x="4673" y="136"/>
                  </a:lnTo>
                  <a:lnTo>
                    <a:pt x="4676" y="137"/>
                  </a:lnTo>
                  <a:lnTo>
                    <a:pt x="4679" y="138"/>
                  </a:lnTo>
                  <a:lnTo>
                    <a:pt x="4683" y="138"/>
                  </a:lnTo>
                  <a:lnTo>
                    <a:pt x="4686" y="139"/>
                  </a:lnTo>
                  <a:lnTo>
                    <a:pt x="4689" y="140"/>
                  </a:lnTo>
                  <a:lnTo>
                    <a:pt x="4692" y="140"/>
                  </a:lnTo>
                  <a:lnTo>
                    <a:pt x="4696" y="141"/>
                  </a:lnTo>
                  <a:lnTo>
                    <a:pt x="4699" y="142"/>
                  </a:lnTo>
                  <a:lnTo>
                    <a:pt x="4702" y="142"/>
                  </a:lnTo>
                  <a:lnTo>
                    <a:pt x="4705" y="143"/>
                  </a:lnTo>
                  <a:lnTo>
                    <a:pt x="4709" y="143"/>
                  </a:lnTo>
                  <a:lnTo>
                    <a:pt x="4712" y="144"/>
                  </a:lnTo>
                  <a:lnTo>
                    <a:pt x="4715" y="144"/>
                  </a:lnTo>
                  <a:lnTo>
                    <a:pt x="4719" y="145"/>
                  </a:lnTo>
                  <a:lnTo>
                    <a:pt x="4722" y="145"/>
                  </a:lnTo>
                  <a:lnTo>
                    <a:pt x="4725" y="145"/>
                  </a:lnTo>
                  <a:lnTo>
                    <a:pt x="4728" y="146"/>
                  </a:lnTo>
                  <a:lnTo>
                    <a:pt x="4732" y="146"/>
                  </a:lnTo>
                  <a:lnTo>
                    <a:pt x="4735" y="146"/>
                  </a:lnTo>
                  <a:lnTo>
                    <a:pt x="4738" y="147"/>
                  </a:lnTo>
                  <a:lnTo>
                    <a:pt x="4741" y="147"/>
                  </a:lnTo>
                  <a:lnTo>
                    <a:pt x="4745" y="147"/>
                  </a:lnTo>
                  <a:lnTo>
                    <a:pt x="4748" y="147"/>
                  </a:lnTo>
                  <a:lnTo>
                    <a:pt x="4751" y="147"/>
                  </a:lnTo>
                  <a:lnTo>
                    <a:pt x="4754" y="147"/>
                  </a:lnTo>
                  <a:lnTo>
                    <a:pt x="4758" y="148"/>
                  </a:lnTo>
                  <a:lnTo>
                    <a:pt x="4761" y="148"/>
                  </a:lnTo>
                  <a:lnTo>
                    <a:pt x="4764" y="148"/>
                  </a:lnTo>
                  <a:lnTo>
                    <a:pt x="4767" y="148"/>
                  </a:lnTo>
                  <a:lnTo>
                    <a:pt x="4771" y="148"/>
                  </a:lnTo>
                  <a:lnTo>
                    <a:pt x="4774" y="148"/>
                  </a:lnTo>
                  <a:lnTo>
                    <a:pt x="4777" y="148"/>
                  </a:lnTo>
                  <a:lnTo>
                    <a:pt x="4781" y="148"/>
                  </a:lnTo>
                  <a:lnTo>
                    <a:pt x="4784" y="148"/>
                  </a:lnTo>
                  <a:lnTo>
                    <a:pt x="4787" y="148"/>
                  </a:lnTo>
                  <a:lnTo>
                    <a:pt x="4790" y="147"/>
                  </a:lnTo>
                  <a:lnTo>
                    <a:pt x="4794" y="147"/>
                  </a:lnTo>
                  <a:lnTo>
                    <a:pt x="4797" y="147"/>
                  </a:lnTo>
                  <a:lnTo>
                    <a:pt x="4800" y="147"/>
                  </a:lnTo>
                  <a:lnTo>
                    <a:pt x="4803" y="147"/>
                  </a:lnTo>
                  <a:lnTo>
                    <a:pt x="4807" y="147"/>
                  </a:lnTo>
                  <a:lnTo>
                    <a:pt x="4810" y="147"/>
                  </a:lnTo>
                  <a:lnTo>
                    <a:pt x="4813" y="147"/>
                  </a:lnTo>
                  <a:lnTo>
                    <a:pt x="4816" y="147"/>
                  </a:lnTo>
                  <a:lnTo>
                    <a:pt x="4820" y="146"/>
                  </a:lnTo>
                  <a:lnTo>
                    <a:pt x="4823" y="146"/>
                  </a:lnTo>
                  <a:lnTo>
                    <a:pt x="4826" y="146"/>
                  </a:lnTo>
                  <a:lnTo>
                    <a:pt x="4829" y="146"/>
                  </a:lnTo>
                  <a:lnTo>
                    <a:pt x="4833" y="146"/>
                  </a:lnTo>
                  <a:lnTo>
                    <a:pt x="4836" y="146"/>
                  </a:lnTo>
                  <a:lnTo>
                    <a:pt x="4839" y="146"/>
                  </a:lnTo>
                  <a:lnTo>
                    <a:pt x="4842" y="146"/>
                  </a:lnTo>
                  <a:lnTo>
                    <a:pt x="4846" y="146"/>
                  </a:lnTo>
                  <a:lnTo>
                    <a:pt x="4849" y="146"/>
                  </a:lnTo>
                  <a:lnTo>
                    <a:pt x="4852" y="146"/>
                  </a:lnTo>
                  <a:lnTo>
                    <a:pt x="4856" y="146"/>
                  </a:lnTo>
                  <a:lnTo>
                    <a:pt x="4859" y="146"/>
                  </a:lnTo>
                  <a:lnTo>
                    <a:pt x="4862" y="146"/>
                  </a:lnTo>
                  <a:lnTo>
                    <a:pt x="4865" y="146"/>
                  </a:lnTo>
                  <a:lnTo>
                    <a:pt x="4869" y="146"/>
                  </a:lnTo>
                  <a:lnTo>
                    <a:pt x="4872" y="146"/>
                  </a:lnTo>
                  <a:lnTo>
                    <a:pt x="4875" y="146"/>
                  </a:lnTo>
                  <a:lnTo>
                    <a:pt x="4878" y="146"/>
                  </a:lnTo>
                  <a:lnTo>
                    <a:pt x="4882" y="146"/>
                  </a:lnTo>
                  <a:lnTo>
                    <a:pt x="4885" y="146"/>
                  </a:lnTo>
                  <a:lnTo>
                    <a:pt x="4888" y="147"/>
                  </a:lnTo>
                  <a:lnTo>
                    <a:pt x="4891" y="147"/>
                  </a:lnTo>
                  <a:lnTo>
                    <a:pt x="4895" y="147"/>
                  </a:lnTo>
                  <a:lnTo>
                    <a:pt x="4898" y="148"/>
                  </a:lnTo>
                  <a:lnTo>
                    <a:pt x="4901" y="148"/>
                  </a:lnTo>
                  <a:lnTo>
                    <a:pt x="4904" y="149"/>
                  </a:lnTo>
                  <a:lnTo>
                    <a:pt x="4908" y="149"/>
                  </a:lnTo>
                  <a:lnTo>
                    <a:pt x="4911" y="150"/>
                  </a:lnTo>
                  <a:lnTo>
                    <a:pt x="4914" y="150"/>
                  </a:lnTo>
                  <a:lnTo>
                    <a:pt x="4917" y="151"/>
                  </a:lnTo>
                  <a:lnTo>
                    <a:pt x="4921" y="152"/>
                  </a:lnTo>
                  <a:lnTo>
                    <a:pt x="4924" y="152"/>
                  </a:lnTo>
                  <a:lnTo>
                    <a:pt x="4927" y="153"/>
                  </a:lnTo>
                  <a:lnTo>
                    <a:pt x="4931" y="154"/>
                  </a:lnTo>
                  <a:lnTo>
                    <a:pt x="4934" y="155"/>
                  </a:lnTo>
                  <a:lnTo>
                    <a:pt x="4937" y="156"/>
                  </a:lnTo>
                  <a:lnTo>
                    <a:pt x="4940" y="157"/>
                  </a:lnTo>
                  <a:lnTo>
                    <a:pt x="4944" y="158"/>
                  </a:lnTo>
                  <a:lnTo>
                    <a:pt x="4947" y="159"/>
                  </a:lnTo>
                  <a:lnTo>
                    <a:pt x="4950" y="160"/>
                  </a:lnTo>
                  <a:lnTo>
                    <a:pt x="4953" y="161"/>
                  </a:lnTo>
                  <a:lnTo>
                    <a:pt x="4957" y="162"/>
                  </a:lnTo>
                  <a:lnTo>
                    <a:pt x="4960" y="163"/>
                  </a:lnTo>
                  <a:lnTo>
                    <a:pt x="4963" y="164"/>
                  </a:lnTo>
                  <a:lnTo>
                    <a:pt x="4966" y="166"/>
                  </a:lnTo>
                  <a:lnTo>
                    <a:pt x="4970" y="167"/>
                  </a:lnTo>
                  <a:lnTo>
                    <a:pt x="4973" y="168"/>
                  </a:lnTo>
                  <a:lnTo>
                    <a:pt x="4976" y="170"/>
                  </a:lnTo>
                  <a:lnTo>
                    <a:pt x="4979" y="171"/>
                  </a:lnTo>
                  <a:lnTo>
                    <a:pt x="4983" y="173"/>
                  </a:lnTo>
                  <a:lnTo>
                    <a:pt x="4986" y="174"/>
                  </a:lnTo>
                  <a:lnTo>
                    <a:pt x="4989" y="176"/>
                  </a:lnTo>
                  <a:lnTo>
                    <a:pt x="4992" y="178"/>
                  </a:lnTo>
                  <a:lnTo>
                    <a:pt x="4996" y="179"/>
                  </a:lnTo>
                  <a:lnTo>
                    <a:pt x="4999" y="181"/>
                  </a:lnTo>
                  <a:lnTo>
                    <a:pt x="5002" y="183"/>
                  </a:lnTo>
                  <a:lnTo>
                    <a:pt x="5006" y="184"/>
                  </a:lnTo>
                  <a:lnTo>
                    <a:pt x="5009" y="186"/>
                  </a:lnTo>
                  <a:lnTo>
                    <a:pt x="5012" y="188"/>
                  </a:lnTo>
                  <a:lnTo>
                    <a:pt x="5015" y="190"/>
                  </a:lnTo>
                  <a:lnTo>
                    <a:pt x="5019" y="192"/>
                  </a:lnTo>
                  <a:lnTo>
                    <a:pt x="5022" y="194"/>
                  </a:lnTo>
                  <a:lnTo>
                    <a:pt x="5025" y="195"/>
                  </a:lnTo>
                  <a:lnTo>
                    <a:pt x="5028" y="197"/>
                  </a:lnTo>
                  <a:lnTo>
                    <a:pt x="5032" y="199"/>
                  </a:lnTo>
                  <a:lnTo>
                    <a:pt x="5035" y="201"/>
                  </a:lnTo>
                  <a:lnTo>
                    <a:pt x="5038" y="203"/>
                  </a:lnTo>
                  <a:lnTo>
                    <a:pt x="5041" y="205"/>
                  </a:lnTo>
                  <a:lnTo>
                    <a:pt x="5045" y="207"/>
                  </a:lnTo>
                  <a:lnTo>
                    <a:pt x="5048" y="209"/>
                  </a:lnTo>
                  <a:lnTo>
                    <a:pt x="5051" y="211"/>
                  </a:lnTo>
                  <a:lnTo>
                    <a:pt x="5054" y="213"/>
                  </a:lnTo>
                  <a:lnTo>
                    <a:pt x="5058" y="215"/>
                  </a:lnTo>
                  <a:lnTo>
                    <a:pt x="5061" y="217"/>
                  </a:lnTo>
                  <a:lnTo>
                    <a:pt x="5064" y="219"/>
                  </a:lnTo>
                  <a:lnTo>
                    <a:pt x="5067" y="221"/>
                  </a:lnTo>
                  <a:lnTo>
                    <a:pt x="5071" y="223"/>
                  </a:lnTo>
                  <a:lnTo>
                    <a:pt x="5074" y="225"/>
                  </a:lnTo>
                  <a:lnTo>
                    <a:pt x="5077" y="227"/>
                  </a:lnTo>
                  <a:lnTo>
                    <a:pt x="5081" y="229"/>
                  </a:lnTo>
                  <a:lnTo>
                    <a:pt x="5084" y="231"/>
                  </a:lnTo>
                  <a:lnTo>
                    <a:pt x="5087" y="233"/>
                  </a:lnTo>
                  <a:lnTo>
                    <a:pt x="5090" y="235"/>
                  </a:lnTo>
                  <a:lnTo>
                    <a:pt x="5094" y="237"/>
                  </a:lnTo>
                  <a:lnTo>
                    <a:pt x="5097" y="239"/>
                  </a:lnTo>
                  <a:lnTo>
                    <a:pt x="5100" y="241"/>
                  </a:lnTo>
                  <a:lnTo>
                    <a:pt x="5103" y="243"/>
                  </a:lnTo>
                  <a:lnTo>
                    <a:pt x="5107" y="245"/>
                  </a:lnTo>
                  <a:lnTo>
                    <a:pt x="5110" y="246"/>
                  </a:lnTo>
                  <a:lnTo>
                    <a:pt x="5113" y="248"/>
                  </a:lnTo>
                  <a:lnTo>
                    <a:pt x="5116" y="250"/>
                  </a:lnTo>
                  <a:lnTo>
                    <a:pt x="5120" y="252"/>
                  </a:lnTo>
                  <a:lnTo>
                    <a:pt x="5123" y="254"/>
                  </a:lnTo>
                  <a:lnTo>
                    <a:pt x="5126" y="256"/>
                  </a:lnTo>
                  <a:lnTo>
                    <a:pt x="5129" y="257"/>
                  </a:lnTo>
                  <a:lnTo>
                    <a:pt x="5133" y="259"/>
                  </a:lnTo>
                  <a:lnTo>
                    <a:pt x="5136" y="261"/>
                  </a:lnTo>
                  <a:lnTo>
                    <a:pt x="5139" y="263"/>
                  </a:lnTo>
                  <a:lnTo>
                    <a:pt x="5143" y="264"/>
                  </a:lnTo>
                  <a:lnTo>
                    <a:pt x="5146" y="266"/>
                  </a:lnTo>
                  <a:lnTo>
                    <a:pt x="5149" y="268"/>
                  </a:lnTo>
                  <a:lnTo>
                    <a:pt x="5152" y="269"/>
                  </a:lnTo>
                  <a:lnTo>
                    <a:pt x="5156" y="271"/>
                  </a:lnTo>
                  <a:lnTo>
                    <a:pt x="5159" y="273"/>
                  </a:lnTo>
                  <a:lnTo>
                    <a:pt x="5162" y="274"/>
                  </a:lnTo>
                  <a:lnTo>
                    <a:pt x="5165" y="276"/>
                  </a:lnTo>
                  <a:lnTo>
                    <a:pt x="5169" y="277"/>
                  </a:lnTo>
                  <a:lnTo>
                    <a:pt x="5172" y="279"/>
                  </a:lnTo>
                  <a:lnTo>
                    <a:pt x="5175" y="280"/>
                  </a:lnTo>
                  <a:lnTo>
                    <a:pt x="5178" y="282"/>
                  </a:lnTo>
                  <a:lnTo>
                    <a:pt x="5182" y="283"/>
                  </a:lnTo>
                  <a:lnTo>
                    <a:pt x="5185" y="284"/>
                  </a:lnTo>
                  <a:lnTo>
                    <a:pt x="5188" y="286"/>
                  </a:lnTo>
                  <a:lnTo>
                    <a:pt x="5191" y="287"/>
                  </a:lnTo>
                  <a:lnTo>
                    <a:pt x="5195" y="289"/>
                  </a:lnTo>
                  <a:lnTo>
                    <a:pt x="5198" y="290"/>
                  </a:lnTo>
                  <a:lnTo>
                    <a:pt x="5201" y="291"/>
                  </a:lnTo>
                  <a:lnTo>
                    <a:pt x="5204" y="293"/>
                  </a:lnTo>
                  <a:lnTo>
                    <a:pt x="5208" y="294"/>
                  </a:lnTo>
                  <a:lnTo>
                    <a:pt x="5211" y="295"/>
                  </a:lnTo>
                  <a:lnTo>
                    <a:pt x="5214" y="296"/>
                  </a:lnTo>
                  <a:lnTo>
                    <a:pt x="5218" y="298"/>
                  </a:lnTo>
                  <a:lnTo>
                    <a:pt x="5221" y="299"/>
                  </a:lnTo>
                  <a:lnTo>
                    <a:pt x="5224" y="300"/>
                  </a:lnTo>
                  <a:lnTo>
                    <a:pt x="5227" y="301"/>
                  </a:lnTo>
                  <a:lnTo>
                    <a:pt x="5231" y="302"/>
                  </a:lnTo>
                  <a:lnTo>
                    <a:pt x="5234" y="303"/>
                  </a:lnTo>
                  <a:lnTo>
                    <a:pt x="5237" y="305"/>
                  </a:lnTo>
                  <a:lnTo>
                    <a:pt x="5240" y="306"/>
                  </a:lnTo>
                  <a:lnTo>
                    <a:pt x="5244" y="307"/>
                  </a:lnTo>
                  <a:lnTo>
                    <a:pt x="5247" y="308"/>
                  </a:lnTo>
                  <a:lnTo>
                    <a:pt x="5250" y="309"/>
                  </a:lnTo>
                  <a:lnTo>
                    <a:pt x="5253" y="310"/>
                  </a:lnTo>
                  <a:lnTo>
                    <a:pt x="5257" y="311"/>
                  </a:lnTo>
                  <a:lnTo>
                    <a:pt x="5260" y="312"/>
                  </a:lnTo>
                  <a:lnTo>
                    <a:pt x="5263" y="313"/>
                  </a:lnTo>
                  <a:lnTo>
                    <a:pt x="5266" y="314"/>
                  </a:lnTo>
                  <a:lnTo>
                    <a:pt x="5270" y="315"/>
                  </a:lnTo>
                  <a:lnTo>
                    <a:pt x="5273" y="316"/>
                  </a:lnTo>
                  <a:lnTo>
                    <a:pt x="5276" y="317"/>
                  </a:lnTo>
                  <a:lnTo>
                    <a:pt x="5279" y="318"/>
                  </a:lnTo>
                  <a:lnTo>
                    <a:pt x="5283" y="319"/>
                  </a:lnTo>
                  <a:lnTo>
                    <a:pt x="5286" y="320"/>
                  </a:lnTo>
                  <a:lnTo>
                    <a:pt x="5289" y="321"/>
                  </a:lnTo>
                  <a:lnTo>
                    <a:pt x="5293" y="322"/>
                  </a:lnTo>
                  <a:lnTo>
                    <a:pt x="5296" y="323"/>
                  </a:lnTo>
                  <a:lnTo>
                    <a:pt x="5299" y="324"/>
                  </a:lnTo>
                  <a:lnTo>
                    <a:pt x="5302" y="325"/>
                  </a:lnTo>
                  <a:lnTo>
                    <a:pt x="5306" y="326"/>
                  </a:lnTo>
                  <a:lnTo>
                    <a:pt x="5309" y="327"/>
                  </a:lnTo>
                  <a:lnTo>
                    <a:pt x="5312" y="328"/>
                  </a:lnTo>
                  <a:lnTo>
                    <a:pt x="5315" y="329"/>
                  </a:lnTo>
                  <a:lnTo>
                    <a:pt x="5319" y="330"/>
                  </a:lnTo>
                  <a:lnTo>
                    <a:pt x="5322" y="331"/>
                  </a:lnTo>
                  <a:lnTo>
                    <a:pt x="5325" y="332"/>
                  </a:lnTo>
                  <a:lnTo>
                    <a:pt x="5328" y="333"/>
                  </a:lnTo>
                  <a:lnTo>
                    <a:pt x="5332" y="334"/>
                  </a:lnTo>
                  <a:lnTo>
                    <a:pt x="5335" y="335"/>
                  </a:lnTo>
                  <a:lnTo>
                    <a:pt x="5338" y="336"/>
                  </a:lnTo>
                  <a:lnTo>
                    <a:pt x="5341" y="337"/>
                  </a:lnTo>
                  <a:lnTo>
                    <a:pt x="5345" y="338"/>
                  </a:lnTo>
                  <a:lnTo>
                    <a:pt x="5348" y="339"/>
                  </a:lnTo>
                  <a:lnTo>
                    <a:pt x="5351" y="340"/>
                  </a:lnTo>
                  <a:lnTo>
                    <a:pt x="5354" y="341"/>
                  </a:lnTo>
                  <a:lnTo>
                    <a:pt x="5358" y="342"/>
                  </a:lnTo>
                  <a:lnTo>
                    <a:pt x="5361" y="343"/>
                  </a:lnTo>
                  <a:lnTo>
                    <a:pt x="5364" y="344"/>
                  </a:lnTo>
                  <a:lnTo>
                    <a:pt x="5368" y="345"/>
                  </a:lnTo>
                  <a:lnTo>
                    <a:pt x="5371" y="346"/>
                  </a:lnTo>
                  <a:lnTo>
                    <a:pt x="5374" y="347"/>
                  </a:lnTo>
                  <a:lnTo>
                    <a:pt x="5377" y="348"/>
                  </a:lnTo>
                  <a:lnTo>
                    <a:pt x="5381" y="349"/>
                  </a:lnTo>
                  <a:lnTo>
                    <a:pt x="5384" y="350"/>
                  </a:lnTo>
                  <a:lnTo>
                    <a:pt x="5387" y="351"/>
                  </a:lnTo>
                  <a:lnTo>
                    <a:pt x="5390" y="352"/>
                  </a:lnTo>
                  <a:lnTo>
                    <a:pt x="5394" y="353"/>
                  </a:lnTo>
                  <a:lnTo>
                    <a:pt x="5397" y="354"/>
                  </a:lnTo>
                  <a:lnTo>
                    <a:pt x="5400" y="355"/>
                  </a:lnTo>
                  <a:lnTo>
                    <a:pt x="5403" y="356"/>
                  </a:lnTo>
                  <a:lnTo>
                    <a:pt x="5407" y="357"/>
                  </a:lnTo>
                  <a:lnTo>
                    <a:pt x="5410" y="358"/>
                  </a:lnTo>
                  <a:lnTo>
                    <a:pt x="5413" y="359"/>
                  </a:lnTo>
                  <a:lnTo>
                    <a:pt x="5416" y="360"/>
                  </a:lnTo>
                  <a:lnTo>
                    <a:pt x="5420" y="361"/>
                  </a:lnTo>
                  <a:lnTo>
                    <a:pt x="5423" y="362"/>
                  </a:lnTo>
                  <a:lnTo>
                    <a:pt x="5426" y="363"/>
                  </a:lnTo>
                  <a:lnTo>
                    <a:pt x="5429" y="363"/>
                  </a:lnTo>
                  <a:lnTo>
                    <a:pt x="5433" y="364"/>
                  </a:lnTo>
                  <a:lnTo>
                    <a:pt x="5436" y="365"/>
                  </a:lnTo>
                  <a:lnTo>
                    <a:pt x="5439" y="366"/>
                  </a:lnTo>
                  <a:lnTo>
                    <a:pt x="5443" y="367"/>
                  </a:lnTo>
                  <a:lnTo>
                    <a:pt x="5446" y="368"/>
                  </a:lnTo>
                  <a:lnTo>
                    <a:pt x="5449" y="369"/>
                  </a:lnTo>
                  <a:lnTo>
                    <a:pt x="5452" y="370"/>
                  </a:lnTo>
                  <a:lnTo>
                    <a:pt x="5456" y="371"/>
                  </a:lnTo>
                  <a:lnTo>
                    <a:pt x="5459" y="372"/>
                  </a:lnTo>
                  <a:lnTo>
                    <a:pt x="5462" y="373"/>
                  </a:lnTo>
                  <a:lnTo>
                    <a:pt x="5465" y="374"/>
                  </a:lnTo>
                  <a:lnTo>
                    <a:pt x="5469" y="374"/>
                  </a:lnTo>
                  <a:lnTo>
                    <a:pt x="5472" y="375"/>
                  </a:lnTo>
                  <a:lnTo>
                    <a:pt x="5475" y="376"/>
                  </a:lnTo>
                  <a:lnTo>
                    <a:pt x="5478" y="377"/>
                  </a:lnTo>
                  <a:lnTo>
                    <a:pt x="5482" y="377"/>
                  </a:lnTo>
                  <a:lnTo>
                    <a:pt x="5485" y="378"/>
                  </a:lnTo>
                  <a:lnTo>
                    <a:pt x="5488" y="379"/>
                  </a:lnTo>
                  <a:lnTo>
                    <a:pt x="5491" y="380"/>
                  </a:lnTo>
                  <a:lnTo>
                    <a:pt x="5495" y="380"/>
                  </a:lnTo>
                  <a:lnTo>
                    <a:pt x="5498" y="381"/>
                  </a:lnTo>
                  <a:lnTo>
                    <a:pt x="5501" y="382"/>
                  </a:lnTo>
                  <a:lnTo>
                    <a:pt x="5505" y="383"/>
                  </a:lnTo>
                  <a:lnTo>
                    <a:pt x="5508" y="383"/>
                  </a:lnTo>
                  <a:lnTo>
                    <a:pt x="5511" y="384"/>
                  </a:lnTo>
                  <a:lnTo>
                    <a:pt x="5514" y="384"/>
                  </a:lnTo>
                  <a:lnTo>
                    <a:pt x="5518" y="385"/>
                  </a:lnTo>
                  <a:lnTo>
                    <a:pt x="5521" y="386"/>
                  </a:lnTo>
                  <a:lnTo>
                    <a:pt x="5524" y="386"/>
                  </a:lnTo>
                  <a:lnTo>
                    <a:pt x="5527" y="387"/>
                  </a:lnTo>
                  <a:lnTo>
                    <a:pt x="5531" y="387"/>
                  </a:lnTo>
                  <a:lnTo>
                    <a:pt x="5534" y="388"/>
                  </a:lnTo>
                  <a:lnTo>
                    <a:pt x="5537" y="389"/>
                  </a:lnTo>
                  <a:lnTo>
                    <a:pt x="5540" y="389"/>
                  </a:lnTo>
                  <a:lnTo>
                    <a:pt x="5544" y="390"/>
                  </a:lnTo>
                  <a:lnTo>
                    <a:pt x="5547" y="390"/>
                  </a:lnTo>
                  <a:lnTo>
                    <a:pt x="5550" y="390"/>
                  </a:lnTo>
                  <a:lnTo>
                    <a:pt x="5553" y="391"/>
                  </a:lnTo>
                  <a:lnTo>
                    <a:pt x="5557" y="391"/>
                  </a:lnTo>
                  <a:lnTo>
                    <a:pt x="5560" y="391"/>
                  </a:lnTo>
                  <a:lnTo>
                    <a:pt x="5563" y="392"/>
                  </a:lnTo>
                  <a:lnTo>
                    <a:pt x="5566" y="392"/>
                  </a:lnTo>
                  <a:lnTo>
                    <a:pt x="5570" y="392"/>
                  </a:lnTo>
                  <a:lnTo>
                    <a:pt x="5573" y="393"/>
                  </a:lnTo>
                  <a:lnTo>
                    <a:pt x="5576" y="393"/>
                  </a:lnTo>
                  <a:lnTo>
                    <a:pt x="5580" y="393"/>
                  </a:lnTo>
                  <a:lnTo>
                    <a:pt x="5583" y="393"/>
                  </a:lnTo>
                  <a:lnTo>
                    <a:pt x="5586" y="394"/>
                  </a:lnTo>
                  <a:lnTo>
                    <a:pt x="5589" y="394"/>
                  </a:lnTo>
                  <a:lnTo>
                    <a:pt x="5593" y="394"/>
                  </a:lnTo>
                  <a:lnTo>
                    <a:pt x="5596" y="394"/>
                  </a:lnTo>
                  <a:lnTo>
                    <a:pt x="5599" y="394"/>
                  </a:lnTo>
                  <a:lnTo>
                    <a:pt x="5602" y="395"/>
                  </a:lnTo>
                  <a:lnTo>
                    <a:pt x="5606" y="395"/>
                  </a:lnTo>
                  <a:lnTo>
                    <a:pt x="5609" y="395"/>
                  </a:lnTo>
                  <a:lnTo>
                    <a:pt x="5612" y="395"/>
                  </a:lnTo>
                  <a:lnTo>
                    <a:pt x="5615" y="395"/>
                  </a:lnTo>
                  <a:lnTo>
                    <a:pt x="5619" y="395"/>
                  </a:lnTo>
                  <a:lnTo>
                    <a:pt x="5622" y="395"/>
                  </a:lnTo>
                  <a:lnTo>
                    <a:pt x="5625" y="395"/>
                  </a:lnTo>
                  <a:lnTo>
                    <a:pt x="5628" y="395"/>
                  </a:lnTo>
                  <a:lnTo>
                    <a:pt x="5632" y="395"/>
                  </a:lnTo>
                  <a:lnTo>
                    <a:pt x="5635" y="395"/>
                  </a:lnTo>
                  <a:lnTo>
                    <a:pt x="5638" y="395"/>
                  </a:lnTo>
                  <a:lnTo>
                    <a:pt x="5641" y="395"/>
                  </a:lnTo>
                  <a:lnTo>
                    <a:pt x="5645" y="395"/>
                  </a:lnTo>
                  <a:lnTo>
                    <a:pt x="5648" y="395"/>
                  </a:lnTo>
                  <a:lnTo>
                    <a:pt x="5651" y="395"/>
                  </a:lnTo>
                  <a:lnTo>
                    <a:pt x="5655" y="395"/>
                  </a:lnTo>
                  <a:lnTo>
                    <a:pt x="5658" y="395"/>
                  </a:lnTo>
                  <a:lnTo>
                    <a:pt x="5661" y="395"/>
                  </a:lnTo>
                  <a:lnTo>
                    <a:pt x="5664" y="395"/>
                  </a:lnTo>
                  <a:lnTo>
                    <a:pt x="5668" y="395"/>
                  </a:lnTo>
                  <a:lnTo>
                    <a:pt x="5671" y="395"/>
                  </a:lnTo>
                  <a:lnTo>
                    <a:pt x="5674" y="395"/>
                  </a:lnTo>
                  <a:lnTo>
                    <a:pt x="5677" y="395"/>
                  </a:lnTo>
                  <a:lnTo>
                    <a:pt x="5681" y="395"/>
                  </a:lnTo>
                  <a:lnTo>
                    <a:pt x="5684" y="395"/>
                  </a:lnTo>
                  <a:lnTo>
                    <a:pt x="5687" y="395"/>
                  </a:lnTo>
                  <a:lnTo>
                    <a:pt x="5690" y="395"/>
                  </a:lnTo>
                  <a:lnTo>
                    <a:pt x="5694" y="395"/>
                  </a:lnTo>
                  <a:lnTo>
                    <a:pt x="5697" y="394"/>
                  </a:lnTo>
                  <a:lnTo>
                    <a:pt x="5700" y="394"/>
                  </a:lnTo>
                  <a:lnTo>
                    <a:pt x="5703" y="394"/>
                  </a:lnTo>
                  <a:lnTo>
                    <a:pt x="5707" y="394"/>
                  </a:lnTo>
                  <a:lnTo>
                    <a:pt x="5710" y="394"/>
                  </a:lnTo>
                  <a:lnTo>
                    <a:pt x="5713" y="394"/>
                  </a:lnTo>
                  <a:lnTo>
                    <a:pt x="5716" y="394"/>
                  </a:lnTo>
                  <a:lnTo>
                    <a:pt x="5720" y="394"/>
                  </a:lnTo>
                  <a:lnTo>
                    <a:pt x="5723" y="394"/>
                  </a:lnTo>
                  <a:lnTo>
                    <a:pt x="5726" y="394"/>
                  </a:lnTo>
                  <a:lnTo>
                    <a:pt x="5730" y="394"/>
                  </a:lnTo>
                  <a:lnTo>
                    <a:pt x="5733" y="393"/>
                  </a:lnTo>
                  <a:lnTo>
                    <a:pt x="5736" y="393"/>
                  </a:lnTo>
                  <a:lnTo>
                    <a:pt x="5739" y="393"/>
                  </a:lnTo>
                  <a:lnTo>
                    <a:pt x="5743" y="393"/>
                  </a:lnTo>
                  <a:lnTo>
                    <a:pt x="5746" y="393"/>
                  </a:lnTo>
                  <a:lnTo>
                    <a:pt x="5749" y="393"/>
                  </a:lnTo>
                  <a:lnTo>
                    <a:pt x="5752" y="393"/>
                  </a:lnTo>
                  <a:lnTo>
                    <a:pt x="5756" y="393"/>
                  </a:lnTo>
                  <a:lnTo>
                    <a:pt x="5759" y="393"/>
                  </a:lnTo>
                  <a:lnTo>
                    <a:pt x="5762" y="393"/>
                  </a:lnTo>
                  <a:lnTo>
                    <a:pt x="5765" y="393"/>
                  </a:lnTo>
                  <a:lnTo>
                    <a:pt x="5769" y="393"/>
                  </a:lnTo>
                  <a:lnTo>
                    <a:pt x="5772" y="393"/>
                  </a:lnTo>
                  <a:lnTo>
                    <a:pt x="5775" y="393"/>
                  </a:lnTo>
                  <a:lnTo>
                    <a:pt x="5778" y="393"/>
                  </a:lnTo>
                  <a:lnTo>
                    <a:pt x="5782" y="393"/>
                  </a:lnTo>
                  <a:lnTo>
                    <a:pt x="5785" y="393"/>
                  </a:lnTo>
                  <a:lnTo>
                    <a:pt x="5788" y="393"/>
                  </a:lnTo>
                  <a:lnTo>
                    <a:pt x="5791" y="393"/>
                  </a:lnTo>
                  <a:lnTo>
                    <a:pt x="5795" y="393"/>
                  </a:lnTo>
                  <a:lnTo>
                    <a:pt x="5798" y="393"/>
                  </a:lnTo>
                  <a:lnTo>
                    <a:pt x="5801" y="393"/>
                  </a:lnTo>
                  <a:lnTo>
                    <a:pt x="5805" y="393"/>
                  </a:lnTo>
                  <a:lnTo>
                    <a:pt x="5808" y="393"/>
                  </a:lnTo>
                  <a:lnTo>
                    <a:pt x="5811" y="393"/>
                  </a:lnTo>
                  <a:lnTo>
                    <a:pt x="5814" y="393"/>
                  </a:lnTo>
                  <a:lnTo>
                    <a:pt x="5818" y="393"/>
                  </a:lnTo>
                  <a:lnTo>
                    <a:pt x="5821" y="393"/>
                  </a:lnTo>
                  <a:lnTo>
                    <a:pt x="5824" y="393"/>
                  </a:lnTo>
                  <a:lnTo>
                    <a:pt x="5827" y="393"/>
                  </a:lnTo>
                  <a:lnTo>
                    <a:pt x="5831" y="393"/>
                  </a:lnTo>
                  <a:lnTo>
                    <a:pt x="5834" y="393"/>
                  </a:lnTo>
                  <a:lnTo>
                    <a:pt x="5837" y="393"/>
                  </a:lnTo>
                  <a:lnTo>
                    <a:pt x="5840" y="393"/>
                  </a:lnTo>
                  <a:lnTo>
                    <a:pt x="5844" y="393"/>
                  </a:lnTo>
                  <a:lnTo>
                    <a:pt x="5847" y="393"/>
                  </a:lnTo>
                  <a:lnTo>
                    <a:pt x="5850" y="393"/>
                  </a:lnTo>
                  <a:lnTo>
                    <a:pt x="5853" y="393"/>
                  </a:lnTo>
                  <a:lnTo>
                    <a:pt x="5857" y="393"/>
                  </a:lnTo>
                  <a:lnTo>
                    <a:pt x="5860" y="393"/>
                  </a:lnTo>
                  <a:lnTo>
                    <a:pt x="5863" y="393"/>
                  </a:lnTo>
                  <a:lnTo>
                    <a:pt x="5867" y="393"/>
                  </a:lnTo>
                  <a:lnTo>
                    <a:pt x="5870" y="393"/>
                  </a:lnTo>
                  <a:lnTo>
                    <a:pt x="5873" y="393"/>
                  </a:lnTo>
                  <a:lnTo>
                    <a:pt x="5876" y="393"/>
                  </a:lnTo>
                  <a:lnTo>
                    <a:pt x="5880" y="392"/>
                  </a:lnTo>
                  <a:lnTo>
                    <a:pt x="5883" y="392"/>
                  </a:lnTo>
                  <a:lnTo>
                    <a:pt x="5886" y="392"/>
                  </a:lnTo>
                  <a:lnTo>
                    <a:pt x="5889" y="392"/>
                  </a:lnTo>
                  <a:lnTo>
                    <a:pt x="5893" y="392"/>
                  </a:lnTo>
                  <a:lnTo>
                    <a:pt x="5896" y="392"/>
                  </a:lnTo>
                  <a:lnTo>
                    <a:pt x="5899" y="392"/>
                  </a:lnTo>
                  <a:lnTo>
                    <a:pt x="5902" y="392"/>
                  </a:lnTo>
                  <a:lnTo>
                    <a:pt x="5906" y="392"/>
                  </a:lnTo>
                  <a:lnTo>
                    <a:pt x="5909" y="392"/>
                  </a:lnTo>
                  <a:lnTo>
                    <a:pt x="5912" y="392"/>
                  </a:lnTo>
                  <a:lnTo>
                    <a:pt x="5915" y="392"/>
                  </a:lnTo>
                  <a:lnTo>
                    <a:pt x="5919" y="392"/>
                  </a:lnTo>
                  <a:lnTo>
                    <a:pt x="5922" y="392"/>
                  </a:lnTo>
                  <a:lnTo>
                    <a:pt x="5925" y="392"/>
                  </a:lnTo>
                  <a:lnTo>
                    <a:pt x="5928" y="392"/>
                  </a:lnTo>
                  <a:lnTo>
                    <a:pt x="5932" y="391"/>
                  </a:lnTo>
                  <a:lnTo>
                    <a:pt x="5935" y="391"/>
                  </a:lnTo>
                  <a:lnTo>
                    <a:pt x="5938" y="391"/>
                  </a:lnTo>
                  <a:lnTo>
                    <a:pt x="5942" y="391"/>
                  </a:lnTo>
                  <a:lnTo>
                    <a:pt x="5945" y="391"/>
                  </a:lnTo>
                  <a:lnTo>
                    <a:pt x="5948" y="391"/>
                  </a:lnTo>
                  <a:lnTo>
                    <a:pt x="5951" y="391"/>
                  </a:lnTo>
                  <a:lnTo>
                    <a:pt x="5955" y="391"/>
                  </a:lnTo>
                  <a:lnTo>
                    <a:pt x="5958" y="390"/>
                  </a:lnTo>
                  <a:lnTo>
                    <a:pt x="5961" y="390"/>
                  </a:lnTo>
                  <a:lnTo>
                    <a:pt x="5964" y="390"/>
                  </a:lnTo>
                  <a:lnTo>
                    <a:pt x="5968" y="390"/>
                  </a:lnTo>
                  <a:lnTo>
                    <a:pt x="5971" y="390"/>
                  </a:lnTo>
                  <a:lnTo>
                    <a:pt x="5974" y="390"/>
                  </a:lnTo>
                  <a:lnTo>
                    <a:pt x="5977" y="389"/>
                  </a:lnTo>
                  <a:lnTo>
                    <a:pt x="5981" y="389"/>
                  </a:lnTo>
                  <a:lnTo>
                    <a:pt x="5984" y="389"/>
                  </a:lnTo>
                  <a:lnTo>
                    <a:pt x="5987" y="389"/>
                  </a:lnTo>
                  <a:lnTo>
                    <a:pt x="5990" y="389"/>
                  </a:lnTo>
                  <a:lnTo>
                    <a:pt x="5994" y="388"/>
                  </a:lnTo>
                  <a:lnTo>
                    <a:pt x="5997" y="388"/>
                  </a:lnTo>
                  <a:lnTo>
                    <a:pt x="6000" y="388"/>
                  </a:lnTo>
                  <a:lnTo>
                    <a:pt x="6003" y="388"/>
                  </a:lnTo>
                  <a:lnTo>
                    <a:pt x="6007" y="388"/>
                  </a:lnTo>
                  <a:lnTo>
                    <a:pt x="6010" y="388"/>
                  </a:lnTo>
                  <a:lnTo>
                    <a:pt x="6013" y="387"/>
                  </a:lnTo>
                  <a:lnTo>
                    <a:pt x="6017" y="387"/>
                  </a:lnTo>
                  <a:lnTo>
                    <a:pt x="6020" y="387"/>
                  </a:lnTo>
                  <a:lnTo>
                    <a:pt x="6023" y="387"/>
                  </a:lnTo>
                  <a:lnTo>
                    <a:pt x="6026" y="387"/>
                  </a:lnTo>
                  <a:lnTo>
                    <a:pt x="6030" y="386"/>
                  </a:lnTo>
                  <a:lnTo>
                    <a:pt x="6033" y="386"/>
                  </a:lnTo>
                  <a:lnTo>
                    <a:pt x="6036" y="386"/>
                  </a:lnTo>
                  <a:lnTo>
                    <a:pt x="6039" y="386"/>
                  </a:lnTo>
                  <a:lnTo>
                    <a:pt x="6043" y="386"/>
                  </a:lnTo>
                  <a:lnTo>
                    <a:pt x="6046" y="386"/>
                  </a:lnTo>
                  <a:lnTo>
                    <a:pt x="6049" y="386"/>
                  </a:lnTo>
                  <a:lnTo>
                    <a:pt x="6052" y="385"/>
                  </a:lnTo>
                  <a:lnTo>
                    <a:pt x="6056" y="385"/>
                  </a:lnTo>
                  <a:lnTo>
                    <a:pt x="6059" y="385"/>
                  </a:lnTo>
                  <a:lnTo>
                    <a:pt x="6062" y="385"/>
                  </a:lnTo>
                  <a:lnTo>
                    <a:pt x="6065" y="385"/>
                  </a:lnTo>
                  <a:lnTo>
                    <a:pt x="6069" y="385"/>
                  </a:lnTo>
                  <a:lnTo>
                    <a:pt x="6072" y="385"/>
                  </a:lnTo>
                  <a:lnTo>
                    <a:pt x="6075" y="384"/>
                  </a:lnTo>
                  <a:lnTo>
                    <a:pt x="6078" y="384"/>
                  </a:lnTo>
                  <a:lnTo>
                    <a:pt x="6082" y="384"/>
                  </a:lnTo>
                  <a:lnTo>
                    <a:pt x="6085" y="384"/>
                  </a:lnTo>
                  <a:lnTo>
                    <a:pt x="6088" y="384"/>
                  </a:lnTo>
                  <a:lnTo>
                    <a:pt x="6092" y="384"/>
                  </a:lnTo>
                  <a:lnTo>
                    <a:pt x="6095" y="384"/>
                  </a:lnTo>
                  <a:lnTo>
                    <a:pt x="6098" y="384"/>
                  </a:lnTo>
                  <a:lnTo>
                    <a:pt x="6101" y="384"/>
                  </a:lnTo>
                  <a:lnTo>
                    <a:pt x="6105" y="384"/>
                  </a:lnTo>
                  <a:lnTo>
                    <a:pt x="6108" y="384"/>
                  </a:lnTo>
                  <a:lnTo>
                    <a:pt x="6111" y="384"/>
                  </a:lnTo>
                  <a:lnTo>
                    <a:pt x="6114" y="384"/>
                  </a:lnTo>
                  <a:lnTo>
                    <a:pt x="6118" y="384"/>
                  </a:lnTo>
                  <a:lnTo>
                    <a:pt x="6121" y="384"/>
                  </a:lnTo>
                  <a:lnTo>
                    <a:pt x="6124" y="384"/>
                  </a:lnTo>
                  <a:lnTo>
                    <a:pt x="6127" y="384"/>
                  </a:lnTo>
                  <a:lnTo>
                    <a:pt x="6131" y="384"/>
                  </a:lnTo>
                  <a:lnTo>
                    <a:pt x="6134" y="384"/>
                  </a:lnTo>
                  <a:lnTo>
                    <a:pt x="6137" y="384"/>
                  </a:lnTo>
                  <a:lnTo>
                    <a:pt x="6140" y="384"/>
                  </a:lnTo>
                  <a:lnTo>
                    <a:pt x="6144" y="384"/>
                  </a:lnTo>
                  <a:lnTo>
                    <a:pt x="6147" y="384"/>
                  </a:lnTo>
                  <a:lnTo>
                    <a:pt x="6150" y="384"/>
                  </a:lnTo>
                  <a:lnTo>
                    <a:pt x="6153" y="384"/>
                  </a:lnTo>
                  <a:lnTo>
                    <a:pt x="6157" y="384"/>
                  </a:lnTo>
                  <a:lnTo>
                    <a:pt x="6160" y="384"/>
                  </a:lnTo>
                  <a:lnTo>
                    <a:pt x="6163" y="384"/>
                  </a:lnTo>
                  <a:lnTo>
                    <a:pt x="6167" y="384"/>
                  </a:lnTo>
                  <a:lnTo>
                    <a:pt x="6170" y="384"/>
                  </a:lnTo>
                  <a:lnTo>
                    <a:pt x="6173" y="384"/>
                  </a:lnTo>
                  <a:lnTo>
                    <a:pt x="6176" y="384"/>
                  </a:lnTo>
                  <a:lnTo>
                    <a:pt x="6180" y="384"/>
                  </a:lnTo>
                  <a:lnTo>
                    <a:pt x="6183" y="384"/>
                  </a:lnTo>
                  <a:lnTo>
                    <a:pt x="6186" y="384"/>
                  </a:lnTo>
                  <a:lnTo>
                    <a:pt x="6189" y="384"/>
                  </a:lnTo>
                  <a:lnTo>
                    <a:pt x="6193" y="384"/>
                  </a:lnTo>
                  <a:lnTo>
                    <a:pt x="6196" y="384"/>
                  </a:lnTo>
                  <a:lnTo>
                    <a:pt x="6199" y="384"/>
                  </a:lnTo>
                  <a:lnTo>
                    <a:pt x="6202" y="384"/>
                  </a:lnTo>
                  <a:lnTo>
                    <a:pt x="6206" y="383"/>
                  </a:lnTo>
                  <a:lnTo>
                    <a:pt x="6209" y="383"/>
                  </a:lnTo>
                  <a:lnTo>
                    <a:pt x="6212" y="383"/>
                  </a:lnTo>
                  <a:lnTo>
                    <a:pt x="6215" y="383"/>
                  </a:lnTo>
                  <a:lnTo>
                    <a:pt x="6219" y="383"/>
                  </a:lnTo>
                  <a:lnTo>
                    <a:pt x="6222" y="383"/>
                  </a:lnTo>
                  <a:lnTo>
                    <a:pt x="6225" y="383"/>
                  </a:lnTo>
                  <a:lnTo>
                    <a:pt x="6229" y="383"/>
                  </a:lnTo>
                  <a:lnTo>
                    <a:pt x="6232" y="383"/>
                  </a:lnTo>
                  <a:lnTo>
                    <a:pt x="6235" y="382"/>
                  </a:lnTo>
                  <a:lnTo>
                    <a:pt x="6238" y="382"/>
                  </a:lnTo>
                  <a:lnTo>
                    <a:pt x="6242" y="382"/>
                  </a:lnTo>
                  <a:lnTo>
                    <a:pt x="6245" y="382"/>
                  </a:lnTo>
                  <a:lnTo>
                    <a:pt x="6248" y="382"/>
                  </a:lnTo>
                  <a:lnTo>
                    <a:pt x="6251" y="381"/>
                  </a:lnTo>
                  <a:lnTo>
                    <a:pt x="6255" y="381"/>
                  </a:lnTo>
                  <a:lnTo>
                    <a:pt x="6258" y="381"/>
                  </a:lnTo>
                  <a:lnTo>
                    <a:pt x="6261" y="381"/>
                  </a:lnTo>
                  <a:lnTo>
                    <a:pt x="6264" y="380"/>
                  </a:lnTo>
                  <a:lnTo>
                    <a:pt x="6268" y="380"/>
                  </a:lnTo>
                  <a:lnTo>
                    <a:pt x="6271" y="380"/>
                  </a:lnTo>
                  <a:lnTo>
                    <a:pt x="6274" y="379"/>
                  </a:lnTo>
                  <a:lnTo>
                    <a:pt x="6277" y="379"/>
                  </a:lnTo>
                  <a:lnTo>
                    <a:pt x="6281" y="379"/>
                  </a:lnTo>
                  <a:lnTo>
                    <a:pt x="6284" y="378"/>
                  </a:lnTo>
                  <a:lnTo>
                    <a:pt x="6287" y="378"/>
                  </a:lnTo>
                  <a:lnTo>
                    <a:pt x="6290" y="377"/>
                  </a:lnTo>
                  <a:lnTo>
                    <a:pt x="6294" y="377"/>
                  </a:lnTo>
                  <a:lnTo>
                    <a:pt x="6297" y="376"/>
                  </a:lnTo>
                  <a:lnTo>
                    <a:pt x="6300" y="376"/>
                  </a:lnTo>
                  <a:lnTo>
                    <a:pt x="6304" y="375"/>
                  </a:lnTo>
                  <a:lnTo>
                    <a:pt x="6307" y="374"/>
                  </a:lnTo>
                  <a:lnTo>
                    <a:pt x="6310" y="374"/>
                  </a:lnTo>
                  <a:lnTo>
                    <a:pt x="6313" y="373"/>
                  </a:lnTo>
                  <a:lnTo>
                    <a:pt x="6317" y="373"/>
                  </a:lnTo>
                  <a:lnTo>
                    <a:pt x="6320" y="372"/>
                  </a:lnTo>
                  <a:lnTo>
                    <a:pt x="6323" y="371"/>
                  </a:lnTo>
                  <a:lnTo>
                    <a:pt x="6326" y="371"/>
                  </a:lnTo>
                  <a:lnTo>
                    <a:pt x="6330" y="370"/>
                  </a:lnTo>
                  <a:lnTo>
                    <a:pt x="6333" y="369"/>
                  </a:lnTo>
                  <a:lnTo>
                    <a:pt x="6336" y="369"/>
                  </a:lnTo>
                  <a:lnTo>
                    <a:pt x="6339" y="368"/>
                  </a:lnTo>
                  <a:lnTo>
                    <a:pt x="6343" y="367"/>
                  </a:lnTo>
                  <a:lnTo>
                    <a:pt x="6346" y="366"/>
                  </a:lnTo>
                  <a:lnTo>
                    <a:pt x="6349" y="366"/>
                  </a:lnTo>
                  <a:lnTo>
                    <a:pt x="6352" y="365"/>
                  </a:lnTo>
                  <a:lnTo>
                    <a:pt x="6356" y="364"/>
                  </a:lnTo>
                  <a:lnTo>
                    <a:pt x="6359" y="363"/>
                  </a:lnTo>
                  <a:lnTo>
                    <a:pt x="6362" y="362"/>
                  </a:lnTo>
                  <a:lnTo>
                    <a:pt x="6365" y="362"/>
                  </a:lnTo>
                  <a:lnTo>
                    <a:pt x="6369" y="361"/>
                  </a:lnTo>
                  <a:lnTo>
                    <a:pt x="6372" y="360"/>
                  </a:lnTo>
                  <a:lnTo>
                    <a:pt x="6375" y="359"/>
                  </a:lnTo>
                  <a:lnTo>
                    <a:pt x="6379" y="358"/>
                  </a:lnTo>
                  <a:lnTo>
                    <a:pt x="6382" y="357"/>
                  </a:lnTo>
                  <a:lnTo>
                    <a:pt x="6385" y="356"/>
                  </a:lnTo>
                  <a:lnTo>
                    <a:pt x="6388" y="356"/>
                  </a:lnTo>
                  <a:lnTo>
                    <a:pt x="6392" y="355"/>
                  </a:lnTo>
                  <a:lnTo>
                    <a:pt x="6395" y="354"/>
                  </a:lnTo>
                  <a:lnTo>
                    <a:pt x="6398" y="353"/>
                  </a:lnTo>
                  <a:lnTo>
                    <a:pt x="6401" y="352"/>
                  </a:lnTo>
                  <a:lnTo>
                    <a:pt x="6405" y="351"/>
                  </a:lnTo>
                  <a:lnTo>
                    <a:pt x="6408" y="350"/>
                  </a:lnTo>
                  <a:lnTo>
                    <a:pt x="6411" y="350"/>
                  </a:lnTo>
                  <a:lnTo>
                    <a:pt x="6414" y="349"/>
                  </a:lnTo>
                  <a:lnTo>
                    <a:pt x="6418" y="348"/>
                  </a:lnTo>
                  <a:lnTo>
                    <a:pt x="6421" y="347"/>
                  </a:lnTo>
                  <a:lnTo>
                    <a:pt x="6424" y="346"/>
                  </a:lnTo>
                  <a:lnTo>
                    <a:pt x="6427" y="345"/>
                  </a:lnTo>
                  <a:lnTo>
                    <a:pt x="6431" y="345"/>
                  </a:lnTo>
                  <a:lnTo>
                    <a:pt x="6434" y="344"/>
                  </a:lnTo>
                  <a:lnTo>
                    <a:pt x="6437" y="343"/>
                  </a:lnTo>
                  <a:lnTo>
                    <a:pt x="6440" y="342"/>
                  </a:lnTo>
                  <a:lnTo>
                    <a:pt x="6444" y="342"/>
                  </a:lnTo>
                  <a:lnTo>
                    <a:pt x="6447" y="341"/>
                  </a:lnTo>
                  <a:lnTo>
                    <a:pt x="6450" y="340"/>
                  </a:lnTo>
                  <a:lnTo>
                    <a:pt x="6454" y="339"/>
                  </a:lnTo>
                  <a:lnTo>
                    <a:pt x="6457" y="339"/>
                  </a:lnTo>
                  <a:lnTo>
                    <a:pt x="6460" y="338"/>
                  </a:lnTo>
                  <a:lnTo>
                    <a:pt x="6463" y="338"/>
                  </a:lnTo>
                  <a:lnTo>
                    <a:pt x="6467" y="337"/>
                  </a:lnTo>
                  <a:lnTo>
                    <a:pt x="6470" y="336"/>
                  </a:lnTo>
                  <a:lnTo>
                    <a:pt x="6473" y="336"/>
                  </a:lnTo>
                  <a:lnTo>
                    <a:pt x="6476" y="335"/>
                  </a:lnTo>
                  <a:lnTo>
                    <a:pt x="6480" y="335"/>
                  </a:lnTo>
                  <a:lnTo>
                    <a:pt x="6483" y="334"/>
                  </a:lnTo>
                  <a:lnTo>
                    <a:pt x="6486" y="334"/>
                  </a:lnTo>
                  <a:lnTo>
                    <a:pt x="6489" y="333"/>
                  </a:lnTo>
                  <a:lnTo>
                    <a:pt x="6493" y="333"/>
                  </a:lnTo>
                  <a:lnTo>
                    <a:pt x="6496" y="332"/>
                  </a:lnTo>
                  <a:lnTo>
                    <a:pt x="6499" y="332"/>
                  </a:lnTo>
                  <a:lnTo>
                    <a:pt x="6502" y="332"/>
                  </a:lnTo>
                  <a:lnTo>
                    <a:pt x="6506" y="331"/>
                  </a:lnTo>
                  <a:lnTo>
                    <a:pt x="6509" y="331"/>
                  </a:lnTo>
                  <a:lnTo>
                    <a:pt x="6512" y="330"/>
                  </a:lnTo>
                  <a:lnTo>
                    <a:pt x="6515" y="330"/>
                  </a:lnTo>
                  <a:lnTo>
                    <a:pt x="6519" y="330"/>
                  </a:lnTo>
                  <a:lnTo>
                    <a:pt x="6522" y="330"/>
                  </a:lnTo>
                  <a:lnTo>
                    <a:pt x="6525" y="329"/>
                  </a:lnTo>
                  <a:lnTo>
                    <a:pt x="6529" y="329"/>
                  </a:lnTo>
                  <a:lnTo>
                    <a:pt x="6532" y="329"/>
                  </a:lnTo>
                  <a:lnTo>
                    <a:pt x="6535" y="329"/>
                  </a:lnTo>
                  <a:lnTo>
                    <a:pt x="6538" y="329"/>
                  </a:lnTo>
                  <a:lnTo>
                    <a:pt x="6542" y="329"/>
                  </a:lnTo>
                  <a:lnTo>
                    <a:pt x="6545" y="328"/>
                  </a:lnTo>
                  <a:lnTo>
                    <a:pt x="6548" y="328"/>
                  </a:lnTo>
                  <a:lnTo>
                    <a:pt x="6551" y="328"/>
                  </a:lnTo>
                  <a:lnTo>
                    <a:pt x="6555" y="328"/>
                  </a:lnTo>
                  <a:lnTo>
                    <a:pt x="6558" y="328"/>
                  </a:lnTo>
                  <a:lnTo>
                    <a:pt x="6561" y="328"/>
                  </a:lnTo>
                  <a:lnTo>
                    <a:pt x="6564" y="328"/>
                  </a:lnTo>
                  <a:lnTo>
                    <a:pt x="6568" y="328"/>
                  </a:lnTo>
                  <a:lnTo>
                    <a:pt x="6571" y="328"/>
                  </a:lnTo>
                  <a:lnTo>
                    <a:pt x="6574" y="328"/>
                  </a:lnTo>
                  <a:lnTo>
                    <a:pt x="6577" y="328"/>
                  </a:lnTo>
                  <a:lnTo>
                    <a:pt x="6581" y="328"/>
                  </a:lnTo>
                  <a:lnTo>
                    <a:pt x="6584" y="328"/>
                  </a:lnTo>
                  <a:lnTo>
                    <a:pt x="6587" y="328"/>
                  </a:lnTo>
                  <a:lnTo>
                    <a:pt x="6591" y="328"/>
                  </a:lnTo>
                  <a:lnTo>
                    <a:pt x="6594" y="328"/>
                  </a:lnTo>
                  <a:lnTo>
                    <a:pt x="6597" y="328"/>
                  </a:lnTo>
                  <a:lnTo>
                    <a:pt x="6600" y="328"/>
                  </a:lnTo>
                  <a:lnTo>
                    <a:pt x="6604" y="328"/>
                  </a:lnTo>
                  <a:lnTo>
                    <a:pt x="6607" y="328"/>
                  </a:lnTo>
                  <a:lnTo>
                    <a:pt x="6610" y="328"/>
                  </a:lnTo>
                  <a:lnTo>
                    <a:pt x="6613" y="328"/>
                  </a:lnTo>
                  <a:lnTo>
                    <a:pt x="6617" y="328"/>
                  </a:lnTo>
                  <a:lnTo>
                    <a:pt x="6620" y="328"/>
                  </a:lnTo>
                  <a:lnTo>
                    <a:pt x="6623" y="328"/>
                  </a:lnTo>
                  <a:lnTo>
                    <a:pt x="6626" y="328"/>
                  </a:lnTo>
                  <a:lnTo>
                    <a:pt x="6630" y="328"/>
                  </a:lnTo>
                  <a:lnTo>
                    <a:pt x="6633" y="328"/>
                  </a:lnTo>
                  <a:lnTo>
                    <a:pt x="6636" y="328"/>
                  </a:lnTo>
                  <a:lnTo>
                    <a:pt x="6639" y="328"/>
                  </a:lnTo>
                  <a:lnTo>
                    <a:pt x="6643" y="328"/>
                  </a:lnTo>
                  <a:lnTo>
                    <a:pt x="6646" y="328"/>
                  </a:lnTo>
                  <a:lnTo>
                    <a:pt x="6649" y="327"/>
                  </a:lnTo>
                  <a:lnTo>
                    <a:pt x="6652" y="327"/>
                  </a:lnTo>
                  <a:lnTo>
                    <a:pt x="6656" y="327"/>
                  </a:lnTo>
                  <a:lnTo>
                    <a:pt x="6659" y="327"/>
                  </a:lnTo>
                  <a:lnTo>
                    <a:pt x="6662" y="327"/>
                  </a:lnTo>
                  <a:lnTo>
                    <a:pt x="6666" y="327"/>
                  </a:lnTo>
                  <a:lnTo>
                    <a:pt x="6669" y="326"/>
                  </a:lnTo>
                  <a:lnTo>
                    <a:pt x="6672" y="326"/>
                  </a:lnTo>
                  <a:lnTo>
                    <a:pt x="6675" y="326"/>
                  </a:lnTo>
                  <a:lnTo>
                    <a:pt x="6679" y="325"/>
                  </a:lnTo>
                  <a:lnTo>
                    <a:pt x="6682" y="325"/>
                  </a:lnTo>
                  <a:lnTo>
                    <a:pt x="6685" y="325"/>
                  </a:lnTo>
                  <a:lnTo>
                    <a:pt x="6688" y="324"/>
                  </a:lnTo>
                  <a:lnTo>
                    <a:pt x="6692" y="324"/>
                  </a:lnTo>
                  <a:lnTo>
                    <a:pt x="6695" y="323"/>
                  </a:lnTo>
                  <a:lnTo>
                    <a:pt x="6698" y="323"/>
                  </a:lnTo>
                  <a:lnTo>
                    <a:pt x="6701" y="322"/>
                  </a:lnTo>
                  <a:lnTo>
                    <a:pt x="6705" y="322"/>
                  </a:lnTo>
                  <a:lnTo>
                    <a:pt x="6708" y="321"/>
                  </a:lnTo>
                  <a:lnTo>
                    <a:pt x="6711" y="321"/>
                  </a:lnTo>
                  <a:lnTo>
                    <a:pt x="6714" y="320"/>
                  </a:lnTo>
                  <a:lnTo>
                    <a:pt x="6718" y="320"/>
                  </a:lnTo>
                  <a:lnTo>
                    <a:pt x="6721" y="319"/>
                  </a:lnTo>
                  <a:lnTo>
                    <a:pt x="6724" y="318"/>
                  </a:lnTo>
                  <a:lnTo>
                    <a:pt x="6727" y="318"/>
                  </a:lnTo>
                  <a:lnTo>
                    <a:pt x="6731" y="317"/>
                  </a:lnTo>
                  <a:lnTo>
                    <a:pt x="6734" y="316"/>
                  </a:lnTo>
                  <a:lnTo>
                    <a:pt x="6737" y="315"/>
                  </a:lnTo>
                  <a:lnTo>
                    <a:pt x="6741" y="315"/>
                  </a:lnTo>
                  <a:lnTo>
                    <a:pt x="6744" y="314"/>
                  </a:lnTo>
                  <a:lnTo>
                    <a:pt x="6747" y="313"/>
                  </a:lnTo>
                  <a:lnTo>
                    <a:pt x="6750" y="312"/>
                  </a:lnTo>
                  <a:lnTo>
                    <a:pt x="6754" y="312"/>
                  </a:lnTo>
                  <a:lnTo>
                    <a:pt x="6757" y="311"/>
                  </a:lnTo>
                  <a:lnTo>
                    <a:pt x="6760" y="310"/>
                  </a:lnTo>
                  <a:lnTo>
                    <a:pt x="6763" y="309"/>
                  </a:lnTo>
                  <a:lnTo>
                    <a:pt x="6767" y="308"/>
                  </a:lnTo>
                  <a:lnTo>
                    <a:pt x="6770" y="307"/>
                  </a:lnTo>
                  <a:lnTo>
                    <a:pt x="6773" y="306"/>
                  </a:lnTo>
                  <a:lnTo>
                    <a:pt x="6776" y="305"/>
                  </a:lnTo>
                  <a:lnTo>
                    <a:pt x="6780" y="304"/>
                  </a:lnTo>
                  <a:lnTo>
                    <a:pt x="6783" y="303"/>
                  </a:lnTo>
                  <a:lnTo>
                    <a:pt x="6786" y="302"/>
                  </a:lnTo>
                  <a:lnTo>
                    <a:pt x="6789" y="301"/>
                  </a:lnTo>
                  <a:lnTo>
                    <a:pt x="6793" y="300"/>
                  </a:lnTo>
                  <a:lnTo>
                    <a:pt x="6796" y="299"/>
                  </a:lnTo>
                  <a:lnTo>
                    <a:pt x="6799" y="298"/>
                  </a:lnTo>
                  <a:lnTo>
                    <a:pt x="6802" y="297"/>
                  </a:lnTo>
                  <a:lnTo>
                    <a:pt x="6806" y="296"/>
                  </a:lnTo>
                  <a:lnTo>
                    <a:pt x="6809" y="295"/>
                  </a:lnTo>
                  <a:lnTo>
                    <a:pt x="6812" y="295"/>
                  </a:lnTo>
                  <a:lnTo>
                    <a:pt x="6816" y="294"/>
                  </a:lnTo>
                  <a:lnTo>
                    <a:pt x="6819" y="293"/>
                  </a:lnTo>
                  <a:lnTo>
                    <a:pt x="6822" y="292"/>
                  </a:lnTo>
                  <a:lnTo>
                    <a:pt x="6825" y="291"/>
                  </a:lnTo>
                  <a:lnTo>
                    <a:pt x="6829" y="290"/>
                  </a:lnTo>
                  <a:lnTo>
                    <a:pt x="6832" y="289"/>
                  </a:lnTo>
                  <a:lnTo>
                    <a:pt x="6835" y="288"/>
                  </a:lnTo>
                  <a:lnTo>
                    <a:pt x="6838" y="287"/>
                  </a:lnTo>
                  <a:lnTo>
                    <a:pt x="6842" y="286"/>
                  </a:lnTo>
                  <a:lnTo>
                    <a:pt x="6845" y="285"/>
                  </a:lnTo>
                  <a:lnTo>
                    <a:pt x="6848" y="284"/>
                  </a:lnTo>
                  <a:lnTo>
                    <a:pt x="6851" y="283"/>
                  </a:lnTo>
                  <a:lnTo>
                    <a:pt x="6855" y="282"/>
                  </a:lnTo>
                  <a:lnTo>
                    <a:pt x="6858" y="282"/>
                  </a:lnTo>
                  <a:lnTo>
                    <a:pt x="6861" y="281"/>
                  </a:lnTo>
                  <a:lnTo>
                    <a:pt x="6864" y="280"/>
                  </a:lnTo>
                  <a:lnTo>
                    <a:pt x="6868" y="279"/>
                  </a:lnTo>
                  <a:lnTo>
                    <a:pt x="6871" y="279"/>
                  </a:lnTo>
                  <a:lnTo>
                    <a:pt x="6874" y="278"/>
                  </a:lnTo>
                  <a:lnTo>
                    <a:pt x="6877" y="277"/>
                  </a:lnTo>
                  <a:lnTo>
                    <a:pt x="6881" y="276"/>
                  </a:lnTo>
                  <a:lnTo>
                    <a:pt x="6884" y="276"/>
                  </a:lnTo>
                  <a:lnTo>
                    <a:pt x="6887" y="275"/>
                  </a:lnTo>
                  <a:lnTo>
                    <a:pt x="6891" y="274"/>
                  </a:lnTo>
                  <a:lnTo>
                    <a:pt x="6894" y="274"/>
                  </a:lnTo>
                  <a:lnTo>
                    <a:pt x="6897" y="273"/>
                  </a:lnTo>
                  <a:lnTo>
                    <a:pt x="6900" y="273"/>
                  </a:lnTo>
                  <a:lnTo>
                    <a:pt x="6904" y="272"/>
                  </a:lnTo>
                  <a:lnTo>
                    <a:pt x="6907" y="272"/>
                  </a:lnTo>
                  <a:lnTo>
                    <a:pt x="6910" y="271"/>
                  </a:lnTo>
                  <a:lnTo>
                    <a:pt x="6913" y="271"/>
                  </a:lnTo>
                  <a:lnTo>
                    <a:pt x="6917" y="270"/>
                  </a:lnTo>
                  <a:lnTo>
                    <a:pt x="6920" y="270"/>
                  </a:lnTo>
                  <a:lnTo>
                    <a:pt x="6923" y="269"/>
                  </a:lnTo>
                  <a:lnTo>
                    <a:pt x="6926" y="269"/>
                  </a:lnTo>
                  <a:lnTo>
                    <a:pt x="6930" y="269"/>
                  </a:lnTo>
                  <a:lnTo>
                    <a:pt x="6933" y="268"/>
                  </a:lnTo>
                  <a:lnTo>
                    <a:pt x="6936" y="268"/>
                  </a:lnTo>
                  <a:lnTo>
                    <a:pt x="6939" y="268"/>
                  </a:lnTo>
                  <a:lnTo>
                    <a:pt x="6943" y="267"/>
                  </a:lnTo>
                  <a:lnTo>
                    <a:pt x="6946" y="267"/>
                  </a:lnTo>
                  <a:lnTo>
                    <a:pt x="6949" y="267"/>
                  </a:lnTo>
                  <a:lnTo>
                    <a:pt x="6953" y="267"/>
                  </a:lnTo>
                  <a:lnTo>
                    <a:pt x="6956" y="267"/>
                  </a:lnTo>
                  <a:lnTo>
                    <a:pt x="6959" y="267"/>
                  </a:lnTo>
                  <a:lnTo>
                    <a:pt x="6962" y="266"/>
                  </a:lnTo>
                  <a:lnTo>
                    <a:pt x="6966" y="266"/>
                  </a:lnTo>
                  <a:lnTo>
                    <a:pt x="6969" y="266"/>
                  </a:lnTo>
                  <a:lnTo>
                    <a:pt x="6972" y="266"/>
                  </a:lnTo>
                  <a:lnTo>
                    <a:pt x="6975" y="266"/>
                  </a:lnTo>
                  <a:lnTo>
                    <a:pt x="6979" y="266"/>
                  </a:lnTo>
                  <a:lnTo>
                    <a:pt x="6982" y="266"/>
                  </a:lnTo>
                  <a:lnTo>
                    <a:pt x="6985" y="266"/>
                  </a:lnTo>
                  <a:lnTo>
                    <a:pt x="6988" y="266"/>
                  </a:lnTo>
                  <a:lnTo>
                    <a:pt x="6992" y="266"/>
                  </a:lnTo>
                  <a:lnTo>
                    <a:pt x="6995" y="266"/>
                  </a:lnTo>
                  <a:lnTo>
                    <a:pt x="6998" y="265"/>
                  </a:lnTo>
                  <a:lnTo>
                    <a:pt x="7001" y="265"/>
                  </a:lnTo>
                  <a:lnTo>
                    <a:pt x="7005" y="265"/>
                  </a:lnTo>
                  <a:lnTo>
                    <a:pt x="7008" y="265"/>
                  </a:lnTo>
                  <a:lnTo>
                    <a:pt x="7011" y="265"/>
                  </a:lnTo>
                  <a:lnTo>
                    <a:pt x="7014" y="265"/>
                  </a:lnTo>
                  <a:lnTo>
                    <a:pt x="7018" y="265"/>
                  </a:lnTo>
                  <a:lnTo>
                    <a:pt x="7021" y="265"/>
                  </a:lnTo>
                  <a:lnTo>
                    <a:pt x="7024" y="265"/>
                  </a:lnTo>
                  <a:lnTo>
                    <a:pt x="7028" y="265"/>
                  </a:lnTo>
                  <a:lnTo>
                    <a:pt x="7031" y="265"/>
                  </a:lnTo>
                  <a:lnTo>
                    <a:pt x="7034" y="265"/>
                  </a:lnTo>
                  <a:lnTo>
                    <a:pt x="7037" y="265"/>
                  </a:lnTo>
                  <a:lnTo>
                    <a:pt x="7041" y="265"/>
                  </a:lnTo>
                  <a:lnTo>
                    <a:pt x="7044" y="265"/>
                  </a:lnTo>
                  <a:lnTo>
                    <a:pt x="7047" y="264"/>
                  </a:lnTo>
                  <a:lnTo>
                    <a:pt x="7050" y="264"/>
                  </a:lnTo>
                  <a:lnTo>
                    <a:pt x="7054" y="264"/>
                  </a:lnTo>
                  <a:lnTo>
                    <a:pt x="7057" y="264"/>
                  </a:lnTo>
                  <a:lnTo>
                    <a:pt x="7060" y="264"/>
                  </a:lnTo>
                  <a:lnTo>
                    <a:pt x="7063" y="264"/>
                  </a:lnTo>
                  <a:lnTo>
                    <a:pt x="7067" y="264"/>
                  </a:lnTo>
                  <a:lnTo>
                    <a:pt x="7070" y="263"/>
                  </a:lnTo>
                  <a:lnTo>
                    <a:pt x="7073" y="263"/>
                  </a:lnTo>
                  <a:lnTo>
                    <a:pt x="7076" y="263"/>
                  </a:lnTo>
                  <a:lnTo>
                    <a:pt x="7080" y="263"/>
                  </a:lnTo>
                  <a:lnTo>
                    <a:pt x="7083" y="262"/>
                  </a:lnTo>
                  <a:lnTo>
                    <a:pt x="7086" y="262"/>
                  </a:lnTo>
                  <a:lnTo>
                    <a:pt x="7089" y="262"/>
                  </a:lnTo>
                  <a:lnTo>
                    <a:pt x="7093" y="261"/>
                  </a:lnTo>
                  <a:lnTo>
                    <a:pt x="7096" y="261"/>
                  </a:lnTo>
                  <a:lnTo>
                    <a:pt x="7099" y="261"/>
                  </a:lnTo>
                  <a:lnTo>
                    <a:pt x="7103" y="260"/>
                  </a:lnTo>
                  <a:lnTo>
                    <a:pt x="7106" y="260"/>
                  </a:lnTo>
                  <a:lnTo>
                    <a:pt x="7109" y="259"/>
                  </a:lnTo>
                  <a:lnTo>
                    <a:pt x="7112" y="259"/>
                  </a:lnTo>
                  <a:lnTo>
                    <a:pt x="7116" y="258"/>
                  </a:lnTo>
                  <a:lnTo>
                    <a:pt x="7119" y="258"/>
                  </a:lnTo>
                  <a:lnTo>
                    <a:pt x="7122" y="257"/>
                  </a:lnTo>
                  <a:lnTo>
                    <a:pt x="7125" y="257"/>
                  </a:lnTo>
                  <a:lnTo>
                    <a:pt x="7129" y="256"/>
                  </a:lnTo>
                  <a:lnTo>
                    <a:pt x="7132" y="2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Line 106">
              <a:extLst>
                <a:ext uri="{FF2B5EF4-FFF2-40B4-BE49-F238E27FC236}">
                  <a16:creationId xmlns:a16="http://schemas.microsoft.com/office/drawing/2014/main" id="{BD6BF19E-21BF-48AD-A7B2-3CB09005CD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6" y="337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107">
              <a:extLst>
                <a:ext uri="{FF2B5EF4-FFF2-40B4-BE49-F238E27FC236}">
                  <a16:creationId xmlns:a16="http://schemas.microsoft.com/office/drawing/2014/main" id="{DCF9B6D0-EF31-42AF-8CB1-D39A9DD607C5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405" y="2042"/>
              <a:ext cx="3031" cy="1357"/>
            </a:xfrm>
            <a:custGeom>
              <a:avLst/>
              <a:gdLst>
                <a:gd name="T0" fmla="*/ 110 w 7132"/>
                <a:gd name="T1" fmla="*/ 3189 h 3329"/>
                <a:gd name="T2" fmla="*/ 225 w 7132"/>
                <a:gd name="T3" fmla="*/ 2758 h 3329"/>
                <a:gd name="T4" fmla="*/ 339 w 7132"/>
                <a:gd name="T5" fmla="*/ 2152 h 3329"/>
                <a:gd name="T6" fmla="*/ 453 w 7132"/>
                <a:gd name="T7" fmla="*/ 1792 h 3329"/>
                <a:gd name="T8" fmla="*/ 567 w 7132"/>
                <a:gd name="T9" fmla="*/ 1560 h 3329"/>
                <a:gd name="T10" fmla="*/ 681 w 7132"/>
                <a:gd name="T11" fmla="*/ 1283 h 3329"/>
                <a:gd name="T12" fmla="*/ 795 w 7132"/>
                <a:gd name="T13" fmla="*/ 1000 h 3329"/>
                <a:gd name="T14" fmla="*/ 909 w 7132"/>
                <a:gd name="T15" fmla="*/ 795 h 3329"/>
                <a:gd name="T16" fmla="*/ 1024 w 7132"/>
                <a:gd name="T17" fmla="*/ 572 h 3329"/>
                <a:gd name="T18" fmla="*/ 1138 w 7132"/>
                <a:gd name="T19" fmla="*/ 362 h 3329"/>
                <a:gd name="T20" fmla="*/ 1252 w 7132"/>
                <a:gd name="T21" fmla="*/ 279 h 3329"/>
                <a:gd name="T22" fmla="*/ 1366 w 7132"/>
                <a:gd name="T23" fmla="*/ 356 h 3329"/>
                <a:gd name="T24" fmla="*/ 1480 w 7132"/>
                <a:gd name="T25" fmla="*/ 421 h 3329"/>
                <a:gd name="T26" fmla="*/ 1594 w 7132"/>
                <a:gd name="T27" fmla="*/ 397 h 3329"/>
                <a:gd name="T28" fmla="*/ 1708 w 7132"/>
                <a:gd name="T29" fmla="*/ 380 h 3329"/>
                <a:gd name="T30" fmla="*/ 1823 w 7132"/>
                <a:gd name="T31" fmla="*/ 377 h 3329"/>
                <a:gd name="T32" fmla="*/ 1937 w 7132"/>
                <a:gd name="T33" fmla="*/ 382 h 3329"/>
                <a:gd name="T34" fmla="*/ 2051 w 7132"/>
                <a:gd name="T35" fmla="*/ 390 h 3329"/>
                <a:gd name="T36" fmla="*/ 2165 w 7132"/>
                <a:gd name="T37" fmla="*/ 362 h 3329"/>
                <a:gd name="T38" fmla="*/ 2279 w 7132"/>
                <a:gd name="T39" fmla="*/ 365 h 3329"/>
                <a:gd name="T40" fmla="*/ 2393 w 7132"/>
                <a:gd name="T41" fmla="*/ 382 h 3329"/>
                <a:gd name="T42" fmla="*/ 2507 w 7132"/>
                <a:gd name="T43" fmla="*/ 356 h 3329"/>
                <a:gd name="T44" fmla="*/ 2622 w 7132"/>
                <a:gd name="T45" fmla="*/ 323 h 3329"/>
                <a:gd name="T46" fmla="*/ 2736 w 7132"/>
                <a:gd name="T47" fmla="*/ 284 h 3329"/>
                <a:gd name="T48" fmla="*/ 2850 w 7132"/>
                <a:gd name="T49" fmla="*/ 262 h 3329"/>
                <a:gd name="T50" fmla="*/ 2964 w 7132"/>
                <a:gd name="T51" fmla="*/ 258 h 3329"/>
                <a:gd name="T52" fmla="*/ 3078 w 7132"/>
                <a:gd name="T53" fmla="*/ 230 h 3329"/>
                <a:gd name="T54" fmla="*/ 3192 w 7132"/>
                <a:gd name="T55" fmla="*/ 201 h 3329"/>
                <a:gd name="T56" fmla="*/ 3306 w 7132"/>
                <a:gd name="T57" fmla="*/ 188 h 3329"/>
                <a:gd name="T58" fmla="*/ 3421 w 7132"/>
                <a:gd name="T59" fmla="*/ 149 h 3329"/>
                <a:gd name="T60" fmla="*/ 3535 w 7132"/>
                <a:gd name="T61" fmla="*/ 91 h 3329"/>
                <a:gd name="T62" fmla="*/ 3649 w 7132"/>
                <a:gd name="T63" fmla="*/ 62 h 3329"/>
                <a:gd name="T64" fmla="*/ 3763 w 7132"/>
                <a:gd name="T65" fmla="*/ 73 h 3329"/>
                <a:gd name="T66" fmla="*/ 3877 w 7132"/>
                <a:gd name="T67" fmla="*/ 62 h 3329"/>
                <a:gd name="T68" fmla="*/ 3991 w 7132"/>
                <a:gd name="T69" fmla="*/ 22 h 3329"/>
                <a:gd name="T70" fmla="*/ 4105 w 7132"/>
                <a:gd name="T71" fmla="*/ 20 h 3329"/>
                <a:gd name="T72" fmla="*/ 4220 w 7132"/>
                <a:gd name="T73" fmla="*/ 22 h 3329"/>
                <a:gd name="T74" fmla="*/ 4334 w 7132"/>
                <a:gd name="T75" fmla="*/ 10 h 3329"/>
                <a:gd name="T76" fmla="*/ 4448 w 7132"/>
                <a:gd name="T77" fmla="*/ 17 h 3329"/>
                <a:gd name="T78" fmla="*/ 4562 w 7132"/>
                <a:gd name="T79" fmla="*/ 63 h 3329"/>
                <a:gd name="T80" fmla="*/ 4676 w 7132"/>
                <a:gd name="T81" fmla="*/ 127 h 3329"/>
                <a:gd name="T82" fmla="*/ 4790 w 7132"/>
                <a:gd name="T83" fmla="*/ 146 h 3329"/>
                <a:gd name="T84" fmla="*/ 4904 w 7132"/>
                <a:gd name="T85" fmla="*/ 145 h 3329"/>
                <a:gd name="T86" fmla="*/ 5019 w 7132"/>
                <a:gd name="T87" fmla="*/ 184 h 3329"/>
                <a:gd name="T88" fmla="*/ 5133 w 7132"/>
                <a:gd name="T89" fmla="*/ 231 h 3329"/>
                <a:gd name="T90" fmla="*/ 5247 w 7132"/>
                <a:gd name="T91" fmla="*/ 256 h 3329"/>
                <a:gd name="T92" fmla="*/ 5361 w 7132"/>
                <a:gd name="T93" fmla="*/ 265 h 3329"/>
                <a:gd name="T94" fmla="*/ 5475 w 7132"/>
                <a:gd name="T95" fmla="*/ 269 h 3329"/>
                <a:gd name="T96" fmla="*/ 5589 w 7132"/>
                <a:gd name="T97" fmla="*/ 273 h 3329"/>
                <a:gd name="T98" fmla="*/ 5703 w 7132"/>
                <a:gd name="T99" fmla="*/ 275 h 3329"/>
                <a:gd name="T100" fmla="*/ 5818 w 7132"/>
                <a:gd name="T101" fmla="*/ 267 h 3329"/>
                <a:gd name="T102" fmla="*/ 5932 w 7132"/>
                <a:gd name="T103" fmla="*/ 244 h 3329"/>
                <a:gd name="T104" fmla="*/ 6046 w 7132"/>
                <a:gd name="T105" fmla="*/ 231 h 3329"/>
                <a:gd name="T106" fmla="*/ 6160 w 7132"/>
                <a:gd name="T107" fmla="*/ 225 h 3329"/>
                <a:gd name="T108" fmla="*/ 6274 w 7132"/>
                <a:gd name="T109" fmla="*/ 196 h 3329"/>
                <a:gd name="T110" fmla="*/ 6388 w 7132"/>
                <a:gd name="T111" fmla="*/ 164 h 3329"/>
                <a:gd name="T112" fmla="*/ 6502 w 7132"/>
                <a:gd name="T113" fmla="*/ 154 h 3329"/>
                <a:gd name="T114" fmla="*/ 6617 w 7132"/>
                <a:gd name="T115" fmla="*/ 145 h 3329"/>
                <a:gd name="T116" fmla="*/ 6731 w 7132"/>
                <a:gd name="T117" fmla="*/ 121 h 3329"/>
                <a:gd name="T118" fmla="*/ 6845 w 7132"/>
                <a:gd name="T119" fmla="*/ 107 h 3329"/>
                <a:gd name="T120" fmla="*/ 6959 w 7132"/>
                <a:gd name="T121" fmla="*/ 81 h 3329"/>
                <a:gd name="T122" fmla="*/ 7073 w 7132"/>
                <a:gd name="T123" fmla="*/ 26 h 332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329"/>
                <a:gd name="T188" fmla="*/ 7132 w 7132"/>
                <a:gd name="T189" fmla="*/ 3329 h 332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329">
                  <a:moveTo>
                    <a:pt x="0" y="3329"/>
                  </a:moveTo>
                  <a:lnTo>
                    <a:pt x="3" y="3327"/>
                  </a:lnTo>
                  <a:lnTo>
                    <a:pt x="6" y="3325"/>
                  </a:lnTo>
                  <a:lnTo>
                    <a:pt x="9" y="3323"/>
                  </a:lnTo>
                  <a:lnTo>
                    <a:pt x="13" y="3321"/>
                  </a:lnTo>
                  <a:lnTo>
                    <a:pt x="16" y="3319"/>
                  </a:lnTo>
                  <a:lnTo>
                    <a:pt x="19" y="3317"/>
                  </a:lnTo>
                  <a:lnTo>
                    <a:pt x="22" y="3315"/>
                  </a:lnTo>
                  <a:lnTo>
                    <a:pt x="26" y="3313"/>
                  </a:lnTo>
                  <a:lnTo>
                    <a:pt x="29" y="3310"/>
                  </a:lnTo>
                  <a:lnTo>
                    <a:pt x="32" y="3308"/>
                  </a:lnTo>
                  <a:lnTo>
                    <a:pt x="35" y="3305"/>
                  </a:lnTo>
                  <a:lnTo>
                    <a:pt x="39" y="3303"/>
                  </a:lnTo>
                  <a:lnTo>
                    <a:pt x="42" y="3300"/>
                  </a:lnTo>
                  <a:lnTo>
                    <a:pt x="45" y="3297"/>
                  </a:lnTo>
                  <a:lnTo>
                    <a:pt x="48" y="3294"/>
                  </a:lnTo>
                  <a:lnTo>
                    <a:pt x="52" y="3291"/>
                  </a:lnTo>
                  <a:lnTo>
                    <a:pt x="55" y="3287"/>
                  </a:lnTo>
                  <a:lnTo>
                    <a:pt x="58" y="3283"/>
                  </a:lnTo>
                  <a:lnTo>
                    <a:pt x="61" y="3280"/>
                  </a:lnTo>
                  <a:lnTo>
                    <a:pt x="65" y="3276"/>
                  </a:lnTo>
                  <a:lnTo>
                    <a:pt x="68" y="3271"/>
                  </a:lnTo>
                  <a:lnTo>
                    <a:pt x="71" y="3267"/>
                  </a:lnTo>
                  <a:lnTo>
                    <a:pt x="75" y="3262"/>
                  </a:lnTo>
                  <a:lnTo>
                    <a:pt x="78" y="3257"/>
                  </a:lnTo>
                  <a:lnTo>
                    <a:pt x="81" y="3252"/>
                  </a:lnTo>
                  <a:lnTo>
                    <a:pt x="84" y="3246"/>
                  </a:lnTo>
                  <a:lnTo>
                    <a:pt x="88" y="3240"/>
                  </a:lnTo>
                  <a:lnTo>
                    <a:pt x="91" y="3233"/>
                  </a:lnTo>
                  <a:lnTo>
                    <a:pt x="94" y="3227"/>
                  </a:lnTo>
                  <a:lnTo>
                    <a:pt x="97" y="3220"/>
                  </a:lnTo>
                  <a:lnTo>
                    <a:pt x="101" y="3212"/>
                  </a:lnTo>
                  <a:lnTo>
                    <a:pt x="104" y="3205"/>
                  </a:lnTo>
                  <a:lnTo>
                    <a:pt x="107" y="3197"/>
                  </a:lnTo>
                  <a:lnTo>
                    <a:pt x="110" y="3189"/>
                  </a:lnTo>
                  <a:lnTo>
                    <a:pt x="114" y="3181"/>
                  </a:lnTo>
                  <a:lnTo>
                    <a:pt x="117" y="3172"/>
                  </a:lnTo>
                  <a:lnTo>
                    <a:pt x="120" y="3163"/>
                  </a:lnTo>
                  <a:lnTo>
                    <a:pt x="123" y="3154"/>
                  </a:lnTo>
                  <a:lnTo>
                    <a:pt x="127" y="3145"/>
                  </a:lnTo>
                  <a:lnTo>
                    <a:pt x="130" y="3135"/>
                  </a:lnTo>
                  <a:lnTo>
                    <a:pt x="133" y="3126"/>
                  </a:lnTo>
                  <a:lnTo>
                    <a:pt x="136" y="3116"/>
                  </a:lnTo>
                  <a:lnTo>
                    <a:pt x="140" y="3105"/>
                  </a:lnTo>
                  <a:lnTo>
                    <a:pt x="143" y="3095"/>
                  </a:lnTo>
                  <a:lnTo>
                    <a:pt x="146" y="3084"/>
                  </a:lnTo>
                  <a:lnTo>
                    <a:pt x="150" y="3073"/>
                  </a:lnTo>
                  <a:lnTo>
                    <a:pt x="153" y="3062"/>
                  </a:lnTo>
                  <a:lnTo>
                    <a:pt x="156" y="3051"/>
                  </a:lnTo>
                  <a:lnTo>
                    <a:pt x="159" y="3039"/>
                  </a:lnTo>
                  <a:lnTo>
                    <a:pt x="163" y="3028"/>
                  </a:lnTo>
                  <a:lnTo>
                    <a:pt x="166" y="3015"/>
                  </a:lnTo>
                  <a:lnTo>
                    <a:pt x="169" y="3003"/>
                  </a:lnTo>
                  <a:lnTo>
                    <a:pt x="172" y="2990"/>
                  </a:lnTo>
                  <a:lnTo>
                    <a:pt x="176" y="2977"/>
                  </a:lnTo>
                  <a:lnTo>
                    <a:pt x="179" y="2963"/>
                  </a:lnTo>
                  <a:lnTo>
                    <a:pt x="182" y="2950"/>
                  </a:lnTo>
                  <a:lnTo>
                    <a:pt x="185" y="2936"/>
                  </a:lnTo>
                  <a:lnTo>
                    <a:pt x="189" y="2923"/>
                  </a:lnTo>
                  <a:lnTo>
                    <a:pt x="192" y="2908"/>
                  </a:lnTo>
                  <a:lnTo>
                    <a:pt x="195" y="2894"/>
                  </a:lnTo>
                  <a:lnTo>
                    <a:pt x="198" y="2880"/>
                  </a:lnTo>
                  <a:lnTo>
                    <a:pt x="202" y="2865"/>
                  </a:lnTo>
                  <a:lnTo>
                    <a:pt x="205" y="2850"/>
                  </a:lnTo>
                  <a:lnTo>
                    <a:pt x="208" y="2835"/>
                  </a:lnTo>
                  <a:lnTo>
                    <a:pt x="211" y="2820"/>
                  </a:lnTo>
                  <a:lnTo>
                    <a:pt x="215" y="2805"/>
                  </a:lnTo>
                  <a:lnTo>
                    <a:pt x="218" y="2789"/>
                  </a:lnTo>
                  <a:lnTo>
                    <a:pt x="221" y="2773"/>
                  </a:lnTo>
                  <a:lnTo>
                    <a:pt x="225" y="2758"/>
                  </a:lnTo>
                  <a:lnTo>
                    <a:pt x="228" y="2741"/>
                  </a:lnTo>
                  <a:lnTo>
                    <a:pt x="231" y="2725"/>
                  </a:lnTo>
                  <a:lnTo>
                    <a:pt x="234" y="2709"/>
                  </a:lnTo>
                  <a:lnTo>
                    <a:pt x="238" y="2692"/>
                  </a:lnTo>
                  <a:lnTo>
                    <a:pt x="241" y="2675"/>
                  </a:lnTo>
                  <a:lnTo>
                    <a:pt x="244" y="2658"/>
                  </a:lnTo>
                  <a:lnTo>
                    <a:pt x="247" y="2641"/>
                  </a:lnTo>
                  <a:lnTo>
                    <a:pt x="251" y="2623"/>
                  </a:lnTo>
                  <a:lnTo>
                    <a:pt x="254" y="2605"/>
                  </a:lnTo>
                  <a:lnTo>
                    <a:pt x="257" y="2587"/>
                  </a:lnTo>
                  <a:lnTo>
                    <a:pt x="260" y="2569"/>
                  </a:lnTo>
                  <a:lnTo>
                    <a:pt x="264" y="2551"/>
                  </a:lnTo>
                  <a:lnTo>
                    <a:pt x="267" y="2533"/>
                  </a:lnTo>
                  <a:lnTo>
                    <a:pt x="270" y="2515"/>
                  </a:lnTo>
                  <a:lnTo>
                    <a:pt x="273" y="2497"/>
                  </a:lnTo>
                  <a:lnTo>
                    <a:pt x="277" y="2478"/>
                  </a:lnTo>
                  <a:lnTo>
                    <a:pt x="280" y="2460"/>
                  </a:lnTo>
                  <a:lnTo>
                    <a:pt x="283" y="2442"/>
                  </a:lnTo>
                  <a:lnTo>
                    <a:pt x="286" y="2424"/>
                  </a:lnTo>
                  <a:lnTo>
                    <a:pt x="290" y="2406"/>
                  </a:lnTo>
                  <a:lnTo>
                    <a:pt x="293" y="2387"/>
                  </a:lnTo>
                  <a:lnTo>
                    <a:pt x="296" y="2369"/>
                  </a:lnTo>
                  <a:lnTo>
                    <a:pt x="300" y="2352"/>
                  </a:lnTo>
                  <a:lnTo>
                    <a:pt x="303" y="2334"/>
                  </a:lnTo>
                  <a:lnTo>
                    <a:pt x="306" y="2316"/>
                  </a:lnTo>
                  <a:lnTo>
                    <a:pt x="309" y="2299"/>
                  </a:lnTo>
                  <a:lnTo>
                    <a:pt x="313" y="2281"/>
                  </a:lnTo>
                  <a:lnTo>
                    <a:pt x="316" y="2264"/>
                  </a:lnTo>
                  <a:lnTo>
                    <a:pt x="319" y="2247"/>
                  </a:lnTo>
                  <a:lnTo>
                    <a:pt x="322" y="2231"/>
                  </a:lnTo>
                  <a:lnTo>
                    <a:pt x="326" y="2214"/>
                  </a:lnTo>
                  <a:lnTo>
                    <a:pt x="329" y="2198"/>
                  </a:lnTo>
                  <a:lnTo>
                    <a:pt x="332" y="2182"/>
                  </a:lnTo>
                  <a:lnTo>
                    <a:pt x="335" y="2167"/>
                  </a:lnTo>
                  <a:lnTo>
                    <a:pt x="339" y="2152"/>
                  </a:lnTo>
                  <a:lnTo>
                    <a:pt x="342" y="2137"/>
                  </a:lnTo>
                  <a:lnTo>
                    <a:pt x="345" y="2122"/>
                  </a:lnTo>
                  <a:lnTo>
                    <a:pt x="348" y="2108"/>
                  </a:lnTo>
                  <a:lnTo>
                    <a:pt x="352" y="2094"/>
                  </a:lnTo>
                  <a:lnTo>
                    <a:pt x="355" y="2080"/>
                  </a:lnTo>
                  <a:lnTo>
                    <a:pt x="358" y="2066"/>
                  </a:lnTo>
                  <a:lnTo>
                    <a:pt x="361" y="2053"/>
                  </a:lnTo>
                  <a:lnTo>
                    <a:pt x="365" y="2040"/>
                  </a:lnTo>
                  <a:lnTo>
                    <a:pt x="368" y="2027"/>
                  </a:lnTo>
                  <a:lnTo>
                    <a:pt x="371" y="2015"/>
                  </a:lnTo>
                  <a:lnTo>
                    <a:pt x="375" y="2002"/>
                  </a:lnTo>
                  <a:lnTo>
                    <a:pt x="378" y="1990"/>
                  </a:lnTo>
                  <a:lnTo>
                    <a:pt x="381" y="1979"/>
                  </a:lnTo>
                  <a:lnTo>
                    <a:pt x="384" y="1967"/>
                  </a:lnTo>
                  <a:lnTo>
                    <a:pt x="388" y="1956"/>
                  </a:lnTo>
                  <a:lnTo>
                    <a:pt x="391" y="1945"/>
                  </a:lnTo>
                  <a:lnTo>
                    <a:pt x="394" y="1934"/>
                  </a:lnTo>
                  <a:lnTo>
                    <a:pt x="397" y="1924"/>
                  </a:lnTo>
                  <a:lnTo>
                    <a:pt x="401" y="1914"/>
                  </a:lnTo>
                  <a:lnTo>
                    <a:pt x="404" y="1904"/>
                  </a:lnTo>
                  <a:lnTo>
                    <a:pt x="407" y="1895"/>
                  </a:lnTo>
                  <a:lnTo>
                    <a:pt x="410" y="1886"/>
                  </a:lnTo>
                  <a:lnTo>
                    <a:pt x="414" y="1878"/>
                  </a:lnTo>
                  <a:lnTo>
                    <a:pt x="417" y="1869"/>
                  </a:lnTo>
                  <a:lnTo>
                    <a:pt x="420" y="1861"/>
                  </a:lnTo>
                  <a:lnTo>
                    <a:pt x="423" y="1854"/>
                  </a:lnTo>
                  <a:lnTo>
                    <a:pt x="427" y="1846"/>
                  </a:lnTo>
                  <a:lnTo>
                    <a:pt x="430" y="1839"/>
                  </a:lnTo>
                  <a:lnTo>
                    <a:pt x="433" y="1832"/>
                  </a:lnTo>
                  <a:lnTo>
                    <a:pt x="437" y="1825"/>
                  </a:lnTo>
                  <a:lnTo>
                    <a:pt x="440" y="1818"/>
                  </a:lnTo>
                  <a:lnTo>
                    <a:pt x="443" y="1811"/>
                  </a:lnTo>
                  <a:lnTo>
                    <a:pt x="446" y="1804"/>
                  </a:lnTo>
                  <a:lnTo>
                    <a:pt x="450" y="1798"/>
                  </a:lnTo>
                  <a:lnTo>
                    <a:pt x="453" y="1792"/>
                  </a:lnTo>
                  <a:lnTo>
                    <a:pt x="456" y="1785"/>
                  </a:lnTo>
                  <a:lnTo>
                    <a:pt x="459" y="1779"/>
                  </a:lnTo>
                  <a:lnTo>
                    <a:pt x="463" y="1773"/>
                  </a:lnTo>
                  <a:lnTo>
                    <a:pt x="466" y="1767"/>
                  </a:lnTo>
                  <a:lnTo>
                    <a:pt x="469" y="1761"/>
                  </a:lnTo>
                  <a:lnTo>
                    <a:pt x="472" y="1755"/>
                  </a:lnTo>
                  <a:lnTo>
                    <a:pt x="476" y="1748"/>
                  </a:lnTo>
                  <a:lnTo>
                    <a:pt x="479" y="1742"/>
                  </a:lnTo>
                  <a:lnTo>
                    <a:pt x="482" y="1736"/>
                  </a:lnTo>
                  <a:lnTo>
                    <a:pt x="485" y="1730"/>
                  </a:lnTo>
                  <a:lnTo>
                    <a:pt x="489" y="1724"/>
                  </a:lnTo>
                  <a:lnTo>
                    <a:pt x="492" y="1718"/>
                  </a:lnTo>
                  <a:lnTo>
                    <a:pt x="495" y="1712"/>
                  </a:lnTo>
                  <a:lnTo>
                    <a:pt x="498" y="1705"/>
                  </a:lnTo>
                  <a:lnTo>
                    <a:pt x="502" y="1699"/>
                  </a:lnTo>
                  <a:lnTo>
                    <a:pt x="505" y="1693"/>
                  </a:lnTo>
                  <a:lnTo>
                    <a:pt x="508" y="1686"/>
                  </a:lnTo>
                  <a:lnTo>
                    <a:pt x="512" y="1680"/>
                  </a:lnTo>
                  <a:lnTo>
                    <a:pt x="515" y="1673"/>
                  </a:lnTo>
                  <a:lnTo>
                    <a:pt x="518" y="1667"/>
                  </a:lnTo>
                  <a:lnTo>
                    <a:pt x="521" y="1660"/>
                  </a:lnTo>
                  <a:lnTo>
                    <a:pt x="525" y="1653"/>
                  </a:lnTo>
                  <a:lnTo>
                    <a:pt x="528" y="1646"/>
                  </a:lnTo>
                  <a:lnTo>
                    <a:pt x="531" y="1639"/>
                  </a:lnTo>
                  <a:lnTo>
                    <a:pt x="534" y="1633"/>
                  </a:lnTo>
                  <a:lnTo>
                    <a:pt x="538" y="1626"/>
                  </a:lnTo>
                  <a:lnTo>
                    <a:pt x="541" y="1618"/>
                  </a:lnTo>
                  <a:lnTo>
                    <a:pt x="544" y="1611"/>
                  </a:lnTo>
                  <a:lnTo>
                    <a:pt x="547" y="1604"/>
                  </a:lnTo>
                  <a:lnTo>
                    <a:pt x="551" y="1597"/>
                  </a:lnTo>
                  <a:lnTo>
                    <a:pt x="554" y="1590"/>
                  </a:lnTo>
                  <a:lnTo>
                    <a:pt x="557" y="1582"/>
                  </a:lnTo>
                  <a:lnTo>
                    <a:pt x="560" y="1575"/>
                  </a:lnTo>
                  <a:lnTo>
                    <a:pt x="564" y="1568"/>
                  </a:lnTo>
                  <a:lnTo>
                    <a:pt x="567" y="1560"/>
                  </a:lnTo>
                  <a:lnTo>
                    <a:pt x="570" y="1553"/>
                  </a:lnTo>
                  <a:lnTo>
                    <a:pt x="573" y="1545"/>
                  </a:lnTo>
                  <a:lnTo>
                    <a:pt x="577" y="1538"/>
                  </a:lnTo>
                  <a:lnTo>
                    <a:pt x="580" y="1531"/>
                  </a:lnTo>
                  <a:lnTo>
                    <a:pt x="583" y="1523"/>
                  </a:lnTo>
                  <a:lnTo>
                    <a:pt x="587" y="1516"/>
                  </a:lnTo>
                  <a:lnTo>
                    <a:pt x="590" y="1508"/>
                  </a:lnTo>
                  <a:lnTo>
                    <a:pt x="593" y="1501"/>
                  </a:lnTo>
                  <a:lnTo>
                    <a:pt x="596" y="1493"/>
                  </a:lnTo>
                  <a:lnTo>
                    <a:pt x="600" y="1485"/>
                  </a:lnTo>
                  <a:lnTo>
                    <a:pt x="603" y="1478"/>
                  </a:lnTo>
                  <a:lnTo>
                    <a:pt x="606" y="1470"/>
                  </a:lnTo>
                  <a:lnTo>
                    <a:pt x="609" y="1462"/>
                  </a:lnTo>
                  <a:lnTo>
                    <a:pt x="613" y="1454"/>
                  </a:lnTo>
                  <a:lnTo>
                    <a:pt x="616" y="1447"/>
                  </a:lnTo>
                  <a:lnTo>
                    <a:pt x="619" y="1439"/>
                  </a:lnTo>
                  <a:lnTo>
                    <a:pt x="622" y="1431"/>
                  </a:lnTo>
                  <a:lnTo>
                    <a:pt x="626" y="1423"/>
                  </a:lnTo>
                  <a:lnTo>
                    <a:pt x="629" y="1415"/>
                  </a:lnTo>
                  <a:lnTo>
                    <a:pt x="632" y="1407"/>
                  </a:lnTo>
                  <a:lnTo>
                    <a:pt x="635" y="1399"/>
                  </a:lnTo>
                  <a:lnTo>
                    <a:pt x="639" y="1390"/>
                  </a:lnTo>
                  <a:lnTo>
                    <a:pt x="642" y="1382"/>
                  </a:lnTo>
                  <a:lnTo>
                    <a:pt x="645" y="1374"/>
                  </a:lnTo>
                  <a:lnTo>
                    <a:pt x="648" y="1366"/>
                  </a:lnTo>
                  <a:lnTo>
                    <a:pt x="652" y="1358"/>
                  </a:lnTo>
                  <a:lnTo>
                    <a:pt x="655" y="1349"/>
                  </a:lnTo>
                  <a:lnTo>
                    <a:pt x="658" y="1341"/>
                  </a:lnTo>
                  <a:lnTo>
                    <a:pt x="662" y="1333"/>
                  </a:lnTo>
                  <a:lnTo>
                    <a:pt x="665" y="1325"/>
                  </a:lnTo>
                  <a:lnTo>
                    <a:pt x="668" y="1316"/>
                  </a:lnTo>
                  <a:lnTo>
                    <a:pt x="671" y="1308"/>
                  </a:lnTo>
                  <a:lnTo>
                    <a:pt x="675" y="1299"/>
                  </a:lnTo>
                  <a:lnTo>
                    <a:pt x="678" y="1291"/>
                  </a:lnTo>
                  <a:lnTo>
                    <a:pt x="681" y="1283"/>
                  </a:lnTo>
                  <a:lnTo>
                    <a:pt x="684" y="1274"/>
                  </a:lnTo>
                  <a:lnTo>
                    <a:pt x="688" y="1266"/>
                  </a:lnTo>
                  <a:lnTo>
                    <a:pt x="691" y="1257"/>
                  </a:lnTo>
                  <a:lnTo>
                    <a:pt x="694" y="1249"/>
                  </a:lnTo>
                  <a:lnTo>
                    <a:pt x="697" y="1240"/>
                  </a:lnTo>
                  <a:lnTo>
                    <a:pt x="701" y="1232"/>
                  </a:lnTo>
                  <a:lnTo>
                    <a:pt x="704" y="1223"/>
                  </a:lnTo>
                  <a:lnTo>
                    <a:pt x="707" y="1215"/>
                  </a:lnTo>
                  <a:lnTo>
                    <a:pt x="710" y="1207"/>
                  </a:lnTo>
                  <a:lnTo>
                    <a:pt x="714" y="1198"/>
                  </a:lnTo>
                  <a:lnTo>
                    <a:pt x="717" y="1190"/>
                  </a:lnTo>
                  <a:lnTo>
                    <a:pt x="720" y="1181"/>
                  </a:lnTo>
                  <a:lnTo>
                    <a:pt x="723" y="1173"/>
                  </a:lnTo>
                  <a:lnTo>
                    <a:pt x="727" y="1165"/>
                  </a:lnTo>
                  <a:lnTo>
                    <a:pt x="730" y="1156"/>
                  </a:lnTo>
                  <a:lnTo>
                    <a:pt x="733" y="1148"/>
                  </a:lnTo>
                  <a:lnTo>
                    <a:pt x="737" y="1140"/>
                  </a:lnTo>
                  <a:lnTo>
                    <a:pt x="740" y="1132"/>
                  </a:lnTo>
                  <a:lnTo>
                    <a:pt x="743" y="1124"/>
                  </a:lnTo>
                  <a:lnTo>
                    <a:pt x="746" y="1115"/>
                  </a:lnTo>
                  <a:lnTo>
                    <a:pt x="750" y="1107"/>
                  </a:lnTo>
                  <a:lnTo>
                    <a:pt x="753" y="1099"/>
                  </a:lnTo>
                  <a:lnTo>
                    <a:pt x="756" y="1091"/>
                  </a:lnTo>
                  <a:lnTo>
                    <a:pt x="759" y="1083"/>
                  </a:lnTo>
                  <a:lnTo>
                    <a:pt x="763" y="1076"/>
                  </a:lnTo>
                  <a:lnTo>
                    <a:pt x="766" y="1068"/>
                  </a:lnTo>
                  <a:lnTo>
                    <a:pt x="769" y="1060"/>
                  </a:lnTo>
                  <a:lnTo>
                    <a:pt x="772" y="1052"/>
                  </a:lnTo>
                  <a:lnTo>
                    <a:pt x="776" y="1045"/>
                  </a:lnTo>
                  <a:lnTo>
                    <a:pt x="779" y="1037"/>
                  </a:lnTo>
                  <a:lnTo>
                    <a:pt x="782" y="1030"/>
                  </a:lnTo>
                  <a:lnTo>
                    <a:pt x="785" y="1022"/>
                  </a:lnTo>
                  <a:lnTo>
                    <a:pt x="789" y="1015"/>
                  </a:lnTo>
                  <a:lnTo>
                    <a:pt x="792" y="1008"/>
                  </a:lnTo>
                  <a:lnTo>
                    <a:pt x="795" y="1000"/>
                  </a:lnTo>
                  <a:lnTo>
                    <a:pt x="799" y="993"/>
                  </a:lnTo>
                  <a:lnTo>
                    <a:pt x="802" y="986"/>
                  </a:lnTo>
                  <a:lnTo>
                    <a:pt x="805" y="979"/>
                  </a:lnTo>
                  <a:lnTo>
                    <a:pt x="808" y="973"/>
                  </a:lnTo>
                  <a:lnTo>
                    <a:pt x="812" y="966"/>
                  </a:lnTo>
                  <a:lnTo>
                    <a:pt x="815" y="959"/>
                  </a:lnTo>
                  <a:lnTo>
                    <a:pt x="818" y="953"/>
                  </a:lnTo>
                  <a:lnTo>
                    <a:pt x="821" y="947"/>
                  </a:lnTo>
                  <a:lnTo>
                    <a:pt x="825" y="940"/>
                  </a:lnTo>
                  <a:lnTo>
                    <a:pt x="828" y="934"/>
                  </a:lnTo>
                  <a:lnTo>
                    <a:pt x="831" y="928"/>
                  </a:lnTo>
                  <a:lnTo>
                    <a:pt x="834" y="922"/>
                  </a:lnTo>
                  <a:lnTo>
                    <a:pt x="838" y="917"/>
                  </a:lnTo>
                  <a:lnTo>
                    <a:pt x="841" y="911"/>
                  </a:lnTo>
                  <a:lnTo>
                    <a:pt x="844" y="905"/>
                  </a:lnTo>
                  <a:lnTo>
                    <a:pt x="847" y="899"/>
                  </a:lnTo>
                  <a:lnTo>
                    <a:pt x="851" y="894"/>
                  </a:lnTo>
                  <a:lnTo>
                    <a:pt x="854" y="888"/>
                  </a:lnTo>
                  <a:lnTo>
                    <a:pt x="857" y="883"/>
                  </a:lnTo>
                  <a:lnTo>
                    <a:pt x="860" y="877"/>
                  </a:lnTo>
                  <a:lnTo>
                    <a:pt x="864" y="872"/>
                  </a:lnTo>
                  <a:lnTo>
                    <a:pt x="867" y="866"/>
                  </a:lnTo>
                  <a:lnTo>
                    <a:pt x="870" y="861"/>
                  </a:lnTo>
                  <a:lnTo>
                    <a:pt x="874" y="855"/>
                  </a:lnTo>
                  <a:lnTo>
                    <a:pt x="877" y="850"/>
                  </a:lnTo>
                  <a:lnTo>
                    <a:pt x="880" y="845"/>
                  </a:lnTo>
                  <a:lnTo>
                    <a:pt x="883" y="839"/>
                  </a:lnTo>
                  <a:lnTo>
                    <a:pt x="887" y="834"/>
                  </a:lnTo>
                  <a:lnTo>
                    <a:pt x="890" y="828"/>
                  </a:lnTo>
                  <a:lnTo>
                    <a:pt x="893" y="823"/>
                  </a:lnTo>
                  <a:lnTo>
                    <a:pt x="896" y="817"/>
                  </a:lnTo>
                  <a:lnTo>
                    <a:pt x="900" y="812"/>
                  </a:lnTo>
                  <a:lnTo>
                    <a:pt x="903" y="806"/>
                  </a:lnTo>
                  <a:lnTo>
                    <a:pt x="906" y="801"/>
                  </a:lnTo>
                  <a:lnTo>
                    <a:pt x="909" y="795"/>
                  </a:lnTo>
                  <a:lnTo>
                    <a:pt x="913" y="790"/>
                  </a:lnTo>
                  <a:lnTo>
                    <a:pt x="916" y="784"/>
                  </a:lnTo>
                  <a:lnTo>
                    <a:pt x="919" y="778"/>
                  </a:lnTo>
                  <a:lnTo>
                    <a:pt x="922" y="772"/>
                  </a:lnTo>
                  <a:lnTo>
                    <a:pt x="926" y="767"/>
                  </a:lnTo>
                  <a:lnTo>
                    <a:pt x="929" y="761"/>
                  </a:lnTo>
                  <a:lnTo>
                    <a:pt x="932" y="755"/>
                  </a:lnTo>
                  <a:lnTo>
                    <a:pt x="935" y="749"/>
                  </a:lnTo>
                  <a:lnTo>
                    <a:pt x="939" y="743"/>
                  </a:lnTo>
                  <a:lnTo>
                    <a:pt x="942" y="737"/>
                  </a:lnTo>
                  <a:lnTo>
                    <a:pt x="945" y="731"/>
                  </a:lnTo>
                  <a:lnTo>
                    <a:pt x="949" y="725"/>
                  </a:lnTo>
                  <a:lnTo>
                    <a:pt x="952" y="719"/>
                  </a:lnTo>
                  <a:lnTo>
                    <a:pt x="955" y="713"/>
                  </a:lnTo>
                  <a:lnTo>
                    <a:pt x="958" y="706"/>
                  </a:lnTo>
                  <a:lnTo>
                    <a:pt x="962" y="700"/>
                  </a:lnTo>
                  <a:lnTo>
                    <a:pt x="965" y="693"/>
                  </a:lnTo>
                  <a:lnTo>
                    <a:pt x="968" y="687"/>
                  </a:lnTo>
                  <a:lnTo>
                    <a:pt x="971" y="680"/>
                  </a:lnTo>
                  <a:lnTo>
                    <a:pt x="975" y="674"/>
                  </a:lnTo>
                  <a:lnTo>
                    <a:pt x="978" y="667"/>
                  </a:lnTo>
                  <a:lnTo>
                    <a:pt x="981" y="661"/>
                  </a:lnTo>
                  <a:lnTo>
                    <a:pt x="984" y="654"/>
                  </a:lnTo>
                  <a:lnTo>
                    <a:pt x="988" y="647"/>
                  </a:lnTo>
                  <a:lnTo>
                    <a:pt x="991" y="641"/>
                  </a:lnTo>
                  <a:lnTo>
                    <a:pt x="994" y="634"/>
                  </a:lnTo>
                  <a:lnTo>
                    <a:pt x="997" y="627"/>
                  </a:lnTo>
                  <a:lnTo>
                    <a:pt x="1001" y="620"/>
                  </a:lnTo>
                  <a:lnTo>
                    <a:pt x="1004" y="613"/>
                  </a:lnTo>
                  <a:lnTo>
                    <a:pt x="1007" y="606"/>
                  </a:lnTo>
                  <a:lnTo>
                    <a:pt x="1010" y="599"/>
                  </a:lnTo>
                  <a:lnTo>
                    <a:pt x="1014" y="592"/>
                  </a:lnTo>
                  <a:lnTo>
                    <a:pt x="1017" y="586"/>
                  </a:lnTo>
                  <a:lnTo>
                    <a:pt x="1020" y="579"/>
                  </a:lnTo>
                  <a:lnTo>
                    <a:pt x="1024" y="572"/>
                  </a:lnTo>
                  <a:lnTo>
                    <a:pt x="1027" y="565"/>
                  </a:lnTo>
                  <a:lnTo>
                    <a:pt x="1030" y="558"/>
                  </a:lnTo>
                  <a:lnTo>
                    <a:pt x="1033" y="551"/>
                  </a:lnTo>
                  <a:lnTo>
                    <a:pt x="1037" y="544"/>
                  </a:lnTo>
                  <a:lnTo>
                    <a:pt x="1040" y="537"/>
                  </a:lnTo>
                  <a:lnTo>
                    <a:pt x="1043" y="530"/>
                  </a:lnTo>
                  <a:lnTo>
                    <a:pt x="1046" y="523"/>
                  </a:lnTo>
                  <a:lnTo>
                    <a:pt x="1050" y="516"/>
                  </a:lnTo>
                  <a:lnTo>
                    <a:pt x="1053" y="509"/>
                  </a:lnTo>
                  <a:lnTo>
                    <a:pt x="1056" y="503"/>
                  </a:lnTo>
                  <a:lnTo>
                    <a:pt x="1059" y="496"/>
                  </a:lnTo>
                  <a:lnTo>
                    <a:pt x="1063" y="490"/>
                  </a:lnTo>
                  <a:lnTo>
                    <a:pt x="1066" y="483"/>
                  </a:lnTo>
                  <a:lnTo>
                    <a:pt x="1069" y="477"/>
                  </a:lnTo>
                  <a:lnTo>
                    <a:pt x="1072" y="471"/>
                  </a:lnTo>
                  <a:lnTo>
                    <a:pt x="1076" y="465"/>
                  </a:lnTo>
                  <a:lnTo>
                    <a:pt x="1079" y="459"/>
                  </a:lnTo>
                  <a:lnTo>
                    <a:pt x="1082" y="453"/>
                  </a:lnTo>
                  <a:lnTo>
                    <a:pt x="1085" y="447"/>
                  </a:lnTo>
                  <a:lnTo>
                    <a:pt x="1089" y="441"/>
                  </a:lnTo>
                  <a:lnTo>
                    <a:pt x="1092" y="436"/>
                  </a:lnTo>
                  <a:lnTo>
                    <a:pt x="1095" y="430"/>
                  </a:lnTo>
                  <a:lnTo>
                    <a:pt x="1099" y="424"/>
                  </a:lnTo>
                  <a:lnTo>
                    <a:pt x="1102" y="419"/>
                  </a:lnTo>
                  <a:lnTo>
                    <a:pt x="1105" y="413"/>
                  </a:lnTo>
                  <a:lnTo>
                    <a:pt x="1108" y="408"/>
                  </a:lnTo>
                  <a:lnTo>
                    <a:pt x="1112" y="402"/>
                  </a:lnTo>
                  <a:lnTo>
                    <a:pt x="1115" y="397"/>
                  </a:lnTo>
                  <a:lnTo>
                    <a:pt x="1118" y="392"/>
                  </a:lnTo>
                  <a:lnTo>
                    <a:pt x="1121" y="387"/>
                  </a:lnTo>
                  <a:lnTo>
                    <a:pt x="1125" y="382"/>
                  </a:lnTo>
                  <a:lnTo>
                    <a:pt x="1128" y="377"/>
                  </a:lnTo>
                  <a:lnTo>
                    <a:pt x="1131" y="372"/>
                  </a:lnTo>
                  <a:lnTo>
                    <a:pt x="1134" y="367"/>
                  </a:lnTo>
                  <a:lnTo>
                    <a:pt x="1138" y="362"/>
                  </a:lnTo>
                  <a:lnTo>
                    <a:pt x="1141" y="357"/>
                  </a:lnTo>
                  <a:lnTo>
                    <a:pt x="1144" y="353"/>
                  </a:lnTo>
                  <a:lnTo>
                    <a:pt x="1147" y="349"/>
                  </a:lnTo>
                  <a:lnTo>
                    <a:pt x="1151" y="345"/>
                  </a:lnTo>
                  <a:lnTo>
                    <a:pt x="1154" y="341"/>
                  </a:lnTo>
                  <a:lnTo>
                    <a:pt x="1157" y="337"/>
                  </a:lnTo>
                  <a:lnTo>
                    <a:pt x="1161" y="333"/>
                  </a:lnTo>
                  <a:lnTo>
                    <a:pt x="1164" y="329"/>
                  </a:lnTo>
                  <a:lnTo>
                    <a:pt x="1167" y="326"/>
                  </a:lnTo>
                  <a:lnTo>
                    <a:pt x="1170" y="322"/>
                  </a:lnTo>
                  <a:lnTo>
                    <a:pt x="1174" y="319"/>
                  </a:lnTo>
                  <a:lnTo>
                    <a:pt x="1177" y="316"/>
                  </a:lnTo>
                  <a:lnTo>
                    <a:pt x="1180" y="312"/>
                  </a:lnTo>
                  <a:lnTo>
                    <a:pt x="1183" y="309"/>
                  </a:lnTo>
                  <a:lnTo>
                    <a:pt x="1187" y="306"/>
                  </a:lnTo>
                  <a:lnTo>
                    <a:pt x="1190" y="304"/>
                  </a:lnTo>
                  <a:lnTo>
                    <a:pt x="1193" y="301"/>
                  </a:lnTo>
                  <a:lnTo>
                    <a:pt x="1196" y="298"/>
                  </a:lnTo>
                  <a:lnTo>
                    <a:pt x="1200" y="296"/>
                  </a:lnTo>
                  <a:lnTo>
                    <a:pt x="1203" y="293"/>
                  </a:lnTo>
                  <a:lnTo>
                    <a:pt x="1206" y="291"/>
                  </a:lnTo>
                  <a:lnTo>
                    <a:pt x="1209" y="289"/>
                  </a:lnTo>
                  <a:lnTo>
                    <a:pt x="1213" y="287"/>
                  </a:lnTo>
                  <a:lnTo>
                    <a:pt x="1216" y="285"/>
                  </a:lnTo>
                  <a:lnTo>
                    <a:pt x="1219" y="284"/>
                  </a:lnTo>
                  <a:lnTo>
                    <a:pt x="1222" y="282"/>
                  </a:lnTo>
                  <a:lnTo>
                    <a:pt x="1226" y="281"/>
                  </a:lnTo>
                  <a:lnTo>
                    <a:pt x="1229" y="280"/>
                  </a:lnTo>
                  <a:lnTo>
                    <a:pt x="1232" y="280"/>
                  </a:lnTo>
                  <a:lnTo>
                    <a:pt x="1236" y="279"/>
                  </a:lnTo>
                  <a:lnTo>
                    <a:pt x="1239" y="279"/>
                  </a:lnTo>
                  <a:lnTo>
                    <a:pt x="1242" y="279"/>
                  </a:lnTo>
                  <a:lnTo>
                    <a:pt x="1245" y="279"/>
                  </a:lnTo>
                  <a:lnTo>
                    <a:pt x="1249" y="279"/>
                  </a:lnTo>
                  <a:lnTo>
                    <a:pt x="1252" y="279"/>
                  </a:lnTo>
                  <a:lnTo>
                    <a:pt x="1255" y="279"/>
                  </a:lnTo>
                  <a:lnTo>
                    <a:pt x="1258" y="280"/>
                  </a:lnTo>
                  <a:lnTo>
                    <a:pt x="1262" y="280"/>
                  </a:lnTo>
                  <a:lnTo>
                    <a:pt x="1265" y="281"/>
                  </a:lnTo>
                  <a:lnTo>
                    <a:pt x="1268" y="282"/>
                  </a:lnTo>
                  <a:lnTo>
                    <a:pt x="1271" y="283"/>
                  </a:lnTo>
                  <a:lnTo>
                    <a:pt x="1275" y="284"/>
                  </a:lnTo>
                  <a:lnTo>
                    <a:pt x="1278" y="285"/>
                  </a:lnTo>
                  <a:lnTo>
                    <a:pt x="1281" y="286"/>
                  </a:lnTo>
                  <a:lnTo>
                    <a:pt x="1284" y="288"/>
                  </a:lnTo>
                  <a:lnTo>
                    <a:pt x="1288" y="289"/>
                  </a:lnTo>
                  <a:lnTo>
                    <a:pt x="1291" y="291"/>
                  </a:lnTo>
                  <a:lnTo>
                    <a:pt x="1294" y="293"/>
                  </a:lnTo>
                  <a:lnTo>
                    <a:pt x="1297" y="295"/>
                  </a:lnTo>
                  <a:lnTo>
                    <a:pt x="1301" y="297"/>
                  </a:lnTo>
                  <a:lnTo>
                    <a:pt x="1304" y="299"/>
                  </a:lnTo>
                  <a:lnTo>
                    <a:pt x="1307" y="301"/>
                  </a:lnTo>
                  <a:lnTo>
                    <a:pt x="1311" y="304"/>
                  </a:lnTo>
                  <a:lnTo>
                    <a:pt x="1314" y="307"/>
                  </a:lnTo>
                  <a:lnTo>
                    <a:pt x="1317" y="309"/>
                  </a:lnTo>
                  <a:lnTo>
                    <a:pt x="1320" y="312"/>
                  </a:lnTo>
                  <a:lnTo>
                    <a:pt x="1324" y="315"/>
                  </a:lnTo>
                  <a:lnTo>
                    <a:pt x="1327" y="318"/>
                  </a:lnTo>
                  <a:lnTo>
                    <a:pt x="1330" y="321"/>
                  </a:lnTo>
                  <a:lnTo>
                    <a:pt x="1333" y="324"/>
                  </a:lnTo>
                  <a:lnTo>
                    <a:pt x="1337" y="327"/>
                  </a:lnTo>
                  <a:lnTo>
                    <a:pt x="1340" y="331"/>
                  </a:lnTo>
                  <a:lnTo>
                    <a:pt x="1343" y="334"/>
                  </a:lnTo>
                  <a:lnTo>
                    <a:pt x="1346" y="337"/>
                  </a:lnTo>
                  <a:lnTo>
                    <a:pt x="1350" y="340"/>
                  </a:lnTo>
                  <a:lnTo>
                    <a:pt x="1353" y="343"/>
                  </a:lnTo>
                  <a:lnTo>
                    <a:pt x="1356" y="347"/>
                  </a:lnTo>
                  <a:lnTo>
                    <a:pt x="1359" y="350"/>
                  </a:lnTo>
                  <a:lnTo>
                    <a:pt x="1363" y="353"/>
                  </a:lnTo>
                  <a:lnTo>
                    <a:pt x="1366" y="356"/>
                  </a:lnTo>
                  <a:lnTo>
                    <a:pt x="1369" y="359"/>
                  </a:lnTo>
                  <a:lnTo>
                    <a:pt x="1372" y="362"/>
                  </a:lnTo>
                  <a:lnTo>
                    <a:pt x="1376" y="365"/>
                  </a:lnTo>
                  <a:lnTo>
                    <a:pt x="1379" y="368"/>
                  </a:lnTo>
                  <a:lnTo>
                    <a:pt x="1382" y="371"/>
                  </a:lnTo>
                  <a:lnTo>
                    <a:pt x="1386" y="374"/>
                  </a:lnTo>
                  <a:lnTo>
                    <a:pt x="1389" y="377"/>
                  </a:lnTo>
                  <a:lnTo>
                    <a:pt x="1392" y="380"/>
                  </a:lnTo>
                  <a:lnTo>
                    <a:pt x="1395" y="382"/>
                  </a:lnTo>
                  <a:lnTo>
                    <a:pt x="1399" y="385"/>
                  </a:lnTo>
                  <a:lnTo>
                    <a:pt x="1402" y="387"/>
                  </a:lnTo>
                  <a:lnTo>
                    <a:pt x="1405" y="390"/>
                  </a:lnTo>
                  <a:lnTo>
                    <a:pt x="1408" y="392"/>
                  </a:lnTo>
                  <a:lnTo>
                    <a:pt x="1412" y="394"/>
                  </a:lnTo>
                  <a:lnTo>
                    <a:pt x="1415" y="397"/>
                  </a:lnTo>
                  <a:lnTo>
                    <a:pt x="1418" y="399"/>
                  </a:lnTo>
                  <a:lnTo>
                    <a:pt x="1421" y="401"/>
                  </a:lnTo>
                  <a:lnTo>
                    <a:pt x="1425" y="403"/>
                  </a:lnTo>
                  <a:lnTo>
                    <a:pt x="1428" y="404"/>
                  </a:lnTo>
                  <a:lnTo>
                    <a:pt x="1431" y="406"/>
                  </a:lnTo>
                  <a:lnTo>
                    <a:pt x="1434" y="408"/>
                  </a:lnTo>
                  <a:lnTo>
                    <a:pt x="1438" y="409"/>
                  </a:lnTo>
                  <a:lnTo>
                    <a:pt x="1441" y="411"/>
                  </a:lnTo>
                  <a:lnTo>
                    <a:pt x="1444" y="412"/>
                  </a:lnTo>
                  <a:lnTo>
                    <a:pt x="1447" y="414"/>
                  </a:lnTo>
                  <a:lnTo>
                    <a:pt x="1451" y="415"/>
                  </a:lnTo>
                  <a:lnTo>
                    <a:pt x="1454" y="416"/>
                  </a:lnTo>
                  <a:lnTo>
                    <a:pt x="1457" y="417"/>
                  </a:lnTo>
                  <a:lnTo>
                    <a:pt x="1461" y="418"/>
                  </a:lnTo>
                  <a:lnTo>
                    <a:pt x="1464" y="419"/>
                  </a:lnTo>
                  <a:lnTo>
                    <a:pt x="1467" y="419"/>
                  </a:lnTo>
                  <a:lnTo>
                    <a:pt x="1470" y="420"/>
                  </a:lnTo>
                  <a:lnTo>
                    <a:pt x="1474" y="420"/>
                  </a:lnTo>
                  <a:lnTo>
                    <a:pt x="1477" y="421"/>
                  </a:lnTo>
                  <a:lnTo>
                    <a:pt x="1480" y="421"/>
                  </a:lnTo>
                  <a:lnTo>
                    <a:pt x="1483" y="421"/>
                  </a:lnTo>
                  <a:lnTo>
                    <a:pt x="1487" y="421"/>
                  </a:lnTo>
                  <a:lnTo>
                    <a:pt x="1490" y="421"/>
                  </a:lnTo>
                  <a:lnTo>
                    <a:pt x="1493" y="421"/>
                  </a:lnTo>
                  <a:lnTo>
                    <a:pt x="1496" y="421"/>
                  </a:lnTo>
                  <a:lnTo>
                    <a:pt x="1500" y="421"/>
                  </a:lnTo>
                  <a:lnTo>
                    <a:pt x="1503" y="421"/>
                  </a:lnTo>
                  <a:lnTo>
                    <a:pt x="1506" y="420"/>
                  </a:lnTo>
                  <a:lnTo>
                    <a:pt x="1509" y="420"/>
                  </a:lnTo>
                  <a:lnTo>
                    <a:pt x="1513" y="419"/>
                  </a:lnTo>
                  <a:lnTo>
                    <a:pt x="1516" y="419"/>
                  </a:lnTo>
                  <a:lnTo>
                    <a:pt x="1519" y="418"/>
                  </a:lnTo>
                  <a:lnTo>
                    <a:pt x="1523" y="418"/>
                  </a:lnTo>
                  <a:lnTo>
                    <a:pt x="1526" y="417"/>
                  </a:lnTo>
                  <a:lnTo>
                    <a:pt x="1529" y="416"/>
                  </a:lnTo>
                  <a:lnTo>
                    <a:pt x="1532" y="416"/>
                  </a:lnTo>
                  <a:lnTo>
                    <a:pt x="1536" y="415"/>
                  </a:lnTo>
                  <a:lnTo>
                    <a:pt x="1539" y="414"/>
                  </a:lnTo>
                  <a:lnTo>
                    <a:pt x="1542" y="413"/>
                  </a:lnTo>
                  <a:lnTo>
                    <a:pt x="1545" y="413"/>
                  </a:lnTo>
                  <a:lnTo>
                    <a:pt x="1549" y="412"/>
                  </a:lnTo>
                  <a:lnTo>
                    <a:pt x="1552" y="411"/>
                  </a:lnTo>
                  <a:lnTo>
                    <a:pt x="1555" y="410"/>
                  </a:lnTo>
                  <a:lnTo>
                    <a:pt x="1558" y="409"/>
                  </a:lnTo>
                  <a:lnTo>
                    <a:pt x="1562" y="408"/>
                  </a:lnTo>
                  <a:lnTo>
                    <a:pt x="1565" y="407"/>
                  </a:lnTo>
                  <a:lnTo>
                    <a:pt x="1568" y="406"/>
                  </a:lnTo>
                  <a:lnTo>
                    <a:pt x="1571" y="404"/>
                  </a:lnTo>
                  <a:lnTo>
                    <a:pt x="1575" y="403"/>
                  </a:lnTo>
                  <a:lnTo>
                    <a:pt x="1578" y="402"/>
                  </a:lnTo>
                  <a:lnTo>
                    <a:pt x="1581" y="401"/>
                  </a:lnTo>
                  <a:lnTo>
                    <a:pt x="1584" y="400"/>
                  </a:lnTo>
                  <a:lnTo>
                    <a:pt x="1588" y="399"/>
                  </a:lnTo>
                  <a:lnTo>
                    <a:pt x="1591" y="398"/>
                  </a:lnTo>
                  <a:lnTo>
                    <a:pt x="1594" y="397"/>
                  </a:lnTo>
                  <a:lnTo>
                    <a:pt x="1598" y="396"/>
                  </a:lnTo>
                  <a:lnTo>
                    <a:pt x="1601" y="395"/>
                  </a:lnTo>
                  <a:lnTo>
                    <a:pt x="1604" y="394"/>
                  </a:lnTo>
                  <a:lnTo>
                    <a:pt x="1607" y="394"/>
                  </a:lnTo>
                  <a:lnTo>
                    <a:pt x="1611" y="393"/>
                  </a:lnTo>
                  <a:lnTo>
                    <a:pt x="1614" y="392"/>
                  </a:lnTo>
                  <a:lnTo>
                    <a:pt x="1617" y="391"/>
                  </a:lnTo>
                  <a:lnTo>
                    <a:pt x="1620" y="390"/>
                  </a:lnTo>
                  <a:lnTo>
                    <a:pt x="1624" y="389"/>
                  </a:lnTo>
                  <a:lnTo>
                    <a:pt x="1627" y="389"/>
                  </a:lnTo>
                  <a:lnTo>
                    <a:pt x="1630" y="388"/>
                  </a:lnTo>
                  <a:lnTo>
                    <a:pt x="1633" y="387"/>
                  </a:lnTo>
                  <a:lnTo>
                    <a:pt x="1637" y="387"/>
                  </a:lnTo>
                  <a:lnTo>
                    <a:pt x="1640" y="386"/>
                  </a:lnTo>
                  <a:lnTo>
                    <a:pt x="1643" y="386"/>
                  </a:lnTo>
                  <a:lnTo>
                    <a:pt x="1646" y="385"/>
                  </a:lnTo>
                  <a:lnTo>
                    <a:pt x="1650" y="385"/>
                  </a:lnTo>
                  <a:lnTo>
                    <a:pt x="1653" y="384"/>
                  </a:lnTo>
                  <a:lnTo>
                    <a:pt x="1656" y="384"/>
                  </a:lnTo>
                  <a:lnTo>
                    <a:pt x="1659" y="383"/>
                  </a:lnTo>
                  <a:lnTo>
                    <a:pt x="1663" y="383"/>
                  </a:lnTo>
                  <a:lnTo>
                    <a:pt x="1666" y="383"/>
                  </a:lnTo>
                  <a:lnTo>
                    <a:pt x="1669" y="382"/>
                  </a:lnTo>
                  <a:lnTo>
                    <a:pt x="1673" y="382"/>
                  </a:lnTo>
                  <a:lnTo>
                    <a:pt x="1676" y="382"/>
                  </a:lnTo>
                  <a:lnTo>
                    <a:pt x="1679" y="382"/>
                  </a:lnTo>
                  <a:lnTo>
                    <a:pt x="1682" y="381"/>
                  </a:lnTo>
                  <a:lnTo>
                    <a:pt x="1686" y="381"/>
                  </a:lnTo>
                  <a:lnTo>
                    <a:pt x="1689" y="381"/>
                  </a:lnTo>
                  <a:lnTo>
                    <a:pt x="1692" y="381"/>
                  </a:lnTo>
                  <a:lnTo>
                    <a:pt x="1695" y="381"/>
                  </a:lnTo>
                  <a:lnTo>
                    <a:pt x="1699" y="381"/>
                  </a:lnTo>
                  <a:lnTo>
                    <a:pt x="1702" y="381"/>
                  </a:lnTo>
                  <a:lnTo>
                    <a:pt x="1705" y="381"/>
                  </a:lnTo>
                  <a:lnTo>
                    <a:pt x="1708" y="380"/>
                  </a:lnTo>
                  <a:lnTo>
                    <a:pt x="1712" y="380"/>
                  </a:lnTo>
                  <a:lnTo>
                    <a:pt x="1715" y="380"/>
                  </a:lnTo>
                  <a:lnTo>
                    <a:pt x="1718" y="380"/>
                  </a:lnTo>
                  <a:lnTo>
                    <a:pt x="1721" y="380"/>
                  </a:lnTo>
                  <a:lnTo>
                    <a:pt x="1725" y="380"/>
                  </a:lnTo>
                  <a:lnTo>
                    <a:pt x="1728" y="380"/>
                  </a:lnTo>
                  <a:lnTo>
                    <a:pt x="1731" y="380"/>
                  </a:lnTo>
                  <a:lnTo>
                    <a:pt x="1734" y="380"/>
                  </a:lnTo>
                  <a:lnTo>
                    <a:pt x="1738" y="380"/>
                  </a:lnTo>
                  <a:lnTo>
                    <a:pt x="1741" y="380"/>
                  </a:lnTo>
                  <a:lnTo>
                    <a:pt x="1744" y="380"/>
                  </a:lnTo>
                  <a:lnTo>
                    <a:pt x="1748" y="380"/>
                  </a:lnTo>
                  <a:lnTo>
                    <a:pt x="1751" y="380"/>
                  </a:lnTo>
                  <a:lnTo>
                    <a:pt x="1754" y="380"/>
                  </a:lnTo>
                  <a:lnTo>
                    <a:pt x="1757" y="380"/>
                  </a:lnTo>
                  <a:lnTo>
                    <a:pt x="1761" y="380"/>
                  </a:lnTo>
                  <a:lnTo>
                    <a:pt x="1764" y="380"/>
                  </a:lnTo>
                  <a:lnTo>
                    <a:pt x="1767" y="380"/>
                  </a:lnTo>
                  <a:lnTo>
                    <a:pt x="1770" y="380"/>
                  </a:lnTo>
                  <a:lnTo>
                    <a:pt x="1774" y="379"/>
                  </a:lnTo>
                  <a:lnTo>
                    <a:pt x="1777" y="379"/>
                  </a:lnTo>
                  <a:lnTo>
                    <a:pt x="1780" y="379"/>
                  </a:lnTo>
                  <a:lnTo>
                    <a:pt x="1783" y="379"/>
                  </a:lnTo>
                  <a:lnTo>
                    <a:pt x="1787" y="379"/>
                  </a:lnTo>
                  <a:lnTo>
                    <a:pt x="1790" y="379"/>
                  </a:lnTo>
                  <a:lnTo>
                    <a:pt x="1793" y="379"/>
                  </a:lnTo>
                  <a:lnTo>
                    <a:pt x="1796" y="379"/>
                  </a:lnTo>
                  <a:lnTo>
                    <a:pt x="1800" y="379"/>
                  </a:lnTo>
                  <a:lnTo>
                    <a:pt x="1803" y="378"/>
                  </a:lnTo>
                  <a:lnTo>
                    <a:pt x="1806" y="378"/>
                  </a:lnTo>
                  <a:lnTo>
                    <a:pt x="1809" y="378"/>
                  </a:lnTo>
                  <a:lnTo>
                    <a:pt x="1813" y="378"/>
                  </a:lnTo>
                  <a:lnTo>
                    <a:pt x="1816" y="378"/>
                  </a:lnTo>
                  <a:lnTo>
                    <a:pt x="1819" y="378"/>
                  </a:lnTo>
                  <a:lnTo>
                    <a:pt x="1823" y="377"/>
                  </a:lnTo>
                  <a:lnTo>
                    <a:pt x="1826" y="377"/>
                  </a:lnTo>
                  <a:lnTo>
                    <a:pt x="1829" y="377"/>
                  </a:lnTo>
                  <a:lnTo>
                    <a:pt x="1832" y="377"/>
                  </a:lnTo>
                  <a:lnTo>
                    <a:pt x="1836" y="377"/>
                  </a:lnTo>
                  <a:lnTo>
                    <a:pt x="1839" y="377"/>
                  </a:lnTo>
                  <a:lnTo>
                    <a:pt x="1842" y="377"/>
                  </a:lnTo>
                  <a:lnTo>
                    <a:pt x="1845" y="376"/>
                  </a:lnTo>
                  <a:lnTo>
                    <a:pt x="1849" y="376"/>
                  </a:lnTo>
                  <a:lnTo>
                    <a:pt x="1852" y="376"/>
                  </a:lnTo>
                  <a:lnTo>
                    <a:pt x="1855" y="376"/>
                  </a:lnTo>
                  <a:lnTo>
                    <a:pt x="1858" y="376"/>
                  </a:lnTo>
                  <a:lnTo>
                    <a:pt x="1862" y="376"/>
                  </a:lnTo>
                  <a:lnTo>
                    <a:pt x="1865" y="376"/>
                  </a:lnTo>
                  <a:lnTo>
                    <a:pt x="1868" y="376"/>
                  </a:lnTo>
                  <a:lnTo>
                    <a:pt x="1871" y="376"/>
                  </a:lnTo>
                  <a:lnTo>
                    <a:pt x="1875" y="376"/>
                  </a:lnTo>
                  <a:lnTo>
                    <a:pt x="1878" y="376"/>
                  </a:lnTo>
                  <a:lnTo>
                    <a:pt x="1881" y="376"/>
                  </a:lnTo>
                  <a:lnTo>
                    <a:pt x="1885" y="377"/>
                  </a:lnTo>
                  <a:lnTo>
                    <a:pt x="1888" y="377"/>
                  </a:lnTo>
                  <a:lnTo>
                    <a:pt x="1891" y="377"/>
                  </a:lnTo>
                  <a:lnTo>
                    <a:pt x="1894" y="377"/>
                  </a:lnTo>
                  <a:lnTo>
                    <a:pt x="1898" y="377"/>
                  </a:lnTo>
                  <a:lnTo>
                    <a:pt x="1901" y="378"/>
                  </a:lnTo>
                  <a:lnTo>
                    <a:pt x="1904" y="378"/>
                  </a:lnTo>
                  <a:lnTo>
                    <a:pt x="1907" y="378"/>
                  </a:lnTo>
                  <a:lnTo>
                    <a:pt x="1911" y="378"/>
                  </a:lnTo>
                  <a:lnTo>
                    <a:pt x="1914" y="379"/>
                  </a:lnTo>
                  <a:lnTo>
                    <a:pt x="1917" y="379"/>
                  </a:lnTo>
                  <a:lnTo>
                    <a:pt x="1920" y="380"/>
                  </a:lnTo>
                  <a:lnTo>
                    <a:pt x="1924" y="380"/>
                  </a:lnTo>
                  <a:lnTo>
                    <a:pt x="1927" y="380"/>
                  </a:lnTo>
                  <a:lnTo>
                    <a:pt x="1930" y="381"/>
                  </a:lnTo>
                  <a:lnTo>
                    <a:pt x="1933" y="381"/>
                  </a:lnTo>
                  <a:lnTo>
                    <a:pt x="1937" y="382"/>
                  </a:lnTo>
                  <a:lnTo>
                    <a:pt x="1940" y="382"/>
                  </a:lnTo>
                  <a:lnTo>
                    <a:pt x="1943" y="382"/>
                  </a:lnTo>
                  <a:lnTo>
                    <a:pt x="1946" y="383"/>
                  </a:lnTo>
                  <a:lnTo>
                    <a:pt x="1950" y="383"/>
                  </a:lnTo>
                  <a:lnTo>
                    <a:pt x="1953" y="384"/>
                  </a:lnTo>
                  <a:lnTo>
                    <a:pt x="1956" y="384"/>
                  </a:lnTo>
                  <a:lnTo>
                    <a:pt x="1960" y="385"/>
                  </a:lnTo>
                  <a:lnTo>
                    <a:pt x="1963" y="385"/>
                  </a:lnTo>
                  <a:lnTo>
                    <a:pt x="1966" y="386"/>
                  </a:lnTo>
                  <a:lnTo>
                    <a:pt x="1969" y="386"/>
                  </a:lnTo>
                  <a:lnTo>
                    <a:pt x="1973" y="386"/>
                  </a:lnTo>
                  <a:lnTo>
                    <a:pt x="1976" y="387"/>
                  </a:lnTo>
                  <a:lnTo>
                    <a:pt x="1979" y="387"/>
                  </a:lnTo>
                  <a:lnTo>
                    <a:pt x="1982" y="388"/>
                  </a:lnTo>
                  <a:lnTo>
                    <a:pt x="1986" y="388"/>
                  </a:lnTo>
                  <a:lnTo>
                    <a:pt x="1989" y="389"/>
                  </a:lnTo>
                  <a:lnTo>
                    <a:pt x="1992" y="389"/>
                  </a:lnTo>
                  <a:lnTo>
                    <a:pt x="1995" y="389"/>
                  </a:lnTo>
                  <a:lnTo>
                    <a:pt x="1999" y="390"/>
                  </a:lnTo>
                  <a:lnTo>
                    <a:pt x="2002" y="390"/>
                  </a:lnTo>
                  <a:lnTo>
                    <a:pt x="2005" y="390"/>
                  </a:lnTo>
                  <a:lnTo>
                    <a:pt x="2008" y="390"/>
                  </a:lnTo>
                  <a:lnTo>
                    <a:pt x="2012" y="391"/>
                  </a:lnTo>
                  <a:lnTo>
                    <a:pt x="2015" y="391"/>
                  </a:lnTo>
                  <a:lnTo>
                    <a:pt x="2018" y="391"/>
                  </a:lnTo>
                  <a:lnTo>
                    <a:pt x="2021" y="391"/>
                  </a:lnTo>
                  <a:lnTo>
                    <a:pt x="2025" y="391"/>
                  </a:lnTo>
                  <a:lnTo>
                    <a:pt x="2028" y="391"/>
                  </a:lnTo>
                  <a:lnTo>
                    <a:pt x="2031" y="391"/>
                  </a:lnTo>
                  <a:lnTo>
                    <a:pt x="2035" y="391"/>
                  </a:lnTo>
                  <a:lnTo>
                    <a:pt x="2038" y="391"/>
                  </a:lnTo>
                  <a:lnTo>
                    <a:pt x="2041" y="391"/>
                  </a:lnTo>
                  <a:lnTo>
                    <a:pt x="2044" y="390"/>
                  </a:lnTo>
                  <a:lnTo>
                    <a:pt x="2048" y="390"/>
                  </a:lnTo>
                  <a:lnTo>
                    <a:pt x="2051" y="390"/>
                  </a:lnTo>
                  <a:lnTo>
                    <a:pt x="2054" y="389"/>
                  </a:lnTo>
                  <a:lnTo>
                    <a:pt x="2057" y="389"/>
                  </a:lnTo>
                  <a:lnTo>
                    <a:pt x="2061" y="388"/>
                  </a:lnTo>
                  <a:lnTo>
                    <a:pt x="2064" y="388"/>
                  </a:lnTo>
                  <a:lnTo>
                    <a:pt x="2067" y="387"/>
                  </a:lnTo>
                  <a:lnTo>
                    <a:pt x="2070" y="387"/>
                  </a:lnTo>
                  <a:lnTo>
                    <a:pt x="2074" y="386"/>
                  </a:lnTo>
                  <a:lnTo>
                    <a:pt x="2077" y="385"/>
                  </a:lnTo>
                  <a:lnTo>
                    <a:pt x="2080" y="385"/>
                  </a:lnTo>
                  <a:lnTo>
                    <a:pt x="2083" y="384"/>
                  </a:lnTo>
                  <a:lnTo>
                    <a:pt x="2087" y="383"/>
                  </a:lnTo>
                  <a:lnTo>
                    <a:pt x="2090" y="382"/>
                  </a:lnTo>
                  <a:lnTo>
                    <a:pt x="2093" y="382"/>
                  </a:lnTo>
                  <a:lnTo>
                    <a:pt x="2096" y="381"/>
                  </a:lnTo>
                  <a:lnTo>
                    <a:pt x="2100" y="380"/>
                  </a:lnTo>
                  <a:lnTo>
                    <a:pt x="2103" y="379"/>
                  </a:lnTo>
                  <a:lnTo>
                    <a:pt x="2106" y="378"/>
                  </a:lnTo>
                  <a:lnTo>
                    <a:pt x="2110" y="377"/>
                  </a:lnTo>
                  <a:lnTo>
                    <a:pt x="2113" y="376"/>
                  </a:lnTo>
                  <a:lnTo>
                    <a:pt x="2116" y="375"/>
                  </a:lnTo>
                  <a:lnTo>
                    <a:pt x="2119" y="374"/>
                  </a:lnTo>
                  <a:lnTo>
                    <a:pt x="2123" y="373"/>
                  </a:lnTo>
                  <a:lnTo>
                    <a:pt x="2126" y="372"/>
                  </a:lnTo>
                  <a:lnTo>
                    <a:pt x="2129" y="371"/>
                  </a:lnTo>
                  <a:lnTo>
                    <a:pt x="2132" y="371"/>
                  </a:lnTo>
                  <a:lnTo>
                    <a:pt x="2136" y="370"/>
                  </a:lnTo>
                  <a:lnTo>
                    <a:pt x="2139" y="369"/>
                  </a:lnTo>
                  <a:lnTo>
                    <a:pt x="2142" y="368"/>
                  </a:lnTo>
                  <a:lnTo>
                    <a:pt x="2145" y="367"/>
                  </a:lnTo>
                  <a:lnTo>
                    <a:pt x="2149" y="366"/>
                  </a:lnTo>
                  <a:lnTo>
                    <a:pt x="2152" y="365"/>
                  </a:lnTo>
                  <a:lnTo>
                    <a:pt x="2155" y="364"/>
                  </a:lnTo>
                  <a:lnTo>
                    <a:pt x="2158" y="363"/>
                  </a:lnTo>
                  <a:lnTo>
                    <a:pt x="2162" y="362"/>
                  </a:lnTo>
                  <a:lnTo>
                    <a:pt x="2165" y="362"/>
                  </a:lnTo>
                  <a:lnTo>
                    <a:pt x="2168" y="361"/>
                  </a:lnTo>
                  <a:lnTo>
                    <a:pt x="2171" y="360"/>
                  </a:lnTo>
                  <a:lnTo>
                    <a:pt x="2175" y="359"/>
                  </a:lnTo>
                  <a:lnTo>
                    <a:pt x="2178" y="359"/>
                  </a:lnTo>
                  <a:lnTo>
                    <a:pt x="2181" y="358"/>
                  </a:lnTo>
                  <a:lnTo>
                    <a:pt x="2185" y="358"/>
                  </a:lnTo>
                  <a:lnTo>
                    <a:pt x="2188" y="357"/>
                  </a:lnTo>
                  <a:lnTo>
                    <a:pt x="2191" y="357"/>
                  </a:lnTo>
                  <a:lnTo>
                    <a:pt x="2194" y="356"/>
                  </a:lnTo>
                  <a:lnTo>
                    <a:pt x="2198" y="356"/>
                  </a:lnTo>
                  <a:lnTo>
                    <a:pt x="2201" y="356"/>
                  </a:lnTo>
                  <a:lnTo>
                    <a:pt x="2204" y="355"/>
                  </a:lnTo>
                  <a:lnTo>
                    <a:pt x="2207" y="355"/>
                  </a:lnTo>
                  <a:lnTo>
                    <a:pt x="2211" y="355"/>
                  </a:lnTo>
                  <a:lnTo>
                    <a:pt x="2214" y="355"/>
                  </a:lnTo>
                  <a:lnTo>
                    <a:pt x="2217" y="355"/>
                  </a:lnTo>
                  <a:lnTo>
                    <a:pt x="2220" y="356"/>
                  </a:lnTo>
                  <a:lnTo>
                    <a:pt x="2224" y="356"/>
                  </a:lnTo>
                  <a:lnTo>
                    <a:pt x="2227" y="356"/>
                  </a:lnTo>
                  <a:lnTo>
                    <a:pt x="2230" y="356"/>
                  </a:lnTo>
                  <a:lnTo>
                    <a:pt x="2233" y="356"/>
                  </a:lnTo>
                  <a:lnTo>
                    <a:pt x="2237" y="357"/>
                  </a:lnTo>
                  <a:lnTo>
                    <a:pt x="2240" y="357"/>
                  </a:lnTo>
                  <a:lnTo>
                    <a:pt x="2243" y="358"/>
                  </a:lnTo>
                  <a:lnTo>
                    <a:pt x="2247" y="358"/>
                  </a:lnTo>
                  <a:lnTo>
                    <a:pt x="2250" y="359"/>
                  </a:lnTo>
                  <a:lnTo>
                    <a:pt x="2253" y="359"/>
                  </a:lnTo>
                  <a:lnTo>
                    <a:pt x="2256" y="360"/>
                  </a:lnTo>
                  <a:lnTo>
                    <a:pt x="2260" y="360"/>
                  </a:lnTo>
                  <a:lnTo>
                    <a:pt x="2263" y="361"/>
                  </a:lnTo>
                  <a:lnTo>
                    <a:pt x="2266" y="362"/>
                  </a:lnTo>
                  <a:lnTo>
                    <a:pt x="2269" y="362"/>
                  </a:lnTo>
                  <a:lnTo>
                    <a:pt x="2273" y="363"/>
                  </a:lnTo>
                  <a:lnTo>
                    <a:pt x="2276" y="364"/>
                  </a:lnTo>
                  <a:lnTo>
                    <a:pt x="2279" y="365"/>
                  </a:lnTo>
                  <a:lnTo>
                    <a:pt x="2282" y="365"/>
                  </a:lnTo>
                  <a:lnTo>
                    <a:pt x="2286" y="366"/>
                  </a:lnTo>
                  <a:lnTo>
                    <a:pt x="2289" y="367"/>
                  </a:lnTo>
                  <a:lnTo>
                    <a:pt x="2292" y="368"/>
                  </a:lnTo>
                  <a:lnTo>
                    <a:pt x="2295" y="369"/>
                  </a:lnTo>
                  <a:lnTo>
                    <a:pt x="2299" y="369"/>
                  </a:lnTo>
                  <a:lnTo>
                    <a:pt x="2302" y="370"/>
                  </a:lnTo>
                  <a:lnTo>
                    <a:pt x="2305" y="371"/>
                  </a:lnTo>
                  <a:lnTo>
                    <a:pt x="2308" y="372"/>
                  </a:lnTo>
                  <a:lnTo>
                    <a:pt x="2312" y="372"/>
                  </a:lnTo>
                  <a:lnTo>
                    <a:pt x="2315" y="373"/>
                  </a:lnTo>
                  <a:lnTo>
                    <a:pt x="2318" y="374"/>
                  </a:lnTo>
                  <a:lnTo>
                    <a:pt x="2322" y="375"/>
                  </a:lnTo>
                  <a:lnTo>
                    <a:pt x="2325" y="375"/>
                  </a:lnTo>
                  <a:lnTo>
                    <a:pt x="2328" y="376"/>
                  </a:lnTo>
                  <a:lnTo>
                    <a:pt x="2331" y="377"/>
                  </a:lnTo>
                  <a:lnTo>
                    <a:pt x="2335" y="377"/>
                  </a:lnTo>
                  <a:lnTo>
                    <a:pt x="2338" y="378"/>
                  </a:lnTo>
                  <a:lnTo>
                    <a:pt x="2341" y="379"/>
                  </a:lnTo>
                  <a:lnTo>
                    <a:pt x="2344" y="379"/>
                  </a:lnTo>
                  <a:lnTo>
                    <a:pt x="2348" y="380"/>
                  </a:lnTo>
                  <a:lnTo>
                    <a:pt x="2351" y="380"/>
                  </a:lnTo>
                  <a:lnTo>
                    <a:pt x="2354" y="381"/>
                  </a:lnTo>
                  <a:lnTo>
                    <a:pt x="2357" y="381"/>
                  </a:lnTo>
                  <a:lnTo>
                    <a:pt x="2361" y="381"/>
                  </a:lnTo>
                  <a:lnTo>
                    <a:pt x="2364" y="382"/>
                  </a:lnTo>
                  <a:lnTo>
                    <a:pt x="2367" y="382"/>
                  </a:lnTo>
                  <a:lnTo>
                    <a:pt x="2370" y="382"/>
                  </a:lnTo>
                  <a:lnTo>
                    <a:pt x="2374" y="382"/>
                  </a:lnTo>
                  <a:lnTo>
                    <a:pt x="2377" y="382"/>
                  </a:lnTo>
                  <a:lnTo>
                    <a:pt x="2380" y="382"/>
                  </a:lnTo>
                  <a:lnTo>
                    <a:pt x="2383" y="382"/>
                  </a:lnTo>
                  <a:lnTo>
                    <a:pt x="2387" y="382"/>
                  </a:lnTo>
                  <a:lnTo>
                    <a:pt x="2390" y="382"/>
                  </a:lnTo>
                  <a:lnTo>
                    <a:pt x="2393" y="382"/>
                  </a:lnTo>
                  <a:lnTo>
                    <a:pt x="2397" y="381"/>
                  </a:lnTo>
                  <a:lnTo>
                    <a:pt x="2400" y="381"/>
                  </a:lnTo>
                  <a:lnTo>
                    <a:pt x="2403" y="381"/>
                  </a:lnTo>
                  <a:lnTo>
                    <a:pt x="2406" y="380"/>
                  </a:lnTo>
                  <a:lnTo>
                    <a:pt x="2410" y="380"/>
                  </a:lnTo>
                  <a:lnTo>
                    <a:pt x="2413" y="380"/>
                  </a:lnTo>
                  <a:lnTo>
                    <a:pt x="2416" y="379"/>
                  </a:lnTo>
                  <a:lnTo>
                    <a:pt x="2419" y="379"/>
                  </a:lnTo>
                  <a:lnTo>
                    <a:pt x="2423" y="378"/>
                  </a:lnTo>
                  <a:lnTo>
                    <a:pt x="2426" y="378"/>
                  </a:lnTo>
                  <a:lnTo>
                    <a:pt x="2429" y="377"/>
                  </a:lnTo>
                  <a:lnTo>
                    <a:pt x="2432" y="376"/>
                  </a:lnTo>
                  <a:lnTo>
                    <a:pt x="2436" y="376"/>
                  </a:lnTo>
                  <a:lnTo>
                    <a:pt x="2439" y="375"/>
                  </a:lnTo>
                  <a:lnTo>
                    <a:pt x="2442" y="375"/>
                  </a:lnTo>
                  <a:lnTo>
                    <a:pt x="2445" y="374"/>
                  </a:lnTo>
                  <a:lnTo>
                    <a:pt x="2449" y="373"/>
                  </a:lnTo>
                  <a:lnTo>
                    <a:pt x="2452" y="372"/>
                  </a:lnTo>
                  <a:lnTo>
                    <a:pt x="2455" y="371"/>
                  </a:lnTo>
                  <a:lnTo>
                    <a:pt x="2458" y="370"/>
                  </a:lnTo>
                  <a:lnTo>
                    <a:pt x="2462" y="370"/>
                  </a:lnTo>
                  <a:lnTo>
                    <a:pt x="2465" y="369"/>
                  </a:lnTo>
                  <a:lnTo>
                    <a:pt x="2468" y="368"/>
                  </a:lnTo>
                  <a:lnTo>
                    <a:pt x="2472" y="367"/>
                  </a:lnTo>
                  <a:lnTo>
                    <a:pt x="2475" y="366"/>
                  </a:lnTo>
                  <a:lnTo>
                    <a:pt x="2478" y="365"/>
                  </a:lnTo>
                  <a:lnTo>
                    <a:pt x="2481" y="364"/>
                  </a:lnTo>
                  <a:lnTo>
                    <a:pt x="2485" y="363"/>
                  </a:lnTo>
                  <a:lnTo>
                    <a:pt x="2488" y="362"/>
                  </a:lnTo>
                  <a:lnTo>
                    <a:pt x="2491" y="361"/>
                  </a:lnTo>
                  <a:lnTo>
                    <a:pt x="2494" y="360"/>
                  </a:lnTo>
                  <a:lnTo>
                    <a:pt x="2498" y="359"/>
                  </a:lnTo>
                  <a:lnTo>
                    <a:pt x="2501" y="358"/>
                  </a:lnTo>
                  <a:lnTo>
                    <a:pt x="2504" y="357"/>
                  </a:lnTo>
                  <a:lnTo>
                    <a:pt x="2507" y="356"/>
                  </a:lnTo>
                  <a:lnTo>
                    <a:pt x="2511" y="355"/>
                  </a:lnTo>
                  <a:lnTo>
                    <a:pt x="2514" y="354"/>
                  </a:lnTo>
                  <a:lnTo>
                    <a:pt x="2517" y="353"/>
                  </a:lnTo>
                  <a:lnTo>
                    <a:pt x="2520" y="352"/>
                  </a:lnTo>
                  <a:lnTo>
                    <a:pt x="2524" y="352"/>
                  </a:lnTo>
                  <a:lnTo>
                    <a:pt x="2527" y="351"/>
                  </a:lnTo>
                  <a:lnTo>
                    <a:pt x="2530" y="350"/>
                  </a:lnTo>
                  <a:lnTo>
                    <a:pt x="2533" y="349"/>
                  </a:lnTo>
                  <a:lnTo>
                    <a:pt x="2537" y="348"/>
                  </a:lnTo>
                  <a:lnTo>
                    <a:pt x="2540" y="347"/>
                  </a:lnTo>
                  <a:lnTo>
                    <a:pt x="2543" y="346"/>
                  </a:lnTo>
                  <a:lnTo>
                    <a:pt x="2547" y="345"/>
                  </a:lnTo>
                  <a:lnTo>
                    <a:pt x="2550" y="344"/>
                  </a:lnTo>
                  <a:lnTo>
                    <a:pt x="2553" y="343"/>
                  </a:lnTo>
                  <a:lnTo>
                    <a:pt x="2556" y="342"/>
                  </a:lnTo>
                  <a:lnTo>
                    <a:pt x="2560" y="341"/>
                  </a:lnTo>
                  <a:lnTo>
                    <a:pt x="2563" y="340"/>
                  </a:lnTo>
                  <a:lnTo>
                    <a:pt x="2566" y="339"/>
                  </a:lnTo>
                  <a:lnTo>
                    <a:pt x="2569" y="338"/>
                  </a:lnTo>
                  <a:lnTo>
                    <a:pt x="2573" y="337"/>
                  </a:lnTo>
                  <a:lnTo>
                    <a:pt x="2576" y="336"/>
                  </a:lnTo>
                  <a:lnTo>
                    <a:pt x="2579" y="336"/>
                  </a:lnTo>
                  <a:lnTo>
                    <a:pt x="2582" y="335"/>
                  </a:lnTo>
                  <a:lnTo>
                    <a:pt x="2586" y="334"/>
                  </a:lnTo>
                  <a:lnTo>
                    <a:pt x="2589" y="333"/>
                  </a:lnTo>
                  <a:lnTo>
                    <a:pt x="2592" y="332"/>
                  </a:lnTo>
                  <a:lnTo>
                    <a:pt x="2595" y="331"/>
                  </a:lnTo>
                  <a:lnTo>
                    <a:pt x="2599" y="330"/>
                  </a:lnTo>
                  <a:lnTo>
                    <a:pt x="2602" y="329"/>
                  </a:lnTo>
                  <a:lnTo>
                    <a:pt x="2605" y="328"/>
                  </a:lnTo>
                  <a:lnTo>
                    <a:pt x="2609" y="327"/>
                  </a:lnTo>
                  <a:lnTo>
                    <a:pt x="2612" y="326"/>
                  </a:lnTo>
                  <a:lnTo>
                    <a:pt x="2615" y="325"/>
                  </a:lnTo>
                  <a:lnTo>
                    <a:pt x="2618" y="324"/>
                  </a:lnTo>
                  <a:lnTo>
                    <a:pt x="2622" y="323"/>
                  </a:lnTo>
                  <a:lnTo>
                    <a:pt x="2625" y="322"/>
                  </a:lnTo>
                  <a:lnTo>
                    <a:pt x="2628" y="321"/>
                  </a:lnTo>
                  <a:lnTo>
                    <a:pt x="2631" y="320"/>
                  </a:lnTo>
                  <a:lnTo>
                    <a:pt x="2635" y="319"/>
                  </a:lnTo>
                  <a:lnTo>
                    <a:pt x="2638" y="318"/>
                  </a:lnTo>
                  <a:lnTo>
                    <a:pt x="2641" y="317"/>
                  </a:lnTo>
                  <a:lnTo>
                    <a:pt x="2644" y="316"/>
                  </a:lnTo>
                  <a:lnTo>
                    <a:pt x="2648" y="315"/>
                  </a:lnTo>
                  <a:lnTo>
                    <a:pt x="2651" y="314"/>
                  </a:lnTo>
                  <a:lnTo>
                    <a:pt x="2654" y="313"/>
                  </a:lnTo>
                  <a:lnTo>
                    <a:pt x="2657" y="311"/>
                  </a:lnTo>
                  <a:lnTo>
                    <a:pt x="2661" y="310"/>
                  </a:lnTo>
                  <a:lnTo>
                    <a:pt x="2664" y="309"/>
                  </a:lnTo>
                  <a:lnTo>
                    <a:pt x="2667" y="308"/>
                  </a:lnTo>
                  <a:lnTo>
                    <a:pt x="2670" y="307"/>
                  </a:lnTo>
                  <a:lnTo>
                    <a:pt x="2674" y="306"/>
                  </a:lnTo>
                  <a:lnTo>
                    <a:pt x="2677" y="305"/>
                  </a:lnTo>
                  <a:lnTo>
                    <a:pt x="2680" y="304"/>
                  </a:lnTo>
                  <a:lnTo>
                    <a:pt x="2684" y="302"/>
                  </a:lnTo>
                  <a:lnTo>
                    <a:pt x="2687" y="301"/>
                  </a:lnTo>
                  <a:lnTo>
                    <a:pt x="2690" y="300"/>
                  </a:lnTo>
                  <a:lnTo>
                    <a:pt x="2693" y="299"/>
                  </a:lnTo>
                  <a:lnTo>
                    <a:pt x="2697" y="298"/>
                  </a:lnTo>
                  <a:lnTo>
                    <a:pt x="2700" y="297"/>
                  </a:lnTo>
                  <a:lnTo>
                    <a:pt x="2703" y="295"/>
                  </a:lnTo>
                  <a:lnTo>
                    <a:pt x="2706" y="294"/>
                  </a:lnTo>
                  <a:lnTo>
                    <a:pt x="2710" y="293"/>
                  </a:lnTo>
                  <a:lnTo>
                    <a:pt x="2713" y="292"/>
                  </a:lnTo>
                  <a:lnTo>
                    <a:pt x="2716" y="291"/>
                  </a:lnTo>
                  <a:lnTo>
                    <a:pt x="2719" y="290"/>
                  </a:lnTo>
                  <a:lnTo>
                    <a:pt x="2723" y="288"/>
                  </a:lnTo>
                  <a:lnTo>
                    <a:pt x="2726" y="287"/>
                  </a:lnTo>
                  <a:lnTo>
                    <a:pt x="2729" y="286"/>
                  </a:lnTo>
                  <a:lnTo>
                    <a:pt x="2732" y="285"/>
                  </a:lnTo>
                  <a:lnTo>
                    <a:pt x="2736" y="284"/>
                  </a:lnTo>
                  <a:lnTo>
                    <a:pt x="2739" y="283"/>
                  </a:lnTo>
                  <a:lnTo>
                    <a:pt x="2742" y="282"/>
                  </a:lnTo>
                  <a:lnTo>
                    <a:pt x="2745" y="281"/>
                  </a:lnTo>
                  <a:lnTo>
                    <a:pt x="2749" y="280"/>
                  </a:lnTo>
                  <a:lnTo>
                    <a:pt x="2752" y="279"/>
                  </a:lnTo>
                  <a:lnTo>
                    <a:pt x="2755" y="278"/>
                  </a:lnTo>
                  <a:lnTo>
                    <a:pt x="2759" y="277"/>
                  </a:lnTo>
                  <a:lnTo>
                    <a:pt x="2762" y="276"/>
                  </a:lnTo>
                  <a:lnTo>
                    <a:pt x="2765" y="275"/>
                  </a:lnTo>
                  <a:lnTo>
                    <a:pt x="2768" y="274"/>
                  </a:lnTo>
                  <a:lnTo>
                    <a:pt x="2772" y="273"/>
                  </a:lnTo>
                  <a:lnTo>
                    <a:pt x="2775" y="272"/>
                  </a:lnTo>
                  <a:lnTo>
                    <a:pt x="2778" y="271"/>
                  </a:lnTo>
                  <a:lnTo>
                    <a:pt x="2781" y="271"/>
                  </a:lnTo>
                  <a:lnTo>
                    <a:pt x="2785" y="270"/>
                  </a:lnTo>
                  <a:lnTo>
                    <a:pt x="2788" y="269"/>
                  </a:lnTo>
                  <a:lnTo>
                    <a:pt x="2791" y="269"/>
                  </a:lnTo>
                  <a:lnTo>
                    <a:pt x="2794" y="268"/>
                  </a:lnTo>
                  <a:lnTo>
                    <a:pt x="2798" y="267"/>
                  </a:lnTo>
                  <a:lnTo>
                    <a:pt x="2801" y="267"/>
                  </a:lnTo>
                  <a:lnTo>
                    <a:pt x="2804" y="266"/>
                  </a:lnTo>
                  <a:lnTo>
                    <a:pt x="2807" y="266"/>
                  </a:lnTo>
                  <a:lnTo>
                    <a:pt x="2811" y="265"/>
                  </a:lnTo>
                  <a:lnTo>
                    <a:pt x="2814" y="265"/>
                  </a:lnTo>
                  <a:lnTo>
                    <a:pt x="2817" y="265"/>
                  </a:lnTo>
                  <a:lnTo>
                    <a:pt x="2820" y="264"/>
                  </a:lnTo>
                  <a:lnTo>
                    <a:pt x="2824" y="264"/>
                  </a:lnTo>
                  <a:lnTo>
                    <a:pt x="2827" y="263"/>
                  </a:lnTo>
                  <a:lnTo>
                    <a:pt x="2830" y="263"/>
                  </a:lnTo>
                  <a:lnTo>
                    <a:pt x="2834" y="263"/>
                  </a:lnTo>
                  <a:lnTo>
                    <a:pt x="2837" y="263"/>
                  </a:lnTo>
                  <a:lnTo>
                    <a:pt x="2840" y="262"/>
                  </a:lnTo>
                  <a:lnTo>
                    <a:pt x="2843" y="262"/>
                  </a:lnTo>
                  <a:lnTo>
                    <a:pt x="2847" y="262"/>
                  </a:lnTo>
                  <a:lnTo>
                    <a:pt x="2850" y="262"/>
                  </a:lnTo>
                  <a:lnTo>
                    <a:pt x="2853" y="262"/>
                  </a:lnTo>
                  <a:lnTo>
                    <a:pt x="2856" y="262"/>
                  </a:lnTo>
                  <a:lnTo>
                    <a:pt x="2860" y="261"/>
                  </a:lnTo>
                  <a:lnTo>
                    <a:pt x="2863" y="261"/>
                  </a:lnTo>
                  <a:lnTo>
                    <a:pt x="2866" y="261"/>
                  </a:lnTo>
                  <a:lnTo>
                    <a:pt x="2869" y="261"/>
                  </a:lnTo>
                  <a:lnTo>
                    <a:pt x="2873" y="261"/>
                  </a:lnTo>
                  <a:lnTo>
                    <a:pt x="2876" y="261"/>
                  </a:lnTo>
                  <a:lnTo>
                    <a:pt x="2879" y="261"/>
                  </a:lnTo>
                  <a:lnTo>
                    <a:pt x="2882" y="261"/>
                  </a:lnTo>
                  <a:lnTo>
                    <a:pt x="2886" y="261"/>
                  </a:lnTo>
                  <a:lnTo>
                    <a:pt x="2889" y="261"/>
                  </a:lnTo>
                  <a:lnTo>
                    <a:pt x="2892" y="261"/>
                  </a:lnTo>
                  <a:lnTo>
                    <a:pt x="2895" y="261"/>
                  </a:lnTo>
                  <a:lnTo>
                    <a:pt x="2899" y="261"/>
                  </a:lnTo>
                  <a:lnTo>
                    <a:pt x="2902" y="261"/>
                  </a:lnTo>
                  <a:lnTo>
                    <a:pt x="2905" y="261"/>
                  </a:lnTo>
                  <a:lnTo>
                    <a:pt x="2909" y="261"/>
                  </a:lnTo>
                  <a:lnTo>
                    <a:pt x="2912" y="261"/>
                  </a:lnTo>
                  <a:lnTo>
                    <a:pt x="2915" y="261"/>
                  </a:lnTo>
                  <a:lnTo>
                    <a:pt x="2918" y="261"/>
                  </a:lnTo>
                  <a:lnTo>
                    <a:pt x="2922" y="261"/>
                  </a:lnTo>
                  <a:lnTo>
                    <a:pt x="2925" y="261"/>
                  </a:lnTo>
                  <a:lnTo>
                    <a:pt x="2928" y="261"/>
                  </a:lnTo>
                  <a:lnTo>
                    <a:pt x="2931" y="261"/>
                  </a:lnTo>
                  <a:lnTo>
                    <a:pt x="2935" y="261"/>
                  </a:lnTo>
                  <a:lnTo>
                    <a:pt x="2938" y="261"/>
                  </a:lnTo>
                  <a:lnTo>
                    <a:pt x="2941" y="260"/>
                  </a:lnTo>
                  <a:lnTo>
                    <a:pt x="2944" y="260"/>
                  </a:lnTo>
                  <a:lnTo>
                    <a:pt x="2948" y="260"/>
                  </a:lnTo>
                  <a:lnTo>
                    <a:pt x="2951" y="260"/>
                  </a:lnTo>
                  <a:lnTo>
                    <a:pt x="2954" y="259"/>
                  </a:lnTo>
                  <a:lnTo>
                    <a:pt x="2957" y="259"/>
                  </a:lnTo>
                  <a:lnTo>
                    <a:pt x="2961" y="259"/>
                  </a:lnTo>
                  <a:lnTo>
                    <a:pt x="2964" y="258"/>
                  </a:lnTo>
                  <a:lnTo>
                    <a:pt x="2967" y="258"/>
                  </a:lnTo>
                  <a:lnTo>
                    <a:pt x="2971" y="258"/>
                  </a:lnTo>
                  <a:lnTo>
                    <a:pt x="2974" y="257"/>
                  </a:lnTo>
                  <a:lnTo>
                    <a:pt x="2977" y="257"/>
                  </a:lnTo>
                  <a:lnTo>
                    <a:pt x="2980" y="256"/>
                  </a:lnTo>
                  <a:lnTo>
                    <a:pt x="2984" y="256"/>
                  </a:lnTo>
                  <a:lnTo>
                    <a:pt x="2987" y="255"/>
                  </a:lnTo>
                  <a:lnTo>
                    <a:pt x="2990" y="255"/>
                  </a:lnTo>
                  <a:lnTo>
                    <a:pt x="2993" y="254"/>
                  </a:lnTo>
                  <a:lnTo>
                    <a:pt x="2997" y="253"/>
                  </a:lnTo>
                  <a:lnTo>
                    <a:pt x="3000" y="253"/>
                  </a:lnTo>
                  <a:lnTo>
                    <a:pt x="3003" y="252"/>
                  </a:lnTo>
                  <a:lnTo>
                    <a:pt x="3006" y="251"/>
                  </a:lnTo>
                  <a:lnTo>
                    <a:pt x="3010" y="251"/>
                  </a:lnTo>
                  <a:lnTo>
                    <a:pt x="3013" y="250"/>
                  </a:lnTo>
                  <a:lnTo>
                    <a:pt x="3016" y="249"/>
                  </a:lnTo>
                  <a:lnTo>
                    <a:pt x="3019" y="248"/>
                  </a:lnTo>
                  <a:lnTo>
                    <a:pt x="3023" y="247"/>
                  </a:lnTo>
                  <a:lnTo>
                    <a:pt x="3026" y="247"/>
                  </a:lnTo>
                  <a:lnTo>
                    <a:pt x="3029" y="246"/>
                  </a:lnTo>
                  <a:lnTo>
                    <a:pt x="3032" y="245"/>
                  </a:lnTo>
                  <a:lnTo>
                    <a:pt x="3036" y="244"/>
                  </a:lnTo>
                  <a:lnTo>
                    <a:pt x="3039" y="243"/>
                  </a:lnTo>
                  <a:lnTo>
                    <a:pt x="3042" y="242"/>
                  </a:lnTo>
                  <a:lnTo>
                    <a:pt x="3046" y="241"/>
                  </a:lnTo>
                  <a:lnTo>
                    <a:pt x="3049" y="240"/>
                  </a:lnTo>
                  <a:lnTo>
                    <a:pt x="3052" y="239"/>
                  </a:lnTo>
                  <a:lnTo>
                    <a:pt x="3055" y="238"/>
                  </a:lnTo>
                  <a:lnTo>
                    <a:pt x="3059" y="237"/>
                  </a:lnTo>
                  <a:lnTo>
                    <a:pt x="3062" y="236"/>
                  </a:lnTo>
                  <a:lnTo>
                    <a:pt x="3065" y="235"/>
                  </a:lnTo>
                  <a:lnTo>
                    <a:pt x="3068" y="234"/>
                  </a:lnTo>
                  <a:lnTo>
                    <a:pt x="3072" y="232"/>
                  </a:lnTo>
                  <a:lnTo>
                    <a:pt x="3075" y="231"/>
                  </a:lnTo>
                  <a:lnTo>
                    <a:pt x="3078" y="230"/>
                  </a:lnTo>
                  <a:lnTo>
                    <a:pt x="3081" y="229"/>
                  </a:lnTo>
                  <a:lnTo>
                    <a:pt x="3085" y="228"/>
                  </a:lnTo>
                  <a:lnTo>
                    <a:pt x="3088" y="227"/>
                  </a:lnTo>
                  <a:lnTo>
                    <a:pt x="3091" y="226"/>
                  </a:lnTo>
                  <a:lnTo>
                    <a:pt x="3094" y="225"/>
                  </a:lnTo>
                  <a:lnTo>
                    <a:pt x="3098" y="224"/>
                  </a:lnTo>
                  <a:lnTo>
                    <a:pt x="3101" y="223"/>
                  </a:lnTo>
                  <a:lnTo>
                    <a:pt x="3104" y="222"/>
                  </a:lnTo>
                  <a:lnTo>
                    <a:pt x="3107" y="221"/>
                  </a:lnTo>
                  <a:lnTo>
                    <a:pt x="3111" y="220"/>
                  </a:lnTo>
                  <a:lnTo>
                    <a:pt x="3114" y="219"/>
                  </a:lnTo>
                  <a:lnTo>
                    <a:pt x="3117" y="218"/>
                  </a:lnTo>
                  <a:lnTo>
                    <a:pt x="3121" y="217"/>
                  </a:lnTo>
                  <a:lnTo>
                    <a:pt x="3124" y="216"/>
                  </a:lnTo>
                  <a:lnTo>
                    <a:pt x="3127" y="215"/>
                  </a:lnTo>
                  <a:lnTo>
                    <a:pt x="3130" y="214"/>
                  </a:lnTo>
                  <a:lnTo>
                    <a:pt x="3134" y="213"/>
                  </a:lnTo>
                  <a:lnTo>
                    <a:pt x="3137" y="212"/>
                  </a:lnTo>
                  <a:lnTo>
                    <a:pt x="3140" y="211"/>
                  </a:lnTo>
                  <a:lnTo>
                    <a:pt x="3143" y="211"/>
                  </a:lnTo>
                  <a:lnTo>
                    <a:pt x="3147" y="210"/>
                  </a:lnTo>
                  <a:lnTo>
                    <a:pt x="3150" y="209"/>
                  </a:lnTo>
                  <a:lnTo>
                    <a:pt x="3153" y="208"/>
                  </a:lnTo>
                  <a:lnTo>
                    <a:pt x="3156" y="207"/>
                  </a:lnTo>
                  <a:lnTo>
                    <a:pt x="3160" y="207"/>
                  </a:lnTo>
                  <a:lnTo>
                    <a:pt x="3163" y="206"/>
                  </a:lnTo>
                  <a:lnTo>
                    <a:pt x="3166" y="205"/>
                  </a:lnTo>
                  <a:lnTo>
                    <a:pt x="3169" y="205"/>
                  </a:lnTo>
                  <a:lnTo>
                    <a:pt x="3173" y="204"/>
                  </a:lnTo>
                  <a:lnTo>
                    <a:pt x="3176" y="203"/>
                  </a:lnTo>
                  <a:lnTo>
                    <a:pt x="3179" y="203"/>
                  </a:lnTo>
                  <a:lnTo>
                    <a:pt x="3182" y="202"/>
                  </a:lnTo>
                  <a:lnTo>
                    <a:pt x="3186" y="202"/>
                  </a:lnTo>
                  <a:lnTo>
                    <a:pt x="3189" y="201"/>
                  </a:lnTo>
                  <a:lnTo>
                    <a:pt x="3192" y="201"/>
                  </a:lnTo>
                  <a:lnTo>
                    <a:pt x="3196" y="200"/>
                  </a:lnTo>
                  <a:lnTo>
                    <a:pt x="3199" y="200"/>
                  </a:lnTo>
                  <a:lnTo>
                    <a:pt x="3202" y="199"/>
                  </a:lnTo>
                  <a:lnTo>
                    <a:pt x="3205" y="199"/>
                  </a:lnTo>
                  <a:lnTo>
                    <a:pt x="3209" y="199"/>
                  </a:lnTo>
                  <a:lnTo>
                    <a:pt x="3212" y="198"/>
                  </a:lnTo>
                  <a:lnTo>
                    <a:pt x="3215" y="198"/>
                  </a:lnTo>
                  <a:lnTo>
                    <a:pt x="3218" y="198"/>
                  </a:lnTo>
                  <a:lnTo>
                    <a:pt x="3222" y="197"/>
                  </a:lnTo>
                  <a:lnTo>
                    <a:pt x="3225" y="197"/>
                  </a:lnTo>
                  <a:lnTo>
                    <a:pt x="3228" y="197"/>
                  </a:lnTo>
                  <a:lnTo>
                    <a:pt x="3231" y="196"/>
                  </a:lnTo>
                  <a:lnTo>
                    <a:pt x="3235" y="196"/>
                  </a:lnTo>
                  <a:lnTo>
                    <a:pt x="3238" y="196"/>
                  </a:lnTo>
                  <a:lnTo>
                    <a:pt x="3241" y="195"/>
                  </a:lnTo>
                  <a:lnTo>
                    <a:pt x="3244" y="195"/>
                  </a:lnTo>
                  <a:lnTo>
                    <a:pt x="3248" y="195"/>
                  </a:lnTo>
                  <a:lnTo>
                    <a:pt x="3251" y="194"/>
                  </a:lnTo>
                  <a:lnTo>
                    <a:pt x="3254" y="194"/>
                  </a:lnTo>
                  <a:lnTo>
                    <a:pt x="3257" y="194"/>
                  </a:lnTo>
                  <a:lnTo>
                    <a:pt x="3261" y="194"/>
                  </a:lnTo>
                  <a:lnTo>
                    <a:pt x="3264" y="193"/>
                  </a:lnTo>
                  <a:lnTo>
                    <a:pt x="3267" y="193"/>
                  </a:lnTo>
                  <a:lnTo>
                    <a:pt x="3271" y="193"/>
                  </a:lnTo>
                  <a:lnTo>
                    <a:pt x="3274" y="192"/>
                  </a:lnTo>
                  <a:lnTo>
                    <a:pt x="3277" y="192"/>
                  </a:lnTo>
                  <a:lnTo>
                    <a:pt x="3280" y="191"/>
                  </a:lnTo>
                  <a:lnTo>
                    <a:pt x="3284" y="191"/>
                  </a:lnTo>
                  <a:lnTo>
                    <a:pt x="3287" y="190"/>
                  </a:lnTo>
                  <a:lnTo>
                    <a:pt x="3290" y="190"/>
                  </a:lnTo>
                  <a:lnTo>
                    <a:pt x="3293" y="190"/>
                  </a:lnTo>
                  <a:lnTo>
                    <a:pt x="3297" y="189"/>
                  </a:lnTo>
                  <a:lnTo>
                    <a:pt x="3300" y="189"/>
                  </a:lnTo>
                  <a:lnTo>
                    <a:pt x="3303" y="188"/>
                  </a:lnTo>
                  <a:lnTo>
                    <a:pt x="3306" y="188"/>
                  </a:lnTo>
                  <a:lnTo>
                    <a:pt x="3310" y="187"/>
                  </a:lnTo>
                  <a:lnTo>
                    <a:pt x="3313" y="186"/>
                  </a:lnTo>
                  <a:lnTo>
                    <a:pt x="3316" y="186"/>
                  </a:lnTo>
                  <a:lnTo>
                    <a:pt x="3319" y="185"/>
                  </a:lnTo>
                  <a:lnTo>
                    <a:pt x="3323" y="184"/>
                  </a:lnTo>
                  <a:lnTo>
                    <a:pt x="3326" y="184"/>
                  </a:lnTo>
                  <a:lnTo>
                    <a:pt x="3329" y="183"/>
                  </a:lnTo>
                  <a:lnTo>
                    <a:pt x="3333" y="182"/>
                  </a:lnTo>
                  <a:lnTo>
                    <a:pt x="3336" y="182"/>
                  </a:lnTo>
                  <a:lnTo>
                    <a:pt x="3339" y="181"/>
                  </a:lnTo>
                  <a:lnTo>
                    <a:pt x="3342" y="180"/>
                  </a:lnTo>
                  <a:lnTo>
                    <a:pt x="3346" y="179"/>
                  </a:lnTo>
                  <a:lnTo>
                    <a:pt x="3349" y="178"/>
                  </a:lnTo>
                  <a:lnTo>
                    <a:pt x="3352" y="177"/>
                  </a:lnTo>
                  <a:lnTo>
                    <a:pt x="3355" y="176"/>
                  </a:lnTo>
                  <a:lnTo>
                    <a:pt x="3359" y="175"/>
                  </a:lnTo>
                  <a:lnTo>
                    <a:pt x="3362" y="174"/>
                  </a:lnTo>
                  <a:lnTo>
                    <a:pt x="3365" y="173"/>
                  </a:lnTo>
                  <a:lnTo>
                    <a:pt x="3368" y="172"/>
                  </a:lnTo>
                  <a:lnTo>
                    <a:pt x="3372" y="170"/>
                  </a:lnTo>
                  <a:lnTo>
                    <a:pt x="3375" y="169"/>
                  </a:lnTo>
                  <a:lnTo>
                    <a:pt x="3378" y="168"/>
                  </a:lnTo>
                  <a:lnTo>
                    <a:pt x="3381" y="167"/>
                  </a:lnTo>
                  <a:lnTo>
                    <a:pt x="3385" y="165"/>
                  </a:lnTo>
                  <a:lnTo>
                    <a:pt x="3388" y="164"/>
                  </a:lnTo>
                  <a:lnTo>
                    <a:pt x="3391" y="163"/>
                  </a:lnTo>
                  <a:lnTo>
                    <a:pt x="3394" y="161"/>
                  </a:lnTo>
                  <a:lnTo>
                    <a:pt x="3398" y="160"/>
                  </a:lnTo>
                  <a:lnTo>
                    <a:pt x="3401" y="158"/>
                  </a:lnTo>
                  <a:lnTo>
                    <a:pt x="3404" y="157"/>
                  </a:lnTo>
                  <a:lnTo>
                    <a:pt x="3408" y="156"/>
                  </a:lnTo>
                  <a:lnTo>
                    <a:pt x="3411" y="154"/>
                  </a:lnTo>
                  <a:lnTo>
                    <a:pt x="3414" y="153"/>
                  </a:lnTo>
                  <a:lnTo>
                    <a:pt x="3417" y="151"/>
                  </a:lnTo>
                  <a:lnTo>
                    <a:pt x="3421" y="149"/>
                  </a:lnTo>
                  <a:lnTo>
                    <a:pt x="3424" y="148"/>
                  </a:lnTo>
                  <a:lnTo>
                    <a:pt x="3427" y="146"/>
                  </a:lnTo>
                  <a:lnTo>
                    <a:pt x="3430" y="145"/>
                  </a:lnTo>
                  <a:lnTo>
                    <a:pt x="3434" y="143"/>
                  </a:lnTo>
                  <a:lnTo>
                    <a:pt x="3437" y="141"/>
                  </a:lnTo>
                  <a:lnTo>
                    <a:pt x="3440" y="140"/>
                  </a:lnTo>
                  <a:lnTo>
                    <a:pt x="3443" y="138"/>
                  </a:lnTo>
                  <a:lnTo>
                    <a:pt x="3447" y="136"/>
                  </a:lnTo>
                  <a:lnTo>
                    <a:pt x="3450" y="135"/>
                  </a:lnTo>
                  <a:lnTo>
                    <a:pt x="3453" y="133"/>
                  </a:lnTo>
                  <a:lnTo>
                    <a:pt x="3456" y="131"/>
                  </a:lnTo>
                  <a:lnTo>
                    <a:pt x="3460" y="129"/>
                  </a:lnTo>
                  <a:lnTo>
                    <a:pt x="3463" y="128"/>
                  </a:lnTo>
                  <a:lnTo>
                    <a:pt x="3466" y="126"/>
                  </a:lnTo>
                  <a:lnTo>
                    <a:pt x="3469" y="124"/>
                  </a:lnTo>
                  <a:lnTo>
                    <a:pt x="3473" y="123"/>
                  </a:lnTo>
                  <a:lnTo>
                    <a:pt x="3476" y="121"/>
                  </a:lnTo>
                  <a:lnTo>
                    <a:pt x="3479" y="119"/>
                  </a:lnTo>
                  <a:lnTo>
                    <a:pt x="3483" y="117"/>
                  </a:lnTo>
                  <a:lnTo>
                    <a:pt x="3486" y="116"/>
                  </a:lnTo>
                  <a:lnTo>
                    <a:pt x="3489" y="114"/>
                  </a:lnTo>
                  <a:lnTo>
                    <a:pt x="3492" y="112"/>
                  </a:lnTo>
                  <a:lnTo>
                    <a:pt x="3496" y="110"/>
                  </a:lnTo>
                  <a:lnTo>
                    <a:pt x="3499" y="109"/>
                  </a:lnTo>
                  <a:lnTo>
                    <a:pt x="3502" y="107"/>
                  </a:lnTo>
                  <a:lnTo>
                    <a:pt x="3505" y="105"/>
                  </a:lnTo>
                  <a:lnTo>
                    <a:pt x="3509" y="104"/>
                  </a:lnTo>
                  <a:lnTo>
                    <a:pt x="3512" y="102"/>
                  </a:lnTo>
                  <a:lnTo>
                    <a:pt x="3515" y="100"/>
                  </a:lnTo>
                  <a:lnTo>
                    <a:pt x="3518" y="99"/>
                  </a:lnTo>
                  <a:lnTo>
                    <a:pt x="3522" y="97"/>
                  </a:lnTo>
                  <a:lnTo>
                    <a:pt x="3525" y="96"/>
                  </a:lnTo>
                  <a:lnTo>
                    <a:pt x="3528" y="94"/>
                  </a:lnTo>
                  <a:lnTo>
                    <a:pt x="3531" y="93"/>
                  </a:lnTo>
                  <a:lnTo>
                    <a:pt x="3535" y="91"/>
                  </a:lnTo>
                  <a:lnTo>
                    <a:pt x="3538" y="90"/>
                  </a:lnTo>
                  <a:lnTo>
                    <a:pt x="3541" y="88"/>
                  </a:lnTo>
                  <a:lnTo>
                    <a:pt x="3544" y="87"/>
                  </a:lnTo>
                  <a:lnTo>
                    <a:pt x="3548" y="86"/>
                  </a:lnTo>
                  <a:lnTo>
                    <a:pt x="3551" y="84"/>
                  </a:lnTo>
                  <a:lnTo>
                    <a:pt x="3554" y="83"/>
                  </a:lnTo>
                  <a:lnTo>
                    <a:pt x="3558" y="82"/>
                  </a:lnTo>
                  <a:lnTo>
                    <a:pt x="3561" y="80"/>
                  </a:lnTo>
                  <a:lnTo>
                    <a:pt x="3564" y="79"/>
                  </a:lnTo>
                  <a:lnTo>
                    <a:pt x="3567" y="78"/>
                  </a:lnTo>
                  <a:lnTo>
                    <a:pt x="3571" y="77"/>
                  </a:lnTo>
                  <a:lnTo>
                    <a:pt x="3574" y="76"/>
                  </a:lnTo>
                  <a:lnTo>
                    <a:pt x="3577" y="75"/>
                  </a:lnTo>
                  <a:lnTo>
                    <a:pt x="3580" y="73"/>
                  </a:lnTo>
                  <a:lnTo>
                    <a:pt x="3584" y="72"/>
                  </a:lnTo>
                  <a:lnTo>
                    <a:pt x="3587" y="71"/>
                  </a:lnTo>
                  <a:lnTo>
                    <a:pt x="3590" y="71"/>
                  </a:lnTo>
                  <a:lnTo>
                    <a:pt x="3593" y="70"/>
                  </a:lnTo>
                  <a:lnTo>
                    <a:pt x="3597" y="69"/>
                  </a:lnTo>
                  <a:lnTo>
                    <a:pt x="3600" y="68"/>
                  </a:lnTo>
                  <a:lnTo>
                    <a:pt x="3603" y="68"/>
                  </a:lnTo>
                  <a:lnTo>
                    <a:pt x="3606" y="67"/>
                  </a:lnTo>
                  <a:lnTo>
                    <a:pt x="3610" y="66"/>
                  </a:lnTo>
                  <a:lnTo>
                    <a:pt x="3613" y="66"/>
                  </a:lnTo>
                  <a:lnTo>
                    <a:pt x="3616" y="65"/>
                  </a:lnTo>
                  <a:lnTo>
                    <a:pt x="3619" y="65"/>
                  </a:lnTo>
                  <a:lnTo>
                    <a:pt x="3623" y="64"/>
                  </a:lnTo>
                  <a:lnTo>
                    <a:pt x="3626" y="64"/>
                  </a:lnTo>
                  <a:lnTo>
                    <a:pt x="3629" y="63"/>
                  </a:lnTo>
                  <a:lnTo>
                    <a:pt x="3633" y="63"/>
                  </a:lnTo>
                  <a:lnTo>
                    <a:pt x="3636" y="63"/>
                  </a:lnTo>
                  <a:lnTo>
                    <a:pt x="3639" y="62"/>
                  </a:lnTo>
                  <a:lnTo>
                    <a:pt x="3642" y="62"/>
                  </a:lnTo>
                  <a:lnTo>
                    <a:pt x="3646" y="62"/>
                  </a:lnTo>
                  <a:lnTo>
                    <a:pt x="3649" y="62"/>
                  </a:lnTo>
                  <a:lnTo>
                    <a:pt x="3652" y="62"/>
                  </a:lnTo>
                  <a:lnTo>
                    <a:pt x="3655" y="62"/>
                  </a:lnTo>
                  <a:lnTo>
                    <a:pt x="3659" y="62"/>
                  </a:lnTo>
                  <a:lnTo>
                    <a:pt x="3662" y="62"/>
                  </a:lnTo>
                  <a:lnTo>
                    <a:pt x="3665" y="62"/>
                  </a:lnTo>
                  <a:lnTo>
                    <a:pt x="3668" y="62"/>
                  </a:lnTo>
                  <a:lnTo>
                    <a:pt x="3672" y="62"/>
                  </a:lnTo>
                  <a:lnTo>
                    <a:pt x="3675" y="62"/>
                  </a:lnTo>
                  <a:lnTo>
                    <a:pt x="3678" y="62"/>
                  </a:lnTo>
                  <a:lnTo>
                    <a:pt x="3681" y="63"/>
                  </a:lnTo>
                  <a:lnTo>
                    <a:pt x="3685" y="63"/>
                  </a:lnTo>
                  <a:lnTo>
                    <a:pt x="3688" y="63"/>
                  </a:lnTo>
                  <a:lnTo>
                    <a:pt x="3691" y="63"/>
                  </a:lnTo>
                  <a:lnTo>
                    <a:pt x="3695" y="64"/>
                  </a:lnTo>
                  <a:lnTo>
                    <a:pt x="3698" y="64"/>
                  </a:lnTo>
                  <a:lnTo>
                    <a:pt x="3701" y="65"/>
                  </a:lnTo>
                  <a:lnTo>
                    <a:pt x="3704" y="65"/>
                  </a:lnTo>
                  <a:lnTo>
                    <a:pt x="3708" y="65"/>
                  </a:lnTo>
                  <a:lnTo>
                    <a:pt x="3711" y="66"/>
                  </a:lnTo>
                  <a:lnTo>
                    <a:pt x="3714" y="66"/>
                  </a:lnTo>
                  <a:lnTo>
                    <a:pt x="3717" y="67"/>
                  </a:lnTo>
                  <a:lnTo>
                    <a:pt x="3721" y="67"/>
                  </a:lnTo>
                  <a:lnTo>
                    <a:pt x="3724" y="68"/>
                  </a:lnTo>
                  <a:lnTo>
                    <a:pt x="3727" y="68"/>
                  </a:lnTo>
                  <a:lnTo>
                    <a:pt x="3730" y="69"/>
                  </a:lnTo>
                  <a:lnTo>
                    <a:pt x="3734" y="69"/>
                  </a:lnTo>
                  <a:lnTo>
                    <a:pt x="3737" y="70"/>
                  </a:lnTo>
                  <a:lnTo>
                    <a:pt x="3740" y="70"/>
                  </a:lnTo>
                  <a:lnTo>
                    <a:pt x="3743" y="70"/>
                  </a:lnTo>
                  <a:lnTo>
                    <a:pt x="3747" y="71"/>
                  </a:lnTo>
                  <a:lnTo>
                    <a:pt x="3750" y="71"/>
                  </a:lnTo>
                  <a:lnTo>
                    <a:pt x="3753" y="72"/>
                  </a:lnTo>
                  <a:lnTo>
                    <a:pt x="3756" y="72"/>
                  </a:lnTo>
                  <a:lnTo>
                    <a:pt x="3760" y="72"/>
                  </a:lnTo>
                  <a:lnTo>
                    <a:pt x="3763" y="73"/>
                  </a:lnTo>
                  <a:lnTo>
                    <a:pt x="3766" y="73"/>
                  </a:lnTo>
                  <a:lnTo>
                    <a:pt x="3770" y="73"/>
                  </a:lnTo>
                  <a:lnTo>
                    <a:pt x="3773" y="74"/>
                  </a:lnTo>
                  <a:lnTo>
                    <a:pt x="3776" y="74"/>
                  </a:lnTo>
                  <a:lnTo>
                    <a:pt x="3779" y="74"/>
                  </a:lnTo>
                  <a:lnTo>
                    <a:pt x="3783" y="74"/>
                  </a:lnTo>
                  <a:lnTo>
                    <a:pt x="3786" y="75"/>
                  </a:lnTo>
                  <a:lnTo>
                    <a:pt x="3789" y="75"/>
                  </a:lnTo>
                  <a:lnTo>
                    <a:pt x="3792" y="75"/>
                  </a:lnTo>
                  <a:lnTo>
                    <a:pt x="3796" y="75"/>
                  </a:lnTo>
                  <a:lnTo>
                    <a:pt x="3799" y="75"/>
                  </a:lnTo>
                  <a:lnTo>
                    <a:pt x="3802" y="75"/>
                  </a:lnTo>
                  <a:lnTo>
                    <a:pt x="3805" y="75"/>
                  </a:lnTo>
                  <a:lnTo>
                    <a:pt x="3809" y="75"/>
                  </a:lnTo>
                  <a:lnTo>
                    <a:pt x="3812" y="74"/>
                  </a:lnTo>
                  <a:lnTo>
                    <a:pt x="3815" y="74"/>
                  </a:lnTo>
                  <a:lnTo>
                    <a:pt x="3818" y="74"/>
                  </a:lnTo>
                  <a:lnTo>
                    <a:pt x="3822" y="74"/>
                  </a:lnTo>
                  <a:lnTo>
                    <a:pt x="3825" y="73"/>
                  </a:lnTo>
                  <a:lnTo>
                    <a:pt x="3828" y="73"/>
                  </a:lnTo>
                  <a:lnTo>
                    <a:pt x="3831" y="73"/>
                  </a:lnTo>
                  <a:lnTo>
                    <a:pt x="3835" y="72"/>
                  </a:lnTo>
                  <a:lnTo>
                    <a:pt x="3838" y="72"/>
                  </a:lnTo>
                  <a:lnTo>
                    <a:pt x="3841" y="71"/>
                  </a:lnTo>
                  <a:lnTo>
                    <a:pt x="3845" y="70"/>
                  </a:lnTo>
                  <a:lnTo>
                    <a:pt x="3848" y="70"/>
                  </a:lnTo>
                  <a:lnTo>
                    <a:pt x="3851" y="69"/>
                  </a:lnTo>
                  <a:lnTo>
                    <a:pt x="3854" y="68"/>
                  </a:lnTo>
                  <a:lnTo>
                    <a:pt x="3858" y="67"/>
                  </a:lnTo>
                  <a:lnTo>
                    <a:pt x="3861" y="66"/>
                  </a:lnTo>
                  <a:lnTo>
                    <a:pt x="3864" y="66"/>
                  </a:lnTo>
                  <a:lnTo>
                    <a:pt x="3867" y="65"/>
                  </a:lnTo>
                  <a:lnTo>
                    <a:pt x="3871" y="64"/>
                  </a:lnTo>
                  <a:lnTo>
                    <a:pt x="3874" y="63"/>
                  </a:lnTo>
                  <a:lnTo>
                    <a:pt x="3877" y="62"/>
                  </a:lnTo>
                  <a:lnTo>
                    <a:pt x="3880" y="61"/>
                  </a:lnTo>
                  <a:lnTo>
                    <a:pt x="3884" y="60"/>
                  </a:lnTo>
                  <a:lnTo>
                    <a:pt x="3887" y="58"/>
                  </a:lnTo>
                  <a:lnTo>
                    <a:pt x="3890" y="57"/>
                  </a:lnTo>
                  <a:lnTo>
                    <a:pt x="3893" y="56"/>
                  </a:lnTo>
                  <a:lnTo>
                    <a:pt x="3897" y="55"/>
                  </a:lnTo>
                  <a:lnTo>
                    <a:pt x="3900" y="54"/>
                  </a:lnTo>
                  <a:lnTo>
                    <a:pt x="3903" y="53"/>
                  </a:lnTo>
                  <a:lnTo>
                    <a:pt x="3906" y="51"/>
                  </a:lnTo>
                  <a:lnTo>
                    <a:pt x="3910" y="50"/>
                  </a:lnTo>
                  <a:lnTo>
                    <a:pt x="3913" y="49"/>
                  </a:lnTo>
                  <a:lnTo>
                    <a:pt x="3916" y="48"/>
                  </a:lnTo>
                  <a:lnTo>
                    <a:pt x="3920" y="46"/>
                  </a:lnTo>
                  <a:lnTo>
                    <a:pt x="3923" y="45"/>
                  </a:lnTo>
                  <a:lnTo>
                    <a:pt x="3926" y="44"/>
                  </a:lnTo>
                  <a:lnTo>
                    <a:pt x="3929" y="43"/>
                  </a:lnTo>
                  <a:lnTo>
                    <a:pt x="3933" y="41"/>
                  </a:lnTo>
                  <a:lnTo>
                    <a:pt x="3936" y="40"/>
                  </a:lnTo>
                  <a:lnTo>
                    <a:pt x="3939" y="39"/>
                  </a:lnTo>
                  <a:lnTo>
                    <a:pt x="3942" y="38"/>
                  </a:lnTo>
                  <a:lnTo>
                    <a:pt x="3946" y="36"/>
                  </a:lnTo>
                  <a:lnTo>
                    <a:pt x="3949" y="35"/>
                  </a:lnTo>
                  <a:lnTo>
                    <a:pt x="3952" y="34"/>
                  </a:lnTo>
                  <a:lnTo>
                    <a:pt x="3955" y="33"/>
                  </a:lnTo>
                  <a:lnTo>
                    <a:pt x="3959" y="32"/>
                  </a:lnTo>
                  <a:lnTo>
                    <a:pt x="3962" y="31"/>
                  </a:lnTo>
                  <a:lnTo>
                    <a:pt x="3965" y="30"/>
                  </a:lnTo>
                  <a:lnTo>
                    <a:pt x="3968" y="29"/>
                  </a:lnTo>
                  <a:lnTo>
                    <a:pt x="3972" y="28"/>
                  </a:lnTo>
                  <a:lnTo>
                    <a:pt x="3975" y="27"/>
                  </a:lnTo>
                  <a:lnTo>
                    <a:pt x="3978" y="26"/>
                  </a:lnTo>
                  <a:lnTo>
                    <a:pt x="3981" y="25"/>
                  </a:lnTo>
                  <a:lnTo>
                    <a:pt x="3985" y="24"/>
                  </a:lnTo>
                  <a:lnTo>
                    <a:pt x="3988" y="23"/>
                  </a:lnTo>
                  <a:lnTo>
                    <a:pt x="3991" y="22"/>
                  </a:lnTo>
                  <a:lnTo>
                    <a:pt x="3995" y="22"/>
                  </a:lnTo>
                  <a:lnTo>
                    <a:pt x="3998" y="21"/>
                  </a:lnTo>
                  <a:lnTo>
                    <a:pt x="4001" y="20"/>
                  </a:lnTo>
                  <a:lnTo>
                    <a:pt x="4004" y="20"/>
                  </a:lnTo>
                  <a:lnTo>
                    <a:pt x="4008" y="19"/>
                  </a:lnTo>
                  <a:lnTo>
                    <a:pt x="4011" y="19"/>
                  </a:lnTo>
                  <a:lnTo>
                    <a:pt x="4014" y="18"/>
                  </a:lnTo>
                  <a:lnTo>
                    <a:pt x="4017" y="18"/>
                  </a:lnTo>
                  <a:lnTo>
                    <a:pt x="4021" y="18"/>
                  </a:lnTo>
                  <a:lnTo>
                    <a:pt x="4024" y="17"/>
                  </a:lnTo>
                  <a:lnTo>
                    <a:pt x="4027" y="17"/>
                  </a:lnTo>
                  <a:lnTo>
                    <a:pt x="4030" y="17"/>
                  </a:lnTo>
                  <a:lnTo>
                    <a:pt x="4034" y="17"/>
                  </a:lnTo>
                  <a:lnTo>
                    <a:pt x="4037" y="17"/>
                  </a:lnTo>
                  <a:lnTo>
                    <a:pt x="4040" y="17"/>
                  </a:lnTo>
                  <a:lnTo>
                    <a:pt x="4043" y="17"/>
                  </a:lnTo>
                  <a:lnTo>
                    <a:pt x="4047" y="17"/>
                  </a:lnTo>
                  <a:lnTo>
                    <a:pt x="4050" y="17"/>
                  </a:lnTo>
                  <a:lnTo>
                    <a:pt x="4053" y="17"/>
                  </a:lnTo>
                  <a:lnTo>
                    <a:pt x="4057" y="17"/>
                  </a:lnTo>
                  <a:lnTo>
                    <a:pt x="4060" y="17"/>
                  </a:lnTo>
                  <a:lnTo>
                    <a:pt x="4063" y="17"/>
                  </a:lnTo>
                  <a:lnTo>
                    <a:pt x="4066" y="17"/>
                  </a:lnTo>
                  <a:lnTo>
                    <a:pt x="4070" y="17"/>
                  </a:lnTo>
                  <a:lnTo>
                    <a:pt x="4073" y="17"/>
                  </a:lnTo>
                  <a:lnTo>
                    <a:pt x="4076" y="18"/>
                  </a:lnTo>
                  <a:lnTo>
                    <a:pt x="4079" y="18"/>
                  </a:lnTo>
                  <a:lnTo>
                    <a:pt x="4083" y="18"/>
                  </a:lnTo>
                  <a:lnTo>
                    <a:pt x="4086" y="18"/>
                  </a:lnTo>
                  <a:lnTo>
                    <a:pt x="4089" y="19"/>
                  </a:lnTo>
                  <a:lnTo>
                    <a:pt x="4092" y="19"/>
                  </a:lnTo>
                  <a:lnTo>
                    <a:pt x="4096" y="19"/>
                  </a:lnTo>
                  <a:lnTo>
                    <a:pt x="4099" y="20"/>
                  </a:lnTo>
                  <a:lnTo>
                    <a:pt x="4102" y="20"/>
                  </a:lnTo>
                  <a:lnTo>
                    <a:pt x="4105" y="20"/>
                  </a:lnTo>
                  <a:lnTo>
                    <a:pt x="4109" y="21"/>
                  </a:lnTo>
                  <a:lnTo>
                    <a:pt x="4112" y="21"/>
                  </a:lnTo>
                  <a:lnTo>
                    <a:pt x="4115" y="21"/>
                  </a:lnTo>
                  <a:lnTo>
                    <a:pt x="4118" y="22"/>
                  </a:lnTo>
                  <a:lnTo>
                    <a:pt x="4122" y="22"/>
                  </a:lnTo>
                  <a:lnTo>
                    <a:pt x="4125" y="22"/>
                  </a:lnTo>
                  <a:lnTo>
                    <a:pt x="4128" y="22"/>
                  </a:lnTo>
                  <a:lnTo>
                    <a:pt x="4132" y="23"/>
                  </a:lnTo>
                  <a:lnTo>
                    <a:pt x="4135" y="23"/>
                  </a:lnTo>
                  <a:lnTo>
                    <a:pt x="4138" y="23"/>
                  </a:lnTo>
                  <a:lnTo>
                    <a:pt x="4141" y="23"/>
                  </a:lnTo>
                  <a:lnTo>
                    <a:pt x="4145" y="24"/>
                  </a:lnTo>
                  <a:lnTo>
                    <a:pt x="4148" y="24"/>
                  </a:lnTo>
                  <a:lnTo>
                    <a:pt x="4151" y="24"/>
                  </a:lnTo>
                  <a:lnTo>
                    <a:pt x="4154" y="24"/>
                  </a:lnTo>
                  <a:lnTo>
                    <a:pt x="4158" y="24"/>
                  </a:lnTo>
                  <a:lnTo>
                    <a:pt x="4161" y="24"/>
                  </a:lnTo>
                  <a:lnTo>
                    <a:pt x="4164" y="24"/>
                  </a:lnTo>
                  <a:lnTo>
                    <a:pt x="4167" y="24"/>
                  </a:lnTo>
                  <a:lnTo>
                    <a:pt x="4171" y="24"/>
                  </a:lnTo>
                  <a:lnTo>
                    <a:pt x="4174" y="24"/>
                  </a:lnTo>
                  <a:lnTo>
                    <a:pt x="4177" y="24"/>
                  </a:lnTo>
                  <a:lnTo>
                    <a:pt x="4180" y="24"/>
                  </a:lnTo>
                  <a:lnTo>
                    <a:pt x="4184" y="24"/>
                  </a:lnTo>
                  <a:lnTo>
                    <a:pt x="4187" y="24"/>
                  </a:lnTo>
                  <a:lnTo>
                    <a:pt x="4190" y="24"/>
                  </a:lnTo>
                  <a:lnTo>
                    <a:pt x="4193" y="24"/>
                  </a:lnTo>
                  <a:lnTo>
                    <a:pt x="4197" y="24"/>
                  </a:lnTo>
                  <a:lnTo>
                    <a:pt x="4200" y="23"/>
                  </a:lnTo>
                  <a:lnTo>
                    <a:pt x="4203" y="23"/>
                  </a:lnTo>
                  <a:lnTo>
                    <a:pt x="4207" y="23"/>
                  </a:lnTo>
                  <a:lnTo>
                    <a:pt x="4210" y="23"/>
                  </a:lnTo>
                  <a:lnTo>
                    <a:pt x="4213" y="22"/>
                  </a:lnTo>
                  <a:lnTo>
                    <a:pt x="4216" y="22"/>
                  </a:lnTo>
                  <a:lnTo>
                    <a:pt x="4220" y="22"/>
                  </a:lnTo>
                  <a:lnTo>
                    <a:pt x="4223" y="22"/>
                  </a:lnTo>
                  <a:lnTo>
                    <a:pt x="4226" y="21"/>
                  </a:lnTo>
                  <a:lnTo>
                    <a:pt x="4229" y="21"/>
                  </a:lnTo>
                  <a:lnTo>
                    <a:pt x="4233" y="21"/>
                  </a:lnTo>
                  <a:lnTo>
                    <a:pt x="4236" y="20"/>
                  </a:lnTo>
                  <a:lnTo>
                    <a:pt x="4239" y="20"/>
                  </a:lnTo>
                  <a:lnTo>
                    <a:pt x="4242" y="19"/>
                  </a:lnTo>
                  <a:lnTo>
                    <a:pt x="4246" y="19"/>
                  </a:lnTo>
                  <a:lnTo>
                    <a:pt x="4249" y="19"/>
                  </a:lnTo>
                  <a:lnTo>
                    <a:pt x="4252" y="18"/>
                  </a:lnTo>
                  <a:lnTo>
                    <a:pt x="4255" y="18"/>
                  </a:lnTo>
                  <a:lnTo>
                    <a:pt x="4259" y="18"/>
                  </a:lnTo>
                  <a:lnTo>
                    <a:pt x="4262" y="17"/>
                  </a:lnTo>
                  <a:lnTo>
                    <a:pt x="4265" y="17"/>
                  </a:lnTo>
                  <a:lnTo>
                    <a:pt x="4268" y="16"/>
                  </a:lnTo>
                  <a:lnTo>
                    <a:pt x="4272" y="16"/>
                  </a:lnTo>
                  <a:lnTo>
                    <a:pt x="4275" y="16"/>
                  </a:lnTo>
                  <a:lnTo>
                    <a:pt x="4278" y="15"/>
                  </a:lnTo>
                  <a:lnTo>
                    <a:pt x="4282" y="15"/>
                  </a:lnTo>
                  <a:lnTo>
                    <a:pt x="4285" y="14"/>
                  </a:lnTo>
                  <a:lnTo>
                    <a:pt x="4288" y="14"/>
                  </a:lnTo>
                  <a:lnTo>
                    <a:pt x="4291" y="14"/>
                  </a:lnTo>
                  <a:lnTo>
                    <a:pt x="4295" y="13"/>
                  </a:lnTo>
                  <a:lnTo>
                    <a:pt x="4298" y="13"/>
                  </a:lnTo>
                  <a:lnTo>
                    <a:pt x="4301" y="13"/>
                  </a:lnTo>
                  <a:lnTo>
                    <a:pt x="4304" y="12"/>
                  </a:lnTo>
                  <a:lnTo>
                    <a:pt x="4308" y="12"/>
                  </a:lnTo>
                  <a:lnTo>
                    <a:pt x="4311" y="12"/>
                  </a:lnTo>
                  <a:lnTo>
                    <a:pt x="4314" y="11"/>
                  </a:lnTo>
                  <a:lnTo>
                    <a:pt x="4317" y="11"/>
                  </a:lnTo>
                  <a:lnTo>
                    <a:pt x="4321" y="11"/>
                  </a:lnTo>
                  <a:lnTo>
                    <a:pt x="4324" y="10"/>
                  </a:lnTo>
                  <a:lnTo>
                    <a:pt x="4327" y="10"/>
                  </a:lnTo>
                  <a:lnTo>
                    <a:pt x="4330" y="10"/>
                  </a:lnTo>
                  <a:lnTo>
                    <a:pt x="4334" y="10"/>
                  </a:lnTo>
                  <a:lnTo>
                    <a:pt x="4337" y="10"/>
                  </a:lnTo>
                  <a:lnTo>
                    <a:pt x="4340" y="10"/>
                  </a:lnTo>
                  <a:lnTo>
                    <a:pt x="4343" y="9"/>
                  </a:lnTo>
                  <a:lnTo>
                    <a:pt x="4347" y="9"/>
                  </a:lnTo>
                  <a:lnTo>
                    <a:pt x="4350" y="9"/>
                  </a:lnTo>
                  <a:lnTo>
                    <a:pt x="4353" y="9"/>
                  </a:lnTo>
                  <a:lnTo>
                    <a:pt x="4357" y="9"/>
                  </a:lnTo>
                  <a:lnTo>
                    <a:pt x="4360" y="9"/>
                  </a:lnTo>
                  <a:lnTo>
                    <a:pt x="4363" y="9"/>
                  </a:lnTo>
                  <a:lnTo>
                    <a:pt x="4366" y="9"/>
                  </a:lnTo>
                  <a:lnTo>
                    <a:pt x="4370" y="9"/>
                  </a:lnTo>
                  <a:lnTo>
                    <a:pt x="4373" y="9"/>
                  </a:lnTo>
                  <a:lnTo>
                    <a:pt x="4376" y="9"/>
                  </a:lnTo>
                  <a:lnTo>
                    <a:pt x="4379" y="9"/>
                  </a:lnTo>
                  <a:lnTo>
                    <a:pt x="4383" y="9"/>
                  </a:lnTo>
                  <a:lnTo>
                    <a:pt x="4386" y="9"/>
                  </a:lnTo>
                  <a:lnTo>
                    <a:pt x="4389" y="10"/>
                  </a:lnTo>
                  <a:lnTo>
                    <a:pt x="4392" y="10"/>
                  </a:lnTo>
                  <a:lnTo>
                    <a:pt x="4396" y="10"/>
                  </a:lnTo>
                  <a:lnTo>
                    <a:pt x="4399" y="10"/>
                  </a:lnTo>
                  <a:lnTo>
                    <a:pt x="4402" y="10"/>
                  </a:lnTo>
                  <a:lnTo>
                    <a:pt x="4405" y="11"/>
                  </a:lnTo>
                  <a:lnTo>
                    <a:pt x="4409" y="11"/>
                  </a:lnTo>
                  <a:lnTo>
                    <a:pt x="4412" y="11"/>
                  </a:lnTo>
                  <a:lnTo>
                    <a:pt x="4415" y="12"/>
                  </a:lnTo>
                  <a:lnTo>
                    <a:pt x="4419" y="12"/>
                  </a:lnTo>
                  <a:lnTo>
                    <a:pt x="4422" y="13"/>
                  </a:lnTo>
                  <a:lnTo>
                    <a:pt x="4425" y="13"/>
                  </a:lnTo>
                  <a:lnTo>
                    <a:pt x="4428" y="14"/>
                  </a:lnTo>
                  <a:lnTo>
                    <a:pt x="4432" y="14"/>
                  </a:lnTo>
                  <a:lnTo>
                    <a:pt x="4435" y="15"/>
                  </a:lnTo>
                  <a:lnTo>
                    <a:pt x="4438" y="15"/>
                  </a:lnTo>
                  <a:lnTo>
                    <a:pt x="4441" y="16"/>
                  </a:lnTo>
                  <a:lnTo>
                    <a:pt x="4445" y="16"/>
                  </a:lnTo>
                  <a:lnTo>
                    <a:pt x="4448" y="17"/>
                  </a:lnTo>
                  <a:lnTo>
                    <a:pt x="4451" y="18"/>
                  </a:lnTo>
                  <a:lnTo>
                    <a:pt x="4454" y="19"/>
                  </a:lnTo>
                  <a:lnTo>
                    <a:pt x="4458" y="19"/>
                  </a:lnTo>
                  <a:lnTo>
                    <a:pt x="4461" y="20"/>
                  </a:lnTo>
                  <a:lnTo>
                    <a:pt x="4464" y="21"/>
                  </a:lnTo>
                  <a:lnTo>
                    <a:pt x="4467" y="22"/>
                  </a:lnTo>
                  <a:lnTo>
                    <a:pt x="4471" y="23"/>
                  </a:lnTo>
                  <a:lnTo>
                    <a:pt x="4474" y="24"/>
                  </a:lnTo>
                  <a:lnTo>
                    <a:pt x="4477" y="25"/>
                  </a:lnTo>
                  <a:lnTo>
                    <a:pt x="4480" y="26"/>
                  </a:lnTo>
                  <a:lnTo>
                    <a:pt x="4484" y="27"/>
                  </a:lnTo>
                  <a:lnTo>
                    <a:pt x="4487" y="28"/>
                  </a:lnTo>
                  <a:lnTo>
                    <a:pt x="4490" y="29"/>
                  </a:lnTo>
                  <a:lnTo>
                    <a:pt x="4494" y="30"/>
                  </a:lnTo>
                  <a:lnTo>
                    <a:pt x="4497" y="31"/>
                  </a:lnTo>
                  <a:lnTo>
                    <a:pt x="4500" y="33"/>
                  </a:lnTo>
                  <a:lnTo>
                    <a:pt x="4503" y="34"/>
                  </a:lnTo>
                  <a:lnTo>
                    <a:pt x="4507" y="35"/>
                  </a:lnTo>
                  <a:lnTo>
                    <a:pt x="4510" y="37"/>
                  </a:lnTo>
                  <a:lnTo>
                    <a:pt x="4513" y="38"/>
                  </a:lnTo>
                  <a:lnTo>
                    <a:pt x="4516" y="40"/>
                  </a:lnTo>
                  <a:lnTo>
                    <a:pt x="4520" y="41"/>
                  </a:lnTo>
                  <a:lnTo>
                    <a:pt x="4523" y="43"/>
                  </a:lnTo>
                  <a:lnTo>
                    <a:pt x="4526" y="44"/>
                  </a:lnTo>
                  <a:lnTo>
                    <a:pt x="4529" y="46"/>
                  </a:lnTo>
                  <a:lnTo>
                    <a:pt x="4533" y="48"/>
                  </a:lnTo>
                  <a:lnTo>
                    <a:pt x="4536" y="49"/>
                  </a:lnTo>
                  <a:lnTo>
                    <a:pt x="4539" y="51"/>
                  </a:lnTo>
                  <a:lnTo>
                    <a:pt x="4542" y="53"/>
                  </a:lnTo>
                  <a:lnTo>
                    <a:pt x="4546" y="54"/>
                  </a:lnTo>
                  <a:lnTo>
                    <a:pt x="4549" y="56"/>
                  </a:lnTo>
                  <a:lnTo>
                    <a:pt x="4552" y="58"/>
                  </a:lnTo>
                  <a:lnTo>
                    <a:pt x="4555" y="60"/>
                  </a:lnTo>
                  <a:lnTo>
                    <a:pt x="4559" y="61"/>
                  </a:lnTo>
                  <a:lnTo>
                    <a:pt x="4562" y="63"/>
                  </a:lnTo>
                  <a:lnTo>
                    <a:pt x="4565" y="65"/>
                  </a:lnTo>
                  <a:lnTo>
                    <a:pt x="4569" y="67"/>
                  </a:lnTo>
                  <a:lnTo>
                    <a:pt x="4572" y="69"/>
                  </a:lnTo>
                  <a:lnTo>
                    <a:pt x="4575" y="71"/>
                  </a:lnTo>
                  <a:lnTo>
                    <a:pt x="4578" y="73"/>
                  </a:lnTo>
                  <a:lnTo>
                    <a:pt x="4582" y="75"/>
                  </a:lnTo>
                  <a:lnTo>
                    <a:pt x="4585" y="77"/>
                  </a:lnTo>
                  <a:lnTo>
                    <a:pt x="4588" y="79"/>
                  </a:lnTo>
                  <a:lnTo>
                    <a:pt x="4591" y="81"/>
                  </a:lnTo>
                  <a:lnTo>
                    <a:pt x="4595" y="83"/>
                  </a:lnTo>
                  <a:lnTo>
                    <a:pt x="4598" y="85"/>
                  </a:lnTo>
                  <a:lnTo>
                    <a:pt x="4601" y="87"/>
                  </a:lnTo>
                  <a:lnTo>
                    <a:pt x="4604" y="89"/>
                  </a:lnTo>
                  <a:lnTo>
                    <a:pt x="4608" y="91"/>
                  </a:lnTo>
                  <a:lnTo>
                    <a:pt x="4611" y="93"/>
                  </a:lnTo>
                  <a:lnTo>
                    <a:pt x="4614" y="95"/>
                  </a:lnTo>
                  <a:lnTo>
                    <a:pt x="4617" y="97"/>
                  </a:lnTo>
                  <a:lnTo>
                    <a:pt x="4621" y="99"/>
                  </a:lnTo>
                  <a:lnTo>
                    <a:pt x="4624" y="100"/>
                  </a:lnTo>
                  <a:lnTo>
                    <a:pt x="4627" y="102"/>
                  </a:lnTo>
                  <a:lnTo>
                    <a:pt x="4630" y="104"/>
                  </a:lnTo>
                  <a:lnTo>
                    <a:pt x="4634" y="106"/>
                  </a:lnTo>
                  <a:lnTo>
                    <a:pt x="4637" y="108"/>
                  </a:lnTo>
                  <a:lnTo>
                    <a:pt x="4640" y="110"/>
                  </a:lnTo>
                  <a:lnTo>
                    <a:pt x="4644" y="111"/>
                  </a:lnTo>
                  <a:lnTo>
                    <a:pt x="4647" y="113"/>
                  </a:lnTo>
                  <a:lnTo>
                    <a:pt x="4650" y="115"/>
                  </a:lnTo>
                  <a:lnTo>
                    <a:pt x="4653" y="116"/>
                  </a:lnTo>
                  <a:lnTo>
                    <a:pt x="4657" y="118"/>
                  </a:lnTo>
                  <a:lnTo>
                    <a:pt x="4660" y="120"/>
                  </a:lnTo>
                  <a:lnTo>
                    <a:pt x="4663" y="121"/>
                  </a:lnTo>
                  <a:lnTo>
                    <a:pt x="4666" y="123"/>
                  </a:lnTo>
                  <a:lnTo>
                    <a:pt x="4670" y="124"/>
                  </a:lnTo>
                  <a:lnTo>
                    <a:pt x="4673" y="125"/>
                  </a:lnTo>
                  <a:lnTo>
                    <a:pt x="4676" y="127"/>
                  </a:lnTo>
                  <a:lnTo>
                    <a:pt x="4679" y="128"/>
                  </a:lnTo>
                  <a:lnTo>
                    <a:pt x="4683" y="129"/>
                  </a:lnTo>
                  <a:lnTo>
                    <a:pt x="4686" y="131"/>
                  </a:lnTo>
                  <a:lnTo>
                    <a:pt x="4689" y="132"/>
                  </a:lnTo>
                  <a:lnTo>
                    <a:pt x="4692" y="133"/>
                  </a:lnTo>
                  <a:lnTo>
                    <a:pt x="4696" y="134"/>
                  </a:lnTo>
                  <a:lnTo>
                    <a:pt x="4699" y="135"/>
                  </a:lnTo>
                  <a:lnTo>
                    <a:pt x="4702" y="136"/>
                  </a:lnTo>
                  <a:lnTo>
                    <a:pt x="4705" y="137"/>
                  </a:lnTo>
                  <a:lnTo>
                    <a:pt x="4709" y="138"/>
                  </a:lnTo>
                  <a:lnTo>
                    <a:pt x="4712" y="139"/>
                  </a:lnTo>
                  <a:lnTo>
                    <a:pt x="4715" y="140"/>
                  </a:lnTo>
                  <a:lnTo>
                    <a:pt x="4719" y="141"/>
                  </a:lnTo>
                  <a:lnTo>
                    <a:pt x="4722" y="141"/>
                  </a:lnTo>
                  <a:lnTo>
                    <a:pt x="4725" y="142"/>
                  </a:lnTo>
                  <a:lnTo>
                    <a:pt x="4728" y="143"/>
                  </a:lnTo>
                  <a:lnTo>
                    <a:pt x="4732" y="143"/>
                  </a:lnTo>
                  <a:lnTo>
                    <a:pt x="4735" y="144"/>
                  </a:lnTo>
                  <a:lnTo>
                    <a:pt x="4738" y="144"/>
                  </a:lnTo>
                  <a:lnTo>
                    <a:pt x="4741" y="144"/>
                  </a:lnTo>
                  <a:lnTo>
                    <a:pt x="4745" y="145"/>
                  </a:lnTo>
                  <a:lnTo>
                    <a:pt x="4748" y="145"/>
                  </a:lnTo>
                  <a:lnTo>
                    <a:pt x="4751" y="145"/>
                  </a:lnTo>
                  <a:lnTo>
                    <a:pt x="4754" y="146"/>
                  </a:lnTo>
                  <a:lnTo>
                    <a:pt x="4758" y="146"/>
                  </a:lnTo>
                  <a:lnTo>
                    <a:pt x="4761" y="146"/>
                  </a:lnTo>
                  <a:lnTo>
                    <a:pt x="4764" y="146"/>
                  </a:lnTo>
                  <a:lnTo>
                    <a:pt x="4767" y="146"/>
                  </a:lnTo>
                  <a:lnTo>
                    <a:pt x="4771" y="146"/>
                  </a:lnTo>
                  <a:lnTo>
                    <a:pt x="4774" y="146"/>
                  </a:lnTo>
                  <a:lnTo>
                    <a:pt x="4777" y="146"/>
                  </a:lnTo>
                  <a:lnTo>
                    <a:pt x="4781" y="146"/>
                  </a:lnTo>
                  <a:lnTo>
                    <a:pt x="4784" y="146"/>
                  </a:lnTo>
                  <a:lnTo>
                    <a:pt x="4787" y="146"/>
                  </a:lnTo>
                  <a:lnTo>
                    <a:pt x="4790" y="146"/>
                  </a:lnTo>
                  <a:lnTo>
                    <a:pt x="4794" y="146"/>
                  </a:lnTo>
                  <a:lnTo>
                    <a:pt x="4797" y="146"/>
                  </a:lnTo>
                  <a:lnTo>
                    <a:pt x="4800" y="146"/>
                  </a:lnTo>
                  <a:lnTo>
                    <a:pt x="4803" y="146"/>
                  </a:lnTo>
                  <a:lnTo>
                    <a:pt x="4807" y="145"/>
                  </a:lnTo>
                  <a:lnTo>
                    <a:pt x="4810" y="145"/>
                  </a:lnTo>
                  <a:lnTo>
                    <a:pt x="4813" y="145"/>
                  </a:lnTo>
                  <a:lnTo>
                    <a:pt x="4816" y="145"/>
                  </a:lnTo>
                  <a:lnTo>
                    <a:pt x="4820" y="145"/>
                  </a:lnTo>
                  <a:lnTo>
                    <a:pt x="4823" y="144"/>
                  </a:lnTo>
                  <a:lnTo>
                    <a:pt x="4826" y="144"/>
                  </a:lnTo>
                  <a:lnTo>
                    <a:pt x="4829" y="144"/>
                  </a:lnTo>
                  <a:lnTo>
                    <a:pt x="4833" y="144"/>
                  </a:lnTo>
                  <a:lnTo>
                    <a:pt x="4836" y="144"/>
                  </a:lnTo>
                  <a:lnTo>
                    <a:pt x="4839" y="144"/>
                  </a:lnTo>
                  <a:lnTo>
                    <a:pt x="4842" y="143"/>
                  </a:lnTo>
                  <a:lnTo>
                    <a:pt x="4846" y="143"/>
                  </a:lnTo>
                  <a:lnTo>
                    <a:pt x="4849" y="143"/>
                  </a:lnTo>
                  <a:lnTo>
                    <a:pt x="4852" y="143"/>
                  </a:lnTo>
                  <a:lnTo>
                    <a:pt x="4856" y="143"/>
                  </a:lnTo>
                  <a:lnTo>
                    <a:pt x="4859" y="143"/>
                  </a:lnTo>
                  <a:lnTo>
                    <a:pt x="4862" y="143"/>
                  </a:lnTo>
                  <a:lnTo>
                    <a:pt x="4865" y="143"/>
                  </a:lnTo>
                  <a:lnTo>
                    <a:pt x="4869" y="143"/>
                  </a:lnTo>
                  <a:lnTo>
                    <a:pt x="4872" y="143"/>
                  </a:lnTo>
                  <a:lnTo>
                    <a:pt x="4875" y="143"/>
                  </a:lnTo>
                  <a:lnTo>
                    <a:pt x="4878" y="143"/>
                  </a:lnTo>
                  <a:lnTo>
                    <a:pt x="4882" y="143"/>
                  </a:lnTo>
                  <a:lnTo>
                    <a:pt x="4885" y="143"/>
                  </a:lnTo>
                  <a:lnTo>
                    <a:pt x="4888" y="143"/>
                  </a:lnTo>
                  <a:lnTo>
                    <a:pt x="4891" y="144"/>
                  </a:lnTo>
                  <a:lnTo>
                    <a:pt x="4895" y="144"/>
                  </a:lnTo>
                  <a:lnTo>
                    <a:pt x="4898" y="144"/>
                  </a:lnTo>
                  <a:lnTo>
                    <a:pt x="4901" y="145"/>
                  </a:lnTo>
                  <a:lnTo>
                    <a:pt x="4904" y="145"/>
                  </a:lnTo>
                  <a:lnTo>
                    <a:pt x="4908" y="146"/>
                  </a:lnTo>
                  <a:lnTo>
                    <a:pt x="4911" y="146"/>
                  </a:lnTo>
                  <a:lnTo>
                    <a:pt x="4914" y="147"/>
                  </a:lnTo>
                  <a:lnTo>
                    <a:pt x="4917" y="148"/>
                  </a:lnTo>
                  <a:lnTo>
                    <a:pt x="4921" y="148"/>
                  </a:lnTo>
                  <a:lnTo>
                    <a:pt x="4924" y="149"/>
                  </a:lnTo>
                  <a:lnTo>
                    <a:pt x="4927" y="150"/>
                  </a:lnTo>
                  <a:lnTo>
                    <a:pt x="4931" y="151"/>
                  </a:lnTo>
                  <a:lnTo>
                    <a:pt x="4934" y="151"/>
                  </a:lnTo>
                  <a:lnTo>
                    <a:pt x="4937" y="152"/>
                  </a:lnTo>
                  <a:lnTo>
                    <a:pt x="4940" y="153"/>
                  </a:lnTo>
                  <a:lnTo>
                    <a:pt x="4944" y="154"/>
                  </a:lnTo>
                  <a:lnTo>
                    <a:pt x="4947" y="155"/>
                  </a:lnTo>
                  <a:lnTo>
                    <a:pt x="4950" y="156"/>
                  </a:lnTo>
                  <a:lnTo>
                    <a:pt x="4953" y="157"/>
                  </a:lnTo>
                  <a:lnTo>
                    <a:pt x="4957" y="158"/>
                  </a:lnTo>
                  <a:lnTo>
                    <a:pt x="4960" y="159"/>
                  </a:lnTo>
                  <a:lnTo>
                    <a:pt x="4963" y="160"/>
                  </a:lnTo>
                  <a:lnTo>
                    <a:pt x="4966" y="161"/>
                  </a:lnTo>
                  <a:lnTo>
                    <a:pt x="4970" y="163"/>
                  </a:lnTo>
                  <a:lnTo>
                    <a:pt x="4973" y="164"/>
                  </a:lnTo>
                  <a:lnTo>
                    <a:pt x="4976" y="165"/>
                  </a:lnTo>
                  <a:lnTo>
                    <a:pt x="4979" y="166"/>
                  </a:lnTo>
                  <a:lnTo>
                    <a:pt x="4983" y="168"/>
                  </a:lnTo>
                  <a:lnTo>
                    <a:pt x="4986" y="169"/>
                  </a:lnTo>
                  <a:lnTo>
                    <a:pt x="4989" y="170"/>
                  </a:lnTo>
                  <a:lnTo>
                    <a:pt x="4992" y="172"/>
                  </a:lnTo>
                  <a:lnTo>
                    <a:pt x="4996" y="173"/>
                  </a:lnTo>
                  <a:lnTo>
                    <a:pt x="4999" y="175"/>
                  </a:lnTo>
                  <a:lnTo>
                    <a:pt x="5002" y="176"/>
                  </a:lnTo>
                  <a:lnTo>
                    <a:pt x="5006" y="178"/>
                  </a:lnTo>
                  <a:lnTo>
                    <a:pt x="5009" y="179"/>
                  </a:lnTo>
                  <a:lnTo>
                    <a:pt x="5012" y="181"/>
                  </a:lnTo>
                  <a:lnTo>
                    <a:pt x="5015" y="182"/>
                  </a:lnTo>
                  <a:lnTo>
                    <a:pt x="5019" y="184"/>
                  </a:lnTo>
                  <a:lnTo>
                    <a:pt x="5022" y="185"/>
                  </a:lnTo>
                  <a:lnTo>
                    <a:pt x="5025" y="187"/>
                  </a:lnTo>
                  <a:lnTo>
                    <a:pt x="5028" y="188"/>
                  </a:lnTo>
                  <a:lnTo>
                    <a:pt x="5032" y="190"/>
                  </a:lnTo>
                  <a:lnTo>
                    <a:pt x="5035" y="191"/>
                  </a:lnTo>
                  <a:lnTo>
                    <a:pt x="5038" y="193"/>
                  </a:lnTo>
                  <a:lnTo>
                    <a:pt x="5041" y="194"/>
                  </a:lnTo>
                  <a:lnTo>
                    <a:pt x="5045" y="196"/>
                  </a:lnTo>
                  <a:lnTo>
                    <a:pt x="5048" y="197"/>
                  </a:lnTo>
                  <a:lnTo>
                    <a:pt x="5051" y="199"/>
                  </a:lnTo>
                  <a:lnTo>
                    <a:pt x="5054" y="200"/>
                  </a:lnTo>
                  <a:lnTo>
                    <a:pt x="5058" y="202"/>
                  </a:lnTo>
                  <a:lnTo>
                    <a:pt x="5061" y="203"/>
                  </a:lnTo>
                  <a:lnTo>
                    <a:pt x="5064" y="205"/>
                  </a:lnTo>
                  <a:lnTo>
                    <a:pt x="5067" y="206"/>
                  </a:lnTo>
                  <a:lnTo>
                    <a:pt x="5071" y="208"/>
                  </a:lnTo>
                  <a:lnTo>
                    <a:pt x="5074" y="209"/>
                  </a:lnTo>
                  <a:lnTo>
                    <a:pt x="5077" y="210"/>
                  </a:lnTo>
                  <a:lnTo>
                    <a:pt x="5081" y="212"/>
                  </a:lnTo>
                  <a:lnTo>
                    <a:pt x="5084" y="213"/>
                  </a:lnTo>
                  <a:lnTo>
                    <a:pt x="5087" y="214"/>
                  </a:lnTo>
                  <a:lnTo>
                    <a:pt x="5090" y="216"/>
                  </a:lnTo>
                  <a:lnTo>
                    <a:pt x="5094" y="217"/>
                  </a:lnTo>
                  <a:lnTo>
                    <a:pt x="5097" y="218"/>
                  </a:lnTo>
                  <a:lnTo>
                    <a:pt x="5100" y="220"/>
                  </a:lnTo>
                  <a:lnTo>
                    <a:pt x="5103" y="221"/>
                  </a:lnTo>
                  <a:lnTo>
                    <a:pt x="5107" y="222"/>
                  </a:lnTo>
                  <a:lnTo>
                    <a:pt x="5110" y="223"/>
                  </a:lnTo>
                  <a:lnTo>
                    <a:pt x="5113" y="225"/>
                  </a:lnTo>
                  <a:lnTo>
                    <a:pt x="5116" y="226"/>
                  </a:lnTo>
                  <a:lnTo>
                    <a:pt x="5120" y="227"/>
                  </a:lnTo>
                  <a:lnTo>
                    <a:pt x="5123" y="228"/>
                  </a:lnTo>
                  <a:lnTo>
                    <a:pt x="5126" y="229"/>
                  </a:lnTo>
                  <a:lnTo>
                    <a:pt x="5129" y="230"/>
                  </a:lnTo>
                  <a:lnTo>
                    <a:pt x="5133" y="231"/>
                  </a:lnTo>
                  <a:lnTo>
                    <a:pt x="5136" y="232"/>
                  </a:lnTo>
                  <a:lnTo>
                    <a:pt x="5139" y="233"/>
                  </a:lnTo>
                  <a:lnTo>
                    <a:pt x="5143" y="234"/>
                  </a:lnTo>
                  <a:lnTo>
                    <a:pt x="5146" y="235"/>
                  </a:lnTo>
                  <a:lnTo>
                    <a:pt x="5149" y="236"/>
                  </a:lnTo>
                  <a:lnTo>
                    <a:pt x="5152" y="237"/>
                  </a:lnTo>
                  <a:lnTo>
                    <a:pt x="5156" y="238"/>
                  </a:lnTo>
                  <a:lnTo>
                    <a:pt x="5159" y="239"/>
                  </a:lnTo>
                  <a:lnTo>
                    <a:pt x="5162" y="240"/>
                  </a:lnTo>
                  <a:lnTo>
                    <a:pt x="5165" y="241"/>
                  </a:lnTo>
                  <a:lnTo>
                    <a:pt x="5169" y="241"/>
                  </a:lnTo>
                  <a:lnTo>
                    <a:pt x="5172" y="242"/>
                  </a:lnTo>
                  <a:lnTo>
                    <a:pt x="5175" y="243"/>
                  </a:lnTo>
                  <a:lnTo>
                    <a:pt x="5178" y="244"/>
                  </a:lnTo>
                  <a:lnTo>
                    <a:pt x="5182" y="245"/>
                  </a:lnTo>
                  <a:lnTo>
                    <a:pt x="5185" y="245"/>
                  </a:lnTo>
                  <a:lnTo>
                    <a:pt x="5188" y="246"/>
                  </a:lnTo>
                  <a:lnTo>
                    <a:pt x="5191" y="247"/>
                  </a:lnTo>
                  <a:lnTo>
                    <a:pt x="5195" y="247"/>
                  </a:lnTo>
                  <a:lnTo>
                    <a:pt x="5198" y="248"/>
                  </a:lnTo>
                  <a:lnTo>
                    <a:pt x="5201" y="249"/>
                  </a:lnTo>
                  <a:lnTo>
                    <a:pt x="5204" y="249"/>
                  </a:lnTo>
                  <a:lnTo>
                    <a:pt x="5208" y="250"/>
                  </a:lnTo>
                  <a:lnTo>
                    <a:pt x="5211" y="250"/>
                  </a:lnTo>
                  <a:lnTo>
                    <a:pt x="5214" y="251"/>
                  </a:lnTo>
                  <a:lnTo>
                    <a:pt x="5218" y="252"/>
                  </a:lnTo>
                  <a:lnTo>
                    <a:pt x="5221" y="252"/>
                  </a:lnTo>
                  <a:lnTo>
                    <a:pt x="5224" y="253"/>
                  </a:lnTo>
                  <a:lnTo>
                    <a:pt x="5227" y="253"/>
                  </a:lnTo>
                  <a:lnTo>
                    <a:pt x="5231" y="254"/>
                  </a:lnTo>
                  <a:lnTo>
                    <a:pt x="5234" y="254"/>
                  </a:lnTo>
                  <a:lnTo>
                    <a:pt x="5237" y="254"/>
                  </a:lnTo>
                  <a:lnTo>
                    <a:pt x="5240" y="255"/>
                  </a:lnTo>
                  <a:lnTo>
                    <a:pt x="5244" y="255"/>
                  </a:lnTo>
                  <a:lnTo>
                    <a:pt x="5247" y="256"/>
                  </a:lnTo>
                  <a:lnTo>
                    <a:pt x="5250" y="256"/>
                  </a:lnTo>
                  <a:lnTo>
                    <a:pt x="5253" y="256"/>
                  </a:lnTo>
                  <a:lnTo>
                    <a:pt x="5257" y="257"/>
                  </a:lnTo>
                  <a:lnTo>
                    <a:pt x="5260" y="257"/>
                  </a:lnTo>
                  <a:lnTo>
                    <a:pt x="5263" y="258"/>
                  </a:lnTo>
                  <a:lnTo>
                    <a:pt x="5266" y="258"/>
                  </a:lnTo>
                  <a:lnTo>
                    <a:pt x="5270" y="258"/>
                  </a:lnTo>
                  <a:lnTo>
                    <a:pt x="5273" y="259"/>
                  </a:lnTo>
                  <a:lnTo>
                    <a:pt x="5276" y="259"/>
                  </a:lnTo>
                  <a:lnTo>
                    <a:pt x="5279" y="259"/>
                  </a:lnTo>
                  <a:lnTo>
                    <a:pt x="5283" y="260"/>
                  </a:lnTo>
                  <a:lnTo>
                    <a:pt x="5286" y="260"/>
                  </a:lnTo>
                  <a:lnTo>
                    <a:pt x="5289" y="260"/>
                  </a:lnTo>
                  <a:lnTo>
                    <a:pt x="5293" y="260"/>
                  </a:lnTo>
                  <a:lnTo>
                    <a:pt x="5296" y="261"/>
                  </a:lnTo>
                  <a:lnTo>
                    <a:pt x="5299" y="261"/>
                  </a:lnTo>
                  <a:lnTo>
                    <a:pt x="5302" y="261"/>
                  </a:lnTo>
                  <a:lnTo>
                    <a:pt x="5306" y="261"/>
                  </a:lnTo>
                  <a:lnTo>
                    <a:pt x="5309" y="262"/>
                  </a:lnTo>
                  <a:lnTo>
                    <a:pt x="5312" y="262"/>
                  </a:lnTo>
                  <a:lnTo>
                    <a:pt x="5315" y="262"/>
                  </a:lnTo>
                  <a:lnTo>
                    <a:pt x="5319" y="262"/>
                  </a:lnTo>
                  <a:lnTo>
                    <a:pt x="5322" y="263"/>
                  </a:lnTo>
                  <a:lnTo>
                    <a:pt x="5325" y="263"/>
                  </a:lnTo>
                  <a:lnTo>
                    <a:pt x="5328" y="263"/>
                  </a:lnTo>
                  <a:lnTo>
                    <a:pt x="5332" y="263"/>
                  </a:lnTo>
                  <a:lnTo>
                    <a:pt x="5335" y="263"/>
                  </a:lnTo>
                  <a:lnTo>
                    <a:pt x="5338" y="264"/>
                  </a:lnTo>
                  <a:lnTo>
                    <a:pt x="5341" y="264"/>
                  </a:lnTo>
                  <a:lnTo>
                    <a:pt x="5345" y="264"/>
                  </a:lnTo>
                  <a:lnTo>
                    <a:pt x="5348" y="264"/>
                  </a:lnTo>
                  <a:lnTo>
                    <a:pt x="5351" y="264"/>
                  </a:lnTo>
                  <a:lnTo>
                    <a:pt x="5354" y="264"/>
                  </a:lnTo>
                  <a:lnTo>
                    <a:pt x="5358" y="265"/>
                  </a:lnTo>
                  <a:lnTo>
                    <a:pt x="5361" y="265"/>
                  </a:lnTo>
                  <a:lnTo>
                    <a:pt x="5364" y="265"/>
                  </a:lnTo>
                  <a:lnTo>
                    <a:pt x="5368" y="265"/>
                  </a:lnTo>
                  <a:lnTo>
                    <a:pt x="5371" y="265"/>
                  </a:lnTo>
                  <a:lnTo>
                    <a:pt x="5374" y="265"/>
                  </a:lnTo>
                  <a:lnTo>
                    <a:pt x="5377" y="266"/>
                  </a:lnTo>
                  <a:lnTo>
                    <a:pt x="5381" y="266"/>
                  </a:lnTo>
                  <a:lnTo>
                    <a:pt x="5384" y="266"/>
                  </a:lnTo>
                  <a:lnTo>
                    <a:pt x="5387" y="266"/>
                  </a:lnTo>
                  <a:lnTo>
                    <a:pt x="5390" y="266"/>
                  </a:lnTo>
                  <a:lnTo>
                    <a:pt x="5394" y="266"/>
                  </a:lnTo>
                  <a:lnTo>
                    <a:pt x="5397" y="266"/>
                  </a:lnTo>
                  <a:lnTo>
                    <a:pt x="5400" y="267"/>
                  </a:lnTo>
                  <a:lnTo>
                    <a:pt x="5403" y="267"/>
                  </a:lnTo>
                  <a:lnTo>
                    <a:pt x="5407" y="267"/>
                  </a:lnTo>
                  <a:lnTo>
                    <a:pt x="5410" y="267"/>
                  </a:lnTo>
                  <a:lnTo>
                    <a:pt x="5413" y="267"/>
                  </a:lnTo>
                  <a:lnTo>
                    <a:pt x="5416" y="267"/>
                  </a:lnTo>
                  <a:lnTo>
                    <a:pt x="5420" y="267"/>
                  </a:lnTo>
                  <a:lnTo>
                    <a:pt x="5423" y="267"/>
                  </a:lnTo>
                  <a:lnTo>
                    <a:pt x="5426" y="268"/>
                  </a:lnTo>
                  <a:lnTo>
                    <a:pt x="5429" y="268"/>
                  </a:lnTo>
                  <a:lnTo>
                    <a:pt x="5433" y="268"/>
                  </a:lnTo>
                  <a:lnTo>
                    <a:pt x="5436" y="268"/>
                  </a:lnTo>
                  <a:lnTo>
                    <a:pt x="5439" y="268"/>
                  </a:lnTo>
                  <a:lnTo>
                    <a:pt x="5443" y="268"/>
                  </a:lnTo>
                  <a:lnTo>
                    <a:pt x="5446" y="268"/>
                  </a:lnTo>
                  <a:lnTo>
                    <a:pt x="5449" y="268"/>
                  </a:lnTo>
                  <a:lnTo>
                    <a:pt x="5452" y="269"/>
                  </a:lnTo>
                  <a:lnTo>
                    <a:pt x="5456" y="269"/>
                  </a:lnTo>
                  <a:lnTo>
                    <a:pt x="5459" y="269"/>
                  </a:lnTo>
                  <a:lnTo>
                    <a:pt x="5462" y="269"/>
                  </a:lnTo>
                  <a:lnTo>
                    <a:pt x="5465" y="269"/>
                  </a:lnTo>
                  <a:lnTo>
                    <a:pt x="5469" y="269"/>
                  </a:lnTo>
                  <a:lnTo>
                    <a:pt x="5472" y="269"/>
                  </a:lnTo>
                  <a:lnTo>
                    <a:pt x="5475" y="269"/>
                  </a:lnTo>
                  <a:lnTo>
                    <a:pt x="5478" y="270"/>
                  </a:lnTo>
                  <a:lnTo>
                    <a:pt x="5482" y="270"/>
                  </a:lnTo>
                  <a:lnTo>
                    <a:pt x="5485" y="270"/>
                  </a:lnTo>
                  <a:lnTo>
                    <a:pt x="5488" y="270"/>
                  </a:lnTo>
                  <a:lnTo>
                    <a:pt x="5491" y="270"/>
                  </a:lnTo>
                  <a:lnTo>
                    <a:pt x="5495" y="270"/>
                  </a:lnTo>
                  <a:lnTo>
                    <a:pt x="5498" y="270"/>
                  </a:lnTo>
                  <a:lnTo>
                    <a:pt x="5501" y="270"/>
                  </a:lnTo>
                  <a:lnTo>
                    <a:pt x="5505" y="270"/>
                  </a:lnTo>
                  <a:lnTo>
                    <a:pt x="5508" y="270"/>
                  </a:lnTo>
                  <a:lnTo>
                    <a:pt x="5511" y="271"/>
                  </a:lnTo>
                  <a:lnTo>
                    <a:pt x="5514" y="271"/>
                  </a:lnTo>
                  <a:lnTo>
                    <a:pt x="5518" y="271"/>
                  </a:lnTo>
                  <a:lnTo>
                    <a:pt x="5521" y="271"/>
                  </a:lnTo>
                  <a:lnTo>
                    <a:pt x="5524" y="271"/>
                  </a:lnTo>
                  <a:lnTo>
                    <a:pt x="5527" y="271"/>
                  </a:lnTo>
                  <a:lnTo>
                    <a:pt x="5531" y="271"/>
                  </a:lnTo>
                  <a:lnTo>
                    <a:pt x="5534" y="271"/>
                  </a:lnTo>
                  <a:lnTo>
                    <a:pt x="5537" y="271"/>
                  </a:lnTo>
                  <a:lnTo>
                    <a:pt x="5540" y="271"/>
                  </a:lnTo>
                  <a:lnTo>
                    <a:pt x="5544" y="272"/>
                  </a:lnTo>
                  <a:lnTo>
                    <a:pt x="5547" y="272"/>
                  </a:lnTo>
                  <a:lnTo>
                    <a:pt x="5550" y="272"/>
                  </a:lnTo>
                  <a:lnTo>
                    <a:pt x="5553" y="272"/>
                  </a:lnTo>
                  <a:lnTo>
                    <a:pt x="5557" y="272"/>
                  </a:lnTo>
                  <a:lnTo>
                    <a:pt x="5560" y="272"/>
                  </a:lnTo>
                  <a:lnTo>
                    <a:pt x="5563" y="272"/>
                  </a:lnTo>
                  <a:lnTo>
                    <a:pt x="5566" y="272"/>
                  </a:lnTo>
                  <a:lnTo>
                    <a:pt x="5570" y="272"/>
                  </a:lnTo>
                  <a:lnTo>
                    <a:pt x="5573" y="272"/>
                  </a:lnTo>
                  <a:lnTo>
                    <a:pt x="5576" y="272"/>
                  </a:lnTo>
                  <a:lnTo>
                    <a:pt x="5580" y="272"/>
                  </a:lnTo>
                  <a:lnTo>
                    <a:pt x="5583" y="273"/>
                  </a:lnTo>
                  <a:lnTo>
                    <a:pt x="5586" y="273"/>
                  </a:lnTo>
                  <a:lnTo>
                    <a:pt x="5589" y="273"/>
                  </a:lnTo>
                  <a:lnTo>
                    <a:pt x="5593" y="273"/>
                  </a:lnTo>
                  <a:lnTo>
                    <a:pt x="5596" y="273"/>
                  </a:lnTo>
                  <a:lnTo>
                    <a:pt x="5599" y="273"/>
                  </a:lnTo>
                  <a:lnTo>
                    <a:pt x="5602" y="273"/>
                  </a:lnTo>
                  <a:lnTo>
                    <a:pt x="5606" y="273"/>
                  </a:lnTo>
                  <a:lnTo>
                    <a:pt x="5609" y="273"/>
                  </a:lnTo>
                  <a:lnTo>
                    <a:pt x="5612" y="273"/>
                  </a:lnTo>
                  <a:lnTo>
                    <a:pt x="5615" y="273"/>
                  </a:lnTo>
                  <a:lnTo>
                    <a:pt x="5619" y="274"/>
                  </a:lnTo>
                  <a:lnTo>
                    <a:pt x="5622" y="274"/>
                  </a:lnTo>
                  <a:lnTo>
                    <a:pt x="5625" y="274"/>
                  </a:lnTo>
                  <a:lnTo>
                    <a:pt x="5628" y="274"/>
                  </a:lnTo>
                  <a:lnTo>
                    <a:pt x="5632" y="274"/>
                  </a:lnTo>
                  <a:lnTo>
                    <a:pt x="5635" y="274"/>
                  </a:lnTo>
                  <a:lnTo>
                    <a:pt x="5638" y="274"/>
                  </a:lnTo>
                  <a:lnTo>
                    <a:pt x="5641" y="274"/>
                  </a:lnTo>
                  <a:lnTo>
                    <a:pt x="5645" y="274"/>
                  </a:lnTo>
                  <a:lnTo>
                    <a:pt x="5648" y="274"/>
                  </a:lnTo>
                  <a:lnTo>
                    <a:pt x="5651" y="274"/>
                  </a:lnTo>
                  <a:lnTo>
                    <a:pt x="5655" y="274"/>
                  </a:lnTo>
                  <a:lnTo>
                    <a:pt x="5658" y="274"/>
                  </a:lnTo>
                  <a:lnTo>
                    <a:pt x="5661" y="274"/>
                  </a:lnTo>
                  <a:lnTo>
                    <a:pt x="5664" y="274"/>
                  </a:lnTo>
                  <a:lnTo>
                    <a:pt x="5668" y="275"/>
                  </a:lnTo>
                  <a:lnTo>
                    <a:pt x="5671" y="275"/>
                  </a:lnTo>
                  <a:lnTo>
                    <a:pt x="5674" y="275"/>
                  </a:lnTo>
                  <a:lnTo>
                    <a:pt x="5677" y="275"/>
                  </a:lnTo>
                  <a:lnTo>
                    <a:pt x="5681" y="275"/>
                  </a:lnTo>
                  <a:lnTo>
                    <a:pt x="5684" y="275"/>
                  </a:lnTo>
                  <a:lnTo>
                    <a:pt x="5687" y="275"/>
                  </a:lnTo>
                  <a:lnTo>
                    <a:pt x="5690" y="275"/>
                  </a:lnTo>
                  <a:lnTo>
                    <a:pt x="5694" y="275"/>
                  </a:lnTo>
                  <a:lnTo>
                    <a:pt x="5697" y="275"/>
                  </a:lnTo>
                  <a:lnTo>
                    <a:pt x="5700" y="275"/>
                  </a:lnTo>
                  <a:lnTo>
                    <a:pt x="5703" y="275"/>
                  </a:lnTo>
                  <a:lnTo>
                    <a:pt x="5707" y="275"/>
                  </a:lnTo>
                  <a:lnTo>
                    <a:pt x="5710" y="275"/>
                  </a:lnTo>
                  <a:lnTo>
                    <a:pt x="5713" y="275"/>
                  </a:lnTo>
                  <a:lnTo>
                    <a:pt x="5716" y="275"/>
                  </a:lnTo>
                  <a:lnTo>
                    <a:pt x="5720" y="275"/>
                  </a:lnTo>
                  <a:lnTo>
                    <a:pt x="5723" y="275"/>
                  </a:lnTo>
                  <a:lnTo>
                    <a:pt x="5726" y="275"/>
                  </a:lnTo>
                  <a:lnTo>
                    <a:pt x="5730" y="275"/>
                  </a:lnTo>
                  <a:lnTo>
                    <a:pt x="5733" y="275"/>
                  </a:lnTo>
                  <a:lnTo>
                    <a:pt x="5736" y="274"/>
                  </a:lnTo>
                  <a:lnTo>
                    <a:pt x="5739" y="274"/>
                  </a:lnTo>
                  <a:lnTo>
                    <a:pt x="5743" y="274"/>
                  </a:lnTo>
                  <a:lnTo>
                    <a:pt x="5746" y="274"/>
                  </a:lnTo>
                  <a:lnTo>
                    <a:pt x="5749" y="274"/>
                  </a:lnTo>
                  <a:lnTo>
                    <a:pt x="5752" y="274"/>
                  </a:lnTo>
                  <a:lnTo>
                    <a:pt x="5756" y="274"/>
                  </a:lnTo>
                  <a:lnTo>
                    <a:pt x="5759" y="273"/>
                  </a:lnTo>
                  <a:lnTo>
                    <a:pt x="5762" y="273"/>
                  </a:lnTo>
                  <a:lnTo>
                    <a:pt x="5765" y="273"/>
                  </a:lnTo>
                  <a:lnTo>
                    <a:pt x="5769" y="273"/>
                  </a:lnTo>
                  <a:lnTo>
                    <a:pt x="5772" y="273"/>
                  </a:lnTo>
                  <a:lnTo>
                    <a:pt x="5775" y="272"/>
                  </a:lnTo>
                  <a:lnTo>
                    <a:pt x="5778" y="272"/>
                  </a:lnTo>
                  <a:lnTo>
                    <a:pt x="5782" y="272"/>
                  </a:lnTo>
                  <a:lnTo>
                    <a:pt x="5785" y="271"/>
                  </a:lnTo>
                  <a:lnTo>
                    <a:pt x="5788" y="271"/>
                  </a:lnTo>
                  <a:lnTo>
                    <a:pt x="5791" y="271"/>
                  </a:lnTo>
                  <a:lnTo>
                    <a:pt x="5795" y="270"/>
                  </a:lnTo>
                  <a:lnTo>
                    <a:pt x="5798" y="270"/>
                  </a:lnTo>
                  <a:lnTo>
                    <a:pt x="5801" y="270"/>
                  </a:lnTo>
                  <a:lnTo>
                    <a:pt x="5805" y="269"/>
                  </a:lnTo>
                  <a:lnTo>
                    <a:pt x="5808" y="269"/>
                  </a:lnTo>
                  <a:lnTo>
                    <a:pt x="5811" y="268"/>
                  </a:lnTo>
                  <a:lnTo>
                    <a:pt x="5814" y="268"/>
                  </a:lnTo>
                  <a:lnTo>
                    <a:pt x="5818" y="267"/>
                  </a:lnTo>
                  <a:lnTo>
                    <a:pt x="5821" y="267"/>
                  </a:lnTo>
                  <a:lnTo>
                    <a:pt x="5824" y="266"/>
                  </a:lnTo>
                  <a:lnTo>
                    <a:pt x="5827" y="266"/>
                  </a:lnTo>
                  <a:lnTo>
                    <a:pt x="5831" y="265"/>
                  </a:lnTo>
                  <a:lnTo>
                    <a:pt x="5834" y="264"/>
                  </a:lnTo>
                  <a:lnTo>
                    <a:pt x="5837" y="264"/>
                  </a:lnTo>
                  <a:lnTo>
                    <a:pt x="5840" y="263"/>
                  </a:lnTo>
                  <a:lnTo>
                    <a:pt x="5844" y="263"/>
                  </a:lnTo>
                  <a:lnTo>
                    <a:pt x="5847" y="262"/>
                  </a:lnTo>
                  <a:lnTo>
                    <a:pt x="5850" y="261"/>
                  </a:lnTo>
                  <a:lnTo>
                    <a:pt x="5853" y="261"/>
                  </a:lnTo>
                  <a:lnTo>
                    <a:pt x="5857" y="260"/>
                  </a:lnTo>
                  <a:lnTo>
                    <a:pt x="5860" y="259"/>
                  </a:lnTo>
                  <a:lnTo>
                    <a:pt x="5863" y="259"/>
                  </a:lnTo>
                  <a:lnTo>
                    <a:pt x="5867" y="258"/>
                  </a:lnTo>
                  <a:lnTo>
                    <a:pt x="5870" y="257"/>
                  </a:lnTo>
                  <a:lnTo>
                    <a:pt x="5873" y="257"/>
                  </a:lnTo>
                  <a:lnTo>
                    <a:pt x="5876" y="256"/>
                  </a:lnTo>
                  <a:lnTo>
                    <a:pt x="5880" y="255"/>
                  </a:lnTo>
                  <a:lnTo>
                    <a:pt x="5883" y="255"/>
                  </a:lnTo>
                  <a:lnTo>
                    <a:pt x="5886" y="254"/>
                  </a:lnTo>
                  <a:lnTo>
                    <a:pt x="5889" y="253"/>
                  </a:lnTo>
                  <a:lnTo>
                    <a:pt x="5893" y="252"/>
                  </a:lnTo>
                  <a:lnTo>
                    <a:pt x="5896" y="252"/>
                  </a:lnTo>
                  <a:lnTo>
                    <a:pt x="5899" y="251"/>
                  </a:lnTo>
                  <a:lnTo>
                    <a:pt x="5902" y="250"/>
                  </a:lnTo>
                  <a:lnTo>
                    <a:pt x="5906" y="249"/>
                  </a:lnTo>
                  <a:lnTo>
                    <a:pt x="5909" y="249"/>
                  </a:lnTo>
                  <a:lnTo>
                    <a:pt x="5912" y="248"/>
                  </a:lnTo>
                  <a:lnTo>
                    <a:pt x="5915" y="247"/>
                  </a:lnTo>
                  <a:lnTo>
                    <a:pt x="5919" y="246"/>
                  </a:lnTo>
                  <a:lnTo>
                    <a:pt x="5922" y="246"/>
                  </a:lnTo>
                  <a:lnTo>
                    <a:pt x="5925" y="245"/>
                  </a:lnTo>
                  <a:lnTo>
                    <a:pt x="5928" y="244"/>
                  </a:lnTo>
                  <a:lnTo>
                    <a:pt x="5932" y="244"/>
                  </a:lnTo>
                  <a:lnTo>
                    <a:pt x="5935" y="243"/>
                  </a:lnTo>
                  <a:lnTo>
                    <a:pt x="5938" y="242"/>
                  </a:lnTo>
                  <a:lnTo>
                    <a:pt x="5942" y="242"/>
                  </a:lnTo>
                  <a:lnTo>
                    <a:pt x="5945" y="241"/>
                  </a:lnTo>
                  <a:lnTo>
                    <a:pt x="5948" y="240"/>
                  </a:lnTo>
                  <a:lnTo>
                    <a:pt x="5951" y="240"/>
                  </a:lnTo>
                  <a:lnTo>
                    <a:pt x="5955" y="239"/>
                  </a:lnTo>
                  <a:lnTo>
                    <a:pt x="5958" y="239"/>
                  </a:lnTo>
                  <a:lnTo>
                    <a:pt x="5961" y="238"/>
                  </a:lnTo>
                  <a:lnTo>
                    <a:pt x="5964" y="238"/>
                  </a:lnTo>
                  <a:lnTo>
                    <a:pt x="5968" y="237"/>
                  </a:lnTo>
                  <a:lnTo>
                    <a:pt x="5971" y="237"/>
                  </a:lnTo>
                  <a:lnTo>
                    <a:pt x="5974" y="236"/>
                  </a:lnTo>
                  <a:lnTo>
                    <a:pt x="5977" y="236"/>
                  </a:lnTo>
                  <a:lnTo>
                    <a:pt x="5981" y="235"/>
                  </a:lnTo>
                  <a:lnTo>
                    <a:pt x="5984" y="235"/>
                  </a:lnTo>
                  <a:lnTo>
                    <a:pt x="5987" y="235"/>
                  </a:lnTo>
                  <a:lnTo>
                    <a:pt x="5990" y="234"/>
                  </a:lnTo>
                  <a:lnTo>
                    <a:pt x="5994" y="234"/>
                  </a:lnTo>
                  <a:lnTo>
                    <a:pt x="5997" y="234"/>
                  </a:lnTo>
                  <a:lnTo>
                    <a:pt x="6000" y="233"/>
                  </a:lnTo>
                  <a:lnTo>
                    <a:pt x="6003" y="233"/>
                  </a:lnTo>
                  <a:lnTo>
                    <a:pt x="6007" y="233"/>
                  </a:lnTo>
                  <a:lnTo>
                    <a:pt x="6010" y="232"/>
                  </a:lnTo>
                  <a:lnTo>
                    <a:pt x="6013" y="232"/>
                  </a:lnTo>
                  <a:lnTo>
                    <a:pt x="6017" y="232"/>
                  </a:lnTo>
                  <a:lnTo>
                    <a:pt x="6020" y="232"/>
                  </a:lnTo>
                  <a:lnTo>
                    <a:pt x="6023" y="232"/>
                  </a:lnTo>
                  <a:lnTo>
                    <a:pt x="6026" y="231"/>
                  </a:lnTo>
                  <a:lnTo>
                    <a:pt x="6030" y="231"/>
                  </a:lnTo>
                  <a:lnTo>
                    <a:pt x="6033" y="231"/>
                  </a:lnTo>
                  <a:lnTo>
                    <a:pt x="6036" y="231"/>
                  </a:lnTo>
                  <a:lnTo>
                    <a:pt x="6039" y="231"/>
                  </a:lnTo>
                  <a:lnTo>
                    <a:pt x="6043" y="231"/>
                  </a:lnTo>
                  <a:lnTo>
                    <a:pt x="6046" y="231"/>
                  </a:lnTo>
                  <a:lnTo>
                    <a:pt x="6049" y="231"/>
                  </a:lnTo>
                  <a:lnTo>
                    <a:pt x="6052" y="231"/>
                  </a:lnTo>
                  <a:lnTo>
                    <a:pt x="6056" y="230"/>
                  </a:lnTo>
                  <a:lnTo>
                    <a:pt x="6059" y="230"/>
                  </a:lnTo>
                  <a:lnTo>
                    <a:pt x="6062" y="230"/>
                  </a:lnTo>
                  <a:lnTo>
                    <a:pt x="6065" y="230"/>
                  </a:lnTo>
                  <a:lnTo>
                    <a:pt x="6069" y="230"/>
                  </a:lnTo>
                  <a:lnTo>
                    <a:pt x="6072" y="230"/>
                  </a:lnTo>
                  <a:lnTo>
                    <a:pt x="6075" y="230"/>
                  </a:lnTo>
                  <a:lnTo>
                    <a:pt x="6078" y="230"/>
                  </a:lnTo>
                  <a:lnTo>
                    <a:pt x="6082" y="230"/>
                  </a:lnTo>
                  <a:lnTo>
                    <a:pt x="6085" y="230"/>
                  </a:lnTo>
                  <a:lnTo>
                    <a:pt x="6088" y="230"/>
                  </a:lnTo>
                  <a:lnTo>
                    <a:pt x="6092" y="230"/>
                  </a:lnTo>
                  <a:lnTo>
                    <a:pt x="6095" y="230"/>
                  </a:lnTo>
                  <a:lnTo>
                    <a:pt x="6098" y="230"/>
                  </a:lnTo>
                  <a:lnTo>
                    <a:pt x="6101" y="230"/>
                  </a:lnTo>
                  <a:lnTo>
                    <a:pt x="6105" y="230"/>
                  </a:lnTo>
                  <a:lnTo>
                    <a:pt x="6108" y="229"/>
                  </a:lnTo>
                  <a:lnTo>
                    <a:pt x="6111" y="229"/>
                  </a:lnTo>
                  <a:lnTo>
                    <a:pt x="6114" y="229"/>
                  </a:lnTo>
                  <a:lnTo>
                    <a:pt x="6118" y="229"/>
                  </a:lnTo>
                  <a:lnTo>
                    <a:pt x="6121" y="229"/>
                  </a:lnTo>
                  <a:lnTo>
                    <a:pt x="6124" y="229"/>
                  </a:lnTo>
                  <a:lnTo>
                    <a:pt x="6127" y="228"/>
                  </a:lnTo>
                  <a:lnTo>
                    <a:pt x="6131" y="228"/>
                  </a:lnTo>
                  <a:lnTo>
                    <a:pt x="6134" y="228"/>
                  </a:lnTo>
                  <a:lnTo>
                    <a:pt x="6137" y="227"/>
                  </a:lnTo>
                  <a:lnTo>
                    <a:pt x="6140" y="227"/>
                  </a:lnTo>
                  <a:lnTo>
                    <a:pt x="6144" y="227"/>
                  </a:lnTo>
                  <a:lnTo>
                    <a:pt x="6147" y="226"/>
                  </a:lnTo>
                  <a:lnTo>
                    <a:pt x="6150" y="226"/>
                  </a:lnTo>
                  <a:lnTo>
                    <a:pt x="6153" y="226"/>
                  </a:lnTo>
                  <a:lnTo>
                    <a:pt x="6157" y="225"/>
                  </a:lnTo>
                  <a:lnTo>
                    <a:pt x="6160" y="225"/>
                  </a:lnTo>
                  <a:lnTo>
                    <a:pt x="6163" y="224"/>
                  </a:lnTo>
                  <a:lnTo>
                    <a:pt x="6167" y="224"/>
                  </a:lnTo>
                  <a:lnTo>
                    <a:pt x="6170" y="223"/>
                  </a:lnTo>
                  <a:lnTo>
                    <a:pt x="6173" y="223"/>
                  </a:lnTo>
                  <a:lnTo>
                    <a:pt x="6176" y="222"/>
                  </a:lnTo>
                  <a:lnTo>
                    <a:pt x="6180" y="222"/>
                  </a:lnTo>
                  <a:lnTo>
                    <a:pt x="6183" y="221"/>
                  </a:lnTo>
                  <a:lnTo>
                    <a:pt x="6186" y="221"/>
                  </a:lnTo>
                  <a:lnTo>
                    <a:pt x="6189" y="220"/>
                  </a:lnTo>
                  <a:lnTo>
                    <a:pt x="6193" y="219"/>
                  </a:lnTo>
                  <a:lnTo>
                    <a:pt x="6196" y="219"/>
                  </a:lnTo>
                  <a:lnTo>
                    <a:pt x="6199" y="218"/>
                  </a:lnTo>
                  <a:lnTo>
                    <a:pt x="6202" y="217"/>
                  </a:lnTo>
                  <a:lnTo>
                    <a:pt x="6206" y="216"/>
                  </a:lnTo>
                  <a:lnTo>
                    <a:pt x="6209" y="215"/>
                  </a:lnTo>
                  <a:lnTo>
                    <a:pt x="6212" y="215"/>
                  </a:lnTo>
                  <a:lnTo>
                    <a:pt x="6215" y="214"/>
                  </a:lnTo>
                  <a:lnTo>
                    <a:pt x="6219" y="213"/>
                  </a:lnTo>
                  <a:lnTo>
                    <a:pt x="6222" y="212"/>
                  </a:lnTo>
                  <a:lnTo>
                    <a:pt x="6225" y="211"/>
                  </a:lnTo>
                  <a:lnTo>
                    <a:pt x="6229" y="210"/>
                  </a:lnTo>
                  <a:lnTo>
                    <a:pt x="6232" y="209"/>
                  </a:lnTo>
                  <a:lnTo>
                    <a:pt x="6235" y="208"/>
                  </a:lnTo>
                  <a:lnTo>
                    <a:pt x="6238" y="207"/>
                  </a:lnTo>
                  <a:lnTo>
                    <a:pt x="6242" y="206"/>
                  </a:lnTo>
                  <a:lnTo>
                    <a:pt x="6245" y="205"/>
                  </a:lnTo>
                  <a:lnTo>
                    <a:pt x="6248" y="204"/>
                  </a:lnTo>
                  <a:lnTo>
                    <a:pt x="6251" y="203"/>
                  </a:lnTo>
                  <a:lnTo>
                    <a:pt x="6255" y="202"/>
                  </a:lnTo>
                  <a:lnTo>
                    <a:pt x="6258" y="201"/>
                  </a:lnTo>
                  <a:lnTo>
                    <a:pt x="6261" y="200"/>
                  </a:lnTo>
                  <a:lnTo>
                    <a:pt x="6264" y="199"/>
                  </a:lnTo>
                  <a:lnTo>
                    <a:pt x="6268" y="198"/>
                  </a:lnTo>
                  <a:lnTo>
                    <a:pt x="6271" y="197"/>
                  </a:lnTo>
                  <a:lnTo>
                    <a:pt x="6274" y="196"/>
                  </a:lnTo>
                  <a:lnTo>
                    <a:pt x="6277" y="195"/>
                  </a:lnTo>
                  <a:lnTo>
                    <a:pt x="6281" y="194"/>
                  </a:lnTo>
                  <a:lnTo>
                    <a:pt x="6284" y="193"/>
                  </a:lnTo>
                  <a:lnTo>
                    <a:pt x="6287" y="192"/>
                  </a:lnTo>
                  <a:lnTo>
                    <a:pt x="6290" y="191"/>
                  </a:lnTo>
                  <a:lnTo>
                    <a:pt x="6294" y="190"/>
                  </a:lnTo>
                  <a:lnTo>
                    <a:pt x="6297" y="189"/>
                  </a:lnTo>
                  <a:lnTo>
                    <a:pt x="6300" y="188"/>
                  </a:lnTo>
                  <a:lnTo>
                    <a:pt x="6304" y="187"/>
                  </a:lnTo>
                  <a:lnTo>
                    <a:pt x="6307" y="186"/>
                  </a:lnTo>
                  <a:lnTo>
                    <a:pt x="6310" y="184"/>
                  </a:lnTo>
                  <a:lnTo>
                    <a:pt x="6313" y="183"/>
                  </a:lnTo>
                  <a:lnTo>
                    <a:pt x="6317" y="182"/>
                  </a:lnTo>
                  <a:lnTo>
                    <a:pt x="6320" y="181"/>
                  </a:lnTo>
                  <a:lnTo>
                    <a:pt x="6323" y="180"/>
                  </a:lnTo>
                  <a:lnTo>
                    <a:pt x="6326" y="179"/>
                  </a:lnTo>
                  <a:lnTo>
                    <a:pt x="6330" y="179"/>
                  </a:lnTo>
                  <a:lnTo>
                    <a:pt x="6333" y="178"/>
                  </a:lnTo>
                  <a:lnTo>
                    <a:pt x="6336" y="177"/>
                  </a:lnTo>
                  <a:lnTo>
                    <a:pt x="6339" y="176"/>
                  </a:lnTo>
                  <a:lnTo>
                    <a:pt x="6343" y="175"/>
                  </a:lnTo>
                  <a:lnTo>
                    <a:pt x="6346" y="174"/>
                  </a:lnTo>
                  <a:lnTo>
                    <a:pt x="6349" y="173"/>
                  </a:lnTo>
                  <a:lnTo>
                    <a:pt x="6352" y="172"/>
                  </a:lnTo>
                  <a:lnTo>
                    <a:pt x="6356" y="171"/>
                  </a:lnTo>
                  <a:lnTo>
                    <a:pt x="6359" y="170"/>
                  </a:lnTo>
                  <a:lnTo>
                    <a:pt x="6362" y="170"/>
                  </a:lnTo>
                  <a:lnTo>
                    <a:pt x="6365" y="169"/>
                  </a:lnTo>
                  <a:lnTo>
                    <a:pt x="6369" y="168"/>
                  </a:lnTo>
                  <a:lnTo>
                    <a:pt x="6372" y="167"/>
                  </a:lnTo>
                  <a:lnTo>
                    <a:pt x="6375" y="167"/>
                  </a:lnTo>
                  <a:lnTo>
                    <a:pt x="6379" y="166"/>
                  </a:lnTo>
                  <a:lnTo>
                    <a:pt x="6382" y="165"/>
                  </a:lnTo>
                  <a:lnTo>
                    <a:pt x="6385" y="165"/>
                  </a:lnTo>
                  <a:lnTo>
                    <a:pt x="6388" y="164"/>
                  </a:lnTo>
                  <a:lnTo>
                    <a:pt x="6392" y="164"/>
                  </a:lnTo>
                  <a:lnTo>
                    <a:pt x="6395" y="163"/>
                  </a:lnTo>
                  <a:lnTo>
                    <a:pt x="6398" y="162"/>
                  </a:lnTo>
                  <a:lnTo>
                    <a:pt x="6401" y="162"/>
                  </a:lnTo>
                  <a:lnTo>
                    <a:pt x="6405" y="161"/>
                  </a:lnTo>
                  <a:lnTo>
                    <a:pt x="6408" y="161"/>
                  </a:lnTo>
                  <a:lnTo>
                    <a:pt x="6411" y="160"/>
                  </a:lnTo>
                  <a:lnTo>
                    <a:pt x="6414" y="160"/>
                  </a:lnTo>
                  <a:lnTo>
                    <a:pt x="6418" y="160"/>
                  </a:lnTo>
                  <a:lnTo>
                    <a:pt x="6421" y="159"/>
                  </a:lnTo>
                  <a:lnTo>
                    <a:pt x="6424" y="159"/>
                  </a:lnTo>
                  <a:lnTo>
                    <a:pt x="6427" y="158"/>
                  </a:lnTo>
                  <a:lnTo>
                    <a:pt x="6431" y="158"/>
                  </a:lnTo>
                  <a:lnTo>
                    <a:pt x="6434" y="158"/>
                  </a:lnTo>
                  <a:lnTo>
                    <a:pt x="6437" y="157"/>
                  </a:lnTo>
                  <a:lnTo>
                    <a:pt x="6440" y="157"/>
                  </a:lnTo>
                  <a:lnTo>
                    <a:pt x="6444" y="157"/>
                  </a:lnTo>
                  <a:lnTo>
                    <a:pt x="6447" y="157"/>
                  </a:lnTo>
                  <a:lnTo>
                    <a:pt x="6450" y="156"/>
                  </a:lnTo>
                  <a:lnTo>
                    <a:pt x="6454" y="156"/>
                  </a:lnTo>
                  <a:lnTo>
                    <a:pt x="6457" y="156"/>
                  </a:lnTo>
                  <a:lnTo>
                    <a:pt x="6460" y="156"/>
                  </a:lnTo>
                  <a:lnTo>
                    <a:pt x="6463" y="156"/>
                  </a:lnTo>
                  <a:lnTo>
                    <a:pt x="6467" y="155"/>
                  </a:lnTo>
                  <a:lnTo>
                    <a:pt x="6470" y="155"/>
                  </a:lnTo>
                  <a:lnTo>
                    <a:pt x="6473" y="155"/>
                  </a:lnTo>
                  <a:lnTo>
                    <a:pt x="6476" y="155"/>
                  </a:lnTo>
                  <a:lnTo>
                    <a:pt x="6480" y="155"/>
                  </a:lnTo>
                  <a:lnTo>
                    <a:pt x="6483" y="155"/>
                  </a:lnTo>
                  <a:lnTo>
                    <a:pt x="6486" y="155"/>
                  </a:lnTo>
                  <a:lnTo>
                    <a:pt x="6489" y="155"/>
                  </a:lnTo>
                  <a:lnTo>
                    <a:pt x="6493" y="154"/>
                  </a:lnTo>
                  <a:lnTo>
                    <a:pt x="6496" y="154"/>
                  </a:lnTo>
                  <a:lnTo>
                    <a:pt x="6499" y="154"/>
                  </a:lnTo>
                  <a:lnTo>
                    <a:pt x="6502" y="154"/>
                  </a:lnTo>
                  <a:lnTo>
                    <a:pt x="6506" y="154"/>
                  </a:lnTo>
                  <a:lnTo>
                    <a:pt x="6509" y="154"/>
                  </a:lnTo>
                  <a:lnTo>
                    <a:pt x="6512" y="154"/>
                  </a:lnTo>
                  <a:lnTo>
                    <a:pt x="6515" y="154"/>
                  </a:lnTo>
                  <a:lnTo>
                    <a:pt x="6519" y="154"/>
                  </a:lnTo>
                  <a:lnTo>
                    <a:pt x="6522" y="154"/>
                  </a:lnTo>
                  <a:lnTo>
                    <a:pt x="6525" y="153"/>
                  </a:lnTo>
                  <a:lnTo>
                    <a:pt x="6529" y="153"/>
                  </a:lnTo>
                  <a:lnTo>
                    <a:pt x="6532" y="153"/>
                  </a:lnTo>
                  <a:lnTo>
                    <a:pt x="6535" y="153"/>
                  </a:lnTo>
                  <a:lnTo>
                    <a:pt x="6538" y="153"/>
                  </a:lnTo>
                  <a:lnTo>
                    <a:pt x="6542" y="153"/>
                  </a:lnTo>
                  <a:lnTo>
                    <a:pt x="6545" y="153"/>
                  </a:lnTo>
                  <a:lnTo>
                    <a:pt x="6548" y="152"/>
                  </a:lnTo>
                  <a:lnTo>
                    <a:pt x="6551" y="152"/>
                  </a:lnTo>
                  <a:lnTo>
                    <a:pt x="6555" y="152"/>
                  </a:lnTo>
                  <a:lnTo>
                    <a:pt x="6558" y="152"/>
                  </a:lnTo>
                  <a:lnTo>
                    <a:pt x="6561" y="152"/>
                  </a:lnTo>
                  <a:lnTo>
                    <a:pt x="6564" y="151"/>
                  </a:lnTo>
                  <a:lnTo>
                    <a:pt x="6568" y="151"/>
                  </a:lnTo>
                  <a:lnTo>
                    <a:pt x="6571" y="151"/>
                  </a:lnTo>
                  <a:lnTo>
                    <a:pt x="6574" y="151"/>
                  </a:lnTo>
                  <a:lnTo>
                    <a:pt x="6577" y="150"/>
                  </a:lnTo>
                  <a:lnTo>
                    <a:pt x="6581" y="150"/>
                  </a:lnTo>
                  <a:lnTo>
                    <a:pt x="6584" y="150"/>
                  </a:lnTo>
                  <a:lnTo>
                    <a:pt x="6587" y="149"/>
                  </a:lnTo>
                  <a:lnTo>
                    <a:pt x="6591" y="149"/>
                  </a:lnTo>
                  <a:lnTo>
                    <a:pt x="6594" y="149"/>
                  </a:lnTo>
                  <a:lnTo>
                    <a:pt x="6597" y="148"/>
                  </a:lnTo>
                  <a:lnTo>
                    <a:pt x="6600" y="148"/>
                  </a:lnTo>
                  <a:lnTo>
                    <a:pt x="6604" y="147"/>
                  </a:lnTo>
                  <a:lnTo>
                    <a:pt x="6607" y="147"/>
                  </a:lnTo>
                  <a:lnTo>
                    <a:pt x="6610" y="146"/>
                  </a:lnTo>
                  <a:lnTo>
                    <a:pt x="6613" y="146"/>
                  </a:lnTo>
                  <a:lnTo>
                    <a:pt x="6617" y="145"/>
                  </a:lnTo>
                  <a:lnTo>
                    <a:pt x="6620" y="145"/>
                  </a:lnTo>
                  <a:lnTo>
                    <a:pt x="6623" y="144"/>
                  </a:lnTo>
                  <a:lnTo>
                    <a:pt x="6626" y="143"/>
                  </a:lnTo>
                  <a:lnTo>
                    <a:pt x="6630" y="143"/>
                  </a:lnTo>
                  <a:lnTo>
                    <a:pt x="6633" y="142"/>
                  </a:lnTo>
                  <a:lnTo>
                    <a:pt x="6636" y="141"/>
                  </a:lnTo>
                  <a:lnTo>
                    <a:pt x="6639" y="141"/>
                  </a:lnTo>
                  <a:lnTo>
                    <a:pt x="6643" y="140"/>
                  </a:lnTo>
                  <a:lnTo>
                    <a:pt x="6646" y="139"/>
                  </a:lnTo>
                  <a:lnTo>
                    <a:pt x="6649" y="139"/>
                  </a:lnTo>
                  <a:lnTo>
                    <a:pt x="6652" y="138"/>
                  </a:lnTo>
                  <a:lnTo>
                    <a:pt x="6656" y="137"/>
                  </a:lnTo>
                  <a:lnTo>
                    <a:pt x="6659" y="137"/>
                  </a:lnTo>
                  <a:lnTo>
                    <a:pt x="6662" y="136"/>
                  </a:lnTo>
                  <a:lnTo>
                    <a:pt x="6666" y="135"/>
                  </a:lnTo>
                  <a:lnTo>
                    <a:pt x="6669" y="134"/>
                  </a:lnTo>
                  <a:lnTo>
                    <a:pt x="6672" y="134"/>
                  </a:lnTo>
                  <a:lnTo>
                    <a:pt x="6675" y="133"/>
                  </a:lnTo>
                  <a:lnTo>
                    <a:pt x="6679" y="132"/>
                  </a:lnTo>
                  <a:lnTo>
                    <a:pt x="6682" y="132"/>
                  </a:lnTo>
                  <a:lnTo>
                    <a:pt x="6685" y="131"/>
                  </a:lnTo>
                  <a:lnTo>
                    <a:pt x="6688" y="130"/>
                  </a:lnTo>
                  <a:lnTo>
                    <a:pt x="6692" y="129"/>
                  </a:lnTo>
                  <a:lnTo>
                    <a:pt x="6695" y="129"/>
                  </a:lnTo>
                  <a:lnTo>
                    <a:pt x="6698" y="128"/>
                  </a:lnTo>
                  <a:lnTo>
                    <a:pt x="6701" y="127"/>
                  </a:lnTo>
                  <a:lnTo>
                    <a:pt x="6705" y="126"/>
                  </a:lnTo>
                  <a:lnTo>
                    <a:pt x="6708" y="126"/>
                  </a:lnTo>
                  <a:lnTo>
                    <a:pt x="6711" y="125"/>
                  </a:lnTo>
                  <a:lnTo>
                    <a:pt x="6714" y="124"/>
                  </a:lnTo>
                  <a:lnTo>
                    <a:pt x="6718" y="123"/>
                  </a:lnTo>
                  <a:lnTo>
                    <a:pt x="6721" y="123"/>
                  </a:lnTo>
                  <a:lnTo>
                    <a:pt x="6724" y="122"/>
                  </a:lnTo>
                  <a:lnTo>
                    <a:pt x="6727" y="121"/>
                  </a:lnTo>
                  <a:lnTo>
                    <a:pt x="6731" y="121"/>
                  </a:lnTo>
                  <a:lnTo>
                    <a:pt x="6734" y="120"/>
                  </a:lnTo>
                  <a:lnTo>
                    <a:pt x="6737" y="120"/>
                  </a:lnTo>
                  <a:lnTo>
                    <a:pt x="6741" y="119"/>
                  </a:lnTo>
                  <a:lnTo>
                    <a:pt x="6744" y="118"/>
                  </a:lnTo>
                  <a:lnTo>
                    <a:pt x="6747" y="118"/>
                  </a:lnTo>
                  <a:lnTo>
                    <a:pt x="6750" y="117"/>
                  </a:lnTo>
                  <a:lnTo>
                    <a:pt x="6754" y="117"/>
                  </a:lnTo>
                  <a:lnTo>
                    <a:pt x="6757" y="116"/>
                  </a:lnTo>
                  <a:lnTo>
                    <a:pt x="6760" y="116"/>
                  </a:lnTo>
                  <a:lnTo>
                    <a:pt x="6763" y="115"/>
                  </a:lnTo>
                  <a:lnTo>
                    <a:pt x="6767" y="115"/>
                  </a:lnTo>
                  <a:lnTo>
                    <a:pt x="6770" y="114"/>
                  </a:lnTo>
                  <a:lnTo>
                    <a:pt x="6773" y="114"/>
                  </a:lnTo>
                  <a:lnTo>
                    <a:pt x="6776" y="113"/>
                  </a:lnTo>
                  <a:lnTo>
                    <a:pt x="6780" y="113"/>
                  </a:lnTo>
                  <a:lnTo>
                    <a:pt x="6783" y="113"/>
                  </a:lnTo>
                  <a:lnTo>
                    <a:pt x="6786" y="112"/>
                  </a:lnTo>
                  <a:lnTo>
                    <a:pt x="6789" y="112"/>
                  </a:lnTo>
                  <a:lnTo>
                    <a:pt x="6793" y="112"/>
                  </a:lnTo>
                  <a:lnTo>
                    <a:pt x="6796" y="111"/>
                  </a:lnTo>
                  <a:lnTo>
                    <a:pt x="6799" y="111"/>
                  </a:lnTo>
                  <a:lnTo>
                    <a:pt x="6802" y="111"/>
                  </a:lnTo>
                  <a:lnTo>
                    <a:pt x="6806" y="110"/>
                  </a:lnTo>
                  <a:lnTo>
                    <a:pt x="6809" y="110"/>
                  </a:lnTo>
                  <a:lnTo>
                    <a:pt x="6812" y="110"/>
                  </a:lnTo>
                  <a:lnTo>
                    <a:pt x="6816" y="109"/>
                  </a:lnTo>
                  <a:lnTo>
                    <a:pt x="6819" y="109"/>
                  </a:lnTo>
                  <a:lnTo>
                    <a:pt x="6822" y="109"/>
                  </a:lnTo>
                  <a:lnTo>
                    <a:pt x="6825" y="109"/>
                  </a:lnTo>
                  <a:lnTo>
                    <a:pt x="6829" y="108"/>
                  </a:lnTo>
                  <a:lnTo>
                    <a:pt x="6832" y="108"/>
                  </a:lnTo>
                  <a:lnTo>
                    <a:pt x="6835" y="108"/>
                  </a:lnTo>
                  <a:lnTo>
                    <a:pt x="6838" y="108"/>
                  </a:lnTo>
                  <a:lnTo>
                    <a:pt x="6842" y="107"/>
                  </a:lnTo>
                  <a:lnTo>
                    <a:pt x="6845" y="107"/>
                  </a:lnTo>
                  <a:lnTo>
                    <a:pt x="6848" y="107"/>
                  </a:lnTo>
                  <a:lnTo>
                    <a:pt x="6851" y="106"/>
                  </a:lnTo>
                  <a:lnTo>
                    <a:pt x="6855" y="106"/>
                  </a:lnTo>
                  <a:lnTo>
                    <a:pt x="6858" y="106"/>
                  </a:lnTo>
                  <a:lnTo>
                    <a:pt x="6861" y="105"/>
                  </a:lnTo>
                  <a:lnTo>
                    <a:pt x="6864" y="105"/>
                  </a:lnTo>
                  <a:lnTo>
                    <a:pt x="6868" y="104"/>
                  </a:lnTo>
                  <a:lnTo>
                    <a:pt x="6871" y="104"/>
                  </a:lnTo>
                  <a:lnTo>
                    <a:pt x="6874" y="103"/>
                  </a:lnTo>
                  <a:lnTo>
                    <a:pt x="6877" y="103"/>
                  </a:lnTo>
                  <a:lnTo>
                    <a:pt x="6881" y="102"/>
                  </a:lnTo>
                  <a:lnTo>
                    <a:pt x="6884" y="102"/>
                  </a:lnTo>
                  <a:lnTo>
                    <a:pt x="6887" y="101"/>
                  </a:lnTo>
                  <a:lnTo>
                    <a:pt x="6891" y="101"/>
                  </a:lnTo>
                  <a:lnTo>
                    <a:pt x="6894" y="100"/>
                  </a:lnTo>
                  <a:lnTo>
                    <a:pt x="6897" y="100"/>
                  </a:lnTo>
                  <a:lnTo>
                    <a:pt x="6900" y="99"/>
                  </a:lnTo>
                  <a:lnTo>
                    <a:pt x="6904" y="98"/>
                  </a:lnTo>
                  <a:lnTo>
                    <a:pt x="6907" y="98"/>
                  </a:lnTo>
                  <a:lnTo>
                    <a:pt x="6910" y="97"/>
                  </a:lnTo>
                  <a:lnTo>
                    <a:pt x="6913" y="96"/>
                  </a:lnTo>
                  <a:lnTo>
                    <a:pt x="6917" y="95"/>
                  </a:lnTo>
                  <a:lnTo>
                    <a:pt x="6920" y="94"/>
                  </a:lnTo>
                  <a:lnTo>
                    <a:pt x="6923" y="94"/>
                  </a:lnTo>
                  <a:lnTo>
                    <a:pt x="6926" y="93"/>
                  </a:lnTo>
                  <a:lnTo>
                    <a:pt x="6930" y="92"/>
                  </a:lnTo>
                  <a:lnTo>
                    <a:pt x="6933" y="91"/>
                  </a:lnTo>
                  <a:lnTo>
                    <a:pt x="6936" y="90"/>
                  </a:lnTo>
                  <a:lnTo>
                    <a:pt x="6939" y="88"/>
                  </a:lnTo>
                  <a:lnTo>
                    <a:pt x="6943" y="87"/>
                  </a:lnTo>
                  <a:lnTo>
                    <a:pt x="6946" y="86"/>
                  </a:lnTo>
                  <a:lnTo>
                    <a:pt x="6949" y="85"/>
                  </a:lnTo>
                  <a:lnTo>
                    <a:pt x="6953" y="84"/>
                  </a:lnTo>
                  <a:lnTo>
                    <a:pt x="6956" y="82"/>
                  </a:lnTo>
                  <a:lnTo>
                    <a:pt x="6959" y="81"/>
                  </a:lnTo>
                  <a:lnTo>
                    <a:pt x="6962" y="80"/>
                  </a:lnTo>
                  <a:lnTo>
                    <a:pt x="6966" y="79"/>
                  </a:lnTo>
                  <a:lnTo>
                    <a:pt x="6969" y="77"/>
                  </a:lnTo>
                  <a:lnTo>
                    <a:pt x="6972" y="76"/>
                  </a:lnTo>
                  <a:lnTo>
                    <a:pt x="6975" y="74"/>
                  </a:lnTo>
                  <a:lnTo>
                    <a:pt x="6979" y="73"/>
                  </a:lnTo>
                  <a:lnTo>
                    <a:pt x="6982" y="71"/>
                  </a:lnTo>
                  <a:lnTo>
                    <a:pt x="6985" y="70"/>
                  </a:lnTo>
                  <a:lnTo>
                    <a:pt x="6988" y="68"/>
                  </a:lnTo>
                  <a:lnTo>
                    <a:pt x="6992" y="67"/>
                  </a:lnTo>
                  <a:lnTo>
                    <a:pt x="6995" y="65"/>
                  </a:lnTo>
                  <a:lnTo>
                    <a:pt x="6998" y="64"/>
                  </a:lnTo>
                  <a:lnTo>
                    <a:pt x="7001" y="62"/>
                  </a:lnTo>
                  <a:lnTo>
                    <a:pt x="7005" y="61"/>
                  </a:lnTo>
                  <a:lnTo>
                    <a:pt x="7008" y="59"/>
                  </a:lnTo>
                  <a:lnTo>
                    <a:pt x="7011" y="57"/>
                  </a:lnTo>
                  <a:lnTo>
                    <a:pt x="7014" y="56"/>
                  </a:lnTo>
                  <a:lnTo>
                    <a:pt x="7018" y="54"/>
                  </a:lnTo>
                  <a:lnTo>
                    <a:pt x="7021" y="52"/>
                  </a:lnTo>
                  <a:lnTo>
                    <a:pt x="7024" y="51"/>
                  </a:lnTo>
                  <a:lnTo>
                    <a:pt x="7028" y="49"/>
                  </a:lnTo>
                  <a:lnTo>
                    <a:pt x="7031" y="47"/>
                  </a:lnTo>
                  <a:lnTo>
                    <a:pt x="7034" y="46"/>
                  </a:lnTo>
                  <a:lnTo>
                    <a:pt x="7037" y="44"/>
                  </a:lnTo>
                  <a:lnTo>
                    <a:pt x="7041" y="42"/>
                  </a:lnTo>
                  <a:lnTo>
                    <a:pt x="7044" y="41"/>
                  </a:lnTo>
                  <a:lnTo>
                    <a:pt x="7047" y="39"/>
                  </a:lnTo>
                  <a:lnTo>
                    <a:pt x="7050" y="37"/>
                  </a:lnTo>
                  <a:lnTo>
                    <a:pt x="7054" y="35"/>
                  </a:lnTo>
                  <a:lnTo>
                    <a:pt x="7057" y="34"/>
                  </a:lnTo>
                  <a:lnTo>
                    <a:pt x="7060" y="32"/>
                  </a:lnTo>
                  <a:lnTo>
                    <a:pt x="7063" y="31"/>
                  </a:lnTo>
                  <a:lnTo>
                    <a:pt x="7067" y="29"/>
                  </a:lnTo>
                  <a:lnTo>
                    <a:pt x="7070" y="27"/>
                  </a:lnTo>
                  <a:lnTo>
                    <a:pt x="7073" y="26"/>
                  </a:lnTo>
                  <a:lnTo>
                    <a:pt x="7076" y="24"/>
                  </a:lnTo>
                  <a:lnTo>
                    <a:pt x="7080" y="22"/>
                  </a:lnTo>
                  <a:lnTo>
                    <a:pt x="7083" y="21"/>
                  </a:lnTo>
                  <a:lnTo>
                    <a:pt x="7086" y="19"/>
                  </a:lnTo>
                  <a:lnTo>
                    <a:pt x="7089" y="18"/>
                  </a:lnTo>
                  <a:lnTo>
                    <a:pt x="7093" y="16"/>
                  </a:lnTo>
                  <a:lnTo>
                    <a:pt x="7096" y="15"/>
                  </a:lnTo>
                  <a:lnTo>
                    <a:pt x="7099" y="13"/>
                  </a:lnTo>
                  <a:lnTo>
                    <a:pt x="7103" y="12"/>
                  </a:lnTo>
                  <a:lnTo>
                    <a:pt x="7106" y="11"/>
                  </a:lnTo>
                  <a:lnTo>
                    <a:pt x="7109" y="9"/>
                  </a:lnTo>
                  <a:lnTo>
                    <a:pt x="7112" y="8"/>
                  </a:lnTo>
                  <a:lnTo>
                    <a:pt x="7116" y="6"/>
                  </a:lnTo>
                  <a:lnTo>
                    <a:pt x="7119" y="5"/>
                  </a:lnTo>
                  <a:lnTo>
                    <a:pt x="7122" y="4"/>
                  </a:lnTo>
                  <a:lnTo>
                    <a:pt x="7125" y="3"/>
                  </a:lnTo>
                  <a:lnTo>
                    <a:pt x="7129" y="1"/>
                  </a:lnTo>
                  <a:lnTo>
                    <a:pt x="713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Line 108">
              <a:extLst>
                <a:ext uri="{FF2B5EF4-FFF2-40B4-BE49-F238E27FC236}">
                  <a16:creationId xmlns:a16="http://schemas.microsoft.com/office/drawing/2014/main" id="{A5348D5C-3AF0-426B-912F-072C9F8A6A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36" y="3399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109">
              <a:extLst>
                <a:ext uri="{FF2B5EF4-FFF2-40B4-BE49-F238E27FC236}">
                  <a16:creationId xmlns:a16="http://schemas.microsoft.com/office/drawing/2014/main" id="{D21D6E12-7B9E-4079-B1BD-C38E56CE6518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405" y="2058"/>
              <a:ext cx="3031" cy="1332"/>
            </a:xfrm>
            <a:custGeom>
              <a:avLst/>
              <a:gdLst>
                <a:gd name="T0" fmla="*/ 110 w 7132"/>
                <a:gd name="T1" fmla="*/ 3125 h 3270"/>
                <a:gd name="T2" fmla="*/ 225 w 7132"/>
                <a:gd name="T3" fmla="*/ 2726 h 3270"/>
                <a:gd name="T4" fmla="*/ 339 w 7132"/>
                <a:gd name="T5" fmla="*/ 2367 h 3270"/>
                <a:gd name="T6" fmla="*/ 453 w 7132"/>
                <a:gd name="T7" fmla="*/ 2093 h 3270"/>
                <a:gd name="T8" fmla="*/ 567 w 7132"/>
                <a:gd name="T9" fmla="*/ 1630 h 3270"/>
                <a:gd name="T10" fmla="*/ 681 w 7132"/>
                <a:gd name="T11" fmla="*/ 1071 h 3270"/>
                <a:gd name="T12" fmla="*/ 795 w 7132"/>
                <a:gd name="T13" fmla="*/ 842 h 3270"/>
                <a:gd name="T14" fmla="*/ 909 w 7132"/>
                <a:gd name="T15" fmla="*/ 871 h 3270"/>
                <a:gd name="T16" fmla="*/ 1024 w 7132"/>
                <a:gd name="T17" fmla="*/ 845 h 3270"/>
                <a:gd name="T18" fmla="*/ 1138 w 7132"/>
                <a:gd name="T19" fmla="*/ 767 h 3270"/>
                <a:gd name="T20" fmla="*/ 1252 w 7132"/>
                <a:gd name="T21" fmla="*/ 659 h 3270"/>
                <a:gd name="T22" fmla="*/ 1366 w 7132"/>
                <a:gd name="T23" fmla="*/ 559 h 3270"/>
                <a:gd name="T24" fmla="*/ 1480 w 7132"/>
                <a:gd name="T25" fmla="*/ 496 h 3270"/>
                <a:gd name="T26" fmla="*/ 1594 w 7132"/>
                <a:gd name="T27" fmla="*/ 466 h 3270"/>
                <a:gd name="T28" fmla="*/ 1708 w 7132"/>
                <a:gd name="T29" fmla="*/ 459 h 3270"/>
                <a:gd name="T30" fmla="*/ 1823 w 7132"/>
                <a:gd name="T31" fmla="*/ 456 h 3270"/>
                <a:gd name="T32" fmla="*/ 1937 w 7132"/>
                <a:gd name="T33" fmla="*/ 444 h 3270"/>
                <a:gd name="T34" fmla="*/ 2051 w 7132"/>
                <a:gd name="T35" fmla="*/ 404 h 3270"/>
                <a:gd name="T36" fmla="*/ 2165 w 7132"/>
                <a:gd name="T37" fmla="*/ 346 h 3270"/>
                <a:gd name="T38" fmla="*/ 2279 w 7132"/>
                <a:gd name="T39" fmla="*/ 301 h 3270"/>
                <a:gd name="T40" fmla="*/ 2393 w 7132"/>
                <a:gd name="T41" fmla="*/ 286 h 3270"/>
                <a:gd name="T42" fmla="*/ 2507 w 7132"/>
                <a:gd name="T43" fmla="*/ 300 h 3270"/>
                <a:gd name="T44" fmla="*/ 2622 w 7132"/>
                <a:gd name="T45" fmla="*/ 306 h 3270"/>
                <a:gd name="T46" fmla="*/ 2736 w 7132"/>
                <a:gd name="T47" fmla="*/ 286 h 3270"/>
                <a:gd name="T48" fmla="*/ 2850 w 7132"/>
                <a:gd name="T49" fmla="*/ 268 h 3270"/>
                <a:gd name="T50" fmla="*/ 2964 w 7132"/>
                <a:gd name="T51" fmla="*/ 246 h 3270"/>
                <a:gd name="T52" fmla="*/ 3078 w 7132"/>
                <a:gd name="T53" fmla="*/ 197 h 3270"/>
                <a:gd name="T54" fmla="*/ 3192 w 7132"/>
                <a:gd name="T55" fmla="*/ 159 h 3270"/>
                <a:gd name="T56" fmla="*/ 3306 w 7132"/>
                <a:gd name="T57" fmla="*/ 141 h 3270"/>
                <a:gd name="T58" fmla="*/ 3421 w 7132"/>
                <a:gd name="T59" fmla="*/ 104 h 3270"/>
                <a:gd name="T60" fmla="*/ 3535 w 7132"/>
                <a:gd name="T61" fmla="*/ 67 h 3270"/>
                <a:gd name="T62" fmla="*/ 3649 w 7132"/>
                <a:gd name="T63" fmla="*/ 50 h 3270"/>
                <a:gd name="T64" fmla="*/ 3763 w 7132"/>
                <a:gd name="T65" fmla="*/ 38 h 3270"/>
                <a:gd name="T66" fmla="*/ 3877 w 7132"/>
                <a:gd name="T67" fmla="*/ 29 h 3270"/>
                <a:gd name="T68" fmla="*/ 3991 w 7132"/>
                <a:gd name="T69" fmla="*/ 15 h 3270"/>
                <a:gd name="T70" fmla="*/ 4105 w 7132"/>
                <a:gd name="T71" fmla="*/ 2 h 3270"/>
                <a:gd name="T72" fmla="*/ 4220 w 7132"/>
                <a:gd name="T73" fmla="*/ 1 h 3270"/>
                <a:gd name="T74" fmla="*/ 4334 w 7132"/>
                <a:gd name="T75" fmla="*/ 8 h 3270"/>
                <a:gd name="T76" fmla="*/ 4448 w 7132"/>
                <a:gd name="T77" fmla="*/ 33 h 3270"/>
                <a:gd name="T78" fmla="*/ 4562 w 7132"/>
                <a:gd name="T79" fmla="*/ 76 h 3270"/>
                <a:gd name="T80" fmla="*/ 4676 w 7132"/>
                <a:gd name="T81" fmla="*/ 108 h 3270"/>
                <a:gd name="T82" fmla="*/ 4790 w 7132"/>
                <a:gd name="T83" fmla="*/ 125 h 3270"/>
                <a:gd name="T84" fmla="*/ 4904 w 7132"/>
                <a:gd name="T85" fmla="*/ 145 h 3270"/>
                <a:gd name="T86" fmla="*/ 5019 w 7132"/>
                <a:gd name="T87" fmla="*/ 180 h 3270"/>
                <a:gd name="T88" fmla="*/ 5133 w 7132"/>
                <a:gd name="T89" fmla="*/ 201 h 3270"/>
                <a:gd name="T90" fmla="*/ 5247 w 7132"/>
                <a:gd name="T91" fmla="*/ 218 h 3270"/>
                <a:gd name="T92" fmla="*/ 5361 w 7132"/>
                <a:gd name="T93" fmla="*/ 246 h 3270"/>
                <a:gd name="T94" fmla="*/ 5475 w 7132"/>
                <a:gd name="T95" fmla="*/ 258 h 3270"/>
                <a:gd name="T96" fmla="*/ 5589 w 7132"/>
                <a:gd name="T97" fmla="*/ 260 h 3270"/>
                <a:gd name="T98" fmla="*/ 5703 w 7132"/>
                <a:gd name="T99" fmla="*/ 265 h 3270"/>
                <a:gd name="T100" fmla="*/ 5818 w 7132"/>
                <a:gd name="T101" fmla="*/ 269 h 3270"/>
                <a:gd name="T102" fmla="*/ 5932 w 7132"/>
                <a:gd name="T103" fmla="*/ 244 h 3270"/>
                <a:gd name="T104" fmla="*/ 6046 w 7132"/>
                <a:gd name="T105" fmla="*/ 194 h 3270"/>
                <a:gd name="T106" fmla="*/ 6160 w 7132"/>
                <a:gd name="T107" fmla="*/ 166 h 3270"/>
                <a:gd name="T108" fmla="*/ 6274 w 7132"/>
                <a:gd name="T109" fmla="*/ 142 h 3270"/>
                <a:gd name="T110" fmla="*/ 6388 w 7132"/>
                <a:gd name="T111" fmla="*/ 122 h 3270"/>
                <a:gd name="T112" fmla="*/ 6502 w 7132"/>
                <a:gd name="T113" fmla="*/ 108 h 3270"/>
                <a:gd name="T114" fmla="*/ 6617 w 7132"/>
                <a:gd name="T115" fmla="*/ 99 h 3270"/>
                <a:gd name="T116" fmla="*/ 6731 w 7132"/>
                <a:gd name="T117" fmla="*/ 97 h 3270"/>
                <a:gd name="T118" fmla="*/ 6845 w 7132"/>
                <a:gd name="T119" fmla="*/ 98 h 3270"/>
                <a:gd name="T120" fmla="*/ 6959 w 7132"/>
                <a:gd name="T121" fmla="*/ 77 h 3270"/>
                <a:gd name="T122" fmla="*/ 7073 w 7132"/>
                <a:gd name="T123" fmla="*/ 37 h 327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270"/>
                <a:gd name="T188" fmla="*/ 7132 w 7132"/>
                <a:gd name="T189" fmla="*/ 3270 h 327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270">
                  <a:moveTo>
                    <a:pt x="0" y="3270"/>
                  </a:moveTo>
                  <a:lnTo>
                    <a:pt x="3" y="3268"/>
                  </a:lnTo>
                  <a:lnTo>
                    <a:pt x="6" y="3266"/>
                  </a:lnTo>
                  <a:lnTo>
                    <a:pt x="9" y="3264"/>
                  </a:lnTo>
                  <a:lnTo>
                    <a:pt x="13" y="3262"/>
                  </a:lnTo>
                  <a:lnTo>
                    <a:pt x="16" y="3260"/>
                  </a:lnTo>
                  <a:lnTo>
                    <a:pt x="19" y="3258"/>
                  </a:lnTo>
                  <a:lnTo>
                    <a:pt x="22" y="3256"/>
                  </a:lnTo>
                  <a:lnTo>
                    <a:pt x="26" y="3253"/>
                  </a:lnTo>
                  <a:lnTo>
                    <a:pt x="29" y="3251"/>
                  </a:lnTo>
                  <a:lnTo>
                    <a:pt x="32" y="3248"/>
                  </a:lnTo>
                  <a:lnTo>
                    <a:pt x="35" y="3246"/>
                  </a:lnTo>
                  <a:lnTo>
                    <a:pt x="39" y="3243"/>
                  </a:lnTo>
                  <a:lnTo>
                    <a:pt x="42" y="3240"/>
                  </a:lnTo>
                  <a:lnTo>
                    <a:pt x="45" y="3237"/>
                  </a:lnTo>
                  <a:lnTo>
                    <a:pt x="48" y="3234"/>
                  </a:lnTo>
                  <a:lnTo>
                    <a:pt x="52" y="3230"/>
                  </a:lnTo>
                  <a:lnTo>
                    <a:pt x="55" y="3227"/>
                  </a:lnTo>
                  <a:lnTo>
                    <a:pt x="58" y="3223"/>
                  </a:lnTo>
                  <a:lnTo>
                    <a:pt x="61" y="3219"/>
                  </a:lnTo>
                  <a:lnTo>
                    <a:pt x="65" y="3214"/>
                  </a:lnTo>
                  <a:lnTo>
                    <a:pt x="68" y="3210"/>
                  </a:lnTo>
                  <a:lnTo>
                    <a:pt x="71" y="3205"/>
                  </a:lnTo>
                  <a:lnTo>
                    <a:pt x="75" y="3200"/>
                  </a:lnTo>
                  <a:lnTo>
                    <a:pt x="78" y="3195"/>
                  </a:lnTo>
                  <a:lnTo>
                    <a:pt x="81" y="3189"/>
                  </a:lnTo>
                  <a:lnTo>
                    <a:pt x="84" y="3183"/>
                  </a:lnTo>
                  <a:lnTo>
                    <a:pt x="88" y="3177"/>
                  </a:lnTo>
                  <a:lnTo>
                    <a:pt x="91" y="3170"/>
                  </a:lnTo>
                  <a:lnTo>
                    <a:pt x="94" y="3163"/>
                  </a:lnTo>
                  <a:lnTo>
                    <a:pt x="97" y="3156"/>
                  </a:lnTo>
                  <a:lnTo>
                    <a:pt x="101" y="3149"/>
                  </a:lnTo>
                  <a:lnTo>
                    <a:pt x="104" y="3141"/>
                  </a:lnTo>
                  <a:lnTo>
                    <a:pt x="107" y="3133"/>
                  </a:lnTo>
                  <a:lnTo>
                    <a:pt x="110" y="3125"/>
                  </a:lnTo>
                  <a:lnTo>
                    <a:pt x="114" y="3116"/>
                  </a:lnTo>
                  <a:lnTo>
                    <a:pt x="117" y="3107"/>
                  </a:lnTo>
                  <a:lnTo>
                    <a:pt x="120" y="3098"/>
                  </a:lnTo>
                  <a:lnTo>
                    <a:pt x="123" y="3089"/>
                  </a:lnTo>
                  <a:lnTo>
                    <a:pt x="127" y="3080"/>
                  </a:lnTo>
                  <a:lnTo>
                    <a:pt x="130" y="3070"/>
                  </a:lnTo>
                  <a:lnTo>
                    <a:pt x="133" y="3060"/>
                  </a:lnTo>
                  <a:lnTo>
                    <a:pt x="136" y="3050"/>
                  </a:lnTo>
                  <a:lnTo>
                    <a:pt x="140" y="3040"/>
                  </a:lnTo>
                  <a:lnTo>
                    <a:pt x="143" y="3030"/>
                  </a:lnTo>
                  <a:lnTo>
                    <a:pt x="146" y="3019"/>
                  </a:lnTo>
                  <a:lnTo>
                    <a:pt x="150" y="3008"/>
                  </a:lnTo>
                  <a:lnTo>
                    <a:pt x="153" y="2997"/>
                  </a:lnTo>
                  <a:lnTo>
                    <a:pt x="156" y="2986"/>
                  </a:lnTo>
                  <a:lnTo>
                    <a:pt x="159" y="2975"/>
                  </a:lnTo>
                  <a:lnTo>
                    <a:pt x="163" y="2963"/>
                  </a:lnTo>
                  <a:lnTo>
                    <a:pt x="166" y="2952"/>
                  </a:lnTo>
                  <a:lnTo>
                    <a:pt x="169" y="2940"/>
                  </a:lnTo>
                  <a:lnTo>
                    <a:pt x="172" y="2927"/>
                  </a:lnTo>
                  <a:lnTo>
                    <a:pt x="176" y="2915"/>
                  </a:lnTo>
                  <a:lnTo>
                    <a:pt x="179" y="2903"/>
                  </a:lnTo>
                  <a:lnTo>
                    <a:pt x="182" y="2890"/>
                  </a:lnTo>
                  <a:lnTo>
                    <a:pt x="185" y="2878"/>
                  </a:lnTo>
                  <a:lnTo>
                    <a:pt x="189" y="2865"/>
                  </a:lnTo>
                  <a:lnTo>
                    <a:pt x="192" y="2853"/>
                  </a:lnTo>
                  <a:lnTo>
                    <a:pt x="195" y="2840"/>
                  </a:lnTo>
                  <a:lnTo>
                    <a:pt x="198" y="2827"/>
                  </a:lnTo>
                  <a:lnTo>
                    <a:pt x="202" y="2815"/>
                  </a:lnTo>
                  <a:lnTo>
                    <a:pt x="205" y="2802"/>
                  </a:lnTo>
                  <a:lnTo>
                    <a:pt x="208" y="2789"/>
                  </a:lnTo>
                  <a:lnTo>
                    <a:pt x="211" y="2776"/>
                  </a:lnTo>
                  <a:lnTo>
                    <a:pt x="215" y="2764"/>
                  </a:lnTo>
                  <a:lnTo>
                    <a:pt x="218" y="2751"/>
                  </a:lnTo>
                  <a:lnTo>
                    <a:pt x="221" y="2739"/>
                  </a:lnTo>
                  <a:lnTo>
                    <a:pt x="225" y="2726"/>
                  </a:lnTo>
                  <a:lnTo>
                    <a:pt x="228" y="2714"/>
                  </a:lnTo>
                  <a:lnTo>
                    <a:pt x="231" y="2701"/>
                  </a:lnTo>
                  <a:lnTo>
                    <a:pt x="234" y="2689"/>
                  </a:lnTo>
                  <a:lnTo>
                    <a:pt x="238" y="2677"/>
                  </a:lnTo>
                  <a:lnTo>
                    <a:pt x="241" y="2665"/>
                  </a:lnTo>
                  <a:lnTo>
                    <a:pt x="244" y="2653"/>
                  </a:lnTo>
                  <a:lnTo>
                    <a:pt x="247" y="2641"/>
                  </a:lnTo>
                  <a:lnTo>
                    <a:pt x="251" y="2629"/>
                  </a:lnTo>
                  <a:lnTo>
                    <a:pt x="254" y="2617"/>
                  </a:lnTo>
                  <a:lnTo>
                    <a:pt x="257" y="2605"/>
                  </a:lnTo>
                  <a:lnTo>
                    <a:pt x="260" y="2594"/>
                  </a:lnTo>
                  <a:lnTo>
                    <a:pt x="264" y="2583"/>
                  </a:lnTo>
                  <a:lnTo>
                    <a:pt x="267" y="2572"/>
                  </a:lnTo>
                  <a:lnTo>
                    <a:pt x="270" y="2561"/>
                  </a:lnTo>
                  <a:lnTo>
                    <a:pt x="273" y="2550"/>
                  </a:lnTo>
                  <a:lnTo>
                    <a:pt x="277" y="2539"/>
                  </a:lnTo>
                  <a:lnTo>
                    <a:pt x="280" y="2529"/>
                  </a:lnTo>
                  <a:lnTo>
                    <a:pt x="283" y="2518"/>
                  </a:lnTo>
                  <a:lnTo>
                    <a:pt x="286" y="2508"/>
                  </a:lnTo>
                  <a:lnTo>
                    <a:pt x="290" y="2498"/>
                  </a:lnTo>
                  <a:lnTo>
                    <a:pt x="293" y="2488"/>
                  </a:lnTo>
                  <a:lnTo>
                    <a:pt x="296" y="2478"/>
                  </a:lnTo>
                  <a:lnTo>
                    <a:pt x="300" y="2469"/>
                  </a:lnTo>
                  <a:lnTo>
                    <a:pt x="303" y="2459"/>
                  </a:lnTo>
                  <a:lnTo>
                    <a:pt x="306" y="2450"/>
                  </a:lnTo>
                  <a:lnTo>
                    <a:pt x="309" y="2441"/>
                  </a:lnTo>
                  <a:lnTo>
                    <a:pt x="313" y="2432"/>
                  </a:lnTo>
                  <a:lnTo>
                    <a:pt x="316" y="2424"/>
                  </a:lnTo>
                  <a:lnTo>
                    <a:pt x="319" y="2415"/>
                  </a:lnTo>
                  <a:lnTo>
                    <a:pt x="322" y="2407"/>
                  </a:lnTo>
                  <a:lnTo>
                    <a:pt x="326" y="2399"/>
                  </a:lnTo>
                  <a:lnTo>
                    <a:pt x="329" y="2391"/>
                  </a:lnTo>
                  <a:lnTo>
                    <a:pt x="332" y="2383"/>
                  </a:lnTo>
                  <a:lnTo>
                    <a:pt x="335" y="2375"/>
                  </a:lnTo>
                  <a:lnTo>
                    <a:pt x="339" y="2367"/>
                  </a:lnTo>
                  <a:lnTo>
                    <a:pt x="342" y="2360"/>
                  </a:lnTo>
                  <a:lnTo>
                    <a:pt x="345" y="2352"/>
                  </a:lnTo>
                  <a:lnTo>
                    <a:pt x="348" y="2345"/>
                  </a:lnTo>
                  <a:lnTo>
                    <a:pt x="352" y="2338"/>
                  </a:lnTo>
                  <a:lnTo>
                    <a:pt x="355" y="2331"/>
                  </a:lnTo>
                  <a:lnTo>
                    <a:pt x="358" y="2324"/>
                  </a:lnTo>
                  <a:lnTo>
                    <a:pt x="361" y="2317"/>
                  </a:lnTo>
                  <a:lnTo>
                    <a:pt x="365" y="2310"/>
                  </a:lnTo>
                  <a:lnTo>
                    <a:pt x="368" y="2303"/>
                  </a:lnTo>
                  <a:lnTo>
                    <a:pt x="371" y="2296"/>
                  </a:lnTo>
                  <a:lnTo>
                    <a:pt x="375" y="2289"/>
                  </a:lnTo>
                  <a:lnTo>
                    <a:pt x="378" y="2282"/>
                  </a:lnTo>
                  <a:lnTo>
                    <a:pt x="381" y="2275"/>
                  </a:lnTo>
                  <a:lnTo>
                    <a:pt x="384" y="2268"/>
                  </a:lnTo>
                  <a:lnTo>
                    <a:pt x="388" y="2261"/>
                  </a:lnTo>
                  <a:lnTo>
                    <a:pt x="391" y="2254"/>
                  </a:lnTo>
                  <a:lnTo>
                    <a:pt x="394" y="2247"/>
                  </a:lnTo>
                  <a:lnTo>
                    <a:pt x="397" y="2240"/>
                  </a:lnTo>
                  <a:lnTo>
                    <a:pt x="401" y="2232"/>
                  </a:lnTo>
                  <a:lnTo>
                    <a:pt x="404" y="2225"/>
                  </a:lnTo>
                  <a:lnTo>
                    <a:pt x="407" y="2218"/>
                  </a:lnTo>
                  <a:lnTo>
                    <a:pt x="410" y="2210"/>
                  </a:lnTo>
                  <a:lnTo>
                    <a:pt x="414" y="2201"/>
                  </a:lnTo>
                  <a:lnTo>
                    <a:pt x="417" y="2193"/>
                  </a:lnTo>
                  <a:lnTo>
                    <a:pt x="420" y="2185"/>
                  </a:lnTo>
                  <a:lnTo>
                    <a:pt x="423" y="2176"/>
                  </a:lnTo>
                  <a:lnTo>
                    <a:pt x="427" y="2168"/>
                  </a:lnTo>
                  <a:lnTo>
                    <a:pt x="430" y="2159"/>
                  </a:lnTo>
                  <a:lnTo>
                    <a:pt x="433" y="2150"/>
                  </a:lnTo>
                  <a:lnTo>
                    <a:pt x="437" y="2141"/>
                  </a:lnTo>
                  <a:lnTo>
                    <a:pt x="440" y="2131"/>
                  </a:lnTo>
                  <a:lnTo>
                    <a:pt x="443" y="2122"/>
                  </a:lnTo>
                  <a:lnTo>
                    <a:pt x="446" y="2112"/>
                  </a:lnTo>
                  <a:lnTo>
                    <a:pt x="450" y="2103"/>
                  </a:lnTo>
                  <a:lnTo>
                    <a:pt x="453" y="2093"/>
                  </a:lnTo>
                  <a:lnTo>
                    <a:pt x="456" y="2082"/>
                  </a:lnTo>
                  <a:lnTo>
                    <a:pt x="459" y="2072"/>
                  </a:lnTo>
                  <a:lnTo>
                    <a:pt x="463" y="2062"/>
                  </a:lnTo>
                  <a:lnTo>
                    <a:pt x="466" y="2051"/>
                  </a:lnTo>
                  <a:lnTo>
                    <a:pt x="469" y="2040"/>
                  </a:lnTo>
                  <a:lnTo>
                    <a:pt x="472" y="2029"/>
                  </a:lnTo>
                  <a:lnTo>
                    <a:pt x="476" y="2018"/>
                  </a:lnTo>
                  <a:lnTo>
                    <a:pt x="479" y="2007"/>
                  </a:lnTo>
                  <a:lnTo>
                    <a:pt x="482" y="1995"/>
                  </a:lnTo>
                  <a:lnTo>
                    <a:pt x="485" y="1983"/>
                  </a:lnTo>
                  <a:lnTo>
                    <a:pt x="489" y="1972"/>
                  </a:lnTo>
                  <a:lnTo>
                    <a:pt x="492" y="1959"/>
                  </a:lnTo>
                  <a:lnTo>
                    <a:pt x="495" y="1947"/>
                  </a:lnTo>
                  <a:lnTo>
                    <a:pt x="498" y="1934"/>
                  </a:lnTo>
                  <a:lnTo>
                    <a:pt x="502" y="1921"/>
                  </a:lnTo>
                  <a:lnTo>
                    <a:pt x="505" y="1908"/>
                  </a:lnTo>
                  <a:lnTo>
                    <a:pt x="508" y="1895"/>
                  </a:lnTo>
                  <a:lnTo>
                    <a:pt x="512" y="1882"/>
                  </a:lnTo>
                  <a:lnTo>
                    <a:pt x="515" y="1868"/>
                  </a:lnTo>
                  <a:lnTo>
                    <a:pt x="518" y="1855"/>
                  </a:lnTo>
                  <a:lnTo>
                    <a:pt x="521" y="1841"/>
                  </a:lnTo>
                  <a:lnTo>
                    <a:pt x="525" y="1827"/>
                  </a:lnTo>
                  <a:lnTo>
                    <a:pt x="528" y="1812"/>
                  </a:lnTo>
                  <a:lnTo>
                    <a:pt x="531" y="1798"/>
                  </a:lnTo>
                  <a:lnTo>
                    <a:pt x="534" y="1783"/>
                  </a:lnTo>
                  <a:lnTo>
                    <a:pt x="538" y="1769"/>
                  </a:lnTo>
                  <a:lnTo>
                    <a:pt x="541" y="1754"/>
                  </a:lnTo>
                  <a:lnTo>
                    <a:pt x="544" y="1739"/>
                  </a:lnTo>
                  <a:lnTo>
                    <a:pt x="547" y="1724"/>
                  </a:lnTo>
                  <a:lnTo>
                    <a:pt x="551" y="1708"/>
                  </a:lnTo>
                  <a:lnTo>
                    <a:pt x="554" y="1693"/>
                  </a:lnTo>
                  <a:lnTo>
                    <a:pt x="557" y="1677"/>
                  </a:lnTo>
                  <a:lnTo>
                    <a:pt x="560" y="1661"/>
                  </a:lnTo>
                  <a:lnTo>
                    <a:pt x="564" y="1646"/>
                  </a:lnTo>
                  <a:lnTo>
                    <a:pt x="567" y="1630"/>
                  </a:lnTo>
                  <a:lnTo>
                    <a:pt x="570" y="1613"/>
                  </a:lnTo>
                  <a:lnTo>
                    <a:pt x="573" y="1597"/>
                  </a:lnTo>
                  <a:lnTo>
                    <a:pt x="577" y="1581"/>
                  </a:lnTo>
                  <a:lnTo>
                    <a:pt x="580" y="1565"/>
                  </a:lnTo>
                  <a:lnTo>
                    <a:pt x="583" y="1548"/>
                  </a:lnTo>
                  <a:lnTo>
                    <a:pt x="587" y="1532"/>
                  </a:lnTo>
                  <a:lnTo>
                    <a:pt x="590" y="1515"/>
                  </a:lnTo>
                  <a:lnTo>
                    <a:pt x="593" y="1499"/>
                  </a:lnTo>
                  <a:lnTo>
                    <a:pt x="596" y="1482"/>
                  </a:lnTo>
                  <a:lnTo>
                    <a:pt x="600" y="1465"/>
                  </a:lnTo>
                  <a:lnTo>
                    <a:pt x="603" y="1448"/>
                  </a:lnTo>
                  <a:lnTo>
                    <a:pt x="606" y="1432"/>
                  </a:lnTo>
                  <a:lnTo>
                    <a:pt x="609" y="1415"/>
                  </a:lnTo>
                  <a:lnTo>
                    <a:pt x="613" y="1398"/>
                  </a:lnTo>
                  <a:lnTo>
                    <a:pt x="616" y="1381"/>
                  </a:lnTo>
                  <a:lnTo>
                    <a:pt x="619" y="1365"/>
                  </a:lnTo>
                  <a:lnTo>
                    <a:pt x="622" y="1348"/>
                  </a:lnTo>
                  <a:lnTo>
                    <a:pt x="626" y="1331"/>
                  </a:lnTo>
                  <a:lnTo>
                    <a:pt x="629" y="1315"/>
                  </a:lnTo>
                  <a:lnTo>
                    <a:pt x="632" y="1298"/>
                  </a:lnTo>
                  <a:lnTo>
                    <a:pt x="635" y="1282"/>
                  </a:lnTo>
                  <a:lnTo>
                    <a:pt x="639" y="1265"/>
                  </a:lnTo>
                  <a:lnTo>
                    <a:pt x="642" y="1249"/>
                  </a:lnTo>
                  <a:lnTo>
                    <a:pt x="645" y="1233"/>
                  </a:lnTo>
                  <a:lnTo>
                    <a:pt x="648" y="1217"/>
                  </a:lnTo>
                  <a:lnTo>
                    <a:pt x="652" y="1201"/>
                  </a:lnTo>
                  <a:lnTo>
                    <a:pt x="655" y="1186"/>
                  </a:lnTo>
                  <a:lnTo>
                    <a:pt x="658" y="1171"/>
                  </a:lnTo>
                  <a:lnTo>
                    <a:pt x="662" y="1156"/>
                  </a:lnTo>
                  <a:lnTo>
                    <a:pt x="665" y="1141"/>
                  </a:lnTo>
                  <a:lnTo>
                    <a:pt x="668" y="1127"/>
                  </a:lnTo>
                  <a:lnTo>
                    <a:pt x="671" y="1112"/>
                  </a:lnTo>
                  <a:lnTo>
                    <a:pt x="675" y="1098"/>
                  </a:lnTo>
                  <a:lnTo>
                    <a:pt x="678" y="1085"/>
                  </a:lnTo>
                  <a:lnTo>
                    <a:pt x="681" y="1071"/>
                  </a:lnTo>
                  <a:lnTo>
                    <a:pt x="684" y="1058"/>
                  </a:lnTo>
                  <a:lnTo>
                    <a:pt x="688" y="1045"/>
                  </a:lnTo>
                  <a:lnTo>
                    <a:pt x="691" y="1032"/>
                  </a:lnTo>
                  <a:lnTo>
                    <a:pt x="694" y="1020"/>
                  </a:lnTo>
                  <a:lnTo>
                    <a:pt x="697" y="1007"/>
                  </a:lnTo>
                  <a:lnTo>
                    <a:pt x="701" y="996"/>
                  </a:lnTo>
                  <a:lnTo>
                    <a:pt x="704" y="984"/>
                  </a:lnTo>
                  <a:lnTo>
                    <a:pt x="707" y="973"/>
                  </a:lnTo>
                  <a:lnTo>
                    <a:pt x="710" y="963"/>
                  </a:lnTo>
                  <a:lnTo>
                    <a:pt x="714" y="952"/>
                  </a:lnTo>
                  <a:lnTo>
                    <a:pt x="717" y="942"/>
                  </a:lnTo>
                  <a:lnTo>
                    <a:pt x="720" y="933"/>
                  </a:lnTo>
                  <a:lnTo>
                    <a:pt x="723" y="924"/>
                  </a:lnTo>
                  <a:lnTo>
                    <a:pt x="727" y="915"/>
                  </a:lnTo>
                  <a:lnTo>
                    <a:pt x="730" y="907"/>
                  </a:lnTo>
                  <a:lnTo>
                    <a:pt x="733" y="899"/>
                  </a:lnTo>
                  <a:lnTo>
                    <a:pt x="737" y="893"/>
                  </a:lnTo>
                  <a:lnTo>
                    <a:pt x="740" y="887"/>
                  </a:lnTo>
                  <a:lnTo>
                    <a:pt x="743" y="881"/>
                  </a:lnTo>
                  <a:lnTo>
                    <a:pt x="746" y="877"/>
                  </a:lnTo>
                  <a:lnTo>
                    <a:pt x="750" y="872"/>
                  </a:lnTo>
                  <a:lnTo>
                    <a:pt x="753" y="868"/>
                  </a:lnTo>
                  <a:lnTo>
                    <a:pt x="756" y="864"/>
                  </a:lnTo>
                  <a:lnTo>
                    <a:pt x="759" y="861"/>
                  </a:lnTo>
                  <a:lnTo>
                    <a:pt x="763" y="857"/>
                  </a:lnTo>
                  <a:lnTo>
                    <a:pt x="766" y="855"/>
                  </a:lnTo>
                  <a:lnTo>
                    <a:pt x="769" y="852"/>
                  </a:lnTo>
                  <a:lnTo>
                    <a:pt x="772" y="850"/>
                  </a:lnTo>
                  <a:lnTo>
                    <a:pt x="776" y="848"/>
                  </a:lnTo>
                  <a:lnTo>
                    <a:pt x="779" y="847"/>
                  </a:lnTo>
                  <a:lnTo>
                    <a:pt x="782" y="845"/>
                  </a:lnTo>
                  <a:lnTo>
                    <a:pt x="785" y="844"/>
                  </a:lnTo>
                  <a:lnTo>
                    <a:pt x="789" y="843"/>
                  </a:lnTo>
                  <a:lnTo>
                    <a:pt x="792" y="843"/>
                  </a:lnTo>
                  <a:lnTo>
                    <a:pt x="795" y="842"/>
                  </a:lnTo>
                  <a:lnTo>
                    <a:pt x="799" y="842"/>
                  </a:lnTo>
                  <a:lnTo>
                    <a:pt x="802" y="841"/>
                  </a:lnTo>
                  <a:lnTo>
                    <a:pt x="805" y="841"/>
                  </a:lnTo>
                  <a:lnTo>
                    <a:pt x="808" y="841"/>
                  </a:lnTo>
                  <a:lnTo>
                    <a:pt x="812" y="842"/>
                  </a:lnTo>
                  <a:lnTo>
                    <a:pt x="815" y="842"/>
                  </a:lnTo>
                  <a:lnTo>
                    <a:pt x="818" y="843"/>
                  </a:lnTo>
                  <a:lnTo>
                    <a:pt x="821" y="844"/>
                  </a:lnTo>
                  <a:lnTo>
                    <a:pt x="825" y="845"/>
                  </a:lnTo>
                  <a:lnTo>
                    <a:pt x="828" y="846"/>
                  </a:lnTo>
                  <a:lnTo>
                    <a:pt x="831" y="847"/>
                  </a:lnTo>
                  <a:lnTo>
                    <a:pt x="834" y="848"/>
                  </a:lnTo>
                  <a:lnTo>
                    <a:pt x="838" y="850"/>
                  </a:lnTo>
                  <a:lnTo>
                    <a:pt x="841" y="851"/>
                  </a:lnTo>
                  <a:lnTo>
                    <a:pt x="844" y="852"/>
                  </a:lnTo>
                  <a:lnTo>
                    <a:pt x="847" y="853"/>
                  </a:lnTo>
                  <a:lnTo>
                    <a:pt x="851" y="855"/>
                  </a:lnTo>
                  <a:lnTo>
                    <a:pt x="854" y="856"/>
                  </a:lnTo>
                  <a:lnTo>
                    <a:pt x="857" y="857"/>
                  </a:lnTo>
                  <a:lnTo>
                    <a:pt x="860" y="858"/>
                  </a:lnTo>
                  <a:lnTo>
                    <a:pt x="864" y="859"/>
                  </a:lnTo>
                  <a:lnTo>
                    <a:pt x="867" y="861"/>
                  </a:lnTo>
                  <a:lnTo>
                    <a:pt x="870" y="862"/>
                  </a:lnTo>
                  <a:lnTo>
                    <a:pt x="874" y="863"/>
                  </a:lnTo>
                  <a:lnTo>
                    <a:pt x="877" y="864"/>
                  </a:lnTo>
                  <a:lnTo>
                    <a:pt x="880" y="865"/>
                  </a:lnTo>
                  <a:lnTo>
                    <a:pt x="883" y="866"/>
                  </a:lnTo>
                  <a:lnTo>
                    <a:pt x="887" y="866"/>
                  </a:lnTo>
                  <a:lnTo>
                    <a:pt x="890" y="867"/>
                  </a:lnTo>
                  <a:lnTo>
                    <a:pt x="893" y="868"/>
                  </a:lnTo>
                  <a:lnTo>
                    <a:pt x="896" y="868"/>
                  </a:lnTo>
                  <a:lnTo>
                    <a:pt x="900" y="869"/>
                  </a:lnTo>
                  <a:lnTo>
                    <a:pt x="903" y="870"/>
                  </a:lnTo>
                  <a:lnTo>
                    <a:pt x="906" y="870"/>
                  </a:lnTo>
                  <a:lnTo>
                    <a:pt x="909" y="871"/>
                  </a:lnTo>
                  <a:lnTo>
                    <a:pt x="913" y="871"/>
                  </a:lnTo>
                  <a:lnTo>
                    <a:pt x="916" y="872"/>
                  </a:lnTo>
                  <a:lnTo>
                    <a:pt x="919" y="872"/>
                  </a:lnTo>
                  <a:lnTo>
                    <a:pt x="922" y="872"/>
                  </a:lnTo>
                  <a:lnTo>
                    <a:pt x="926" y="872"/>
                  </a:lnTo>
                  <a:lnTo>
                    <a:pt x="929" y="872"/>
                  </a:lnTo>
                  <a:lnTo>
                    <a:pt x="932" y="872"/>
                  </a:lnTo>
                  <a:lnTo>
                    <a:pt x="935" y="872"/>
                  </a:lnTo>
                  <a:lnTo>
                    <a:pt x="939" y="871"/>
                  </a:lnTo>
                  <a:lnTo>
                    <a:pt x="942" y="871"/>
                  </a:lnTo>
                  <a:lnTo>
                    <a:pt x="945" y="871"/>
                  </a:lnTo>
                  <a:lnTo>
                    <a:pt x="949" y="870"/>
                  </a:lnTo>
                  <a:lnTo>
                    <a:pt x="952" y="870"/>
                  </a:lnTo>
                  <a:lnTo>
                    <a:pt x="955" y="869"/>
                  </a:lnTo>
                  <a:lnTo>
                    <a:pt x="958" y="868"/>
                  </a:lnTo>
                  <a:lnTo>
                    <a:pt x="962" y="868"/>
                  </a:lnTo>
                  <a:lnTo>
                    <a:pt x="965" y="867"/>
                  </a:lnTo>
                  <a:lnTo>
                    <a:pt x="968" y="866"/>
                  </a:lnTo>
                  <a:lnTo>
                    <a:pt x="971" y="865"/>
                  </a:lnTo>
                  <a:lnTo>
                    <a:pt x="975" y="864"/>
                  </a:lnTo>
                  <a:lnTo>
                    <a:pt x="978" y="863"/>
                  </a:lnTo>
                  <a:lnTo>
                    <a:pt x="981" y="862"/>
                  </a:lnTo>
                  <a:lnTo>
                    <a:pt x="984" y="861"/>
                  </a:lnTo>
                  <a:lnTo>
                    <a:pt x="988" y="860"/>
                  </a:lnTo>
                  <a:lnTo>
                    <a:pt x="991" y="859"/>
                  </a:lnTo>
                  <a:lnTo>
                    <a:pt x="994" y="858"/>
                  </a:lnTo>
                  <a:lnTo>
                    <a:pt x="997" y="856"/>
                  </a:lnTo>
                  <a:lnTo>
                    <a:pt x="1001" y="855"/>
                  </a:lnTo>
                  <a:lnTo>
                    <a:pt x="1004" y="854"/>
                  </a:lnTo>
                  <a:lnTo>
                    <a:pt x="1007" y="853"/>
                  </a:lnTo>
                  <a:lnTo>
                    <a:pt x="1010" y="851"/>
                  </a:lnTo>
                  <a:lnTo>
                    <a:pt x="1014" y="850"/>
                  </a:lnTo>
                  <a:lnTo>
                    <a:pt x="1017" y="848"/>
                  </a:lnTo>
                  <a:lnTo>
                    <a:pt x="1020" y="847"/>
                  </a:lnTo>
                  <a:lnTo>
                    <a:pt x="1024" y="845"/>
                  </a:lnTo>
                  <a:lnTo>
                    <a:pt x="1027" y="844"/>
                  </a:lnTo>
                  <a:lnTo>
                    <a:pt x="1030" y="842"/>
                  </a:lnTo>
                  <a:lnTo>
                    <a:pt x="1033" y="840"/>
                  </a:lnTo>
                  <a:lnTo>
                    <a:pt x="1037" y="839"/>
                  </a:lnTo>
                  <a:lnTo>
                    <a:pt x="1040" y="837"/>
                  </a:lnTo>
                  <a:lnTo>
                    <a:pt x="1043" y="835"/>
                  </a:lnTo>
                  <a:lnTo>
                    <a:pt x="1046" y="833"/>
                  </a:lnTo>
                  <a:lnTo>
                    <a:pt x="1050" y="832"/>
                  </a:lnTo>
                  <a:lnTo>
                    <a:pt x="1053" y="830"/>
                  </a:lnTo>
                  <a:lnTo>
                    <a:pt x="1056" y="828"/>
                  </a:lnTo>
                  <a:lnTo>
                    <a:pt x="1059" y="826"/>
                  </a:lnTo>
                  <a:lnTo>
                    <a:pt x="1063" y="824"/>
                  </a:lnTo>
                  <a:lnTo>
                    <a:pt x="1066" y="822"/>
                  </a:lnTo>
                  <a:lnTo>
                    <a:pt x="1069" y="819"/>
                  </a:lnTo>
                  <a:lnTo>
                    <a:pt x="1072" y="817"/>
                  </a:lnTo>
                  <a:lnTo>
                    <a:pt x="1076" y="815"/>
                  </a:lnTo>
                  <a:lnTo>
                    <a:pt x="1079" y="813"/>
                  </a:lnTo>
                  <a:lnTo>
                    <a:pt x="1082" y="810"/>
                  </a:lnTo>
                  <a:lnTo>
                    <a:pt x="1085" y="808"/>
                  </a:lnTo>
                  <a:lnTo>
                    <a:pt x="1089" y="806"/>
                  </a:lnTo>
                  <a:lnTo>
                    <a:pt x="1092" y="803"/>
                  </a:lnTo>
                  <a:lnTo>
                    <a:pt x="1095" y="801"/>
                  </a:lnTo>
                  <a:lnTo>
                    <a:pt x="1099" y="798"/>
                  </a:lnTo>
                  <a:lnTo>
                    <a:pt x="1102" y="796"/>
                  </a:lnTo>
                  <a:lnTo>
                    <a:pt x="1105" y="793"/>
                  </a:lnTo>
                  <a:lnTo>
                    <a:pt x="1108" y="791"/>
                  </a:lnTo>
                  <a:lnTo>
                    <a:pt x="1112" y="788"/>
                  </a:lnTo>
                  <a:lnTo>
                    <a:pt x="1115" y="785"/>
                  </a:lnTo>
                  <a:lnTo>
                    <a:pt x="1118" y="783"/>
                  </a:lnTo>
                  <a:lnTo>
                    <a:pt x="1121" y="780"/>
                  </a:lnTo>
                  <a:lnTo>
                    <a:pt x="1125" y="778"/>
                  </a:lnTo>
                  <a:lnTo>
                    <a:pt x="1128" y="775"/>
                  </a:lnTo>
                  <a:lnTo>
                    <a:pt x="1131" y="772"/>
                  </a:lnTo>
                  <a:lnTo>
                    <a:pt x="1134" y="769"/>
                  </a:lnTo>
                  <a:lnTo>
                    <a:pt x="1138" y="767"/>
                  </a:lnTo>
                  <a:lnTo>
                    <a:pt x="1141" y="764"/>
                  </a:lnTo>
                  <a:lnTo>
                    <a:pt x="1144" y="761"/>
                  </a:lnTo>
                  <a:lnTo>
                    <a:pt x="1147" y="758"/>
                  </a:lnTo>
                  <a:lnTo>
                    <a:pt x="1151" y="755"/>
                  </a:lnTo>
                  <a:lnTo>
                    <a:pt x="1154" y="752"/>
                  </a:lnTo>
                  <a:lnTo>
                    <a:pt x="1157" y="749"/>
                  </a:lnTo>
                  <a:lnTo>
                    <a:pt x="1161" y="746"/>
                  </a:lnTo>
                  <a:lnTo>
                    <a:pt x="1164" y="743"/>
                  </a:lnTo>
                  <a:lnTo>
                    <a:pt x="1167" y="740"/>
                  </a:lnTo>
                  <a:lnTo>
                    <a:pt x="1170" y="737"/>
                  </a:lnTo>
                  <a:lnTo>
                    <a:pt x="1174" y="734"/>
                  </a:lnTo>
                  <a:lnTo>
                    <a:pt x="1177" y="731"/>
                  </a:lnTo>
                  <a:lnTo>
                    <a:pt x="1180" y="728"/>
                  </a:lnTo>
                  <a:lnTo>
                    <a:pt x="1183" y="725"/>
                  </a:lnTo>
                  <a:lnTo>
                    <a:pt x="1187" y="722"/>
                  </a:lnTo>
                  <a:lnTo>
                    <a:pt x="1190" y="719"/>
                  </a:lnTo>
                  <a:lnTo>
                    <a:pt x="1193" y="715"/>
                  </a:lnTo>
                  <a:lnTo>
                    <a:pt x="1196" y="712"/>
                  </a:lnTo>
                  <a:lnTo>
                    <a:pt x="1200" y="709"/>
                  </a:lnTo>
                  <a:lnTo>
                    <a:pt x="1203" y="706"/>
                  </a:lnTo>
                  <a:lnTo>
                    <a:pt x="1206" y="703"/>
                  </a:lnTo>
                  <a:lnTo>
                    <a:pt x="1209" y="700"/>
                  </a:lnTo>
                  <a:lnTo>
                    <a:pt x="1213" y="697"/>
                  </a:lnTo>
                  <a:lnTo>
                    <a:pt x="1216" y="693"/>
                  </a:lnTo>
                  <a:lnTo>
                    <a:pt x="1219" y="690"/>
                  </a:lnTo>
                  <a:lnTo>
                    <a:pt x="1222" y="687"/>
                  </a:lnTo>
                  <a:lnTo>
                    <a:pt x="1226" y="684"/>
                  </a:lnTo>
                  <a:lnTo>
                    <a:pt x="1229" y="681"/>
                  </a:lnTo>
                  <a:lnTo>
                    <a:pt x="1232" y="678"/>
                  </a:lnTo>
                  <a:lnTo>
                    <a:pt x="1236" y="674"/>
                  </a:lnTo>
                  <a:lnTo>
                    <a:pt x="1239" y="671"/>
                  </a:lnTo>
                  <a:lnTo>
                    <a:pt x="1242" y="668"/>
                  </a:lnTo>
                  <a:lnTo>
                    <a:pt x="1245" y="665"/>
                  </a:lnTo>
                  <a:lnTo>
                    <a:pt x="1249" y="662"/>
                  </a:lnTo>
                  <a:lnTo>
                    <a:pt x="1252" y="659"/>
                  </a:lnTo>
                  <a:lnTo>
                    <a:pt x="1255" y="655"/>
                  </a:lnTo>
                  <a:lnTo>
                    <a:pt x="1258" y="652"/>
                  </a:lnTo>
                  <a:lnTo>
                    <a:pt x="1262" y="649"/>
                  </a:lnTo>
                  <a:lnTo>
                    <a:pt x="1265" y="646"/>
                  </a:lnTo>
                  <a:lnTo>
                    <a:pt x="1268" y="643"/>
                  </a:lnTo>
                  <a:lnTo>
                    <a:pt x="1271" y="640"/>
                  </a:lnTo>
                  <a:lnTo>
                    <a:pt x="1275" y="637"/>
                  </a:lnTo>
                  <a:lnTo>
                    <a:pt x="1278" y="634"/>
                  </a:lnTo>
                  <a:lnTo>
                    <a:pt x="1281" y="631"/>
                  </a:lnTo>
                  <a:lnTo>
                    <a:pt x="1284" y="628"/>
                  </a:lnTo>
                  <a:lnTo>
                    <a:pt x="1288" y="625"/>
                  </a:lnTo>
                  <a:lnTo>
                    <a:pt x="1291" y="622"/>
                  </a:lnTo>
                  <a:lnTo>
                    <a:pt x="1294" y="619"/>
                  </a:lnTo>
                  <a:lnTo>
                    <a:pt x="1297" y="616"/>
                  </a:lnTo>
                  <a:lnTo>
                    <a:pt x="1301" y="613"/>
                  </a:lnTo>
                  <a:lnTo>
                    <a:pt x="1304" y="610"/>
                  </a:lnTo>
                  <a:lnTo>
                    <a:pt x="1307" y="607"/>
                  </a:lnTo>
                  <a:lnTo>
                    <a:pt x="1311" y="604"/>
                  </a:lnTo>
                  <a:lnTo>
                    <a:pt x="1314" y="601"/>
                  </a:lnTo>
                  <a:lnTo>
                    <a:pt x="1317" y="598"/>
                  </a:lnTo>
                  <a:lnTo>
                    <a:pt x="1320" y="596"/>
                  </a:lnTo>
                  <a:lnTo>
                    <a:pt x="1324" y="593"/>
                  </a:lnTo>
                  <a:lnTo>
                    <a:pt x="1327" y="590"/>
                  </a:lnTo>
                  <a:lnTo>
                    <a:pt x="1330" y="587"/>
                  </a:lnTo>
                  <a:lnTo>
                    <a:pt x="1333" y="585"/>
                  </a:lnTo>
                  <a:lnTo>
                    <a:pt x="1337" y="582"/>
                  </a:lnTo>
                  <a:lnTo>
                    <a:pt x="1340" y="579"/>
                  </a:lnTo>
                  <a:lnTo>
                    <a:pt x="1343" y="577"/>
                  </a:lnTo>
                  <a:lnTo>
                    <a:pt x="1346" y="574"/>
                  </a:lnTo>
                  <a:lnTo>
                    <a:pt x="1350" y="571"/>
                  </a:lnTo>
                  <a:lnTo>
                    <a:pt x="1353" y="569"/>
                  </a:lnTo>
                  <a:lnTo>
                    <a:pt x="1356" y="566"/>
                  </a:lnTo>
                  <a:lnTo>
                    <a:pt x="1359" y="564"/>
                  </a:lnTo>
                  <a:lnTo>
                    <a:pt x="1363" y="561"/>
                  </a:lnTo>
                  <a:lnTo>
                    <a:pt x="1366" y="559"/>
                  </a:lnTo>
                  <a:lnTo>
                    <a:pt x="1369" y="557"/>
                  </a:lnTo>
                  <a:lnTo>
                    <a:pt x="1372" y="554"/>
                  </a:lnTo>
                  <a:lnTo>
                    <a:pt x="1376" y="552"/>
                  </a:lnTo>
                  <a:lnTo>
                    <a:pt x="1379" y="550"/>
                  </a:lnTo>
                  <a:lnTo>
                    <a:pt x="1382" y="547"/>
                  </a:lnTo>
                  <a:lnTo>
                    <a:pt x="1386" y="545"/>
                  </a:lnTo>
                  <a:lnTo>
                    <a:pt x="1389" y="543"/>
                  </a:lnTo>
                  <a:lnTo>
                    <a:pt x="1392" y="541"/>
                  </a:lnTo>
                  <a:lnTo>
                    <a:pt x="1395" y="539"/>
                  </a:lnTo>
                  <a:lnTo>
                    <a:pt x="1399" y="537"/>
                  </a:lnTo>
                  <a:lnTo>
                    <a:pt x="1402" y="535"/>
                  </a:lnTo>
                  <a:lnTo>
                    <a:pt x="1405" y="533"/>
                  </a:lnTo>
                  <a:lnTo>
                    <a:pt x="1408" y="531"/>
                  </a:lnTo>
                  <a:lnTo>
                    <a:pt x="1412" y="529"/>
                  </a:lnTo>
                  <a:lnTo>
                    <a:pt x="1415" y="527"/>
                  </a:lnTo>
                  <a:lnTo>
                    <a:pt x="1418" y="525"/>
                  </a:lnTo>
                  <a:lnTo>
                    <a:pt x="1421" y="524"/>
                  </a:lnTo>
                  <a:lnTo>
                    <a:pt x="1425" y="522"/>
                  </a:lnTo>
                  <a:lnTo>
                    <a:pt x="1428" y="520"/>
                  </a:lnTo>
                  <a:lnTo>
                    <a:pt x="1431" y="518"/>
                  </a:lnTo>
                  <a:lnTo>
                    <a:pt x="1434" y="517"/>
                  </a:lnTo>
                  <a:lnTo>
                    <a:pt x="1438" y="515"/>
                  </a:lnTo>
                  <a:lnTo>
                    <a:pt x="1441" y="513"/>
                  </a:lnTo>
                  <a:lnTo>
                    <a:pt x="1444" y="512"/>
                  </a:lnTo>
                  <a:lnTo>
                    <a:pt x="1447" y="510"/>
                  </a:lnTo>
                  <a:lnTo>
                    <a:pt x="1451" y="509"/>
                  </a:lnTo>
                  <a:lnTo>
                    <a:pt x="1454" y="507"/>
                  </a:lnTo>
                  <a:lnTo>
                    <a:pt x="1457" y="505"/>
                  </a:lnTo>
                  <a:lnTo>
                    <a:pt x="1461" y="504"/>
                  </a:lnTo>
                  <a:lnTo>
                    <a:pt x="1464" y="502"/>
                  </a:lnTo>
                  <a:lnTo>
                    <a:pt x="1467" y="501"/>
                  </a:lnTo>
                  <a:lnTo>
                    <a:pt x="1470" y="500"/>
                  </a:lnTo>
                  <a:lnTo>
                    <a:pt x="1474" y="498"/>
                  </a:lnTo>
                  <a:lnTo>
                    <a:pt x="1477" y="497"/>
                  </a:lnTo>
                  <a:lnTo>
                    <a:pt x="1480" y="496"/>
                  </a:lnTo>
                  <a:lnTo>
                    <a:pt x="1483" y="495"/>
                  </a:lnTo>
                  <a:lnTo>
                    <a:pt x="1487" y="493"/>
                  </a:lnTo>
                  <a:lnTo>
                    <a:pt x="1490" y="492"/>
                  </a:lnTo>
                  <a:lnTo>
                    <a:pt x="1493" y="491"/>
                  </a:lnTo>
                  <a:lnTo>
                    <a:pt x="1496" y="490"/>
                  </a:lnTo>
                  <a:lnTo>
                    <a:pt x="1500" y="489"/>
                  </a:lnTo>
                  <a:lnTo>
                    <a:pt x="1503" y="488"/>
                  </a:lnTo>
                  <a:lnTo>
                    <a:pt x="1506" y="487"/>
                  </a:lnTo>
                  <a:lnTo>
                    <a:pt x="1509" y="486"/>
                  </a:lnTo>
                  <a:lnTo>
                    <a:pt x="1513" y="485"/>
                  </a:lnTo>
                  <a:lnTo>
                    <a:pt x="1516" y="483"/>
                  </a:lnTo>
                  <a:lnTo>
                    <a:pt x="1519" y="482"/>
                  </a:lnTo>
                  <a:lnTo>
                    <a:pt x="1523" y="481"/>
                  </a:lnTo>
                  <a:lnTo>
                    <a:pt x="1526" y="481"/>
                  </a:lnTo>
                  <a:lnTo>
                    <a:pt x="1529" y="480"/>
                  </a:lnTo>
                  <a:lnTo>
                    <a:pt x="1532" y="479"/>
                  </a:lnTo>
                  <a:lnTo>
                    <a:pt x="1536" y="478"/>
                  </a:lnTo>
                  <a:lnTo>
                    <a:pt x="1539" y="477"/>
                  </a:lnTo>
                  <a:lnTo>
                    <a:pt x="1542" y="476"/>
                  </a:lnTo>
                  <a:lnTo>
                    <a:pt x="1545" y="475"/>
                  </a:lnTo>
                  <a:lnTo>
                    <a:pt x="1549" y="474"/>
                  </a:lnTo>
                  <a:lnTo>
                    <a:pt x="1552" y="474"/>
                  </a:lnTo>
                  <a:lnTo>
                    <a:pt x="1555" y="473"/>
                  </a:lnTo>
                  <a:lnTo>
                    <a:pt x="1558" y="472"/>
                  </a:lnTo>
                  <a:lnTo>
                    <a:pt x="1562" y="472"/>
                  </a:lnTo>
                  <a:lnTo>
                    <a:pt x="1565" y="471"/>
                  </a:lnTo>
                  <a:lnTo>
                    <a:pt x="1568" y="470"/>
                  </a:lnTo>
                  <a:lnTo>
                    <a:pt x="1571" y="470"/>
                  </a:lnTo>
                  <a:lnTo>
                    <a:pt x="1575" y="469"/>
                  </a:lnTo>
                  <a:lnTo>
                    <a:pt x="1578" y="469"/>
                  </a:lnTo>
                  <a:lnTo>
                    <a:pt x="1581" y="468"/>
                  </a:lnTo>
                  <a:lnTo>
                    <a:pt x="1584" y="468"/>
                  </a:lnTo>
                  <a:lnTo>
                    <a:pt x="1588" y="467"/>
                  </a:lnTo>
                  <a:lnTo>
                    <a:pt x="1591" y="467"/>
                  </a:lnTo>
                  <a:lnTo>
                    <a:pt x="1594" y="466"/>
                  </a:lnTo>
                  <a:lnTo>
                    <a:pt x="1598" y="466"/>
                  </a:lnTo>
                  <a:lnTo>
                    <a:pt x="1601" y="465"/>
                  </a:lnTo>
                  <a:lnTo>
                    <a:pt x="1604" y="465"/>
                  </a:lnTo>
                  <a:lnTo>
                    <a:pt x="1607" y="464"/>
                  </a:lnTo>
                  <a:lnTo>
                    <a:pt x="1611" y="464"/>
                  </a:lnTo>
                  <a:lnTo>
                    <a:pt x="1614" y="464"/>
                  </a:lnTo>
                  <a:lnTo>
                    <a:pt x="1617" y="463"/>
                  </a:lnTo>
                  <a:lnTo>
                    <a:pt x="1620" y="463"/>
                  </a:lnTo>
                  <a:lnTo>
                    <a:pt x="1624" y="463"/>
                  </a:lnTo>
                  <a:lnTo>
                    <a:pt x="1627" y="462"/>
                  </a:lnTo>
                  <a:lnTo>
                    <a:pt x="1630" y="462"/>
                  </a:lnTo>
                  <a:lnTo>
                    <a:pt x="1633" y="462"/>
                  </a:lnTo>
                  <a:lnTo>
                    <a:pt x="1637" y="462"/>
                  </a:lnTo>
                  <a:lnTo>
                    <a:pt x="1640" y="461"/>
                  </a:lnTo>
                  <a:lnTo>
                    <a:pt x="1643" y="461"/>
                  </a:lnTo>
                  <a:lnTo>
                    <a:pt x="1646" y="461"/>
                  </a:lnTo>
                  <a:lnTo>
                    <a:pt x="1650" y="461"/>
                  </a:lnTo>
                  <a:lnTo>
                    <a:pt x="1653" y="461"/>
                  </a:lnTo>
                  <a:lnTo>
                    <a:pt x="1656" y="461"/>
                  </a:lnTo>
                  <a:lnTo>
                    <a:pt x="1659" y="461"/>
                  </a:lnTo>
                  <a:lnTo>
                    <a:pt x="1663" y="461"/>
                  </a:lnTo>
                  <a:lnTo>
                    <a:pt x="1666" y="460"/>
                  </a:lnTo>
                  <a:lnTo>
                    <a:pt x="1669" y="460"/>
                  </a:lnTo>
                  <a:lnTo>
                    <a:pt x="1673" y="460"/>
                  </a:lnTo>
                  <a:lnTo>
                    <a:pt x="1676" y="460"/>
                  </a:lnTo>
                  <a:lnTo>
                    <a:pt x="1679" y="460"/>
                  </a:lnTo>
                  <a:lnTo>
                    <a:pt x="1682" y="460"/>
                  </a:lnTo>
                  <a:lnTo>
                    <a:pt x="1686" y="460"/>
                  </a:lnTo>
                  <a:lnTo>
                    <a:pt x="1689" y="460"/>
                  </a:lnTo>
                  <a:lnTo>
                    <a:pt x="1692" y="460"/>
                  </a:lnTo>
                  <a:lnTo>
                    <a:pt x="1695" y="460"/>
                  </a:lnTo>
                  <a:lnTo>
                    <a:pt x="1699" y="460"/>
                  </a:lnTo>
                  <a:lnTo>
                    <a:pt x="1702" y="460"/>
                  </a:lnTo>
                  <a:lnTo>
                    <a:pt x="1705" y="459"/>
                  </a:lnTo>
                  <a:lnTo>
                    <a:pt x="1708" y="459"/>
                  </a:lnTo>
                  <a:lnTo>
                    <a:pt x="1712" y="459"/>
                  </a:lnTo>
                  <a:lnTo>
                    <a:pt x="1715" y="459"/>
                  </a:lnTo>
                  <a:lnTo>
                    <a:pt x="1718" y="459"/>
                  </a:lnTo>
                  <a:lnTo>
                    <a:pt x="1721" y="459"/>
                  </a:lnTo>
                  <a:lnTo>
                    <a:pt x="1725" y="459"/>
                  </a:lnTo>
                  <a:lnTo>
                    <a:pt x="1728" y="459"/>
                  </a:lnTo>
                  <a:lnTo>
                    <a:pt x="1731" y="459"/>
                  </a:lnTo>
                  <a:lnTo>
                    <a:pt x="1734" y="459"/>
                  </a:lnTo>
                  <a:lnTo>
                    <a:pt x="1738" y="459"/>
                  </a:lnTo>
                  <a:lnTo>
                    <a:pt x="1741" y="459"/>
                  </a:lnTo>
                  <a:lnTo>
                    <a:pt x="1744" y="458"/>
                  </a:lnTo>
                  <a:lnTo>
                    <a:pt x="1748" y="458"/>
                  </a:lnTo>
                  <a:lnTo>
                    <a:pt x="1751" y="458"/>
                  </a:lnTo>
                  <a:lnTo>
                    <a:pt x="1754" y="458"/>
                  </a:lnTo>
                  <a:lnTo>
                    <a:pt x="1757" y="458"/>
                  </a:lnTo>
                  <a:lnTo>
                    <a:pt x="1761" y="458"/>
                  </a:lnTo>
                  <a:lnTo>
                    <a:pt x="1764" y="458"/>
                  </a:lnTo>
                  <a:lnTo>
                    <a:pt x="1767" y="458"/>
                  </a:lnTo>
                  <a:lnTo>
                    <a:pt x="1770" y="458"/>
                  </a:lnTo>
                  <a:lnTo>
                    <a:pt x="1774" y="458"/>
                  </a:lnTo>
                  <a:lnTo>
                    <a:pt x="1777" y="457"/>
                  </a:lnTo>
                  <a:lnTo>
                    <a:pt x="1780" y="457"/>
                  </a:lnTo>
                  <a:lnTo>
                    <a:pt x="1783" y="457"/>
                  </a:lnTo>
                  <a:lnTo>
                    <a:pt x="1787" y="457"/>
                  </a:lnTo>
                  <a:lnTo>
                    <a:pt x="1790" y="457"/>
                  </a:lnTo>
                  <a:lnTo>
                    <a:pt x="1793" y="457"/>
                  </a:lnTo>
                  <a:lnTo>
                    <a:pt x="1796" y="457"/>
                  </a:lnTo>
                  <a:lnTo>
                    <a:pt x="1800" y="457"/>
                  </a:lnTo>
                  <a:lnTo>
                    <a:pt x="1803" y="456"/>
                  </a:lnTo>
                  <a:lnTo>
                    <a:pt x="1806" y="456"/>
                  </a:lnTo>
                  <a:lnTo>
                    <a:pt x="1809" y="456"/>
                  </a:lnTo>
                  <a:lnTo>
                    <a:pt x="1813" y="456"/>
                  </a:lnTo>
                  <a:lnTo>
                    <a:pt x="1816" y="456"/>
                  </a:lnTo>
                  <a:lnTo>
                    <a:pt x="1819" y="456"/>
                  </a:lnTo>
                  <a:lnTo>
                    <a:pt x="1823" y="456"/>
                  </a:lnTo>
                  <a:lnTo>
                    <a:pt x="1826" y="455"/>
                  </a:lnTo>
                  <a:lnTo>
                    <a:pt x="1829" y="455"/>
                  </a:lnTo>
                  <a:lnTo>
                    <a:pt x="1832" y="455"/>
                  </a:lnTo>
                  <a:lnTo>
                    <a:pt x="1836" y="455"/>
                  </a:lnTo>
                  <a:lnTo>
                    <a:pt x="1839" y="455"/>
                  </a:lnTo>
                  <a:lnTo>
                    <a:pt x="1842" y="455"/>
                  </a:lnTo>
                  <a:lnTo>
                    <a:pt x="1845" y="454"/>
                  </a:lnTo>
                  <a:lnTo>
                    <a:pt x="1849" y="454"/>
                  </a:lnTo>
                  <a:lnTo>
                    <a:pt x="1852" y="454"/>
                  </a:lnTo>
                  <a:lnTo>
                    <a:pt x="1855" y="454"/>
                  </a:lnTo>
                  <a:lnTo>
                    <a:pt x="1858" y="454"/>
                  </a:lnTo>
                  <a:lnTo>
                    <a:pt x="1862" y="453"/>
                  </a:lnTo>
                  <a:lnTo>
                    <a:pt x="1865" y="453"/>
                  </a:lnTo>
                  <a:lnTo>
                    <a:pt x="1868" y="453"/>
                  </a:lnTo>
                  <a:lnTo>
                    <a:pt x="1871" y="453"/>
                  </a:lnTo>
                  <a:lnTo>
                    <a:pt x="1875" y="452"/>
                  </a:lnTo>
                  <a:lnTo>
                    <a:pt x="1878" y="452"/>
                  </a:lnTo>
                  <a:lnTo>
                    <a:pt x="1881" y="452"/>
                  </a:lnTo>
                  <a:lnTo>
                    <a:pt x="1885" y="451"/>
                  </a:lnTo>
                  <a:lnTo>
                    <a:pt x="1888" y="451"/>
                  </a:lnTo>
                  <a:lnTo>
                    <a:pt x="1891" y="451"/>
                  </a:lnTo>
                  <a:lnTo>
                    <a:pt x="1894" y="450"/>
                  </a:lnTo>
                  <a:lnTo>
                    <a:pt x="1898" y="450"/>
                  </a:lnTo>
                  <a:lnTo>
                    <a:pt x="1901" y="450"/>
                  </a:lnTo>
                  <a:lnTo>
                    <a:pt x="1904" y="449"/>
                  </a:lnTo>
                  <a:lnTo>
                    <a:pt x="1907" y="449"/>
                  </a:lnTo>
                  <a:lnTo>
                    <a:pt x="1911" y="448"/>
                  </a:lnTo>
                  <a:lnTo>
                    <a:pt x="1914" y="448"/>
                  </a:lnTo>
                  <a:lnTo>
                    <a:pt x="1917" y="447"/>
                  </a:lnTo>
                  <a:lnTo>
                    <a:pt x="1920" y="447"/>
                  </a:lnTo>
                  <a:lnTo>
                    <a:pt x="1924" y="446"/>
                  </a:lnTo>
                  <a:lnTo>
                    <a:pt x="1927" y="446"/>
                  </a:lnTo>
                  <a:lnTo>
                    <a:pt x="1930" y="445"/>
                  </a:lnTo>
                  <a:lnTo>
                    <a:pt x="1933" y="445"/>
                  </a:lnTo>
                  <a:lnTo>
                    <a:pt x="1937" y="444"/>
                  </a:lnTo>
                  <a:lnTo>
                    <a:pt x="1940" y="443"/>
                  </a:lnTo>
                  <a:lnTo>
                    <a:pt x="1943" y="443"/>
                  </a:lnTo>
                  <a:lnTo>
                    <a:pt x="1946" y="442"/>
                  </a:lnTo>
                  <a:lnTo>
                    <a:pt x="1950" y="441"/>
                  </a:lnTo>
                  <a:lnTo>
                    <a:pt x="1953" y="441"/>
                  </a:lnTo>
                  <a:lnTo>
                    <a:pt x="1956" y="440"/>
                  </a:lnTo>
                  <a:lnTo>
                    <a:pt x="1960" y="439"/>
                  </a:lnTo>
                  <a:lnTo>
                    <a:pt x="1963" y="438"/>
                  </a:lnTo>
                  <a:lnTo>
                    <a:pt x="1966" y="437"/>
                  </a:lnTo>
                  <a:lnTo>
                    <a:pt x="1969" y="436"/>
                  </a:lnTo>
                  <a:lnTo>
                    <a:pt x="1973" y="435"/>
                  </a:lnTo>
                  <a:lnTo>
                    <a:pt x="1976" y="434"/>
                  </a:lnTo>
                  <a:lnTo>
                    <a:pt x="1979" y="433"/>
                  </a:lnTo>
                  <a:lnTo>
                    <a:pt x="1982" y="432"/>
                  </a:lnTo>
                  <a:lnTo>
                    <a:pt x="1986" y="431"/>
                  </a:lnTo>
                  <a:lnTo>
                    <a:pt x="1989" y="430"/>
                  </a:lnTo>
                  <a:lnTo>
                    <a:pt x="1992" y="429"/>
                  </a:lnTo>
                  <a:lnTo>
                    <a:pt x="1995" y="428"/>
                  </a:lnTo>
                  <a:lnTo>
                    <a:pt x="1999" y="426"/>
                  </a:lnTo>
                  <a:lnTo>
                    <a:pt x="2002" y="425"/>
                  </a:lnTo>
                  <a:lnTo>
                    <a:pt x="2005" y="424"/>
                  </a:lnTo>
                  <a:lnTo>
                    <a:pt x="2008" y="423"/>
                  </a:lnTo>
                  <a:lnTo>
                    <a:pt x="2012" y="421"/>
                  </a:lnTo>
                  <a:lnTo>
                    <a:pt x="2015" y="420"/>
                  </a:lnTo>
                  <a:lnTo>
                    <a:pt x="2018" y="419"/>
                  </a:lnTo>
                  <a:lnTo>
                    <a:pt x="2021" y="418"/>
                  </a:lnTo>
                  <a:lnTo>
                    <a:pt x="2025" y="416"/>
                  </a:lnTo>
                  <a:lnTo>
                    <a:pt x="2028" y="415"/>
                  </a:lnTo>
                  <a:lnTo>
                    <a:pt x="2031" y="413"/>
                  </a:lnTo>
                  <a:lnTo>
                    <a:pt x="2035" y="412"/>
                  </a:lnTo>
                  <a:lnTo>
                    <a:pt x="2038" y="410"/>
                  </a:lnTo>
                  <a:lnTo>
                    <a:pt x="2041" y="409"/>
                  </a:lnTo>
                  <a:lnTo>
                    <a:pt x="2044" y="407"/>
                  </a:lnTo>
                  <a:lnTo>
                    <a:pt x="2048" y="406"/>
                  </a:lnTo>
                  <a:lnTo>
                    <a:pt x="2051" y="404"/>
                  </a:lnTo>
                  <a:lnTo>
                    <a:pt x="2054" y="403"/>
                  </a:lnTo>
                  <a:lnTo>
                    <a:pt x="2057" y="401"/>
                  </a:lnTo>
                  <a:lnTo>
                    <a:pt x="2061" y="399"/>
                  </a:lnTo>
                  <a:lnTo>
                    <a:pt x="2064" y="398"/>
                  </a:lnTo>
                  <a:lnTo>
                    <a:pt x="2067" y="396"/>
                  </a:lnTo>
                  <a:lnTo>
                    <a:pt x="2070" y="395"/>
                  </a:lnTo>
                  <a:lnTo>
                    <a:pt x="2074" y="393"/>
                  </a:lnTo>
                  <a:lnTo>
                    <a:pt x="2077" y="391"/>
                  </a:lnTo>
                  <a:lnTo>
                    <a:pt x="2080" y="389"/>
                  </a:lnTo>
                  <a:lnTo>
                    <a:pt x="2083" y="388"/>
                  </a:lnTo>
                  <a:lnTo>
                    <a:pt x="2087" y="386"/>
                  </a:lnTo>
                  <a:lnTo>
                    <a:pt x="2090" y="384"/>
                  </a:lnTo>
                  <a:lnTo>
                    <a:pt x="2093" y="383"/>
                  </a:lnTo>
                  <a:lnTo>
                    <a:pt x="2096" y="381"/>
                  </a:lnTo>
                  <a:lnTo>
                    <a:pt x="2100" y="379"/>
                  </a:lnTo>
                  <a:lnTo>
                    <a:pt x="2103" y="378"/>
                  </a:lnTo>
                  <a:lnTo>
                    <a:pt x="2106" y="376"/>
                  </a:lnTo>
                  <a:lnTo>
                    <a:pt x="2110" y="374"/>
                  </a:lnTo>
                  <a:lnTo>
                    <a:pt x="2113" y="372"/>
                  </a:lnTo>
                  <a:lnTo>
                    <a:pt x="2116" y="371"/>
                  </a:lnTo>
                  <a:lnTo>
                    <a:pt x="2119" y="369"/>
                  </a:lnTo>
                  <a:lnTo>
                    <a:pt x="2123" y="367"/>
                  </a:lnTo>
                  <a:lnTo>
                    <a:pt x="2126" y="366"/>
                  </a:lnTo>
                  <a:lnTo>
                    <a:pt x="2129" y="364"/>
                  </a:lnTo>
                  <a:lnTo>
                    <a:pt x="2132" y="362"/>
                  </a:lnTo>
                  <a:lnTo>
                    <a:pt x="2136" y="361"/>
                  </a:lnTo>
                  <a:lnTo>
                    <a:pt x="2139" y="359"/>
                  </a:lnTo>
                  <a:lnTo>
                    <a:pt x="2142" y="357"/>
                  </a:lnTo>
                  <a:lnTo>
                    <a:pt x="2145" y="356"/>
                  </a:lnTo>
                  <a:lnTo>
                    <a:pt x="2149" y="354"/>
                  </a:lnTo>
                  <a:lnTo>
                    <a:pt x="2152" y="352"/>
                  </a:lnTo>
                  <a:lnTo>
                    <a:pt x="2155" y="351"/>
                  </a:lnTo>
                  <a:lnTo>
                    <a:pt x="2158" y="349"/>
                  </a:lnTo>
                  <a:lnTo>
                    <a:pt x="2162" y="347"/>
                  </a:lnTo>
                  <a:lnTo>
                    <a:pt x="2165" y="346"/>
                  </a:lnTo>
                  <a:lnTo>
                    <a:pt x="2168" y="344"/>
                  </a:lnTo>
                  <a:lnTo>
                    <a:pt x="2171" y="343"/>
                  </a:lnTo>
                  <a:lnTo>
                    <a:pt x="2175" y="341"/>
                  </a:lnTo>
                  <a:lnTo>
                    <a:pt x="2178" y="340"/>
                  </a:lnTo>
                  <a:lnTo>
                    <a:pt x="2181" y="338"/>
                  </a:lnTo>
                  <a:lnTo>
                    <a:pt x="2185" y="336"/>
                  </a:lnTo>
                  <a:lnTo>
                    <a:pt x="2188" y="335"/>
                  </a:lnTo>
                  <a:lnTo>
                    <a:pt x="2191" y="333"/>
                  </a:lnTo>
                  <a:lnTo>
                    <a:pt x="2194" y="332"/>
                  </a:lnTo>
                  <a:lnTo>
                    <a:pt x="2198" y="331"/>
                  </a:lnTo>
                  <a:lnTo>
                    <a:pt x="2201" y="329"/>
                  </a:lnTo>
                  <a:lnTo>
                    <a:pt x="2204" y="328"/>
                  </a:lnTo>
                  <a:lnTo>
                    <a:pt x="2207" y="326"/>
                  </a:lnTo>
                  <a:lnTo>
                    <a:pt x="2211" y="325"/>
                  </a:lnTo>
                  <a:lnTo>
                    <a:pt x="2214" y="324"/>
                  </a:lnTo>
                  <a:lnTo>
                    <a:pt x="2217" y="322"/>
                  </a:lnTo>
                  <a:lnTo>
                    <a:pt x="2220" y="321"/>
                  </a:lnTo>
                  <a:lnTo>
                    <a:pt x="2224" y="320"/>
                  </a:lnTo>
                  <a:lnTo>
                    <a:pt x="2227" y="318"/>
                  </a:lnTo>
                  <a:lnTo>
                    <a:pt x="2230" y="317"/>
                  </a:lnTo>
                  <a:lnTo>
                    <a:pt x="2233" y="316"/>
                  </a:lnTo>
                  <a:lnTo>
                    <a:pt x="2237" y="315"/>
                  </a:lnTo>
                  <a:lnTo>
                    <a:pt x="2240" y="314"/>
                  </a:lnTo>
                  <a:lnTo>
                    <a:pt x="2243" y="312"/>
                  </a:lnTo>
                  <a:lnTo>
                    <a:pt x="2247" y="311"/>
                  </a:lnTo>
                  <a:lnTo>
                    <a:pt x="2250" y="310"/>
                  </a:lnTo>
                  <a:lnTo>
                    <a:pt x="2253" y="309"/>
                  </a:lnTo>
                  <a:lnTo>
                    <a:pt x="2256" y="308"/>
                  </a:lnTo>
                  <a:lnTo>
                    <a:pt x="2260" y="307"/>
                  </a:lnTo>
                  <a:lnTo>
                    <a:pt x="2263" y="306"/>
                  </a:lnTo>
                  <a:lnTo>
                    <a:pt x="2266" y="305"/>
                  </a:lnTo>
                  <a:lnTo>
                    <a:pt x="2269" y="304"/>
                  </a:lnTo>
                  <a:lnTo>
                    <a:pt x="2273" y="303"/>
                  </a:lnTo>
                  <a:lnTo>
                    <a:pt x="2276" y="302"/>
                  </a:lnTo>
                  <a:lnTo>
                    <a:pt x="2279" y="301"/>
                  </a:lnTo>
                  <a:lnTo>
                    <a:pt x="2282" y="300"/>
                  </a:lnTo>
                  <a:lnTo>
                    <a:pt x="2286" y="299"/>
                  </a:lnTo>
                  <a:lnTo>
                    <a:pt x="2289" y="298"/>
                  </a:lnTo>
                  <a:lnTo>
                    <a:pt x="2292" y="297"/>
                  </a:lnTo>
                  <a:lnTo>
                    <a:pt x="2295" y="297"/>
                  </a:lnTo>
                  <a:lnTo>
                    <a:pt x="2299" y="296"/>
                  </a:lnTo>
                  <a:lnTo>
                    <a:pt x="2302" y="295"/>
                  </a:lnTo>
                  <a:lnTo>
                    <a:pt x="2305" y="294"/>
                  </a:lnTo>
                  <a:lnTo>
                    <a:pt x="2308" y="294"/>
                  </a:lnTo>
                  <a:lnTo>
                    <a:pt x="2312" y="293"/>
                  </a:lnTo>
                  <a:lnTo>
                    <a:pt x="2315" y="292"/>
                  </a:lnTo>
                  <a:lnTo>
                    <a:pt x="2318" y="292"/>
                  </a:lnTo>
                  <a:lnTo>
                    <a:pt x="2322" y="291"/>
                  </a:lnTo>
                  <a:lnTo>
                    <a:pt x="2325" y="291"/>
                  </a:lnTo>
                  <a:lnTo>
                    <a:pt x="2328" y="290"/>
                  </a:lnTo>
                  <a:lnTo>
                    <a:pt x="2331" y="290"/>
                  </a:lnTo>
                  <a:lnTo>
                    <a:pt x="2335" y="289"/>
                  </a:lnTo>
                  <a:lnTo>
                    <a:pt x="2338" y="289"/>
                  </a:lnTo>
                  <a:lnTo>
                    <a:pt x="2341" y="288"/>
                  </a:lnTo>
                  <a:lnTo>
                    <a:pt x="2344" y="288"/>
                  </a:lnTo>
                  <a:lnTo>
                    <a:pt x="2348" y="288"/>
                  </a:lnTo>
                  <a:lnTo>
                    <a:pt x="2351" y="287"/>
                  </a:lnTo>
                  <a:lnTo>
                    <a:pt x="2354" y="287"/>
                  </a:lnTo>
                  <a:lnTo>
                    <a:pt x="2357" y="287"/>
                  </a:lnTo>
                  <a:lnTo>
                    <a:pt x="2361" y="286"/>
                  </a:lnTo>
                  <a:lnTo>
                    <a:pt x="2364" y="286"/>
                  </a:lnTo>
                  <a:lnTo>
                    <a:pt x="2367" y="286"/>
                  </a:lnTo>
                  <a:lnTo>
                    <a:pt x="2370" y="286"/>
                  </a:lnTo>
                  <a:lnTo>
                    <a:pt x="2374" y="286"/>
                  </a:lnTo>
                  <a:lnTo>
                    <a:pt x="2377" y="286"/>
                  </a:lnTo>
                  <a:lnTo>
                    <a:pt x="2380" y="286"/>
                  </a:lnTo>
                  <a:lnTo>
                    <a:pt x="2383" y="286"/>
                  </a:lnTo>
                  <a:lnTo>
                    <a:pt x="2387" y="286"/>
                  </a:lnTo>
                  <a:lnTo>
                    <a:pt x="2390" y="286"/>
                  </a:lnTo>
                  <a:lnTo>
                    <a:pt x="2393" y="286"/>
                  </a:lnTo>
                  <a:lnTo>
                    <a:pt x="2397" y="286"/>
                  </a:lnTo>
                  <a:lnTo>
                    <a:pt x="2400" y="286"/>
                  </a:lnTo>
                  <a:lnTo>
                    <a:pt x="2403" y="286"/>
                  </a:lnTo>
                  <a:lnTo>
                    <a:pt x="2406" y="287"/>
                  </a:lnTo>
                  <a:lnTo>
                    <a:pt x="2410" y="287"/>
                  </a:lnTo>
                  <a:lnTo>
                    <a:pt x="2413" y="287"/>
                  </a:lnTo>
                  <a:lnTo>
                    <a:pt x="2416" y="287"/>
                  </a:lnTo>
                  <a:lnTo>
                    <a:pt x="2419" y="288"/>
                  </a:lnTo>
                  <a:lnTo>
                    <a:pt x="2423" y="288"/>
                  </a:lnTo>
                  <a:lnTo>
                    <a:pt x="2426" y="288"/>
                  </a:lnTo>
                  <a:lnTo>
                    <a:pt x="2429" y="288"/>
                  </a:lnTo>
                  <a:lnTo>
                    <a:pt x="2432" y="289"/>
                  </a:lnTo>
                  <a:lnTo>
                    <a:pt x="2436" y="289"/>
                  </a:lnTo>
                  <a:lnTo>
                    <a:pt x="2439" y="290"/>
                  </a:lnTo>
                  <a:lnTo>
                    <a:pt x="2442" y="290"/>
                  </a:lnTo>
                  <a:lnTo>
                    <a:pt x="2445" y="290"/>
                  </a:lnTo>
                  <a:lnTo>
                    <a:pt x="2449" y="291"/>
                  </a:lnTo>
                  <a:lnTo>
                    <a:pt x="2452" y="291"/>
                  </a:lnTo>
                  <a:lnTo>
                    <a:pt x="2455" y="292"/>
                  </a:lnTo>
                  <a:lnTo>
                    <a:pt x="2458" y="292"/>
                  </a:lnTo>
                  <a:lnTo>
                    <a:pt x="2462" y="293"/>
                  </a:lnTo>
                  <a:lnTo>
                    <a:pt x="2465" y="293"/>
                  </a:lnTo>
                  <a:lnTo>
                    <a:pt x="2468" y="294"/>
                  </a:lnTo>
                  <a:lnTo>
                    <a:pt x="2472" y="294"/>
                  </a:lnTo>
                  <a:lnTo>
                    <a:pt x="2475" y="295"/>
                  </a:lnTo>
                  <a:lnTo>
                    <a:pt x="2478" y="295"/>
                  </a:lnTo>
                  <a:lnTo>
                    <a:pt x="2481" y="296"/>
                  </a:lnTo>
                  <a:lnTo>
                    <a:pt x="2485" y="297"/>
                  </a:lnTo>
                  <a:lnTo>
                    <a:pt x="2488" y="297"/>
                  </a:lnTo>
                  <a:lnTo>
                    <a:pt x="2491" y="298"/>
                  </a:lnTo>
                  <a:lnTo>
                    <a:pt x="2494" y="298"/>
                  </a:lnTo>
                  <a:lnTo>
                    <a:pt x="2498" y="299"/>
                  </a:lnTo>
                  <a:lnTo>
                    <a:pt x="2501" y="299"/>
                  </a:lnTo>
                  <a:lnTo>
                    <a:pt x="2504" y="300"/>
                  </a:lnTo>
                  <a:lnTo>
                    <a:pt x="2507" y="300"/>
                  </a:lnTo>
                  <a:lnTo>
                    <a:pt x="2511" y="301"/>
                  </a:lnTo>
                  <a:lnTo>
                    <a:pt x="2514" y="301"/>
                  </a:lnTo>
                  <a:lnTo>
                    <a:pt x="2517" y="302"/>
                  </a:lnTo>
                  <a:lnTo>
                    <a:pt x="2520" y="302"/>
                  </a:lnTo>
                  <a:lnTo>
                    <a:pt x="2524" y="303"/>
                  </a:lnTo>
                  <a:lnTo>
                    <a:pt x="2527" y="303"/>
                  </a:lnTo>
                  <a:lnTo>
                    <a:pt x="2530" y="304"/>
                  </a:lnTo>
                  <a:lnTo>
                    <a:pt x="2533" y="304"/>
                  </a:lnTo>
                  <a:lnTo>
                    <a:pt x="2537" y="304"/>
                  </a:lnTo>
                  <a:lnTo>
                    <a:pt x="2540" y="305"/>
                  </a:lnTo>
                  <a:lnTo>
                    <a:pt x="2543" y="305"/>
                  </a:lnTo>
                  <a:lnTo>
                    <a:pt x="2547" y="305"/>
                  </a:lnTo>
                  <a:lnTo>
                    <a:pt x="2550" y="306"/>
                  </a:lnTo>
                  <a:lnTo>
                    <a:pt x="2553" y="306"/>
                  </a:lnTo>
                  <a:lnTo>
                    <a:pt x="2556" y="306"/>
                  </a:lnTo>
                  <a:lnTo>
                    <a:pt x="2560" y="307"/>
                  </a:lnTo>
                  <a:lnTo>
                    <a:pt x="2563" y="307"/>
                  </a:lnTo>
                  <a:lnTo>
                    <a:pt x="2566" y="307"/>
                  </a:lnTo>
                  <a:lnTo>
                    <a:pt x="2569" y="307"/>
                  </a:lnTo>
                  <a:lnTo>
                    <a:pt x="2573" y="307"/>
                  </a:lnTo>
                  <a:lnTo>
                    <a:pt x="2576" y="307"/>
                  </a:lnTo>
                  <a:lnTo>
                    <a:pt x="2579" y="308"/>
                  </a:lnTo>
                  <a:lnTo>
                    <a:pt x="2582" y="308"/>
                  </a:lnTo>
                  <a:lnTo>
                    <a:pt x="2586" y="308"/>
                  </a:lnTo>
                  <a:lnTo>
                    <a:pt x="2589" y="308"/>
                  </a:lnTo>
                  <a:lnTo>
                    <a:pt x="2592" y="308"/>
                  </a:lnTo>
                  <a:lnTo>
                    <a:pt x="2595" y="308"/>
                  </a:lnTo>
                  <a:lnTo>
                    <a:pt x="2599" y="308"/>
                  </a:lnTo>
                  <a:lnTo>
                    <a:pt x="2602" y="308"/>
                  </a:lnTo>
                  <a:lnTo>
                    <a:pt x="2605" y="308"/>
                  </a:lnTo>
                  <a:lnTo>
                    <a:pt x="2609" y="307"/>
                  </a:lnTo>
                  <a:lnTo>
                    <a:pt x="2612" y="307"/>
                  </a:lnTo>
                  <a:lnTo>
                    <a:pt x="2615" y="307"/>
                  </a:lnTo>
                  <a:lnTo>
                    <a:pt x="2618" y="307"/>
                  </a:lnTo>
                  <a:lnTo>
                    <a:pt x="2622" y="306"/>
                  </a:lnTo>
                  <a:lnTo>
                    <a:pt x="2625" y="306"/>
                  </a:lnTo>
                  <a:lnTo>
                    <a:pt x="2628" y="306"/>
                  </a:lnTo>
                  <a:lnTo>
                    <a:pt x="2631" y="305"/>
                  </a:lnTo>
                  <a:lnTo>
                    <a:pt x="2635" y="305"/>
                  </a:lnTo>
                  <a:lnTo>
                    <a:pt x="2638" y="305"/>
                  </a:lnTo>
                  <a:lnTo>
                    <a:pt x="2641" y="304"/>
                  </a:lnTo>
                  <a:lnTo>
                    <a:pt x="2644" y="304"/>
                  </a:lnTo>
                  <a:lnTo>
                    <a:pt x="2648" y="303"/>
                  </a:lnTo>
                  <a:lnTo>
                    <a:pt x="2651" y="303"/>
                  </a:lnTo>
                  <a:lnTo>
                    <a:pt x="2654" y="302"/>
                  </a:lnTo>
                  <a:lnTo>
                    <a:pt x="2657" y="302"/>
                  </a:lnTo>
                  <a:lnTo>
                    <a:pt x="2661" y="301"/>
                  </a:lnTo>
                  <a:lnTo>
                    <a:pt x="2664" y="301"/>
                  </a:lnTo>
                  <a:lnTo>
                    <a:pt x="2667" y="300"/>
                  </a:lnTo>
                  <a:lnTo>
                    <a:pt x="2670" y="300"/>
                  </a:lnTo>
                  <a:lnTo>
                    <a:pt x="2674" y="299"/>
                  </a:lnTo>
                  <a:lnTo>
                    <a:pt x="2677" y="299"/>
                  </a:lnTo>
                  <a:lnTo>
                    <a:pt x="2680" y="298"/>
                  </a:lnTo>
                  <a:lnTo>
                    <a:pt x="2684" y="297"/>
                  </a:lnTo>
                  <a:lnTo>
                    <a:pt x="2687" y="297"/>
                  </a:lnTo>
                  <a:lnTo>
                    <a:pt x="2690" y="296"/>
                  </a:lnTo>
                  <a:lnTo>
                    <a:pt x="2693" y="295"/>
                  </a:lnTo>
                  <a:lnTo>
                    <a:pt x="2697" y="295"/>
                  </a:lnTo>
                  <a:lnTo>
                    <a:pt x="2700" y="294"/>
                  </a:lnTo>
                  <a:lnTo>
                    <a:pt x="2703" y="293"/>
                  </a:lnTo>
                  <a:lnTo>
                    <a:pt x="2706" y="293"/>
                  </a:lnTo>
                  <a:lnTo>
                    <a:pt x="2710" y="292"/>
                  </a:lnTo>
                  <a:lnTo>
                    <a:pt x="2713" y="291"/>
                  </a:lnTo>
                  <a:lnTo>
                    <a:pt x="2716" y="290"/>
                  </a:lnTo>
                  <a:lnTo>
                    <a:pt x="2719" y="290"/>
                  </a:lnTo>
                  <a:lnTo>
                    <a:pt x="2723" y="289"/>
                  </a:lnTo>
                  <a:lnTo>
                    <a:pt x="2726" y="288"/>
                  </a:lnTo>
                  <a:lnTo>
                    <a:pt x="2729" y="288"/>
                  </a:lnTo>
                  <a:lnTo>
                    <a:pt x="2732" y="287"/>
                  </a:lnTo>
                  <a:lnTo>
                    <a:pt x="2736" y="286"/>
                  </a:lnTo>
                  <a:lnTo>
                    <a:pt x="2739" y="285"/>
                  </a:lnTo>
                  <a:lnTo>
                    <a:pt x="2742" y="285"/>
                  </a:lnTo>
                  <a:lnTo>
                    <a:pt x="2745" y="284"/>
                  </a:lnTo>
                  <a:lnTo>
                    <a:pt x="2749" y="283"/>
                  </a:lnTo>
                  <a:lnTo>
                    <a:pt x="2752" y="283"/>
                  </a:lnTo>
                  <a:lnTo>
                    <a:pt x="2755" y="282"/>
                  </a:lnTo>
                  <a:lnTo>
                    <a:pt x="2759" y="282"/>
                  </a:lnTo>
                  <a:lnTo>
                    <a:pt x="2762" y="281"/>
                  </a:lnTo>
                  <a:lnTo>
                    <a:pt x="2765" y="280"/>
                  </a:lnTo>
                  <a:lnTo>
                    <a:pt x="2768" y="280"/>
                  </a:lnTo>
                  <a:lnTo>
                    <a:pt x="2772" y="279"/>
                  </a:lnTo>
                  <a:lnTo>
                    <a:pt x="2775" y="279"/>
                  </a:lnTo>
                  <a:lnTo>
                    <a:pt x="2778" y="278"/>
                  </a:lnTo>
                  <a:lnTo>
                    <a:pt x="2781" y="277"/>
                  </a:lnTo>
                  <a:lnTo>
                    <a:pt x="2785" y="277"/>
                  </a:lnTo>
                  <a:lnTo>
                    <a:pt x="2788" y="276"/>
                  </a:lnTo>
                  <a:lnTo>
                    <a:pt x="2791" y="276"/>
                  </a:lnTo>
                  <a:lnTo>
                    <a:pt x="2794" y="275"/>
                  </a:lnTo>
                  <a:lnTo>
                    <a:pt x="2798" y="275"/>
                  </a:lnTo>
                  <a:lnTo>
                    <a:pt x="2801" y="274"/>
                  </a:lnTo>
                  <a:lnTo>
                    <a:pt x="2804" y="274"/>
                  </a:lnTo>
                  <a:lnTo>
                    <a:pt x="2807" y="273"/>
                  </a:lnTo>
                  <a:lnTo>
                    <a:pt x="2811" y="273"/>
                  </a:lnTo>
                  <a:lnTo>
                    <a:pt x="2814" y="273"/>
                  </a:lnTo>
                  <a:lnTo>
                    <a:pt x="2817" y="272"/>
                  </a:lnTo>
                  <a:lnTo>
                    <a:pt x="2820" y="272"/>
                  </a:lnTo>
                  <a:lnTo>
                    <a:pt x="2824" y="271"/>
                  </a:lnTo>
                  <a:lnTo>
                    <a:pt x="2827" y="271"/>
                  </a:lnTo>
                  <a:lnTo>
                    <a:pt x="2830" y="270"/>
                  </a:lnTo>
                  <a:lnTo>
                    <a:pt x="2834" y="270"/>
                  </a:lnTo>
                  <a:lnTo>
                    <a:pt x="2837" y="270"/>
                  </a:lnTo>
                  <a:lnTo>
                    <a:pt x="2840" y="269"/>
                  </a:lnTo>
                  <a:lnTo>
                    <a:pt x="2843" y="269"/>
                  </a:lnTo>
                  <a:lnTo>
                    <a:pt x="2847" y="269"/>
                  </a:lnTo>
                  <a:lnTo>
                    <a:pt x="2850" y="268"/>
                  </a:lnTo>
                  <a:lnTo>
                    <a:pt x="2853" y="268"/>
                  </a:lnTo>
                  <a:lnTo>
                    <a:pt x="2856" y="267"/>
                  </a:lnTo>
                  <a:lnTo>
                    <a:pt x="2860" y="267"/>
                  </a:lnTo>
                  <a:lnTo>
                    <a:pt x="2863" y="267"/>
                  </a:lnTo>
                  <a:lnTo>
                    <a:pt x="2866" y="266"/>
                  </a:lnTo>
                  <a:lnTo>
                    <a:pt x="2869" y="266"/>
                  </a:lnTo>
                  <a:lnTo>
                    <a:pt x="2873" y="265"/>
                  </a:lnTo>
                  <a:lnTo>
                    <a:pt x="2876" y="265"/>
                  </a:lnTo>
                  <a:lnTo>
                    <a:pt x="2879" y="264"/>
                  </a:lnTo>
                  <a:lnTo>
                    <a:pt x="2882" y="264"/>
                  </a:lnTo>
                  <a:lnTo>
                    <a:pt x="2886" y="263"/>
                  </a:lnTo>
                  <a:lnTo>
                    <a:pt x="2889" y="263"/>
                  </a:lnTo>
                  <a:lnTo>
                    <a:pt x="2892" y="262"/>
                  </a:lnTo>
                  <a:lnTo>
                    <a:pt x="2895" y="262"/>
                  </a:lnTo>
                  <a:lnTo>
                    <a:pt x="2899" y="261"/>
                  </a:lnTo>
                  <a:lnTo>
                    <a:pt x="2902" y="261"/>
                  </a:lnTo>
                  <a:lnTo>
                    <a:pt x="2905" y="260"/>
                  </a:lnTo>
                  <a:lnTo>
                    <a:pt x="2909" y="260"/>
                  </a:lnTo>
                  <a:lnTo>
                    <a:pt x="2912" y="259"/>
                  </a:lnTo>
                  <a:lnTo>
                    <a:pt x="2915" y="259"/>
                  </a:lnTo>
                  <a:lnTo>
                    <a:pt x="2918" y="258"/>
                  </a:lnTo>
                  <a:lnTo>
                    <a:pt x="2922" y="257"/>
                  </a:lnTo>
                  <a:lnTo>
                    <a:pt x="2925" y="257"/>
                  </a:lnTo>
                  <a:lnTo>
                    <a:pt x="2928" y="256"/>
                  </a:lnTo>
                  <a:lnTo>
                    <a:pt x="2931" y="255"/>
                  </a:lnTo>
                  <a:lnTo>
                    <a:pt x="2935" y="254"/>
                  </a:lnTo>
                  <a:lnTo>
                    <a:pt x="2938" y="254"/>
                  </a:lnTo>
                  <a:lnTo>
                    <a:pt x="2941" y="253"/>
                  </a:lnTo>
                  <a:lnTo>
                    <a:pt x="2944" y="252"/>
                  </a:lnTo>
                  <a:lnTo>
                    <a:pt x="2948" y="251"/>
                  </a:lnTo>
                  <a:lnTo>
                    <a:pt x="2951" y="250"/>
                  </a:lnTo>
                  <a:lnTo>
                    <a:pt x="2954" y="249"/>
                  </a:lnTo>
                  <a:lnTo>
                    <a:pt x="2957" y="248"/>
                  </a:lnTo>
                  <a:lnTo>
                    <a:pt x="2961" y="247"/>
                  </a:lnTo>
                  <a:lnTo>
                    <a:pt x="2964" y="246"/>
                  </a:lnTo>
                  <a:lnTo>
                    <a:pt x="2967" y="245"/>
                  </a:lnTo>
                  <a:lnTo>
                    <a:pt x="2971" y="244"/>
                  </a:lnTo>
                  <a:lnTo>
                    <a:pt x="2974" y="243"/>
                  </a:lnTo>
                  <a:lnTo>
                    <a:pt x="2977" y="242"/>
                  </a:lnTo>
                  <a:lnTo>
                    <a:pt x="2980" y="241"/>
                  </a:lnTo>
                  <a:lnTo>
                    <a:pt x="2984" y="239"/>
                  </a:lnTo>
                  <a:lnTo>
                    <a:pt x="2987" y="238"/>
                  </a:lnTo>
                  <a:lnTo>
                    <a:pt x="2990" y="237"/>
                  </a:lnTo>
                  <a:lnTo>
                    <a:pt x="2993" y="236"/>
                  </a:lnTo>
                  <a:lnTo>
                    <a:pt x="2997" y="234"/>
                  </a:lnTo>
                  <a:lnTo>
                    <a:pt x="3000" y="233"/>
                  </a:lnTo>
                  <a:lnTo>
                    <a:pt x="3003" y="232"/>
                  </a:lnTo>
                  <a:lnTo>
                    <a:pt x="3006" y="230"/>
                  </a:lnTo>
                  <a:lnTo>
                    <a:pt x="3010" y="229"/>
                  </a:lnTo>
                  <a:lnTo>
                    <a:pt x="3013" y="228"/>
                  </a:lnTo>
                  <a:lnTo>
                    <a:pt x="3016" y="226"/>
                  </a:lnTo>
                  <a:lnTo>
                    <a:pt x="3019" y="225"/>
                  </a:lnTo>
                  <a:lnTo>
                    <a:pt x="3023" y="223"/>
                  </a:lnTo>
                  <a:lnTo>
                    <a:pt x="3026" y="222"/>
                  </a:lnTo>
                  <a:lnTo>
                    <a:pt x="3029" y="220"/>
                  </a:lnTo>
                  <a:lnTo>
                    <a:pt x="3032" y="219"/>
                  </a:lnTo>
                  <a:lnTo>
                    <a:pt x="3036" y="217"/>
                  </a:lnTo>
                  <a:lnTo>
                    <a:pt x="3039" y="216"/>
                  </a:lnTo>
                  <a:lnTo>
                    <a:pt x="3042" y="214"/>
                  </a:lnTo>
                  <a:lnTo>
                    <a:pt x="3046" y="213"/>
                  </a:lnTo>
                  <a:lnTo>
                    <a:pt x="3049" y="211"/>
                  </a:lnTo>
                  <a:lnTo>
                    <a:pt x="3052" y="210"/>
                  </a:lnTo>
                  <a:lnTo>
                    <a:pt x="3055" y="208"/>
                  </a:lnTo>
                  <a:lnTo>
                    <a:pt x="3059" y="207"/>
                  </a:lnTo>
                  <a:lnTo>
                    <a:pt x="3062" y="205"/>
                  </a:lnTo>
                  <a:lnTo>
                    <a:pt x="3065" y="204"/>
                  </a:lnTo>
                  <a:lnTo>
                    <a:pt x="3068" y="202"/>
                  </a:lnTo>
                  <a:lnTo>
                    <a:pt x="3072" y="200"/>
                  </a:lnTo>
                  <a:lnTo>
                    <a:pt x="3075" y="199"/>
                  </a:lnTo>
                  <a:lnTo>
                    <a:pt x="3078" y="197"/>
                  </a:lnTo>
                  <a:lnTo>
                    <a:pt x="3081" y="196"/>
                  </a:lnTo>
                  <a:lnTo>
                    <a:pt x="3085" y="194"/>
                  </a:lnTo>
                  <a:lnTo>
                    <a:pt x="3088" y="193"/>
                  </a:lnTo>
                  <a:lnTo>
                    <a:pt x="3091" y="192"/>
                  </a:lnTo>
                  <a:lnTo>
                    <a:pt x="3094" y="190"/>
                  </a:lnTo>
                  <a:lnTo>
                    <a:pt x="3098" y="189"/>
                  </a:lnTo>
                  <a:lnTo>
                    <a:pt x="3101" y="187"/>
                  </a:lnTo>
                  <a:lnTo>
                    <a:pt x="3104" y="186"/>
                  </a:lnTo>
                  <a:lnTo>
                    <a:pt x="3107" y="185"/>
                  </a:lnTo>
                  <a:lnTo>
                    <a:pt x="3111" y="183"/>
                  </a:lnTo>
                  <a:lnTo>
                    <a:pt x="3114" y="182"/>
                  </a:lnTo>
                  <a:lnTo>
                    <a:pt x="3117" y="181"/>
                  </a:lnTo>
                  <a:lnTo>
                    <a:pt x="3121" y="179"/>
                  </a:lnTo>
                  <a:lnTo>
                    <a:pt x="3124" y="178"/>
                  </a:lnTo>
                  <a:lnTo>
                    <a:pt x="3127" y="177"/>
                  </a:lnTo>
                  <a:lnTo>
                    <a:pt x="3130" y="176"/>
                  </a:lnTo>
                  <a:lnTo>
                    <a:pt x="3134" y="175"/>
                  </a:lnTo>
                  <a:lnTo>
                    <a:pt x="3137" y="174"/>
                  </a:lnTo>
                  <a:lnTo>
                    <a:pt x="3140" y="172"/>
                  </a:lnTo>
                  <a:lnTo>
                    <a:pt x="3143" y="171"/>
                  </a:lnTo>
                  <a:lnTo>
                    <a:pt x="3147" y="170"/>
                  </a:lnTo>
                  <a:lnTo>
                    <a:pt x="3150" y="169"/>
                  </a:lnTo>
                  <a:lnTo>
                    <a:pt x="3153" y="168"/>
                  </a:lnTo>
                  <a:lnTo>
                    <a:pt x="3156" y="167"/>
                  </a:lnTo>
                  <a:lnTo>
                    <a:pt x="3160" y="166"/>
                  </a:lnTo>
                  <a:lnTo>
                    <a:pt x="3163" y="165"/>
                  </a:lnTo>
                  <a:lnTo>
                    <a:pt x="3166" y="165"/>
                  </a:lnTo>
                  <a:lnTo>
                    <a:pt x="3169" y="164"/>
                  </a:lnTo>
                  <a:lnTo>
                    <a:pt x="3173" y="163"/>
                  </a:lnTo>
                  <a:lnTo>
                    <a:pt x="3176" y="162"/>
                  </a:lnTo>
                  <a:lnTo>
                    <a:pt x="3179" y="161"/>
                  </a:lnTo>
                  <a:lnTo>
                    <a:pt x="3182" y="161"/>
                  </a:lnTo>
                  <a:lnTo>
                    <a:pt x="3186" y="160"/>
                  </a:lnTo>
                  <a:lnTo>
                    <a:pt x="3189" y="159"/>
                  </a:lnTo>
                  <a:lnTo>
                    <a:pt x="3192" y="159"/>
                  </a:lnTo>
                  <a:lnTo>
                    <a:pt x="3196" y="158"/>
                  </a:lnTo>
                  <a:lnTo>
                    <a:pt x="3199" y="157"/>
                  </a:lnTo>
                  <a:lnTo>
                    <a:pt x="3202" y="157"/>
                  </a:lnTo>
                  <a:lnTo>
                    <a:pt x="3205" y="156"/>
                  </a:lnTo>
                  <a:lnTo>
                    <a:pt x="3209" y="156"/>
                  </a:lnTo>
                  <a:lnTo>
                    <a:pt x="3212" y="155"/>
                  </a:lnTo>
                  <a:lnTo>
                    <a:pt x="3215" y="155"/>
                  </a:lnTo>
                  <a:lnTo>
                    <a:pt x="3218" y="154"/>
                  </a:lnTo>
                  <a:lnTo>
                    <a:pt x="3222" y="154"/>
                  </a:lnTo>
                  <a:lnTo>
                    <a:pt x="3225" y="153"/>
                  </a:lnTo>
                  <a:lnTo>
                    <a:pt x="3228" y="153"/>
                  </a:lnTo>
                  <a:lnTo>
                    <a:pt x="3231" y="152"/>
                  </a:lnTo>
                  <a:lnTo>
                    <a:pt x="3235" y="152"/>
                  </a:lnTo>
                  <a:lnTo>
                    <a:pt x="3238" y="152"/>
                  </a:lnTo>
                  <a:lnTo>
                    <a:pt x="3241" y="151"/>
                  </a:lnTo>
                  <a:lnTo>
                    <a:pt x="3244" y="151"/>
                  </a:lnTo>
                  <a:lnTo>
                    <a:pt x="3248" y="150"/>
                  </a:lnTo>
                  <a:lnTo>
                    <a:pt x="3251" y="150"/>
                  </a:lnTo>
                  <a:lnTo>
                    <a:pt x="3254" y="149"/>
                  </a:lnTo>
                  <a:lnTo>
                    <a:pt x="3257" y="149"/>
                  </a:lnTo>
                  <a:lnTo>
                    <a:pt x="3261" y="148"/>
                  </a:lnTo>
                  <a:lnTo>
                    <a:pt x="3264" y="148"/>
                  </a:lnTo>
                  <a:lnTo>
                    <a:pt x="3267" y="147"/>
                  </a:lnTo>
                  <a:lnTo>
                    <a:pt x="3271" y="147"/>
                  </a:lnTo>
                  <a:lnTo>
                    <a:pt x="3274" y="146"/>
                  </a:lnTo>
                  <a:lnTo>
                    <a:pt x="3277" y="146"/>
                  </a:lnTo>
                  <a:lnTo>
                    <a:pt x="3280" y="145"/>
                  </a:lnTo>
                  <a:lnTo>
                    <a:pt x="3284" y="145"/>
                  </a:lnTo>
                  <a:lnTo>
                    <a:pt x="3287" y="144"/>
                  </a:lnTo>
                  <a:lnTo>
                    <a:pt x="3290" y="144"/>
                  </a:lnTo>
                  <a:lnTo>
                    <a:pt x="3293" y="143"/>
                  </a:lnTo>
                  <a:lnTo>
                    <a:pt x="3297" y="143"/>
                  </a:lnTo>
                  <a:lnTo>
                    <a:pt x="3300" y="142"/>
                  </a:lnTo>
                  <a:lnTo>
                    <a:pt x="3303" y="141"/>
                  </a:lnTo>
                  <a:lnTo>
                    <a:pt x="3306" y="141"/>
                  </a:lnTo>
                  <a:lnTo>
                    <a:pt x="3310" y="140"/>
                  </a:lnTo>
                  <a:lnTo>
                    <a:pt x="3313" y="139"/>
                  </a:lnTo>
                  <a:lnTo>
                    <a:pt x="3316" y="139"/>
                  </a:lnTo>
                  <a:lnTo>
                    <a:pt x="3319" y="138"/>
                  </a:lnTo>
                  <a:lnTo>
                    <a:pt x="3323" y="137"/>
                  </a:lnTo>
                  <a:lnTo>
                    <a:pt x="3326" y="136"/>
                  </a:lnTo>
                  <a:lnTo>
                    <a:pt x="3329" y="136"/>
                  </a:lnTo>
                  <a:lnTo>
                    <a:pt x="3333" y="135"/>
                  </a:lnTo>
                  <a:lnTo>
                    <a:pt x="3336" y="134"/>
                  </a:lnTo>
                  <a:lnTo>
                    <a:pt x="3339" y="133"/>
                  </a:lnTo>
                  <a:lnTo>
                    <a:pt x="3342" y="132"/>
                  </a:lnTo>
                  <a:lnTo>
                    <a:pt x="3346" y="131"/>
                  </a:lnTo>
                  <a:lnTo>
                    <a:pt x="3349" y="130"/>
                  </a:lnTo>
                  <a:lnTo>
                    <a:pt x="3352" y="129"/>
                  </a:lnTo>
                  <a:lnTo>
                    <a:pt x="3355" y="128"/>
                  </a:lnTo>
                  <a:lnTo>
                    <a:pt x="3359" y="127"/>
                  </a:lnTo>
                  <a:lnTo>
                    <a:pt x="3362" y="126"/>
                  </a:lnTo>
                  <a:lnTo>
                    <a:pt x="3365" y="125"/>
                  </a:lnTo>
                  <a:lnTo>
                    <a:pt x="3368" y="124"/>
                  </a:lnTo>
                  <a:lnTo>
                    <a:pt x="3372" y="123"/>
                  </a:lnTo>
                  <a:lnTo>
                    <a:pt x="3375" y="122"/>
                  </a:lnTo>
                  <a:lnTo>
                    <a:pt x="3378" y="120"/>
                  </a:lnTo>
                  <a:lnTo>
                    <a:pt x="3381" y="119"/>
                  </a:lnTo>
                  <a:lnTo>
                    <a:pt x="3385" y="118"/>
                  </a:lnTo>
                  <a:lnTo>
                    <a:pt x="3388" y="117"/>
                  </a:lnTo>
                  <a:lnTo>
                    <a:pt x="3391" y="116"/>
                  </a:lnTo>
                  <a:lnTo>
                    <a:pt x="3394" y="114"/>
                  </a:lnTo>
                  <a:lnTo>
                    <a:pt x="3398" y="113"/>
                  </a:lnTo>
                  <a:lnTo>
                    <a:pt x="3401" y="112"/>
                  </a:lnTo>
                  <a:lnTo>
                    <a:pt x="3404" y="111"/>
                  </a:lnTo>
                  <a:lnTo>
                    <a:pt x="3408" y="110"/>
                  </a:lnTo>
                  <a:lnTo>
                    <a:pt x="3411" y="108"/>
                  </a:lnTo>
                  <a:lnTo>
                    <a:pt x="3414" y="107"/>
                  </a:lnTo>
                  <a:lnTo>
                    <a:pt x="3417" y="106"/>
                  </a:lnTo>
                  <a:lnTo>
                    <a:pt x="3421" y="104"/>
                  </a:lnTo>
                  <a:lnTo>
                    <a:pt x="3424" y="103"/>
                  </a:lnTo>
                  <a:lnTo>
                    <a:pt x="3427" y="102"/>
                  </a:lnTo>
                  <a:lnTo>
                    <a:pt x="3430" y="101"/>
                  </a:lnTo>
                  <a:lnTo>
                    <a:pt x="3434" y="99"/>
                  </a:lnTo>
                  <a:lnTo>
                    <a:pt x="3437" y="98"/>
                  </a:lnTo>
                  <a:lnTo>
                    <a:pt x="3440" y="97"/>
                  </a:lnTo>
                  <a:lnTo>
                    <a:pt x="3443" y="96"/>
                  </a:lnTo>
                  <a:lnTo>
                    <a:pt x="3447" y="94"/>
                  </a:lnTo>
                  <a:lnTo>
                    <a:pt x="3450" y="93"/>
                  </a:lnTo>
                  <a:lnTo>
                    <a:pt x="3453" y="92"/>
                  </a:lnTo>
                  <a:lnTo>
                    <a:pt x="3456" y="91"/>
                  </a:lnTo>
                  <a:lnTo>
                    <a:pt x="3460" y="89"/>
                  </a:lnTo>
                  <a:lnTo>
                    <a:pt x="3463" y="88"/>
                  </a:lnTo>
                  <a:lnTo>
                    <a:pt x="3466" y="87"/>
                  </a:lnTo>
                  <a:lnTo>
                    <a:pt x="3469" y="86"/>
                  </a:lnTo>
                  <a:lnTo>
                    <a:pt x="3473" y="85"/>
                  </a:lnTo>
                  <a:lnTo>
                    <a:pt x="3476" y="84"/>
                  </a:lnTo>
                  <a:lnTo>
                    <a:pt x="3479" y="82"/>
                  </a:lnTo>
                  <a:lnTo>
                    <a:pt x="3483" y="81"/>
                  </a:lnTo>
                  <a:lnTo>
                    <a:pt x="3486" y="80"/>
                  </a:lnTo>
                  <a:lnTo>
                    <a:pt x="3489" y="79"/>
                  </a:lnTo>
                  <a:lnTo>
                    <a:pt x="3492" y="78"/>
                  </a:lnTo>
                  <a:lnTo>
                    <a:pt x="3496" y="77"/>
                  </a:lnTo>
                  <a:lnTo>
                    <a:pt x="3499" y="76"/>
                  </a:lnTo>
                  <a:lnTo>
                    <a:pt x="3502" y="75"/>
                  </a:lnTo>
                  <a:lnTo>
                    <a:pt x="3505" y="74"/>
                  </a:lnTo>
                  <a:lnTo>
                    <a:pt x="3509" y="73"/>
                  </a:lnTo>
                  <a:lnTo>
                    <a:pt x="3512" y="72"/>
                  </a:lnTo>
                  <a:lnTo>
                    <a:pt x="3515" y="71"/>
                  </a:lnTo>
                  <a:lnTo>
                    <a:pt x="3518" y="70"/>
                  </a:lnTo>
                  <a:lnTo>
                    <a:pt x="3522" y="70"/>
                  </a:lnTo>
                  <a:lnTo>
                    <a:pt x="3525" y="69"/>
                  </a:lnTo>
                  <a:lnTo>
                    <a:pt x="3528" y="68"/>
                  </a:lnTo>
                  <a:lnTo>
                    <a:pt x="3531" y="67"/>
                  </a:lnTo>
                  <a:lnTo>
                    <a:pt x="3535" y="67"/>
                  </a:lnTo>
                  <a:lnTo>
                    <a:pt x="3538" y="66"/>
                  </a:lnTo>
                  <a:lnTo>
                    <a:pt x="3541" y="65"/>
                  </a:lnTo>
                  <a:lnTo>
                    <a:pt x="3544" y="64"/>
                  </a:lnTo>
                  <a:lnTo>
                    <a:pt x="3548" y="64"/>
                  </a:lnTo>
                  <a:lnTo>
                    <a:pt x="3551" y="63"/>
                  </a:lnTo>
                  <a:lnTo>
                    <a:pt x="3554" y="62"/>
                  </a:lnTo>
                  <a:lnTo>
                    <a:pt x="3558" y="62"/>
                  </a:lnTo>
                  <a:lnTo>
                    <a:pt x="3561" y="61"/>
                  </a:lnTo>
                  <a:lnTo>
                    <a:pt x="3564" y="61"/>
                  </a:lnTo>
                  <a:lnTo>
                    <a:pt x="3567" y="60"/>
                  </a:lnTo>
                  <a:lnTo>
                    <a:pt x="3571" y="60"/>
                  </a:lnTo>
                  <a:lnTo>
                    <a:pt x="3574" y="59"/>
                  </a:lnTo>
                  <a:lnTo>
                    <a:pt x="3577" y="59"/>
                  </a:lnTo>
                  <a:lnTo>
                    <a:pt x="3580" y="58"/>
                  </a:lnTo>
                  <a:lnTo>
                    <a:pt x="3584" y="57"/>
                  </a:lnTo>
                  <a:lnTo>
                    <a:pt x="3587" y="57"/>
                  </a:lnTo>
                  <a:lnTo>
                    <a:pt x="3590" y="57"/>
                  </a:lnTo>
                  <a:lnTo>
                    <a:pt x="3593" y="56"/>
                  </a:lnTo>
                  <a:lnTo>
                    <a:pt x="3597" y="56"/>
                  </a:lnTo>
                  <a:lnTo>
                    <a:pt x="3600" y="55"/>
                  </a:lnTo>
                  <a:lnTo>
                    <a:pt x="3603" y="55"/>
                  </a:lnTo>
                  <a:lnTo>
                    <a:pt x="3606" y="55"/>
                  </a:lnTo>
                  <a:lnTo>
                    <a:pt x="3610" y="54"/>
                  </a:lnTo>
                  <a:lnTo>
                    <a:pt x="3613" y="54"/>
                  </a:lnTo>
                  <a:lnTo>
                    <a:pt x="3616" y="53"/>
                  </a:lnTo>
                  <a:lnTo>
                    <a:pt x="3619" y="53"/>
                  </a:lnTo>
                  <a:lnTo>
                    <a:pt x="3623" y="53"/>
                  </a:lnTo>
                  <a:lnTo>
                    <a:pt x="3626" y="52"/>
                  </a:lnTo>
                  <a:lnTo>
                    <a:pt x="3629" y="52"/>
                  </a:lnTo>
                  <a:lnTo>
                    <a:pt x="3633" y="52"/>
                  </a:lnTo>
                  <a:lnTo>
                    <a:pt x="3636" y="51"/>
                  </a:lnTo>
                  <a:lnTo>
                    <a:pt x="3639" y="51"/>
                  </a:lnTo>
                  <a:lnTo>
                    <a:pt x="3642" y="51"/>
                  </a:lnTo>
                  <a:lnTo>
                    <a:pt x="3646" y="50"/>
                  </a:lnTo>
                  <a:lnTo>
                    <a:pt x="3649" y="50"/>
                  </a:lnTo>
                  <a:lnTo>
                    <a:pt x="3652" y="50"/>
                  </a:lnTo>
                  <a:lnTo>
                    <a:pt x="3655" y="49"/>
                  </a:lnTo>
                  <a:lnTo>
                    <a:pt x="3659" y="49"/>
                  </a:lnTo>
                  <a:lnTo>
                    <a:pt x="3662" y="48"/>
                  </a:lnTo>
                  <a:lnTo>
                    <a:pt x="3665" y="48"/>
                  </a:lnTo>
                  <a:lnTo>
                    <a:pt x="3668" y="48"/>
                  </a:lnTo>
                  <a:lnTo>
                    <a:pt x="3672" y="47"/>
                  </a:lnTo>
                  <a:lnTo>
                    <a:pt x="3675" y="47"/>
                  </a:lnTo>
                  <a:lnTo>
                    <a:pt x="3678" y="47"/>
                  </a:lnTo>
                  <a:lnTo>
                    <a:pt x="3681" y="46"/>
                  </a:lnTo>
                  <a:lnTo>
                    <a:pt x="3685" y="46"/>
                  </a:lnTo>
                  <a:lnTo>
                    <a:pt x="3688" y="46"/>
                  </a:lnTo>
                  <a:lnTo>
                    <a:pt x="3691" y="45"/>
                  </a:lnTo>
                  <a:lnTo>
                    <a:pt x="3695" y="45"/>
                  </a:lnTo>
                  <a:lnTo>
                    <a:pt x="3698" y="45"/>
                  </a:lnTo>
                  <a:lnTo>
                    <a:pt x="3701" y="44"/>
                  </a:lnTo>
                  <a:lnTo>
                    <a:pt x="3704" y="44"/>
                  </a:lnTo>
                  <a:lnTo>
                    <a:pt x="3708" y="44"/>
                  </a:lnTo>
                  <a:lnTo>
                    <a:pt x="3711" y="43"/>
                  </a:lnTo>
                  <a:lnTo>
                    <a:pt x="3714" y="43"/>
                  </a:lnTo>
                  <a:lnTo>
                    <a:pt x="3717" y="43"/>
                  </a:lnTo>
                  <a:lnTo>
                    <a:pt x="3721" y="42"/>
                  </a:lnTo>
                  <a:lnTo>
                    <a:pt x="3724" y="42"/>
                  </a:lnTo>
                  <a:lnTo>
                    <a:pt x="3727" y="42"/>
                  </a:lnTo>
                  <a:lnTo>
                    <a:pt x="3730" y="41"/>
                  </a:lnTo>
                  <a:lnTo>
                    <a:pt x="3734" y="41"/>
                  </a:lnTo>
                  <a:lnTo>
                    <a:pt x="3737" y="41"/>
                  </a:lnTo>
                  <a:lnTo>
                    <a:pt x="3740" y="40"/>
                  </a:lnTo>
                  <a:lnTo>
                    <a:pt x="3743" y="40"/>
                  </a:lnTo>
                  <a:lnTo>
                    <a:pt x="3747" y="40"/>
                  </a:lnTo>
                  <a:lnTo>
                    <a:pt x="3750" y="39"/>
                  </a:lnTo>
                  <a:lnTo>
                    <a:pt x="3753" y="39"/>
                  </a:lnTo>
                  <a:lnTo>
                    <a:pt x="3756" y="39"/>
                  </a:lnTo>
                  <a:lnTo>
                    <a:pt x="3760" y="39"/>
                  </a:lnTo>
                  <a:lnTo>
                    <a:pt x="3763" y="38"/>
                  </a:lnTo>
                  <a:lnTo>
                    <a:pt x="3766" y="38"/>
                  </a:lnTo>
                  <a:lnTo>
                    <a:pt x="3770" y="38"/>
                  </a:lnTo>
                  <a:lnTo>
                    <a:pt x="3773" y="37"/>
                  </a:lnTo>
                  <a:lnTo>
                    <a:pt x="3776" y="37"/>
                  </a:lnTo>
                  <a:lnTo>
                    <a:pt x="3779" y="37"/>
                  </a:lnTo>
                  <a:lnTo>
                    <a:pt x="3783" y="36"/>
                  </a:lnTo>
                  <a:lnTo>
                    <a:pt x="3786" y="36"/>
                  </a:lnTo>
                  <a:lnTo>
                    <a:pt x="3789" y="36"/>
                  </a:lnTo>
                  <a:lnTo>
                    <a:pt x="3792" y="36"/>
                  </a:lnTo>
                  <a:lnTo>
                    <a:pt x="3796" y="35"/>
                  </a:lnTo>
                  <a:lnTo>
                    <a:pt x="3799" y="35"/>
                  </a:lnTo>
                  <a:lnTo>
                    <a:pt x="3802" y="35"/>
                  </a:lnTo>
                  <a:lnTo>
                    <a:pt x="3805" y="34"/>
                  </a:lnTo>
                  <a:lnTo>
                    <a:pt x="3809" y="34"/>
                  </a:lnTo>
                  <a:lnTo>
                    <a:pt x="3812" y="34"/>
                  </a:lnTo>
                  <a:lnTo>
                    <a:pt x="3815" y="34"/>
                  </a:lnTo>
                  <a:lnTo>
                    <a:pt x="3818" y="33"/>
                  </a:lnTo>
                  <a:lnTo>
                    <a:pt x="3822" y="33"/>
                  </a:lnTo>
                  <a:lnTo>
                    <a:pt x="3825" y="33"/>
                  </a:lnTo>
                  <a:lnTo>
                    <a:pt x="3828" y="33"/>
                  </a:lnTo>
                  <a:lnTo>
                    <a:pt x="3831" y="32"/>
                  </a:lnTo>
                  <a:lnTo>
                    <a:pt x="3835" y="32"/>
                  </a:lnTo>
                  <a:lnTo>
                    <a:pt x="3838" y="32"/>
                  </a:lnTo>
                  <a:lnTo>
                    <a:pt x="3841" y="32"/>
                  </a:lnTo>
                  <a:lnTo>
                    <a:pt x="3845" y="31"/>
                  </a:lnTo>
                  <a:lnTo>
                    <a:pt x="3848" y="31"/>
                  </a:lnTo>
                  <a:lnTo>
                    <a:pt x="3851" y="31"/>
                  </a:lnTo>
                  <a:lnTo>
                    <a:pt x="3854" y="30"/>
                  </a:lnTo>
                  <a:lnTo>
                    <a:pt x="3858" y="30"/>
                  </a:lnTo>
                  <a:lnTo>
                    <a:pt x="3861" y="30"/>
                  </a:lnTo>
                  <a:lnTo>
                    <a:pt x="3864" y="30"/>
                  </a:lnTo>
                  <a:lnTo>
                    <a:pt x="3867" y="29"/>
                  </a:lnTo>
                  <a:lnTo>
                    <a:pt x="3871" y="29"/>
                  </a:lnTo>
                  <a:lnTo>
                    <a:pt x="3874" y="29"/>
                  </a:lnTo>
                  <a:lnTo>
                    <a:pt x="3877" y="29"/>
                  </a:lnTo>
                  <a:lnTo>
                    <a:pt x="3880" y="28"/>
                  </a:lnTo>
                  <a:lnTo>
                    <a:pt x="3884" y="28"/>
                  </a:lnTo>
                  <a:lnTo>
                    <a:pt x="3887" y="28"/>
                  </a:lnTo>
                  <a:lnTo>
                    <a:pt x="3890" y="27"/>
                  </a:lnTo>
                  <a:lnTo>
                    <a:pt x="3893" y="27"/>
                  </a:lnTo>
                  <a:lnTo>
                    <a:pt x="3897" y="27"/>
                  </a:lnTo>
                  <a:lnTo>
                    <a:pt x="3900" y="26"/>
                  </a:lnTo>
                  <a:lnTo>
                    <a:pt x="3903" y="26"/>
                  </a:lnTo>
                  <a:lnTo>
                    <a:pt x="3906" y="26"/>
                  </a:lnTo>
                  <a:lnTo>
                    <a:pt x="3910" y="25"/>
                  </a:lnTo>
                  <a:lnTo>
                    <a:pt x="3913" y="25"/>
                  </a:lnTo>
                  <a:lnTo>
                    <a:pt x="3916" y="25"/>
                  </a:lnTo>
                  <a:lnTo>
                    <a:pt x="3920" y="24"/>
                  </a:lnTo>
                  <a:lnTo>
                    <a:pt x="3923" y="24"/>
                  </a:lnTo>
                  <a:lnTo>
                    <a:pt x="3926" y="23"/>
                  </a:lnTo>
                  <a:lnTo>
                    <a:pt x="3929" y="23"/>
                  </a:lnTo>
                  <a:lnTo>
                    <a:pt x="3933" y="23"/>
                  </a:lnTo>
                  <a:lnTo>
                    <a:pt x="3936" y="22"/>
                  </a:lnTo>
                  <a:lnTo>
                    <a:pt x="3939" y="22"/>
                  </a:lnTo>
                  <a:lnTo>
                    <a:pt x="3942" y="21"/>
                  </a:lnTo>
                  <a:lnTo>
                    <a:pt x="3946" y="21"/>
                  </a:lnTo>
                  <a:lnTo>
                    <a:pt x="3949" y="21"/>
                  </a:lnTo>
                  <a:lnTo>
                    <a:pt x="3952" y="20"/>
                  </a:lnTo>
                  <a:lnTo>
                    <a:pt x="3955" y="20"/>
                  </a:lnTo>
                  <a:lnTo>
                    <a:pt x="3959" y="19"/>
                  </a:lnTo>
                  <a:lnTo>
                    <a:pt x="3962" y="19"/>
                  </a:lnTo>
                  <a:lnTo>
                    <a:pt x="3965" y="18"/>
                  </a:lnTo>
                  <a:lnTo>
                    <a:pt x="3968" y="18"/>
                  </a:lnTo>
                  <a:lnTo>
                    <a:pt x="3972" y="17"/>
                  </a:lnTo>
                  <a:lnTo>
                    <a:pt x="3975" y="17"/>
                  </a:lnTo>
                  <a:lnTo>
                    <a:pt x="3978" y="16"/>
                  </a:lnTo>
                  <a:lnTo>
                    <a:pt x="3981" y="16"/>
                  </a:lnTo>
                  <a:lnTo>
                    <a:pt x="3985" y="16"/>
                  </a:lnTo>
                  <a:lnTo>
                    <a:pt x="3988" y="15"/>
                  </a:lnTo>
                  <a:lnTo>
                    <a:pt x="3991" y="15"/>
                  </a:lnTo>
                  <a:lnTo>
                    <a:pt x="3995" y="14"/>
                  </a:lnTo>
                  <a:lnTo>
                    <a:pt x="3998" y="14"/>
                  </a:lnTo>
                  <a:lnTo>
                    <a:pt x="4001" y="13"/>
                  </a:lnTo>
                  <a:lnTo>
                    <a:pt x="4004" y="13"/>
                  </a:lnTo>
                  <a:lnTo>
                    <a:pt x="4008" y="12"/>
                  </a:lnTo>
                  <a:lnTo>
                    <a:pt x="4011" y="12"/>
                  </a:lnTo>
                  <a:lnTo>
                    <a:pt x="4014" y="11"/>
                  </a:lnTo>
                  <a:lnTo>
                    <a:pt x="4017" y="11"/>
                  </a:lnTo>
                  <a:lnTo>
                    <a:pt x="4021" y="10"/>
                  </a:lnTo>
                  <a:lnTo>
                    <a:pt x="4024" y="10"/>
                  </a:lnTo>
                  <a:lnTo>
                    <a:pt x="4027" y="10"/>
                  </a:lnTo>
                  <a:lnTo>
                    <a:pt x="4030" y="9"/>
                  </a:lnTo>
                  <a:lnTo>
                    <a:pt x="4034" y="9"/>
                  </a:lnTo>
                  <a:lnTo>
                    <a:pt x="4037" y="8"/>
                  </a:lnTo>
                  <a:lnTo>
                    <a:pt x="4040" y="8"/>
                  </a:lnTo>
                  <a:lnTo>
                    <a:pt x="4043" y="7"/>
                  </a:lnTo>
                  <a:lnTo>
                    <a:pt x="4047" y="7"/>
                  </a:lnTo>
                  <a:lnTo>
                    <a:pt x="4050" y="7"/>
                  </a:lnTo>
                  <a:lnTo>
                    <a:pt x="4053" y="6"/>
                  </a:lnTo>
                  <a:lnTo>
                    <a:pt x="4057" y="6"/>
                  </a:lnTo>
                  <a:lnTo>
                    <a:pt x="4060" y="5"/>
                  </a:lnTo>
                  <a:lnTo>
                    <a:pt x="4063" y="5"/>
                  </a:lnTo>
                  <a:lnTo>
                    <a:pt x="4066" y="5"/>
                  </a:lnTo>
                  <a:lnTo>
                    <a:pt x="4070" y="4"/>
                  </a:lnTo>
                  <a:lnTo>
                    <a:pt x="4073" y="4"/>
                  </a:lnTo>
                  <a:lnTo>
                    <a:pt x="4076" y="4"/>
                  </a:lnTo>
                  <a:lnTo>
                    <a:pt x="4079" y="3"/>
                  </a:lnTo>
                  <a:lnTo>
                    <a:pt x="4083" y="3"/>
                  </a:lnTo>
                  <a:lnTo>
                    <a:pt x="4086" y="3"/>
                  </a:lnTo>
                  <a:lnTo>
                    <a:pt x="4089" y="3"/>
                  </a:lnTo>
                  <a:lnTo>
                    <a:pt x="4092" y="2"/>
                  </a:lnTo>
                  <a:lnTo>
                    <a:pt x="4096" y="2"/>
                  </a:lnTo>
                  <a:lnTo>
                    <a:pt x="4099" y="2"/>
                  </a:lnTo>
                  <a:lnTo>
                    <a:pt x="4102" y="2"/>
                  </a:lnTo>
                  <a:lnTo>
                    <a:pt x="4105" y="2"/>
                  </a:lnTo>
                  <a:lnTo>
                    <a:pt x="4109" y="1"/>
                  </a:lnTo>
                  <a:lnTo>
                    <a:pt x="4112" y="1"/>
                  </a:lnTo>
                  <a:lnTo>
                    <a:pt x="4115" y="1"/>
                  </a:lnTo>
                  <a:lnTo>
                    <a:pt x="4118" y="1"/>
                  </a:lnTo>
                  <a:lnTo>
                    <a:pt x="4122" y="1"/>
                  </a:lnTo>
                  <a:lnTo>
                    <a:pt x="4125" y="1"/>
                  </a:lnTo>
                  <a:lnTo>
                    <a:pt x="4128" y="1"/>
                  </a:lnTo>
                  <a:lnTo>
                    <a:pt x="4132" y="0"/>
                  </a:lnTo>
                  <a:lnTo>
                    <a:pt x="4135" y="0"/>
                  </a:lnTo>
                  <a:lnTo>
                    <a:pt x="4138" y="0"/>
                  </a:lnTo>
                  <a:lnTo>
                    <a:pt x="4141" y="0"/>
                  </a:lnTo>
                  <a:lnTo>
                    <a:pt x="4145" y="0"/>
                  </a:lnTo>
                  <a:lnTo>
                    <a:pt x="4148" y="0"/>
                  </a:lnTo>
                  <a:lnTo>
                    <a:pt x="4151" y="0"/>
                  </a:lnTo>
                  <a:lnTo>
                    <a:pt x="4154" y="0"/>
                  </a:lnTo>
                  <a:lnTo>
                    <a:pt x="4158" y="0"/>
                  </a:lnTo>
                  <a:lnTo>
                    <a:pt x="4161" y="0"/>
                  </a:lnTo>
                  <a:lnTo>
                    <a:pt x="4164" y="0"/>
                  </a:lnTo>
                  <a:lnTo>
                    <a:pt x="4167" y="0"/>
                  </a:lnTo>
                  <a:lnTo>
                    <a:pt x="4171" y="0"/>
                  </a:lnTo>
                  <a:lnTo>
                    <a:pt x="4174" y="0"/>
                  </a:lnTo>
                  <a:lnTo>
                    <a:pt x="4177" y="0"/>
                  </a:lnTo>
                  <a:lnTo>
                    <a:pt x="4180" y="0"/>
                  </a:lnTo>
                  <a:lnTo>
                    <a:pt x="4184" y="0"/>
                  </a:lnTo>
                  <a:lnTo>
                    <a:pt x="4187" y="0"/>
                  </a:lnTo>
                  <a:lnTo>
                    <a:pt x="4190" y="0"/>
                  </a:lnTo>
                  <a:lnTo>
                    <a:pt x="4193" y="0"/>
                  </a:lnTo>
                  <a:lnTo>
                    <a:pt x="4197" y="0"/>
                  </a:lnTo>
                  <a:lnTo>
                    <a:pt x="4200" y="0"/>
                  </a:lnTo>
                  <a:lnTo>
                    <a:pt x="4203" y="1"/>
                  </a:lnTo>
                  <a:lnTo>
                    <a:pt x="4207" y="1"/>
                  </a:lnTo>
                  <a:lnTo>
                    <a:pt x="4210" y="1"/>
                  </a:lnTo>
                  <a:lnTo>
                    <a:pt x="4213" y="1"/>
                  </a:lnTo>
                  <a:lnTo>
                    <a:pt x="4216" y="1"/>
                  </a:lnTo>
                  <a:lnTo>
                    <a:pt x="4220" y="1"/>
                  </a:lnTo>
                  <a:lnTo>
                    <a:pt x="4223" y="1"/>
                  </a:lnTo>
                  <a:lnTo>
                    <a:pt x="4226" y="1"/>
                  </a:lnTo>
                  <a:lnTo>
                    <a:pt x="4229" y="1"/>
                  </a:lnTo>
                  <a:lnTo>
                    <a:pt x="4233" y="1"/>
                  </a:lnTo>
                  <a:lnTo>
                    <a:pt x="4236" y="1"/>
                  </a:lnTo>
                  <a:lnTo>
                    <a:pt x="4239" y="1"/>
                  </a:lnTo>
                  <a:lnTo>
                    <a:pt x="4242" y="2"/>
                  </a:lnTo>
                  <a:lnTo>
                    <a:pt x="4246" y="2"/>
                  </a:lnTo>
                  <a:lnTo>
                    <a:pt x="4249" y="2"/>
                  </a:lnTo>
                  <a:lnTo>
                    <a:pt x="4252" y="2"/>
                  </a:lnTo>
                  <a:lnTo>
                    <a:pt x="4255" y="2"/>
                  </a:lnTo>
                  <a:lnTo>
                    <a:pt x="4259" y="2"/>
                  </a:lnTo>
                  <a:lnTo>
                    <a:pt x="4262" y="3"/>
                  </a:lnTo>
                  <a:lnTo>
                    <a:pt x="4265" y="3"/>
                  </a:lnTo>
                  <a:lnTo>
                    <a:pt x="4268" y="3"/>
                  </a:lnTo>
                  <a:lnTo>
                    <a:pt x="4272" y="3"/>
                  </a:lnTo>
                  <a:lnTo>
                    <a:pt x="4275" y="3"/>
                  </a:lnTo>
                  <a:lnTo>
                    <a:pt x="4278" y="4"/>
                  </a:lnTo>
                  <a:lnTo>
                    <a:pt x="4282" y="4"/>
                  </a:lnTo>
                  <a:lnTo>
                    <a:pt x="4285" y="4"/>
                  </a:lnTo>
                  <a:lnTo>
                    <a:pt x="4288" y="4"/>
                  </a:lnTo>
                  <a:lnTo>
                    <a:pt x="4291" y="4"/>
                  </a:lnTo>
                  <a:lnTo>
                    <a:pt x="4295" y="5"/>
                  </a:lnTo>
                  <a:lnTo>
                    <a:pt x="4298" y="5"/>
                  </a:lnTo>
                  <a:lnTo>
                    <a:pt x="4301" y="5"/>
                  </a:lnTo>
                  <a:lnTo>
                    <a:pt x="4304" y="5"/>
                  </a:lnTo>
                  <a:lnTo>
                    <a:pt x="4308" y="6"/>
                  </a:lnTo>
                  <a:lnTo>
                    <a:pt x="4311" y="6"/>
                  </a:lnTo>
                  <a:lnTo>
                    <a:pt x="4314" y="6"/>
                  </a:lnTo>
                  <a:lnTo>
                    <a:pt x="4317" y="6"/>
                  </a:lnTo>
                  <a:lnTo>
                    <a:pt x="4321" y="7"/>
                  </a:lnTo>
                  <a:lnTo>
                    <a:pt x="4324" y="7"/>
                  </a:lnTo>
                  <a:lnTo>
                    <a:pt x="4327" y="7"/>
                  </a:lnTo>
                  <a:lnTo>
                    <a:pt x="4330" y="8"/>
                  </a:lnTo>
                  <a:lnTo>
                    <a:pt x="4334" y="8"/>
                  </a:lnTo>
                  <a:lnTo>
                    <a:pt x="4337" y="9"/>
                  </a:lnTo>
                  <a:lnTo>
                    <a:pt x="4340" y="9"/>
                  </a:lnTo>
                  <a:lnTo>
                    <a:pt x="4343" y="9"/>
                  </a:lnTo>
                  <a:lnTo>
                    <a:pt x="4347" y="10"/>
                  </a:lnTo>
                  <a:lnTo>
                    <a:pt x="4350" y="10"/>
                  </a:lnTo>
                  <a:lnTo>
                    <a:pt x="4353" y="11"/>
                  </a:lnTo>
                  <a:lnTo>
                    <a:pt x="4357" y="11"/>
                  </a:lnTo>
                  <a:lnTo>
                    <a:pt x="4360" y="12"/>
                  </a:lnTo>
                  <a:lnTo>
                    <a:pt x="4363" y="12"/>
                  </a:lnTo>
                  <a:lnTo>
                    <a:pt x="4366" y="13"/>
                  </a:lnTo>
                  <a:lnTo>
                    <a:pt x="4370" y="14"/>
                  </a:lnTo>
                  <a:lnTo>
                    <a:pt x="4373" y="14"/>
                  </a:lnTo>
                  <a:lnTo>
                    <a:pt x="4376" y="15"/>
                  </a:lnTo>
                  <a:lnTo>
                    <a:pt x="4379" y="15"/>
                  </a:lnTo>
                  <a:lnTo>
                    <a:pt x="4383" y="16"/>
                  </a:lnTo>
                  <a:lnTo>
                    <a:pt x="4386" y="17"/>
                  </a:lnTo>
                  <a:lnTo>
                    <a:pt x="4389" y="17"/>
                  </a:lnTo>
                  <a:lnTo>
                    <a:pt x="4392" y="18"/>
                  </a:lnTo>
                  <a:lnTo>
                    <a:pt x="4396" y="19"/>
                  </a:lnTo>
                  <a:lnTo>
                    <a:pt x="4399" y="19"/>
                  </a:lnTo>
                  <a:lnTo>
                    <a:pt x="4402" y="20"/>
                  </a:lnTo>
                  <a:lnTo>
                    <a:pt x="4405" y="21"/>
                  </a:lnTo>
                  <a:lnTo>
                    <a:pt x="4409" y="22"/>
                  </a:lnTo>
                  <a:lnTo>
                    <a:pt x="4412" y="23"/>
                  </a:lnTo>
                  <a:lnTo>
                    <a:pt x="4415" y="24"/>
                  </a:lnTo>
                  <a:lnTo>
                    <a:pt x="4419" y="25"/>
                  </a:lnTo>
                  <a:lnTo>
                    <a:pt x="4422" y="25"/>
                  </a:lnTo>
                  <a:lnTo>
                    <a:pt x="4425" y="26"/>
                  </a:lnTo>
                  <a:lnTo>
                    <a:pt x="4428" y="27"/>
                  </a:lnTo>
                  <a:lnTo>
                    <a:pt x="4432" y="28"/>
                  </a:lnTo>
                  <a:lnTo>
                    <a:pt x="4435" y="29"/>
                  </a:lnTo>
                  <a:lnTo>
                    <a:pt x="4438" y="30"/>
                  </a:lnTo>
                  <a:lnTo>
                    <a:pt x="4441" y="31"/>
                  </a:lnTo>
                  <a:lnTo>
                    <a:pt x="4445" y="32"/>
                  </a:lnTo>
                  <a:lnTo>
                    <a:pt x="4448" y="33"/>
                  </a:lnTo>
                  <a:lnTo>
                    <a:pt x="4451" y="34"/>
                  </a:lnTo>
                  <a:lnTo>
                    <a:pt x="4454" y="36"/>
                  </a:lnTo>
                  <a:lnTo>
                    <a:pt x="4458" y="37"/>
                  </a:lnTo>
                  <a:lnTo>
                    <a:pt x="4461" y="38"/>
                  </a:lnTo>
                  <a:lnTo>
                    <a:pt x="4464" y="39"/>
                  </a:lnTo>
                  <a:lnTo>
                    <a:pt x="4467" y="40"/>
                  </a:lnTo>
                  <a:lnTo>
                    <a:pt x="4471" y="41"/>
                  </a:lnTo>
                  <a:lnTo>
                    <a:pt x="4474" y="42"/>
                  </a:lnTo>
                  <a:lnTo>
                    <a:pt x="4477" y="43"/>
                  </a:lnTo>
                  <a:lnTo>
                    <a:pt x="4480" y="45"/>
                  </a:lnTo>
                  <a:lnTo>
                    <a:pt x="4484" y="46"/>
                  </a:lnTo>
                  <a:lnTo>
                    <a:pt x="4487" y="47"/>
                  </a:lnTo>
                  <a:lnTo>
                    <a:pt x="4490" y="48"/>
                  </a:lnTo>
                  <a:lnTo>
                    <a:pt x="4494" y="49"/>
                  </a:lnTo>
                  <a:lnTo>
                    <a:pt x="4497" y="51"/>
                  </a:lnTo>
                  <a:lnTo>
                    <a:pt x="4500" y="52"/>
                  </a:lnTo>
                  <a:lnTo>
                    <a:pt x="4503" y="53"/>
                  </a:lnTo>
                  <a:lnTo>
                    <a:pt x="4507" y="54"/>
                  </a:lnTo>
                  <a:lnTo>
                    <a:pt x="4510" y="56"/>
                  </a:lnTo>
                  <a:lnTo>
                    <a:pt x="4513" y="57"/>
                  </a:lnTo>
                  <a:lnTo>
                    <a:pt x="4516" y="58"/>
                  </a:lnTo>
                  <a:lnTo>
                    <a:pt x="4520" y="59"/>
                  </a:lnTo>
                  <a:lnTo>
                    <a:pt x="4523" y="61"/>
                  </a:lnTo>
                  <a:lnTo>
                    <a:pt x="4526" y="62"/>
                  </a:lnTo>
                  <a:lnTo>
                    <a:pt x="4529" y="63"/>
                  </a:lnTo>
                  <a:lnTo>
                    <a:pt x="4533" y="64"/>
                  </a:lnTo>
                  <a:lnTo>
                    <a:pt x="4536" y="66"/>
                  </a:lnTo>
                  <a:lnTo>
                    <a:pt x="4539" y="67"/>
                  </a:lnTo>
                  <a:lnTo>
                    <a:pt x="4542" y="68"/>
                  </a:lnTo>
                  <a:lnTo>
                    <a:pt x="4546" y="69"/>
                  </a:lnTo>
                  <a:lnTo>
                    <a:pt x="4549" y="71"/>
                  </a:lnTo>
                  <a:lnTo>
                    <a:pt x="4552" y="72"/>
                  </a:lnTo>
                  <a:lnTo>
                    <a:pt x="4555" y="73"/>
                  </a:lnTo>
                  <a:lnTo>
                    <a:pt x="4559" y="74"/>
                  </a:lnTo>
                  <a:lnTo>
                    <a:pt x="4562" y="76"/>
                  </a:lnTo>
                  <a:lnTo>
                    <a:pt x="4565" y="77"/>
                  </a:lnTo>
                  <a:lnTo>
                    <a:pt x="4569" y="78"/>
                  </a:lnTo>
                  <a:lnTo>
                    <a:pt x="4572" y="79"/>
                  </a:lnTo>
                  <a:lnTo>
                    <a:pt x="4575" y="80"/>
                  </a:lnTo>
                  <a:lnTo>
                    <a:pt x="4578" y="81"/>
                  </a:lnTo>
                  <a:lnTo>
                    <a:pt x="4582" y="82"/>
                  </a:lnTo>
                  <a:lnTo>
                    <a:pt x="4585" y="83"/>
                  </a:lnTo>
                  <a:lnTo>
                    <a:pt x="4588" y="85"/>
                  </a:lnTo>
                  <a:lnTo>
                    <a:pt x="4591" y="86"/>
                  </a:lnTo>
                  <a:lnTo>
                    <a:pt x="4595" y="87"/>
                  </a:lnTo>
                  <a:lnTo>
                    <a:pt x="4598" y="88"/>
                  </a:lnTo>
                  <a:lnTo>
                    <a:pt x="4601" y="89"/>
                  </a:lnTo>
                  <a:lnTo>
                    <a:pt x="4604" y="90"/>
                  </a:lnTo>
                  <a:lnTo>
                    <a:pt x="4608" y="91"/>
                  </a:lnTo>
                  <a:lnTo>
                    <a:pt x="4611" y="92"/>
                  </a:lnTo>
                  <a:lnTo>
                    <a:pt x="4614" y="93"/>
                  </a:lnTo>
                  <a:lnTo>
                    <a:pt x="4617" y="94"/>
                  </a:lnTo>
                  <a:lnTo>
                    <a:pt x="4621" y="95"/>
                  </a:lnTo>
                  <a:lnTo>
                    <a:pt x="4624" y="96"/>
                  </a:lnTo>
                  <a:lnTo>
                    <a:pt x="4627" y="96"/>
                  </a:lnTo>
                  <a:lnTo>
                    <a:pt x="4630" y="97"/>
                  </a:lnTo>
                  <a:lnTo>
                    <a:pt x="4634" y="98"/>
                  </a:lnTo>
                  <a:lnTo>
                    <a:pt x="4637" y="99"/>
                  </a:lnTo>
                  <a:lnTo>
                    <a:pt x="4640" y="100"/>
                  </a:lnTo>
                  <a:lnTo>
                    <a:pt x="4644" y="101"/>
                  </a:lnTo>
                  <a:lnTo>
                    <a:pt x="4647" y="102"/>
                  </a:lnTo>
                  <a:lnTo>
                    <a:pt x="4650" y="102"/>
                  </a:lnTo>
                  <a:lnTo>
                    <a:pt x="4653" y="103"/>
                  </a:lnTo>
                  <a:lnTo>
                    <a:pt x="4657" y="104"/>
                  </a:lnTo>
                  <a:lnTo>
                    <a:pt x="4660" y="105"/>
                  </a:lnTo>
                  <a:lnTo>
                    <a:pt x="4663" y="105"/>
                  </a:lnTo>
                  <a:lnTo>
                    <a:pt x="4666" y="106"/>
                  </a:lnTo>
                  <a:lnTo>
                    <a:pt x="4670" y="107"/>
                  </a:lnTo>
                  <a:lnTo>
                    <a:pt x="4673" y="107"/>
                  </a:lnTo>
                  <a:lnTo>
                    <a:pt x="4676" y="108"/>
                  </a:lnTo>
                  <a:lnTo>
                    <a:pt x="4679" y="109"/>
                  </a:lnTo>
                  <a:lnTo>
                    <a:pt x="4683" y="109"/>
                  </a:lnTo>
                  <a:lnTo>
                    <a:pt x="4686" y="110"/>
                  </a:lnTo>
                  <a:lnTo>
                    <a:pt x="4689" y="110"/>
                  </a:lnTo>
                  <a:lnTo>
                    <a:pt x="4692" y="111"/>
                  </a:lnTo>
                  <a:lnTo>
                    <a:pt x="4696" y="112"/>
                  </a:lnTo>
                  <a:lnTo>
                    <a:pt x="4699" y="112"/>
                  </a:lnTo>
                  <a:lnTo>
                    <a:pt x="4702" y="113"/>
                  </a:lnTo>
                  <a:lnTo>
                    <a:pt x="4705" y="113"/>
                  </a:lnTo>
                  <a:lnTo>
                    <a:pt x="4709" y="114"/>
                  </a:lnTo>
                  <a:lnTo>
                    <a:pt x="4712" y="114"/>
                  </a:lnTo>
                  <a:lnTo>
                    <a:pt x="4715" y="115"/>
                  </a:lnTo>
                  <a:lnTo>
                    <a:pt x="4719" y="115"/>
                  </a:lnTo>
                  <a:lnTo>
                    <a:pt x="4722" y="116"/>
                  </a:lnTo>
                  <a:lnTo>
                    <a:pt x="4725" y="116"/>
                  </a:lnTo>
                  <a:lnTo>
                    <a:pt x="4728" y="117"/>
                  </a:lnTo>
                  <a:lnTo>
                    <a:pt x="4732" y="117"/>
                  </a:lnTo>
                  <a:lnTo>
                    <a:pt x="4735" y="118"/>
                  </a:lnTo>
                  <a:lnTo>
                    <a:pt x="4738" y="118"/>
                  </a:lnTo>
                  <a:lnTo>
                    <a:pt x="4741" y="118"/>
                  </a:lnTo>
                  <a:lnTo>
                    <a:pt x="4745" y="119"/>
                  </a:lnTo>
                  <a:lnTo>
                    <a:pt x="4748" y="119"/>
                  </a:lnTo>
                  <a:lnTo>
                    <a:pt x="4751" y="120"/>
                  </a:lnTo>
                  <a:lnTo>
                    <a:pt x="4754" y="120"/>
                  </a:lnTo>
                  <a:lnTo>
                    <a:pt x="4758" y="121"/>
                  </a:lnTo>
                  <a:lnTo>
                    <a:pt x="4761" y="121"/>
                  </a:lnTo>
                  <a:lnTo>
                    <a:pt x="4764" y="121"/>
                  </a:lnTo>
                  <a:lnTo>
                    <a:pt x="4767" y="122"/>
                  </a:lnTo>
                  <a:lnTo>
                    <a:pt x="4771" y="122"/>
                  </a:lnTo>
                  <a:lnTo>
                    <a:pt x="4774" y="122"/>
                  </a:lnTo>
                  <a:lnTo>
                    <a:pt x="4777" y="123"/>
                  </a:lnTo>
                  <a:lnTo>
                    <a:pt x="4781" y="123"/>
                  </a:lnTo>
                  <a:lnTo>
                    <a:pt x="4784" y="124"/>
                  </a:lnTo>
                  <a:lnTo>
                    <a:pt x="4787" y="124"/>
                  </a:lnTo>
                  <a:lnTo>
                    <a:pt x="4790" y="125"/>
                  </a:lnTo>
                  <a:lnTo>
                    <a:pt x="4794" y="125"/>
                  </a:lnTo>
                  <a:lnTo>
                    <a:pt x="4797" y="125"/>
                  </a:lnTo>
                  <a:lnTo>
                    <a:pt x="4800" y="126"/>
                  </a:lnTo>
                  <a:lnTo>
                    <a:pt x="4803" y="126"/>
                  </a:lnTo>
                  <a:lnTo>
                    <a:pt x="4807" y="127"/>
                  </a:lnTo>
                  <a:lnTo>
                    <a:pt x="4810" y="127"/>
                  </a:lnTo>
                  <a:lnTo>
                    <a:pt x="4813" y="127"/>
                  </a:lnTo>
                  <a:lnTo>
                    <a:pt x="4816" y="128"/>
                  </a:lnTo>
                  <a:lnTo>
                    <a:pt x="4820" y="128"/>
                  </a:lnTo>
                  <a:lnTo>
                    <a:pt x="4823" y="129"/>
                  </a:lnTo>
                  <a:lnTo>
                    <a:pt x="4826" y="129"/>
                  </a:lnTo>
                  <a:lnTo>
                    <a:pt x="4829" y="130"/>
                  </a:lnTo>
                  <a:lnTo>
                    <a:pt x="4833" y="130"/>
                  </a:lnTo>
                  <a:lnTo>
                    <a:pt x="4836" y="131"/>
                  </a:lnTo>
                  <a:lnTo>
                    <a:pt x="4839" y="131"/>
                  </a:lnTo>
                  <a:lnTo>
                    <a:pt x="4842" y="132"/>
                  </a:lnTo>
                  <a:lnTo>
                    <a:pt x="4846" y="132"/>
                  </a:lnTo>
                  <a:lnTo>
                    <a:pt x="4849" y="133"/>
                  </a:lnTo>
                  <a:lnTo>
                    <a:pt x="4852" y="134"/>
                  </a:lnTo>
                  <a:lnTo>
                    <a:pt x="4856" y="134"/>
                  </a:lnTo>
                  <a:lnTo>
                    <a:pt x="4859" y="135"/>
                  </a:lnTo>
                  <a:lnTo>
                    <a:pt x="4862" y="135"/>
                  </a:lnTo>
                  <a:lnTo>
                    <a:pt x="4865" y="136"/>
                  </a:lnTo>
                  <a:lnTo>
                    <a:pt x="4869" y="137"/>
                  </a:lnTo>
                  <a:lnTo>
                    <a:pt x="4872" y="137"/>
                  </a:lnTo>
                  <a:lnTo>
                    <a:pt x="4875" y="138"/>
                  </a:lnTo>
                  <a:lnTo>
                    <a:pt x="4878" y="139"/>
                  </a:lnTo>
                  <a:lnTo>
                    <a:pt x="4882" y="139"/>
                  </a:lnTo>
                  <a:lnTo>
                    <a:pt x="4885" y="140"/>
                  </a:lnTo>
                  <a:lnTo>
                    <a:pt x="4888" y="141"/>
                  </a:lnTo>
                  <a:lnTo>
                    <a:pt x="4891" y="142"/>
                  </a:lnTo>
                  <a:lnTo>
                    <a:pt x="4895" y="142"/>
                  </a:lnTo>
                  <a:lnTo>
                    <a:pt x="4898" y="143"/>
                  </a:lnTo>
                  <a:lnTo>
                    <a:pt x="4901" y="144"/>
                  </a:lnTo>
                  <a:lnTo>
                    <a:pt x="4904" y="145"/>
                  </a:lnTo>
                  <a:lnTo>
                    <a:pt x="4908" y="146"/>
                  </a:lnTo>
                  <a:lnTo>
                    <a:pt x="4911" y="147"/>
                  </a:lnTo>
                  <a:lnTo>
                    <a:pt x="4914" y="148"/>
                  </a:lnTo>
                  <a:lnTo>
                    <a:pt x="4917" y="149"/>
                  </a:lnTo>
                  <a:lnTo>
                    <a:pt x="4921" y="150"/>
                  </a:lnTo>
                  <a:lnTo>
                    <a:pt x="4924" y="150"/>
                  </a:lnTo>
                  <a:lnTo>
                    <a:pt x="4927" y="151"/>
                  </a:lnTo>
                  <a:lnTo>
                    <a:pt x="4931" y="152"/>
                  </a:lnTo>
                  <a:lnTo>
                    <a:pt x="4934" y="153"/>
                  </a:lnTo>
                  <a:lnTo>
                    <a:pt x="4937" y="154"/>
                  </a:lnTo>
                  <a:lnTo>
                    <a:pt x="4940" y="155"/>
                  </a:lnTo>
                  <a:lnTo>
                    <a:pt x="4944" y="156"/>
                  </a:lnTo>
                  <a:lnTo>
                    <a:pt x="4947" y="157"/>
                  </a:lnTo>
                  <a:lnTo>
                    <a:pt x="4950" y="158"/>
                  </a:lnTo>
                  <a:lnTo>
                    <a:pt x="4953" y="159"/>
                  </a:lnTo>
                  <a:lnTo>
                    <a:pt x="4957" y="161"/>
                  </a:lnTo>
                  <a:lnTo>
                    <a:pt x="4960" y="162"/>
                  </a:lnTo>
                  <a:lnTo>
                    <a:pt x="4963" y="163"/>
                  </a:lnTo>
                  <a:lnTo>
                    <a:pt x="4966" y="164"/>
                  </a:lnTo>
                  <a:lnTo>
                    <a:pt x="4970" y="165"/>
                  </a:lnTo>
                  <a:lnTo>
                    <a:pt x="4973" y="166"/>
                  </a:lnTo>
                  <a:lnTo>
                    <a:pt x="4976" y="167"/>
                  </a:lnTo>
                  <a:lnTo>
                    <a:pt x="4979" y="168"/>
                  </a:lnTo>
                  <a:lnTo>
                    <a:pt x="4983" y="169"/>
                  </a:lnTo>
                  <a:lnTo>
                    <a:pt x="4986" y="170"/>
                  </a:lnTo>
                  <a:lnTo>
                    <a:pt x="4989" y="171"/>
                  </a:lnTo>
                  <a:lnTo>
                    <a:pt x="4992" y="172"/>
                  </a:lnTo>
                  <a:lnTo>
                    <a:pt x="4996" y="173"/>
                  </a:lnTo>
                  <a:lnTo>
                    <a:pt x="4999" y="174"/>
                  </a:lnTo>
                  <a:lnTo>
                    <a:pt x="5002" y="175"/>
                  </a:lnTo>
                  <a:lnTo>
                    <a:pt x="5006" y="176"/>
                  </a:lnTo>
                  <a:lnTo>
                    <a:pt x="5009" y="177"/>
                  </a:lnTo>
                  <a:lnTo>
                    <a:pt x="5012" y="178"/>
                  </a:lnTo>
                  <a:lnTo>
                    <a:pt x="5015" y="179"/>
                  </a:lnTo>
                  <a:lnTo>
                    <a:pt x="5019" y="180"/>
                  </a:lnTo>
                  <a:lnTo>
                    <a:pt x="5022" y="181"/>
                  </a:lnTo>
                  <a:lnTo>
                    <a:pt x="5025" y="182"/>
                  </a:lnTo>
                  <a:lnTo>
                    <a:pt x="5028" y="183"/>
                  </a:lnTo>
                  <a:lnTo>
                    <a:pt x="5032" y="184"/>
                  </a:lnTo>
                  <a:lnTo>
                    <a:pt x="5035" y="185"/>
                  </a:lnTo>
                  <a:lnTo>
                    <a:pt x="5038" y="186"/>
                  </a:lnTo>
                  <a:lnTo>
                    <a:pt x="5041" y="186"/>
                  </a:lnTo>
                  <a:lnTo>
                    <a:pt x="5045" y="187"/>
                  </a:lnTo>
                  <a:lnTo>
                    <a:pt x="5048" y="188"/>
                  </a:lnTo>
                  <a:lnTo>
                    <a:pt x="5051" y="189"/>
                  </a:lnTo>
                  <a:lnTo>
                    <a:pt x="5054" y="189"/>
                  </a:lnTo>
                  <a:lnTo>
                    <a:pt x="5058" y="190"/>
                  </a:lnTo>
                  <a:lnTo>
                    <a:pt x="5061" y="191"/>
                  </a:lnTo>
                  <a:lnTo>
                    <a:pt x="5064" y="192"/>
                  </a:lnTo>
                  <a:lnTo>
                    <a:pt x="5067" y="192"/>
                  </a:lnTo>
                  <a:lnTo>
                    <a:pt x="5071" y="193"/>
                  </a:lnTo>
                  <a:lnTo>
                    <a:pt x="5074" y="193"/>
                  </a:lnTo>
                  <a:lnTo>
                    <a:pt x="5077" y="194"/>
                  </a:lnTo>
                  <a:lnTo>
                    <a:pt x="5081" y="195"/>
                  </a:lnTo>
                  <a:lnTo>
                    <a:pt x="5084" y="195"/>
                  </a:lnTo>
                  <a:lnTo>
                    <a:pt x="5087" y="196"/>
                  </a:lnTo>
                  <a:lnTo>
                    <a:pt x="5090" y="196"/>
                  </a:lnTo>
                  <a:lnTo>
                    <a:pt x="5094" y="197"/>
                  </a:lnTo>
                  <a:lnTo>
                    <a:pt x="5097" y="197"/>
                  </a:lnTo>
                  <a:lnTo>
                    <a:pt x="5100" y="197"/>
                  </a:lnTo>
                  <a:lnTo>
                    <a:pt x="5103" y="198"/>
                  </a:lnTo>
                  <a:lnTo>
                    <a:pt x="5107" y="198"/>
                  </a:lnTo>
                  <a:lnTo>
                    <a:pt x="5110" y="199"/>
                  </a:lnTo>
                  <a:lnTo>
                    <a:pt x="5113" y="199"/>
                  </a:lnTo>
                  <a:lnTo>
                    <a:pt x="5116" y="199"/>
                  </a:lnTo>
                  <a:lnTo>
                    <a:pt x="5120" y="200"/>
                  </a:lnTo>
                  <a:lnTo>
                    <a:pt x="5123" y="200"/>
                  </a:lnTo>
                  <a:lnTo>
                    <a:pt x="5126" y="201"/>
                  </a:lnTo>
                  <a:lnTo>
                    <a:pt x="5129" y="201"/>
                  </a:lnTo>
                  <a:lnTo>
                    <a:pt x="5133" y="201"/>
                  </a:lnTo>
                  <a:lnTo>
                    <a:pt x="5136" y="202"/>
                  </a:lnTo>
                  <a:lnTo>
                    <a:pt x="5139" y="202"/>
                  </a:lnTo>
                  <a:lnTo>
                    <a:pt x="5143" y="202"/>
                  </a:lnTo>
                  <a:lnTo>
                    <a:pt x="5146" y="203"/>
                  </a:lnTo>
                  <a:lnTo>
                    <a:pt x="5149" y="203"/>
                  </a:lnTo>
                  <a:lnTo>
                    <a:pt x="5152" y="203"/>
                  </a:lnTo>
                  <a:lnTo>
                    <a:pt x="5156" y="204"/>
                  </a:lnTo>
                  <a:lnTo>
                    <a:pt x="5159" y="204"/>
                  </a:lnTo>
                  <a:lnTo>
                    <a:pt x="5162" y="204"/>
                  </a:lnTo>
                  <a:lnTo>
                    <a:pt x="5165" y="205"/>
                  </a:lnTo>
                  <a:lnTo>
                    <a:pt x="5169" y="205"/>
                  </a:lnTo>
                  <a:lnTo>
                    <a:pt x="5172" y="205"/>
                  </a:lnTo>
                  <a:lnTo>
                    <a:pt x="5175" y="206"/>
                  </a:lnTo>
                  <a:lnTo>
                    <a:pt x="5178" y="206"/>
                  </a:lnTo>
                  <a:lnTo>
                    <a:pt x="5182" y="207"/>
                  </a:lnTo>
                  <a:lnTo>
                    <a:pt x="5185" y="207"/>
                  </a:lnTo>
                  <a:lnTo>
                    <a:pt x="5188" y="207"/>
                  </a:lnTo>
                  <a:lnTo>
                    <a:pt x="5191" y="208"/>
                  </a:lnTo>
                  <a:lnTo>
                    <a:pt x="5195" y="208"/>
                  </a:lnTo>
                  <a:lnTo>
                    <a:pt x="5198" y="209"/>
                  </a:lnTo>
                  <a:lnTo>
                    <a:pt x="5201" y="209"/>
                  </a:lnTo>
                  <a:lnTo>
                    <a:pt x="5204" y="210"/>
                  </a:lnTo>
                  <a:lnTo>
                    <a:pt x="5208" y="210"/>
                  </a:lnTo>
                  <a:lnTo>
                    <a:pt x="5211" y="211"/>
                  </a:lnTo>
                  <a:lnTo>
                    <a:pt x="5214" y="211"/>
                  </a:lnTo>
                  <a:lnTo>
                    <a:pt x="5218" y="212"/>
                  </a:lnTo>
                  <a:lnTo>
                    <a:pt x="5221" y="212"/>
                  </a:lnTo>
                  <a:lnTo>
                    <a:pt x="5224" y="213"/>
                  </a:lnTo>
                  <a:lnTo>
                    <a:pt x="5227" y="214"/>
                  </a:lnTo>
                  <a:lnTo>
                    <a:pt x="5231" y="214"/>
                  </a:lnTo>
                  <a:lnTo>
                    <a:pt x="5234" y="215"/>
                  </a:lnTo>
                  <a:lnTo>
                    <a:pt x="5237" y="216"/>
                  </a:lnTo>
                  <a:lnTo>
                    <a:pt x="5240" y="216"/>
                  </a:lnTo>
                  <a:lnTo>
                    <a:pt x="5244" y="217"/>
                  </a:lnTo>
                  <a:lnTo>
                    <a:pt x="5247" y="218"/>
                  </a:lnTo>
                  <a:lnTo>
                    <a:pt x="5250" y="219"/>
                  </a:lnTo>
                  <a:lnTo>
                    <a:pt x="5253" y="219"/>
                  </a:lnTo>
                  <a:lnTo>
                    <a:pt x="5257" y="220"/>
                  </a:lnTo>
                  <a:lnTo>
                    <a:pt x="5260" y="221"/>
                  </a:lnTo>
                  <a:lnTo>
                    <a:pt x="5263" y="222"/>
                  </a:lnTo>
                  <a:lnTo>
                    <a:pt x="5266" y="223"/>
                  </a:lnTo>
                  <a:lnTo>
                    <a:pt x="5270" y="223"/>
                  </a:lnTo>
                  <a:lnTo>
                    <a:pt x="5273" y="224"/>
                  </a:lnTo>
                  <a:lnTo>
                    <a:pt x="5276" y="225"/>
                  </a:lnTo>
                  <a:lnTo>
                    <a:pt x="5279" y="226"/>
                  </a:lnTo>
                  <a:lnTo>
                    <a:pt x="5283" y="227"/>
                  </a:lnTo>
                  <a:lnTo>
                    <a:pt x="5286" y="228"/>
                  </a:lnTo>
                  <a:lnTo>
                    <a:pt x="5289" y="228"/>
                  </a:lnTo>
                  <a:lnTo>
                    <a:pt x="5293" y="229"/>
                  </a:lnTo>
                  <a:lnTo>
                    <a:pt x="5296" y="230"/>
                  </a:lnTo>
                  <a:lnTo>
                    <a:pt x="5299" y="231"/>
                  </a:lnTo>
                  <a:lnTo>
                    <a:pt x="5302" y="232"/>
                  </a:lnTo>
                  <a:lnTo>
                    <a:pt x="5306" y="233"/>
                  </a:lnTo>
                  <a:lnTo>
                    <a:pt x="5309" y="233"/>
                  </a:lnTo>
                  <a:lnTo>
                    <a:pt x="5312" y="234"/>
                  </a:lnTo>
                  <a:lnTo>
                    <a:pt x="5315" y="235"/>
                  </a:lnTo>
                  <a:lnTo>
                    <a:pt x="5319" y="236"/>
                  </a:lnTo>
                  <a:lnTo>
                    <a:pt x="5322" y="237"/>
                  </a:lnTo>
                  <a:lnTo>
                    <a:pt x="5325" y="238"/>
                  </a:lnTo>
                  <a:lnTo>
                    <a:pt x="5328" y="238"/>
                  </a:lnTo>
                  <a:lnTo>
                    <a:pt x="5332" y="239"/>
                  </a:lnTo>
                  <a:lnTo>
                    <a:pt x="5335" y="240"/>
                  </a:lnTo>
                  <a:lnTo>
                    <a:pt x="5338" y="241"/>
                  </a:lnTo>
                  <a:lnTo>
                    <a:pt x="5341" y="242"/>
                  </a:lnTo>
                  <a:lnTo>
                    <a:pt x="5345" y="242"/>
                  </a:lnTo>
                  <a:lnTo>
                    <a:pt x="5348" y="243"/>
                  </a:lnTo>
                  <a:lnTo>
                    <a:pt x="5351" y="244"/>
                  </a:lnTo>
                  <a:lnTo>
                    <a:pt x="5354" y="244"/>
                  </a:lnTo>
                  <a:lnTo>
                    <a:pt x="5358" y="245"/>
                  </a:lnTo>
                  <a:lnTo>
                    <a:pt x="5361" y="246"/>
                  </a:lnTo>
                  <a:lnTo>
                    <a:pt x="5364" y="246"/>
                  </a:lnTo>
                  <a:lnTo>
                    <a:pt x="5368" y="247"/>
                  </a:lnTo>
                  <a:lnTo>
                    <a:pt x="5371" y="248"/>
                  </a:lnTo>
                  <a:lnTo>
                    <a:pt x="5374" y="248"/>
                  </a:lnTo>
                  <a:lnTo>
                    <a:pt x="5377" y="249"/>
                  </a:lnTo>
                  <a:lnTo>
                    <a:pt x="5381" y="250"/>
                  </a:lnTo>
                  <a:lnTo>
                    <a:pt x="5384" y="250"/>
                  </a:lnTo>
                  <a:lnTo>
                    <a:pt x="5387" y="251"/>
                  </a:lnTo>
                  <a:lnTo>
                    <a:pt x="5390" y="251"/>
                  </a:lnTo>
                  <a:lnTo>
                    <a:pt x="5394" y="252"/>
                  </a:lnTo>
                  <a:lnTo>
                    <a:pt x="5397" y="252"/>
                  </a:lnTo>
                  <a:lnTo>
                    <a:pt x="5400" y="252"/>
                  </a:lnTo>
                  <a:lnTo>
                    <a:pt x="5403" y="253"/>
                  </a:lnTo>
                  <a:lnTo>
                    <a:pt x="5407" y="253"/>
                  </a:lnTo>
                  <a:lnTo>
                    <a:pt x="5410" y="254"/>
                  </a:lnTo>
                  <a:lnTo>
                    <a:pt x="5413" y="254"/>
                  </a:lnTo>
                  <a:lnTo>
                    <a:pt x="5416" y="254"/>
                  </a:lnTo>
                  <a:lnTo>
                    <a:pt x="5420" y="255"/>
                  </a:lnTo>
                  <a:lnTo>
                    <a:pt x="5423" y="255"/>
                  </a:lnTo>
                  <a:lnTo>
                    <a:pt x="5426" y="255"/>
                  </a:lnTo>
                  <a:lnTo>
                    <a:pt x="5429" y="255"/>
                  </a:lnTo>
                  <a:lnTo>
                    <a:pt x="5433" y="256"/>
                  </a:lnTo>
                  <a:lnTo>
                    <a:pt x="5436" y="256"/>
                  </a:lnTo>
                  <a:lnTo>
                    <a:pt x="5439" y="256"/>
                  </a:lnTo>
                  <a:lnTo>
                    <a:pt x="5443" y="256"/>
                  </a:lnTo>
                  <a:lnTo>
                    <a:pt x="5446" y="257"/>
                  </a:lnTo>
                  <a:lnTo>
                    <a:pt x="5449" y="257"/>
                  </a:lnTo>
                  <a:lnTo>
                    <a:pt x="5452" y="257"/>
                  </a:lnTo>
                  <a:lnTo>
                    <a:pt x="5456" y="257"/>
                  </a:lnTo>
                  <a:lnTo>
                    <a:pt x="5459" y="257"/>
                  </a:lnTo>
                  <a:lnTo>
                    <a:pt x="5462" y="258"/>
                  </a:lnTo>
                  <a:lnTo>
                    <a:pt x="5465" y="258"/>
                  </a:lnTo>
                  <a:lnTo>
                    <a:pt x="5469" y="258"/>
                  </a:lnTo>
                  <a:lnTo>
                    <a:pt x="5472" y="258"/>
                  </a:lnTo>
                  <a:lnTo>
                    <a:pt x="5475" y="258"/>
                  </a:lnTo>
                  <a:lnTo>
                    <a:pt x="5478" y="258"/>
                  </a:lnTo>
                  <a:lnTo>
                    <a:pt x="5482" y="258"/>
                  </a:lnTo>
                  <a:lnTo>
                    <a:pt x="5485" y="258"/>
                  </a:lnTo>
                  <a:lnTo>
                    <a:pt x="5488" y="258"/>
                  </a:lnTo>
                  <a:lnTo>
                    <a:pt x="5491" y="258"/>
                  </a:lnTo>
                  <a:lnTo>
                    <a:pt x="5495" y="259"/>
                  </a:lnTo>
                  <a:lnTo>
                    <a:pt x="5498" y="259"/>
                  </a:lnTo>
                  <a:lnTo>
                    <a:pt x="5501" y="259"/>
                  </a:lnTo>
                  <a:lnTo>
                    <a:pt x="5505" y="259"/>
                  </a:lnTo>
                  <a:lnTo>
                    <a:pt x="5508" y="259"/>
                  </a:lnTo>
                  <a:lnTo>
                    <a:pt x="5511" y="259"/>
                  </a:lnTo>
                  <a:lnTo>
                    <a:pt x="5514" y="259"/>
                  </a:lnTo>
                  <a:lnTo>
                    <a:pt x="5518" y="259"/>
                  </a:lnTo>
                  <a:lnTo>
                    <a:pt x="5521" y="259"/>
                  </a:lnTo>
                  <a:lnTo>
                    <a:pt x="5524" y="259"/>
                  </a:lnTo>
                  <a:lnTo>
                    <a:pt x="5527" y="259"/>
                  </a:lnTo>
                  <a:lnTo>
                    <a:pt x="5531" y="259"/>
                  </a:lnTo>
                  <a:lnTo>
                    <a:pt x="5534" y="259"/>
                  </a:lnTo>
                  <a:lnTo>
                    <a:pt x="5537" y="259"/>
                  </a:lnTo>
                  <a:lnTo>
                    <a:pt x="5540" y="259"/>
                  </a:lnTo>
                  <a:lnTo>
                    <a:pt x="5544" y="259"/>
                  </a:lnTo>
                  <a:lnTo>
                    <a:pt x="5547" y="260"/>
                  </a:lnTo>
                  <a:lnTo>
                    <a:pt x="5550" y="260"/>
                  </a:lnTo>
                  <a:lnTo>
                    <a:pt x="5553" y="260"/>
                  </a:lnTo>
                  <a:lnTo>
                    <a:pt x="5557" y="260"/>
                  </a:lnTo>
                  <a:lnTo>
                    <a:pt x="5560" y="260"/>
                  </a:lnTo>
                  <a:lnTo>
                    <a:pt x="5563" y="260"/>
                  </a:lnTo>
                  <a:lnTo>
                    <a:pt x="5566" y="260"/>
                  </a:lnTo>
                  <a:lnTo>
                    <a:pt x="5570" y="260"/>
                  </a:lnTo>
                  <a:lnTo>
                    <a:pt x="5573" y="260"/>
                  </a:lnTo>
                  <a:lnTo>
                    <a:pt x="5576" y="260"/>
                  </a:lnTo>
                  <a:lnTo>
                    <a:pt x="5580" y="260"/>
                  </a:lnTo>
                  <a:lnTo>
                    <a:pt x="5583" y="260"/>
                  </a:lnTo>
                  <a:lnTo>
                    <a:pt x="5586" y="260"/>
                  </a:lnTo>
                  <a:lnTo>
                    <a:pt x="5589" y="260"/>
                  </a:lnTo>
                  <a:lnTo>
                    <a:pt x="5593" y="260"/>
                  </a:lnTo>
                  <a:lnTo>
                    <a:pt x="5596" y="260"/>
                  </a:lnTo>
                  <a:lnTo>
                    <a:pt x="5599" y="261"/>
                  </a:lnTo>
                  <a:lnTo>
                    <a:pt x="5602" y="261"/>
                  </a:lnTo>
                  <a:lnTo>
                    <a:pt x="5606" y="261"/>
                  </a:lnTo>
                  <a:lnTo>
                    <a:pt x="5609" y="261"/>
                  </a:lnTo>
                  <a:lnTo>
                    <a:pt x="5612" y="261"/>
                  </a:lnTo>
                  <a:lnTo>
                    <a:pt x="5615" y="261"/>
                  </a:lnTo>
                  <a:lnTo>
                    <a:pt x="5619" y="261"/>
                  </a:lnTo>
                  <a:lnTo>
                    <a:pt x="5622" y="261"/>
                  </a:lnTo>
                  <a:lnTo>
                    <a:pt x="5625" y="261"/>
                  </a:lnTo>
                  <a:lnTo>
                    <a:pt x="5628" y="261"/>
                  </a:lnTo>
                  <a:lnTo>
                    <a:pt x="5632" y="262"/>
                  </a:lnTo>
                  <a:lnTo>
                    <a:pt x="5635" y="262"/>
                  </a:lnTo>
                  <a:lnTo>
                    <a:pt x="5638" y="262"/>
                  </a:lnTo>
                  <a:lnTo>
                    <a:pt x="5641" y="262"/>
                  </a:lnTo>
                  <a:lnTo>
                    <a:pt x="5645" y="262"/>
                  </a:lnTo>
                  <a:lnTo>
                    <a:pt x="5648" y="262"/>
                  </a:lnTo>
                  <a:lnTo>
                    <a:pt x="5651" y="262"/>
                  </a:lnTo>
                  <a:lnTo>
                    <a:pt x="5655" y="262"/>
                  </a:lnTo>
                  <a:lnTo>
                    <a:pt x="5658" y="263"/>
                  </a:lnTo>
                  <a:lnTo>
                    <a:pt x="5661" y="263"/>
                  </a:lnTo>
                  <a:lnTo>
                    <a:pt x="5664" y="263"/>
                  </a:lnTo>
                  <a:lnTo>
                    <a:pt x="5668" y="263"/>
                  </a:lnTo>
                  <a:lnTo>
                    <a:pt x="5671" y="263"/>
                  </a:lnTo>
                  <a:lnTo>
                    <a:pt x="5674" y="263"/>
                  </a:lnTo>
                  <a:lnTo>
                    <a:pt x="5677" y="264"/>
                  </a:lnTo>
                  <a:lnTo>
                    <a:pt x="5681" y="264"/>
                  </a:lnTo>
                  <a:lnTo>
                    <a:pt x="5684" y="264"/>
                  </a:lnTo>
                  <a:lnTo>
                    <a:pt x="5687" y="264"/>
                  </a:lnTo>
                  <a:lnTo>
                    <a:pt x="5690" y="264"/>
                  </a:lnTo>
                  <a:lnTo>
                    <a:pt x="5694" y="265"/>
                  </a:lnTo>
                  <a:lnTo>
                    <a:pt x="5697" y="265"/>
                  </a:lnTo>
                  <a:lnTo>
                    <a:pt x="5700" y="265"/>
                  </a:lnTo>
                  <a:lnTo>
                    <a:pt x="5703" y="265"/>
                  </a:lnTo>
                  <a:lnTo>
                    <a:pt x="5707" y="266"/>
                  </a:lnTo>
                  <a:lnTo>
                    <a:pt x="5710" y="266"/>
                  </a:lnTo>
                  <a:lnTo>
                    <a:pt x="5713" y="266"/>
                  </a:lnTo>
                  <a:lnTo>
                    <a:pt x="5716" y="266"/>
                  </a:lnTo>
                  <a:lnTo>
                    <a:pt x="5720" y="266"/>
                  </a:lnTo>
                  <a:lnTo>
                    <a:pt x="5723" y="267"/>
                  </a:lnTo>
                  <a:lnTo>
                    <a:pt x="5726" y="267"/>
                  </a:lnTo>
                  <a:lnTo>
                    <a:pt x="5730" y="267"/>
                  </a:lnTo>
                  <a:lnTo>
                    <a:pt x="5733" y="267"/>
                  </a:lnTo>
                  <a:lnTo>
                    <a:pt x="5736" y="267"/>
                  </a:lnTo>
                  <a:lnTo>
                    <a:pt x="5739" y="268"/>
                  </a:lnTo>
                  <a:lnTo>
                    <a:pt x="5743" y="268"/>
                  </a:lnTo>
                  <a:lnTo>
                    <a:pt x="5746" y="268"/>
                  </a:lnTo>
                  <a:lnTo>
                    <a:pt x="5749" y="268"/>
                  </a:lnTo>
                  <a:lnTo>
                    <a:pt x="5752" y="268"/>
                  </a:lnTo>
                  <a:lnTo>
                    <a:pt x="5756" y="269"/>
                  </a:lnTo>
                  <a:lnTo>
                    <a:pt x="5759" y="269"/>
                  </a:lnTo>
                  <a:lnTo>
                    <a:pt x="5762" y="269"/>
                  </a:lnTo>
                  <a:lnTo>
                    <a:pt x="5765" y="269"/>
                  </a:lnTo>
                  <a:lnTo>
                    <a:pt x="5769" y="269"/>
                  </a:lnTo>
                  <a:lnTo>
                    <a:pt x="5772" y="269"/>
                  </a:lnTo>
                  <a:lnTo>
                    <a:pt x="5775" y="269"/>
                  </a:lnTo>
                  <a:lnTo>
                    <a:pt x="5778" y="270"/>
                  </a:lnTo>
                  <a:lnTo>
                    <a:pt x="5782" y="270"/>
                  </a:lnTo>
                  <a:lnTo>
                    <a:pt x="5785" y="270"/>
                  </a:lnTo>
                  <a:lnTo>
                    <a:pt x="5788" y="270"/>
                  </a:lnTo>
                  <a:lnTo>
                    <a:pt x="5791" y="270"/>
                  </a:lnTo>
                  <a:lnTo>
                    <a:pt x="5795" y="270"/>
                  </a:lnTo>
                  <a:lnTo>
                    <a:pt x="5798" y="270"/>
                  </a:lnTo>
                  <a:lnTo>
                    <a:pt x="5801" y="270"/>
                  </a:lnTo>
                  <a:lnTo>
                    <a:pt x="5805" y="270"/>
                  </a:lnTo>
                  <a:lnTo>
                    <a:pt x="5808" y="270"/>
                  </a:lnTo>
                  <a:lnTo>
                    <a:pt x="5811" y="270"/>
                  </a:lnTo>
                  <a:lnTo>
                    <a:pt x="5814" y="269"/>
                  </a:lnTo>
                  <a:lnTo>
                    <a:pt x="5818" y="269"/>
                  </a:lnTo>
                  <a:lnTo>
                    <a:pt x="5821" y="269"/>
                  </a:lnTo>
                  <a:lnTo>
                    <a:pt x="5824" y="269"/>
                  </a:lnTo>
                  <a:lnTo>
                    <a:pt x="5827" y="269"/>
                  </a:lnTo>
                  <a:lnTo>
                    <a:pt x="5831" y="268"/>
                  </a:lnTo>
                  <a:lnTo>
                    <a:pt x="5834" y="268"/>
                  </a:lnTo>
                  <a:lnTo>
                    <a:pt x="5837" y="268"/>
                  </a:lnTo>
                  <a:lnTo>
                    <a:pt x="5840" y="267"/>
                  </a:lnTo>
                  <a:lnTo>
                    <a:pt x="5844" y="267"/>
                  </a:lnTo>
                  <a:lnTo>
                    <a:pt x="5847" y="267"/>
                  </a:lnTo>
                  <a:lnTo>
                    <a:pt x="5850" y="266"/>
                  </a:lnTo>
                  <a:lnTo>
                    <a:pt x="5853" y="266"/>
                  </a:lnTo>
                  <a:lnTo>
                    <a:pt x="5857" y="265"/>
                  </a:lnTo>
                  <a:lnTo>
                    <a:pt x="5860" y="265"/>
                  </a:lnTo>
                  <a:lnTo>
                    <a:pt x="5863" y="264"/>
                  </a:lnTo>
                  <a:lnTo>
                    <a:pt x="5867" y="264"/>
                  </a:lnTo>
                  <a:lnTo>
                    <a:pt x="5870" y="263"/>
                  </a:lnTo>
                  <a:lnTo>
                    <a:pt x="5873" y="262"/>
                  </a:lnTo>
                  <a:lnTo>
                    <a:pt x="5876" y="262"/>
                  </a:lnTo>
                  <a:lnTo>
                    <a:pt x="5880" y="261"/>
                  </a:lnTo>
                  <a:lnTo>
                    <a:pt x="5883" y="260"/>
                  </a:lnTo>
                  <a:lnTo>
                    <a:pt x="5886" y="259"/>
                  </a:lnTo>
                  <a:lnTo>
                    <a:pt x="5889" y="258"/>
                  </a:lnTo>
                  <a:lnTo>
                    <a:pt x="5893" y="257"/>
                  </a:lnTo>
                  <a:lnTo>
                    <a:pt x="5896" y="256"/>
                  </a:lnTo>
                  <a:lnTo>
                    <a:pt x="5899" y="255"/>
                  </a:lnTo>
                  <a:lnTo>
                    <a:pt x="5902" y="254"/>
                  </a:lnTo>
                  <a:lnTo>
                    <a:pt x="5906" y="253"/>
                  </a:lnTo>
                  <a:lnTo>
                    <a:pt x="5909" y="252"/>
                  </a:lnTo>
                  <a:lnTo>
                    <a:pt x="5912" y="251"/>
                  </a:lnTo>
                  <a:lnTo>
                    <a:pt x="5915" y="250"/>
                  </a:lnTo>
                  <a:lnTo>
                    <a:pt x="5919" y="248"/>
                  </a:lnTo>
                  <a:lnTo>
                    <a:pt x="5922" y="247"/>
                  </a:lnTo>
                  <a:lnTo>
                    <a:pt x="5925" y="246"/>
                  </a:lnTo>
                  <a:lnTo>
                    <a:pt x="5928" y="245"/>
                  </a:lnTo>
                  <a:lnTo>
                    <a:pt x="5932" y="244"/>
                  </a:lnTo>
                  <a:lnTo>
                    <a:pt x="5935" y="242"/>
                  </a:lnTo>
                  <a:lnTo>
                    <a:pt x="5938" y="241"/>
                  </a:lnTo>
                  <a:lnTo>
                    <a:pt x="5942" y="240"/>
                  </a:lnTo>
                  <a:lnTo>
                    <a:pt x="5945" y="238"/>
                  </a:lnTo>
                  <a:lnTo>
                    <a:pt x="5948" y="237"/>
                  </a:lnTo>
                  <a:lnTo>
                    <a:pt x="5951" y="236"/>
                  </a:lnTo>
                  <a:lnTo>
                    <a:pt x="5955" y="234"/>
                  </a:lnTo>
                  <a:lnTo>
                    <a:pt x="5958" y="233"/>
                  </a:lnTo>
                  <a:lnTo>
                    <a:pt x="5961" y="231"/>
                  </a:lnTo>
                  <a:lnTo>
                    <a:pt x="5964" y="230"/>
                  </a:lnTo>
                  <a:lnTo>
                    <a:pt x="5968" y="228"/>
                  </a:lnTo>
                  <a:lnTo>
                    <a:pt x="5971" y="227"/>
                  </a:lnTo>
                  <a:lnTo>
                    <a:pt x="5974" y="225"/>
                  </a:lnTo>
                  <a:lnTo>
                    <a:pt x="5977" y="224"/>
                  </a:lnTo>
                  <a:lnTo>
                    <a:pt x="5981" y="222"/>
                  </a:lnTo>
                  <a:lnTo>
                    <a:pt x="5984" y="221"/>
                  </a:lnTo>
                  <a:lnTo>
                    <a:pt x="5987" y="219"/>
                  </a:lnTo>
                  <a:lnTo>
                    <a:pt x="5990" y="218"/>
                  </a:lnTo>
                  <a:lnTo>
                    <a:pt x="5994" y="216"/>
                  </a:lnTo>
                  <a:lnTo>
                    <a:pt x="5997" y="215"/>
                  </a:lnTo>
                  <a:lnTo>
                    <a:pt x="6000" y="213"/>
                  </a:lnTo>
                  <a:lnTo>
                    <a:pt x="6003" y="212"/>
                  </a:lnTo>
                  <a:lnTo>
                    <a:pt x="6007" y="210"/>
                  </a:lnTo>
                  <a:lnTo>
                    <a:pt x="6010" y="209"/>
                  </a:lnTo>
                  <a:lnTo>
                    <a:pt x="6013" y="207"/>
                  </a:lnTo>
                  <a:lnTo>
                    <a:pt x="6017" y="206"/>
                  </a:lnTo>
                  <a:lnTo>
                    <a:pt x="6020" y="205"/>
                  </a:lnTo>
                  <a:lnTo>
                    <a:pt x="6023" y="203"/>
                  </a:lnTo>
                  <a:lnTo>
                    <a:pt x="6026" y="202"/>
                  </a:lnTo>
                  <a:lnTo>
                    <a:pt x="6030" y="200"/>
                  </a:lnTo>
                  <a:lnTo>
                    <a:pt x="6033" y="199"/>
                  </a:lnTo>
                  <a:lnTo>
                    <a:pt x="6036" y="198"/>
                  </a:lnTo>
                  <a:lnTo>
                    <a:pt x="6039" y="197"/>
                  </a:lnTo>
                  <a:lnTo>
                    <a:pt x="6043" y="195"/>
                  </a:lnTo>
                  <a:lnTo>
                    <a:pt x="6046" y="194"/>
                  </a:lnTo>
                  <a:lnTo>
                    <a:pt x="6049" y="193"/>
                  </a:lnTo>
                  <a:lnTo>
                    <a:pt x="6052" y="192"/>
                  </a:lnTo>
                  <a:lnTo>
                    <a:pt x="6056" y="191"/>
                  </a:lnTo>
                  <a:lnTo>
                    <a:pt x="6059" y="190"/>
                  </a:lnTo>
                  <a:lnTo>
                    <a:pt x="6062" y="189"/>
                  </a:lnTo>
                  <a:lnTo>
                    <a:pt x="6065" y="188"/>
                  </a:lnTo>
                  <a:lnTo>
                    <a:pt x="6069" y="187"/>
                  </a:lnTo>
                  <a:lnTo>
                    <a:pt x="6072" y="186"/>
                  </a:lnTo>
                  <a:lnTo>
                    <a:pt x="6075" y="185"/>
                  </a:lnTo>
                  <a:lnTo>
                    <a:pt x="6078" y="184"/>
                  </a:lnTo>
                  <a:lnTo>
                    <a:pt x="6082" y="183"/>
                  </a:lnTo>
                  <a:lnTo>
                    <a:pt x="6085" y="182"/>
                  </a:lnTo>
                  <a:lnTo>
                    <a:pt x="6088" y="181"/>
                  </a:lnTo>
                  <a:lnTo>
                    <a:pt x="6092" y="180"/>
                  </a:lnTo>
                  <a:lnTo>
                    <a:pt x="6095" y="179"/>
                  </a:lnTo>
                  <a:lnTo>
                    <a:pt x="6098" y="178"/>
                  </a:lnTo>
                  <a:lnTo>
                    <a:pt x="6101" y="177"/>
                  </a:lnTo>
                  <a:lnTo>
                    <a:pt x="6105" y="177"/>
                  </a:lnTo>
                  <a:lnTo>
                    <a:pt x="6108" y="176"/>
                  </a:lnTo>
                  <a:lnTo>
                    <a:pt x="6111" y="175"/>
                  </a:lnTo>
                  <a:lnTo>
                    <a:pt x="6114" y="174"/>
                  </a:lnTo>
                  <a:lnTo>
                    <a:pt x="6118" y="174"/>
                  </a:lnTo>
                  <a:lnTo>
                    <a:pt x="6121" y="173"/>
                  </a:lnTo>
                  <a:lnTo>
                    <a:pt x="6124" y="172"/>
                  </a:lnTo>
                  <a:lnTo>
                    <a:pt x="6127" y="172"/>
                  </a:lnTo>
                  <a:lnTo>
                    <a:pt x="6131" y="171"/>
                  </a:lnTo>
                  <a:lnTo>
                    <a:pt x="6134" y="170"/>
                  </a:lnTo>
                  <a:lnTo>
                    <a:pt x="6137" y="170"/>
                  </a:lnTo>
                  <a:lnTo>
                    <a:pt x="6140" y="169"/>
                  </a:lnTo>
                  <a:lnTo>
                    <a:pt x="6144" y="169"/>
                  </a:lnTo>
                  <a:lnTo>
                    <a:pt x="6147" y="168"/>
                  </a:lnTo>
                  <a:lnTo>
                    <a:pt x="6150" y="167"/>
                  </a:lnTo>
                  <a:lnTo>
                    <a:pt x="6153" y="167"/>
                  </a:lnTo>
                  <a:lnTo>
                    <a:pt x="6157" y="166"/>
                  </a:lnTo>
                  <a:lnTo>
                    <a:pt x="6160" y="166"/>
                  </a:lnTo>
                  <a:lnTo>
                    <a:pt x="6163" y="165"/>
                  </a:lnTo>
                  <a:lnTo>
                    <a:pt x="6167" y="164"/>
                  </a:lnTo>
                  <a:lnTo>
                    <a:pt x="6170" y="164"/>
                  </a:lnTo>
                  <a:lnTo>
                    <a:pt x="6173" y="163"/>
                  </a:lnTo>
                  <a:lnTo>
                    <a:pt x="6176" y="163"/>
                  </a:lnTo>
                  <a:lnTo>
                    <a:pt x="6180" y="162"/>
                  </a:lnTo>
                  <a:lnTo>
                    <a:pt x="6183" y="161"/>
                  </a:lnTo>
                  <a:lnTo>
                    <a:pt x="6186" y="161"/>
                  </a:lnTo>
                  <a:lnTo>
                    <a:pt x="6189" y="160"/>
                  </a:lnTo>
                  <a:lnTo>
                    <a:pt x="6193" y="160"/>
                  </a:lnTo>
                  <a:lnTo>
                    <a:pt x="6196" y="159"/>
                  </a:lnTo>
                  <a:lnTo>
                    <a:pt x="6199" y="158"/>
                  </a:lnTo>
                  <a:lnTo>
                    <a:pt x="6202" y="158"/>
                  </a:lnTo>
                  <a:lnTo>
                    <a:pt x="6206" y="157"/>
                  </a:lnTo>
                  <a:lnTo>
                    <a:pt x="6209" y="157"/>
                  </a:lnTo>
                  <a:lnTo>
                    <a:pt x="6212" y="156"/>
                  </a:lnTo>
                  <a:lnTo>
                    <a:pt x="6215" y="155"/>
                  </a:lnTo>
                  <a:lnTo>
                    <a:pt x="6219" y="155"/>
                  </a:lnTo>
                  <a:lnTo>
                    <a:pt x="6222" y="154"/>
                  </a:lnTo>
                  <a:lnTo>
                    <a:pt x="6225" y="153"/>
                  </a:lnTo>
                  <a:lnTo>
                    <a:pt x="6229" y="152"/>
                  </a:lnTo>
                  <a:lnTo>
                    <a:pt x="6232" y="152"/>
                  </a:lnTo>
                  <a:lnTo>
                    <a:pt x="6235" y="151"/>
                  </a:lnTo>
                  <a:lnTo>
                    <a:pt x="6238" y="150"/>
                  </a:lnTo>
                  <a:lnTo>
                    <a:pt x="6242" y="150"/>
                  </a:lnTo>
                  <a:lnTo>
                    <a:pt x="6245" y="149"/>
                  </a:lnTo>
                  <a:lnTo>
                    <a:pt x="6248" y="148"/>
                  </a:lnTo>
                  <a:lnTo>
                    <a:pt x="6251" y="148"/>
                  </a:lnTo>
                  <a:lnTo>
                    <a:pt x="6255" y="147"/>
                  </a:lnTo>
                  <a:lnTo>
                    <a:pt x="6258" y="146"/>
                  </a:lnTo>
                  <a:lnTo>
                    <a:pt x="6261" y="145"/>
                  </a:lnTo>
                  <a:lnTo>
                    <a:pt x="6264" y="145"/>
                  </a:lnTo>
                  <a:lnTo>
                    <a:pt x="6268" y="144"/>
                  </a:lnTo>
                  <a:lnTo>
                    <a:pt x="6271" y="143"/>
                  </a:lnTo>
                  <a:lnTo>
                    <a:pt x="6274" y="142"/>
                  </a:lnTo>
                  <a:lnTo>
                    <a:pt x="6277" y="142"/>
                  </a:lnTo>
                  <a:lnTo>
                    <a:pt x="6281" y="141"/>
                  </a:lnTo>
                  <a:lnTo>
                    <a:pt x="6284" y="140"/>
                  </a:lnTo>
                  <a:lnTo>
                    <a:pt x="6287" y="140"/>
                  </a:lnTo>
                  <a:lnTo>
                    <a:pt x="6290" y="139"/>
                  </a:lnTo>
                  <a:lnTo>
                    <a:pt x="6294" y="138"/>
                  </a:lnTo>
                  <a:lnTo>
                    <a:pt x="6297" y="138"/>
                  </a:lnTo>
                  <a:lnTo>
                    <a:pt x="6300" y="137"/>
                  </a:lnTo>
                  <a:lnTo>
                    <a:pt x="6304" y="136"/>
                  </a:lnTo>
                  <a:lnTo>
                    <a:pt x="6307" y="136"/>
                  </a:lnTo>
                  <a:lnTo>
                    <a:pt x="6310" y="135"/>
                  </a:lnTo>
                  <a:lnTo>
                    <a:pt x="6313" y="134"/>
                  </a:lnTo>
                  <a:lnTo>
                    <a:pt x="6317" y="134"/>
                  </a:lnTo>
                  <a:lnTo>
                    <a:pt x="6320" y="133"/>
                  </a:lnTo>
                  <a:lnTo>
                    <a:pt x="6323" y="132"/>
                  </a:lnTo>
                  <a:lnTo>
                    <a:pt x="6326" y="132"/>
                  </a:lnTo>
                  <a:lnTo>
                    <a:pt x="6330" y="131"/>
                  </a:lnTo>
                  <a:lnTo>
                    <a:pt x="6333" y="131"/>
                  </a:lnTo>
                  <a:lnTo>
                    <a:pt x="6336" y="130"/>
                  </a:lnTo>
                  <a:lnTo>
                    <a:pt x="6339" y="129"/>
                  </a:lnTo>
                  <a:lnTo>
                    <a:pt x="6343" y="129"/>
                  </a:lnTo>
                  <a:lnTo>
                    <a:pt x="6346" y="128"/>
                  </a:lnTo>
                  <a:lnTo>
                    <a:pt x="6349" y="128"/>
                  </a:lnTo>
                  <a:lnTo>
                    <a:pt x="6352" y="127"/>
                  </a:lnTo>
                  <a:lnTo>
                    <a:pt x="6356" y="127"/>
                  </a:lnTo>
                  <a:lnTo>
                    <a:pt x="6359" y="126"/>
                  </a:lnTo>
                  <a:lnTo>
                    <a:pt x="6362" y="126"/>
                  </a:lnTo>
                  <a:lnTo>
                    <a:pt x="6365" y="125"/>
                  </a:lnTo>
                  <a:lnTo>
                    <a:pt x="6369" y="125"/>
                  </a:lnTo>
                  <a:lnTo>
                    <a:pt x="6372" y="124"/>
                  </a:lnTo>
                  <a:lnTo>
                    <a:pt x="6375" y="124"/>
                  </a:lnTo>
                  <a:lnTo>
                    <a:pt x="6379" y="123"/>
                  </a:lnTo>
                  <a:lnTo>
                    <a:pt x="6382" y="123"/>
                  </a:lnTo>
                  <a:lnTo>
                    <a:pt x="6385" y="122"/>
                  </a:lnTo>
                  <a:lnTo>
                    <a:pt x="6388" y="122"/>
                  </a:lnTo>
                  <a:lnTo>
                    <a:pt x="6392" y="121"/>
                  </a:lnTo>
                  <a:lnTo>
                    <a:pt x="6395" y="121"/>
                  </a:lnTo>
                  <a:lnTo>
                    <a:pt x="6398" y="120"/>
                  </a:lnTo>
                  <a:lnTo>
                    <a:pt x="6401" y="120"/>
                  </a:lnTo>
                  <a:lnTo>
                    <a:pt x="6405" y="120"/>
                  </a:lnTo>
                  <a:lnTo>
                    <a:pt x="6408" y="119"/>
                  </a:lnTo>
                  <a:lnTo>
                    <a:pt x="6411" y="119"/>
                  </a:lnTo>
                  <a:lnTo>
                    <a:pt x="6414" y="118"/>
                  </a:lnTo>
                  <a:lnTo>
                    <a:pt x="6418" y="118"/>
                  </a:lnTo>
                  <a:lnTo>
                    <a:pt x="6421" y="118"/>
                  </a:lnTo>
                  <a:lnTo>
                    <a:pt x="6424" y="117"/>
                  </a:lnTo>
                  <a:lnTo>
                    <a:pt x="6427" y="117"/>
                  </a:lnTo>
                  <a:lnTo>
                    <a:pt x="6431" y="116"/>
                  </a:lnTo>
                  <a:lnTo>
                    <a:pt x="6434" y="116"/>
                  </a:lnTo>
                  <a:lnTo>
                    <a:pt x="6437" y="116"/>
                  </a:lnTo>
                  <a:lnTo>
                    <a:pt x="6440" y="115"/>
                  </a:lnTo>
                  <a:lnTo>
                    <a:pt x="6444" y="115"/>
                  </a:lnTo>
                  <a:lnTo>
                    <a:pt x="6447" y="114"/>
                  </a:lnTo>
                  <a:lnTo>
                    <a:pt x="6450" y="114"/>
                  </a:lnTo>
                  <a:lnTo>
                    <a:pt x="6454" y="114"/>
                  </a:lnTo>
                  <a:lnTo>
                    <a:pt x="6457" y="113"/>
                  </a:lnTo>
                  <a:lnTo>
                    <a:pt x="6460" y="113"/>
                  </a:lnTo>
                  <a:lnTo>
                    <a:pt x="6463" y="113"/>
                  </a:lnTo>
                  <a:lnTo>
                    <a:pt x="6467" y="112"/>
                  </a:lnTo>
                  <a:lnTo>
                    <a:pt x="6470" y="112"/>
                  </a:lnTo>
                  <a:lnTo>
                    <a:pt x="6473" y="112"/>
                  </a:lnTo>
                  <a:lnTo>
                    <a:pt x="6476" y="111"/>
                  </a:lnTo>
                  <a:lnTo>
                    <a:pt x="6480" y="111"/>
                  </a:lnTo>
                  <a:lnTo>
                    <a:pt x="6483" y="110"/>
                  </a:lnTo>
                  <a:lnTo>
                    <a:pt x="6486" y="110"/>
                  </a:lnTo>
                  <a:lnTo>
                    <a:pt x="6489" y="110"/>
                  </a:lnTo>
                  <a:lnTo>
                    <a:pt x="6493" y="109"/>
                  </a:lnTo>
                  <a:lnTo>
                    <a:pt x="6496" y="109"/>
                  </a:lnTo>
                  <a:lnTo>
                    <a:pt x="6499" y="109"/>
                  </a:lnTo>
                  <a:lnTo>
                    <a:pt x="6502" y="108"/>
                  </a:lnTo>
                  <a:lnTo>
                    <a:pt x="6506" y="108"/>
                  </a:lnTo>
                  <a:lnTo>
                    <a:pt x="6509" y="108"/>
                  </a:lnTo>
                  <a:lnTo>
                    <a:pt x="6512" y="107"/>
                  </a:lnTo>
                  <a:lnTo>
                    <a:pt x="6515" y="107"/>
                  </a:lnTo>
                  <a:lnTo>
                    <a:pt x="6519" y="106"/>
                  </a:lnTo>
                  <a:lnTo>
                    <a:pt x="6522" y="106"/>
                  </a:lnTo>
                  <a:lnTo>
                    <a:pt x="6525" y="106"/>
                  </a:lnTo>
                  <a:lnTo>
                    <a:pt x="6529" y="105"/>
                  </a:lnTo>
                  <a:lnTo>
                    <a:pt x="6532" y="105"/>
                  </a:lnTo>
                  <a:lnTo>
                    <a:pt x="6535" y="105"/>
                  </a:lnTo>
                  <a:lnTo>
                    <a:pt x="6538" y="105"/>
                  </a:lnTo>
                  <a:lnTo>
                    <a:pt x="6542" y="104"/>
                  </a:lnTo>
                  <a:lnTo>
                    <a:pt x="6545" y="104"/>
                  </a:lnTo>
                  <a:lnTo>
                    <a:pt x="6548" y="104"/>
                  </a:lnTo>
                  <a:lnTo>
                    <a:pt x="6551" y="103"/>
                  </a:lnTo>
                  <a:lnTo>
                    <a:pt x="6555" y="103"/>
                  </a:lnTo>
                  <a:lnTo>
                    <a:pt x="6558" y="103"/>
                  </a:lnTo>
                  <a:lnTo>
                    <a:pt x="6561" y="103"/>
                  </a:lnTo>
                  <a:lnTo>
                    <a:pt x="6564" y="102"/>
                  </a:lnTo>
                  <a:lnTo>
                    <a:pt x="6568" y="102"/>
                  </a:lnTo>
                  <a:lnTo>
                    <a:pt x="6571" y="102"/>
                  </a:lnTo>
                  <a:lnTo>
                    <a:pt x="6574" y="102"/>
                  </a:lnTo>
                  <a:lnTo>
                    <a:pt x="6577" y="101"/>
                  </a:lnTo>
                  <a:lnTo>
                    <a:pt x="6581" y="101"/>
                  </a:lnTo>
                  <a:lnTo>
                    <a:pt x="6584" y="101"/>
                  </a:lnTo>
                  <a:lnTo>
                    <a:pt x="6587" y="101"/>
                  </a:lnTo>
                  <a:lnTo>
                    <a:pt x="6591" y="100"/>
                  </a:lnTo>
                  <a:lnTo>
                    <a:pt x="6594" y="100"/>
                  </a:lnTo>
                  <a:lnTo>
                    <a:pt x="6597" y="100"/>
                  </a:lnTo>
                  <a:lnTo>
                    <a:pt x="6600" y="100"/>
                  </a:lnTo>
                  <a:lnTo>
                    <a:pt x="6604" y="99"/>
                  </a:lnTo>
                  <a:lnTo>
                    <a:pt x="6607" y="99"/>
                  </a:lnTo>
                  <a:lnTo>
                    <a:pt x="6610" y="99"/>
                  </a:lnTo>
                  <a:lnTo>
                    <a:pt x="6613" y="99"/>
                  </a:lnTo>
                  <a:lnTo>
                    <a:pt x="6617" y="99"/>
                  </a:lnTo>
                  <a:lnTo>
                    <a:pt x="6620" y="99"/>
                  </a:lnTo>
                  <a:lnTo>
                    <a:pt x="6623" y="98"/>
                  </a:lnTo>
                  <a:lnTo>
                    <a:pt x="6626" y="98"/>
                  </a:lnTo>
                  <a:lnTo>
                    <a:pt x="6630" y="98"/>
                  </a:lnTo>
                  <a:lnTo>
                    <a:pt x="6633" y="98"/>
                  </a:lnTo>
                  <a:lnTo>
                    <a:pt x="6636" y="98"/>
                  </a:lnTo>
                  <a:lnTo>
                    <a:pt x="6639" y="98"/>
                  </a:lnTo>
                  <a:lnTo>
                    <a:pt x="6643" y="98"/>
                  </a:lnTo>
                  <a:lnTo>
                    <a:pt x="6646" y="98"/>
                  </a:lnTo>
                  <a:lnTo>
                    <a:pt x="6649" y="97"/>
                  </a:lnTo>
                  <a:lnTo>
                    <a:pt x="6652" y="97"/>
                  </a:lnTo>
                  <a:lnTo>
                    <a:pt x="6656" y="97"/>
                  </a:lnTo>
                  <a:lnTo>
                    <a:pt x="6659" y="97"/>
                  </a:lnTo>
                  <a:lnTo>
                    <a:pt x="6662" y="97"/>
                  </a:lnTo>
                  <a:lnTo>
                    <a:pt x="6666" y="97"/>
                  </a:lnTo>
                  <a:lnTo>
                    <a:pt x="6669" y="97"/>
                  </a:lnTo>
                  <a:lnTo>
                    <a:pt x="6672" y="97"/>
                  </a:lnTo>
                  <a:lnTo>
                    <a:pt x="6675" y="97"/>
                  </a:lnTo>
                  <a:lnTo>
                    <a:pt x="6679" y="97"/>
                  </a:lnTo>
                  <a:lnTo>
                    <a:pt x="6682" y="97"/>
                  </a:lnTo>
                  <a:lnTo>
                    <a:pt x="6685" y="97"/>
                  </a:lnTo>
                  <a:lnTo>
                    <a:pt x="6688" y="97"/>
                  </a:lnTo>
                  <a:lnTo>
                    <a:pt x="6692" y="97"/>
                  </a:lnTo>
                  <a:lnTo>
                    <a:pt x="6695" y="97"/>
                  </a:lnTo>
                  <a:lnTo>
                    <a:pt x="6698" y="97"/>
                  </a:lnTo>
                  <a:lnTo>
                    <a:pt x="6701" y="97"/>
                  </a:lnTo>
                  <a:lnTo>
                    <a:pt x="6705" y="97"/>
                  </a:lnTo>
                  <a:lnTo>
                    <a:pt x="6708" y="97"/>
                  </a:lnTo>
                  <a:lnTo>
                    <a:pt x="6711" y="97"/>
                  </a:lnTo>
                  <a:lnTo>
                    <a:pt x="6714" y="97"/>
                  </a:lnTo>
                  <a:lnTo>
                    <a:pt x="6718" y="97"/>
                  </a:lnTo>
                  <a:lnTo>
                    <a:pt x="6721" y="97"/>
                  </a:lnTo>
                  <a:lnTo>
                    <a:pt x="6724" y="97"/>
                  </a:lnTo>
                  <a:lnTo>
                    <a:pt x="6727" y="97"/>
                  </a:lnTo>
                  <a:lnTo>
                    <a:pt x="6731" y="97"/>
                  </a:lnTo>
                  <a:lnTo>
                    <a:pt x="6734" y="97"/>
                  </a:lnTo>
                  <a:lnTo>
                    <a:pt x="6737" y="97"/>
                  </a:lnTo>
                  <a:lnTo>
                    <a:pt x="6741" y="97"/>
                  </a:lnTo>
                  <a:lnTo>
                    <a:pt x="6744" y="97"/>
                  </a:lnTo>
                  <a:lnTo>
                    <a:pt x="6747" y="97"/>
                  </a:lnTo>
                  <a:lnTo>
                    <a:pt x="6750" y="97"/>
                  </a:lnTo>
                  <a:lnTo>
                    <a:pt x="6754" y="97"/>
                  </a:lnTo>
                  <a:lnTo>
                    <a:pt x="6757" y="97"/>
                  </a:lnTo>
                  <a:lnTo>
                    <a:pt x="6760" y="97"/>
                  </a:lnTo>
                  <a:lnTo>
                    <a:pt x="6763" y="98"/>
                  </a:lnTo>
                  <a:lnTo>
                    <a:pt x="6767" y="98"/>
                  </a:lnTo>
                  <a:lnTo>
                    <a:pt x="6770" y="98"/>
                  </a:lnTo>
                  <a:lnTo>
                    <a:pt x="6773" y="98"/>
                  </a:lnTo>
                  <a:lnTo>
                    <a:pt x="6776" y="98"/>
                  </a:lnTo>
                  <a:lnTo>
                    <a:pt x="6780" y="98"/>
                  </a:lnTo>
                  <a:lnTo>
                    <a:pt x="6783" y="98"/>
                  </a:lnTo>
                  <a:lnTo>
                    <a:pt x="6786" y="98"/>
                  </a:lnTo>
                  <a:lnTo>
                    <a:pt x="6789" y="98"/>
                  </a:lnTo>
                  <a:lnTo>
                    <a:pt x="6793" y="98"/>
                  </a:lnTo>
                  <a:lnTo>
                    <a:pt x="6796" y="98"/>
                  </a:lnTo>
                  <a:lnTo>
                    <a:pt x="6799" y="98"/>
                  </a:lnTo>
                  <a:lnTo>
                    <a:pt x="6802" y="98"/>
                  </a:lnTo>
                  <a:lnTo>
                    <a:pt x="6806" y="98"/>
                  </a:lnTo>
                  <a:lnTo>
                    <a:pt x="6809" y="98"/>
                  </a:lnTo>
                  <a:lnTo>
                    <a:pt x="6812" y="98"/>
                  </a:lnTo>
                  <a:lnTo>
                    <a:pt x="6816" y="98"/>
                  </a:lnTo>
                  <a:lnTo>
                    <a:pt x="6819" y="98"/>
                  </a:lnTo>
                  <a:lnTo>
                    <a:pt x="6822" y="98"/>
                  </a:lnTo>
                  <a:lnTo>
                    <a:pt x="6825" y="98"/>
                  </a:lnTo>
                  <a:lnTo>
                    <a:pt x="6829" y="98"/>
                  </a:lnTo>
                  <a:lnTo>
                    <a:pt x="6832" y="98"/>
                  </a:lnTo>
                  <a:lnTo>
                    <a:pt x="6835" y="98"/>
                  </a:lnTo>
                  <a:lnTo>
                    <a:pt x="6838" y="98"/>
                  </a:lnTo>
                  <a:lnTo>
                    <a:pt x="6842" y="98"/>
                  </a:lnTo>
                  <a:lnTo>
                    <a:pt x="6845" y="98"/>
                  </a:lnTo>
                  <a:lnTo>
                    <a:pt x="6848" y="98"/>
                  </a:lnTo>
                  <a:lnTo>
                    <a:pt x="6851" y="98"/>
                  </a:lnTo>
                  <a:lnTo>
                    <a:pt x="6855" y="97"/>
                  </a:lnTo>
                  <a:lnTo>
                    <a:pt x="6858" y="97"/>
                  </a:lnTo>
                  <a:lnTo>
                    <a:pt x="6861" y="97"/>
                  </a:lnTo>
                  <a:lnTo>
                    <a:pt x="6864" y="96"/>
                  </a:lnTo>
                  <a:lnTo>
                    <a:pt x="6868" y="96"/>
                  </a:lnTo>
                  <a:lnTo>
                    <a:pt x="6871" y="96"/>
                  </a:lnTo>
                  <a:lnTo>
                    <a:pt x="6874" y="95"/>
                  </a:lnTo>
                  <a:lnTo>
                    <a:pt x="6877" y="95"/>
                  </a:lnTo>
                  <a:lnTo>
                    <a:pt x="6881" y="95"/>
                  </a:lnTo>
                  <a:lnTo>
                    <a:pt x="6884" y="94"/>
                  </a:lnTo>
                  <a:lnTo>
                    <a:pt x="6887" y="94"/>
                  </a:lnTo>
                  <a:lnTo>
                    <a:pt x="6891" y="93"/>
                  </a:lnTo>
                  <a:lnTo>
                    <a:pt x="6894" y="93"/>
                  </a:lnTo>
                  <a:lnTo>
                    <a:pt x="6897" y="92"/>
                  </a:lnTo>
                  <a:lnTo>
                    <a:pt x="6900" y="92"/>
                  </a:lnTo>
                  <a:lnTo>
                    <a:pt x="6904" y="91"/>
                  </a:lnTo>
                  <a:lnTo>
                    <a:pt x="6907" y="90"/>
                  </a:lnTo>
                  <a:lnTo>
                    <a:pt x="6910" y="90"/>
                  </a:lnTo>
                  <a:lnTo>
                    <a:pt x="6913" y="89"/>
                  </a:lnTo>
                  <a:lnTo>
                    <a:pt x="6917" y="88"/>
                  </a:lnTo>
                  <a:lnTo>
                    <a:pt x="6920" y="88"/>
                  </a:lnTo>
                  <a:lnTo>
                    <a:pt x="6923" y="87"/>
                  </a:lnTo>
                  <a:lnTo>
                    <a:pt x="6926" y="86"/>
                  </a:lnTo>
                  <a:lnTo>
                    <a:pt x="6930" y="85"/>
                  </a:lnTo>
                  <a:lnTo>
                    <a:pt x="6933" y="85"/>
                  </a:lnTo>
                  <a:lnTo>
                    <a:pt x="6936" y="84"/>
                  </a:lnTo>
                  <a:lnTo>
                    <a:pt x="6939" y="83"/>
                  </a:lnTo>
                  <a:lnTo>
                    <a:pt x="6943" y="82"/>
                  </a:lnTo>
                  <a:lnTo>
                    <a:pt x="6946" y="81"/>
                  </a:lnTo>
                  <a:lnTo>
                    <a:pt x="6949" y="80"/>
                  </a:lnTo>
                  <a:lnTo>
                    <a:pt x="6953" y="79"/>
                  </a:lnTo>
                  <a:lnTo>
                    <a:pt x="6956" y="78"/>
                  </a:lnTo>
                  <a:lnTo>
                    <a:pt x="6959" y="77"/>
                  </a:lnTo>
                  <a:lnTo>
                    <a:pt x="6962" y="76"/>
                  </a:lnTo>
                  <a:lnTo>
                    <a:pt x="6966" y="75"/>
                  </a:lnTo>
                  <a:lnTo>
                    <a:pt x="6969" y="74"/>
                  </a:lnTo>
                  <a:lnTo>
                    <a:pt x="6972" y="72"/>
                  </a:lnTo>
                  <a:lnTo>
                    <a:pt x="6975" y="71"/>
                  </a:lnTo>
                  <a:lnTo>
                    <a:pt x="6979" y="70"/>
                  </a:lnTo>
                  <a:lnTo>
                    <a:pt x="6982" y="69"/>
                  </a:lnTo>
                  <a:lnTo>
                    <a:pt x="6985" y="68"/>
                  </a:lnTo>
                  <a:lnTo>
                    <a:pt x="6988" y="67"/>
                  </a:lnTo>
                  <a:lnTo>
                    <a:pt x="6992" y="66"/>
                  </a:lnTo>
                  <a:lnTo>
                    <a:pt x="6995" y="64"/>
                  </a:lnTo>
                  <a:lnTo>
                    <a:pt x="6998" y="63"/>
                  </a:lnTo>
                  <a:lnTo>
                    <a:pt x="7001" y="62"/>
                  </a:lnTo>
                  <a:lnTo>
                    <a:pt x="7005" y="61"/>
                  </a:lnTo>
                  <a:lnTo>
                    <a:pt x="7008" y="60"/>
                  </a:lnTo>
                  <a:lnTo>
                    <a:pt x="7011" y="59"/>
                  </a:lnTo>
                  <a:lnTo>
                    <a:pt x="7014" y="57"/>
                  </a:lnTo>
                  <a:lnTo>
                    <a:pt x="7018" y="56"/>
                  </a:lnTo>
                  <a:lnTo>
                    <a:pt x="7021" y="55"/>
                  </a:lnTo>
                  <a:lnTo>
                    <a:pt x="7024" y="54"/>
                  </a:lnTo>
                  <a:lnTo>
                    <a:pt x="7028" y="53"/>
                  </a:lnTo>
                  <a:lnTo>
                    <a:pt x="7031" y="51"/>
                  </a:lnTo>
                  <a:lnTo>
                    <a:pt x="7034" y="50"/>
                  </a:lnTo>
                  <a:lnTo>
                    <a:pt x="7037" y="49"/>
                  </a:lnTo>
                  <a:lnTo>
                    <a:pt x="7041" y="48"/>
                  </a:lnTo>
                  <a:lnTo>
                    <a:pt x="7044" y="47"/>
                  </a:lnTo>
                  <a:lnTo>
                    <a:pt x="7047" y="46"/>
                  </a:lnTo>
                  <a:lnTo>
                    <a:pt x="7050" y="44"/>
                  </a:lnTo>
                  <a:lnTo>
                    <a:pt x="7054" y="43"/>
                  </a:lnTo>
                  <a:lnTo>
                    <a:pt x="7057" y="42"/>
                  </a:lnTo>
                  <a:lnTo>
                    <a:pt x="7060" y="41"/>
                  </a:lnTo>
                  <a:lnTo>
                    <a:pt x="7063" y="40"/>
                  </a:lnTo>
                  <a:lnTo>
                    <a:pt x="7067" y="39"/>
                  </a:lnTo>
                  <a:lnTo>
                    <a:pt x="7070" y="38"/>
                  </a:lnTo>
                  <a:lnTo>
                    <a:pt x="7073" y="37"/>
                  </a:lnTo>
                  <a:lnTo>
                    <a:pt x="7076" y="36"/>
                  </a:lnTo>
                  <a:lnTo>
                    <a:pt x="7080" y="35"/>
                  </a:lnTo>
                  <a:lnTo>
                    <a:pt x="7083" y="33"/>
                  </a:lnTo>
                  <a:lnTo>
                    <a:pt x="7086" y="32"/>
                  </a:lnTo>
                  <a:lnTo>
                    <a:pt x="7089" y="31"/>
                  </a:lnTo>
                  <a:lnTo>
                    <a:pt x="7093" y="30"/>
                  </a:lnTo>
                  <a:lnTo>
                    <a:pt x="7096" y="29"/>
                  </a:lnTo>
                  <a:lnTo>
                    <a:pt x="7099" y="28"/>
                  </a:lnTo>
                  <a:lnTo>
                    <a:pt x="7103" y="27"/>
                  </a:lnTo>
                  <a:lnTo>
                    <a:pt x="7106" y="27"/>
                  </a:lnTo>
                  <a:lnTo>
                    <a:pt x="7109" y="26"/>
                  </a:lnTo>
                  <a:lnTo>
                    <a:pt x="7112" y="25"/>
                  </a:lnTo>
                  <a:lnTo>
                    <a:pt x="7116" y="24"/>
                  </a:lnTo>
                  <a:lnTo>
                    <a:pt x="7119" y="23"/>
                  </a:lnTo>
                  <a:lnTo>
                    <a:pt x="7122" y="22"/>
                  </a:lnTo>
                  <a:lnTo>
                    <a:pt x="7125" y="21"/>
                  </a:lnTo>
                  <a:lnTo>
                    <a:pt x="7129" y="20"/>
                  </a:lnTo>
                  <a:lnTo>
                    <a:pt x="7132" y="1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Line 110">
              <a:extLst>
                <a:ext uri="{FF2B5EF4-FFF2-40B4-BE49-F238E27FC236}">
                  <a16:creationId xmlns:a16="http://schemas.microsoft.com/office/drawing/2014/main" id="{BA864D9B-BB6A-47C9-921D-65B4C13F90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6" y="3382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111">
              <a:extLst>
                <a:ext uri="{FF2B5EF4-FFF2-40B4-BE49-F238E27FC236}">
                  <a16:creationId xmlns:a16="http://schemas.microsoft.com/office/drawing/2014/main" id="{F9A50164-1C6E-4811-8BEC-25BA277C5F33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405" y="2380"/>
              <a:ext cx="3031" cy="1110"/>
            </a:xfrm>
            <a:custGeom>
              <a:avLst/>
              <a:gdLst>
                <a:gd name="T0" fmla="*/ 110 w 7132"/>
                <a:gd name="T1" fmla="*/ 2684 h 2723"/>
                <a:gd name="T2" fmla="*/ 225 w 7132"/>
                <a:gd name="T3" fmla="*/ 2576 h 2723"/>
                <a:gd name="T4" fmla="*/ 339 w 7132"/>
                <a:gd name="T5" fmla="*/ 2399 h 2723"/>
                <a:gd name="T6" fmla="*/ 453 w 7132"/>
                <a:gd name="T7" fmla="*/ 2151 h 2723"/>
                <a:gd name="T8" fmla="*/ 567 w 7132"/>
                <a:gd name="T9" fmla="*/ 1849 h 2723"/>
                <a:gd name="T10" fmla="*/ 681 w 7132"/>
                <a:gd name="T11" fmla="*/ 1524 h 2723"/>
                <a:gd name="T12" fmla="*/ 795 w 7132"/>
                <a:gd name="T13" fmla="*/ 1217 h 2723"/>
                <a:gd name="T14" fmla="*/ 909 w 7132"/>
                <a:gd name="T15" fmla="*/ 936 h 2723"/>
                <a:gd name="T16" fmla="*/ 1024 w 7132"/>
                <a:gd name="T17" fmla="*/ 680 h 2723"/>
                <a:gd name="T18" fmla="*/ 1138 w 7132"/>
                <a:gd name="T19" fmla="*/ 526 h 2723"/>
                <a:gd name="T20" fmla="*/ 1252 w 7132"/>
                <a:gd name="T21" fmla="*/ 535 h 2723"/>
                <a:gd name="T22" fmla="*/ 1366 w 7132"/>
                <a:gd name="T23" fmla="*/ 590 h 2723"/>
                <a:gd name="T24" fmla="*/ 1480 w 7132"/>
                <a:gd name="T25" fmla="*/ 608 h 2723"/>
                <a:gd name="T26" fmla="*/ 1594 w 7132"/>
                <a:gd name="T27" fmla="*/ 579 h 2723"/>
                <a:gd name="T28" fmla="*/ 1708 w 7132"/>
                <a:gd name="T29" fmla="*/ 518 h 2723"/>
                <a:gd name="T30" fmla="*/ 1823 w 7132"/>
                <a:gd name="T31" fmla="*/ 430 h 2723"/>
                <a:gd name="T32" fmla="*/ 1937 w 7132"/>
                <a:gd name="T33" fmla="*/ 320 h 2723"/>
                <a:gd name="T34" fmla="*/ 2051 w 7132"/>
                <a:gd name="T35" fmla="*/ 203 h 2723"/>
                <a:gd name="T36" fmla="*/ 2165 w 7132"/>
                <a:gd name="T37" fmla="*/ 110 h 2723"/>
                <a:gd name="T38" fmla="*/ 2279 w 7132"/>
                <a:gd name="T39" fmla="*/ 74 h 2723"/>
                <a:gd name="T40" fmla="*/ 2393 w 7132"/>
                <a:gd name="T41" fmla="*/ 96 h 2723"/>
                <a:gd name="T42" fmla="*/ 2507 w 7132"/>
                <a:gd name="T43" fmla="*/ 137 h 2723"/>
                <a:gd name="T44" fmla="*/ 2622 w 7132"/>
                <a:gd name="T45" fmla="*/ 164 h 2723"/>
                <a:gd name="T46" fmla="*/ 2736 w 7132"/>
                <a:gd name="T47" fmla="*/ 164 h 2723"/>
                <a:gd name="T48" fmla="*/ 2850 w 7132"/>
                <a:gd name="T49" fmla="*/ 140 h 2723"/>
                <a:gd name="T50" fmla="*/ 2964 w 7132"/>
                <a:gd name="T51" fmla="*/ 107 h 2723"/>
                <a:gd name="T52" fmla="*/ 3078 w 7132"/>
                <a:gd name="T53" fmla="*/ 82 h 2723"/>
                <a:gd name="T54" fmla="*/ 3192 w 7132"/>
                <a:gd name="T55" fmla="*/ 66 h 2723"/>
                <a:gd name="T56" fmla="*/ 3306 w 7132"/>
                <a:gd name="T57" fmla="*/ 50 h 2723"/>
                <a:gd name="T58" fmla="*/ 3421 w 7132"/>
                <a:gd name="T59" fmla="*/ 29 h 2723"/>
                <a:gd name="T60" fmla="*/ 3535 w 7132"/>
                <a:gd name="T61" fmla="*/ 9 h 2723"/>
                <a:gd name="T62" fmla="*/ 3649 w 7132"/>
                <a:gd name="T63" fmla="*/ 0 h 2723"/>
                <a:gd name="T64" fmla="*/ 3763 w 7132"/>
                <a:gd name="T65" fmla="*/ 6 h 2723"/>
                <a:gd name="T66" fmla="*/ 3877 w 7132"/>
                <a:gd name="T67" fmla="*/ 21 h 2723"/>
                <a:gd name="T68" fmla="*/ 3991 w 7132"/>
                <a:gd name="T69" fmla="*/ 40 h 2723"/>
                <a:gd name="T70" fmla="*/ 4105 w 7132"/>
                <a:gd name="T71" fmla="*/ 54 h 2723"/>
                <a:gd name="T72" fmla="*/ 4220 w 7132"/>
                <a:gd name="T73" fmla="*/ 60 h 2723"/>
                <a:gd name="T74" fmla="*/ 4334 w 7132"/>
                <a:gd name="T75" fmla="*/ 61 h 2723"/>
                <a:gd name="T76" fmla="*/ 4448 w 7132"/>
                <a:gd name="T77" fmla="*/ 64 h 2723"/>
                <a:gd name="T78" fmla="*/ 4562 w 7132"/>
                <a:gd name="T79" fmla="*/ 77 h 2723"/>
                <a:gd name="T80" fmla="*/ 4676 w 7132"/>
                <a:gd name="T81" fmla="*/ 103 h 2723"/>
                <a:gd name="T82" fmla="*/ 4790 w 7132"/>
                <a:gd name="T83" fmla="*/ 134 h 2723"/>
                <a:gd name="T84" fmla="*/ 4904 w 7132"/>
                <a:gd name="T85" fmla="*/ 167 h 2723"/>
                <a:gd name="T86" fmla="*/ 5019 w 7132"/>
                <a:gd name="T87" fmla="*/ 207 h 2723"/>
                <a:gd name="T88" fmla="*/ 5133 w 7132"/>
                <a:gd name="T89" fmla="*/ 255 h 2723"/>
                <a:gd name="T90" fmla="*/ 5247 w 7132"/>
                <a:gd name="T91" fmla="*/ 308 h 2723"/>
                <a:gd name="T92" fmla="*/ 5361 w 7132"/>
                <a:gd name="T93" fmla="*/ 356 h 2723"/>
                <a:gd name="T94" fmla="*/ 5475 w 7132"/>
                <a:gd name="T95" fmla="*/ 387 h 2723"/>
                <a:gd name="T96" fmla="*/ 5589 w 7132"/>
                <a:gd name="T97" fmla="*/ 398 h 2723"/>
                <a:gd name="T98" fmla="*/ 5703 w 7132"/>
                <a:gd name="T99" fmla="*/ 396 h 2723"/>
                <a:gd name="T100" fmla="*/ 5818 w 7132"/>
                <a:gd name="T101" fmla="*/ 386 h 2723"/>
                <a:gd name="T102" fmla="*/ 5932 w 7132"/>
                <a:gd name="T103" fmla="*/ 375 h 2723"/>
                <a:gd name="T104" fmla="*/ 6046 w 7132"/>
                <a:gd name="T105" fmla="*/ 366 h 2723"/>
                <a:gd name="T106" fmla="*/ 6160 w 7132"/>
                <a:gd name="T107" fmla="*/ 356 h 2723"/>
                <a:gd name="T108" fmla="*/ 6274 w 7132"/>
                <a:gd name="T109" fmla="*/ 344 h 2723"/>
                <a:gd name="T110" fmla="*/ 6388 w 7132"/>
                <a:gd name="T111" fmla="*/ 331 h 2723"/>
                <a:gd name="T112" fmla="*/ 6502 w 7132"/>
                <a:gd name="T113" fmla="*/ 319 h 2723"/>
                <a:gd name="T114" fmla="*/ 6617 w 7132"/>
                <a:gd name="T115" fmla="*/ 310 h 2723"/>
                <a:gd name="T116" fmla="*/ 6731 w 7132"/>
                <a:gd name="T117" fmla="*/ 306 h 2723"/>
                <a:gd name="T118" fmla="*/ 6845 w 7132"/>
                <a:gd name="T119" fmla="*/ 305 h 2723"/>
                <a:gd name="T120" fmla="*/ 6959 w 7132"/>
                <a:gd name="T121" fmla="*/ 305 h 2723"/>
                <a:gd name="T122" fmla="*/ 7073 w 7132"/>
                <a:gd name="T123" fmla="*/ 304 h 272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2723"/>
                <a:gd name="T188" fmla="*/ 7132 w 7132"/>
                <a:gd name="T189" fmla="*/ 2723 h 272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2723">
                  <a:moveTo>
                    <a:pt x="0" y="2723"/>
                  </a:moveTo>
                  <a:lnTo>
                    <a:pt x="3" y="2722"/>
                  </a:lnTo>
                  <a:lnTo>
                    <a:pt x="6" y="2722"/>
                  </a:lnTo>
                  <a:lnTo>
                    <a:pt x="9" y="2721"/>
                  </a:lnTo>
                  <a:lnTo>
                    <a:pt x="13" y="2721"/>
                  </a:lnTo>
                  <a:lnTo>
                    <a:pt x="16" y="2720"/>
                  </a:lnTo>
                  <a:lnTo>
                    <a:pt x="19" y="2719"/>
                  </a:lnTo>
                  <a:lnTo>
                    <a:pt x="22" y="2719"/>
                  </a:lnTo>
                  <a:lnTo>
                    <a:pt x="26" y="2718"/>
                  </a:lnTo>
                  <a:lnTo>
                    <a:pt x="29" y="2717"/>
                  </a:lnTo>
                  <a:lnTo>
                    <a:pt x="32" y="2716"/>
                  </a:lnTo>
                  <a:lnTo>
                    <a:pt x="35" y="2716"/>
                  </a:lnTo>
                  <a:lnTo>
                    <a:pt x="39" y="2715"/>
                  </a:lnTo>
                  <a:lnTo>
                    <a:pt x="42" y="2714"/>
                  </a:lnTo>
                  <a:lnTo>
                    <a:pt x="45" y="2713"/>
                  </a:lnTo>
                  <a:lnTo>
                    <a:pt x="48" y="2712"/>
                  </a:lnTo>
                  <a:lnTo>
                    <a:pt x="52" y="2712"/>
                  </a:lnTo>
                  <a:lnTo>
                    <a:pt x="55" y="2711"/>
                  </a:lnTo>
                  <a:lnTo>
                    <a:pt x="58" y="2710"/>
                  </a:lnTo>
                  <a:lnTo>
                    <a:pt x="61" y="2709"/>
                  </a:lnTo>
                  <a:lnTo>
                    <a:pt x="65" y="2707"/>
                  </a:lnTo>
                  <a:lnTo>
                    <a:pt x="68" y="2706"/>
                  </a:lnTo>
                  <a:lnTo>
                    <a:pt x="71" y="2705"/>
                  </a:lnTo>
                  <a:lnTo>
                    <a:pt x="75" y="2704"/>
                  </a:lnTo>
                  <a:lnTo>
                    <a:pt x="78" y="2703"/>
                  </a:lnTo>
                  <a:lnTo>
                    <a:pt x="81" y="2701"/>
                  </a:lnTo>
                  <a:lnTo>
                    <a:pt x="84" y="2700"/>
                  </a:lnTo>
                  <a:lnTo>
                    <a:pt x="88" y="2698"/>
                  </a:lnTo>
                  <a:lnTo>
                    <a:pt x="91" y="2696"/>
                  </a:lnTo>
                  <a:lnTo>
                    <a:pt x="94" y="2694"/>
                  </a:lnTo>
                  <a:lnTo>
                    <a:pt x="97" y="2692"/>
                  </a:lnTo>
                  <a:lnTo>
                    <a:pt x="101" y="2690"/>
                  </a:lnTo>
                  <a:lnTo>
                    <a:pt x="104" y="2689"/>
                  </a:lnTo>
                  <a:lnTo>
                    <a:pt x="107" y="2686"/>
                  </a:lnTo>
                  <a:lnTo>
                    <a:pt x="110" y="2684"/>
                  </a:lnTo>
                  <a:lnTo>
                    <a:pt x="114" y="2682"/>
                  </a:lnTo>
                  <a:lnTo>
                    <a:pt x="117" y="2680"/>
                  </a:lnTo>
                  <a:lnTo>
                    <a:pt x="120" y="2678"/>
                  </a:lnTo>
                  <a:lnTo>
                    <a:pt x="123" y="2675"/>
                  </a:lnTo>
                  <a:lnTo>
                    <a:pt x="127" y="2673"/>
                  </a:lnTo>
                  <a:lnTo>
                    <a:pt x="130" y="2671"/>
                  </a:lnTo>
                  <a:lnTo>
                    <a:pt x="133" y="2668"/>
                  </a:lnTo>
                  <a:lnTo>
                    <a:pt x="136" y="2666"/>
                  </a:lnTo>
                  <a:lnTo>
                    <a:pt x="140" y="2663"/>
                  </a:lnTo>
                  <a:lnTo>
                    <a:pt x="143" y="2660"/>
                  </a:lnTo>
                  <a:lnTo>
                    <a:pt x="146" y="2658"/>
                  </a:lnTo>
                  <a:lnTo>
                    <a:pt x="150" y="2655"/>
                  </a:lnTo>
                  <a:lnTo>
                    <a:pt x="153" y="2652"/>
                  </a:lnTo>
                  <a:lnTo>
                    <a:pt x="156" y="2650"/>
                  </a:lnTo>
                  <a:lnTo>
                    <a:pt x="159" y="2647"/>
                  </a:lnTo>
                  <a:lnTo>
                    <a:pt x="163" y="2644"/>
                  </a:lnTo>
                  <a:lnTo>
                    <a:pt x="166" y="2641"/>
                  </a:lnTo>
                  <a:lnTo>
                    <a:pt x="169" y="2637"/>
                  </a:lnTo>
                  <a:lnTo>
                    <a:pt x="172" y="2634"/>
                  </a:lnTo>
                  <a:lnTo>
                    <a:pt x="176" y="2631"/>
                  </a:lnTo>
                  <a:lnTo>
                    <a:pt x="179" y="2628"/>
                  </a:lnTo>
                  <a:lnTo>
                    <a:pt x="182" y="2624"/>
                  </a:lnTo>
                  <a:lnTo>
                    <a:pt x="185" y="2621"/>
                  </a:lnTo>
                  <a:lnTo>
                    <a:pt x="189" y="2617"/>
                  </a:lnTo>
                  <a:lnTo>
                    <a:pt x="192" y="2614"/>
                  </a:lnTo>
                  <a:lnTo>
                    <a:pt x="195" y="2610"/>
                  </a:lnTo>
                  <a:lnTo>
                    <a:pt x="198" y="2607"/>
                  </a:lnTo>
                  <a:lnTo>
                    <a:pt x="202" y="2603"/>
                  </a:lnTo>
                  <a:lnTo>
                    <a:pt x="205" y="2599"/>
                  </a:lnTo>
                  <a:lnTo>
                    <a:pt x="208" y="2596"/>
                  </a:lnTo>
                  <a:lnTo>
                    <a:pt x="211" y="2592"/>
                  </a:lnTo>
                  <a:lnTo>
                    <a:pt x="215" y="2588"/>
                  </a:lnTo>
                  <a:lnTo>
                    <a:pt x="218" y="2584"/>
                  </a:lnTo>
                  <a:lnTo>
                    <a:pt x="221" y="2580"/>
                  </a:lnTo>
                  <a:lnTo>
                    <a:pt x="225" y="2576"/>
                  </a:lnTo>
                  <a:lnTo>
                    <a:pt x="228" y="2572"/>
                  </a:lnTo>
                  <a:lnTo>
                    <a:pt x="231" y="2568"/>
                  </a:lnTo>
                  <a:lnTo>
                    <a:pt x="234" y="2564"/>
                  </a:lnTo>
                  <a:lnTo>
                    <a:pt x="238" y="2560"/>
                  </a:lnTo>
                  <a:lnTo>
                    <a:pt x="241" y="2556"/>
                  </a:lnTo>
                  <a:lnTo>
                    <a:pt x="244" y="2552"/>
                  </a:lnTo>
                  <a:lnTo>
                    <a:pt x="247" y="2547"/>
                  </a:lnTo>
                  <a:lnTo>
                    <a:pt x="251" y="2542"/>
                  </a:lnTo>
                  <a:lnTo>
                    <a:pt x="254" y="2538"/>
                  </a:lnTo>
                  <a:lnTo>
                    <a:pt x="257" y="2533"/>
                  </a:lnTo>
                  <a:lnTo>
                    <a:pt x="260" y="2528"/>
                  </a:lnTo>
                  <a:lnTo>
                    <a:pt x="264" y="2523"/>
                  </a:lnTo>
                  <a:lnTo>
                    <a:pt x="267" y="2519"/>
                  </a:lnTo>
                  <a:lnTo>
                    <a:pt x="270" y="2514"/>
                  </a:lnTo>
                  <a:lnTo>
                    <a:pt x="273" y="2509"/>
                  </a:lnTo>
                  <a:lnTo>
                    <a:pt x="277" y="2504"/>
                  </a:lnTo>
                  <a:lnTo>
                    <a:pt x="280" y="2499"/>
                  </a:lnTo>
                  <a:lnTo>
                    <a:pt x="283" y="2493"/>
                  </a:lnTo>
                  <a:lnTo>
                    <a:pt x="286" y="2488"/>
                  </a:lnTo>
                  <a:lnTo>
                    <a:pt x="290" y="2483"/>
                  </a:lnTo>
                  <a:lnTo>
                    <a:pt x="293" y="2478"/>
                  </a:lnTo>
                  <a:lnTo>
                    <a:pt x="296" y="2473"/>
                  </a:lnTo>
                  <a:lnTo>
                    <a:pt x="300" y="2467"/>
                  </a:lnTo>
                  <a:lnTo>
                    <a:pt x="303" y="2462"/>
                  </a:lnTo>
                  <a:lnTo>
                    <a:pt x="306" y="2456"/>
                  </a:lnTo>
                  <a:lnTo>
                    <a:pt x="309" y="2451"/>
                  </a:lnTo>
                  <a:lnTo>
                    <a:pt x="313" y="2445"/>
                  </a:lnTo>
                  <a:lnTo>
                    <a:pt x="316" y="2440"/>
                  </a:lnTo>
                  <a:lnTo>
                    <a:pt x="319" y="2434"/>
                  </a:lnTo>
                  <a:lnTo>
                    <a:pt x="322" y="2429"/>
                  </a:lnTo>
                  <a:lnTo>
                    <a:pt x="326" y="2423"/>
                  </a:lnTo>
                  <a:lnTo>
                    <a:pt x="329" y="2417"/>
                  </a:lnTo>
                  <a:lnTo>
                    <a:pt x="332" y="2411"/>
                  </a:lnTo>
                  <a:lnTo>
                    <a:pt x="335" y="2405"/>
                  </a:lnTo>
                  <a:lnTo>
                    <a:pt x="339" y="2399"/>
                  </a:lnTo>
                  <a:lnTo>
                    <a:pt x="342" y="2392"/>
                  </a:lnTo>
                  <a:lnTo>
                    <a:pt x="345" y="2386"/>
                  </a:lnTo>
                  <a:lnTo>
                    <a:pt x="348" y="2380"/>
                  </a:lnTo>
                  <a:lnTo>
                    <a:pt x="352" y="2373"/>
                  </a:lnTo>
                  <a:lnTo>
                    <a:pt x="355" y="2367"/>
                  </a:lnTo>
                  <a:lnTo>
                    <a:pt x="358" y="2360"/>
                  </a:lnTo>
                  <a:lnTo>
                    <a:pt x="361" y="2354"/>
                  </a:lnTo>
                  <a:lnTo>
                    <a:pt x="365" y="2347"/>
                  </a:lnTo>
                  <a:lnTo>
                    <a:pt x="368" y="2341"/>
                  </a:lnTo>
                  <a:lnTo>
                    <a:pt x="371" y="2334"/>
                  </a:lnTo>
                  <a:lnTo>
                    <a:pt x="375" y="2328"/>
                  </a:lnTo>
                  <a:lnTo>
                    <a:pt x="378" y="2321"/>
                  </a:lnTo>
                  <a:lnTo>
                    <a:pt x="381" y="2314"/>
                  </a:lnTo>
                  <a:lnTo>
                    <a:pt x="384" y="2307"/>
                  </a:lnTo>
                  <a:lnTo>
                    <a:pt x="388" y="2300"/>
                  </a:lnTo>
                  <a:lnTo>
                    <a:pt x="391" y="2294"/>
                  </a:lnTo>
                  <a:lnTo>
                    <a:pt x="394" y="2287"/>
                  </a:lnTo>
                  <a:lnTo>
                    <a:pt x="397" y="2280"/>
                  </a:lnTo>
                  <a:lnTo>
                    <a:pt x="401" y="2273"/>
                  </a:lnTo>
                  <a:lnTo>
                    <a:pt x="404" y="2266"/>
                  </a:lnTo>
                  <a:lnTo>
                    <a:pt x="407" y="2259"/>
                  </a:lnTo>
                  <a:lnTo>
                    <a:pt x="410" y="2251"/>
                  </a:lnTo>
                  <a:lnTo>
                    <a:pt x="414" y="2244"/>
                  </a:lnTo>
                  <a:lnTo>
                    <a:pt x="417" y="2236"/>
                  </a:lnTo>
                  <a:lnTo>
                    <a:pt x="420" y="2229"/>
                  </a:lnTo>
                  <a:lnTo>
                    <a:pt x="423" y="2221"/>
                  </a:lnTo>
                  <a:lnTo>
                    <a:pt x="427" y="2214"/>
                  </a:lnTo>
                  <a:lnTo>
                    <a:pt x="430" y="2206"/>
                  </a:lnTo>
                  <a:lnTo>
                    <a:pt x="433" y="2198"/>
                  </a:lnTo>
                  <a:lnTo>
                    <a:pt x="437" y="2190"/>
                  </a:lnTo>
                  <a:lnTo>
                    <a:pt x="440" y="2183"/>
                  </a:lnTo>
                  <a:lnTo>
                    <a:pt x="443" y="2175"/>
                  </a:lnTo>
                  <a:lnTo>
                    <a:pt x="446" y="2167"/>
                  </a:lnTo>
                  <a:lnTo>
                    <a:pt x="450" y="2159"/>
                  </a:lnTo>
                  <a:lnTo>
                    <a:pt x="453" y="2151"/>
                  </a:lnTo>
                  <a:lnTo>
                    <a:pt x="456" y="2143"/>
                  </a:lnTo>
                  <a:lnTo>
                    <a:pt x="459" y="2135"/>
                  </a:lnTo>
                  <a:lnTo>
                    <a:pt x="463" y="2127"/>
                  </a:lnTo>
                  <a:lnTo>
                    <a:pt x="466" y="2119"/>
                  </a:lnTo>
                  <a:lnTo>
                    <a:pt x="469" y="2111"/>
                  </a:lnTo>
                  <a:lnTo>
                    <a:pt x="472" y="2103"/>
                  </a:lnTo>
                  <a:lnTo>
                    <a:pt x="476" y="2095"/>
                  </a:lnTo>
                  <a:lnTo>
                    <a:pt x="479" y="2087"/>
                  </a:lnTo>
                  <a:lnTo>
                    <a:pt x="482" y="2078"/>
                  </a:lnTo>
                  <a:lnTo>
                    <a:pt x="485" y="2070"/>
                  </a:lnTo>
                  <a:lnTo>
                    <a:pt x="489" y="2062"/>
                  </a:lnTo>
                  <a:lnTo>
                    <a:pt x="492" y="2053"/>
                  </a:lnTo>
                  <a:lnTo>
                    <a:pt x="495" y="2045"/>
                  </a:lnTo>
                  <a:lnTo>
                    <a:pt x="498" y="2036"/>
                  </a:lnTo>
                  <a:lnTo>
                    <a:pt x="502" y="2027"/>
                  </a:lnTo>
                  <a:lnTo>
                    <a:pt x="505" y="2019"/>
                  </a:lnTo>
                  <a:lnTo>
                    <a:pt x="508" y="2010"/>
                  </a:lnTo>
                  <a:lnTo>
                    <a:pt x="512" y="2001"/>
                  </a:lnTo>
                  <a:lnTo>
                    <a:pt x="515" y="1993"/>
                  </a:lnTo>
                  <a:lnTo>
                    <a:pt x="518" y="1984"/>
                  </a:lnTo>
                  <a:lnTo>
                    <a:pt x="521" y="1975"/>
                  </a:lnTo>
                  <a:lnTo>
                    <a:pt x="525" y="1966"/>
                  </a:lnTo>
                  <a:lnTo>
                    <a:pt x="528" y="1957"/>
                  </a:lnTo>
                  <a:lnTo>
                    <a:pt x="531" y="1948"/>
                  </a:lnTo>
                  <a:lnTo>
                    <a:pt x="534" y="1940"/>
                  </a:lnTo>
                  <a:lnTo>
                    <a:pt x="538" y="1931"/>
                  </a:lnTo>
                  <a:lnTo>
                    <a:pt x="541" y="1922"/>
                  </a:lnTo>
                  <a:lnTo>
                    <a:pt x="544" y="1913"/>
                  </a:lnTo>
                  <a:lnTo>
                    <a:pt x="547" y="1904"/>
                  </a:lnTo>
                  <a:lnTo>
                    <a:pt x="551" y="1895"/>
                  </a:lnTo>
                  <a:lnTo>
                    <a:pt x="554" y="1886"/>
                  </a:lnTo>
                  <a:lnTo>
                    <a:pt x="557" y="1877"/>
                  </a:lnTo>
                  <a:lnTo>
                    <a:pt x="560" y="1868"/>
                  </a:lnTo>
                  <a:lnTo>
                    <a:pt x="564" y="1858"/>
                  </a:lnTo>
                  <a:lnTo>
                    <a:pt x="567" y="1849"/>
                  </a:lnTo>
                  <a:lnTo>
                    <a:pt x="570" y="1840"/>
                  </a:lnTo>
                  <a:lnTo>
                    <a:pt x="573" y="1831"/>
                  </a:lnTo>
                  <a:lnTo>
                    <a:pt x="577" y="1822"/>
                  </a:lnTo>
                  <a:lnTo>
                    <a:pt x="580" y="1812"/>
                  </a:lnTo>
                  <a:lnTo>
                    <a:pt x="583" y="1803"/>
                  </a:lnTo>
                  <a:lnTo>
                    <a:pt x="587" y="1794"/>
                  </a:lnTo>
                  <a:lnTo>
                    <a:pt x="590" y="1785"/>
                  </a:lnTo>
                  <a:lnTo>
                    <a:pt x="593" y="1775"/>
                  </a:lnTo>
                  <a:lnTo>
                    <a:pt x="596" y="1766"/>
                  </a:lnTo>
                  <a:lnTo>
                    <a:pt x="600" y="1757"/>
                  </a:lnTo>
                  <a:lnTo>
                    <a:pt x="603" y="1747"/>
                  </a:lnTo>
                  <a:lnTo>
                    <a:pt x="606" y="1738"/>
                  </a:lnTo>
                  <a:lnTo>
                    <a:pt x="609" y="1729"/>
                  </a:lnTo>
                  <a:lnTo>
                    <a:pt x="613" y="1719"/>
                  </a:lnTo>
                  <a:lnTo>
                    <a:pt x="616" y="1710"/>
                  </a:lnTo>
                  <a:lnTo>
                    <a:pt x="619" y="1701"/>
                  </a:lnTo>
                  <a:lnTo>
                    <a:pt x="622" y="1691"/>
                  </a:lnTo>
                  <a:lnTo>
                    <a:pt x="626" y="1682"/>
                  </a:lnTo>
                  <a:lnTo>
                    <a:pt x="629" y="1672"/>
                  </a:lnTo>
                  <a:lnTo>
                    <a:pt x="632" y="1663"/>
                  </a:lnTo>
                  <a:lnTo>
                    <a:pt x="635" y="1654"/>
                  </a:lnTo>
                  <a:lnTo>
                    <a:pt x="639" y="1644"/>
                  </a:lnTo>
                  <a:lnTo>
                    <a:pt x="642" y="1635"/>
                  </a:lnTo>
                  <a:lnTo>
                    <a:pt x="645" y="1626"/>
                  </a:lnTo>
                  <a:lnTo>
                    <a:pt x="648" y="1616"/>
                  </a:lnTo>
                  <a:lnTo>
                    <a:pt x="652" y="1607"/>
                  </a:lnTo>
                  <a:lnTo>
                    <a:pt x="655" y="1598"/>
                  </a:lnTo>
                  <a:lnTo>
                    <a:pt x="658" y="1589"/>
                  </a:lnTo>
                  <a:lnTo>
                    <a:pt x="662" y="1579"/>
                  </a:lnTo>
                  <a:lnTo>
                    <a:pt x="665" y="1570"/>
                  </a:lnTo>
                  <a:lnTo>
                    <a:pt x="668" y="1561"/>
                  </a:lnTo>
                  <a:lnTo>
                    <a:pt x="671" y="1552"/>
                  </a:lnTo>
                  <a:lnTo>
                    <a:pt x="675" y="1542"/>
                  </a:lnTo>
                  <a:lnTo>
                    <a:pt x="678" y="1533"/>
                  </a:lnTo>
                  <a:lnTo>
                    <a:pt x="681" y="1524"/>
                  </a:lnTo>
                  <a:lnTo>
                    <a:pt x="684" y="1515"/>
                  </a:lnTo>
                  <a:lnTo>
                    <a:pt x="688" y="1506"/>
                  </a:lnTo>
                  <a:lnTo>
                    <a:pt x="691" y="1496"/>
                  </a:lnTo>
                  <a:lnTo>
                    <a:pt x="694" y="1487"/>
                  </a:lnTo>
                  <a:lnTo>
                    <a:pt x="697" y="1478"/>
                  </a:lnTo>
                  <a:lnTo>
                    <a:pt x="701" y="1469"/>
                  </a:lnTo>
                  <a:lnTo>
                    <a:pt x="704" y="1460"/>
                  </a:lnTo>
                  <a:lnTo>
                    <a:pt x="707" y="1451"/>
                  </a:lnTo>
                  <a:lnTo>
                    <a:pt x="710" y="1442"/>
                  </a:lnTo>
                  <a:lnTo>
                    <a:pt x="714" y="1433"/>
                  </a:lnTo>
                  <a:lnTo>
                    <a:pt x="717" y="1424"/>
                  </a:lnTo>
                  <a:lnTo>
                    <a:pt x="720" y="1415"/>
                  </a:lnTo>
                  <a:lnTo>
                    <a:pt x="723" y="1406"/>
                  </a:lnTo>
                  <a:lnTo>
                    <a:pt x="727" y="1397"/>
                  </a:lnTo>
                  <a:lnTo>
                    <a:pt x="730" y="1388"/>
                  </a:lnTo>
                  <a:lnTo>
                    <a:pt x="733" y="1379"/>
                  </a:lnTo>
                  <a:lnTo>
                    <a:pt x="737" y="1371"/>
                  </a:lnTo>
                  <a:lnTo>
                    <a:pt x="740" y="1362"/>
                  </a:lnTo>
                  <a:lnTo>
                    <a:pt x="743" y="1353"/>
                  </a:lnTo>
                  <a:lnTo>
                    <a:pt x="746" y="1344"/>
                  </a:lnTo>
                  <a:lnTo>
                    <a:pt x="750" y="1336"/>
                  </a:lnTo>
                  <a:lnTo>
                    <a:pt x="753" y="1327"/>
                  </a:lnTo>
                  <a:lnTo>
                    <a:pt x="756" y="1318"/>
                  </a:lnTo>
                  <a:lnTo>
                    <a:pt x="759" y="1310"/>
                  </a:lnTo>
                  <a:lnTo>
                    <a:pt x="763" y="1301"/>
                  </a:lnTo>
                  <a:lnTo>
                    <a:pt x="766" y="1293"/>
                  </a:lnTo>
                  <a:lnTo>
                    <a:pt x="769" y="1284"/>
                  </a:lnTo>
                  <a:lnTo>
                    <a:pt x="772" y="1276"/>
                  </a:lnTo>
                  <a:lnTo>
                    <a:pt x="776" y="1267"/>
                  </a:lnTo>
                  <a:lnTo>
                    <a:pt x="779" y="1259"/>
                  </a:lnTo>
                  <a:lnTo>
                    <a:pt x="782" y="1250"/>
                  </a:lnTo>
                  <a:lnTo>
                    <a:pt x="785" y="1242"/>
                  </a:lnTo>
                  <a:lnTo>
                    <a:pt x="789" y="1233"/>
                  </a:lnTo>
                  <a:lnTo>
                    <a:pt x="792" y="1225"/>
                  </a:lnTo>
                  <a:lnTo>
                    <a:pt x="795" y="1217"/>
                  </a:lnTo>
                  <a:lnTo>
                    <a:pt x="799" y="1208"/>
                  </a:lnTo>
                  <a:lnTo>
                    <a:pt x="802" y="1200"/>
                  </a:lnTo>
                  <a:lnTo>
                    <a:pt x="805" y="1192"/>
                  </a:lnTo>
                  <a:lnTo>
                    <a:pt x="808" y="1183"/>
                  </a:lnTo>
                  <a:lnTo>
                    <a:pt x="812" y="1175"/>
                  </a:lnTo>
                  <a:lnTo>
                    <a:pt x="815" y="1167"/>
                  </a:lnTo>
                  <a:lnTo>
                    <a:pt x="818" y="1159"/>
                  </a:lnTo>
                  <a:lnTo>
                    <a:pt x="821" y="1151"/>
                  </a:lnTo>
                  <a:lnTo>
                    <a:pt x="825" y="1143"/>
                  </a:lnTo>
                  <a:lnTo>
                    <a:pt x="828" y="1134"/>
                  </a:lnTo>
                  <a:lnTo>
                    <a:pt x="831" y="1126"/>
                  </a:lnTo>
                  <a:lnTo>
                    <a:pt x="834" y="1118"/>
                  </a:lnTo>
                  <a:lnTo>
                    <a:pt x="838" y="1110"/>
                  </a:lnTo>
                  <a:lnTo>
                    <a:pt x="841" y="1102"/>
                  </a:lnTo>
                  <a:lnTo>
                    <a:pt x="844" y="1094"/>
                  </a:lnTo>
                  <a:lnTo>
                    <a:pt x="847" y="1086"/>
                  </a:lnTo>
                  <a:lnTo>
                    <a:pt x="851" y="1078"/>
                  </a:lnTo>
                  <a:lnTo>
                    <a:pt x="854" y="1070"/>
                  </a:lnTo>
                  <a:lnTo>
                    <a:pt x="857" y="1062"/>
                  </a:lnTo>
                  <a:lnTo>
                    <a:pt x="860" y="1054"/>
                  </a:lnTo>
                  <a:lnTo>
                    <a:pt x="864" y="1046"/>
                  </a:lnTo>
                  <a:lnTo>
                    <a:pt x="867" y="1038"/>
                  </a:lnTo>
                  <a:lnTo>
                    <a:pt x="870" y="1031"/>
                  </a:lnTo>
                  <a:lnTo>
                    <a:pt x="874" y="1023"/>
                  </a:lnTo>
                  <a:lnTo>
                    <a:pt x="877" y="1015"/>
                  </a:lnTo>
                  <a:lnTo>
                    <a:pt x="880" y="1007"/>
                  </a:lnTo>
                  <a:lnTo>
                    <a:pt x="883" y="999"/>
                  </a:lnTo>
                  <a:lnTo>
                    <a:pt x="887" y="991"/>
                  </a:lnTo>
                  <a:lnTo>
                    <a:pt x="890" y="983"/>
                  </a:lnTo>
                  <a:lnTo>
                    <a:pt x="893" y="975"/>
                  </a:lnTo>
                  <a:lnTo>
                    <a:pt x="896" y="967"/>
                  </a:lnTo>
                  <a:lnTo>
                    <a:pt x="900" y="959"/>
                  </a:lnTo>
                  <a:lnTo>
                    <a:pt x="903" y="951"/>
                  </a:lnTo>
                  <a:lnTo>
                    <a:pt x="906" y="944"/>
                  </a:lnTo>
                  <a:lnTo>
                    <a:pt x="909" y="936"/>
                  </a:lnTo>
                  <a:lnTo>
                    <a:pt x="913" y="928"/>
                  </a:lnTo>
                  <a:lnTo>
                    <a:pt x="916" y="921"/>
                  </a:lnTo>
                  <a:lnTo>
                    <a:pt x="919" y="913"/>
                  </a:lnTo>
                  <a:lnTo>
                    <a:pt x="922" y="905"/>
                  </a:lnTo>
                  <a:lnTo>
                    <a:pt x="926" y="898"/>
                  </a:lnTo>
                  <a:lnTo>
                    <a:pt x="929" y="890"/>
                  </a:lnTo>
                  <a:lnTo>
                    <a:pt x="932" y="882"/>
                  </a:lnTo>
                  <a:lnTo>
                    <a:pt x="935" y="875"/>
                  </a:lnTo>
                  <a:lnTo>
                    <a:pt x="939" y="867"/>
                  </a:lnTo>
                  <a:lnTo>
                    <a:pt x="942" y="859"/>
                  </a:lnTo>
                  <a:lnTo>
                    <a:pt x="945" y="852"/>
                  </a:lnTo>
                  <a:lnTo>
                    <a:pt x="949" y="844"/>
                  </a:lnTo>
                  <a:lnTo>
                    <a:pt x="952" y="836"/>
                  </a:lnTo>
                  <a:lnTo>
                    <a:pt x="955" y="829"/>
                  </a:lnTo>
                  <a:lnTo>
                    <a:pt x="958" y="821"/>
                  </a:lnTo>
                  <a:lnTo>
                    <a:pt x="962" y="813"/>
                  </a:lnTo>
                  <a:lnTo>
                    <a:pt x="965" y="806"/>
                  </a:lnTo>
                  <a:lnTo>
                    <a:pt x="968" y="798"/>
                  </a:lnTo>
                  <a:lnTo>
                    <a:pt x="971" y="791"/>
                  </a:lnTo>
                  <a:lnTo>
                    <a:pt x="975" y="783"/>
                  </a:lnTo>
                  <a:lnTo>
                    <a:pt x="978" y="776"/>
                  </a:lnTo>
                  <a:lnTo>
                    <a:pt x="981" y="769"/>
                  </a:lnTo>
                  <a:lnTo>
                    <a:pt x="984" y="762"/>
                  </a:lnTo>
                  <a:lnTo>
                    <a:pt x="988" y="754"/>
                  </a:lnTo>
                  <a:lnTo>
                    <a:pt x="991" y="747"/>
                  </a:lnTo>
                  <a:lnTo>
                    <a:pt x="994" y="740"/>
                  </a:lnTo>
                  <a:lnTo>
                    <a:pt x="997" y="733"/>
                  </a:lnTo>
                  <a:lnTo>
                    <a:pt x="1001" y="727"/>
                  </a:lnTo>
                  <a:lnTo>
                    <a:pt x="1004" y="720"/>
                  </a:lnTo>
                  <a:lnTo>
                    <a:pt x="1007" y="713"/>
                  </a:lnTo>
                  <a:lnTo>
                    <a:pt x="1010" y="706"/>
                  </a:lnTo>
                  <a:lnTo>
                    <a:pt x="1014" y="699"/>
                  </a:lnTo>
                  <a:lnTo>
                    <a:pt x="1017" y="693"/>
                  </a:lnTo>
                  <a:lnTo>
                    <a:pt x="1020" y="686"/>
                  </a:lnTo>
                  <a:lnTo>
                    <a:pt x="1024" y="680"/>
                  </a:lnTo>
                  <a:lnTo>
                    <a:pt x="1027" y="673"/>
                  </a:lnTo>
                  <a:lnTo>
                    <a:pt x="1030" y="667"/>
                  </a:lnTo>
                  <a:lnTo>
                    <a:pt x="1033" y="660"/>
                  </a:lnTo>
                  <a:lnTo>
                    <a:pt x="1037" y="654"/>
                  </a:lnTo>
                  <a:lnTo>
                    <a:pt x="1040" y="648"/>
                  </a:lnTo>
                  <a:lnTo>
                    <a:pt x="1043" y="642"/>
                  </a:lnTo>
                  <a:lnTo>
                    <a:pt x="1046" y="636"/>
                  </a:lnTo>
                  <a:lnTo>
                    <a:pt x="1050" y="630"/>
                  </a:lnTo>
                  <a:lnTo>
                    <a:pt x="1053" y="624"/>
                  </a:lnTo>
                  <a:lnTo>
                    <a:pt x="1056" y="618"/>
                  </a:lnTo>
                  <a:lnTo>
                    <a:pt x="1059" y="613"/>
                  </a:lnTo>
                  <a:lnTo>
                    <a:pt x="1063" y="608"/>
                  </a:lnTo>
                  <a:lnTo>
                    <a:pt x="1066" y="603"/>
                  </a:lnTo>
                  <a:lnTo>
                    <a:pt x="1069" y="598"/>
                  </a:lnTo>
                  <a:lnTo>
                    <a:pt x="1072" y="593"/>
                  </a:lnTo>
                  <a:lnTo>
                    <a:pt x="1076" y="589"/>
                  </a:lnTo>
                  <a:lnTo>
                    <a:pt x="1079" y="584"/>
                  </a:lnTo>
                  <a:lnTo>
                    <a:pt x="1082" y="580"/>
                  </a:lnTo>
                  <a:lnTo>
                    <a:pt x="1085" y="576"/>
                  </a:lnTo>
                  <a:lnTo>
                    <a:pt x="1089" y="572"/>
                  </a:lnTo>
                  <a:lnTo>
                    <a:pt x="1092" y="568"/>
                  </a:lnTo>
                  <a:lnTo>
                    <a:pt x="1095" y="564"/>
                  </a:lnTo>
                  <a:lnTo>
                    <a:pt x="1099" y="560"/>
                  </a:lnTo>
                  <a:lnTo>
                    <a:pt x="1102" y="557"/>
                  </a:lnTo>
                  <a:lnTo>
                    <a:pt x="1105" y="553"/>
                  </a:lnTo>
                  <a:lnTo>
                    <a:pt x="1108" y="550"/>
                  </a:lnTo>
                  <a:lnTo>
                    <a:pt x="1112" y="547"/>
                  </a:lnTo>
                  <a:lnTo>
                    <a:pt x="1115" y="543"/>
                  </a:lnTo>
                  <a:lnTo>
                    <a:pt x="1118" y="541"/>
                  </a:lnTo>
                  <a:lnTo>
                    <a:pt x="1121" y="538"/>
                  </a:lnTo>
                  <a:lnTo>
                    <a:pt x="1125" y="535"/>
                  </a:lnTo>
                  <a:lnTo>
                    <a:pt x="1128" y="532"/>
                  </a:lnTo>
                  <a:lnTo>
                    <a:pt x="1131" y="530"/>
                  </a:lnTo>
                  <a:lnTo>
                    <a:pt x="1134" y="528"/>
                  </a:lnTo>
                  <a:lnTo>
                    <a:pt x="1138" y="526"/>
                  </a:lnTo>
                  <a:lnTo>
                    <a:pt x="1141" y="523"/>
                  </a:lnTo>
                  <a:lnTo>
                    <a:pt x="1144" y="522"/>
                  </a:lnTo>
                  <a:lnTo>
                    <a:pt x="1147" y="521"/>
                  </a:lnTo>
                  <a:lnTo>
                    <a:pt x="1151" y="520"/>
                  </a:lnTo>
                  <a:lnTo>
                    <a:pt x="1154" y="519"/>
                  </a:lnTo>
                  <a:lnTo>
                    <a:pt x="1157" y="518"/>
                  </a:lnTo>
                  <a:lnTo>
                    <a:pt x="1161" y="517"/>
                  </a:lnTo>
                  <a:lnTo>
                    <a:pt x="1164" y="517"/>
                  </a:lnTo>
                  <a:lnTo>
                    <a:pt x="1167" y="516"/>
                  </a:lnTo>
                  <a:lnTo>
                    <a:pt x="1170" y="516"/>
                  </a:lnTo>
                  <a:lnTo>
                    <a:pt x="1174" y="515"/>
                  </a:lnTo>
                  <a:lnTo>
                    <a:pt x="1177" y="515"/>
                  </a:lnTo>
                  <a:lnTo>
                    <a:pt x="1180" y="515"/>
                  </a:lnTo>
                  <a:lnTo>
                    <a:pt x="1183" y="515"/>
                  </a:lnTo>
                  <a:lnTo>
                    <a:pt x="1187" y="515"/>
                  </a:lnTo>
                  <a:lnTo>
                    <a:pt x="1190" y="516"/>
                  </a:lnTo>
                  <a:lnTo>
                    <a:pt x="1193" y="516"/>
                  </a:lnTo>
                  <a:lnTo>
                    <a:pt x="1196" y="516"/>
                  </a:lnTo>
                  <a:lnTo>
                    <a:pt x="1200" y="517"/>
                  </a:lnTo>
                  <a:lnTo>
                    <a:pt x="1203" y="517"/>
                  </a:lnTo>
                  <a:lnTo>
                    <a:pt x="1206" y="518"/>
                  </a:lnTo>
                  <a:lnTo>
                    <a:pt x="1209" y="519"/>
                  </a:lnTo>
                  <a:lnTo>
                    <a:pt x="1213" y="519"/>
                  </a:lnTo>
                  <a:lnTo>
                    <a:pt x="1216" y="520"/>
                  </a:lnTo>
                  <a:lnTo>
                    <a:pt x="1219" y="521"/>
                  </a:lnTo>
                  <a:lnTo>
                    <a:pt x="1222" y="522"/>
                  </a:lnTo>
                  <a:lnTo>
                    <a:pt x="1226" y="523"/>
                  </a:lnTo>
                  <a:lnTo>
                    <a:pt x="1229" y="525"/>
                  </a:lnTo>
                  <a:lnTo>
                    <a:pt x="1232" y="526"/>
                  </a:lnTo>
                  <a:lnTo>
                    <a:pt x="1236" y="527"/>
                  </a:lnTo>
                  <a:lnTo>
                    <a:pt x="1239" y="529"/>
                  </a:lnTo>
                  <a:lnTo>
                    <a:pt x="1242" y="530"/>
                  </a:lnTo>
                  <a:lnTo>
                    <a:pt x="1245" y="532"/>
                  </a:lnTo>
                  <a:lnTo>
                    <a:pt x="1249" y="533"/>
                  </a:lnTo>
                  <a:lnTo>
                    <a:pt x="1252" y="535"/>
                  </a:lnTo>
                  <a:lnTo>
                    <a:pt x="1255" y="537"/>
                  </a:lnTo>
                  <a:lnTo>
                    <a:pt x="1258" y="538"/>
                  </a:lnTo>
                  <a:lnTo>
                    <a:pt x="1262" y="540"/>
                  </a:lnTo>
                  <a:lnTo>
                    <a:pt x="1265" y="542"/>
                  </a:lnTo>
                  <a:lnTo>
                    <a:pt x="1268" y="543"/>
                  </a:lnTo>
                  <a:lnTo>
                    <a:pt x="1271" y="545"/>
                  </a:lnTo>
                  <a:lnTo>
                    <a:pt x="1275" y="547"/>
                  </a:lnTo>
                  <a:lnTo>
                    <a:pt x="1278" y="549"/>
                  </a:lnTo>
                  <a:lnTo>
                    <a:pt x="1281" y="550"/>
                  </a:lnTo>
                  <a:lnTo>
                    <a:pt x="1284" y="552"/>
                  </a:lnTo>
                  <a:lnTo>
                    <a:pt x="1288" y="554"/>
                  </a:lnTo>
                  <a:lnTo>
                    <a:pt x="1291" y="555"/>
                  </a:lnTo>
                  <a:lnTo>
                    <a:pt x="1294" y="557"/>
                  </a:lnTo>
                  <a:lnTo>
                    <a:pt x="1297" y="559"/>
                  </a:lnTo>
                  <a:lnTo>
                    <a:pt x="1301" y="560"/>
                  </a:lnTo>
                  <a:lnTo>
                    <a:pt x="1304" y="562"/>
                  </a:lnTo>
                  <a:lnTo>
                    <a:pt x="1307" y="564"/>
                  </a:lnTo>
                  <a:lnTo>
                    <a:pt x="1311" y="566"/>
                  </a:lnTo>
                  <a:lnTo>
                    <a:pt x="1314" y="567"/>
                  </a:lnTo>
                  <a:lnTo>
                    <a:pt x="1317" y="569"/>
                  </a:lnTo>
                  <a:lnTo>
                    <a:pt x="1320" y="571"/>
                  </a:lnTo>
                  <a:lnTo>
                    <a:pt x="1324" y="572"/>
                  </a:lnTo>
                  <a:lnTo>
                    <a:pt x="1327" y="574"/>
                  </a:lnTo>
                  <a:lnTo>
                    <a:pt x="1330" y="575"/>
                  </a:lnTo>
                  <a:lnTo>
                    <a:pt x="1333" y="577"/>
                  </a:lnTo>
                  <a:lnTo>
                    <a:pt x="1337" y="578"/>
                  </a:lnTo>
                  <a:lnTo>
                    <a:pt x="1340" y="580"/>
                  </a:lnTo>
                  <a:lnTo>
                    <a:pt x="1343" y="581"/>
                  </a:lnTo>
                  <a:lnTo>
                    <a:pt x="1346" y="583"/>
                  </a:lnTo>
                  <a:lnTo>
                    <a:pt x="1350" y="584"/>
                  </a:lnTo>
                  <a:lnTo>
                    <a:pt x="1353" y="585"/>
                  </a:lnTo>
                  <a:lnTo>
                    <a:pt x="1356" y="587"/>
                  </a:lnTo>
                  <a:lnTo>
                    <a:pt x="1359" y="588"/>
                  </a:lnTo>
                  <a:lnTo>
                    <a:pt x="1363" y="589"/>
                  </a:lnTo>
                  <a:lnTo>
                    <a:pt x="1366" y="590"/>
                  </a:lnTo>
                  <a:lnTo>
                    <a:pt x="1369" y="592"/>
                  </a:lnTo>
                  <a:lnTo>
                    <a:pt x="1372" y="593"/>
                  </a:lnTo>
                  <a:lnTo>
                    <a:pt x="1376" y="594"/>
                  </a:lnTo>
                  <a:lnTo>
                    <a:pt x="1379" y="595"/>
                  </a:lnTo>
                  <a:lnTo>
                    <a:pt x="1382" y="596"/>
                  </a:lnTo>
                  <a:lnTo>
                    <a:pt x="1386" y="597"/>
                  </a:lnTo>
                  <a:lnTo>
                    <a:pt x="1389" y="598"/>
                  </a:lnTo>
                  <a:lnTo>
                    <a:pt x="1392" y="599"/>
                  </a:lnTo>
                  <a:lnTo>
                    <a:pt x="1395" y="600"/>
                  </a:lnTo>
                  <a:lnTo>
                    <a:pt x="1399" y="600"/>
                  </a:lnTo>
                  <a:lnTo>
                    <a:pt x="1402" y="601"/>
                  </a:lnTo>
                  <a:lnTo>
                    <a:pt x="1405" y="602"/>
                  </a:lnTo>
                  <a:lnTo>
                    <a:pt x="1408" y="603"/>
                  </a:lnTo>
                  <a:lnTo>
                    <a:pt x="1412" y="603"/>
                  </a:lnTo>
                  <a:lnTo>
                    <a:pt x="1415" y="604"/>
                  </a:lnTo>
                  <a:lnTo>
                    <a:pt x="1418" y="604"/>
                  </a:lnTo>
                  <a:lnTo>
                    <a:pt x="1421" y="605"/>
                  </a:lnTo>
                  <a:lnTo>
                    <a:pt x="1425" y="605"/>
                  </a:lnTo>
                  <a:lnTo>
                    <a:pt x="1428" y="606"/>
                  </a:lnTo>
                  <a:lnTo>
                    <a:pt x="1431" y="606"/>
                  </a:lnTo>
                  <a:lnTo>
                    <a:pt x="1434" y="607"/>
                  </a:lnTo>
                  <a:lnTo>
                    <a:pt x="1438" y="607"/>
                  </a:lnTo>
                  <a:lnTo>
                    <a:pt x="1441" y="607"/>
                  </a:lnTo>
                  <a:lnTo>
                    <a:pt x="1444" y="608"/>
                  </a:lnTo>
                  <a:lnTo>
                    <a:pt x="1447" y="608"/>
                  </a:lnTo>
                  <a:lnTo>
                    <a:pt x="1451" y="608"/>
                  </a:lnTo>
                  <a:lnTo>
                    <a:pt x="1454" y="608"/>
                  </a:lnTo>
                  <a:lnTo>
                    <a:pt x="1457" y="608"/>
                  </a:lnTo>
                  <a:lnTo>
                    <a:pt x="1461" y="608"/>
                  </a:lnTo>
                  <a:lnTo>
                    <a:pt x="1464" y="608"/>
                  </a:lnTo>
                  <a:lnTo>
                    <a:pt x="1467" y="608"/>
                  </a:lnTo>
                  <a:lnTo>
                    <a:pt x="1470" y="608"/>
                  </a:lnTo>
                  <a:lnTo>
                    <a:pt x="1474" y="608"/>
                  </a:lnTo>
                  <a:lnTo>
                    <a:pt x="1477" y="608"/>
                  </a:lnTo>
                  <a:lnTo>
                    <a:pt x="1480" y="608"/>
                  </a:lnTo>
                  <a:lnTo>
                    <a:pt x="1483" y="607"/>
                  </a:lnTo>
                  <a:lnTo>
                    <a:pt x="1487" y="607"/>
                  </a:lnTo>
                  <a:lnTo>
                    <a:pt x="1490" y="607"/>
                  </a:lnTo>
                  <a:lnTo>
                    <a:pt x="1493" y="606"/>
                  </a:lnTo>
                  <a:lnTo>
                    <a:pt x="1496" y="606"/>
                  </a:lnTo>
                  <a:lnTo>
                    <a:pt x="1500" y="605"/>
                  </a:lnTo>
                  <a:lnTo>
                    <a:pt x="1503" y="605"/>
                  </a:lnTo>
                  <a:lnTo>
                    <a:pt x="1506" y="604"/>
                  </a:lnTo>
                  <a:lnTo>
                    <a:pt x="1509" y="604"/>
                  </a:lnTo>
                  <a:lnTo>
                    <a:pt x="1513" y="603"/>
                  </a:lnTo>
                  <a:lnTo>
                    <a:pt x="1516" y="603"/>
                  </a:lnTo>
                  <a:lnTo>
                    <a:pt x="1519" y="602"/>
                  </a:lnTo>
                  <a:lnTo>
                    <a:pt x="1523" y="602"/>
                  </a:lnTo>
                  <a:lnTo>
                    <a:pt x="1526" y="601"/>
                  </a:lnTo>
                  <a:lnTo>
                    <a:pt x="1529" y="600"/>
                  </a:lnTo>
                  <a:lnTo>
                    <a:pt x="1532" y="599"/>
                  </a:lnTo>
                  <a:lnTo>
                    <a:pt x="1536" y="599"/>
                  </a:lnTo>
                  <a:lnTo>
                    <a:pt x="1539" y="598"/>
                  </a:lnTo>
                  <a:lnTo>
                    <a:pt x="1542" y="597"/>
                  </a:lnTo>
                  <a:lnTo>
                    <a:pt x="1545" y="596"/>
                  </a:lnTo>
                  <a:lnTo>
                    <a:pt x="1549" y="596"/>
                  </a:lnTo>
                  <a:lnTo>
                    <a:pt x="1552" y="594"/>
                  </a:lnTo>
                  <a:lnTo>
                    <a:pt x="1555" y="593"/>
                  </a:lnTo>
                  <a:lnTo>
                    <a:pt x="1558" y="592"/>
                  </a:lnTo>
                  <a:lnTo>
                    <a:pt x="1562" y="591"/>
                  </a:lnTo>
                  <a:lnTo>
                    <a:pt x="1565" y="590"/>
                  </a:lnTo>
                  <a:lnTo>
                    <a:pt x="1568" y="589"/>
                  </a:lnTo>
                  <a:lnTo>
                    <a:pt x="1571" y="588"/>
                  </a:lnTo>
                  <a:lnTo>
                    <a:pt x="1575" y="587"/>
                  </a:lnTo>
                  <a:lnTo>
                    <a:pt x="1578" y="585"/>
                  </a:lnTo>
                  <a:lnTo>
                    <a:pt x="1581" y="584"/>
                  </a:lnTo>
                  <a:lnTo>
                    <a:pt x="1584" y="583"/>
                  </a:lnTo>
                  <a:lnTo>
                    <a:pt x="1588" y="582"/>
                  </a:lnTo>
                  <a:lnTo>
                    <a:pt x="1591" y="580"/>
                  </a:lnTo>
                  <a:lnTo>
                    <a:pt x="1594" y="579"/>
                  </a:lnTo>
                  <a:lnTo>
                    <a:pt x="1598" y="578"/>
                  </a:lnTo>
                  <a:lnTo>
                    <a:pt x="1601" y="576"/>
                  </a:lnTo>
                  <a:lnTo>
                    <a:pt x="1604" y="575"/>
                  </a:lnTo>
                  <a:lnTo>
                    <a:pt x="1607" y="573"/>
                  </a:lnTo>
                  <a:lnTo>
                    <a:pt x="1611" y="572"/>
                  </a:lnTo>
                  <a:lnTo>
                    <a:pt x="1614" y="571"/>
                  </a:lnTo>
                  <a:lnTo>
                    <a:pt x="1617" y="569"/>
                  </a:lnTo>
                  <a:lnTo>
                    <a:pt x="1620" y="568"/>
                  </a:lnTo>
                  <a:lnTo>
                    <a:pt x="1624" y="566"/>
                  </a:lnTo>
                  <a:lnTo>
                    <a:pt x="1627" y="565"/>
                  </a:lnTo>
                  <a:lnTo>
                    <a:pt x="1630" y="563"/>
                  </a:lnTo>
                  <a:lnTo>
                    <a:pt x="1633" y="561"/>
                  </a:lnTo>
                  <a:lnTo>
                    <a:pt x="1637" y="560"/>
                  </a:lnTo>
                  <a:lnTo>
                    <a:pt x="1640" y="558"/>
                  </a:lnTo>
                  <a:lnTo>
                    <a:pt x="1643" y="556"/>
                  </a:lnTo>
                  <a:lnTo>
                    <a:pt x="1646" y="554"/>
                  </a:lnTo>
                  <a:lnTo>
                    <a:pt x="1650" y="553"/>
                  </a:lnTo>
                  <a:lnTo>
                    <a:pt x="1653" y="551"/>
                  </a:lnTo>
                  <a:lnTo>
                    <a:pt x="1656" y="549"/>
                  </a:lnTo>
                  <a:lnTo>
                    <a:pt x="1659" y="547"/>
                  </a:lnTo>
                  <a:lnTo>
                    <a:pt x="1663" y="545"/>
                  </a:lnTo>
                  <a:lnTo>
                    <a:pt x="1666" y="543"/>
                  </a:lnTo>
                  <a:lnTo>
                    <a:pt x="1669" y="542"/>
                  </a:lnTo>
                  <a:lnTo>
                    <a:pt x="1673" y="540"/>
                  </a:lnTo>
                  <a:lnTo>
                    <a:pt x="1676" y="538"/>
                  </a:lnTo>
                  <a:lnTo>
                    <a:pt x="1679" y="536"/>
                  </a:lnTo>
                  <a:lnTo>
                    <a:pt x="1682" y="534"/>
                  </a:lnTo>
                  <a:lnTo>
                    <a:pt x="1686" y="532"/>
                  </a:lnTo>
                  <a:lnTo>
                    <a:pt x="1689" y="530"/>
                  </a:lnTo>
                  <a:lnTo>
                    <a:pt x="1692" y="528"/>
                  </a:lnTo>
                  <a:lnTo>
                    <a:pt x="1695" y="526"/>
                  </a:lnTo>
                  <a:lnTo>
                    <a:pt x="1699" y="524"/>
                  </a:lnTo>
                  <a:lnTo>
                    <a:pt x="1702" y="522"/>
                  </a:lnTo>
                  <a:lnTo>
                    <a:pt x="1705" y="520"/>
                  </a:lnTo>
                  <a:lnTo>
                    <a:pt x="1708" y="518"/>
                  </a:lnTo>
                  <a:lnTo>
                    <a:pt x="1712" y="516"/>
                  </a:lnTo>
                  <a:lnTo>
                    <a:pt x="1715" y="513"/>
                  </a:lnTo>
                  <a:lnTo>
                    <a:pt x="1718" y="511"/>
                  </a:lnTo>
                  <a:lnTo>
                    <a:pt x="1721" y="509"/>
                  </a:lnTo>
                  <a:lnTo>
                    <a:pt x="1725" y="507"/>
                  </a:lnTo>
                  <a:lnTo>
                    <a:pt x="1728" y="504"/>
                  </a:lnTo>
                  <a:lnTo>
                    <a:pt x="1731" y="502"/>
                  </a:lnTo>
                  <a:lnTo>
                    <a:pt x="1734" y="500"/>
                  </a:lnTo>
                  <a:lnTo>
                    <a:pt x="1738" y="497"/>
                  </a:lnTo>
                  <a:lnTo>
                    <a:pt x="1741" y="495"/>
                  </a:lnTo>
                  <a:lnTo>
                    <a:pt x="1744" y="492"/>
                  </a:lnTo>
                  <a:lnTo>
                    <a:pt x="1748" y="490"/>
                  </a:lnTo>
                  <a:lnTo>
                    <a:pt x="1751" y="488"/>
                  </a:lnTo>
                  <a:lnTo>
                    <a:pt x="1754" y="485"/>
                  </a:lnTo>
                  <a:lnTo>
                    <a:pt x="1757" y="483"/>
                  </a:lnTo>
                  <a:lnTo>
                    <a:pt x="1761" y="480"/>
                  </a:lnTo>
                  <a:lnTo>
                    <a:pt x="1764" y="478"/>
                  </a:lnTo>
                  <a:lnTo>
                    <a:pt x="1767" y="475"/>
                  </a:lnTo>
                  <a:lnTo>
                    <a:pt x="1770" y="473"/>
                  </a:lnTo>
                  <a:lnTo>
                    <a:pt x="1774" y="470"/>
                  </a:lnTo>
                  <a:lnTo>
                    <a:pt x="1777" y="468"/>
                  </a:lnTo>
                  <a:lnTo>
                    <a:pt x="1780" y="465"/>
                  </a:lnTo>
                  <a:lnTo>
                    <a:pt x="1783" y="463"/>
                  </a:lnTo>
                  <a:lnTo>
                    <a:pt x="1787" y="460"/>
                  </a:lnTo>
                  <a:lnTo>
                    <a:pt x="1790" y="458"/>
                  </a:lnTo>
                  <a:lnTo>
                    <a:pt x="1793" y="455"/>
                  </a:lnTo>
                  <a:lnTo>
                    <a:pt x="1796" y="452"/>
                  </a:lnTo>
                  <a:lnTo>
                    <a:pt x="1800" y="450"/>
                  </a:lnTo>
                  <a:lnTo>
                    <a:pt x="1803" y="447"/>
                  </a:lnTo>
                  <a:lnTo>
                    <a:pt x="1806" y="444"/>
                  </a:lnTo>
                  <a:lnTo>
                    <a:pt x="1809" y="441"/>
                  </a:lnTo>
                  <a:lnTo>
                    <a:pt x="1813" y="438"/>
                  </a:lnTo>
                  <a:lnTo>
                    <a:pt x="1816" y="436"/>
                  </a:lnTo>
                  <a:lnTo>
                    <a:pt x="1819" y="433"/>
                  </a:lnTo>
                  <a:lnTo>
                    <a:pt x="1823" y="430"/>
                  </a:lnTo>
                  <a:lnTo>
                    <a:pt x="1826" y="427"/>
                  </a:lnTo>
                  <a:lnTo>
                    <a:pt x="1829" y="424"/>
                  </a:lnTo>
                  <a:lnTo>
                    <a:pt x="1832" y="421"/>
                  </a:lnTo>
                  <a:lnTo>
                    <a:pt x="1836" y="418"/>
                  </a:lnTo>
                  <a:lnTo>
                    <a:pt x="1839" y="415"/>
                  </a:lnTo>
                  <a:lnTo>
                    <a:pt x="1842" y="413"/>
                  </a:lnTo>
                  <a:lnTo>
                    <a:pt x="1845" y="410"/>
                  </a:lnTo>
                  <a:lnTo>
                    <a:pt x="1849" y="407"/>
                  </a:lnTo>
                  <a:lnTo>
                    <a:pt x="1852" y="404"/>
                  </a:lnTo>
                  <a:lnTo>
                    <a:pt x="1855" y="401"/>
                  </a:lnTo>
                  <a:lnTo>
                    <a:pt x="1858" y="398"/>
                  </a:lnTo>
                  <a:lnTo>
                    <a:pt x="1862" y="395"/>
                  </a:lnTo>
                  <a:lnTo>
                    <a:pt x="1865" y="392"/>
                  </a:lnTo>
                  <a:lnTo>
                    <a:pt x="1868" y="389"/>
                  </a:lnTo>
                  <a:lnTo>
                    <a:pt x="1871" y="385"/>
                  </a:lnTo>
                  <a:lnTo>
                    <a:pt x="1875" y="382"/>
                  </a:lnTo>
                  <a:lnTo>
                    <a:pt x="1878" y="379"/>
                  </a:lnTo>
                  <a:lnTo>
                    <a:pt x="1881" y="376"/>
                  </a:lnTo>
                  <a:lnTo>
                    <a:pt x="1885" y="373"/>
                  </a:lnTo>
                  <a:lnTo>
                    <a:pt x="1888" y="370"/>
                  </a:lnTo>
                  <a:lnTo>
                    <a:pt x="1891" y="366"/>
                  </a:lnTo>
                  <a:lnTo>
                    <a:pt x="1894" y="363"/>
                  </a:lnTo>
                  <a:lnTo>
                    <a:pt x="1898" y="360"/>
                  </a:lnTo>
                  <a:lnTo>
                    <a:pt x="1901" y="357"/>
                  </a:lnTo>
                  <a:lnTo>
                    <a:pt x="1904" y="354"/>
                  </a:lnTo>
                  <a:lnTo>
                    <a:pt x="1907" y="350"/>
                  </a:lnTo>
                  <a:lnTo>
                    <a:pt x="1911" y="347"/>
                  </a:lnTo>
                  <a:lnTo>
                    <a:pt x="1914" y="344"/>
                  </a:lnTo>
                  <a:lnTo>
                    <a:pt x="1917" y="340"/>
                  </a:lnTo>
                  <a:lnTo>
                    <a:pt x="1920" y="337"/>
                  </a:lnTo>
                  <a:lnTo>
                    <a:pt x="1924" y="334"/>
                  </a:lnTo>
                  <a:lnTo>
                    <a:pt x="1927" y="330"/>
                  </a:lnTo>
                  <a:lnTo>
                    <a:pt x="1930" y="327"/>
                  </a:lnTo>
                  <a:lnTo>
                    <a:pt x="1933" y="324"/>
                  </a:lnTo>
                  <a:lnTo>
                    <a:pt x="1937" y="320"/>
                  </a:lnTo>
                  <a:lnTo>
                    <a:pt x="1940" y="317"/>
                  </a:lnTo>
                  <a:lnTo>
                    <a:pt x="1943" y="314"/>
                  </a:lnTo>
                  <a:lnTo>
                    <a:pt x="1946" y="310"/>
                  </a:lnTo>
                  <a:lnTo>
                    <a:pt x="1950" y="307"/>
                  </a:lnTo>
                  <a:lnTo>
                    <a:pt x="1953" y="303"/>
                  </a:lnTo>
                  <a:lnTo>
                    <a:pt x="1956" y="300"/>
                  </a:lnTo>
                  <a:lnTo>
                    <a:pt x="1960" y="297"/>
                  </a:lnTo>
                  <a:lnTo>
                    <a:pt x="1963" y="293"/>
                  </a:lnTo>
                  <a:lnTo>
                    <a:pt x="1966" y="290"/>
                  </a:lnTo>
                  <a:lnTo>
                    <a:pt x="1969" y="287"/>
                  </a:lnTo>
                  <a:lnTo>
                    <a:pt x="1973" y="283"/>
                  </a:lnTo>
                  <a:lnTo>
                    <a:pt x="1976" y="280"/>
                  </a:lnTo>
                  <a:lnTo>
                    <a:pt x="1979" y="276"/>
                  </a:lnTo>
                  <a:lnTo>
                    <a:pt x="1982" y="273"/>
                  </a:lnTo>
                  <a:lnTo>
                    <a:pt x="1986" y="269"/>
                  </a:lnTo>
                  <a:lnTo>
                    <a:pt x="1989" y="266"/>
                  </a:lnTo>
                  <a:lnTo>
                    <a:pt x="1992" y="263"/>
                  </a:lnTo>
                  <a:lnTo>
                    <a:pt x="1995" y="259"/>
                  </a:lnTo>
                  <a:lnTo>
                    <a:pt x="1999" y="256"/>
                  </a:lnTo>
                  <a:lnTo>
                    <a:pt x="2002" y="252"/>
                  </a:lnTo>
                  <a:lnTo>
                    <a:pt x="2005" y="249"/>
                  </a:lnTo>
                  <a:lnTo>
                    <a:pt x="2008" y="246"/>
                  </a:lnTo>
                  <a:lnTo>
                    <a:pt x="2012" y="242"/>
                  </a:lnTo>
                  <a:lnTo>
                    <a:pt x="2015" y="239"/>
                  </a:lnTo>
                  <a:lnTo>
                    <a:pt x="2018" y="235"/>
                  </a:lnTo>
                  <a:lnTo>
                    <a:pt x="2021" y="232"/>
                  </a:lnTo>
                  <a:lnTo>
                    <a:pt x="2025" y="229"/>
                  </a:lnTo>
                  <a:lnTo>
                    <a:pt x="2028" y="225"/>
                  </a:lnTo>
                  <a:lnTo>
                    <a:pt x="2031" y="222"/>
                  </a:lnTo>
                  <a:lnTo>
                    <a:pt x="2035" y="219"/>
                  </a:lnTo>
                  <a:lnTo>
                    <a:pt x="2038" y="215"/>
                  </a:lnTo>
                  <a:lnTo>
                    <a:pt x="2041" y="212"/>
                  </a:lnTo>
                  <a:lnTo>
                    <a:pt x="2044" y="209"/>
                  </a:lnTo>
                  <a:lnTo>
                    <a:pt x="2048" y="206"/>
                  </a:lnTo>
                  <a:lnTo>
                    <a:pt x="2051" y="203"/>
                  </a:lnTo>
                  <a:lnTo>
                    <a:pt x="2054" y="199"/>
                  </a:lnTo>
                  <a:lnTo>
                    <a:pt x="2057" y="196"/>
                  </a:lnTo>
                  <a:lnTo>
                    <a:pt x="2061" y="193"/>
                  </a:lnTo>
                  <a:lnTo>
                    <a:pt x="2064" y="190"/>
                  </a:lnTo>
                  <a:lnTo>
                    <a:pt x="2067" y="187"/>
                  </a:lnTo>
                  <a:lnTo>
                    <a:pt x="2070" y="184"/>
                  </a:lnTo>
                  <a:lnTo>
                    <a:pt x="2074" y="181"/>
                  </a:lnTo>
                  <a:lnTo>
                    <a:pt x="2077" y="178"/>
                  </a:lnTo>
                  <a:lnTo>
                    <a:pt x="2080" y="175"/>
                  </a:lnTo>
                  <a:lnTo>
                    <a:pt x="2083" y="172"/>
                  </a:lnTo>
                  <a:lnTo>
                    <a:pt x="2087" y="169"/>
                  </a:lnTo>
                  <a:lnTo>
                    <a:pt x="2090" y="166"/>
                  </a:lnTo>
                  <a:lnTo>
                    <a:pt x="2093" y="163"/>
                  </a:lnTo>
                  <a:lnTo>
                    <a:pt x="2096" y="160"/>
                  </a:lnTo>
                  <a:lnTo>
                    <a:pt x="2100" y="157"/>
                  </a:lnTo>
                  <a:lnTo>
                    <a:pt x="2103" y="154"/>
                  </a:lnTo>
                  <a:lnTo>
                    <a:pt x="2106" y="152"/>
                  </a:lnTo>
                  <a:lnTo>
                    <a:pt x="2110" y="149"/>
                  </a:lnTo>
                  <a:lnTo>
                    <a:pt x="2113" y="146"/>
                  </a:lnTo>
                  <a:lnTo>
                    <a:pt x="2116" y="143"/>
                  </a:lnTo>
                  <a:lnTo>
                    <a:pt x="2119" y="141"/>
                  </a:lnTo>
                  <a:lnTo>
                    <a:pt x="2123" y="138"/>
                  </a:lnTo>
                  <a:lnTo>
                    <a:pt x="2126" y="136"/>
                  </a:lnTo>
                  <a:lnTo>
                    <a:pt x="2129" y="133"/>
                  </a:lnTo>
                  <a:lnTo>
                    <a:pt x="2132" y="131"/>
                  </a:lnTo>
                  <a:lnTo>
                    <a:pt x="2136" y="129"/>
                  </a:lnTo>
                  <a:lnTo>
                    <a:pt x="2139" y="126"/>
                  </a:lnTo>
                  <a:lnTo>
                    <a:pt x="2142" y="124"/>
                  </a:lnTo>
                  <a:lnTo>
                    <a:pt x="2145" y="122"/>
                  </a:lnTo>
                  <a:lnTo>
                    <a:pt x="2149" y="120"/>
                  </a:lnTo>
                  <a:lnTo>
                    <a:pt x="2152" y="118"/>
                  </a:lnTo>
                  <a:lnTo>
                    <a:pt x="2155" y="116"/>
                  </a:lnTo>
                  <a:lnTo>
                    <a:pt x="2158" y="114"/>
                  </a:lnTo>
                  <a:lnTo>
                    <a:pt x="2162" y="112"/>
                  </a:lnTo>
                  <a:lnTo>
                    <a:pt x="2165" y="110"/>
                  </a:lnTo>
                  <a:lnTo>
                    <a:pt x="2168" y="108"/>
                  </a:lnTo>
                  <a:lnTo>
                    <a:pt x="2171" y="106"/>
                  </a:lnTo>
                  <a:lnTo>
                    <a:pt x="2175" y="104"/>
                  </a:lnTo>
                  <a:lnTo>
                    <a:pt x="2178" y="102"/>
                  </a:lnTo>
                  <a:lnTo>
                    <a:pt x="2181" y="100"/>
                  </a:lnTo>
                  <a:lnTo>
                    <a:pt x="2185" y="99"/>
                  </a:lnTo>
                  <a:lnTo>
                    <a:pt x="2188" y="97"/>
                  </a:lnTo>
                  <a:lnTo>
                    <a:pt x="2191" y="95"/>
                  </a:lnTo>
                  <a:lnTo>
                    <a:pt x="2194" y="94"/>
                  </a:lnTo>
                  <a:lnTo>
                    <a:pt x="2198" y="92"/>
                  </a:lnTo>
                  <a:lnTo>
                    <a:pt x="2201" y="91"/>
                  </a:lnTo>
                  <a:lnTo>
                    <a:pt x="2204" y="90"/>
                  </a:lnTo>
                  <a:lnTo>
                    <a:pt x="2207" y="88"/>
                  </a:lnTo>
                  <a:lnTo>
                    <a:pt x="2211" y="87"/>
                  </a:lnTo>
                  <a:lnTo>
                    <a:pt x="2214" y="86"/>
                  </a:lnTo>
                  <a:lnTo>
                    <a:pt x="2217" y="85"/>
                  </a:lnTo>
                  <a:lnTo>
                    <a:pt x="2220" y="84"/>
                  </a:lnTo>
                  <a:lnTo>
                    <a:pt x="2224" y="83"/>
                  </a:lnTo>
                  <a:lnTo>
                    <a:pt x="2227" y="82"/>
                  </a:lnTo>
                  <a:lnTo>
                    <a:pt x="2230" y="82"/>
                  </a:lnTo>
                  <a:lnTo>
                    <a:pt x="2233" y="81"/>
                  </a:lnTo>
                  <a:lnTo>
                    <a:pt x="2237" y="80"/>
                  </a:lnTo>
                  <a:lnTo>
                    <a:pt x="2240" y="79"/>
                  </a:lnTo>
                  <a:lnTo>
                    <a:pt x="2243" y="79"/>
                  </a:lnTo>
                  <a:lnTo>
                    <a:pt x="2247" y="78"/>
                  </a:lnTo>
                  <a:lnTo>
                    <a:pt x="2250" y="78"/>
                  </a:lnTo>
                  <a:lnTo>
                    <a:pt x="2253" y="77"/>
                  </a:lnTo>
                  <a:lnTo>
                    <a:pt x="2256" y="77"/>
                  </a:lnTo>
                  <a:lnTo>
                    <a:pt x="2260" y="76"/>
                  </a:lnTo>
                  <a:lnTo>
                    <a:pt x="2263" y="76"/>
                  </a:lnTo>
                  <a:lnTo>
                    <a:pt x="2266" y="75"/>
                  </a:lnTo>
                  <a:lnTo>
                    <a:pt x="2269" y="75"/>
                  </a:lnTo>
                  <a:lnTo>
                    <a:pt x="2273" y="75"/>
                  </a:lnTo>
                  <a:lnTo>
                    <a:pt x="2276" y="75"/>
                  </a:lnTo>
                  <a:lnTo>
                    <a:pt x="2279" y="74"/>
                  </a:lnTo>
                  <a:lnTo>
                    <a:pt x="2282" y="74"/>
                  </a:lnTo>
                  <a:lnTo>
                    <a:pt x="2286" y="74"/>
                  </a:lnTo>
                  <a:lnTo>
                    <a:pt x="2289" y="74"/>
                  </a:lnTo>
                  <a:lnTo>
                    <a:pt x="2292" y="75"/>
                  </a:lnTo>
                  <a:lnTo>
                    <a:pt x="2295" y="75"/>
                  </a:lnTo>
                  <a:lnTo>
                    <a:pt x="2299" y="75"/>
                  </a:lnTo>
                  <a:lnTo>
                    <a:pt x="2302" y="75"/>
                  </a:lnTo>
                  <a:lnTo>
                    <a:pt x="2305" y="76"/>
                  </a:lnTo>
                  <a:lnTo>
                    <a:pt x="2308" y="76"/>
                  </a:lnTo>
                  <a:lnTo>
                    <a:pt x="2312" y="76"/>
                  </a:lnTo>
                  <a:lnTo>
                    <a:pt x="2315" y="77"/>
                  </a:lnTo>
                  <a:lnTo>
                    <a:pt x="2318" y="77"/>
                  </a:lnTo>
                  <a:lnTo>
                    <a:pt x="2322" y="78"/>
                  </a:lnTo>
                  <a:lnTo>
                    <a:pt x="2325" y="78"/>
                  </a:lnTo>
                  <a:lnTo>
                    <a:pt x="2328" y="79"/>
                  </a:lnTo>
                  <a:lnTo>
                    <a:pt x="2331" y="79"/>
                  </a:lnTo>
                  <a:lnTo>
                    <a:pt x="2335" y="80"/>
                  </a:lnTo>
                  <a:lnTo>
                    <a:pt x="2338" y="81"/>
                  </a:lnTo>
                  <a:lnTo>
                    <a:pt x="2341" y="81"/>
                  </a:lnTo>
                  <a:lnTo>
                    <a:pt x="2344" y="82"/>
                  </a:lnTo>
                  <a:lnTo>
                    <a:pt x="2348" y="83"/>
                  </a:lnTo>
                  <a:lnTo>
                    <a:pt x="2351" y="83"/>
                  </a:lnTo>
                  <a:lnTo>
                    <a:pt x="2354" y="84"/>
                  </a:lnTo>
                  <a:lnTo>
                    <a:pt x="2357" y="85"/>
                  </a:lnTo>
                  <a:lnTo>
                    <a:pt x="2361" y="86"/>
                  </a:lnTo>
                  <a:lnTo>
                    <a:pt x="2364" y="87"/>
                  </a:lnTo>
                  <a:lnTo>
                    <a:pt x="2367" y="88"/>
                  </a:lnTo>
                  <a:lnTo>
                    <a:pt x="2370" y="89"/>
                  </a:lnTo>
                  <a:lnTo>
                    <a:pt x="2374" y="90"/>
                  </a:lnTo>
                  <a:lnTo>
                    <a:pt x="2377" y="91"/>
                  </a:lnTo>
                  <a:lnTo>
                    <a:pt x="2380" y="92"/>
                  </a:lnTo>
                  <a:lnTo>
                    <a:pt x="2383" y="93"/>
                  </a:lnTo>
                  <a:lnTo>
                    <a:pt x="2387" y="94"/>
                  </a:lnTo>
                  <a:lnTo>
                    <a:pt x="2390" y="95"/>
                  </a:lnTo>
                  <a:lnTo>
                    <a:pt x="2393" y="96"/>
                  </a:lnTo>
                  <a:lnTo>
                    <a:pt x="2397" y="97"/>
                  </a:lnTo>
                  <a:lnTo>
                    <a:pt x="2400" y="98"/>
                  </a:lnTo>
                  <a:lnTo>
                    <a:pt x="2403" y="99"/>
                  </a:lnTo>
                  <a:lnTo>
                    <a:pt x="2406" y="100"/>
                  </a:lnTo>
                  <a:lnTo>
                    <a:pt x="2410" y="102"/>
                  </a:lnTo>
                  <a:lnTo>
                    <a:pt x="2413" y="103"/>
                  </a:lnTo>
                  <a:lnTo>
                    <a:pt x="2416" y="104"/>
                  </a:lnTo>
                  <a:lnTo>
                    <a:pt x="2419" y="105"/>
                  </a:lnTo>
                  <a:lnTo>
                    <a:pt x="2423" y="106"/>
                  </a:lnTo>
                  <a:lnTo>
                    <a:pt x="2426" y="107"/>
                  </a:lnTo>
                  <a:lnTo>
                    <a:pt x="2429" y="109"/>
                  </a:lnTo>
                  <a:lnTo>
                    <a:pt x="2432" y="110"/>
                  </a:lnTo>
                  <a:lnTo>
                    <a:pt x="2436" y="111"/>
                  </a:lnTo>
                  <a:lnTo>
                    <a:pt x="2439" y="112"/>
                  </a:lnTo>
                  <a:lnTo>
                    <a:pt x="2442" y="113"/>
                  </a:lnTo>
                  <a:lnTo>
                    <a:pt x="2445" y="114"/>
                  </a:lnTo>
                  <a:lnTo>
                    <a:pt x="2449" y="116"/>
                  </a:lnTo>
                  <a:lnTo>
                    <a:pt x="2452" y="117"/>
                  </a:lnTo>
                  <a:lnTo>
                    <a:pt x="2455" y="118"/>
                  </a:lnTo>
                  <a:lnTo>
                    <a:pt x="2458" y="119"/>
                  </a:lnTo>
                  <a:lnTo>
                    <a:pt x="2462" y="121"/>
                  </a:lnTo>
                  <a:lnTo>
                    <a:pt x="2465" y="122"/>
                  </a:lnTo>
                  <a:lnTo>
                    <a:pt x="2468" y="123"/>
                  </a:lnTo>
                  <a:lnTo>
                    <a:pt x="2472" y="124"/>
                  </a:lnTo>
                  <a:lnTo>
                    <a:pt x="2475" y="125"/>
                  </a:lnTo>
                  <a:lnTo>
                    <a:pt x="2478" y="127"/>
                  </a:lnTo>
                  <a:lnTo>
                    <a:pt x="2481" y="128"/>
                  </a:lnTo>
                  <a:lnTo>
                    <a:pt x="2485" y="129"/>
                  </a:lnTo>
                  <a:lnTo>
                    <a:pt x="2488" y="130"/>
                  </a:lnTo>
                  <a:lnTo>
                    <a:pt x="2491" y="131"/>
                  </a:lnTo>
                  <a:lnTo>
                    <a:pt x="2494" y="132"/>
                  </a:lnTo>
                  <a:lnTo>
                    <a:pt x="2498" y="133"/>
                  </a:lnTo>
                  <a:lnTo>
                    <a:pt x="2501" y="135"/>
                  </a:lnTo>
                  <a:lnTo>
                    <a:pt x="2504" y="136"/>
                  </a:lnTo>
                  <a:lnTo>
                    <a:pt x="2507" y="137"/>
                  </a:lnTo>
                  <a:lnTo>
                    <a:pt x="2511" y="138"/>
                  </a:lnTo>
                  <a:lnTo>
                    <a:pt x="2514" y="139"/>
                  </a:lnTo>
                  <a:lnTo>
                    <a:pt x="2517" y="140"/>
                  </a:lnTo>
                  <a:lnTo>
                    <a:pt x="2520" y="141"/>
                  </a:lnTo>
                  <a:lnTo>
                    <a:pt x="2524" y="142"/>
                  </a:lnTo>
                  <a:lnTo>
                    <a:pt x="2527" y="143"/>
                  </a:lnTo>
                  <a:lnTo>
                    <a:pt x="2530" y="144"/>
                  </a:lnTo>
                  <a:lnTo>
                    <a:pt x="2533" y="145"/>
                  </a:lnTo>
                  <a:lnTo>
                    <a:pt x="2537" y="146"/>
                  </a:lnTo>
                  <a:lnTo>
                    <a:pt x="2540" y="147"/>
                  </a:lnTo>
                  <a:lnTo>
                    <a:pt x="2543" y="148"/>
                  </a:lnTo>
                  <a:lnTo>
                    <a:pt x="2547" y="149"/>
                  </a:lnTo>
                  <a:lnTo>
                    <a:pt x="2550" y="150"/>
                  </a:lnTo>
                  <a:lnTo>
                    <a:pt x="2553" y="151"/>
                  </a:lnTo>
                  <a:lnTo>
                    <a:pt x="2556" y="151"/>
                  </a:lnTo>
                  <a:lnTo>
                    <a:pt x="2560" y="152"/>
                  </a:lnTo>
                  <a:lnTo>
                    <a:pt x="2563" y="153"/>
                  </a:lnTo>
                  <a:lnTo>
                    <a:pt x="2566" y="154"/>
                  </a:lnTo>
                  <a:lnTo>
                    <a:pt x="2569" y="155"/>
                  </a:lnTo>
                  <a:lnTo>
                    <a:pt x="2573" y="155"/>
                  </a:lnTo>
                  <a:lnTo>
                    <a:pt x="2576" y="156"/>
                  </a:lnTo>
                  <a:lnTo>
                    <a:pt x="2579" y="157"/>
                  </a:lnTo>
                  <a:lnTo>
                    <a:pt x="2582" y="158"/>
                  </a:lnTo>
                  <a:lnTo>
                    <a:pt x="2586" y="158"/>
                  </a:lnTo>
                  <a:lnTo>
                    <a:pt x="2589" y="159"/>
                  </a:lnTo>
                  <a:lnTo>
                    <a:pt x="2592" y="160"/>
                  </a:lnTo>
                  <a:lnTo>
                    <a:pt x="2595" y="160"/>
                  </a:lnTo>
                  <a:lnTo>
                    <a:pt x="2599" y="161"/>
                  </a:lnTo>
                  <a:lnTo>
                    <a:pt x="2602" y="161"/>
                  </a:lnTo>
                  <a:lnTo>
                    <a:pt x="2605" y="162"/>
                  </a:lnTo>
                  <a:lnTo>
                    <a:pt x="2609" y="163"/>
                  </a:lnTo>
                  <a:lnTo>
                    <a:pt x="2612" y="163"/>
                  </a:lnTo>
                  <a:lnTo>
                    <a:pt x="2615" y="163"/>
                  </a:lnTo>
                  <a:lnTo>
                    <a:pt x="2618" y="164"/>
                  </a:lnTo>
                  <a:lnTo>
                    <a:pt x="2622" y="164"/>
                  </a:lnTo>
                  <a:lnTo>
                    <a:pt x="2625" y="165"/>
                  </a:lnTo>
                  <a:lnTo>
                    <a:pt x="2628" y="165"/>
                  </a:lnTo>
                  <a:lnTo>
                    <a:pt x="2631" y="165"/>
                  </a:lnTo>
                  <a:lnTo>
                    <a:pt x="2635" y="165"/>
                  </a:lnTo>
                  <a:lnTo>
                    <a:pt x="2638" y="166"/>
                  </a:lnTo>
                  <a:lnTo>
                    <a:pt x="2641" y="166"/>
                  </a:lnTo>
                  <a:lnTo>
                    <a:pt x="2644" y="166"/>
                  </a:lnTo>
                  <a:lnTo>
                    <a:pt x="2648" y="167"/>
                  </a:lnTo>
                  <a:lnTo>
                    <a:pt x="2651" y="167"/>
                  </a:lnTo>
                  <a:lnTo>
                    <a:pt x="2654" y="167"/>
                  </a:lnTo>
                  <a:lnTo>
                    <a:pt x="2657" y="167"/>
                  </a:lnTo>
                  <a:lnTo>
                    <a:pt x="2661" y="167"/>
                  </a:lnTo>
                  <a:lnTo>
                    <a:pt x="2664" y="167"/>
                  </a:lnTo>
                  <a:lnTo>
                    <a:pt x="2667" y="167"/>
                  </a:lnTo>
                  <a:lnTo>
                    <a:pt x="2670" y="168"/>
                  </a:lnTo>
                  <a:lnTo>
                    <a:pt x="2674" y="168"/>
                  </a:lnTo>
                  <a:lnTo>
                    <a:pt x="2677" y="168"/>
                  </a:lnTo>
                  <a:lnTo>
                    <a:pt x="2680" y="168"/>
                  </a:lnTo>
                  <a:lnTo>
                    <a:pt x="2684" y="168"/>
                  </a:lnTo>
                  <a:lnTo>
                    <a:pt x="2687" y="168"/>
                  </a:lnTo>
                  <a:lnTo>
                    <a:pt x="2690" y="168"/>
                  </a:lnTo>
                  <a:lnTo>
                    <a:pt x="2693" y="167"/>
                  </a:lnTo>
                  <a:lnTo>
                    <a:pt x="2697" y="167"/>
                  </a:lnTo>
                  <a:lnTo>
                    <a:pt x="2700" y="167"/>
                  </a:lnTo>
                  <a:lnTo>
                    <a:pt x="2703" y="167"/>
                  </a:lnTo>
                  <a:lnTo>
                    <a:pt x="2706" y="167"/>
                  </a:lnTo>
                  <a:lnTo>
                    <a:pt x="2710" y="166"/>
                  </a:lnTo>
                  <a:lnTo>
                    <a:pt x="2713" y="166"/>
                  </a:lnTo>
                  <a:lnTo>
                    <a:pt x="2716" y="166"/>
                  </a:lnTo>
                  <a:lnTo>
                    <a:pt x="2719" y="165"/>
                  </a:lnTo>
                  <a:lnTo>
                    <a:pt x="2723" y="165"/>
                  </a:lnTo>
                  <a:lnTo>
                    <a:pt x="2726" y="165"/>
                  </a:lnTo>
                  <a:lnTo>
                    <a:pt x="2729" y="164"/>
                  </a:lnTo>
                  <a:lnTo>
                    <a:pt x="2732" y="164"/>
                  </a:lnTo>
                  <a:lnTo>
                    <a:pt x="2736" y="164"/>
                  </a:lnTo>
                  <a:lnTo>
                    <a:pt x="2739" y="163"/>
                  </a:lnTo>
                  <a:lnTo>
                    <a:pt x="2742" y="163"/>
                  </a:lnTo>
                  <a:lnTo>
                    <a:pt x="2745" y="162"/>
                  </a:lnTo>
                  <a:lnTo>
                    <a:pt x="2749" y="162"/>
                  </a:lnTo>
                  <a:lnTo>
                    <a:pt x="2752" y="161"/>
                  </a:lnTo>
                  <a:lnTo>
                    <a:pt x="2755" y="161"/>
                  </a:lnTo>
                  <a:lnTo>
                    <a:pt x="2759" y="160"/>
                  </a:lnTo>
                  <a:lnTo>
                    <a:pt x="2762" y="160"/>
                  </a:lnTo>
                  <a:lnTo>
                    <a:pt x="2765" y="159"/>
                  </a:lnTo>
                  <a:lnTo>
                    <a:pt x="2768" y="159"/>
                  </a:lnTo>
                  <a:lnTo>
                    <a:pt x="2772" y="158"/>
                  </a:lnTo>
                  <a:lnTo>
                    <a:pt x="2775" y="158"/>
                  </a:lnTo>
                  <a:lnTo>
                    <a:pt x="2778" y="157"/>
                  </a:lnTo>
                  <a:lnTo>
                    <a:pt x="2781" y="156"/>
                  </a:lnTo>
                  <a:lnTo>
                    <a:pt x="2785" y="156"/>
                  </a:lnTo>
                  <a:lnTo>
                    <a:pt x="2788" y="155"/>
                  </a:lnTo>
                  <a:lnTo>
                    <a:pt x="2791" y="154"/>
                  </a:lnTo>
                  <a:lnTo>
                    <a:pt x="2794" y="153"/>
                  </a:lnTo>
                  <a:lnTo>
                    <a:pt x="2798" y="153"/>
                  </a:lnTo>
                  <a:lnTo>
                    <a:pt x="2801" y="152"/>
                  </a:lnTo>
                  <a:lnTo>
                    <a:pt x="2804" y="151"/>
                  </a:lnTo>
                  <a:lnTo>
                    <a:pt x="2807" y="150"/>
                  </a:lnTo>
                  <a:lnTo>
                    <a:pt x="2811" y="150"/>
                  </a:lnTo>
                  <a:lnTo>
                    <a:pt x="2814" y="149"/>
                  </a:lnTo>
                  <a:lnTo>
                    <a:pt x="2817" y="148"/>
                  </a:lnTo>
                  <a:lnTo>
                    <a:pt x="2820" y="147"/>
                  </a:lnTo>
                  <a:lnTo>
                    <a:pt x="2824" y="146"/>
                  </a:lnTo>
                  <a:lnTo>
                    <a:pt x="2827" y="146"/>
                  </a:lnTo>
                  <a:lnTo>
                    <a:pt x="2830" y="145"/>
                  </a:lnTo>
                  <a:lnTo>
                    <a:pt x="2834" y="144"/>
                  </a:lnTo>
                  <a:lnTo>
                    <a:pt x="2837" y="143"/>
                  </a:lnTo>
                  <a:lnTo>
                    <a:pt x="2840" y="142"/>
                  </a:lnTo>
                  <a:lnTo>
                    <a:pt x="2843" y="141"/>
                  </a:lnTo>
                  <a:lnTo>
                    <a:pt x="2847" y="140"/>
                  </a:lnTo>
                  <a:lnTo>
                    <a:pt x="2850" y="140"/>
                  </a:lnTo>
                  <a:lnTo>
                    <a:pt x="2853" y="139"/>
                  </a:lnTo>
                  <a:lnTo>
                    <a:pt x="2856" y="138"/>
                  </a:lnTo>
                  <a:lnTo>
                    <a:pt x="2860" y="137"/>
                  </a:lnTo>
                  <a:lnTo>
                    <a:pt x="2863" y="136"/>
                  </a:lnTo>
                  <a:lnTo>
                    <a:pt x="2866" y="135"/>
                  </a:lnTo>
                  <a:lnTo>
                    <a:pt x="2869" y="134"/>
                  </a:lnTo>
                  <a:lnTo>
                    <a:pt x="2873" y="133"/>
                  </a:lnTo>
                  <a:lnTo>
                    <a:pt x="2876" y="132"/>
                  </a:lnTo>
                  <a:lnTo>
                    <a:pt x="2879" y="131"/>
                  </a:lnTo>
                  <a:lnTo>
                    <a:pt x="2882" y="130"/>
                  </a:lnTo>
                  <a:lnTo>
                    <a:pt x="2886" y="129"/>
                  </a:lnTo>
                  <a:lnTo>
                    <a:pt x="2889" y="128"/>
                  </a:lnTo>
                  <a:lnTo>
                    <a:pt x="2892" y="127"/>
                  </a:lnTo>
                  <a:lnTo>
                    <a:pt x="2895" y="127"/>
                  </a:lnTo>
                  <a:lnTo>
                    <a:pt x="2899" y="126"/>
                  </a:lnTo>
                  <a:lnTo>
                    <a:pt x="2902" y="125"/>
                  </a:lnTo>
                  <a:lnTo>
                    <a:pt x="2905" y="124"/>
                  </a:lnTo>
                  <a:lnTo>
                    <a:pt x="2909" y="123"/>
                  </a:lnTo>
                  <a:lnTo>
                    <a:pt x="2912" y="122"/>
                  </a:lnTo>
                  <a:lnTo>
                    <a:pt x="2915" y="121"/>
                  </a:lnTo>
                  <a:lnTo>
                    <a:pt x="2918" y="120"/>
                  </a:lnTo>
                  <a:lnTo>
                    <a:pt x="2922" y="119"/>
                  </a:lnTo>
                  <a:lnTo>
                    <a:pt x="2925" y="118"/>
                  </a:lnTo>
                  <a:lnTo>
                    <a:pt x="2928" y="117"/>
                  </a:lnTo>
                  <a:lnTo>
                    <a:pt x="2931" y="116"/>
                  </a:lnTo>
                  <a:lnTo>
                    <a:pt x="2935" y="115"/>
                  </a:lnTo>
                  <a:lnTo>
                    <a:pt x="2938" y="114"/>
                  </a:lnTo>
                  <a:lnTo>
                    <a:pt x="2941" y="114"/>
                  </a:lnTo>
                  <a:lnTo>
                    <a:pt x="2944" y="113"/>
                  </a:lnTo>
                  <a:lnTo>
                    <a:pt x="2948" y="112"/>
                  </a:lnTo>
                  <a:lnTo>
                    <a:pt x="2951" y="111"/>
                  </a:lnTo>
                  <a:lnTo>
                    <a:pt x="2954" y="110"/>
                  </a:lnTo>
                  <a:lnTo>
                    <a:pt x="2957" y="109"/>
                  </a:lnTo>
                  <a:lnTo>
                    <a:pt x="2961" y="108"/>
                  </a:lnTo>
                  <a:lnTo>
                    <a:pt x="2964" y="107"/>
                  </a:lnTo>
                  <a:lnTo>
                    <a:pt x="2967" y="106"/>
                  </a:lnTo>
                  <a:lnTo>
                    <a:pt x="2971" y="106"/>
                  </a:lnTo>
                  <a:lnTo>
                    <a:pt x="2974" y="105"/>
                  </a:lnTo>
                  <a:lnTo>
                    <a:pt x="2977" y="104"/>
                  </a:lnTo>
                  <a:lnTo>
                    <a:pt x="2980" y="103"/>
                  </a:lnTo>
                  <a:lnTo>
                    <a:pt x="2984" y="102"/>
                  </a:lnTo>
                  <a:lnTo>
                    <a:pt x="2987" y="101"/>
                  </a:lnTo>
                  <a:lnTo>
                    <a:pt x="2990" y="101"/>
                  </a:lnTo>
                  <a:lnTo>
                    <a:pt x="2993" y="100"/>
                  </a:lnTo>
                  <a:lnTo>
                    <a:pt x="2997" y="99"/>
                  </a:lnTo>
                  <a:lnTo>
                    <a:pt x="3000" y="98"/>
                  </a:lnTo>
                  <a:lnTo>
                    <a:pt x="3003" y="98"/>
                  </a:lnTo>
                  <a:lnTo>
                    <a:pt x="3006" y="97"/>
                  </a:lnTo>
                  <a:lnTo>
                    <a:pt x="3010" y="96"/>
                  </a:lnTo>
                  <a:lnTo>
                    <a:pt x="3013" y="95"/>
                  </a:lnTo>
                  <a:lnTo>
                    <a:pt x="3016" y="94"/>
                  </a:lnTo>
                  <a:lnTo>
                    <a:pt x="3019" y="94"/>
                  </a:lnTo>
                  <a:lnTo>
                    <a:pt x="3023" y="93"/>
                  </a:lnTo>
                  <a:lnTo>
                    <a:pt x="3026" y="92"/>
                  </a:lnTo>
                  <a:lnTo>
                    <a:pt x="3029" y="92"/>
                  </a:lnTo>
                  <a:lnTo>
                    <a:pt x="3032" y="91"/>
                  </a:lnTo>
                  <a:lnTo>
                    <a:pt x="3036" y="90"/>
                  </a:lnTo>
                  <a:lnTo>
                    <a:pt x="3039" y="90"/>
                  </a:lnTo>
                  <a:lnTo>
                    <a:pt x="3042" y="89"/>
                  </a:lnTo>
                  <a:lnTo>
                    <a:pt x="3046" y="88"/>
                  </a:lnTo>
                  <a:lnTo>
                    <a:pt x="3049" y="88"/>
                  </a:lnTo>
                  <a:lnTo>
                    <a:pt x="3052" y="87"/>
                  </a:lnTo>
                  <a:lnTo>
                    <a:pt x="3055" y="86"/>
                  </a:lnTo>
                  <a:lnTo>
                    <a:pt x="3059" y="86"/>
                  </a:lnTo>
                  <a:lnTo>
                    <a:pt x="3062" y="85"/>
                  </a:lnTo>
                  <a:lnTo>
                    <a:pt x="3065" y="85"/>
                  </a:lnTo>
                  <a:lnTo>
                    <a:pt x="3068" y="84"/>
                  </a:lnTo>
                  <a:lnTo>
                    <a:pt x="3072" y="83"/>
                  </a:lnTo>
                  <a:lnTo>
                    <a:pt x="3075" y="83"/>
                  </a:lnTo>
                  <a:lnTo>
                    <a:pt x="3078" y="82"/>
                  </a:lnTo>
                  <a:lnTo>
                    <a:pt x="3081" y="82"/>
                  </a:lnTo>
                  <a:lnTo>
                    <a:pt x="3085" y="81"/>
                  </a:lnTo>
                  <a:lnTo>
                    <a:pt x="3088" y="81"/>
                  </a:lnTo>
                  <a:lnTo>
                    <a:pt x="3091" y="80"/>
                  </a:lnTo>
                  <a:lnTo>
                    <a:pt x="3094" y="80"/>
                  </a:lnTo>
                  <a:lnTo>
                    <a:pt x="3098" y="79"/>
                  </a:lnTo>
                  <a:lnTo>
                    <a:pt x="3101" y="79"/>
                  </a:lnTo>
                  <a:lnTo>
                    <a:pt x="3104" y="78"/>
                  </a:lnTo>
                  <a:lnTo>
                    <a:pt x="3107" y="78"/>
                  </a:lnTo>
                  <a:lnTo>
                    <a:pt x="3111" y="77"/>
                  </a:lnTo>
                  <a:lnTo>
                    <a:pt x="3114" y="77"/>
                  </a:lnTo>
                  <a:lnTo>
                    <a:pt x="3117" y="76"/>
                  </a:lnTo>
                  <a:lnTo>
                    <a:pt x="3121" y="76"/>
                  </a:lnTo>
                  <a:lnTo>
                    <a:pt x="3124" y="75"/>
                  </a:lnTo>
                  <a:lnTo>
                    <a:pt x="3127" y="75"/>
                  </a:lnTo>
                  <a:lnTo>
                    <a:pt x="3130" y="74"/>
                  </a:lnTo>
                  <a:lnTo>
                    <a:pt x="3134" y="74"/>
                  </a:lnTo>
                  <a:lnTo>
                    <a:pt x="3137" y="73"/>
                  </a:lnTo>
                  <a:lnTo>
                    <a:pt x="3140" y="73"/>
                  </a:lnTo>
                  <a:lnTo>
                    <a:pt x="3143" y="72"/>
                  </a:lnTo>
                  <a:lnTo>
                    <a:pt x="3147" y="72"/>
                  </a:lnTo>
                  <a:lnTo>
                    <a:pt x="3150" y="72"/>
                  </a:lnTo>
                  <a:lnTo>
                    <a:pt x="3153" y="71"/>
                  </a:lnTo>
                  <a:lnTo>
                    <a:pt x="3156" y="71"/>
                  </a:lnTo>
                  <a:lnTo>
                    <a:pt x="3160" y="70"/>
                  </a:lnTo>
                  <a:lnTo>
                    <a:pt x="3163" y="70"/>
                  </a:lnTo>
                  <a:lnTo>
                    <a:pt x="3166" y="69"/>
                  </a:lnTo>
                  <a:lnTo>
                    <a:pt x="3169" y="69"/>
                  </a:lnTo>
                  <a:lnTo>
                    <a:pt x="3173" y="68"/>
                  </a:lnTo>
                  <a:lnTo>
                    <a:pt x="3176" y="68"/>
                  </a:lnTo>
                  <a:lnTo>
                    <a:pt x="3179" y="68"/>
                  </a:lnTo>
                  <a:lnTo>
                    <a:pt x="3182" y="67"/>
                  </a:lnTo>
                  <a:lnTo>
                    <a:pt x="3186" y="67"/>
                  </a:lnTo>
                  <a:lnTo>
                    <a:pt x="3189" y="66"/>
                  </a:lnTo>
                  <a:lnTo>
                    <a:pt x="3192" y="66"/>
                  </a:lnTo>
                  <a:lnTo>
                    <a:pt x="3196" y="66"/>
                  </a:lnTo>
                  <a:lnTo>
                    <a:pt x="3199" y="65"/>
                  </a:lnTo>
                  <a:lnTo>
                    <a:pt x="3202" y="65"/>
                  </a:lnTo>
                  <a:lnTo>
                    <a:pt x="3205" y="64"/>
                  </a:lnTo>
                  <a:lnTo>
                    <a:pt x="3209" y="64"/>
                  </a:lnTo>
                  <a:lnTo>
                    <a:pt x="3212" y="63"/>
                  </a:lnTo>
                  <a:lnTo>
                    <a:pt x="3215" y="63"/>
                  </a:lnTo>
                  <a:lnTo>
                    <a:pt x="3218" y="63"/>
                  </a:lnTo>
                  <a:lnTo>
                    <a:pt x="3222" y="62"/>
                  </a:lnTo>
                  <a:lnTo>
                    <a:pt x="3225" y="62"/>
                  </a:lnTo>
                  <a:lnTo>
                    <a:pt x="3228" y="61"/>
                  </a:lnTo>
                  <a:lnTo>
                    <a:pt x="3231" y="61"/>
                  </a:lnTo>
                  <a:lnTo>
                    <a:pt x="3235" y="60"/>
                  </a:lnTo>
                  <a:lnTo>
                    <a:pt x="3238" y="60"/>
                  </a:lnTo>
                  <a:lnTo>
                    <a:pt x="3241" y="59"/>
                  </a:lnTo>
                  <a:lnTo>
                    <a:pt x="3244" y="59"/>
                  </a:lnTo>
                  <a:lnTo>
                    <a:pt x="3248" y="59"/>
                  </a:lnTo>
                  <a:lnTo>
                    <a:pt x="3251" y="58"/>
                  </a:lnTo>
                  <a:lnTo>
                    <a:pt x="3254" y="58"/>
                  </a:lnTo>
                  <a:lnTo>
                    <a:pt x="3257" y="57"/>
                  </a:lnTo>
                  <a:lnTo>
                    <a:pt x="3261" y="57"/>
                  </a:lnTo>
                  <a:lnTo>
                    <a:pt x="3264" y="56"/>
                  </a:lnTo>
                  <a:lnTo>
                    <a:pt x="3267" y="56"/>
                  </a:lnTo>
                  <a:lnTo>
                    <a:pt x="3271" y="55"/>
                  </a:lnTo>
                  <a:lnTo>
                    <a:pt x="3274" y="55"/>
                  </a:lnTo>
                  <a:lnTo>
                    <a:pt x="3277" y="54"/>
                  </a:lnTo>
                  <a:lnTo>
                    <a:pt x="3280" y="54"/>
                  </a:lnTo>
                  <a:lnTo>
                    <a:pt x="3284" y="53"/>
                  </a:lnTo>
                  <a:lnTo>
                    <a:pt x="3287" y="53"/>
                  </a:lnTo>
                  <a:lnTo>
                    <a:pt x="3290" y="52"/>
                  </a:lnTo>
                  <a:lnTo>
                    <a:pt x="3293" y="52"/>
                  </a:lnTo>
                  <a:lnTo>
                    <a:pt x="3297" y="51"/>
                  </a:lnTo>
                  <a:lnTo>
                    <a:pt x="3300" y="51"/>
                  </a:lnTo>
                  <a:lnTo>
                    <a:pt x="3303" y="50"/>
                  </a:lnTo>
                  <a:lnTo>
                    <a:pt x="3306" y="50"/>
                  </a:lnTo>
                  <a:lnTo>
                    <a:pt x="3310" y="49"/>
                  </a:lnTo>
                  <a:lnTo>
                    <a:pt x="3313" y="49"/>
                  </a:lnTo>
                  <a:lnTo>
                    <a:pt x="3316" y="48"/>
                  </a:lnTo>
                  <a:lnTo>
                    <a:pt x="3319" y="47"/>
                  </a:lnTo>
                  <a:lnTo>
                    <a:pt x="3323" y="47"/>
                  </a:lnTo>
                  <a:lnTo>
                    <a:pt x="3326" y="46"/>
                  </a:lnTo>
                  <a:lnTo>
                    <a:pt x="3329" y="46"/>
                  </a:lnTo>
                  <a:lnTo>
                    <a:pt x="3333" y="45"/>
                  </a:lnTo>
                  <a:lnTo>
                    <a:pt x="3336" y="45"/>
                  </a:lnTo>
                  <a:lnTo>
                    <a:pt x="3339" y="44"/>
                  </a:lnTo>
                  <a:lnTo>
                    <a:pt x="3342" y="43"/>
                  </a:lnTo>
                  <a:lnTo>
                    <a:pt x="3346" y="43"/>
                  </a:lnTo>
                  <a:lnTo>
                    <a:pt x="3349" y="42"/>
                  </a:lnTo>
                  <a:lnTo>
                    <a:pt x="3352" y="42"/>
                  </a:lnTo>
                  <a:lnTo>
                    <a:pt x="3355" y="41"/>
                  </a:lnTo>
                  <a:lnTo>
                    <a:pt x="3359" y="41"/>
                  </a:lnTo>
                  <a:lnTo>
                    <a:pt x="3362" y="40"/>
                  </a:lnTo>
                  <a:lnTo>
                    <a:pt x="3365" y="39"/>
                  </a:lnTo>
                  <a:lnTo>
                    <a:pt x="3368" y="39"/>
                  </a:lnTo>
                  <a:lnTo>
                    <a:pt x="3372" y="38"/>
                  </a:lnTo>
                  <a:lnTo>
                    <a:pt x="3375" y="37"/>
                  </a:lnTo>
                  <a:lnTo>
                    <a:pt x="3378" y="37"/>
                  </a:lnTo>
                  <a:lnTo>
                    <a:pt x="3381" y="36"/>
                  </a:lnTo>
                  <a:lnTo>
                    <a:pt x="3385" y="36"/>
                  </a:lnTo>
                  <a:lnTo>
                    <a:pt x="3388" y="35"/>
                  </a:lnTo>
                  <a:lnTo>
                    <a:pt x="3391" y="34"/>
                  </a:lnTo>
                  <a:lnTo>
                    <a:pt x="3394" y="34"/>
                  </a:lnTo>
                  <a:lnTo>
                    <a:pt x="3398" y="33"/>
                  </a:lnTo>
                  <a:lnTo>
                    <a:pt x="3401" y="33"/>
                  </a:lnTo>
                  <a:lnTo>
                    <a:pt x="3404" y="32"/>
                  </a:lnTo>
                  <a:lnTo>
                    <a:pt x="3408" y="31"/>
                  </a:lnTo>
                  <a:lnTo>
                    <a:pt x="3411" y="31"/>
                  </a:lnTo>
                  <a:lnTo>
                    <a:pt x="3414" y="30"/>
                  </a:lnTo>
                  <a:lnTo>
                    <a:pt x="3417" y="29"/>
                  </a:lnTo>
                  <a:lnTo>
                    <a:pt x="3421" y="29"/>
                  </a:lnTo>
                  <a:lnTo>
                    <a:pt x="3424" y="28"/>
                  </a:lnTo>
                  <a:lnTo>
                    <a:pt x="3427" y="28"/>
                  </a:lnTo>
                  <a:lnTo>
                    <a:pt x="3430" y="27"/>
                  </a:lnTo>
                  <a:lnTo>
                    <a:pt x="3434" y="26"/>
                  </a:lnTo>
                  <a:lnTo>
                    <a:pt x="3437" y="26"/>
                  </a:lnTo>
                  <a:lnTo>
                    <a:pt x="3440" y="25"/>
                  </a:lnTo>
                  <a:lnTo>
                    <a:pt x="3443" y="24"/>
                  </a:lnTo>
                  <a:lnTo>
                    <a:pt x="3447" y="24"/>
                  </a:lnTo>
                  <a:lnTo>
                    <a:pt x="3450" y="23"/>
                  </a:lnTo>
                  <a:lnTo>
                    <a:pt x="3453" y="23"/>
                  </a:lnTo>
                  <a:lnTo>
                    <a:pt x="3456" y="22"/>
                  </a:lnTo>
                  <a:lnTo>
                    <a:pt x="3460" y="21"/>
                  </a:lnTo>
                  <a:lnTo>
                    <a:pt x="3463" y="21"/>
                  </a:lnTo>
                  <a:lnTo>
                    <a:pt x="3466" y="20"/>
                  </a:lnTo>
                  <a:lnTo>
                    <a:pt x="3469" y="20"/>
                  </a:lnTo>
                  <a:lnTo>
                    <a:pt x="3473" y="19"/>
                  </a:lnTo>
                  <a:lnTo>
                    <a:pt x="3476" y="19"/>
                  </a:lnTo>
                  <a:lnTo>
                    <a:pt x="3479" y="18"/>
                  </a:lnTo>
                  <a:lnTo>
                    <a:pt x="3483" y="17"/>
                  </a:lnTo>
                  <a:lnTo>
                    <a:pt x="3486" y="17"/>
                  </a:lnTo>
                  <a:lnTo>
                    <a:pt x="3489" y="16"/>
                  </a:lnTo>
                  <a:lnTo>
                    <a:pt x="3492" y="16"/>
                  </a:lnTo>
                  <a:lnTo>
                    <a:pt x="3496" y="15"/>
                  </a:lnTo>
                  <a:lnTo>
                    <a:pt x="3499" y="15"/>
                  </a:lnTo>
                  <a:lnTo>
                    <a:pt x="3502" y="14"/>
                  </a:lnTo>
                  <a:lnTo>
                    <a:pt x="3505" y="13"/>
                  </a:lnTo>
                  <a:lnTo>
                    <a:pt x="3509" y="13"/>
                  </a:lnTo>
                  <a:lnTo>
                    <a:pt x="3512" y="12"/>
                  </a:lnTo>
                  <a:lnTo>
                    <a:pt x="3515" y="12"/>
                  </a:lnTo>
                  <a:lnTo>
                    <a:pt x="3518" y="12"/>
                  </a:lnTo>
                  <a:lnTo>
                    <a:pt x="3522" y="11"/>
                  </a:lnTo>
                  <a:lnTo>
                    <a:pt x="3525" y="11"/>
                  </a:lnTo>
                  <a:lnTo>
                    <a:pt x="3528" y="10"/>
                  </a:lnTo>
                  <a:lnTo>
                    <a:pt x="3531" y="10"/>
                  </a:lnTo>
                  <a:lnTo>
                    <a:pt x="3535" y="9"/>
                  </a:lnTo>
                  <a:lnTo>
                    <a:pt x="3538" y="9"/>
                  </a:lnTo>
                  <a:lnTo>
                    <a:pt x="3541" y="8"/>
                  </a:lnTo>
                  <a:lnTo>
                    <a:pt x="3544" y="8"/>
                  </a:lnTo>
                  <a:lnTo>
                    <a:pt x="3548" y="8"/>
                  </a:lnTo>
                  <a:lnTo>
                    <a:pt x="3551" y="7"/>
                  </a:lnTo>
                  <a:lnTo>
                    <a:pt x="3554" y="7"/>
                  </a:lnTo>
                  <a:lnTo>
                    <a:pt x="3558" y="6"/>
                  </a:lnTo>
                  <a:lnTo>
                    <a:pt x="3561" y="6"/>
                  </a:lnTo>
                  <a:lnTo>
                    <a:pt x="3564" y="6"/>
                  </a:lnTo>
                  <a:lnTo>
                    <a:pt x="3567" y="5"/>
                  </a:lnTo>
                  <a:lnTo>
                    <a:pt x="3571" y="5"/>
                  </a:lnTo>
                  <a:lnTo>
                    <a:pt x="3574" y="5"/>
                  </a:lnTo>
                  <a:lnTo>
                    <a:pt x="3577" y="4"/>
                  </a:lnTo>
                  <a:lnTo>
                    <a:pt x="3580" y="4"/>
                  </a:lnTo>
                  <a:lnTo>
                    <a:pt x="3584" y="4"/>
                  </a:lnTo>
                  <a:lnTo>
                    <a:pt x="3587" y="3"/>
                  </a:lnTo>
                  <a:lnTo>
                    <a:pt x="3590" y="3"/>
                  </a:lnTo>
                  <a:lnTo>
                    <a:pt x="3593" y="3"/>
                  </a:lnTo>
                  <a:lnTo>
                    <a:pt x="3597" y="3"/>
                  </a:lnTo>
                  <a:lnTo>
                    <a:pt x="3600" y="2"/>
                  </a:lnTo>
                  <a:lnTo>
                    <a:pt x="3603" y="2"/>
                  </a:lnTo>
                  <a:lnTo>
                    <a:pt x="3606" y="2"/>
                  </a:lnTo>
                  <a:lnTo>
                    <a:pt x="3610" y="2"/>
                  </a:lnTo>
                  <a:lnTo>
                    <a:pt x="3613" y="2"/>
                  </a:lnTo>
                  <a:lnTo>
                    <a:pt x="3616" y="1"/>
                  </a:lnTo>
                  <a:lnTo>
                    <a:pt x="3619" y="1"/>
                  </a:lnTo>
                  <a:lnTo>
                    <a:pt x="3623" y="1"/>
                  </a:lnTo>
                  <a:lnTo>
                    <a:pt x="3626" y="1"/>
                  </a:lnTo>
                  <a:lnTo>
                    <a:pt x="3629" y="1"/>
                  </a:lnTo>
                  <a:lnTo>
                    <a:pt x="3633" y="1"/>
                  </a:lnTo>
                  <a:lnTo>
                    <a:pt x="3636" y="1"/>
                  </a:lnTo>
                  <a:lnTo>
                    <a:pt x="3639" y="1"/>
                  </a:lnTo>
                  <a:lnTo>
                    <a:pt x="3642" y="0"/>
                  </a:lnTo>
                  <a:lnTo>
                    <a:pt x="3646" y="0"/>
                  </a:lnTo>
                  <a:lnTo>
                    <a:pt x="3649" y="0"/>
                  </a:lnTo>
                  <a:lnTo>
                    <a:pt x="3652" y="0"/>
                  </a:lnTo>
                  <a:lnTo>
                    <a:pt x="3655" y="0"/>
                  </a:lnTo>
                  <a:lnTo>
                    <a:pt x="3659" y="0"/>
                  </a:lnTo>
                  <a:lnTo>
                    <a:pt x="3662" y="0"/>
                  </a:lnTo>
                  <a:lnTo>
                    <a:pt x="3665" y="0"/>
                  </a:lnTo>
                  <a:lnTo>
                    <a:pt x="3668" y="0"/>
                  </a:lnTo>
                  <a:lnTo>
                    <a:pt x="3672" y="0"/>
                  </a:lnTo>
                  <a:lnTo>
                    <a:pt x="3675" y="0"/>
                  </a:lnTo>
                  <a:lnTo>
                    <a:pt x="3678" y="0"/>
                  </a:lnTo>
                  <a:lnTo>
                    <a:pt x="3681" y="0"/>
                  </a:lnTo>
                  <a:lnTo>
                    <a:pt x="3685" y="1"/>
                  </a:lnTo>
                  <a:lnTo>
                    <a:pt x="3688" y="1"/>
                  </a:lnTo>
                  <a:lnTo>
                    <a:pt x="3691" y="1"/>
                  </a:lnTo>
                  <a:lnTo>
                    <a:pt x="3695" y="1"/>
                  </a:lnTo>
                  <a:lnTo>
                    <a:pt x="3698" y="1"/>
                  </a:lnTo>
                  <a:lnTo>
                    <a:pt x="3701" y="1"/>
                  </a:lnTo>
                  <a:lnTo>
                    <a:pt x="3704" y="1"/>
                  </a:lnTo>
                  <a:lnTo>
                    <a:pt x="3708" y="2"/>
                  </a:lnTo>
                  <a:lnTo>
                    <a:pt x="3711" y="2"/>
                  </a:lnTo>
                  <a:lnTo>
                    <a:pt x="3714" y="2"/>
                  </a:lnTo>
                  <a:lnTo>
                    <a:pt x="3717" y="2"/>
                  </a:lnTo>
                  <a:lnTo>
                    <a:pt x="3721" y="2"/>
                  </a:lnTo>
                  <a:lnTo>
                    <a:pt x="3724" y="2"/>
                  </a:lnTo>
                  <a:lnTo>
                    <a:pt x="3727" y="3"/>
                  </a:lnTo>
                  <a:lnTo>
                    <a:pt x="3730" y="3"/>
                  </a:lnTo>
                  <a:lnTo>
                    <a:pt x="3734" y="3"/>
                  </a:lnTo>
                  <a:lnTo>
                    <a:pt x="3737" y="3"/>
                  </a:lnTo>
                  <a:lnTo>
                    <a:pt x="3740" y="4"/>
                  </a:lnTo>
                  <a:lnTo>
                    <a:pt x="3743" y="4"/>
                  </a:lnTo>
                  <a:lnTo>
                    <a:pt x="3747" y="4"/>
                  </a:lnTo>
                  <a:lnTo>
                    <a:pt x="3750" y="4"/>
                  </a:lnTo>
                  <a:lnTo>
                    <a:pt x="3753" y="5"/>
                  </a:lnTo>
                  <a:lnTo>
                    <a:pt x="3756" y="5"/>
                  </a:lnTo>
                  <a:lnTo>
                    <a:pt x="3760" y="5"/>
                  </a:lnTo>
                  <a:lnTo>
                    <a:pt x="3763" y="6"/>
                  </a:lnTo>
                  <a:lnTo>
                    <a:pt x="3766" y="6"/>
                  </a:lnTo>
                  <a:lnTo>
                    <a:pt x="3770" y="6"/>
                  </a:lnTo>
                  <a:lnTo>
                    <a:pt x="3773" y="7"/>
                  </a:lnTo>
                  <a:lnTo>
                    <a:pt x="3776" y="7"/>
                  </a:lnTo>
                  <a:lnTo>
                    <a:pt x="3779" y="8"/>
                  </a:lnTo>
                  <a:lnTo>
                    <a:pt x="3783" y="8"/>
                  </a:lnTo>
                  <a:lnTo>
                    <a:pt x="3786" y="8"/>
                  </a:lnTo>
                  <a:lnTo>
                    <a:pt x="3789" y="9"/>
                  </a:lnTo>
                  <a:lnTo>
                    <a:pt x="3792" y="9"/>
                  </a:lnTo>
                  <a:lnTo>
                    <a:pt x="3796" y="9"/>
                  </a:lnTo>
                  <a:lnTo>
                    <a:pt x="3799" y="10"/>
                  </a:lnTo>
                  <a:lnTo>
                    <a:pt x="3802" y="10"/>
                  </a:lnTo>
                  <a:lnTo>
                    <a:pt x="3805" y="11"/>
                  </a:lnTo>
                  <a:lnTo>
                    <a:pt x="3809" y="11"/>
                  </a:lnTo>
                  <a:lnTo>
                    <a:pt x="3812" y="12"/>
                  </a:lnTo>
                  <a:lnTo>
                    <a:pt x="3815" y="12"/>
                  </a:lnTo>
                  <a:lnTo>
                    <a:pt x="3818" y="12"/>
                  </a:lnTo>
                  <a:lnTo>
                    <a:pt x="3822" y="13"/>
                  </a:lnTo>
                  <a:lnTo>
                    <a:pt x="3825" y="13"/>
                  </a:lnTo>
                  <a:lnTo>
                    <a:pt x="3828" y="14"/>
                  </a:lnTo>
                  <a:lnTo>
                    <a:pt x="3831" y="14"/>
                  </a:lnTo>
                  <a:lnTo>
                    <a:pt x="3835" y="15"/>
                  </a:lnTo>
                  <a:lnTo>
                    <a:pt x="3838" y="15"/>
                  </a:lnTo>
                  <a:lnTo>
                    <a:pt x="3841" y="16"/>
                  </a:lnTo>
                  <a:lnTo>
                    <a:pt x="3845" y="16"/>
                  </a:lnTo>
                  <a:lnTo>
                    <a:pt x="3848" y="17"/>
                  </a:lnTo>
                  <a:lnTo>
                    <a:pt x="3851" y="17"/>
                  </a:lnTo>
                  <a:lnTo>
                    <a:pt x="3854" y="18"/>
                  </a:lnTo>
                  <a:lnTo>
                    <a:pt x="3858" y="18"/>
                  </a:lnTo>
                  <a:lnTo>
                    <a:pt x="3861" y="19"/>
                  </a:lnTo>
                  <a:lnTo>
                    <a:pt x="3864" y="19"/>
                  </a:lnTo>
                  <a:lnTo>
                    <a:pt x="3867" y="20"/>
                  </a:lnTo>
                  <a:lnTo>
                    <a:pt x="3871" y="20"/>
                  </a:lnTo>
                  <a:lnTo>
                    <a:pt x="3874" y="21"/>
                  </a:lnTo>
                  <a:lnTo>
                    <a:pt x="3877" y="21"/>
                  </a:lnTo>
                  <a:lnTo>
                    <a:pt x="3880" y="22"/>
                  </a:lnTo>
                  <a:lnTo>
                    <a:pt x="3884" y="22"/>
                  </a:lnTo>
                  <a:lnTo>
                    <a:pt x="3887" y="23"/>
                  </a:lnTo>
                  <a:lnTo>
                    <a:pt x="3890" y="23"/>
                  </a:lnTo>
                  <a:lnTo>
                    <a:pt x="3893" y="24"/>
                  </a:lnTo>
                  <a:lnTo>
                    <a:pt x="3897" y="24"/>
                  </a:lnTo>
                  <a:lnTo>
                    <a:pt x="3900" y="25"/>
                  </a:lnTo>
                  <a:lnTo>
                    <a:pt x="3903" y="25"/>
                  </a:lnTo>
                  <a:lnTo>
                    <a:pt x="3906" y="26"/>
                  </a:lnTo>
                  <a:lnTo>
                    <a:pt x="3910" y="27"/>
                  </a:lnTo>
                  <a:lnTo>
                    <a:pt x="3913" y="27"/>
                  </a:lnTo>
                  <a:lnTo>
                    <a:pt x="3916" y="28"/>
                  </a:lnTo>
                  <a:lnTo>
                    <a:pt x="3920" y="28"/>
                  </a:lnTo>
                  <a:lnTo>
                    <a:pt x="3923" y="29"/>
                  </a:lnTo>
                  <a:lnTo>
                    <a:pt x="3926" y="29"/>
                  </a:lnTo>
                  <a:lnTo>
                    <a:pt x="3929" y="30"/>
                  </a:lnTo>
                  <a:lnTo>
                    <a:pt x="3933" y="30"/>
                  </a:lnTo>
                  <a:lnTo>
                    <a:pt x="3936" y="31"/>
                  </a:lnTo>
                  <a:lnTo>
                    <a:pt x="3939" y="31"/>
                  </a:lnTo>
                  <a:lnTo>
                    <a:pt x="3942" y="32"/>
                  </a:lnTo>
                  <a:lnTo>
                    <a:pt x="3946" y="32"/>
                  </a:lnTo>
                  <a:lnTo>
                    <a:pt x="3949" y="33"/>
                  </a:lnTo>
                  <a:lnTo>
                    <a:pt x="3952" y="33"/>
                  </a:lnTo>
                  <a:lnTo>
                    <a:pt x="3955" y="34"/>
                  </a:lnTo>
                  <a:lnTo>
                    <a:pt x="3959" y="34"/>
                  </a:lnTo>
                  <a:lnTo>
                    <a:pt x="3962" y="35"/>
                  </a:lnTo>
                  <a:lnTo>
                    <a:pt x="3965" y="36"/>
                  </a:lnTo>
                  <a:lnTo>
                    <a:pt x="3968" y="36"/>
                  </a:lnTo>
                  <a:lnTo>
                    <a:pt x="3972" y="37"/>
                  </a:lnTo>
                  <a:lnTo>
                    <a:pt x="3975" y="37"/>
                  </a:lnTo>
                  <a:lnTo>
                    <a:pt x="3978" y="38"/>
                  </a:lnTo>
                  <a:lnTo>
                    <a:pt x="3981" y="38"/>
                  </a:lnTo>
                  <a:lnTo>
                    <a:pt x="3985" y="39"/>
                  </a:lnTo>
                  <a:lnTo>
                    <a:pt x="3988" y="39"/>
                  </a:lnTo>
                  <a:lnTo>
                    <a:pt x="3991" y="40"/>
                  </a:lnTo>
                  <a:lnTo>
                    <a:pt x="3995" y="40"/>
                  </a:lnTo>
                  <a:lnTo>
                    <a:pt x="3998" y="41"/>
                  </a:lnTo>
                  <a:lnTo>
                    <a:pt x="4001" y="41"/>
                  </a:lnTo>
                  <a:lnTo>
                    <a:pt x="4004" y="42"/>
                  </a:lnTo>
                  <a:lnTo>
                    <a:pt x="4008" y="42"/>
                  </a:lnTo>
                  <a:lnTo>
                    <a:pt x="4011" y="42"/>
                  </a:lnTo>
                  <a:lnTo>
                    <a:pt x="4014" y="43"/>
                  </a:lnTo>
                  <a:lnTo>
                    <a:pt x="4017" y="43"/>
                  </a:lnTo>
                  <a:lnTo>
                    <a:pt x="4021" y="44"/>
                  </a:lnTo>
                  <a:lnTo>
                    <a:pt x="4024" y="44"/>
                  </a:lnTo>
                  <a:lnTo>
                    <a:pt x="4027" y="45"/>
                  </a:lnTo>
                  <a:lnTo>
                    <a:pt x="4030" y="45"/>
                  </a:lnTo>
                  <a:lnTo>
                    <a:pt x="4034" y="46"/>
                  </a:lnTo>
                  <a:lnTo>
                    <a:pt x="4037" y="46"/>
                  </a:lnTo>
                  <a:lnTo>
                    <a:pt x="4040" y="47"/>
                  </a:lnTo>
                  <a:lnTo>
                    <a:pt x="4043" y="47"/>
                  </a:lnTo>
                  <a:lnTo>
                    <a:pt x="4047" y="47"/>
                  </a:lnTo>
                  <a:lnTo>
                    <a:pt x="4050" y="48"/>
                  </a:lnTo>
                  <a:lnTo>
                    <a:pt x="4053" y="48"/>
                  </a:lnTo>
                  <a:lnTo>
                    <a:pt x="4057" y="49"/>
                  </a:lnTo>
                  <a:lnTo>
                    <a:pt x="4060" y="49"/>
                  </a:lnTo>
                  <a:lnTo>
                    <a:pt x="4063" y="49"/>
                  </a:lnTo>
                  <a:lnTo>
                    <a:pt x="4066" y="50"/>
                  </a:lnTo>
                  <a:lnTo>
                    <a:pt x="4070" y="50"/>
                  </a:lnTo>
                  <a:lnTo>
                    <a:pt x="4073" y="51"/>
                  </a:lnTo>
                  <a:lnTo>
                    <a:pt x="4076" y="51"/>
                  </a:lnTo>
                  <a:lnTo>
                    <a:pt x="4079" y="51"/>
                  </a:lnTo>
                  <a:lnTo>
                    <a:pt x="4083" y="52"/>
                  </a:lnTo>
                  <a:lnTo>
                    <a:pt x="4086" y="52"/>
                  </a:lnTo>
                  <a:lnTo>
                    <a:pt x="4089" y="52"/>
                  </a:lnTo>
                  <a:lnTo>
                    <a:pt x="4092" y="53"/>
                  </a:lnTo>
                  <a:lnTo>
                    <a:pt x="4096" y="53"/>
                  </a:lnTo>
                  <a:lnTo>
                    <a:pt x="4099" y="53"/>
                  </a:lnTo>
                  <a:lnTo>
                    <a:pt x="4102" y="54"/>
                  </a:lnTo>
                  <a:lnTo>
                    <a:pt x="4105" y="54"/>
                  </a:lnTo>
                  <a:lnTo>
                    <a:pt x="4109" y="54"/>
                  </a:lnTo>
                  <a:lnTo>
                    <a:pt x="4112" y="55"/>
                  </a:lnTo>
                  <a:lnTo>
                    <a:pt x="4115" y="55"/>
                  </a:lnTo>
                  <a:lnTo>
                    <a:pt x="4118" y="55"/>
                  </a:lnTo>
                  <a:lnTo>
                    <a:pt x="4122" y="55"/>
                  </a:lnTo>
                  <a:lnTo>
                    <a:pt x="4125" y="56"/>
                  </a:lnTo>
                  <a:lnTo>
                    <a:pt x="4128" y="56"/>
                  </a:lnTo>
                  <a:lnTo>
                    <a:pt x="4132" y="56"/>
                  </a:lnTo>
                  <a:lnTo>
                    <a:pt x="4135" y="56"/>
                  </a:lnTo>
                  <a:lnTo>
                    <a:pt x="4138" y="57"/>
                  </a:lnTo>
                  <a:lnTo>
                    <a:pt x="4141" y="57"/>
                  </a:lnTo>
                  <a:lnTo>
                    <a:pt x="4145" y="57"/>
                  </a:lnTo>
                  <a:lnTo>
                    <a:pt x="4148" y="57"/>
                  </a:lnTo>
                  <a:lnTo>
                    <a:pt x="4151" y="58"/>
                  </a:lnTo>
                  <a:lnTo>
                    <a:pt x="4154" y="58"/>
                  </a:lnTo>
                  <a:lnTo>
                    <a:pt x="4158" y="58"/>
                  </a:lnTo>
                  <a:lnTo>
                    <a:pt x="4161" y="58"/>
                  </a:lnTo>
                  <a:lnTo>
                    <a:pt x="4164" y="58"/>
                  </a:lnTo>
                  <a:lnTo>
                    <a:pt x="4167" y="59"/>
                  </a:lnTo>
                  <a:lnTo>
                    <a:pt x="4171" y="59"/>
                  </a:lnTo>
                  <a:lnTo>
                    <a:pt x="4174" y="59"/>
                  </a:lnTo>
                  <a:lnTo>
                    <a:pt x="4177" y="59"/>
                  </a:lnTo>
                  <a:lnTo>
                    <a:pt x="4180" y="59"/>
                  </a:lnTo>
                  <a:lnTo>
                    <a:pt x="4184" y="59"/>
                  </a:lnTo>
                  <a:lnTo>
                    <a:pt x="4187" y="59"/>
                  </a:lnTo>
                  <a:lnTo>
                    <a:pt x="4190" y="60"/>
                  </a:lnTo>
                  <a:lnTo>
                    <a:pt x="4193" y="60"/>
                  </a:lnTo>
                  <a:lnTo>
                    <a:pt x="4197" y="60"/>
                  </a:lnTo>
                  <a:lnTo>
                    <a:pt x="4200" y="60"/>
                  </a:lnTo>
                  <a:lnTo>
                    <a:pt x="4203" y="60"/>
                  </a:lnTo>
                  <a:lnTo>
                    <a:pt x="4207" y="60"/>
                  </a:lnTo>
                  <a:lnTo>
                    <a:pt x="4210" y="60"/>
                  </a:lnTo>
                  <a:lnTo>
                    <a:pt x="4213" y="60"/>
                  </a:lnTo>
                  <a:lnTo>
                    <a:pt x="4216" y="60"/>
                  </a:lnTo>
                  <a:lnTo>
                    <a:pt x="4220" y="60"/>
                  </a:lnTo>
                  <a:lnTo>
                    <a:pt x="4223" y="61"/>
                  </a:lnTo>
                  <a:lnTo>
                    <a:pt x="4226" y="61"/>
                  </a:lnTo>
                  <a:lnTo>
                    <a:pt x="4229" y="61"/>
                  </a:lnTo>
                  <a:lnTo>
                    <a:pt x="4233" y="61"/>
                  </a:lnTo>
                  <a:lnTo>
                    <a:pt x="4236" y="61"/>
                  </a:lnTo>
                  <a:lnTo>
                    <a:pt x="4239" y="61"/>
                  </a:lnTo>
                  <a:lnTo>
                    <a:pt x="4242" y="61"/>
                  </a:lnTo>
                  <a:lnTo>
                    <a:pt x="4246" y="61"/>
                  </a:lnTo>
                  <a:lnTo>
                    <a:pt x="4249" y="61"/>
                  </a:lnTo>
                  <a:lnTo>
                    <a:pt x="4252" y="61"/>
                  </a:lnTo>
                  <a:lnTo>
                    <a:pt x="4255" y="61"/>
                  </a:lnTo>
                  <a:lnTo>
                    <a:pt x="4259" y="61"/>
                  </a:lnTo>
                  <a:lnTo>
                    <a:pt x="4262" y="61"/>
                  </a:lnTo>
                  <a:lnTo>
                    <a:pt x="4265" y="61"/>
                  </a:lnTo>
                  <a:lnTo>
                    <a:pt x="4268" y="61"/>
                  </a:lnTo>
                  <a:lnTo>
                    <a:pt x="4272" y="61"/>
                  </a:lnTo>
                  <a:lnTo>
                    <a:pt x="4275" y="61"/>
                  </a:lnTo>
                  <a:lnTo>
                    <a:pt x="4278" y="61"/>
                  </a:lnTo>
                  <a:lnTo>
                    <a:pt x="4282" y="61"/>
                  </a:lnTo>
                  <a:lnTo>
                    <a:pt x="4285" y="61"/>
                  </a:lnTo>
                  <a:lnTo>
                    <a:pt x="4288" y="61"/>
                  </a:lnTo>
                  <a:lnTo>
                    <a:pt x="4291" y="61"/>
                  </a:lnTo>
                  <a:lnTo>
                    <a:pt x="4295" y="61"/>
                  </a:lnTo>
                  <a:lnTo>
                    <a:pt x="4298" y="61"/>
                  </a:lnTo>
                  <a:lnTo>
                    <a:pt x="4301" y="61"/>
                  </a:lnTo>
                  <a:lnTo>
                    <a:pt x="4304" y="61"/>
                  </a:lnTo>
                  <a:lnTo>
                    <a:pt x="4308" y="61"/>
                  </a:lnTo>
                  <a:lnTo>
                    <a:pt x="4311" y="61"/>
                  </a:lnTo>
                  <a:lnTo>
                    <a:pt x="4314" y="61"/>
                  </a:lnTo>
                  <a:lnTo>
                    <a:pt x="4317" y="61"/>
                  </a:lnTo>
                  <a:lnTo>
                    <a:pt x="4321" y="61"/>
                  </a:lnTo>
                  <a:lnTo>
                    <a:pt x="4324" y="61"/>
                  </a:lnTo>
                  <a:lnTo>
                    <a:pt x="4327" y="61"/>
                  </a:lnTo>
                  <a:lnTo>
                    <a:pt x="4330" y="61"/>
                  </a:lnTo>
                  <a:lnTo>
                    <a:pt x="4334" y="61"/>
                  </a:lnTo>
                  <a:lnTo>
                    <a:pt x="4337" y="61"/>
                  </a:lnTo>
                  <a:lnTo>
                    <a:pt x="4340" y="61"/>
                  </a:lnTo>
                  <a:lnTo>
                    <a:pt x="4343" y="61"/>
                  </a:lnTo>
                  <a:lnTo>
                    <a:pt x="4347" y="61"/>
                  </a:lnTo>
                  <a:lnTo>
                    <a:pt x="4350" y="61"/>
                  </a:lnTo>
                  <a:lnTo>
                    <a:pt x="4353" y="61"/>
                  </a:lnTo>
                  <a:lnTo>
                    <a:pt x="4357" y="61"/>
                  </a:lnTo>
                  <a:lnTo>
                    <a:pt x="4360" y="61"/>
                  </a:lnTo>
                  <a:lnTo>
                    <a:pt x="4363" y="61"/>
                  </a:lnTo>
                  <a:lnTo>
                    <a:pt x="4366" y="61"/>
                  </a:lnTo>
                  <a:lnTo>
                    <a:pt x="4370" y="61"/>
                  </a:lnTo>
                  <a:lnTo>
                    <a:pt x="4373" y="61"/>
                  </a:lnTo>
                  <a:lnTo>
                    <a:pt x="4376" y="61"/>
                  </a:lnTo>
                  <a:lnTo>
                    <a:pt x="4379" y="62"/>
                  </a:lnTo>
                  <a:lnTo>
                    <a:pt x="4383" y="62"/>
                  </a:lnTo>
                  <a:lnTo>
                    <a:pt x="4386" y="62"/>
                  </a:lnTo>
                  <a:lnTo>
                    <a:pt x="4389" y="62"/>
                  </a:lnTo>
                  <a:lnTo>
                    <a:pt x="4392" y="62"/>
                  </a:lnTo>
                  <a:lnTo>
                    <a:pt x="4396" y="62"/>
                  </a:lnTo>
                  <a:lnTo>
                    <a:pt x="4399" y="62"/>
                  </a:lnTo>
                  <a:lnTo>
                    <a:pt x="4402" y="62"/>
                  </a:lnTo>
                  <a:lnTo>
                    <a:pt x="4405" y="62"/>
                  </a:lnTo>
                  <a:lnTo>
                    <a:pt x="4409" y="62"/>
                  </a:lnTo>
                  <a:lnTo>
                    <a:pt x="4412" y="62"/>
                  </a:lnTo>
                  <a:lnTo>
                    <a:pt x="4415" y="62"/>
                  </a:lnTo>
                  <a:lnTo>
                    <a:pt x="4419" y="63"/>
                  </a:lnTo>
                  <a:lnTo>
                    <a:pt x="4422" y="63"/>
                  </a:lnTo>
                  <a:lnTo>
                    <a:pt x="4425" y="63"/>
                  </a:lnTo>
                  <a:lnTo>
                    <a:pt x="4428" y="63"/>
                  </a:lnTo>
                  <a:lnTo>
                    <a:pt x="4432" y="63"/>
                  </a:lnTo>
                  <a:lnTo>
                    <a:pt x="4435" y="63"/>
                  </a:lnTo>
                  <a:lnTo>
                    <a:pt x="4438" y="64"/>
                  </a:lnTo>
                  <a:lnTo>
                    <a:pt x="4441" y="64"/>
                  </a:lnTo>
                  <a:lnTo>
                    <a:pt x="4445" y="64"/>
                  </a:lnTo>
                  <a:lnTo>
                    <a:pt x="4448" y="64"/>
                  </a:lnTo>
                  <a:lnTo>
                    <a:pt x="4451" y="64"/>
                  </a:lnTo>
                  <a:lnTo>
                    <a:pt x="4454" y="64"/>
                  </a:lnTo>
                  <a:lnTo>
                    <a:pt x="4458" y="65"/>
                  </a:lnTo>
                  <a:lnTo>
                    <a:pt x="4461" y="65"/>
                  </a:lnTo>
                  <a:lnTo>
                    <a:pt x="4464" y="65"/>
                  </a:lnTo>
                  <a:lnTo>
                    <a:pt x="4467" y="65"/>
                  </a:lnTo>
                  <a:lnTo>
                    <a:pt x="4471" y="66"/>
                  </a:lnTo>
                  <a:lnTo>
                    <a:pt x="4474" y="66"/>
                  </a:lnTo>
                  <a:lnTo>
                    <a:pt x="4477" y="66"/>
                  </a:lnTo>
                  <a:lnTo>
                    <a:pt x="4480" y="67"/>
                  </a:lnTo>
                  <a:lnTo>
                    <a:pt x="4484" y="67"/>
                  </a:lnTo>
                  <a:lnTo>
                    <a:pt x="4487" y="67"/>
                  </a:lnTo>
                  <a:lnTo>
                    <a:pt x="4490" y="67"/>
                  </a:lnTo>
                  <a:lnTo>
                    <a:pt x="4494" y="68"/>
                  </a:lnTo>
                  <a:lnTo>
                    <a:pt x="4497" y="68"/>
                  </a:lnTo>
                  <a:lnTo>
                    <a:pt x="4500" y="69"/>
                  </a:lnTo>
                  <a:lnTo>
                    <a:pt x="4503" y="69"/>
                  </a:lnTo>
                  <a:lnTo>
                    <a:pt x="4507" y="69"/>
                  </a:lnTo>
                  <a:lnTo>
                    <a:pt x="4510" y="70"/>
                  </a:lnTo>
                  <a:lnTo>
                    <a:pt x="4513" y="70"/>
                  </a:lnTo>
                  <a:lnTo>
                    <a:pt x="4516" y="71"/>
                  </a:lnTo>
                  <a:lnTo>
                    <a:pt x="4520" y="71"/>
                  </a:lnTo>
                  <a:lnTo>
                    <a:pt x="4523" y="71"/>
                  </a:lnTo>
                  <a:lnTo>
                    <a:pt x="4526" y="72"/>
                  </a:lnTo>
                  <a:lnTo>
                    <a:pt x="4529" y="72"/>
                  </a:lnTo>
                  <a:lnTo>
                    <a:pt x="4533" y="73"/>
                  </a:lnTo>
                  <a:lnTo>
                    <a:pt x="4536" y="73"/>
                  </a:lnTo>
                  <a:lnTo>
                    <a:pt x="4539" y="74"/>
                  </a:lnTo>
                  <a:lnTo>
                    <a:pt x="4542" y="74"/>
                  </a:lnTo>
                  <a:lnTo>
                    <a:pt x="4546" y="75"/>
                  </a:lnTo>
                  <a:lnTo>
                    <a:pt x="4549" y="75"/>
                  </a:lnTo>
                  <a:lnTo>
                    <a:pt x="4552" y="76"/>
                  </a:lnTo>
                  <a:lnTo>
                    <a:pt x="4555" y="76"/>
                  </a:lnTo>
                  <a:lnTo>
                    <a:pt x="4559" y="77"/>
                  </a:lnTo>
                  <a:lnTo>
                    <a:pt x="4562" y="77"/>
                  </a:lnTo>
                  <a:lnTo>
                    <a:pt x="4565" y="78"/>
                  </a:lnTo>
                  <a:lnTo>
                    <a:pt x="4569" y="79"/>
                  </a:lnTo>
                  <a:lnTo>
                    <a:pt x="4572" y="79"/>
                  </a:lnTo>
                  <a:lnTo>
                    <a:pt x="4575" y="80"/>
                  </a:lnTo>
                  <a:lnTo>
                    <a:pt x="4578" y="80"/>
                  </a:lnTo>
                  <a:lnTo>
                    <a:pt x="4582" y="81"/>
                  </a:lnTo>
                  <a:lnTo>
                    <a:pt x="4585" y="82"/>
                  </a:lnTo>
                  <a:lnTo>
                    <a:pt x="4588" y="82"/>
                  </a:lnTo>
                  <a:lnTo>
                    <a:pt x="4591" y="83"/>
                  </a:lnTo>
                  <a:lnTo>
                    <a:pt x="4595" y="84"/>
                  </a:lnTo>
                  <a:lnTo>
                    <a:pt x="4598" y="84"/>
                  </a:lnTo>
                  <a:lnTo>
                    <a:pt x="4601" y="85"/>
                  </a:lnTo>
                  <a:lnTo>
                    <a:pt x="4604" y="86"/>
                  </a:lnTo>
                  <a:lnTo>
                    <a:pt x="4608" y="86"/>
                  </a:lnTo>
                  <a:lnTo>
                    <a:pt x="4611" y="87"/>
                  </a:lnTo>
                  <a:lnTo>
                    <a:pt x="4614" y="88"/>
                  </a:lnTo>
                  <a:lnTo>
                    <a:pt x="4617" y="89"/>
                  </a:lnTo>
                  <a:lnTo>
                    <a:pt x="4621" y="89"/>
                  </a:lnTo>
                  <a:lnTo>
                    <a:pt x="4624" y="90"/>
                  </a:lnTo>
                  <a:lnTo>
                    <a:pt x="4627" y="91"/>
                  </a:lnTo>
                  <a:lnTo>
                    <a:pt x="4630" y="92"/>
                  </a:lnTo>
                  <a:lnTo>
                    <a:pt x="4634" y="92"/>
                  </a:lnTo>
                  <a:lnTo>
                    <a:pt x="4637" y="93"/>
                  </a:lnTo>
                  <a:lnTo>
                    <a:pt x="4640" y="94"/>
                  </a:lnTo>
                  <a:lnTo>
                    <a:pt x="4644" y="95"/>
                  </a:lnTo>
                  <a:lnTo>
                    <a:pt x="4647" y="95"/>
                  </a:lnTo>
                  <a:lnTo>
                    <a:pt x="4650" y="96"/>
                  </a:lnTo>
                  <a:lnTo>
                    <a:pt x="4653" y="97"/>
                  </a:lnTo>
                  <a:lnTo>
                    <a:pt x="4657" y="98"/>
                  </a:lnTo>
                  <a:lnTo>
                    <a:pt x="4660" y="99"/>
                  </a:lnTo>
                  <a:lnTo>
                    <a:pt x="4663" y="99"/>
                  </a:lnTo>
                  <a:lnTo>
                    <a:pt x="4666" y="100"/>
                  </a:lnTo>
                  <a:lnTo>
                    <a:pt x="4670" y="101"/>
                  </a:lnTo>
                  <a:lnTo>
                    <a:pt x="4673" y="102"/>
                  </a:lnTo>
                  <a:lnTo>
                    <a:pt x="4676" y="103"/>
                  </a:lnTo>
                  <a:lnTo>
                    <a:pt x="4679" y="103"/>
                  </a:lnTo>
                  <a:lnTo>
                    <a:pt x="4683" y="104"/>
                  </a:lnTo>
                  <a:lnTo>
                    <a:pt x="4686" y="105"/>
                  </a:lnTo>
                  <a:lnTo>
                    <a:pt x="4689" y="106"/>
                  </a:lnTo>
                  <a:lnTo>
                    <a:pt x="4692" y="107"/>
                  </a:lnTo>
                  <a:lnTo>
                    <a:pt x="4696" y="108"/>
                  </a:lnTo>
                  <a:lnTo>
                    <a:pt x="4699" y="109"/>
                  </a:lnTo>
                  <a:lnTo>
                    <a:pt x="4702" y="109"/>
                  </a:lnTo>
                  <a:lnTo>
                    <a:pt x="4705" y="110"/>
                  </a:lnTo>
                  <a:lnTo>
                    <a:pt x="4709" y="111"/>
                  </a:lnTo>
                  <a:lnTo>
                    <a:pt x="4712" y="112"/>
                  </a:lnTo>
                  <a:lnTo>
                    <a:pt x="4715" y="113"/>
                  </a:lnTo>
                  <a:lnTo>
                    <a:pt x="4719" y="114"/>
                  </a:lnTo>
                  <a:lnTo>
                    <a:pt x="4722" y="115"/>
                  </a:lnTo>
                  <a:lnTo>
                    <a:pt x="4725" y="116"/>
                  </a:lnTo>
                  <a:lnTo>
                    <a:pt x="4728" y="116"/>
                  </a:lnTo>
                  <a:lnTo>
                    <a:pt x="4732" y="117"/>
                  </a:lnTo>
                  <a:lnTo>
                    <a:pt x="4735" y="118"/>
                  </a:lnTo>
                  <a:lnTo>
                    <a:pt x="4738" y="119"/>
                  </a:lnTo>
                  <a:lnTo>
                    <a:pt x="4741" y="120"/>
                  </a:lnTo>
                  <a:lnTo>
                    <a:pt x="4745" y="121"/>
                  </a:lnTo>
                  <a:lnTo>
                    <a:pt x="4748" y="122"/>
                  </a:lnTo>
                  <a:lnTo>
                    <a:pt x="4751" y="123"/>
                  </a:lnTo>
                  <a:lnTo>
                    <a:pt x="4754" y="124"/>
                  </a:lnTo>
                  <a:lnTo>
                    <a:pt x="4758" y="125"/>
                  </a:lnTo>
                  <a:lnTo>
                    <a:pt x="4761" y="125"/>
                  </a:lnTo>
                  <a:lnTo>
                    <a:pt x="4764" y="126"/>
                  </a:lnTo>
                  <a:lnTo>
                    <a:pt x="4767" y="127"/>
                  </a:lnTo>
                  <a:lnTo>
                    <a:pt x="4771" y="128"/>
                  </a:lnTo>
                  <a:lnTo>
                    <a:pt x="4774" y="129"/>
                  </a:lnTo>
                  <a:lnTo>
                    <a:pt x="4777" y="130"/>
                  </a:lnTo>
                  <a:lnTo>
                    <a:pt x="4781" y="131"/>
                  </a:lnTo>
                  <a:lnTo>
                    <a:pt x="4784" y="132"/>
                  </a:lnTo>
                  <a:lnTo>
                    <a:pt x="4787" y="133"/>
                  </a:lnTo>
                  <a:lnTo>
                    <a:pt x="4790" y="134"/>
                  </a:lnTo>
                  <a:lnTo>
                    <a:pt x="4794" y="135"/>
                  </a:lnTo>
                  <a:lnTo>
                    <a:pt x="4797" y="136"/>
                  </a:lnTo>
                  <a:lnTo>
                    <a:pt x="4800" y="136"/>
                  </a:lnTo>
                  <a:lnTo>
                    <a:pt x="4803" y="137"/>
                  </a:lnTo>
                  <a:lnTo>
                    <a:pt x="4807" y="138"/>
                  </a:lnTo>
                  <a:lnTo>
                    <a:pt x="4810" y="139"/>
                  </a:lnTo>
                  <a:lnTo>
                    <a:pt x="4813" y="140"/>
                  </a:lnTo>
                  <a:lnTo>
                    <a:pt x="4816" y="141"/>
                  </a:lnTo>
                  <a:lnTo>
                    <a:pt x="4820" y="142"/>
                  </a:lnTo>
                  <a:lnTo>
                    <a:pt x="4823" y="143"/>
                  </a:lnTo>
                  <a:lnTo>
                    <a:pt x="4826" y="144"/>
                  </a:lnTo>
                  <a:lnTo>
                    <a:pt x="4829" y="145"/>
                  </a:lnTo>
                  <a:lnTo>
                    <a:pt x="4833" y="146"/>
                  </a:lnTo>
                  <a:lnTo>
                    <a:pt x="4836" y="147"/>
                  </a:lnTo>
                  <a:lnTo>
                    <a:pt x="4839" y="148"/>
                  </a:lnTo>
                  <a:lnTo>
                    <a:pt x="4842" y="149"/>
                  </a:lnTo>
                  <a:lnTo>
                    <a:pt x="4846" y="150"/>
                  </a:lnTo>
                  <a:lnTo>
                    <a:pt x="4849" y="151"/>
                  </a:lnTo>
                  <a:lnTo>
                    <a:pt x="4852" y="152"/>
                  </a:lnTo>
                  <a:lnTo>
                    <a:pt x="4856" y="153"/>
                  </a:lnTo>
                  <a:lnTo>
                    <a:pt x="4859" y="154"/>
                  </a:lnTo>
                  <a:lnTo>
                    <a:pt x="4862" y="154"/>
                  </a:lnTo>
                  <a:lnTo>
                    <a:pt x="4865" y="155"/>
                  </a:lnTo>
                  <a:lnTo>
                    <a:pt x="4869" y="156"/>
                  </a:lnTo>
                  <a:lnTo>
                    <a:pt x="4872" y="157"/>
                  </a:lnTo>
                  <a:lnTo>
                    <a:pt x="4875" y="158"/>
                  </a:lnTo>
                  <a:lnTo>
                    <a:pt x="4878" y="159"/>
                  </a:lnTo>
                  <a:lnTo>
                    <a:pt x="4882" y="160"/>
                  </a:lnTo>
                  <a:lnTo>
                    <a:pt x="4885" y="161"/>
                  </a:lnTo>
                  <a:lnTo>
                    <a:pt x="4888" y="162"/>
                  </a:lnTo>
                  <a:lnTo>
                    <a:pt x="4891" y="163"/>
                  </a:lnTo>
                  <a:lnTo>
                    <a:pt x="4895" y="164"/>
                  </a:lnTo>
                  <a:lnTo>
                    <a:pt x="4898" y="165"/>
                  </a:lnTo>
                  <a:lnTo>
                    <a:pt x="4901" y="166"/>
                  </a:lnTo>
                  <a:lnTo>
                    <a:pt x="4904" y="167"/>
                  </a:lnTo>
                  <a:lnTo>
                    <a:pt x="4908" y="168"/>
                  </a:lnTo>
                  <a:lnTo>
                    <a:pt x="4911" y="169"/>
                  </a:lnTo>
                  <a:lnTo>
                    <a:pt x="4914" y="170"/>
                  </a:lnTo>
                  <a:lnTo>
                    <a:pt x="4917" y="171"/>
                  </a:lnTo>
                  <a:lnTo>
                    <a:pt x="4921" y="173"/>
                  </a:lnTo>
                  <a:lnTo>
                    <a:pt x="4924" y="174"/>
                  </a:lnTo>
                  <a:lnTo>
                    <a:pt x="4927" y="175"/>
                  </a:lnTo>
                  <a:lnTo>
                    <a:pt x="4931" y="176"/>
                  </a:lnTo>
                  <a:lnTo>
                    <a:pt x="4934" y="177"/>
                  </a:lnTo>
                  <a:lnTo>
                    <a:pt x="4937" y="178"/>
                  </a:lnTo>
                  <a:lnTo>
                    <a:pt x="4940" y="179"/>
                  </a:lnTo>
                  <a:lnTo>
                    <a:pt x="4944" y="180"/>
                  </a:lnTo>
                  <a:lnTo>
                    <a:pt x="4947" y="181"/>
                  </a:lnTo>
                  <a:lnTo>
                    <a:pt x="4950" y="182"/>
                  </a:lnTo>
                  <a:lnTo>
                    <a:pt x="4953" y="183"/>
                  </a:lnTo>
                  <a:lnTo>
                    <a:pt x="4957" y="184"/>
                  </a:lnTo>
                  <a:lnTo>
                    <a:pt x="4960" y="185"/>
                  </a:lnTo>
                  <a:lnTo>
                    <a:pt x="4963" y="186"/>
                  </a:lnTo>
                  <a:lnTo>
                    <a:pt x="4966" y="188"/>
                  </a:lnTo>
                  <a:lnTo>
                    <a:pt x="4970" y="189"/>
                  </a:lnTo>
                  <a:lnTo>
                    <a:pt x="4973" y="190"/>
                  </a:lnTo>
                  <a:lnTo>
                    <a:pt x="4976" y="191"/>
                  </a:lnTo>
                  <a:lnTo>
                    <a:pt x="4979" y="192"/>
                  </a:lnTo>
                  <a:lnTo>
                    <a:pt x="4983" y="193"/>
                  </a:lnTo>
                  <a:lnTo>
                    <a:pt x="4986" y="194"/>
                  </a:lnTo>
                  <a:lnTo>
                    <a:pt x="4989" y="196"/>
                  </a:lnTo>
                  <a:lnTo>
                    <a:pt x="4992" y="197"/>
                  </a:lnTo>
                  <a:lnTo>
                    <a:pt x="4996" y="198"/>
                  </a:lnTo>
                  <a:lnTo>
                    <a:pt x="4999" y="199"/>
                  </a:lnTo>
                  <a:lnTo>
                    <a:pt x="5002" y="200"/>
                  </a:lnTo>
                  <a:lnTo>
                    <a:pt x="5006" y="202"/>
                  </a:lnTo>
                  <a:lnTo>
                    <a:pt x="5009" y="203"/>
                  </a:lnTo>
                  <a:lnTo>
                    <a:pt x="5012" y="204"/>
                  </a:lnTo>
                  <a:lnTo>
                    <a:pt x="5015" y="205"/>
                  </a:lnTo>
                  <a:lnTo>
                    <a:pt x="5019" y="207"/>
                  </a:lnTo>
                  <a:lnTo>
                    <a:pt x="5022" y="208"/>
                  </a:lnTo>
                  <a:lnTo>
                    <a:pt x="5025" y="209"/>
                  </a:lnTo>
                  <a:lnTo>
                    <a:pt x="5028" y="210"/>
                  </a:lnTo>
                  <a:lnTo>
                    <a:pt x="5032" y="212"/>
                  </a:lnTo>
                  <a:lnTo>
                    <a:pt x="5035" y="213"/>
                  </a:lnTo>
                  <a:lnTo>
                    <a:pt x="5038" y="214"/>
                  </a:lnTo>
                  <a:lnTo>
                    <a:pt x="5041" y="216"/>
                  </a:lnTo>
                  <a:lnTo>
                    <a:pt x="5045" y="217"/>
                  </a:lnTo>
                  <a:lnTo>
                    <a:pt x="5048" y="218"/>
                  </a:lnTo>
                  <a:lnTo>
                    <a:pt x="5051" y="219"/>
                  </a:lnTo>
                  <a:lnTo>
                    <a:pt x="5054" y="221"/>
                  </a:lnTo>
                  <a:lnTo>
                    <a:pt x="5058" y="222"/>
                  </a:lnTo>
                  <a:lnTo>
                    <a:pt x="5061" y="224"/>
                  </a:lnTo>
                  <a:lnTo>
                    <a:pt x="5064" y="225"/>
                  </a:lnTo>
                  <a:lnTo>
                    <a:pt x="5067" y="226"/>
                  </a:lnTo>
                  <a:lnTo>
                    <a:pt x="5071" y="228"/>
                  </a:lnTo>
                  <a:lnTo>
                    <a:pt x="5074" y="229"/>
                  </a:lnTo>
                  <a:lnTo>
                    <a:pt x="5077" y="230"/>
                  </a:lnTo>
                  <a:lnTo>
                    <a:pt x="5081" y="232"/>
                  </a:lnTo>
                  <a:lnTo>
                    <a:pt x="5084" y="233"/>
                  </a:lnTo>
                  <a:lnTo>
                    <a:pt x="5087" y="235"/>
                  </a:lnTo>
                  <a:lnTo>
                    <a:pt x="5090" y="236"/>
                  </a:lnTo>
                  <a:lnTo>
                    <a:pt x="5094" y="238"/>
                  </a:lnTo>
                  <a:lnTo>
                    <a:pt x="5097" y="239"/>
                  </a:lnTo>
                  <a:lnTo>
                    <a:pt x="5100" y="240"/>
                  </a:lnTo>
                  <a:lnTo>
                    <a:pt x="5103" y="242"/>
                  </a:lnTo>
                  <a:lnTo>
                    <a:pt x="5107" y="243"/>
                  </a:lnTo>
                  <a:lnTo>
                    <a:pt x="5110" y="245"/>
                  </a:lnTo>
                  <a:lnTo>
                    <a:pt x="5113" y="246"/>
                  </a:lnTo>
                  <a:lnTo>
                    <a:pt x="5116" y="248"/>
                  </a:lnTo>
                  <a:lnTo>
                    <a:pt x="5120" y="249"/>
                  </a:lnTo>
                  <a:lnTo>
                    <a:pt x="5123" y="251"/>
                  </a:lnTo>
                  <a:lnTo>
                    <a:pt x="5126" y="252"/>
                  </a:lnTo>
                  <a:lnTo>
                    <a:pt x="5129" y="254"/>
                  </a:lnTo>
                  <a:lnTo>
                    <a:pt x="5133" y="255"/>
                  </a:lnTo>
                  <a:lnTo>
                    <a:pt x="5136" y="257"/>
                  </a:lnTo>
                  <a:lnTo>
                    <a:pt x="5139" y="258"/>
                  </a:lnTo>
                  <a:lnTo>
                    <a:pt x="5143" y="260"/>
                  </a:lnTo>
                  <a:lnTo>
                    <a:pt x="5146" y="261"/>
                  </a:lnTo>
                  <a:lnTo>
                    <a:pt x="5149" y="263"/>
                  </a:lnTo>
                  <a:lnTo>
                    <a:pt x="5152" y="264"/>
                  </a:lnTo>
                  <a:lnTo>
                    <a:pt x="5156" y="266"/>
                  </a:lnTo>
                  <a:lnTo>
                    <a:pt x="5159" y="267"/>
                  </a:lnTo>
                  <a:lnTo>
                    <a:pt x="5162" y="269"/>
                  </a:lnTo>
                  <a:lnTo>
                    <a:pt x="5165" y="270"/>
                  </a:lnTo>
                  <a:lnTo>
                    <a:pt x="5169" y="272"/>
                  </a:lnTo>
                  <a:lnTo>
                    <a:pt x="5172" y="273"/>
                  </a:lnTo>
                  <a:lnTo>
                    <a:pt x="5175" y="275"/>
                  </a:lnTo>
                  <a:lnTo>
                    <a:pt x="5178" y="276"/>
                  </a:lnTo>
                  <a:lnTo>
                    <a:pt x="5182" y="278"/>
                  </a:lnTo>
                  <a:lnTo>
                    <a:pt x="5185" y="279"/>
                  </a:lnTo>
                  <a:lnTo>
                    <a:pt x="5188" y="281"/>
                  </a:lnTo>
                  <a:lnTo>
                    <a:pt x="5191" y="283"/>
                  </a:lnTo>
                  <a:lnTo>
                    <a:pt x="5195" y="284"/>
                  </a:lnTo>
                  <a:lnTo>
                    <a:pt x="5198" y="286"/>
                  </a:lnTo>
                  <a:lnTo>
                    <a:pt x="5201" y="287"/>
                  </a:lnTo>
                  <a:lnTo>
                    <a:pt x="5204" y="289"/>
                  </a:lnTo>
                  <a:lnTo>
                    <a:pt x="5208" y="290"/>
                  </a:lnTo>
                  <a:lnTo>
                    <a:pt x="5211" y="292"/>
                  </a:lnTo>
                  <a:lnTo>
                    <a:pt x="5214" y="293"/>
                  </a:lnTo>
                  <a:lnTo>
                    <a:pt x="5218" y="295"/>
                  </a:lnTo>
                  <a:lnTo>
                    <a:pt x="5221" y="296"/>
                  </a:lnTo>
                  <a:lnTo>
                    <a:pt x="5224" y="298"/>
                  </a:lnTo>
                  <a:lnTo>
                    <a:pt x="5227" y="299"/>
                  </a:lnTo>
                  <a:lnTo>
                    <a:pt x="5231" y="301"/>
                  </a:lnTo>
                  <a:lnTo>
                    <a:pt x="5234" y="302"/>
                  </a:lnTo>
                  <a:lnTo>
                    <a:pt x="5237" y="304"/>
                  </a:lnTo>
                  <a:lnTo>
                    <a:pt x="5240" y="305"/>
                  </a:lnTo>
                  <a:lnTo>
                    <a:pt x="5244" y="307"/>
                  </a:lnTo>
                  <a:lnTo>
                    <a:pt x="5247" y="308"/>
                  </a:lnTo>
                  <a:lnTo>
                    <a:pt x="5250" y="310"/>
                  </a:lnTo>
                  <a:lnTo>
                    <a:pt x="5253" y="311"/>
                  </a:lnTo>
                  <a:lnTo>
                    <a:pt x="5257" y="313"/>
                  </a:lnTo>
                  <a:lnTo>
                    <a:pt x="5260" y="314"/>
                  </a:lnTo>
                  <a:lnTo>
                    <a:pt x="5263" y="316"/>
                  </a:lnTo>
                  <a:lnTo>
                    <a:pt x="5266" y="317"/>
                  </a:lnTo>
                  <a:lnTo>
                    <a:pt x="5270" y="319"/>
                  </a:lnTo>
                  <a:lnTo>
                    <a:pt x="5273" y="320"/>
                  </a:lnTo>
                  <a:lnTo>
                    <a:pt x="5276" y="322"/>
                  </a:lnTo>
                  <a:lnTo>
                    <a:pt x="5279" y="323"/>
                  </a:lnTo>
                  <a:lnTo>
                    <a:pt x="5283" y="325"/>
                  </a:lnTo>
                  <a:lnTo>
                    <a:pt x="5286" y="326"/>
                  </a:lnTo>
                  <a:lnTo>
                    <a:pt x="5289" y="327"/>
                  </a:lnTo>
                  <a:lnTo>
                    <a:pt x="5293" y="329"/>
                  </a:lnTo>
                  <a:lnTo>
                    <a:pt x="5296" y="330"/>
                  </a:lnTo>
                  <a:lnTo>
                    <a:pt x="5299" y="332"/>
                  </a:lnTo>
                  <a:lnTo>
                    <a:pt x="5302" y="333"/>
                  </a:lnTo>
                  <a:lnTo>
                    <a:pt x="5306" y="334"/>
                  </a:lnTo>
                  <a:lnTo>
                    <a:pt x="5309" y="336"/>
                  </a:lnTo>
                  <a:lnTo>
                    <a:pt x="5312" y="337"/>
                  </a:lnTo>
                  <a:lnTo>
                    <a:pt x="5315" y="338"/>
                  </a:lnTo>
                  <a:lnTo>
                    <a:pt x="5319" y="339"/>
                  </a:lnTo>
                  <a:lnTo>
                    <a:pt x="5322" y="341"/>
                  </a:lnTo>
                  <a:lnTo>
                    <a:pt x="5325" y="342"/>
                  </a:lnTo>
                  <a:lnTo>
                    <a:pt x="5328" y="343"/>
                  </a:lnTo>
                  <a:lnTo>
                    <a:pt x="5332" y="345"/>
                  </a:lnTo>
                  <a:lnTo>
                    <a:pt x="5335" y="346"/>
                  </a:lnTo>
                  <a:lnTo>
                    <a:pt x="5338" y="347"/>
                  </a:lnTo>
                  <a:lnTo>
                    <a:pt x="5341" y="348"/>
                  </a:lnTo>
                  <a:lnTo>
                    <a:pt x="5345" y="350"/>
                  </a:lnTo>
                  <a:lnTo>
                    <a:pt x="5348" y="351"/>
                  </a:lnTo>
                  <a:lnTo>
                    <a:pt x="5351" y="352"/>
                  </a:lnTo>
                  <a:lnTo>
                    <a:pt x="5354" y="353"/>
                  </a:lnTo>
                  <a:lnTo>
                    <a:pt x="5358" y="354"/>
                  </a:lnTo>
                  <a:lnTo>
                    <a:pt x="5361" y="356"/>
                  </a:lnTo>
                  <a:lnTo>
                    <a:pt x="5364" y="357"/>
                  </a:lnTo>
                  <a:lnTo>
                    <a:pt x="5368" y="358"/>
                  </a:lnTo>
                  <a:lnTo>
                    <a:pt x="5371" y="359"/>
                  </a:lnTo>
                  <a:lnTo>
                    <a:pt x="5374" y="360"/>
                  </a:lnTo>
                  <a:lnTo>
                    <a:pt x="5377" y="361"/>
                  </a:lnTo>
                  <a:lnTo>
                    <a:pt x="5381" y="362"/>
                  </a:lnTo>
                  <a:lnTo>
                    <a:pt x="5384" y="363"/>
                  </a:lnTo>
                  <a:lnTo>
                    <a:pt x="5387" y="364"/>
                  </a:lnTo>
                  <a:lnTo>
                    <a:pt x="5390" y="365"/>
                  </a:lnTo>
                  <a:lnTo>
                    <a:pt x="5394" y="366"/>
                  </a:lnTo>
                  <a:lnTo>
                    <a:pt x="5397" y="367"/>
                  </a:lnTo>
                  <a:lnTo>
                    <a:pt x="5400" y="368"/>
                  </a:lnTo>
                  <a:lnTo>
                    <a:pt x="5403" y="369"/>
                  </a:lnTo>
                  <a:lnTo>
                    <a:pt x="5407" y="370"/>
                  </a:lnTo>
                  <a:lnTo>
                    <a:pt x="5410" y="371"/>
                  </a:lnTo>
                  <a:lnTo>
                    <a:pt x="5413" y="372"/>
                  </a:lnTo>
                  <a:lnTo>
                    <a:pt x="5416" y="373"/>
                  </a:lnTo>
                  <a:lnTo>
                    <a:pt x="5420" y="374"/>
                  </a:lnTo>
                  <a:lnTo>
                    <a:pt x="5423" y="375"/>
                  </a:lnTo>
                  <a:lnTo>
                    <a:pt x="5426" y="375"/>
                  </a:lnTo>
                  <a:lnTo>
                    <a:pt x="5429" y="376"/>
                  </a:lnTo>
                  <a:lnTo>
                    <a:pt x="5433" y="377"/>
                  </a:lnTo>
                  <a:lnTo>
                    <a:pt x="5436" y="378"/>
                  </a:lnTo>
                  <a:lnTo>
                    <a:pt x="5439" y="379"/>
                  </a:lnTo>
                  <a:lnTo>
                    <a:pt x="5443" y="380"/>
                  </a:lnTo>
                  <a:lnTo>
                    <a:pt x="5446" y="380"/>
                  </a:lnTo>
                  <a:lnTo>
                    <a:pt x="5449" y="381"/>
                  </a:lnTo>
                  <a:lnTo>
                    <a:pt x="5452" y="382"/>
                  </a:lnTo>
                  <a:lnTo>
                    <a:pt x="5456" y="383"/>
                  </a:lnTo>
                  <a:lnTo>
                    <a:pt x="5459" y="383"/>
                  </a:lnTo>
                  <a:lnTo>
                    <a:pt x="5462" y="384"/>
                  </a:lnTo>
                  <a:lnTo>
                    <a:pt x="5465" y="385"/>
                  </a:lnTo>
                  <a:lnTo>
                    <a:pt x="5469" y="385"/>
                  </a:lnTo>
                  <a:lnTo>
                    <a:pt x="5472" y="386"/>
                  </a:lnTo>
                  <a:lnTo>
                    <a:pt x="5475" y="387"/>
                  </a:lnTo>
                  <a:lnTo>
                    <a:pt x="5478" y="387"/>
                  </a:lnTo>
                  <a:lnTo>
                    <a:pt x="5482" y="388"/>
                  </a:lnTo>
                  <a:lnTo>
                    <a:pt x="5485" y="388"/>
                  </a:lnTo>
                  <a:lnTo>
                    <a:pt x="5488" y="389"/>
                  </a:lnTo>
                  <a:lnTo>
                    <a:pt x="5491" y="389"/>
                  </a:lnTo>
                  <a:lnTo>
                    <a:pt x="5495" y="390"/>
                  </a:lnTo>
                  <a:lnTo>
                    <a:pt x="5498" y="390"/>
                  </a:lnTo>
                  <a:lnTo>
                    <a:pt x="5501" y="391"/>
                  </a:lnTo>
                  <a:lnTo>
                    <a:pt x="5505" y="391"/>
                  </a:lnTo>
                  <a:lnTo>
                    <a:pt x="5508" y="392"/>
                  </a:lnTo>
                  <a:lnTo>
                    <a:pt x="5511" y="392"/>
                  </a:lnTo>
                  <a:lnTo>
                    <a:pt x="5514" y="393"/>
                  </a:lnTo>
                  <a:lnTo>
                    <a:pt x="5518" y="393"/>
                  </a:lnTo>
                  <a:lnTo>
                    <a:pt x="5521" y="393"/>
                  </a:lnTo>
                  <a:lnTo>
                    <a:pt x="5524" y="394"/>
                  </a:lnTo>
                  <a:lnTo>
                    <a:pt x="5527" y="394"/>
                  </a:lnTo>
                  <a:lnTo>
                    <a:pt x="5531" y="395"/>
                  </a:lnTo>
                  <a:lnTo>
                    <a:pt x="5534" y="395"/>
                  </a:lnTo>
                  <a:lnTo>
                    <a:pt x="5537" y="395"/>
                  </a:lnTo>
                  <a:lnTo>
                    <a:pt x="5540" y="396"/>
                  </a:lnTo>
                  <a:lnTo>
                    <a:pt x="5544" y="396"/>
                  </a:lnTo>
                  <a:lnTo>
                    <a:pt x="5547" y="396"/>
                  </a:lnTo>
                  <a:lnTo>
                    <a:pt x="5550" y="396"/>
                  </a:lnTo>
                  <a:lnTo>
                    <a:pt x="5553" y="397"/>
                  </a:lnTo>
                  <a:lnTo>
                    <a:pt x="5557" y="397"/>
                  </a:lnTo>
                  <a:lnTo>
                    <a:pt x="5560" y="397"/>
                  </a:lnTo>
                  <a:lnTo>
                    <a:pt x="5563" y="397"/>
                  </a:lnTo>
                  <a:lnTo>
                    <a:pt x="5566" y="397"/>
                  </a:lnTo>
                  <a:lnTo>
                    <a:pt x="5570" y="398"/>
                  </a:lnTo>
                  <a:lnTo>
                    <a:pt x="5573" y="398"/>
                  </a:lnTo>
                  <a:lnTo>
                    <a:pt x="5576" y="398"/>
                  </a:lnTo>
                  <a:lnTo>
                    <a:pt x="5580" y="398"/>
                  </a:lnTo>
                  <a:lnTo>
                    <a:pt x="5583" y="398"/>
                  </a:lnTo>
                  <a:lnTo>
                    <a:pt x="5586" y="398"/>
                  </a:lnTo>
                  <a:lnTo>
                    <a:pt x="5589" y="398"/>
                  </a:lnTo>
                  <a:lnTo>
                    <a:pt x="5593" y="398"/>
                  </a:lnTo>
                  <a:lnTo>
                    <a:pt x="5596" y="399"/>
                  </a:lnTo>
                  <a:lnTo>
                    <a:pt x="5599" y="399"/>
                  </a:lnTo>
                  <a:lnTo>
                    <a:pt x="5602" y="399"/>
                  </a:lnTo>
                  <a:lnTo>
                    <a:pt x="5606" y="399"/>
                  </a:lnTo>
                  <a:lnTo>
                    <a:pt x="5609" y="399"/>
                  </a:lnTo>
                  <a:lnTo>
                    <a:pt x="5612" y="399"/>
                  </a:lnTo>
                  <a:lnTo>
                    <a:pt x="5615" y="399"/>
                  </a:lnTo>
                  <a:lnTo>
                    <a:pt x="5619" y="399"/>
                  </a:lnTo>
                  <a:lnTo>
                    <a:pt x="5622" y="399"/>
                  </a:lnTo>
                  <a:lnTo>
                    <a:pt x="5625" y="399"/>
                  </a:lnTo>
                  <a:lnTo>
                    <a:pt x="5628" y="399"/>
                  </a:lnTo>
                  <a:lnTo>
                    <a:pt x="5632" y="399"/>
                  </a:lnTo>
                  <a:lnTo>
                    <a:pt x="5635" y="399"/>
                  </a:lnTo>
                  <a:lnTo>
                    <a:pt x="5638" y="399"/>
                  </a:lnTo>
                  <a:lnTo>
                    <a:pt x="5641" y="399"/>
                  </a:lnTo>
                  <a:lnTo>
                    <a:pt x="5645" y="398"/>
                  </a:lnTo>
                  <a:lnTo>
                    <a:pt x="5648" y="398"/>
                  </a:lnTo>
                  <a:lnTo>
                    <a:pt x="5651" y="398"/>
                  </a:lnTo>
                  <a:lnTo>
                    <a:pt x="5655" y="398"/>
                  </a:lnTo>
                  <a:lnTo>
                    <a:pt x="5658" y="398"/>
                  </a:lnTo>
                  <a:lnTo>
                    <a:pt x="5661" y="398"/>
                  </a:lnTo>
                  <a:lnTo>
                    <a:pt x="5664" y="398"/>
                  </a:lnTo>
                  <a:lnTo>
                    <a:pt x="5668" y="398"/>
                  </a:lnTo>
                  <a:lnTo>
                    <a:pt x="5671" y="397"/>
                  </a:lnTo>
                  <a:lnTo>
                    <a:pt x="5674" y="397"/>
                  </a:lnTo>
                  <a:lnTo>
                    <a:pt x="5677" y="397"/>
                  </a:lnTo>
                  <a:lnTo>
                    <a:pt x="5681" y="397"/>
                  </a:lnTo>
                  <a:lnTo>
                    <a:pt x="5684" y="397"/>
                  </a:lnTo>
                  <a:lnTo>
                    <a:pt x="5687" y="397"/>
                  </a:lnTo>
                  <a:lnTo>
                    <a:pt x="5690" y="396"/>
                  </a:lnTo>
                  <a:lnTo>
                    <a:pt x="5694" y="396"/>
                  </a:lnTo>
                  <a:lnTo>
                    <a:pt x="5697" y="396"/>
                  </a:lnTo>
                  <a:lnTo>
                    <a:pt x="5700" y="396"/>
                  </a:lnTo>
                  <a:lnTo>
                    <a:pt x="5703" y="396"/>
                  </a:lnTo>
                  <a:lnTo>
                    <a:pt x="5707" y="396"/>
                  </a:lnTo>
                  <a:lnTo>
                    <a:pt x="5710" y="395"/>
                  </a:lnTo>
                  <a:lnTo>
                    <a:pt x="5713" y="395"/>
                  </a:lnTo>
                  <a:lnTo>
                    <a:pt x="5716" y="395"/>
                  </a:lnTo>
                  <a:lnTo>
                    <a:pt x="5720" y="395"/>
                  </a:lnTo>
                  <a:lnTo>
                    <a:pt x="5723" y="394"/>
                  </a:lnTo>
                  <a:lnTo>
                    <a:pt x="5726" y="394"/>
                  </a:lnTo>
                  <a:lnTo>
                    <a:pt x="5730" y="394"/>
                  </a:lnTo>
                  <a:lnTo>
                    <a:pt x="5733" y="393"/>
                  </a:lnTo>
                  <a:lnTo>
                    <a:pt x="5736" y="393"/>
                  </a:lnTo>
                  <a:lnTo>
                    <a:pt x="5739" y="393"/>
                  </a:lnTo>
                  <a:lnTo>
                    <a:pt x="5743" y="393"/>
                  </a:lnTo>
                  <a:lnTo>
                    <a:pt x="5746" y="392"/>
                  </a:lnTo>
                  <a:lnTo>
                    <a:pt x="5749" y="392"/>
                  </a:lnTo>
                  <a:lnTo>
                    <a:pt x="5752" y="392"/>
                  </a:lnTo>
                  <a:lnTo>
                    <a:pt x="5756" y="392"/>
                  </a:lnTo>
                  <a:lnTo>
                    <a:pt x="5759" y="391"/>
                  </a:lnTo>
                  <a:lnTo>
                    <a:pt x="5762" y="391"/>
                  </a:lnTo>
                  <a:lnTo>
                    <a:pt x="5765" y="391"/>
                  </a:lnTo>
                  <a:lnTo>
                    <a:pt x="5769" y="390"/>
                  </a:lnTo>
                  <a:lnTo>
                    <a:pt x="5772" y="390"/>
                  </a:lnTo>
                  <a:lnTo>
                    <a:pt x="5775" y="390"/>
                  </a:lnTo>
                  <a:lnTo>
                    <a:pt x="5778" y="390"/>
                  </a:lnTo>
                  <a:lnTo>
                    <a:pt x="5782" y="389"/>
                  </a:lnTo>
                  <a:lnTo>
                    <a:pt x="5785" y="389"/>
                  </a:lnTo>
                  <a:lnTo>
                    <a:pt x="5788" y="389"/>
                  </a:lnTo>
                  <a:lnTo>
                    <a:pt x="5791" y="388"/>
                  </a:lnTo>
                  <a:lnTo>
                    <a:pt x="5795" y="388"/>
                  </a:lnTo>
                  <a:lnTo>
                    <a:pt x="5798" y="388"/>
                  </a:lnTo>
                  <a:lnTo>
                    <a:pt x="5801" y="387"/>
                  </a:lnTo>
                  <a:lnTo>
                    <a:pt x="5805" y="387"/>
                  </a:lnTo>
                  <a:lnTo>
                    <a:pt x="5808" y="387"/>
                  </a:lnTo>
                  <a:lnTo>
                    <a:pt x="5811" y="386"/>
                  </a:lnTo>
                  <a:lnTo>
                    <a:pt x="5814" y="386"/>
                  </a:lnTo>
                  <a:lnTo>
                    <a:pt x="5818" y="386"/>
                  </a:lnTo>
                  <a:lnTo>
                    <a:pt x="5821" y="386"/>
                  </a:lnTo>
                  <a:lnTo>
                    <a:pt x="5824" y="385"/>
                  </a:lnTo>
                  <a:lnTo>
                    <a:pt x="5827" y="385"/>
                  </a:lnTo>
                  <a:lnTo>
                    <a:pt x="5831" y="385"/>
                  </a:lnTo>
                  <a:lnTo>
                    <a:pt x="5834" y="384"/>
                  </a:lnTo>
                  <a:lnTo>
                    <a:pt x="5837" y="384"/>
                  </a:lnTo>
                  <a:lnTo>
                    <a:pt x="5840" y="384"/>
                  </a:lnTo>
                  <a:lnTo>
                    <a:pt x="5844" y="383"/>
                  </a:lnTo>
                  <a:lnTo>
                    <a:pt x="5847" y="383"/>
                  </a:lnTo>
                  <a:lnTo>
                    <a:pt x="5850" y="383"/>
                  </a:lnTo>
                  <a:lnTo>
                    <a:pt x="5853" y="382"/>
                  </a:lnTo>
                  <a:lnTo>
                    <a:pt x="5857" y="382"/>
                  </a:lnTo>
                  <a:lnTo>
                    <a:pt x="5860" y="382"/>
                  </a:lnTo>
                  <a:lnTo>
                    <a:pt x="5863" y="381"/>
                  </a:lnTo>
                  <a:lnTo>
                    <a:pt x="5867" y="381"/>
                  </a:lnTo>
                  <a:lnTo>
                    <a:pt x="5870" y="381"/>
                  </a:lnTo>
                  <a:lnTo>
                    <a:pt x="5873" y="381"/>
                  </a:lnTo>
                  <a:lnTo>
                    <a:pt x="5876" y="380"/>
                  </a:lnTo>
                  <a:lnTo>
                    <a:pt x="5880" y="380"/>
                  </a:lnTo>
                  <a:lnTo>
                    <a:pt x="5883" y="380"/>
                  </a:lnTo>
                  <a:lnTo>
                    <a:pt x="5886" y="379"/>
                  </a:lnTo>
                  <a:lnTo>
                    <a:pt x="5889" y="379"/>
                  </a:lnTo>
                  <a:lnTo>
                    <a:pt x="5893" y="379"/>
                  </a:lnTo>
                  <a:lnTo>
                    <a:pt x="5896" y="378"/>
                  </a:lnTo>
                  <a:lnTo>
                    <a:pt x="5899" y="378"/>
                  </a:lnTo>
                  <a:lnTo>
                    <a:pt x="5902" y="378"/>
                  </a:lnTo>
                  <a:lnTo>
                    <a:pt x="5906" y="378"/>
                  </a:lnTo>
                  <a:lnTo>
                    <a:pt x="5909" y="377"/>
                  </a:lnTo>
                  <a:lnTo>
                    <a:pt x="5912" y="377"/>
                  </a:lnTo>
                  <a:lnTo>
                    <a:pt x="5915" y="377"/>
                  </a:lnTo>
                  <a:lnTo>
                    <a:pt x="5919" y="376"/>
                  </a:lnTo>
                  <a:lnTo>
                    <a:pt x="5922" y="376"/>
                  </a:lnTo>
                  <a:lnTo>
                    <a:pt x="5925" y="376"/>
                  </a:lnTo>
                  <a:lnTo>
                    <a:pt x="5928" y="376"/>
                  </a:lnTo>
                  <a:lnTo>
                    <a:pt x="5932" y="375"/>
                  </a:lnTo>
                  <a:lnTo>
                    <a:pt x="5935" y="375"/>
                  </a:lnTo>
                  <a:lnTo>
                    <a:pt x="5938" y="375"/>
                  </a:lnTo>
                  <a:lnTo>
                    <a:pt x="5942" y="374"/>
                  </a:lnTo>
                  <a:lnTo>
                    <a:pt x="5945" y="374"/>
                  </a:lnTo>
                  <a:lnTo>
                    <a:pt x="5948" y="374"/>
                  </a:lnTo>
                  <a:lnTo>
                    <a:pt x="5951" y="374"/>
                  </a:lnTo>
                  <a:lnTo>
                    <a:pt x="5955" y="373"/>
                  </a:lnTo>
                  <a:lnTo>
                    <a:pt x="5958" y="373"/>
                  </a:lnTo>
                  <a:lnTo>
                    <a:pt x="5961" y="373"/>
                  </a:lnTo>
                  <a:lnTo>
                    <a:pt x="5964" y="373"/>
                  </a:lnTo>
                  <a:lnTo>
                    <a:pt x="5968" y="372"/>
                  </a:lnTo>
                  <a:lnTo>
                    <a:pt x="5971" y="372"/>
                  </a:lnTo>
                  <a:lnTo>
                    <a:pt x="5974" y="372"/>
                  </a:lnTo>
                  <a:lnTo>
                    <a:pt x="5977" y="371"/>
                  </a:lnTo>
                  <a:lnTo>
                    <a:pt x="5981" y="371"/>
                  </a:lnTo>
                  <a:lnTo>
                    <a:pt x="5984" y="371"/>
                  </a:lnTo>
                  <a:lnTo>
                    <a:pt x="5987" y="371"/>
                  </a:lnTo>
                  <a:lnTo>
                    <a:pt x="5990" y="370"/>
                  </a:lnTo>
                  <a:lnTo>
                    <a:pt x="5994" y="370"/>
                  </a:lnTo>
                  <a:lnTo>
                    <a:pt x="5997" y="370"/>
                  </a:lnTo>
                  <a:lnTo>
                    <a:pt x="6000" y="370"/>
                  </a:lnTo>
                  <a:lnTo>
                    <a:pt x="6003" y="369"/>
                  </a:lnTo>
                  <a:lnTo>
                    <a:pt x="6007" y="369"/>
                  </a:lnTo>
                  <a:lnTo>
                    <a:pt x="6010" y="369"/>
                  </a:lnTo>
                  <a:lnTo>
                    <a:pt x="6013" y="369"/>
                  </a:lnTo>
                  <a:lnTo>
                    <a:pt x="6017" y="368"/>
                  </a:lnTo>
                  <a:lnTo>
                    <a:pt x="6020" y="368"/>
                  </a:lnTo>
                  <a:lnTo>
                    <a:pt x="6023" y="368"/>
                  </a:lnTo>
                  <a:lnTo>
                    <a:pt x="6026" y="367"/>
                  </a:lnTo>
                  <a:lnTo>
                    <a:pt x="6030" y="367"/>
                  </a:lnTo>
                  <a:lnTo>
                    <a:pt x="6033" y="367"/>
                  </a:lnTo>
                  <a:lnTo>
                    <a:pt x="6036" y="367"/>
                  </a:lnTo>
                  <a:lnTo>
                    <a:pt x="6039" y="366"/>
                  </a:lnTo>
                  <a:lnTo>
                    <a:pt x="6043" y="366"/>
                  </a:lnTo>
                  <a:lnTo>
                    <a:pt x="6046" y="366"/>
                  </a:lnTo>
                  <a:lnTo>
                    <a:pt x="6049" y="366"/>
                  </a:lnTo>
                  <a:lnTo>
                    <a:pt x="6052" y="365"/>
                  </a:lnTo>
                  <a:lnTo>
                    <a:pt x="6056" y="365"/>
                  </a:lnTo>
                  <a:lnTo>
                    <a:pt x="6059" y="365"/>
                  </a:lnTo>
                  <a:lnTo>
                    <a:pt x="6062" y="365"/>
                  </a:lnTo>
                  <a:lnTo>
                    <a:pt x="6065" y="364"/>
                  </a:lnTo>
                  <a:lnTo>
                    <a:pt x="6069" y="364"/>
                  </a:lnTo>
                  <a:lnTo>
                    <a:pt x="6072" y="364"/>
                  </a:lnTo>
                  <a:lnTo>
                    <a:pt x="6075" y="363"/>
                  </a:lnTo>
                  <a:lnTo>
                    <a:pt x="6078" y="363"/>
                  </a:lnTo>
                  <a:lnTo>
                    <a:pt x="6082" y="363"/>
                  </a:lnTo>
                  <a:lnTo>
                    <a:pt x="6085" y="363"/>
                  </a:lnTo>
                  <a:lnTo>
                    <a:pt x="6088" y="362"/>
                  </a:lnTo>
                  <a:lnTo>
                    <a:pt x="6092" y="362"/>
                  </a:lnTo>
                  <a:lnTo>
                    <a:pt x="6095" y="362"/>
                  </a:lnTo>
                  <a:lnTo>
                    <a:pt x="6098" y="362"/>
                  </a:lnTo>
                  <a:lnTo>
                    <a:pt x="6101" y="361"/>
                  </a:lnTo>
                  <a:lnTo>
                    <a:pt x="6105" y="361"/>
                  </a:lnTo>
                  <a:lnTo>
                    <a:pt x="6108" y="361"/>
                  </a:lnTo>
                  <a:lnTo>
                    <a:pt x="6111" y="360"/>
                  </a:lnTo>
                  <a:lnTo>
                    <a:pt x="6114" y="360"/>
                  </a:lnTo>
                  <a:lnTo>
                    <a:pt x="6118" y="360"/>
                  </a:lnTo>
                  <a:lnTo>
                    <a:pt x="6121" y="360"/>
                  </a:lnTo>
                  <a:lnTo>
                    <a:pt x="6124" y="359"/>
                  </a:lnTo>
                  <a:lnTo>
                    <a:pt x="6127" y="359"/>
                  </a:lnTo>
                  <a:lnTo>
                    <a:pt x="6131" y="359"/>
                  </a:lnTo>
                  <a:lnTo>
                    <a:pt x="6134" y="358"/>
                  </a:lnTo>
                  <a:lnTo>
                    <a:pt x="6137" y="358"/>
                  </a:lnTo>
                  <a:lnTo>
                    <a:pt x="6140" y="358"/>
                  </a:lnTo>
                  <a:lnTo>
                    <a:pt x="6144" y="357"/>
                  </a:lnTo>
                  <a:lnTo>
                    <a:pt x="6147" y="357"/>
                  </a:lnTo>
                  <a:lnTo>
                    <a:pt x="6150" y="357"/>
                  </a:lnTo>
                  <a:lnTo>
                    <a:pt x="6153" y="357"/>
                  </a:lnTo>
                  <a:lnTo>
                    <a:pt x="6157" y="356"/>
                  </a:lnTo>
                  <a:lnTo>
                    <a:pt x="6160" y="356"/>
                  </a:lnTo>
                  <a:lnTo>
                    <a:pt x="6163" y="356"/>
                  </a:lnTo>
                  <a:lnTo>
                    <a:pt x="6167" y="355"/>
                  </a:lnTo>
                  <a:lnTo>
                    <a:pt x="6170" y="355"/>
                  </a:lnTo>
                  <a:lnTo>
                    <a:pt x="6173" y="355"/>
                  </a:lnTo>
                  <a:lnTo>
                    <a:pt x="6176" y="354"/>
                  </a:lnTo>
                  <a:lnTo>
                    <a:pt x="6180" y="354"/>
                  </a:lnTo>
                  <a:lnTo>
                    <a:pt x="6183" y="354"/>
                  </a:lnTo>
                  <a:lnTo>
                    <a:pt x="6186" y="353"/>
                  </a:lnTo>
                  <a:lnTo>
                    <a:pt x="6189" y="353"/>
                  </a:lnTo>
                  <a:lnTo>
                    <a:pt x="6193" y="353"/>
                  </a:lnTo>
                  <a:lnTo>
                    <a:pt x="6196" y="353"/>
                  </a:lnTo>
                  <a:lnTo>
                    <a:pt x="6199" y="352"/>
                  </a:lnTo>
                  <a:lnTo>
                    <a:pt x="6202" y="352"/>
                  </a:lnTo>
                  <a:lnTo>
                    <a:pt x="6206" y="352"/>
                  </a:lnTo>
                  <a:lnTo>
                    <a:pt x="6209" y="351"/>
                  </a:lnTo>
                  <a:lnTo>
                    <a:pt x="6212" y="351"/>
                  </a:lnTo>
                  <a:lnTo>
                    <a:pt x="6215" y="350"/>
                  </a:lnTo>
                  <a:lnTo>
                    <a:pt x="6219" y="350"/>
                  </a:lnTo>
                  <a:lnTo>
                    <a:pt x="6222" y="350"/>
                  </a:lnTo>
                  <a:lnTo>
                    <a:pt x="6225" y="349"/>
                  </a:lnTo>
                  <a:lnTo>
                    <a:pt x="6229" y="349"/>
                  </a:lnTo>
                  <a:lnTo>
                    <a:pt x="6232" y="349"/>
                  </a:lnTo>
                  <a:lnTo>
                    <a:pt x="6235" y="348"/>
                  </a:lnTo>
                  <a:lnTo>
                    <a:pt x="6238" y="348"/>
                  </a:lnTo>
                  <a:lnTo>
                    <a:pt x="6242" y="348"/>
                  </a:lnTo>
                  <a:lnTo>
                    <a:pt x="6245" y="347"/>
                  </a:lnTo>
                  <a:lnTo>
                    <a:pt x="6248" y="347"/>
                  </a:lnTo>
                  <a:lnTo>
                    <a:pt x="6251" y="347"/>
                  </a:lnTo>
                  <a:lnTo>
                    <a:pt x="6255" y="346"/>
                  </a:lnTo>
                  <a:lnTo>
                    <a:pt x="6258" y="346"/>
                  </a:lnTo>
                  <a:lnTo>
                    <a:pt x="6261" y="346"/>
                  </a:lnTo>
                  <a:lnTo>
                    <a:pt x="6264" y="345"/>
                  </a:lnTo>
                  <a:lnTo>
                    <a:pt x="6268" y="345"/>
                  </a:lnTo>
                  <a:lnTo>
                    <a:pt x="6271" y="344"/>
                  </a:lnTo>
                  <a:lnTo>
                    <a:pt x="6274" y="344"/>
                  </a:lnTo>
                  <a:lnTo>
                    <a:pt x="6277" y="344"/>
                  </a:lnTo>
                  <a:lnTo>
                    <a:pt x="6281" y="343"/>
                  </a:lnTo>
                  <a:lnTo>
                    <a:pt x="6284" y="343"/>
                  </a:lnTo>
                  <a:lnTo>
                    <a:pt x="6287" y="343"/>
                  </a:lnTo>
                  <a:lnTo>
                    <a:pt x="6290" y="342"/>
                  </a:lnTo>
                  <a:lnTo>
                    <a:pt x="6294" y="342"/>
                  </a:lnTo>
                  <a:lnTo>
                    <a:pt x="6297" y="342"/>
                  </a:lnTo>
                  <a:lnTo>
                    <a:pt x="6300" y="341"/>
                  </a:lnTo>
                  <a:lnTo>
                    <a:pt x="6304" y="341"/>
                  </a:lnTo>
                  <a:lnTo>
                    <a:pt x="6307" y="340"/>
                  </a:lnTo>
                  <a:lnTo>
                    <a:pt x="6310" y="340"/>
                  </a:lnTo>
                  <a:lnTo>
                    <a:pt x="6313" y="340"/>
                  </a:lnTo>
                  <a:lnTo>
                    <a:pt x="6317" y="339"/>
                  </a:lnTo>
                  <a:lnTo>
                    <a:pt x="6320" y="339"/>
                  </a:lnTo>
                  <a:lnTo>
                    <a:pt x="6323" y="339"/>
                  </a:lnTo>
                  <a:lnTo>
                    <a:pt x="6326" y="338"/>
                  </a:lnTo>
                  <a:lnTo>
                    <a:pt x="6330" y="338"/>
                  </a:lnTo>
                  <a:lnTo>
                    <a:pt x="6333" y="337"/>
                  </a:lnTo>
                  <a:lnTo>
                    <a:pt x="6336" y="337"/>
                  </a:lnTo>
                  <a:lnTo>
                    <a:pt x="6339" y="337"/>
                  </a:lnTo>
                  <a:lnTo>
                    <a:pt x="6343" y="336"/>
                  </a:lnTo>
                  <a:lnTo>
                    <a:pt x="6346" y="336"/>
                  </a:lnTo>
                  <a:lnTo>
                    <a:pt x="6349" y="335"/>
                  </a:lnTo>
                  <a:lnTo>
                    <a:pt x="6352" y="335"/>
                  </a:lnTo>
                  <a:lnTo>
                    <a:pt x="6356" y="335"/>
                  </a:lnTo>
                  <a:lnTo>
                    <a:pt x="6359" y="334"/>
                  </a:lnTo>
                  <a:lnTo>
                    <a:pt x="6362" y="334"/>
                  </a:lnTo>
                  <a:lnTo>
                    <a:pt x="6365" y="334"/>
                  </a:lnTo>
                  <a:lnTo>
                    <a:pt x="6369" y="333"/>
                  </a:lnTo>
                  <a:lnTo>
                    <a:pt x="6372" y="333"/>
                  </a:lnTo>
                  <a:lnTo>
                    <a:pt x="6375" y="332"/>
                  </a:lnTo>
                  <a:lnTo>
                    <a:pt x="6379" y="332"/>
                  </a:lnTo>
                  <a:lnTo>
                    <a:pt x="6382" y="332"/>
                  </a:lnTo>
                  <a:lnTo>
                    <a:pt x="6385" y="331"/>
                  </a:lnTo>
                  <a:lnTo>
                    <a:pt x="6388" y="331"/>
                  </a:lnTo>
                  <a:lnTo>
                    <a:pt x="6392" y="331"/>
                  </a:lnTo>
                  <a:lnTo>
                    <a:pt x="6395" y="330"/>
                  </a:lnTo>
                  <a:lnTo>
                    <a:pt x="6398" y="330"/>
                  </a:lnTo>
                  <a:lnTo>
                    <a:pt x="6401" y="329"/>
                  </a:lnTo>
                  <a:lnTo>
                    <a:pt x="6405" y="329"/>
                  </a:lnTo>
                  <a:lnTo>
                    <a:pt x="6408" y="329"/>
                  </a:lnTo>
                  <a:lnTo>
                    <a:pt x="6411" y="328"/>
                  </a:lnTo>
                  <a:lnTo>
                    <a:pt x="6414" y="328"/>
                  </a:lnTo>
                  <a:lnTo>
                    <a:pt x="6418" y="328"/>
                  </a:lnTo>
                  <a:lnTo>
                    <a:pt x="6421" y="327"/>
                  </a:lnTo>
                  <a:lnTo>
                    <a:pt x="6424" y="327"/>
                  </a:lnTo>
                  <a:lnTo>
                    <a:pt x="6427" y="326"/>
                  </a:lnTo>
                  <a:lnTo>
                    <a:pt x="6431" y="326"/>
                  </a:lnTo>
                  <a:lnTo>
                    <a:pt x="6434" y="326"/>
                  </a:lnTo>
                  <a:lnTo>
                    <a:pt x="6437" y="325"/>
                  </a:lnTo>
                  <a:lnTo>
                    <a:pt x="6440" y="325"/>
                  </a:lnTo>
                  <a:lnTo>
                    <a:pt x="6444" y="325"/>
                  </a:lnTo>
                  <a:lnTo>
                    <a:pt x="6447" y="324"/>
                  </a:lnTo>
                  <a:lnTo>
                    <a:pt x="6450" y="324"/>
                  </a:lnTo>
                  <a:lnTo>
                    <a:pt x="6454" y="324"/>
                  </a:lnTo>
                  <a:lnTo>
                    <a:pt x="6457" y="323"/>
                  </a:lnTo>
                  <a:lnTo>
                    <a:pt x="6460" y="323"/>
                  </a:lnTo>
                  <a:lnTo>
                    <a:pt x="6463" y="323"/>
                  </a:lnTo>
                  <a:lnTo>
                    <a:pt x="6467" y="322"/>
                  </a:lnTo>
                  <a:lnTo>
                    <a:pt x="6470" y="322"/>
                  </a:lnTo>
                  <a:lnTo>
                    <a:pt x="6473" y="322"/>
                  </a:lnTo>
                  <a:lnTo>
                    <a:pt x="6476" y="321"/>
                  </a:lnTo>
                  <a:lnTo>
                    <a:pt x="6480" y="321"/>
                  </a:lnTo>
                  <a:lnTo>
                    <a:pt x="6483" y="321"/>
                  </a:lnTo>
                  <a:lnTo>
                    <a:pt x="6486" y="320"/>
                  </a:lnTo>
                  <a:lnTo>
                    <a:pt x="6489" y="320"/>
                  </a:lnTo>
                  <a:lnTo>
                    <a:pt x="6493" y="320"/>
                  </a:lnTo>
                  <a:lnTo>
                    <a:pt x="6496" y="319"/>
                  </a:lnTo>
                  <a:lnTo>
                    <a:pt x="6499" y="319"/>
                  </a:lnTo>
                  <a:lnTo>
                    <a:pt x="6502" y="319"/>
                  </a:lnTo>
                  <a:lnTo>
                    <a:pt x="6506" y="318"/>
                  </a:lnTo>
                  <a:lnTo>
                    <a:pt x="6509" y="318"/>
                  </a:lnTo>
                  <a:lnTo>
                    <a:pt x="6512" y="318"/>
                  </a:lnTo>
                  <a:lnTo>
                    <a:pt x="6515" y="317"/>
                  </a:lnTo>
                  <a:lnTo>
                    <a:pt x="6519" y="317"/>
                  </a:lnTo>
                  <a:lnTo>
                    <a:pt x="6522" y="317"/>
                  </a:lnTo>
                  <a:lnTo>
                    <a:pt x="6525" y="317"/>
                  </a:lnTo>
                  <a:lnTo>
                    <a:pt x="6529" y="316"/>
                  </a:lnTo>
                  <a:lnTo>
                    <a:pt x="6532" y="316"/>
                  </a:lnTo>
                  <a:lnTo>
                    <a:pt x="6535" y="316"/>
                  </a:lnTo>
                  <a:lnTo>
                    <a:pt x="6538" y="316"/>
                  </a:lnTo>
                  <a:lnTo>
                    <a:pt x="6542" y="315"/>
                  </a:lnTo>
                  <a:lnTo>
                    <a:pt x="6545" y="315"/>
                  </a:lnTo>
                  <a:lnTo>
                    <a:pt x="6548" y="315"/>
                  </a:lnTo>
                  <a:lnTo>
                    <a:pt x="6551" y="314"/>
                  </a:lnTo>
                  <a:lnTo>
                    <a:pt x="6555" y="314"/>
                  </a:lnTo>
                  <a:lnTo>
                    <a:pt x="6558" y="314"/>
                  </a:lnTo>
                  <a:lnTo>
                    <a:pt x="6561" y="314"/>
                  </a:lnTo>
                  <a:lnTo>
                    <a:pt x="6564" y="313"/>
                  </a:lnTo>
                  <a:lnTo>
                    <a:pt x="6568" y="313"/>
                  </a:lnTo>
                  <a:lnTo>
                    <a:pt x="6571" y="313"/>
                  </a:lnTo>
                  <a:lnTo>
                    <a:pt x="6574" y="313"/>
                  </a:lnTo>
                  <a:lnTo>
                    <a:pt x="6577" y="313"/>
                  </a:lnTo>
                  <a:lnTo>
                    <a:pt x="6581" y="312"/>
                  </a:lnTo>
                  <a:lnTo>
                    <a:pt x="6584" y="312"/>
                  </a:lnTo>
                  <a:lnTo>
                    <a:pt x="6587" y="312"/>
                  </a:lnTo>
                  <a:lnTo>
                    <a:pt x="6591" y="312"/>
                  </a:lnTo>
                  <a:lnTo>
                    <a:pt x="6594" y="311"/>
                  </a:lnTo>
                  <a:lnTo>
                    <a:pt x="6597" y="311"/>
                  </a:lnTo>
                  <a:lnTo>
                    <a:pt x="6600" y="311"/>
                  </a:lnTo>
                  <a:lnTo>
                    <a:pt x="6604" y="311"/>
                  </a:lnTo>
                  <a:lnTo>
                    <a:pt x="6607" y="311"/>
                  </a:lnTo>
                  <a:lnTo>
                    <a:pt x="6610" y="310"/>
                  </a:lnTo>
                  <a:lnTo>
                    <a:pt x="6613" y="310"/>
                  </a:lnTo>
                  <a:lnTo>
                    <a:pt x="6617" y="310"/>
                  </a:lnTo>
                  <a:lnTo>
                    <a:pt x="6620" y="310"/>
                  </a:lnTo>
                  <a:lnTo>
                    <a:pt x="6623" y="310"/>
                  </a:lnTo>
                  <a:lnTo>
                    <a:pt x="6626" y="310"/>
                  </a:lnTo>
                  <a:lnTo>
                    <a:pt x="6630" y="309"/>
                  </a:lnTo>
                  <a:lnTo>
                    <a:pt x="6633" y="309"/>
                  </a:lnTo>
                  <a:lnTo>
                    <a:pt x="6636" y="309"/>
                  </a:lnTo>
                  <a:lnTo>
                    <a:pt x="6639" y="309"/>
                  </a:lnTo>
                  <a:lnTo>
                    <a:pt x="6643" y="309"/>
                  </a:lnTo>
                  <a:lnTo>
                    <a:pt x="6646" y="309"/>
                  </a:lnTo>
                  <a:lnTo>
                    <a:pt x="6649" y="308"/>
                  </a:lnTo>
                  <a:lnTo>
                    <a:pt x="6652" y="308"/>
                  </a:lnTo>
                  <a:lnTo>
                    <a:pt x="6656" y="308"/>
                  </a:lnTo>
                  <a:lnTo>
                    <a:pt x="6659" y="308"/>
                  </a:lnTo>
                  <a:lnTo>
                    <a:pt x="6662" y="308"/>
                  </a:lnTo>
                  <a:lnTo>
                    <a:pt x="6666" y="308"/>
                  </a:lnTo>
                  <a:lnTo>
                    <a:pt x="6669" y="308"/>
                  </a:lnTo>
                  <a:lnTo>
                    <a:pt x="6672" y="308"/>
                  </a:lnTo>
                  <a:lnTo>
                    <a:pt x="6675" y="307"/>
                  </a:lnTo>
                  <a:lnTo>
                    <a:pt x="6679" y="307"/>
                  </a:lnTo>
                  <a:lnTo>
                    <a:pt x="6682" y="307"/>
                  </a:lnTo>
                  <a:lnTo>
                    <a:pt x="6685" y="307"/>
                  </a:lnTo>
                  <a:lnTo>
                    <a:pt x="6688" y="307"/>
                  </a:lnTo>
                  <a:lnTo>
                    <a:pt x="6692" y="307"/>
                  </a:lnTo>
                  <a:lnTo>
                    <a:pt x="6695" y="307"/>
                  </a:lnTo>
                  <a:lnTo>
                    <a:pt x="6698" y="307"/>
                  </a:lnTo>
                  <a:lnTo>
                    <a:pt x="6701" y="307"/>
                  </a:lnTo>
                  <a:lnTo>
                    <a:pt x="6705" y="307"/>
                  </a:lnTo>
                  <a:lnTo>
                    <a:pt x="6708" y="306"/>
                  </a:lnTo>
                  <a:lnTo>
                    <a:pt x="6711" y="306"/>
                  </a:lnTo>
                  <a:lnTo>
                    <a:pt x="6714" y="306"/>
                  </a:lnTo>
                  <a:lnTo>
                    <a:pt x="6718" y="306"/>
                  </a:lnTo>
                  <a:lnTo>
                    <a:pt x="6721" y="306"/>
                  </a:lnTo>
                  <a:lnTo>
                    <a:pt x="6724" y="306"/>
                  </a:lnTo>
                  <a:lnTo>
                    <a:pt x="6727" y="306"/>
                  </a:lnTo>
                  <a:lnTo>
                    <a:pt x="6731" y="306"/>
                  </a:lnTo>
                  <a:lnTo>
                    <a:pt x="6734" y="306"/>
                  </a:lnTo>
                  <a:lnTo>
                    <a:pt x="6737" y="306"/>
                  </a:lnTo>
                  <a:lnTo>
                    <a:pt x="6741" y="306"/>
                  </a:lnTo>
                  <a:lnTo>
                    <a:pt x="6744" y="306"/>
                  </a:lnTo>
                  <a:lnTo>
                    <a:pt x="6747" y="306"/>
                  </a:lnTo>
                  <a:lnTo>
                    <a:pt x="6750" y="306"/>
                  </a:lnTo>
                  <a:lnTo>
                    <a:pt x="6754" y="306"/>
                  </a:lnTo>
                  <a:lnTo>
                    <a:pt x="6757" y="306"/>
                  </a:lnTo>
                  <a:lnTo>
                    <a:pt x="6760" y="306"/>
                  </a:lnTo>
                  <a:lnTo>
                    <a:pt x="6763" y="306"/>
                  </a:lnTo>
                  <a:lnTo>
                    <a:pt x="6767" y="306"/>
                  </a:lnTo>
                  <a:lnTo>
                    <a:pt x="6770" y="306"/>
                  </a:lnTo>
                  <a:lnTo>
                    <a:pt x="6773" y="305"/>
                  </a:lnTo>
                  <a:lnTo>
                    <a:pt x="6776" y="305"/>
                  </a:lnTo>
                  <a:lnTo>
                    <a:pt x="6780" y="305"/>
                  </a:lnTo>
                  <a:lnTo>
                    <a:pt x="6783" y="305"/>
                  </a:lnTo>
                  <a:lnTo>
                    <a:pt x="6786" y="305"/>
                  </a:lnTo>
                  <a:lnTo>
                    <a:pt x="6789" y="305"/>
                  </a:lnTo>
                  <a:lnTo>
                    <a:pt x="6793" y="305"/>
                  </a:lnTo>
                  <a:lnTo>
                    <a:pt x="6796" y="305"/>
                  </a:lnTo>
                  <a:lnTo>
                    <a:pt x="6799" y="305"/>
                  </a:lnTo>
                  <a:lnTo>
                    <a:pt x="6802" y="305"/>
                  </a:lnTo>
                  <a:lnTo>
                    <a:pt x="6806" y="305"/>
                  </a:lnTo>
                  <a:lnTo>
                    <a:pt x="6809" y="305"/>
                  </a:lnTo>
                  <a:lnTo>
                    <a:pt x="6812" y="305"/>
                  </a:lnTo>
                  <a:lnTo>
                    <a:pt x="6816" y="305"/>
                  </a:lnTo>
                  <a:lnTo>
                    <a:pt x="6819" y="305"/>
                  </a:lnTo>
                  <a:lnTo>
                    <a:pt x="6822" y="305"/>
                  </a:lnTo>
                  <a:lnTo>
                    <a:pt x="6825" y="305"/>
                  </a:lnTo>
                  <a:lnTo>
                    <a:pt x="6829" y="305"/>
                  </a:lnTo>
                  <a:lnTo>
                    <a:pt x="6832" y="305"/>
                  </a:lnTo>
                  <a:lnTo>
                    <a:pt x="6835" y="305"/>
                  </a:lnTo>
                  <a:lnTo>
                    <a:pt x="6838" y="305"/>
                  </a:lnTo>
                  <a:lnTo>
                    <a:pt x="6842" y="305"/>
                  </a:lnTo>
                  <a:lnTo>
                    <a:pt x="6845" y="305"/>
                  </a:lnTo>
                  <a:lnTo>
                    <a:pt x="6848" y="305"/>
                  </a:lnTo>
                  <a:lnTo>
                    <a:pt x="6851" y="305"/>
                  </a:lnTo>
                  <a:lnTo>
                    <a:pt x="6855" y="305"/>
                  </a:lnTo>
                  <a:lnTo>
                    <a:pt x="6858" y="305"/>
                  </a:lnTo>
                  <a:lnTo>
                    <a:pt x="6861" y="305"/>
                  </a:lnTo>
                  <a:lnTo>
                    <a:pt x="6864" y="305"/>
                  </a:lnTo>
                  <a:lnTo>
                    <a:pt x="6868" y="305"/>
                  </a:lnTo>
                  <a:lnTo>
                    <a:pt x="6871" y="305"/>
                  </a:lnTo>
                  <a:lnTo>
                    <a:pt x="6874" y="305"/>
                  </a:lnTo>
                  <a:lnTo>
                    <a:pt x="6877" y="305"/>
                  </a:lnTo>
                  <a:lnTo>
                    <a:pt x="6881" y="305"/>
                  </a:lnTo>
                  <a:lnTo>
                    <a:pt x="6884" y="305"/>
                  </a:lnTo>
                  <a:lnTo>
                    <a:pt x="6887" y="305"/>
                  </a:lnTo>
                  <a:lnTo>
                    <a:pt x="6891" y="305"/>
                  </a:lnTo>
                  <a:lnTo>
                    <a:pt x="6894" y="305"/>
                  </a:lnTo>
                  <a:lnTo>
                    <a:pt x="6897" y="306"/>
                  </a:lnTo>
                  <a:lnTo>
                    <a:pt x="6900" y="306"/>
                  </a:lnTo>
                  <a:lnTo>
                    <a:pt x="6904" y="306"/>
                  </a:lnTo>
                  <a:lnTo>
                    <a:pt x="6907" y="306"/>
                  </a:lnTo>
                  <a:lnTo>
                    <a:pt x="6910" y="306"/>
                  </a:lnTo>
                  <a:lnTo>
                    <a:pt x="6913" y="306"/>
                  </a:lnTo>
                  <a:lnTo>
                    <a:pt x="6917" y="306"/>
                  </a:lnTo>
                  <a:lnTo>
                    <a:pt x="6920" y="306"/>
                  </a:lnTo>
                  <a:lnTo>
                    <a:pt x="6923" y="306"/>
                  </a:lnTo>
                  <a:lnTo>
                    <a:pt x="6926" y="306"/>
                  </a:lnTo>
                  <a:lnTo>
                    <a:pt x="6930" y="306"/>
                  </a:lnTo>
                  <a:lnTo>
                    <a:pt x="6933" y="306"/>
                  </a:lnTo>
                  <a:lnTo>
                    <a:pt x="6936" y="306"/>
                  </a:lnTo>
                  <a:lnTo>
                    <a:pt x="6939" y="306"/>
                  </a:lnTo>
                  <a:lnTo>
                    <a:pt x="6943" y="306"/>
                  </a:lnTo>
                  <a:lnTo>
                    <a:pt x="6946" y="306"/>
                  </a:lnTo>
                  <a:lnTo>
                    <a:pt x="6949" y="306"/>
                  </a:lnTo>
                  <a:lnTo>
                    <a:pt x="6953" y="305"/>
                  </a:lnTo>
                  <a:lnTo>
                    <a:pt x="6956" y="305"/>
                  </a:lnTo>
                  <a:lnTo>
                    <a:pt x="6959" y="305"/>
                  </a:lnTo>
                  <a:lnTo>
                    <a:pt x="6962" y="305"/>
                  </a:lnTo>
                  <a:lnTo>
                    <a:pt x="6966" y="305"/>
                  </a:lnTo>
                  <a:lnTo>
                    <a:pt x="6969" y="305"/>
                  </a:lnTo>
                  <a:lnTo>
                    <a:pt x="6972" y="305"/>
                  </a:lnTo>
                  <a:lnTo>
                    <a:pt x="6975" y="305"/>
                  </a:lnTo>
                  <a:lnTo>
                    <a:pt x="6979" y="305"/>
                  </a:lnTo>
                  <a:lnTo>
                    <a:pt x="6982" y="305"/>
                  </a:lnTo>
                  <a:lnTo>
                    <a:pt x="6985" y="305"/>
                  </a:lnTo>
                  <a:lnTo>
                    <a:pt x="6988" y="305"/>
                  </a:lnTo>
                  <a:lnTo>
                    <a:pt x="6992" y="305"/>
                  </a:lnTo>
                  <a:lnTo>
                    <a:pt x="6995" y="305"/>
                  </a:lnTo>
                  <a:lnTo>
                    <a:pt x="6998" y="305"/>
                  </a:lnTo>
                  <a:lnTo>
                    <a:pt x="7001" y="305"/>
                  </a:lnTo>
                  <a:lnTo>
                    <a:pt x="7005" y="305"/>
                  </a:lnTo>
                  <a:lnTo>
                    <a:pt x="7008" y="305"/>
                  </a:lnTo>
                  <a:lnTo>
                    <a:pt x="7011" y="305"/>
                  </a:lnTo>
                  <a:lnTo>
                    <a:pt x="7014" y="305"/>
                  </a:lnTo>
                  <a:lnTo>
                    <a:pt x="7018" y="305"/>
                  </a:lnTo>
                  <a:lnTo>
                    <a:pt x="7021" y="305"/>
                  </a:lnTo>
                  <a:lnTo>
                    <a:pt x="7024" y="305"/>
                  </a:lnTo>
                  <a:lnTo>
                    <a:pt x="7028" y="305"/>
                  </a:lnTo>
                  <a:lnTo>
                    <a:pt x="7031" y="305"/>
                  </a:lnTo>
                  <a:lnTo>
                    <a:pt x="7034" y="305"/>
                  </a:lnTo>
                  <a:lnTo>
                    <a:pt x="7037" y="305"/>
                  </a:lnTo>
                  <a:lnTo>
                    <a:pt x="7041" y="305"/>
                  </a:lnTo>
                  <a:lnTo>
                    <a:pt x="7044" y="305"/>
                  </a:lnTo>
                  <a:lnTo>
                    <a:pt x="7047" y="304"/>
                  </a:lnTo>
                  <a:lnTo>
                    <a:pt x="7050" y="304"/>
                  </a:lnTo>
                  <a:lnTo>
                    <a:pt x="7054" y="304"/>
                  </a:lnTo>
                  <a:lnTo>
                    <a:pt x="7057" y="304"/>
                  </a:lnTo>
                  <a:lnTo>
                    <a:pt x="7060" y="304"/>
                  </a:lnTo>
                  <a:lnTo>
                    <a:pt x="7063" y="304"/>
                  </a:lnTo>
                  <a:lnTo>
                    <a:pt x="7067" y="304"/>
                  </a:lnTo>
                  <a:lnTo>
                    <a:pt x="7070" y="304"/>
                  </a:lnTo>
                  <a:lnTo>
                    <a:pt x="7073" y="304"/>
                  </a:lnTo>
                  <a:lnTo>
                    <a:pt x="7076" y="304"/>
                  </a:lnTo>
                  <a:lnTo>
                    <a:pt x="7080" y="304"/>
                  </a:lnTo>
                  <a:lnTo>
                    <a:pt x="7083" y="304"/>
                  </a:lnTo>
                  <a:lnTo>
                    <a:pt x="7086" y="304"/>
                  </a:lnTo>
                  <a:lnTo>
                    <a:pt x="7089" y="304"/>
                  </a:lnTo>
                  <a:lnTo>
                    <a:pt x="7093" y="303"/>
                  </a:lnTo>
                  <a:lnTo>
                    <a:pt x="7096" y="303"/>
                  </a:lnTo>
                  <a:lnTo>
                    <a:pt x="7099" y="303"/>
                  </a:lnTo>
                  <a:lnTo>
                    <a:pt x="7103" y="303"/>
                  </a:lnTo>
                  <a:lnTo>
                    <a:pt x="7106" y="303"/>
                  </a:lnTo>
                  <a:lnTo>
                    <a:pt x="7109" y="303"/>
                  </a:lnTo>
                  <a:lnTo>
                    <a:pt x="7112" y="303"/>
                  </a:lnTo>
                  <a:lnTo>
                    <a:pt x="7116" y="303"/>
                  </a:lnTo>
                  <a:lnTo>
                    <a:pt x="7119" y="303"/>
                  </a:lnTo>
                  <a:lnTo>
                    <a:pt x="7122" y="303"/>
                  </a:lnTo>
                  <a:lnTo>
                    <a:pt x="7125" y="302"/>
                  </a:lnTo>
                  <a:lnTo>
                    <a:pt x="7129" y="302"/>
                  </a:lnTo>
                  <a:lnTo>
                    <a:pt x="7132" y="30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Line 112">
              <a:extLst>
                <a:ext uri="{FF2B5EF4-FFF2-40B4-BE49-F238E27FC236}">
                  <a16:creationId xmlns:a16="http://schemas.microsoft.com/office/drawing/2014/main" id="{CA18F2CB-EFD8-49A0-B9CF-6243D832DD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6" y="3367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113">
              <a:extLst>
                <a:ext uri="{FF2B5EF4-FFF2-40B4-BE49-F238E27FC236}">
                  <a16:creationId xmlns:a16="http://schemas.microsoft.com/office/drawing/2014/main" id="{DA5B0D40-EC45-4C16-9761-5E3EF55DBDE9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405" y="2419"/>
              <a:ext cx="3031" cy="1040"/>
            </a:xfrm>
            <a:custGeom>
              <a:avLst/>
              <a:gdLst>
                <a:gd name="T0" fmla="*/ 110 w 7132"/>
                <a:gd name="T1" fmla="*/ 2521 h 2550"/>
                <a:gd name="T2" fmla="*/ 225 w 7132"/>
                <a:gd name="T3" fmla="*/ 2441 h 2550"/>
                <a:gd name="T4" fmla="*/ 339 w 7132"/>
                <a:gd name="T5" fmla="*/ 2312 h 2550"/>
                <a:gd name="T6" fmla="*/ 453 w 7132"/>
                <a:gd name="T7" fmla="*/ 2126 h 2550"/>
                <a:gd name="T8" fmla="*/ 567 w 7132"/>
                <a:gd name="T9" fmla="*/ 1880 h 2550"/>
                <a:gd name="T10" fmla="*/ 681 w 7132"/>
                <a:gd name="T11" fmla="*/ 1570 h 2550"/>
                <a:gd name="T12" fmla="*/ 795 w 7132"/>
                <a:gd name="T13" fmla="*/ 1201 h 2550"/>
                <a:gd name="T14" fmla="*/ 909 w 7132"/>
                <a:gd name="T15" fmla="*/ 822 h 2550"/>
                <a:gd name="T16" fmla="*/ 1024 w 7132"/>
                <a:gd name="T17" fmla="*/ 592 h 2550"/>
                <a:gd name="T18" fmla="*/ 1138 w 7132"/>
                <a:gd name="T19" fmla="*/ 577 h 2550"/>
                <a:gd name="T20" fmla="*/ 1252 w 7132"/>
                <a:gd name="T21" fmla="*/ 626 h 2550"/>
                <a:gd name="T22" fmla="*/ 1366 w 7132"/>
                <a:gd name="T23" fmla="*/ 640 h 2550"/>
                <a:gd name="T24" fmla="*/ 1480 w 7132"/>
                <a:gd name="T25" fmla="*/ 605 h 2550"/>
                <a:gd name="T26" fmla="*/ 1594 w 7132"/>
                <a:gd name="T27" fmla="*/ 528 h 2550"/>
                <a:gd name="T28" fmla="*/ 1708 w 7132"/>
                <a:gd name="T29" fmla="*/ 429 h 2550"/>
                <a:gd name="T30" fmla="*/ 1823 w 7132"/>
                <a:gd name="T31" fmla="*/ 337 h 2550"/>
                <a:gd name="T32" fmla="*/ 1937 w 7132"/>
                <a:gd name="T33" fmla="*/ 281 h 2550"/>
                <a:gd name="T34" fmla="*/ 2051 w 7132"/>
                <a:gd name="T35" fmla="*/ 265 h 2550"/>
                <a:gd name="T36" fmla="*/ 2165 w 7132"/>
                <a:gd name="T37" fmla="*/ 269 h 2550"/>
                <a:gd name="T38" fmla="*/ 2279 w 7132"/>
                <a:gd name="T39" fmla="*/ 278 h 2550"/>
                <a:gd name="T40" fmla="*/ 2393 w 7132"/>
                <a:gd name="T41" fmla="*/ 281 h 2550"/>
                <a:gd name="T42" fmla="*/ 2507 w 7132"/>
                <a:gd name="T43" fmla="*/ 271 h 2550"/>
                <a:gd name="T44" fmla="*/ 2622 w 7132"/>
                <a:gd name="T45" fmla="*/ 242 h 2550"/>
                <a:gd name="T46" fmla="*/ 2736 w 7132"/>
                <a:gd name="T47" fmla="*/ 193 h 2550"/>
                <a:gd name="T48" fmla="*/ 2850 w 7132"/>
                <a:gd name="T49" fmla="*/ 132 h 2550"/>
                <a:gd name="T50" fmla="*/ 2964 w 7132"/>
                <a:gd name="T51" fmla="*/ 75 h 2550"/>
                <a:gd name="T52" fmla="*/ 3078 w 7132"/>
                <a:gd name="T53" fmla="*/ 38 h 2550"/>
                <a:gd name="T54" fmla="*/ 3192 w 7132"/>
                <a:gd name="T55" fmla="*/ 23 h 2550"/>
                <a:gd name="T56" fmla="*/ 3306 w 7132"/>
                <a:gd name="T57" fmla="*/ 22 h 2550"/>
                <a:gd name="T58" fmla="*/ 3421 w 7132"/>
                <a:gd name="T59" fmla="*/ 24 h 2550"/>
                <a:gd name="T60" fmla="*/ 3535 w 7132"/>
                <a:gd name="T61" fmla="*/ 26 h 2550"/>
                <a:gd name="T62" fmla="*/ 3649 w 7132"/>
                <a:gd name="T63" fmla="*/ 26 h 2550"/>
                <a:gd name="T64" fmla="*/ 3763 w 7132"/>
                <a:gd name="T65" fmla="*/ 26 h 2550"/>
                <a:gd name="T66" fmla="*/ 3877 w 7132"/>
                <a:gd name="T67" fmla="*/ 21 h 2550"/>
                <a:gd name="T68" fmla="*/ 3991 w 7132"/>
                <a:gd name="T69" fmla="*/ 13 h 2550"/>
                <a:gd name="T70" fmla="*/ 4105 w 7132"/>
                <a:gd name="T71" fmla="*/ 4 h 2550"/>
                <a:gd name="T72" fmla="*/ 4220 w 7132"/>
                <a:gd name="T73" fmla="*/ 0 h 2550"/>
                <a:gd name="T74" fmla="*/ 4334 w 7132"/>
                <a:gd name="T75" fmla="*/ 3 h 2550"/>
                <a:gd name="T76" fmla="*/ 4448 w 7132"/>
                <a:gd name="T77" fmla="*/ 10 h 2550"/>
                <a:gd name="T78" fmla="*/ 4562 w 7132"/>
                <a:gd name="T79" fmla="*/ 19 h 2550"/>
                <a:gd name="T80" fmla="*/ 4676 w 7132"/>
                <a:gd name="T81" fmla="*/ 28 h 2550"/>
                <a:gd name="T82" fmla="*/ 4790 w 7132"/>
                <a:gd name="T83" fmla="*/ 39 h 2550"/>
                <a:gd name="T84" fmla="*/ 4904 w 7132"/>
                <a:gd name="T85" fmla="*/ 57 h 2550"/>
                <a:gd name="T86" fmla="*/ 5019 w 7132"/>
                <a:gd name="T87" fmla="*/ 83 h 2550"/>
                <a:gd name="T88" fmla="*/ 5133 w 7132"/>
                <a:gd name="T89" fmla="*/ 114 h 2550"/>
                <a:gd name="T90" fmla="*/ 5247 w 7132"/>
                <a:gd name="T91" fmla="*/ 148 h 2550"/>
                <a:gd name="T92" fmla="*/ 5361 w 7132"/>
                <a:gd name="T93" fmla="*/ 181 h 2550"/>
                <a:gd name="T94" fmla="*/ 5475 w 7132"/>
                <a:gd name="T95" fmla="*/ 213 h 2550"/>
                <a:gd name="T96" fmla="*/ 5589 w 7132"/>
                <a:gd name="T97" fmla="*/ 241 h 2550"/>
                <a:gd name="T98" fmla="*/ 5703 w 7132"/>
                <a:gd name="T99" fmla="*/ 265 h 2550"/>
                <a:gd name="T100" fmla="*/ 5818 w 7132"/>
                <a:gd name="T101" fmla="*/ 281 h 2550"/>
                <a:gd name="T102" fmla="*/ 5932 w 7132"/>
                <a:gd name="T103" fmla="*/ 289 h 2550"/>
                <a:gd name="T104" fmla="*/ 6046 w 7132"/>
                <a:gd name="T105" fmla="*/ 289 h 2550"/>
                <a:gd name="T106" fmla="*/ 6160 w 7132"/>
                <a:gd name="T107" fmla="*/ 282 h 2550"/>
                <a:gd name="T108" fmla="*/ 6274 w 7132"/>
                <a:gd name="T109" fmla="*/ 272 h 2550"/>
                <a:gd name="T110" fmla="*/ 6388 w 7132"/>
                <a:gd name="T111" fmla="*/ 261 h 2550"/>
                <a:gd name="T112" fmla="*/ 6502 w 7132"/>
                <a:gd name="T113" fmla="*/ 251 h 2550"/>
                <a:gd name="T114" fmla="*/ 6617 w 7132"/>
                <a:gd name="T115" fmla="*/ 245 h 2550"/>
                <a:gd name="T116" fmla="*/ 6731 w 7132"/>
                <a:gd name="T117" fmla="*/ 244 h 2550"/>
                <a:gd name="T118" fmla="*/ 6845 w 7132"/>
                <a:gd name="T119" fmla="*/ 245 h 2550"/>
                <a:gd name="T120" fmla="*/ 6959 w 7132"/>
                <a:gd name="T121" fmla="*/ 246 h 2550"/>
                <a:gd name="T122" fmla="*/ 7073 w 7132"/>
                <a:gd name="T123" fmla="*/ 240 h 255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2550"/>
                <a:gd name="T188" fmla="*/ 7132 w 7132"/>
                <a:gd name="T189" fmla="*/ 2550 h 255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2550">
                  <a:moveTo>
                    <a:pt x="0" y="2550"/>
                  </a:moveTo>
                  <a:lnTo>
                    <a:pt x="3" y="2550"/>
                  </a:lnTo>
                  <a:lnTo>
                    <a:pt x="6" y="2549"/>
                  </a:lnTo>
                  <a:lnTo>
                    <a:pt x="9" y="2549"/>
                  </a:lnTo>
                  <a:lnTo>
                    <a:pt x="13" y="2549"/>
                  </a:lnTo>
                  <a:lnTo>
                    <a:pt x="16" y="2548"/>
                  </a:lnTo>
                  <a:lnTo>
                    <a:pt x="19" y="2548"/>
                  </a:lnTo>
                  <a:lnTo>
                    <a:pt x="22" y="2547"/>
                  </a:lnTo>
                  <a:lnTo>
                    <a:pt x="26" y="2547"/>
                  </a:lnTo>
                  <a:lnTo>
                    <a:pt x="29" y="2546"/>
                  </a:lnTo>
                  <a:lnTo>
                    <a:pt x="32" y="2546"/>
                  </a:lnTo>
                  <a:lnTo>
                    <a:pt x="35" y="2545"/>
                  </a:lnTo>
                  <a:lnTo>
                    <a:pt x="39" y="2545"/>
                  </a:lnTo>
                  <a:lnTo>
                    <a:pt x="42" y="2544"/>
                  </a:lnTo>
                  <a:lnTo>
                    <a:pt x="45" y="2544"/>
                  </a:lnTo>
                  <a:lnTo>
                    <a:pt x="48" y="2543"/>
                  </a:lnTo>
                  <a:lnTo>
                    <a:pt x="52" y="2543"/>
                  </a:lnTo>
                  <a:lnTo>
                    <a:pt x="55" y="2542"/>
                  </a:lnTo>
                  <a:lnTo>
                    <a:pt x="58" y="2541"/>
                  </a:lnTo>
                  <a:lnTo>
                    <a:pt x="61" y="2540"/>
                  </a:lnTo>
                  <a:lnTo>
                    <a:pt x="65" y="2540"/>
                  </a:lnTo>
                  <a:lnTo>
                    <a:pt x="68" y="2539"/>
                  </a:lnTo>
                  <a:lnTo>
                    <a:pt x="71" y="2538"/>
                  </a:lnTo>
                  <a:lnTo>
                    <a:pt x="75" y="2537"/>
                  </a:lnTo>
                  <a:lnTo>
                    <a:pt x="78" y="2536"/>
                  </a:lnTo>
                  <a:lnTo>
                    <a:pt x="81" y="2535"/>
                  </a:lnTo>
                  <a:lnTo>
                    <a:pt x="84" y="2533"/>
                  </a:lnTo>
                  <a:lnTo>
                    <a:pt x="88" y="2532"/>
                  </a:lnTo>
                  <a:lnTo>
                    <a:pt x="91" y="2531"/>
                  </a:lnTo>
                  <a:lnTo>
                    <a:pt x="94" y="2529"/>
                  </a:lnTo>
                  <a:lnTo>
                    <a:pt x="97" y="2528"/>
                  </a:lnTo>
                  <a:lnTo>
                    <a:pt x="101" y="2526"/>
                  </a:lnTo>
                  <a:lnTo>
                    <a:pt x="104" y="2525"/>
                  </a:lnTo>
                  <a:lnTo>
                    <a:pt x="107" y="2523"/>
                  </a:lnTo>
                  <a:lnTo>
                    <a:pt x="110" y="2521"/>
                  </a:lnTo>
                  <a:lnTo>
                    <a:pt x="114" y="2520"/>
                  </a:lnTo>
                  <a:lnTo>
                    <a:pt x="117" y="2518"/>
                  </a:lnTo>
                  <a:lnTo>
                    <a:pt x="120" y="2516"/>
                  </a:lnTo>
                  <a:lnTo>
                    <a:pt x="123" y="2514"/>
                  </a:lnTo>
                  <a:lnTo>
                    <a:pt x="127" y="2512"/>
                  </a:lnTo>
                  <a:lnTo>
                    <a:pt x="130" y="2510"/>
                  </a:lnTo>
                  <a:lnTo>
                    <a:pt x="133" y="2509"/>
                  </a:lnTo>
                  <a:lnTo>
                    <a:pt x="136" y="2507"/>
                  </a:lnTo>
                  <a:lnTo>
                    <a:pt x="140" y="2505"/>
                  </a:lnTo>
                  <a:lnTo>
                    <a:pt x="143" y="2503"/>
                  </a:lnTo>
                  <a:lnTo>
                    <a:pt x="146" y="2500"/>
                  </a:lnTo>
                  <a:lnTo>
                    <a:pt x="150" y="2498"/>
                  </a:lnTo>
                  <a:lnTo>
                    <a:pt x="153" y="2496"/>
                  </a:lnTo>
                  <a:lnTo>
                    <a:pt x="156" y="2494"/>
                  </a:lnTo>
                  <a:lnTo>
                    <a:pt x="159" y="2492"/>
                  </a:lnTo>
                  <a:lnTo>
                    <a:pt x="163" y="2490"/>
                  </a:lnTo>
                  <a:lnTo>
                    <a:pt x="166" y="2487"/>
                  </a:lnTo>
                  <a:lnTo>
                    <a:pt x="169" y="2485"/>
                  </a:lnTo>
                  <a:lnTo>
                    <a:pt x="172" y="2483"/>
                  </a:lnTo>
                  <a:lnTo>
                    <a:pt x="176" y="2480"/>
                  </a:lnTo>
                  <a:lnTo>
                    <a:pt x="179" y="2478"/>
                  </a:lnTo>
                  <a:lnTo>
                    <a:pt x="182" y="2475"/>
                  </a:lnTo>
                  <a:lnTo>
                    <a:pt x="185" y="2473"/>
                  </a:lnTo>
                  <a:lnTo>
                    <a:pt x="189" y="2470"/>
                  </a:lnTo>
                  <a:lnTo>
                    <a:pt x="192" y="2468"/>
                  </a:lnTo>
                  <a:lnTo>
                    <a:pt x="195" y="2465"/>
                  </a:lnTo>
                  <a:lnTo>
                    <a:pt x="198" y="2463"/>
                  </a:lnTo>
                  <a:lnTo>
                    <a:pt x="202" y="2460"/>
                  </a:lnTo>
                  <a:lnTo>
                    <a:pt x="205" y="2457"/>
                  </a:lnTo>
                  <a:lnTo>
                    <a:pt x="208" y="2455"/>
                  </a:lnTo>
                  <a:lnTo>
                    <a:pt x="211" y="2452"/>
                  </a:lnTo>
                  <a:lnTo>
                    <a:pt x="215" y="2449"/>
                  </a:lnTo>
                  <a:lnTo>
                    <a:pt x="218" y="2447"/>
                  </a:lnTo>
                  <a:lnTo>
                    <a:pt x="221" y="2444"/>
                  </a:lnTo>
                  <a:lnTo>
                    <a:pt x="225" y="2441"/>
                  </a:lnTo>
                  <a:lnTo>
                    <a:pt x="228" y="2438"/>
                  </a:lnTo>
                  <a:lnTo>
                    <a:pt x="231" y="2435"/>
                  </a:lnTo>
                  <a:lnTo>
                    <a:pt x="234" y="2433"/>
                  </a:lnTo>
                  <a:lnTo>
                    <a:pt x="238" y="2430"/>
                  </a:lnTo>
                  <a:lnTo>
                    <a:pt x="241" y="2427"/>
                  </a:lnTo>
                  <a:lnTo>
                    <a:pt x="244" y="2424"/>
                  </a:lnTo>
                  <a:lnTo>
                    <a:pt x="247" y="2420"/>
                  </a:lnTo>
                  <a:lnTo>
                    <a:pt x="251" y="2417"/>
                  </a:lnTo>
                  <a:lnTo>
                    <a:pt x="254" y="2414"/>
                  </a:lnTo>
                  <a:lnTo>
                    <a:pt x="257" y="2410"/>
                  </a:lnTo>
                  <a:lnTo>
                    <a:pt x="260" y="2407"/>
                  </a:lnTo>
                  <a:lnTo>
                    <a:pt x="264" y="2403"/>
                  </a:lnTo>
                  <a:lnTo>
                    <a:pt x="267" y="2400"/>
                  </a:lnTo>
                  <a:lnTo>
                    <a:pt x="270" y="2396"/>
                  </a:lnTo>
                  <a:lnTo>
                    <a:pt x="273" y="2392"/>
                  </a:lnTo>
                  <a:lnTo>
                    <a:pt x="277" y="2389"/>
                  </a:lnTo>
                  <a:lnTo>
                    <a:pt x="280" y="2385"/>
                  </a:lnTo>
                  <a:lnTo>
                    <a:pt x="283" y="2381"/>
                  </a:lnTo>
                  <a:lnTo>
                    <a:pt x="286" y="2378"/>
                  </a:lnTo>
                  <a:lnTo>
                    <a:pt x="290" y="2374"/>
                  </a:lnTo>
                  <a:lnTo>
                    <a:pt x="293" y="2370"/>
                  </a:lnTo>
                  <a:lnTo>
                    <a:pt x="296" y="2366"/>
                  </a:lnTo>
                  <a:lnTo>
                    <a:pt x="300" y="2362"/>
                  </a:lnTo>
                  <a:lnTo>
                    <a:pt x="303" y="2358"/>
                  </a:lnTo>
                  <a:lnTo>
                    <a:pt x="306" y="2354"/>
                  </a:lnTo>
                  <a:lnTo>
                    <a:pt x="309" y="2350"/>
                  </a:lnTo>
                  <a:lnTo>
                    <a:pt x="313" y="2346"/>
                  </a:lnTo>
                  <a:lnTo>
                    <a:pt x="316" y="2342"/>
                  </a:lnTo>
                  <a:lnTo>
                    <a:pt x="319" y="2338"/>
                  </a:lnTo>
                  <a:lnTo>
                    <a:pt x="322" y="2334"/>
                  </a:lnTo>
                  <a:lnTo>
                    <a:pt x="326" y="2330"/>
                  </a:lnTo>
                  <a:lnTo>
                    <a:pt x="329" y="2326"/>
                  </a:lnTo>
                  <a:lnTo>
                    <a:pt x="332" y="2321"/>
                  </a:lnTo>
                  <a:lnTo>
                    <a:pt x="335" y="2316"/>
                  </a:lnTo>
                  <a:lnTo>
                    <a:pt x="339" y="2312"/>
                  </a:lnTo>
                  <a:lnTo>
                    <a:pt x="342" y="2307"/>
                  </a:lnTo>
                  <a:lnTo>
                    <a:pt x="345" y="2303"/>
                  </a:lnTo>
                  <a:lnTo>
                    <a:pt x="348" y="2298"/>
                  </a:lnTo>
                  <a:lnTo>
                    <a:pt x="352" y="2293"/>
                  </a:lnTo>
                  <a:lnTo>
                    <a:pt x="355" y="2289"/>
                  </a:lnTo>
                  <a:lnTo>
                    <a:pt x="358" y="2284"/>
                  </a:lnTo>
                  <a:lnTo>
                    <a:pt x="361" y="2279"/>
                  </a:lnTo>
                  <a:lnTo>
                    <a:pt x="365" y="2274"/>
                  </a:lnTo>
                  <a:lnTo>
                    <a:pt x="368" y="2269"/>
                  </a:lnTo>
                  <a:lnTo>
                    <a:pt x="371" y="2264"/>
                  </a:lnTo>
                  <a:lnTo>
                    <a:pt x="375" y="2259"/>
                  </a:lnTo>
                  <a:lnTo>
                    <a:pt x="378" y="2254"/>
                  </a:lnTo>
                  <a:lnTo>
                    <a:pt x="381" y="2249"/>
                  </a:lnTo>
                  <a:lnTo>
                    <a:pt x="384" y="2244"/>
                  </a:lnTo>
                  <a:lnTo>
                    <a:pt x="388" y="2239"/>
                  </a:lnTo>
                  <a:lnTo>
                    <a:pt x="391" y="2234"/>
                  </a:lnTo>
                  <a:lnTo>
                    <a:pt x="394" y="2229"/>
                  </a:lnTo>
                  <a:lnTo>
                    <a:pt x="397" y="2224"/>
                  </a:lnTo>
                  <a:lnTo>
                    <a:pt x="401" y="2218"/>
                  </a:lnTo>
                  <a:lnTo>
                    <a:pt x="404" y="2213"/>
                  </a:lnTo>
                  <a:lnTo>
                    <a:pt x="407" y="2208"/>
                  </a:lnTo>
                  <a:lnTo>
                    <a:pt x="410" y="2202"/>
                  </a:lnTo>
                  <a:lnTo>
                    <a:pt x="414" y="2197"/>
                  </a:lnTo>
                  <a:lnTo>
                    <a:pt x="417" y="2191"/>
                  </a:lnTo>
                  <a:lnTo>
                    <a:pt x="420" y="2185"/>
                  </a:lnTo>
                  <a:lnTo>
                    <a:pt x="423" y="2179"/>
                  </a:lnTo>
                  <a:lnTo>
                    <a:pt x="427" y="2173"/>
                  </a:lnTo>
                  <a:lnTo>
                    <a:pt x="430" y="2168"/>
                  </a:lnTo>
                  <a:lnTo>
                    <a:pt x="433" y="2162"/>
                  </a:lnTo>
                  <a:lnTo>
                    <a:pt x="437" y="2156"/>
                  </a:lnTo>
                  <a:lnTo>
                    <a:pt x="440" y="2150"/>
                  </a:lnTo>
                  <a:lnTo>
                    <a:pt x="443" y="2144"/>
                  </a:lnTo>
                  <a:lnTo>
                    <a:pt x="446" y="2138"/>
                  </a:lnTo>
                  <a:lnTo>
                    <a:pt x="450" y="2132"/>
                  </a:lnTo>
                  <a:lnTo>
                    <a:pt x="453" y="2126"/>
                  </a:lnTo>
                  <a:lnTo>
                    <a:pt x="456" y="2119"/>
                  </a:lnTo>
                  <a:lnTo>
                    <a:pt x="459" y="2113"/>
                  </a:lnTo>
                  <a:lnTo>
                    <a:pt x="463" y="2107"/>
                  </a:lnTo>
                  <a:lnTo>
                    <a:pt x="466" y="2101"/>
                  </a:lnTo>
                  <a:lnTo>
                    <a:pt x="469" y="2094"/>
                  </a:lnTo>
                  <a:lnTo>
                    <a:pt x="472" y="2088"/>
                  </a:lnTo>
                  <a:lnTo>
                    <a:pt x="476" y="2082"/>
                  </a:lnTo>
                  <a:lnTo>
                    <a:pt x="479" y="2075"/>
                  </a:lnTo>
                  <a:lnTo>
                    <a:pt x="482" y="2069"/>
                  </a:lnTo>
                  <a:lnTo>
                    <a:pt x="485" y="2062"/>
                  </a:lnTo>
                  <a:lnTo>
                    <a:pt x="489" y="2056"/>
                  </a:lnTo>
                  <a:lnTo>
                    <a:pt x="492" y="2049"/>
                  </a:lnTo>
                  <a:lnTo>
                    <a:pt x="495" y="2042"/>
                  </a:lnTo>
                  <a:lnTo>
                    <a:pt x="498" y="2035"/>
                  </a:lnTo>
                  <a:lnTo>
                    <a:pt x="502" y="2028"/>
                  </a:lnTo>
                  <a:lnTo>
                    <a:pt x="505" y="2021"/>
                  </a:lnTo>
                  <a:lnTo>
                    <a:pt x="508" y="2014"/>
                  </a:lnTo>
                  <a:lnTo>
                    <a:pt x="512" y="2007"/>
                  </a:lnTo>
                  <a:lnTo>
                    <a:pt x="515" y="2000"/>
                  </a:lnTo>
                  <a:lnTo>
                    <a:pt x="518" y="1993"/>
                  </a:lnTo>
                  <a:lnTo>
                    <a:pt x="521" y="1985"/>
                  </a:lnTo>
                  <a:lnTo>
                    <a:pt x="525" y="1978"/>
                  </a:lnTo>
                  <a:lnTo>
                    <a:pt x="528" y="1971"/>
                  </a:lnTo>
                  <a:lnTo>
                    <a:pt x="531" y="1964"/>
                  </a:lnTo>
                  <a:lnTo>
                    <a:pt x="534" y="1956"/>
                  </a:lnTo>
                  <a:lnTo>
                    <a:pt x="538" y="1949"/>
                  </a:lnTo>
                  <a:lnTo>
                    <a:pt x="541" y="1941"/>
                  </a:lnTo>
                  <a:lnTo>
                    <a:pt x="544" y="1934"/>
                  </a:lnTo>
                  <a:lnTo>
                    <a:pt x="547" y="1926"/>
                  </a:lnTo>
                  <a:lnTo>
                    <a:pt x="551" y="1919"/>
                  </a:lnTo>
                  <a:lnTo>
                    <a:pt x="554" y="1911"/>
                  </a:lnTo>
                  <a:lnTo>
                    <a:pt x="557" y="1903"/>
                  </a:lnTo>
                  <a:lnTo>
                    <a:pt x="560" y="1896"/>
                  </a:lnTo>
                  <a:lnTo>
                    <a:pt x="564" y="1888"/>
                  </a:lnTo>
                  <a:lnTo>
                    <a:pt x="567" y="1880"/>
                  </a:lnTo>
                  <a:lnTo>
                    <a:pt x="570" y="1872"/>
                  </a:lnTo>
                  <a:lnTo>
                    <a:pt x="573" y="1864"/>
                  </a:lnTo>
                  <a:lnTo>
                    <a:pt x="577" y="1856"/>
                  </a:lnTo>
                  <a:lnTo>
                    <a:pt x="580" y="1848"/>
                  </a:lnTo>
                  <a:lnTo>
                    <a:pt x="583" y="1840"/>
                  </a:lnTo>
                  <a:lnTo>
                    <a:pt x="587" y="1831"/>
                  </a:lnTo>
                  <a:lnTo>
                    <a:pt x="590" y="1823"/>
                  </a:lnTo>
                  <a:lnTo>
                    <a:pt x="593" y="1815"/>
                  </a:lnTo>
                  <a:lnTo>
                    <a:pt x="596" y="1806"/>
                  </a:lnTo>
                  <a:lnTo>
                    <a:pt x="600" y="1798"/>
                  </a:lnTo>
                  <a:lnTo>
                    <a:pt x="603" y="1789"/>
                  </a:lnTo>
                  <a:lnTo>
                    <a:pt x="606" y="1781"/>
                  </a:lnTo>
                  <a:lnTo>
                    <a:pt x="609" y="1772"/>
                  </a:lnTo>
                  <a:lnTo>
                    <a:pt x="613" y="1763"/>
                  </a:lnTo>
                  <a:lnTo>
                    <a:pt x="616" y="1755"/>
                  </a:lnTo>
                  <a:lnTo>
                    <a:pt x="619" y="1746"/>
                  </a:lnTo>
                  <a:lnTo>
                    <a:pt x="622" y="1737"/>
                  </a:lnTo>
                  <a:lnTo>
                    <a:pt x="626" y="1728"/>
                  </a:lnTo>
                  <a:lnTo>
                    <a:pt x="629" y="1719"/>
                  </a:lnTo>
                  <a:lnTo>
                    <a:pt x="632" y="1711"/>
                  </a:lnTo>
                  <a:lnTo>
                    <a:pt x="635" y="1702"/>
                  </a:lnTo>
                  <a:lnTo>
                    <a:pt x="639" y="1693"/>
                  </a:lnTo>
                  <a:lnTo>
                    <a:pt x="642" y="1684"/>
                  </a:lnTo>
                  <a:lnTo>
                    <a:pt x="645" y="1675"/>
                  </a:lnTo>
                  <a:lnTo>
                    <a:pt x="648" y="1665"/>
                  </a:lnTo>
                  <a:lnTo>
                    <a:pt x="652" y="1656"/>
                  </a:lnTo>
                  <a:lnTo>
                    <a:pt x="655" y="1647"/>
                  </a:lnTo>
                  <a:lnTo>
                    <a:pt x="658" y="1637"/>
                  </a:lnTo>
                  <a:lnTo>
                    <a:pt x="662" y="1628"/>
                  </a:lnTo>
                  <a:lnTo>
                    <a:pt x="665" y="1618"/>
                  </a:lnTo>
                  <a:lnTo>
                    <a:pt x="668" y="1609"/>
                  </a:lnTo>
                  <a:lnTo>
                    <a:pt x="671" y="1599"/>
                  </a:lnTo>
                  <a:lnTo>
                    <a:pt x="675" y="1589"/>
                  </a:lnTo>
                  <a:lnTo>
                    <a:pt x="678" y="1580"/>
                  </a:lnTo>
                  <a:lnTo>
                    <a:pt x="681" y="1570"/>
                  </a:lnTo>
                  <a:lnTo>
                    <a:pt x="684" y="1560"/>
                  </a:lnTo>
                  <a:lnTo>
                    <a:pt x="688" y="1550"/>
                  </a:lnTo>
                  <a:lnTo>
                    <a:pt x="691" y="1540"/>
                  </a:lnTo>
                  <a:lnTo>
                    <a:pt x="694" y="1530"/>
                  </a:lnTo>
                  <a:lnTo>
                    <a:pt x="697" y="1520"/>
                  </a:lnTo>
                  <a:lnTo>
                    <a:pt x="701" y="1510"/>
                  </a:lnTo>
                  <a:lnTo>
                    <a:pt x="704" y="1500"/>
                  </a:lnTo>
                  <a:lnTo>
                    <a:pt x="707" y="1490"/>
                  </a:lnTo>
                  <a:lnTo>
                    <a:pt x="710" y="1480"/>
                  </a:lnTo>
                  <a:lnTo>
                    <a:pt x="714" y="1470"/>
                  </a:lnTo>
                  <a:lnTo>
                    <a:pt x="717" y="1460"/>
                  </a:lnTo>
                  <a:lnTo>
                    <a:pt x="720" y="1449"/>
                  </a:lnTo>
                  <a:lnTo>
                    <a:pt x="723" y="1439"/>
                  </a:lnTo>
                  <a:lnTo>
                    <a:pt x="727" y="1429"/>
                  </a:lnTo>
                  <a:lnTo>
                    <a:pt x="730" y="1418"/>
                  </a:lnTo>
                  <a:lnTo>
                    <a:pt x="733" y="1408"/>
                  </a:lnTo>
                  <a:lnTo>
                    <a:pt x="737" y="1397"/>
                  </a:lnTo>
                  <a:lnTo>
                    <a:pt x="740" y="1386"/>
                  </a:lnTo>
                  <a:lnTo>
                    <a:pt x="743" y="1376"/>
                  </a:lnTo>
                  <a:lnTo>
                    <a:pt x="746" y="1365"/>
                  </a:lnTo>
                  <a:lnTo>
                    <a:pt x="750" y="1354"/>
                  </a:lnTo>
                  <a:lnTo>
                    <a:pt x="753" y="1344"/>
                  </a:lnTo>
                  <a:lnTo>
                    <a:pt x="756" y="1333"/>
                  </a:lnTo>
                  <a:lnTo>
                    <a:pt x="759" y="1322"/>
                  </a:lnTo>
                  <a:lnTo>
                    <a:pt x="763" y="1311"/>
                  </a:lnTo>
                  <a:lnTo>
                    <a:pt x="766" y="1300"/>
                  </a:lnTo>
                  <a:lnTo>
                    <a:pt x="769" y="1289"/>
                  </a:lnTo>
                  <a:lnTo>
                    <a:pt x="772" y="1278"/>
                  </a:lnTo>
                  <a:lnTo>
                    <a:pt x="776" y="1267"/>
                  </a:lnTo>
                  <a:lnTo>
                    <a:pt x="779" y="1256"/>
                  </a:lnTo>
                  <a:lnTo>
                    <a:pt x="782" y="1245"/>
                  </a:lnTo>
                  <a:lnTo>
                    <a:pt x="785" y="1234"/>
                  </a:lnTo>
                  <a:lnTo>
                    <a:pt x="789" y="1223"/>
                  </a:lnTo>
                  <a:lnTo>
                    <a:pt x="792" y="1212"/>
                  </a:lnTo>
                  <a:lnTo>
                    <a:pt x="795" y="1201"/>
                  </a:lnTo>
                  <a:lnTo>
                    <a:pt x="799" y="1190"/>
                  </a:lnTo>
                  <a:lnTo>
                    <a:pt x="802" y="1179"/>
                  </a:lnTo>
                  <a:lnTo>
                    <a:pt x="805" y="1167"/>
                  </a:lnTo>
                  <a:lnTo>
                    <a:pt x="808" y="1156"/>
                  </a:lnTo>
                  <a:lnTo>
                    <a:pt x="812" y="1145"/>
                  </a:lnTo>
                  <a:lnTo>
                    <a:pt x="815" y="1133"/>
                  </a:lnTo>
                  <a:lnTo>
                    <a:pt x="818" y="1122"/>
                  </a:lnTo>
                  <a:lnTo>
                    <a:pt x="821" y="1111"/>
                  </a:lnTo>
                  <a:lnTo>
                    <a:pt x="825" y="1100"/>
                  </a:lnTo>
                  <a:lnTo>
                    <a:pt x="828" y="1089"/>
                  </a:lnTo>
                  <a:lnTo>
                    <a:pt x="831" y="1078"/>
                  </a:lnTo>
                  <a:lnTo>
                    <a:pt x="834" y="1067"/>
                  </a:lnTo>
                  <a:lnTo>
                    <a:pt x="838" y="1056"/>
                  </a:lnTo>
                  <a:lnTo>
                    <a:pt x="841" y="1044"/>
                  </a:lnTo>
                  <a:lnTo>
                    <a:pt x="844" y="1033"/>
                  </a:lnTo>
                  <a:lnTo>
                    <a:pt x="847" y="1022"/>
                  </a:lnTo>
                  <a:lnTo>
                    <a:pt x="851" y="1011"/>
                  </a:lnTo>
                  <a:lnTo>
                    <a:pt x="854" y="1000"/>
                  </a:lnTo>
                  <a:lnTo>
                    <a:pt x="857" y="989"/>
                  </a:lnTo>
                  <a:lnTo>
                    <a:pt x="860" y="978"/>
                  </a:lnTo>
                  <a:lnTo>
                    <a:pt x="864" y="967"/>
                  </a:lnTo>
                  <a:lnTo>
                    <a:pt x="867" y="956"/>
                  </a:lnTo>
                  <a:lnTo>
                    <a:pt x="870" y="945"/>
                  </a:lnTo>
                  <a:lnTo>
                    <a:pt x="874" y="935"/>
                  </a:lnTo>
                  <a:lnTo>
                    <a:pt x="877" y="924"/>
                  </a:lnTo>
                  <a:lnTo>
                    <a:pt x="880" y="913"/>
                  </a:lnTo>
                  <a:lnTo>
                    <a:pt x="883" y="902"/>
                  </a:lnTo>
                  <a:lnTo>
                    <a:pt x="887" y="892"/>
                  </a:lnTo>
                  <a:lnTo>
                    <a:pt x="890" y="881"/>
                  </a:lnTo>
                  <a:lnTo>
                    <a:pt x="893" y="871"/>
                  </a:lnTo>
                  <a:lnTo>
                    <a:pt x="896" y="861"/>
                  </a:lnTo>
                  <a:lnTo>
                    <a:pt x="900" y="851"/>
                  </a:lnTo>
                  <a:lnTo>
                    <a:pt x="903" y="841"/>
                  </a:lnTo>
                  <a:lnTo>
                    <a:pt x="906" y="831"/>
                  </a:lnTo>
                  <a:lnTo>
                    <a:pt x="909" y="822"/>
                  </a:lnTo>
                  <a:lnTo>
                    <a:pt x="913" y="812"/>
                  </a:lnTo>
                  <a:lnTo>
                    <a:pt x="916" y="803"/>
                  </a:lnTo>
                  <a:lnTo>
                    <a:pt x="919" y="794"/>
                  </a:lnTo>
                  <a:lnTo>
                    <a:pt x="922" y="785"/>
                  </a:lnTo>
                  <a:lnTo>
                    <a:pt x="926" y="776"/>
                  </a:lnTo>
                  <a:lnTo>
                    <a:pt x="929" y="767"/>
                  </a:lnTo>
                  <a:lnTo>
                    <a:pt x="932" y="758"/>
                  </a:lnTo>
                  <a:lnTo>
                    <a:pt x="935" y="750"/>
                  </a:lnTo>
                  <a:lnTo>
                    <a:pt x="939" y="741"/>
                  </a:lnTo>
                  <a:lnTo>
                    <a:pt x="942" y="733"/>
                  </a:lnTo>
                  <a:lnTo>
                    <a:pt x="945" y="725"/>
                  </a:lnTo>
                  <a:lnTo>
                    <a:pt x="949" y="717"/>
                  </a:lnTo>
                  <a:lnTo>
                    <a:pt x="952" y="709"/>
                  </a:lnTo>
                  <a:lnTo>
                    <a:pt x="955" y="701"/>
                  </a:lnTo>
                  <a:lnTo>
                    <a:pt x="958" y="693"/>
                  </a:lnTo>
                  <a:lnTo>
                    <a:pt x="962" y="686"/>
                  </a:lnTo>
                  <a:lnTo>
                    <a:pt x="965" y="679"/>
                  </a:lnTo>
                  <a:lnTo>
                    <a:pt x="968" y="672"/>
                  </a:lnTo>
                  <a:lnTo>
                    <a:pt x="971" y="665"/>
                  </a:lnTo>
                  <a:lnTo>
                    <a:pt x="975" y="658"/>
                  </a:lnTo>
                  <a:lnTo>
                    <a:pt x="978" y="652"/>
                  </a:lnTo>
                  <a:lnTo>
                    <a:pt x="981" y="646"/>
                  </a:lnTo>
                  <a:lnTo>
                    <a:pt x="984" y="641"/>
                  </a:lnTo>
                  <a:lnTo>
                    <a:pt x="988" y="636"/>
                  </a:lnTo>
                  <a:lnTo>
                    <a:pt x="991" y="631"/>
                  </a:lnTo>
                  <a:lnTo>
                    <a:pt x="994" y="626"/>
                  </a:lnTo>
                  <a:lnTo>
                    <a:pt x="997" y="622"/>
                  </a:lnTo>
                  <a:lnTo>
                    <a:pt x="1001" y="617"/>
                  </a:lnTo>
                  <a:lnTo>
                    <a:pt x="1004" y="613"/>
                  </a:lnTo>
                  <a:lnTo>
                    <a:pt x="1007" y="609"/>
                  </a:lnTo>
                  <a:lnTo>
                    <a:pt x="1010" y="605"/>
                  </a:lnTo>
                  <a:lnTo>
                    <a:pt x="1014" y="602"/>
                  </a:lnTo>
                  <a:lnTo>
                    <a:pt x="1017" y="598"/>
                  </a:lnTo>
                  <a:lnTo>
                    <a:pt x="1020" y="595"/>
                  </a:lnTo>
                  <a:lnTo>
                    <a:pt x="1024" y="592"/>
                  </a:lnTo>
                  <a:lnTo>
                    <a:pt x="1027" y="589"/>
                  </a:lnTo>
                  <a:lnTo>
                    <a:pt x="1030" y="586"/>
                  </a:lnTo>
                  <a:lnTo>
                    <a:pt x="1033" y="583"/>
                  </a:lnTo>
                  <a:lnTo>
                    <a:pt x="1037" y="581"/>
                  </a:lnTo>
                  <a:lnTo>
                    <a:pt x="1040" y="578"/>
                  </a:lnTo>
                  <a:lnTo>
                    <a:pt x="1043" y="576"/>
                  </a:lnTo>
                  <a:lnTo>
                    <a:pt x="1046" y="574"/>
                  </a:lnTo>
                  <a:lnTo>
                    <a:pt x="1050" y="572"/>
                  </a:lnTo>
                  <a:lnTo>
                    <a:pt x="1053" y="571"/>
                  </a:lnTo>
                  <a:lnTo>
                    <a:pt x="1056" y="569"/>
                  </a:lnTo>
                  <a:lnTo>
                    <a:pt x="1059" y="568"/>
                  </a:lnTo>
                  <a:lnTo>
                    <a:pt x="1063" y="567"/>
                  </a:lnTo>
                  <a:lnTo>
                    <a:pt x="1066" y="566"/>
                  </a:lnTo>
                  <a:lnTo>
                    <a:pt x="1069" y="566"/>
                  </a:lnTo>
                  <a:lnTo>
                    <a:pt x="1072" y="565"/>
                  </a:lnTo>
                  <a:lnTo>
                    <a:pt x="1076" y="565"/>
                  </a:lnTo>
                  <a:lnTo>
                    <a:pt x="1079" y="565"/>
                  </a:lnTo>
                  <a:lnTo>
                    <a:pt x="1082" y="565"/>
                  </a:lnTo>
                  <a:lnTo>
                    <a:pt x="1085" y="565"/>
                  </a:lnTo>
                  <a:lnTo>
                    <a:pt x="1089" y="566"/>
                  </a:lnTo>
                  <a:lnTo>
                    <a:pt x="1092" y="566"/>
                  </a:lnTo>
                  <a:lnTo>
                    <a:pt x="1095" y="566"/>
                  </a:lnTo>
                  <a:lnTo>
                    <a:pt x="1099" y="567"/>
                  </a:lnTo>
                  <a:lnTo>
                    <a:pt x="1102" y="567"/>
                  </a:lnTo>
                  <a:lnTo>
                    <a:pt x="1105" y="568"/>
                  </a:lnTo>
                  <a:lnTo>
                    <a:pt x="1108" y="569"/>
                  </a:lnTo>
                  <a:lnTo>
                    <a:pt x="1112" y="569"/>
                  </a:lnTo>
                  <a:lnTo>
                    <a:pt x="1115" y="570"/>
                  </a:lnTo>
                  <a:lnTo>
                    <a:pt x="1118" y="571"/>
                  </a:lnTo>
                  <a:lnTo>
                    <a:pt x="1121" y="572"/>
                  </a:lnTo>
                  <a:lnTo>
                    <a:pt x="1125" y="573"/>
                  </a:lnTo>
                  <a:lnTo>
                    <a:pt x="1128" y="574"/>
                  </a:lnTo>
                  <a:lnTo>
                    <a:pt x="1131" y="575"/>
                  </a:lnTo>
                  <a:lnTo>
                    <a:pt x="1134" y="576"/>
                  </a:lnTo>
                  <a:lnTo>
                    <a:pt x="1138" y="577"/>
                  </a:lnTo>
                  <a:lnTo>
                    <a:pt x="1141" y="578"/>
                  </a:lnTo>
                  <a:lnTo>
                    <a:pt x="1144" y="580"/>
                  </a:lnTo>
                  <a:lnTo>
                    <a:pt x="1147" y="581"/>
                  </a:lnTo>
                  <a:lnTo>
                    <a:pt x="1151" y="583"/>
                  </a:lnTo>
                  <a:lnTo>
                    <a:pt x="1154" y="584"/>
                  </a:lnTo>
                  <a:lnTo>
                    <a:pt x="1157" y="586"/>
                  </a:lnTo>
                  <a:lnTo>
                    <a:pt x="1161" y="587"/>
                  </a:lnTo>
                  <a:lnTo>
                    <a:pt x="1164" y="589"/>
                  </a:lnTo>
                  <a:lnTo>
                    <a:pt x="1167" y="590"/>
                  </a:lnTo>
                  <a:lnTo>
                    <a:pt x="1170" y="592"/>
                  </a:lnTo>
                  <a:lnTo>
                    <a:pt x="1174" y="594"/>
                  </a:lnTo>
                  <a:lnTo>
                    <a:pt x="1177" y="595"/>
                  </a:lnTo>
                  <a:lnTo>
                    <a:pt x="1180" y="597"/>
                  </a:lnTo>
                  <a:lnTo>
                    <a:pt x="1183" y="598"/>
                  </a:lnTo>
                  <a:lnTo>
                    <a:pt x="1187" y="600"/>
                  </a:lnTo>
                  <a:lnTo>
                    <a:pt x="1190" y="601"/>
                  </a:lnTo>
                  <a:lnTo>
                    <a:pt x="1193" y="602"/>
                  </a:lnTo>
                  <a:lnTo>
                    <a:pt x="1196" y="604"/>
                  </a:lnTo>
                  <a:lnTo>
                    <a:pt x="1200" y="605"/>
                  </a:lnTo>
                  <a:lnTo>
                    <a:pt x="1203" y="607"/>
                  </a:lnTo>
                  <a:lnTo>
                    <a:pt x="1206" y="608"/>
                  </a:lnTo>
                  <a:lnTo>
                    <a:pt x="1209" y="610"/>
                  </a:lnTo>
                  <a:lnTo>
                    <a:pt x="1213" y="611"/>
                  </a:lnTo>
                  <a:lnTo>
                    <a:pt x="1216" y="612"/>
                  </a:lnTo>
                  <a:lnTo>
                    <a:pt x="1219" y="613"/>
                  </a:lnTo>
                  <a:lnTo>
                    <a:pt x="1222" y="615"/>
                  </a:lnTo>
                  <a:lnTo>
                    <a:pt x="1226" y="616"/>
                  </a:lnTo>
                  <a:lnTo>
                    <a:pt x="1229" y="617"/>
                  </a:lnTo>
                  <a:lnTo>
                    <a:pt x="1232" y="619"/>
                  </a:lnTo>
                  <a:lnTo>
                    <a:pt x="1236" y="620"/>
                  </a:lnTo>
                  <a:lnTo>
                    <a:pt x="1239" y="621"/>
                  </a:lnTo>
                  <a:lnTo>
                    <a:pt x="1242" y="622"/>
                  </a:lnTo>
                  <a:lnTo>
                    <a:pt x="1245" y="623"/>
                  </a:lnTo>
                  <a:lnTo>
                    <a:pt x="1249" y="625"/>
                  </a:lnTo>
                  <a:lnTo>
                    <a:pt x="1252" y="626"/>
                  </a:lnTo>
                  <a:lnTo>
                    <a:pt x="1255" y="627"/>
                  </a:lnTo>
                  <a:lnTo>
                    <a:pt x="1258" y="628"/>
                  </a:lnTo>
                  <a:lnTo>
                    <a:pt x="1262" y="629"/>
                  </a:lnTo>
                  <a:lnTo>
                    <a:pt x="1265" y="630"/>
                  </a:lnTo>
                  <a:lnTo>
                    <a:pt x="1268" y="631"/>
                  </a:lnTo>
                  <a:lnTo>
                    <a:pt x="1271" y="632"/>
                  </a:lnTo>
                  <a:lnTo>
                    <a:pt x="1275" y="632"/>
                  </a:lnTo>
                  <a:lnTo>
                    <a:pt x="1278" y="633"/>
                  </a:lnTo>
                  <a:lnTo>
                    <a:pt x="1281" y="634"/>
                  </a:lnTo>
                  <a:lnTo>
                    <a:pt x="1284" y="635"/>
                  </a:lnTo>
                  <a:lnTo>
                    <a:pt x="1288" y="635"/>
                  </a:lnTo>
                  <a:lnTo>
                    <a:pt x="1291" y="636"/>
                  </a:lnTo>
                  <a:lnTo>
                    <a:pt x="1294" y="637"/>
                  </a:lnTo>
                  <a:lnTo>
                    <a:pt x="1297" y="637"/>
                  </a:lnTo>
                  <a:lnTo>
                    <a:pt x="1301" y="638"/>
                  </a:lnTo>
                  <a:lnTo>
                    <a:pt x="1304" y="639"/>
                  </a:lnTo>
                  <a:lnTo>
                    <a:pt x="1307" y="639"/>
                  </a:lnTo>
                  <a:lnTo>
                    <a:pt x="1311" y="639"/>
                  </a:lnTo>
                  <a:lnTo>
                    <a:pt x="1314" y="640"/>
                  </a:lnTo>
                  <a:lnTo>
                    <a:pt x="1317" y="640"/>
                  </a:lnTo>
                  <a:lnTo>
                    <a:pt x="1320" y="640"/>
                  </a:lnTo>
                  <a:lnTo>
                    <a:pt x="1324" y="640"/>
                  </a:lnTo>
                  <a:lnTo>
                    <a:pt x="1327" y="641"/>
                  </a:lnTo>
                  <a:lnTo>
                    <a:pt x="1330" y="641"/>
                  </a:lnTo>
                  <a:lnTo>
                    <a:pt x="1333" y="641"/>
                  </a:lnTo>
                  <a:lnTo>
                    <a:pt x="1337" y="641"/>
                  </a:lnTo>
                  <a:lnTo>
                    <a:pt x="1340" y="641"/>
                  </a:lnTo>
                  <a:lnTo>
                    <a:pt x="1343" y="641"/>
                  </a:lnTo>
                  <a:lnTo>
                    <a:pt x="1346" y="641"/>
                  </a:lnTo>
                  <a:lnTo>
                    <a:pt x="1350" y="641"/>
                  </a:lnTo>
                  <a:lnTo>
                    <a:pt x="1353" y="641"/>
                  </a:lnTo>
                  <a:lnTo>
                    <a:pt x="1356" y="641"/>
                  </a:lnTo>
                  <a:lnTo>
                    <a:pt x="1359" y="640"/>
                  </a:lnTo>
                  <a:lnTo>
                    <a:pt x="1363" y="640"/>
                  </a:lnTo>
                  <a:lnTo>
                    <a:pt x="1366" y="640"/>
                  </a:lnTo>
                  <a:lnTo>
                    <a:pt x="1369" y="640"/>
                  </a:lnTo>
                  <a:lnTo>
                    <a:pt x="1372" y="639"/>
                  </a:lnTo>
                  <a:lnTo>
                    <a:pt x="1376" y="639"/>
                  </a:lnTo>
                  <a:lnTo>
                    <a:pt x="1379" y="639"/>
                  </a:lnTo>
                  <a:lnTo>
                    <a:pt x="1382" y="638"/>
                  </a:lnTo>
                  <a:lnTo>
                    <a:pt x="1386" y="638"/>
                  </a:lnTo>
                  <a:lnTo>
                    <a:pt x="1389" y="637"/>
                  </a:lnTo>
                  <a:lnTo>
                    <a:pt x="1392" y="637"/>
                  </a:lnTo>
                  <a:lnTo>
                    <a:pt x="1395" y="636"/>
                  </a:lnTo>
                  <a:lnTo>
                    <a:pt x="1399" y="635"/>
                  </a:lnTo>
                  <a:lnTo>
                    <a:pt x="1402" y="634"/>
                  </a:lnTo>
                  <a:lnTo>
                    <a:pt x="1405" y="634"/>
                  </a:lnTo>
                  <a:lnTo>
                    <a:pt x="1408" y="633"/>
                  </a:lnTo>
                  <a:lnTo>
                    <a:pt x="1412" y="632"/>
                  </a:lnTo>
                  <a:lnTo>
                    <a:pt x="1415" y="631"/>
                  </a:lnTo>
                  <a:lnTo>
                    <a:pt x="1418" y="630"/>
                  </a:lnTo>
                  <a:lnTo>
                    <a:pt x="1421" y="629"/>
                  </a:lnTo>
                  <a:lnTo>
                    <a:pt x="1425" y="628"/>
                  </a:lnTo>
                  <a:lnTo>
                    <a:pt x="1428" y="627"/>
                  </a:lnTo>
                  <a:lnTo>
                    <a:pt x="1431" y="626"/>
                  </a:lnTo>
                  <a:lnTo>
                    <a:pt x="1434" y="625"/>
                  </a:lnTo>
                  <a:lnTo>
                    <a:pt x="1438" y="624"/>
                  </a:lnTo>
                  <a:lnTo>
                    <a:pt x="1441" y="622"/>
                  </a:lnTo>
                  <a:lnTo>
                    <a:pt x="1444" y="621"/>
                  </a:lnTo>
                  <a:lnTo>
                    <a:pt x="1447" y="620"/>
                  </a:lnTo>
                  <a:lnTo>
                    <a:pt x="1451" y="619"/>
                  </a:lnTo>
                  <a:lnTo>
                    <a:pt x="1454" y="617"/>
                  </a:lnTo>
                  <a:lnTo>
                    <a:pt x="1457" y="616"/>
                  </a:lnTo>
                  <a:lnTo>
                    <a:pt x="1461" y="615"/>
                  </a:lnTo>
                  <a:lnTo>
                    <a:pt x="1464" y="613"/>
                  </a:lnTo>
                  <a:lnTo>
                    <a:pt x="1467" y="612"/>
                  </a:lnTo>
                  <a:lnTo>
                    <a:pt x="1470" y="610"/>
                  </a:lnTo>
                  <a:lnTo>
                    <a:pt x="1474" y="609"/>
                  </a:lnTo>
                  <a:lnTo>
                    <a:pt x="1477" y="607"/>
                  </a:lnTo>
                  <a:lnTo>
                    <a:pt x="1480" y="605"/>
                  </a:lnTo>
                  <a:lnTo>
                    <a:pt x="1483" y="604"/>
                  </a:lnTo>
                  <a:lnTo>
                    <a:pt x="1487" y="602"/>
                  </a:lnTo>
                  <a:lnTo>
                    <a:pt x="1490" y="600"/>
                  </a:lnTo>
                  <a:lnTo>
                    <a:pt x="1493" y="598"/>
                  </a:lnTo>
                  <a:lnTo>
                    <a:pt x="1496" y="596"/>
                  </a:lnTo>
                  <a:lnTo>
                    <a:pt x="1500" y="595"/>
                  </a:lnTo>
                  <a:lnTo>
                    <a:pt x="1503" y="593"/>
                  </a:lnTo>
                  <a:lnTo>
                    <a:pt x="1506" y="591"/>
                  </a:lnTo>
                  <a:lnTo>
                    <a:pt x="1509" y="589"/>
                  </a:lnTo>
                  <a:lnTo>
                    <a:pt x="1513" y="587"/>
                  </a:lnTo>
                  <a:lnTo>
                    <a:pt x="1516" y="585"/>
                  </a:lnTo>
                  <a:lnTo>
                    <a:pt x="1519" y="583"/>
                  </a:lnTo>
                  <a:lnTo>
                    <a:pt x="1523" y="581"/>
                  </a:lnTo>
                  <a:lnTo>
                    <a:pt x="1526" y="579"/>
                  </a:lnTo>
                  <a:lnTo>
                    <a:pt x="1529" y="577"/>
                  </a:lnTo>
                  <a:lnTo>
                    <a:pt x="1532" y="574"/>
                  </a:lnTo>
                  <a:lnTo>
                    <a:pt x="1536" y="572"/>
                  </a:lnTo>
                  <a:lnTo>
                    <a:pt x="1539" y="570"/>
                  </a:lnTo>
                  <a:lnTo>
                    <a:pt x="1542" y="568"/>
                  </a:lnTo>
                  <a:lnTo>
                    <a:pt x="1545" y="566"/>
                  </a:lnTo>
                  <a:lnTo>
                    <a:pt x="1549" y="563"/>
                  </a:lnTo>
                  <a:lnTo>
                    <a:pt x="1552" y="561"/>
                  </a:lnTo>
                  <a:lnTo>
                    <a:pt x="1555" y="559"/>
                  </a:lnTo>
                  <a:lnTo>
                    <a:pt x="1558" y="556"/>
                  </a:lnTo>
                  <a:lnTo>
                    <a:pt x="1562" y="554"/>
                  </a:lnTo>
                  <a:lnTo>
                    <a:pt x="1565" y="551"/>
                  </a:lnTo>
                  <a:lnTo>
                    <a:pt x="1568" y="549"/>
                  </a:lnTo>
                  <a:lnTo>
                    <a:pt x="1571" y="546"/>
                  </a:lnTo>
                  <a:lnTo>
                    <a:pt x="1575" y="544"/>
                  </a:lnTo>
                  <a:lnTo>
                    <a:pt x="1578" y="541"/>
                  </a:lnTo>
                  <a:lnTo>
                    <a:pt x="1581" y="539"/>
                  </a:lnTo>
                  <a:lnTo>
                    <a:pt x="1584" y="536"/>
                  </a:lnTo>
                  <a:lnTo>
                    <a:pt x="1588" y="534"/>
                  </a:lnTo>
                  <a:lnTo>
                    <a:pt x="1591" y="531"/>
                  </a:lnTo>
                  <a:lnTo>
                    <a:pt x="1594" y="528"/>
                  </a:lnTo>
                  <a:lnTo>
                    <a:pt x="1598" y="526"/>
                  </a:lnTo>
                  <a:lnTo>
                    <a:pt x="1601" y="523"/>
                  </a:lnTo>
                  <a:lnTo>
                    <a:pt x="1604" y="520"/>
                  </a:lnTo>
                  <a:lnTo>
                    <a:pt x="1607" y="518"/>
                  </a:lnTo>
                  <a:lnTo>
                    <a:pt x="1611" y="515"/>
                  </a:lnTo>
                  <a:lnTo>
                    <a:pt x="1614" y="512"/>
                  </a:lnTo>
                  <a:lnTo>
                    <a:pt x="1617" y="509"/>
                  </a:lnTo>
                  <a:lnTo>
                    <a:pt x="1620" y="507"/>
                  </a:lnTo>
                  <a:lnTo>
                    <a:pt x="1624" y="504"/>
                  </a:lnTo>
                  <a:lnTo>
                    <a:pt x="1627" y="501"/>
                  </a:lnTo>
                  <a:lnTo>
                    <a:pt x="1630" y="498"/>
                  </a:lnTo>
                  <a:lnTo>
                    <a:pt x="1633" y="495"/>
                  </a:lnTo>
                  <a:lnTo>
                    <a:pt x="1637" y="493"/>
                  </a:lnTo>
                  <a:lnTo>
                    <a:pt x="1640" y="490"/>
                  </a:lnTo>
                  <a:lnTo>
                    <a:pt x="1643" y="487"/>
                  </a:lnTo>
                  <a:lnTo>
                    <a:pt x="1646" y="484"/>
                  </a:lnTo>
                  <a:lnTo>
                    <a:pt x="1650" y="481"/>
                  </a:lnTo>
                  <a:lnTo>
                    <a:pt x="1653" y="478"/>
                  </a:lnTo>
                  <a:lnTo>
                    <a:pt x="1656" y="475"/>
                  </a:lnTo>
                  <a:lnTo>
                    <a:pt x="1659" y="472"/>
                  </a:lnTo>
                  <a:lnTo>
                    <a:pt x="1663" y="470"/>
                  </a:lnTo>
                  <a:lnTo>
                    <a:pt x="1666" y="467"/>
                  </a:lnTo>
                  <a:lnTo>
                    <a:pt x="1669" y="464"/>
                  </a:lnTo>
                  <a:lnTo>
                    <a:pt x="1673" y="461"/>
                  </a:lnTo>
                  <a:lnTo>
                    <a:pt x="1676" y="458"/>
                  </a:lnTo>
                  <a:lnTo>
                    <a:pt x="1679" y="455"/>
                  </a:lnTo>
                  <a:lnTo>
                    <a:pt x="1682" y="452"/>
                  </a:lnTo>
                  <a:lnTo>
                    <a:pt x="1686" y="449"/>
                  </a:lnTo>
                  <a:lnTo>
                    <a:pt x="1689" y="446"/>
                  </a:lnTo>
                  <a:lnTo>
                    <a:pt x="1692" y="443"/>
                  </a:lnTo>
                  <a:lnTo>
                    <a:pt x="1695" y="440"/>
                  </a:lnTo>
                  <a:lnTo>
                    <a:pt x="1699" y="437"/>
                  </a:lnTo>
                  <a:lnTo>
                    <a:pt x="1702" y="434"/>
                  </a:lnTo>
                  <a:lnTo>
                    <a:pt x="1705" y="432"/>
                  </a:lnTo>
                  <a:lnTo>
                    <a:pt x="1708" y="429"/>
                  </a:lnTo>
                  <a:lnTo>
                    <a:pt x="1712" y="426"/>
                  </a:lnTo>
                  <a:lnTo>
                    <a:pt x="1715" y="423"/>
                  </a:lnTo>
                  <a:lnTo>
                    <a:pt x="1718" y="420"/>
                  </a:lnTo>
                  <a:lnTo>
                    <a:pt x="1721" y="417"/>
                  </a:lnTo>
                  <a:lnTo>
                    <a:pt x="1725" y="414"/>
                  </a:lnTo>
                  <a:lnTo>
                    <a:pt x="1728" y="412"/>
                  </a:lnTo>
                  <a:lnTo>
                    <a:pt x="1731" y="409"/>
                  </a:lnTo>
                  <a:lnTo>
                    <a:pt x="1734" y="406"/>
                  </a:lnTo>
                  <a:lnTo>
                    <a:pt x="1738" y="403"/>
                  </a:lnTo>
                  <a:lnTo>
                    <a:pt x="1741" y="400"/>
                  </a:lnTo>
                  <a:lnTo>
                    <a:pt x="1744" y="398"/>
                  </a:lnTo>
                  <a:lnTo>
                    <a:pt x="1748" y="395"/>
                  </a:lnTo>
                  <a:lnTo>
                    <a:pt x="1751" y="392"/>
                  </a:lnTo>
                  <a:lnTo>
                    <a:pt x="1754" y="389"/>
                  </a:lnTo>
                  <a:lnTo>
                    <a:pt x="1757" y="387"/>
                  </a:lnTo>
                  <a:lnTo>
                    <a:pt x="1761" y="384"/>
                  </a:lnTo>
                  <a:lnTo>
                    <a:pt x="1764" y="381"/>
                  </a:lnTo>
                  <a:lnTo>
                    <a:pt x="1767" y="378"/>
                  </a:lnTo>
                  <a:lnTo>
                    <a:pt x="1770" y="376"/>
                  </a:lnTo>
                  <a:lnTo>
                    <a:pt x="1774" y="373"/>
                  </a:lnTo>
                  <a:lnTo>
                    <a:pt x="1777" y="371"/>
                  </a:lnTo>
                  <a:lnTo>
                    <a:pt x="1780" y="368"/>
                  </a:lnTo>
                  <a:lnTo>
                    <a:pt x="1783" y="365"/>
                  </a:lnTo>
                  <a:lnTo>
                    <a:pt x="1787" y="363"/>
                  </a:lnTo>
                  <a:lnTo>
                    <a:pt x="1790" y="360"/>
                  </a:lnTo>
                  <a:lnTo>
                    <a:pt x="1793" y="358"/>
                  </a:lnTo>
                  <a:lnTo>
                    <a:pt x="1796" y="355"/>
                  </a:lnTo>
                  <a:lnTo>
                    <a:pt x="1800" y="353"/>
                  </a:lnTo>
                  <a:lnTo>
                    <a:pt x="1803" y="351"/>
                  </a:lnTo>
                  <a:lnTo>
                    <a:pt x="1806" y="348"/>
                  </a:lnTo>
                  <a:lnTo>
                    <a:pt x="1809" y="346"/>
                  </a:lnTo>
                  <a:lnTo>
                    <a:pt x="1813" y="344"/>
                  </a:lnTo>
                  <a:lnTo>
                    <a:pt x="1816" y="342"/>
                  </a:lnTo>
                  <a:lnTo>
                    <a:pt x="1819" y="339"/>
                  </a:lnTo>
                  <a:lnTo>
                    <a:pt x="1823" y="337"/>
                  </a:lnTo>
                  <a:lnTo>
                    <a:pt x="1826" y="335"/>
                  </a:lnTo>
                  <a:lnTo>
                    <a:pt x="1829" y="333"/>
                  </a:lnTo>
                  <a:lnTo>
                    <a:pt x="1832" y="331"/>
                  </a:lnTo>
                  <a:lnTo>
                    <a:pt x="1836" y="329"/>
                  </a:lnTo>
                  <a:lnTo>
                    <a:pt x="1839" y="327"/>
                  </a:lnTo>
                  <a:lnTo>
                    <a:pt x="1842" y="325"/>
                  </a:lnTo>
                  <a:lnTo>
                    <a:pt x="1845" y="323"/>
                  </a:lnTo>
                  <a:lnTo>
                    <a:pt x="1849" y="321"/>
                  </a:lnTo>
                  <a:lnTo>
                    <a:pt x="1852" y="319"/>
                  </a:lnTo>
                  <a:lnTo>
                    <a:pt x="1855" y="317"/>
                  </a:lnTo>
                  <a:lnTo>
                    <a:pt x="1858" y="315"/>
                  </a:lnTo>
                  <a:lnTo>
                    <a:pt x="1862" y="313"/>
                  </a:lnTo>
                  <a:lnTo>
                    <a:pt x="1865" y="311"/>
                  </a:lnTo>
                  <a:lnTo>
                    <a:pt x="1868" y="309"/>
                  </a:lnTo>
                  <a:lnTo>
                    <a:pt x="1871" y="308"/>
                  </a:lnTo>
                  <a:lnTo>
                    <a:pt x="1875" y="306"/>
                  </a:lnTo>
                  <a:lnTo>
                    <a:pt x="1878" y="304"/>
                  </a:lnTo>
                  <a:lnTo>
                    <a:pt x="1881" y="303"/>
                  </a:lnTo>
                  <a:lnTo>
                    <a:pt x="1885" y="301"/>
                  </a:lnTo>
                  <a:lnTo>
                    <a:pt x="1888" y="300"/>
                  </a:lnTo>
                  <a:lnTo>
                    <a:pt x="1891" y="298"/>
                  </a:lnTo>
                  <a:lnTo>
                    <a:pt x="1894" y="297"/>
                  </a:lnTo>
                  <a:lnTo>
                    <a:pt x="1898" y="296"/>
                  </a:lnTo>
                  <a:lnTo>
                    <a:pt x="1901" y="294"/>
                  </a:lnTo>
                  <a:lnTo>
                    <a:pt x="1904" y="293"/>
                  </a:lnTo>
                  <a:lnTo>
                    <a:pt x="1907" y="292"/>
                  </a:lnTo>
                  <a:lnTo>
                    <a:pt x="1911" y="290"/>
                  </a:lnTo>
                  <a:lnTo>
                    <a:pt x="1914" y="289"/>
                  </a:lnTo>
                  <a:lnTo>
                    <a:pt x="1917" y="288"/>
                  </a:lnTo>
                  <a:lnTo>
                    <a:pt x="1920" y="287"/>
                  </a:lnTo>
                  <a:lnTo>
                    <a:pt x="1924" y="286"/>
                  </a:lnTo>
                  <a:lnTo>
                    <a:pt x="1927" y="285"/>
                  </a:lnTo>
                  <a:lnTo>
                    <a:pt x="1930" y="283"/>
                  </a:lnTo>
                  <a:lnTo>
                    <a:pt x="1933" y="282"/>
                  </a:lnTo>
                  <a:lnTo>
                    <a:pt x="1937" y="281"/>
                  </a:lnTo>
                  <a:lnTo>
                    <a:pt x="1940" y="280"/>
                  </a:lnTo>
                  <a:lnTo>
                    <a:pt x="1943" y="279"/>
                  </a:lnTo>
                  <a:lnTo>
                    <a:pt x="1946" y="278"/>
                  </a:lnTo>
                  <a:lnTo>
                    <a:pt x="1950" y="278"/>
                  </a:lnTo>
                  <a:lnTo>
                    <a:pt x="1953" y="277"/>
                  </a:lnTo>
                  <a:lnTo>
                    <a:pt x="1956" y="276"/>
                  </a:lnTo>
                  <a:lnTo>
                    <a:pt x="1960" y="275"/>
                  </a:lnTo>
                  <a:lnTo>
                    <a:pt x="1963" y="274"/>
                  </a:lnTo>
                  <a:lnTo>
                    <a:pt x="1966" y="274"/>
                  </a:lnTo>
                  <a:lnTo>
                    <a:pt x="1969" y="273"/>
                  </a:lnTo>
                  <a:lnTo>
                    <a:pt x="1973" y="273"/>
                  </a:lnTo>
                  <a:lnTo>
                    <a:pt x="1976" y="272"/>
                  </a:lnTo>
                  <a:lnTo>
                    <a:pt x="1979" y="271"/>
                  </a:lnTo>
                  <a:lnTo>
                    <a:pt x="1982" y="271"/>
                  </a:lnTo>
                  <a:lnTo>
                    <a:pt x="1986" y="270"/>
                  </a:lnTo>
                  <a:lnTo>
                    <a:pt x="1989" y="270"/>
                  </a:lnTo>
                  <a:lnTo>
                    <a:pt x="1992" y="269"/>
                  </a:lnTo>
                  <a:lnTo>
                    <a:pt x="1995" y="269"/>
                  </a:lnTo>
                  <a:lnTo>
                    <a:pt x="1999" y="269"/>
                  </a:lnTo>
                  <a:lnTo>
                    <a:pt x="2002" y="268"/>
                  </a:lnTo>
                  <a:lnTo>
                    <a:pt x="2005" y="268"/>
                  </a:lnTo>
                  <a:lnTo>
                    <a:pt x="2008" y="267"/>
                  </a:lnTo>
                  <a:lnTo>
                    <a:pt x="2012" y="267"/>
                  </a:lnTo>
                  <a:lnTo>
                    <a:pt x="2015" y="267"/>
                  </a:lnTo>
                  <a:lnTo>
                    <a:pt x="2018" y="266"/>
                  </a:lnTo>
                  <a:lnTo>
                    <a:pt x="2021" y="266"/>
                  </a:lnTo>
                  <a:lnTo>
                    <a:pt x="2025" y="266"/>
                  </a:lnTo>
                  <a:lnTo>
                    <a:pt x="2028" y="266"/>
                  </a:lnTo>
                  <a:lnTo>
                    <a:pt x="2031" y="265"/>
                  </a:lnTo>
                  <a:lnTo>
                    <a:pt x="2035" y="265"/>
                  </a:lnTo>
                  <a:lnTo>
                    <a:pt x="2038" y="265"/>
                  </a:lnTo>
                  <a:lnTo>
                    <a:pt x="2041" y="265"/>
                  </a:lnTo>
                  <a:lnTo>
                    <a:pt x="2044" y="265"/>
                  </a:lnTo>
                  <a:lnTo>
                    <a:pt x="2048" y="265"/>
                  </a:lnTo>
                  <a:lnTo>
                    <a:pt x="2051" y="265"/>
                  </a:lnTo>
                  <a:lnTo>
                    <a:pt x="2054" y="265"/>
                  </a:lnTo>
                  <a:lnTo>
                    <a:pt x="2057" y="265"/>
                  </a:lnTo>
                  <a:lnTo>
                    <a:pt x="2061" y="265"/>
                  </a:lnTo>
                  <a:lnTo>
                    <a:pt x="2064" y="265"/>
                  </a:lnTo>
                  <a:lnTo>
                    <a:pt x="2067" y="265"/>
                  </a:lnTo>
                  <a:lnTo>
                    <a:pt x="2070" y="265"/>
                  </a:lnTo>
                  <a:lnTo>
                    <a:pt x="2074" y="265"/>
                  </a:lnTo>
                  <a:lnTo>
                    <a:pt x="2077" y="265"/>
                  </a:lnTo>
                  <a:lnTo>
                    <a:pt x="2080" y="265"/>
                  </a:lnTo>
                  <a:lnTo>
                    <a:pt x="2083" y="265"/>
                  </a:lnTo>
                  <a:lnTo>
                    <a:pt x="2087" y="265"/>
                  </a:lnTo>
                  <a:lnTo>
                    <a:pt x="2090" y="265"/>
                  </a:lnTo>
                  <a:lnTo>
                    <a:pt x="2093" y="265"/>
                  </a:lnTo>
                  <a:lnTo>
                    <a:pt x="2096" y="265"/>
                  </a:lnTo>
                  <a:lnTo>
                    <a:pt x="2100" y="265"/>
                  </a:lnTo>
                  <a:lnTo>
                    <a:pt x="2103" y="265"/>
                  </a:lnTo>
                  <a:lnTo>
                    <a:pt x="2106" y="266"/>
                  </a:lnTo>
                  <a:lnTo>
                    <a:pt x="2110" y="266"/>
                  </a:lnTo>
                  <a:lnTo>
                    <a:pt x="2113" y="266"/>
                  </a:lnTo>
                  <a:lnTo>
                    <a:pt x="2116" y="266"/>
                  </a:lnTo>
                  <a:lnTo>
                    <a:pt x="2119" y="266"/>
                  </a:lnTo>
                  <a:lnTo>
                    <a:pt x="2123" y="266"/>
                  </a:lnTo>
                  <a:lnTo>
                    <a:pt x="2126" y="267"/>
                  </a:lnTo>
                  <a:lnTo>
                    <a:pt x="2129" y="267"/>
                  </a:lnTo>
                  <a:lnTo>
                    <a:pt x="2132" y="267"/>
                  </a:lnTo>
                  <a:lnTo>
                    <a:pt x="2136" y="267"/>
                  </a:lnTo>
                  <a:lnTo>
                    <a:pt x="2139" y="267"/>
                  </a:lnTo>
                  <a:lnTo>
                    <a:pt x="2142" y="268"/>
                  </a:lnTo>
                  <a:lnTo>
                    <a:pt x="2145" y="268"/>
                  </a:lnTo>
                  <a:lnTo>
                    <a:pt x="2149" y="268"/>
                  </a:lnTo>
                  <a:lnTo>
                    <a:pt x="2152" y="268"/>
                  </a:lnTo>
                  <a:lnTo>
                    <a:pt x="2155" y="269"/>
                  </a:lnTo>
                  <a:lnTo>
                    <a:pt x="2158" y="269"/>
                  </a:lnTo>
                  <a:lnTo>
                    <a:pt x="2162" y="269"/>
                  </a:lnTo>
                  <a:lnTo>
                    <a:pt x="2165" y="269"/>
                  </a:lnTo>
                  <a:lnTo>
                    <a:pt x="2168" y="270"/>
                  </a:lnTo>
                  <a:lnTo>
                    <a:pt x="2171" y="270"/>
                  </a:lnTo>
                  <a:lnTo>
                    <a:pt x="2175" y="270"/>
                  </a:lnTo>
                  <a:lnTo>
                    <a:pt x="2178" y="270"/>
                  </a:lnTo>
                  <a:lnTo>
                    <a:pt x="2181" y="271"/>
                  </a:lnTo>
                  <a:lnTo>
                    <a:pt x="2185" y="271"/>
                  </a:lnTo>
                  <a:lnTo>
                    <a:pt x="2188" y="271"/>
                  </a:lnTo>
                  <a:lnTo>
                    <a:pt x="2191" y="272"/>
                  </a:lnTo>
                  <a:lnTo>
                    <a:pt x="2194" y="272"/>
                  </a:lnTo>
                  <a:lnTo>
                    <a:pt x="2198" y="272"/>
                  </a:lnTo>
                  <a:lnTo>
                    <a:pt x="2201" y="272"/>
                  </a:lnTo>
                  <a:lnTo>
                    <a:pt x="2204" y="273"/>
                  </a:lnTo>
                  <a:lnTo>
                    <a:pt x="2207" y="273"/>
                  </a:lnTo>
                  <a:lnTo>
                    <a:pt x="2211" y="273"/>
                  </a:lnTo>
                  <a:lnTo>
                    <a:pt x="2214" y="273"/>
                  </a:lnTo>
                  <a:lnTo>
                    <a:pt x="2217" y="274"/>
                  </a:lnTo>
                  <a:lnTo>
                    <a:pt x="2220" y="274"/>
                  </a:lnTo>
                  <a:lnTo>
                    <a:pt x="2224" y="274"/>
                  </a:lnTo>
                  <a:lnTo>
                    <a:pt x="2227" y="274"/>
                  </a:lnTo>
                  <a:lnTo>
                    <a:pt x="2230" y="275"/>
                  </a:lnTo>
                  <a:lnTo>
                    <a:pt x="2233" y="275"/>
                  </a:lnTo>
                  <a:lnTo>
                    <a:pt x="2237" y="275"/>
                  </a:lnTo>
                  <a:lnTo>
                    <a:pt x="2240" y="275"/>
                  </a:lnTo>
                  <a:lnTo>
                    <a:pt x="2243" y="276"/>
                  </a:lnTo>
                  <a:lnTo>
                    <a:pt x="2247" y="276"/>
                  </a:lnTo>
                  <a:lnTo>
                    <a:pt x="2250" y="276"/>
                  </a:lnTo>
                  <a:lnTo>
                    <a:pt x="2253" y="276"/>
                  </a:lnTo>
                  <a:lnTo>
                    <a:pt x="2256" y="277"/>
                  </a:lnTo>
                  <a:lnTo>
                    <a:pt x="2260" y="277"/>
                  </a:lnTo>
                  <a:lnTo>
                    <a:pt x="2263" y="277"/>
                  </a:lnTo>
                  <a:lnTo>
                    <a:pt x="2266" y="277"/>
                  </a:lnTo>
                  <a:lnTo>
                    <a:pt x="2269" y="278"/>
                  </a:lnTo>
                  <a:lnTo>
                    <a:pt x="2273" y="278"/>
                  </a:lnTo>
                  <a:lnTo>
                    <a:pt x="2276" y="278"/>
                  </a:lnTo>
                  <a:lnTo>
                    <a:pt x="2279" y="278"/>
                  </a:lnTo>
                  <a:lnTo>
                    <a:pt x="2282" y="278"/>
                  </a:lnTo>
                  <a:lnTo>
                    <a:pt x="2286" y="279"/>
                  </a:lnTo>
                  <a:lnTo>
                    <a:pt x="2289" y="279"/>
                  </a:lnTo>
                  <a:lnTo>
                    <a:pt x="2292" y="279"/>
                  </a:lnTo>
                  <a:lnTo>
                    <a:pt x="2295" y="279"/>
                  </a:lnTo>
                  <a:lnTo>
                    <a:pt x="2299" y="279"/>
                  </a:lnTo>
                  <a:lnTo>
                    <a:pt x="2302" y="279"/>
                  </a:lnTo>
                  <a:lnTo>
                    <a:pt x="2305" y="280"/>
                  </a:lnTo>
                  <a:lnTo>
                    <a:pt x="2308" y="280"/>
                  </a:lnTo>
                  <a:lnTo>
                    <a:pt x="2312" y="280"/>
                  </a:lnTo>
                  <a:lnTo>
                    <a:pt x="2315" y="280"/>
                  </a:lnTo>
                  <a:lnTo>
                    <a:pt x="2318" y="280"/>
                  </a:lnTo>
                  <a:lnTo>
                    <a:pt x="2322" y="280"/>
                  </a:lnTo>
                  <a:lnTo>
                    <a:pt x="2325" y="280"/>
                  </a:lnTo>
                  <a:lnTo>
                    <a:pt x="2328" y="280"/>
                  </a:lnTo>
                  <a:lnTo>
                    <a:pt x="2331" y="281"/>
                  </a:lnTo>
                  <a:lnTo>
                    <a:pt x="2335" y="281"/>
                  </a:lnTo>
                  <a:lnTo>
                    <a:pt x="2338" y="281"/>
                  </a:lnTo>
                  <a:lnTo>
                    <a:pt x="2341" y="281"/>
                  </a:lnTo>
                  <a:lnTo>
                    <a:pt x="2344" y="281"/>
                  </a:lnTo>
                  <a:lnTo>
                    <a:pt x="2348" y="281"/>
                  </a:lnTo>
                  <a:lnTo>
                    <a:pt x="2351" y="281"/>
                  </a:lnTo>
                  <a:lnTo>
                    <a:pt x="2354" y="281"/>
                  </a:lnTo>
                  <a:lnTo>
                    <a:pt x="2357" y="281"/>
                  </a:lnTo>
                  <a:lnTo>
                    <a:pt x="2361" y="281"/>
                  </a:lnTo>
                  <a:lnTo>
                    <a:pt x="2364" y="281"/>
                  </a:lnTo>
                  <a:lnTo>
                    <a:pt x="2367" y="281"/>
                  </a:lnTo>
                  <a:lnTo>
                    <a:pt x="2370" y="281"/>
                  </a:lnTo>
                  <a:lnTo>
                    <a:pt x="2374" y="281"/>
                  </a:lnTo>
                  <a:lnTo>
                    <a:pt x="2377" y="281"/>
                  </a:lnTo>
                  <a:lnTo>
                    <a:pt x="2380" y="281"/>
                  </a:lnTo>
                  <a:lnTo>
                    <a:pt x="2383" y="281"/>
                  </a:lnTo>
                  <a:lnTo>
                    <a:pt x="2387" y="281"/>
                  </a:lnTo>
                  <a:lnTo>
                    <a:pt x="2390" y="281"/>
                  </a:lnTo>
                  <a:lnTo>
                    <a:pt x="2393" y="281"/>
                  </a:lnTo>
                  <a:lnTo>
                    <a:pt x="2397" y="281"/>
                  </a:lnTo>
                  <a:lnTo>
                    <a:pt x="2400" y="281"/>
                  </a:lnTo>
                  <a:lnTo>
                    <a:pt x="2403" y="281"/>
                  </a:lnTo>
                  <a:lnTo>
                    <a:pt x="2406" y="280"/>
                  </a:lnTo>
                  <a:lnTo>
                    <a:pt x="2410" y="280"/>
                  </a:lnTo>
                  <a:lnTo>
                    <a:pt x="2413" y="280"/>
                  </a:lnTo>
                  <a:lnTo>
                    <a:pt x="2416" y="280"/>
                  </a:lnTo>
                  <a:lnTo>
                    <a:pt x="2419" y="280"/>
                  </a:lnTo>
                  <a:lnTo>
                    <a:pt x="2423" y="280"/>
                  </a:lnTo>
                  <a:lnTo>
                    <a:pt x="2426" y="280"/>
                  </a:lnTo>
                  <a:lnTo>
                    <a:pt x="2429" y="279"/>
                  </a:lnTo>
                  <a:lnTo>
                    <a:pt x="2432" y="279"/>
                  </a:lnTo>
                  <a:lnTo>
                    <a:pt x="2436" y="279"/>
                  </a:lnTo>
                  <a:lnTo>
                    <a:pt x="2439" y="279"/>
                  </a:lnTo>
                  <a:lnTo>
                    <a:pt x="2442" y="279"/>
                  </a:lnTo>
                  <a:lnTo>
                    <a:pt x="2445" y="278"/>
                  </a:lnTo>
                  <a:lnTo>
                    <a:pt x="2449" y="278"/>
                  </a:lnTo>
                  <a:lnTo>
                    <a:pt x="2452" y="278"/>
                  </a:lnTo>
                  <a:lnTo>
                    <a:pt x="2455" y="277"/>
                  </a:lnTo>
                  <a:lnTo>
                    <a:pt x="2458" y="277"/>
                  </a:lnTo>
                  <a:lnTo>
                    <a:pt x="2462" y="277"/>
                  </a:lnTo>
                  <a:lnTo>
                    <a:pt x="2465" y="276"/>
                  </a:lnTo>
                  <a:lnTo>
                    <a:pt x="2468" y="276"/>
                  </a:lnTo>
                  <a:lnTo>
                    <a:pt x="2472" y="276"/>
                  </a:lnTo>
                  <a:lnTo>
                    <a:pt x="2475" y="275"/>
                  </a:lnTo>
                  <a:lnTo>
                    <a:pt x="2478" y="275"/>
                  </a:lnTo>
                  <a:lnTo>
                    <a:pt x="2481" y="274"/>
                  </a:lnTo>
                  <a:lnTo>
                    <a:pt x="2485" y="274"/>
                  </a:lnTo>
                  <a:lnTo>
                    <a:pt x="2488" y="273"/>
                  </a:lnTo>
                  <a:lnTo>
                    <a:pt x="2491" y="273"/>
                  </a:lnTo>
                  <a:lnTo>
                    <a:pt x="2494" y="273"/>
                  </a:lnTo>
                  <a:lnTo>
                    <a:pt x="2498" y="272"/>
                  </a:lnTo>
                  <a:lnTo>
                    <a:pt x="2501" y="272"/>
                  </a:lnTo>
                  <a:lnTo>
                    <a:pt x="2504" y="271"/>
                  </a:lnTo>
                  <a:lnTo>
                    <a:pt x="2507" y="271"/>
                  </a:lnTo>
                  <a:lnTo>
                    <a:pt x="2511" y="270"/>
                  </a:lnTo>
                  <a:lnTo>
                    <a:pt x="2514" y="269"/>
                  </a:lnTo>
                  <a:lnTo>
                    <a:pt x="2517" y="269"/>
                  </a:lnTo>
                  <a:lnTo>
                    <a:pt x="2520" y="268"/>
                  </a:lnTo>
                  <a:lnTo>
                    <a:pt x="2524" y="268"/>
                  </a:lnTo>
                  <a:lnTo>
                    <a:pt x="2527" y="267"/>
                  </a:lnTo>
                  <a:lnTo>
                    <a:pt x="2530" y="267"/>
                  </a:lnTo>
                  <a:lnTo>
                    <a:pt x="2533" y="266"/>
                  </a:lnTo>
                  <a:lnTo>
                    <a:pt x="2537" y="265"/>
                  </a:lnTo>
                  <a:lnTo>
                    <a:pt x="2540" y="264"/>
                  </a:lnTo>
                  <a:lnTo>
                    <a:pt x="2543" y="264"/>
                  </a:lnTo>
                  <a:lnTo>
                    <a:pt x="2547" y="263"/>
                  </a:lnTo>
                  <a:lnTo>
                    <a:pt x="2550" y="262"/>
                  </a:lnTo>
                  <a:lnTo>
                    <a:pt x="2553" y="261"/>
                  </a:lnTo>
                  <a:lnTo>
                    <a:pt x="2556" y="261"/>
                  </a:lnTo>
                  <a:lnTo>
                    <a:pt x="2560" y="260"/>
                  </a:lnTo>
                  <a:lnTo>
                    <a:pt x="2563" y="259"/>
                  </a:lnTo>
                  <a:lnTo>
                    <a:pt x="2566" y="258"/>
                  </a:lnTo>
                  <a:lnTo>
                    <a:pt x="2569" y="257"/>
                  </a:lnTo>
                  <a:lnTo>
                    <a:pt x="2573" y="256"/>
                  </a:lnTo>
                  <a:lnTo>
                    <a:pt x="2576" y="255"/>
                  </a:lnTo>
                  <a:lnTo>
                    <a:pt x="2579" y="255"/>
                  </a:lnTo>
                  <a:lnTo>
                    <a:pt x="2582" y="254"/>
                  </a:lnTo>
                  <a:lnTo>
                    <a:pt x="2586" y="253"/>
                  </a:lnTo>
                  <a:lnTo>
                    <a:pt x="2589" y="252"/>
                  </a:lnTo>
                  <a:lnTo>
                    <a:pt x="2592" y="251"/>
                  </a:lnTo>
                  <a:lnTo>
                    <a:pt x="2595" y="250"/>
                  </a:lnTo>
                  <a:lnTo>
                    <a:pt x="2599" y="249"/>
                  </a:lnTo>
                  <a:lnTo>
                    <a:pt x="2602" y="248"/>
                  </a:lnTo>
                  <a:lnTo>
                    <a:pt x="2605" y="247"/>
                  </a:lnTo>
                  <a:lnTo>
                    <a:pt x="2609" y="246"/>
                  </a:lnTo>
                  <a:lnTo>
                    <a:pt x="2612" y="245"/>
                  </a:lnTo>
                  <a:lnTo>
                    <a:pt x="2615" y="244"/>
                  </a:lnTo>
                  <a:lnTo>
                    <a:pt x="2618" y="243"/>
                  </a:lnTo>
                  <a:lnTo>
                    <a:pt x="2622" y="242"/>
                  </a:lnTo>
                  <a:lnTo>
                    <a:pt x="2625" y="240"/>
                  </a:lnTo>
                  <a:lnTo>
                    <a:pt x="2628" y="239"/>
                  </a:lnTo>
                  <a:lnTo>
                    <a:pt x="2631" y="238"/>
                  </a:lnTo>
                  <a:lnTo>
                    <a:pt x="2635" y="237"/>
                  </a:lnTo>
                  <a:lnTo>
                    <a:pt x="2638" y="236"/>
                  </a:lnTo>
                  <a:lnTo>
                    <a:pt x="2641" y="234"/>
                  </a:lnTo>
                  <a:lnTo>
                    <a:pt x="2644" y="233"/>
                  </a:lnTo>
                  <a:lnTo>
                    <a:pt x="2648" y="232"/>
                  </a:lnTo>
                  <a:lnTo>
                    <a:pt x="2651" y="231"/>
                  </a:lnTo>
                  <a:lnTo>
                    <a:pt x="2654" y="229"/>
                  </a:lnTo>
                  <a:lnTo>
                    <a:pt x="2657" y="228"/>
                  </a:lnTo>
                  <a:lnTo>
                    <a:pt x="2661" y="227"/>
                  </a:lnTo>
                  <a:lnTo>
                    <a:pt x="2664" y="225"/>
                  </a:lnTo>
                  <a:lnTo>
                    <a:pt x="2667" y="224"/>
                  </a:lnTo>
                  <a:lnTo>
                    <a:pt x="2670" y="223"/>
                  </a:lnTo>
                  <a:lnTo>
                    <a:pt x="2674" y="221"/>
                  </a:lnTo>
                  <a:lnTo>
                    <a:pt x="2677" y="220"/>
                  </a:lnTo>
                  <a:lnTo>
                    <a:pt x="2680" y="219"/>
                  </a:lnTo>
                  <a:lnTo>
                    <a:pt x="2684" y="217"/>
                  </a:lnTo>
                  <a:lnTo>
                    <a:pt x="2687" y="216"/>
                  </a:lnTo>
                  <a:lnTo>
                    <a:pt x="2690" y="215"/>
                  </a:lnTo>
                  <a:lnTo>
                    <a:pt x="2693" y="213"/>
                  </a:lnTo>
                  <a:lnTo>
                    <a:pt x="2697" y="212"/>
                  </a:lnTo>
                  <a:lnTo>
                    <a:pt x="2700" y="210"/>
                  </a:lnTo>
                  <a:lnTo>
                    <a:pt x="2703" y="209"/>
                  </a:lnTo>
                  <a:lnTo>
                    <a:pt x="2706" y="207"/>
                  </a:lnTo>
                  <a:lnTo>
                    <a:pt x="2710" y="205"/>
                  </a:lnTo>
                  <a:lnTo>
                    <a:pt x="2713" y="204"/>
                  </a:lnTo>
                  <a:lnTo>
                    <a:pt x="2716" y="202"/>
                  </a:lnTo>
                  <a:lnTo>
                    <a:pt x="2719" y="201"/>
                  </a:lnTo>
                  <a:lnTo>
                    <a:pt x="2723" y="199"/>
                  </a:lnTo>
                  <a:lnTo>
                    <a:pt x="2726" y="198"/>
                  </a:lnTo>
                  <a:lnTo>
                    <a:pt x="2729" y="196"/>
                  </a:lnTo>
                  <a:lnTo>
                    <a:pt x="2732" y="194"/>
                  </a:lnTo>
                  <a:lnTo>
                    <a:pt x="2736" y="193"/>
                  </a:lnTo>
                  <a:lnTo>
                    <a:pt x="2739" y="191"/>
                  </a:lnTo>
                  <a:lnTo>
                    <a:pt x="2742" y="190"/>
                  </a:lnTo>
                  <a:lnTo>
                    <a:pt x="2745" y="188"/>
                  </a:lnTo>
                  <a:lnTo>
                    <a:pt x="2749" y="186"/>
                  </a:lnTo>
                  <a:lnTo>
                    <a:pt x="2752" y="185"/>
                  </a:lnTo>
                  <a:lnTo>
                    <a:pt x="2755" y="183"/>
                  </a:lnTo>
                  <a:lnTo>
                    <a:pt x="2759" y="181"/>
                  </a:lnTo>
                  <a:lnTo>
                    <a:pt x="2762" y="180"/>
                  </a:lnTo>
                  <a:lnTo>
                    <a:pt x="2765" y="178"/>
                  </a:lnTo>
                  <a:lnTo>
                    <a:pt x="2768" y="176"/>
                  </a:lnTo>
                  <a:lnTo>
                    <a:pt x="2772" y="174"/>
                  </a:lnTo>
                  <a:lnTo>
                    <a:pt x="2775" y="173"/>
                  </a:lnTo>
                  <a:lnTo>
                    <a:pt x="2778" y="171"/>
                  </a:lnTo>
                  <a:lnTo>
                    <a:pt x="2781" y="169"/>
                  </a:lnTo>
                  <a:lnTo>
                    <a:pt x="2785" y="168"/>
                  </a:lnTo>
                  <a:lnTo>
                    <a:pt x="2788" y="166"/>
                  </a:lnTo>
                  <a:lnTo>
                    <a:pt x="2791" y="164"/>
                  </a:lnTo>
                  <a:lnTo>
                    <a:pt x="2794" y="162"/>
                  </a:lnTo>
                  <a:lnTo>
                    <a:pt x="2798" y="161"/>
                  </a:lnTo>
                  <a:lnTo>
                    <a:pt x="2801" y="159"/>
                  </a:lnTo>
                  <a:lnTo>
                    <a:pt x="2804" y="157"/>
                  </a:lnTo>
                  <a:lnTo>
                    <a:pt x="2807" y="155"/>
                  </a:lnTo>
                  <a:lnTo>
                    <a:pt x="2811" y="153"/>
                  </a:lnTo>
                  <a:lnTo>
                    <a:pt x="2814" y="152"/>
                  </a:lnTo>
                  <a:lnTo>
                    <a:pt x="2817" y="150"/>
                  </a:lnTo>
                  <a:lnTo>
                    <a:pt x="2820" y="148"/>
                  </a:lnTo>
                  <a:lnTo>
                    <a:pt x="2824" y="146"/>
                  </a:lnTo>
                  <a:lnTo>
                    <a:pt x="2827" y="145"/>
                  </a:lnTo>
                  <a:lnTo>
                    <a:pt x="2830" y="143"/>
                  </a:lnTo>
                  <a:lnTo>
                    <a:pt x="2834" y="141"/>
                  </a:lnTo>
                  <a:lnTo>
                    <a:pt x="2837" y="139"/>
                  </a:lnTo>
                  <a:lnTo>
                    <a:pt x="2840" y="137"/>
                  </a:lnTo>
                  <a:lnTo>
                    <a:pt x="2843" y="136"/>
                  </a:lnTo>
                  <a:lnTo>
                    <a:pt x="2847" y="134"/>
                  </a:lnTo>
                  <a:lnTo>
                    <a:pt x="2850" y="132"/>
                  </a:lnTo>
                  <a:lnTo>
                    <a:pt x="2853" y="130"/>
                  </a:lnTo>
                  <a:lnTo>
                    <a:pt x="2856" y="129"/>
                  </a:lnTo>
                  <a:lnTo>
                    <a:pt x="2860" y="127"/>
                  </a:lnTo>
                  <a:lnTo>
                    <a:pt x="2863" y="125"/>
                  </a:lnTo>
                  <a:lnTo>
                    <a:pt x="2866" y="123"/>
                  </a:lnTo>
                  <a:lnTo>
                    <a:pt x="2869" y="122"/>
                  </a:lnTo>
                  <a:lnTo>
                    <a:pt x="2873" y="120"/>
                  </a:lnTo>
                  <a:lnTo>
                    <a:pt x="2876" y="118"/>
                  </a:lnTo>
                  <a:lnTo>
                    <a:pt x="2879" y="117"/>
                  </a:lnTo>
                  <a:lnTo>
                    <a:pt x="2882" y="115"/>
                  </a:lnTo>
                  <a:lnTo>
                    <a:pt x="2886" y="113"/>
                  </a:lnTo>
                  <a:lnTo>
                    <a:pt x="2889" y="111"/>
                  </a:lnTo>
                  <a:lnTo>
                    <a:pt x="2892" y="110"/>
                  </a:lnTo>
                  <a:lnTo>
                    <a:pt x="2895" y="108"/>
                  </a:lnTo>
                  <a:lnTo>
                    <a:pt x="2899" y="106"/>
                  </a:lnTo>
                  <a:lnTo>
                    <a:pt x="2902" y="105"/>
                  </a:lnTo>
                  <a:lnTo>
                    <a:pt x="2905" y="103"/>
                  </a:lnTo>
                  <a:lnTo>
                    <a:pt x="2909" y="101"/>
                  </a:lnTo>
                  <a:lnTo>
                    <a:pt x="2912" y="100"/>
                  </a:lnTo>
                  <a:lnTo>
                    <a:pt x="2915" y="98"/>
                  </a:lnTo>
                  <a:lnTo>
                    <a:pt x="2918" y="96"/>
                  </a:lnTo>
                  <a:lnTo>
                    <a:pt x="2922" y="95"/>
                  </a:lnTo>
                  <a:lnTo>
                    <a:pt x="2925" y="93"/>
                  </a:lnTo>
                  <a:lnTo>
                    <a:pt x="2928" y="92"/>
                  </a:lnTo>
                  <a:lnTo>
                    <a:pt x="2931" y="90"/>
                  </a:lnTo>
                  <a:lnTo>
                    <a:pt x="2935" y="89"/>
                  </a:lnTo>
                  <a:lnTo>
                    <a:pt x="2938" y="87"/>
                  </a:lnTo>
                  <a:lnTo>
                    <a:pt x="2941" y="86"/>
                  </a:lnTo>
                  <a:lnTo>
                    <a:pt x="2944" y="84"/>
                  </a:lnTo>
                  <a:lnTo>
                    <a:pt x="2948" y="83"/>
                  </a:lnTo>
                  <a:lnTo>
                    <a:pt x="2951" y="81"/>
                  </a:lnTo>
                  <a:lnTo>
                    <a:pt x="2954" y="80"/>
                  </a:lnTo>
                  <a:lnTo>
                    <a:pt x="2957" y="78"/>
                  </a:lnTo>
                  <a:lnTo>
                    <a:pt x="2961" y="77"/>
                  </a:lnTo>
                  <a:lnTo>
                    <a:pt x="2964" y="75"/>
                  </a:lnTo>
                  <a:lnTo>
                    <a:pt x="2967" y="74"/>
                  </a:lnTo>
                  <a:lnTo>
                    <a:pt x="2971" y="73"/>
                  </a:lnTo>
                  <a:lnTo>
                    <a:pt x="2974" y="71"/>
                  </a:lnTo>
                  <a:lnTo>
                    <a:pt x="2977" y="70"/>
                  </a:lnTo>
                  <a:lnTo>
                    <a:pt x="2980" y="69"/>
                  </a:lnTo>
                  <a:lnTo>
                    <a:pt x="2984" y="67"/>
                  </a:lnTo>
                  <a:lnTo>
                    <a:pt x="2987" y="66"/>
                  </a:lnTo>
                  <a:lnTo>
                    <a:pt x="2990" y="65"/>
                  </a:lnTo>
                  <a:lnTo>
                    <a:pt x="2993" y="64"/>
                  </a:lnTo>
                  <a:lnTo>
                    <a:pt x="2997" y="62"/>
                  </a:lnTo>
                  <a:lnTo>
                    <a:pt x="3000" y="61"/>
                  </a:lnTo>
                  <a:lnTo>
                    <a:pt x="3003" y="60"/>
                  </a:lnTo>
                  <a:lnTo>
                    <a:pt x="3006" y="59"/>
                  </a:lnTo>
                  <a:lnTo>
                    <a:pt x="3010" y="57"/>
                  </a:lnTo>
                  <a:lnTo>
                    <a:pt x="3013" y="56"/>
                  </a:lnTo>
                  <a:lnTo>
                    <a:pt x="3016" y="55"/>
                  </a:lnTo>
                  <a:lnTo>
                    <a:pt x="3019" y="54"/>
                  </a:lnTo>
                  <a:lnTo>
                    <a:pt x="3023" y="53"/>
                  </a:lnTo>
                  <a:lnTo>
                    <a:pt x="3026" y="52"/>
                  </a:lnTo>
                  <a:lnTo>
                    <a:pt x="3029" y="51"/>
                  </a:lnTo>
                  <a:lnTo>
                    <a:pt x="3032" y="50"/>
                  </a:lnTo>
                  <a:lnTo>
                    <a:pt x="3036" y="49"/>
                  </a:lnTo>
                  <a:lnTo>
                    <a:pt x="3039" y="48"/>
                  </a:lnTo>
                  <a:lnTo>
                    <a:pt x="3042" y="47"/>
                  </a:lnTo>
                  <a:lnTo>
                    <a:pt x="3046" y="46"/>
                  </a:lnTo>
                  <a:lnTo>
                    <a:pt x="3049" y="45"/>
                  </a:lnTo>
                  <a:lnTo>
                    <a:pt x="3052" y="44"/>
                  </a:lnTo>
                  <a:lnTo>
                    <a:pt x="3055" y="44"/>
                  </a:lnTo>
                  <a:lnTo>
                    <a:pt x="3059" y="43"/>
                  </a:lnTo>
                  <a:lnTo>
                    <a:pt x="3062" y="42"/>
                  </a:lnTo>
                  <a:lnTo>
                    <a:pt x="3065" y="41"/>
                  </a:lnTo>
                  <a:lnTo>
                    <a:pt x="3068" y="40"/>
                  </a:lnTo>
                  <a:lnTo>
                    <a:pt x="3072" y="39"/>
                  </a:lnTo>
                  <a:lnTo>
                    <a:pt x="3075" y="39"/>
                  </a:lnTo>
                  <a:lnTo>
                    <a:pt x="3078" y="38"/>
                  </a:lnTo>
                  <a:lnTo>
                    <a:pt x="3081" y="37"/>
                  </a:lnTo>
                  <a:lnTo>
                    <a:pt x="3085" y="36"/>
                  </a:lnTo>
                  <a:lnTo>
                    <a:pt x="3088" y="36"/>
                  </a:lnTo>
                  <a:lnTo>
                    <a:pt x="3091" y="35"/>
                  </a:lnTo>
                  <a:lnTo>
                    <a:pt x="3094" y="34"/>
                  </a:lnTo>
                  <a:lnTo>
                    <a:pt x="3098" y="34"/>
                  </a:lnTo>
                  <a:lnTo>
                    <a:pt x="3101" y="33"/>
                  </a:lnTo>
                  <a:lnTo>
                    <a:pt x="3104" y="33"/>
                  </a:lnTo>
                  <a:lnTo>
                    <a:pt x="3107" y="32"/>
                  </a:lnTo>
                  <a:lnTo>
                    <a:pt x="3111" y="31"/>
                  </a:lnTo>
                  <a:lnTo>
                    <a:pt x="3114" y="31"/>
                  </a:lnTo>
                  <a:lnTo>
                    <a:pt x="3117" y="30"/>
                  </a:lnTo>
                  <a:lnTo>
                    <a:pt x="3121" y="30"/>
                  </a:lnTo>
                  <a:lnTo>
                    <a:pt x="3124" y="30"/>
                  </a:lnTo>
                  <a:lnTo>
                    <a:pt x="3127" y="29"/>
                  </a:lnTo>
                  <a:lnTo>
                    <a:pt x="3130" y="29"/>
                  </a:lnTo>
                  <a:lnTo>
                    <a:pt x="3134" y="28"/>
                  </a:lnTo>
                  <a:lnTo>
                    <a:pt x="3137" y="28"/>
                  </a:lnTo>
                  <a:lnTo>
                    <a:pt x="3140" y="27"/>
                  </a:lnTo>
                  <a:lnTo>
                    <a:pt x="3143" y="27"/>
                  </a:lnTo>
                  <a:lnTo>
                    <a:pt x="3147" y="27"/>
                  </a:lnTo>
                  <a:lnTo>
                    <a:pt x="3150" y="26"/>
                  </a:lnTo>
                  <a:lnTo>
                    <a:pt x="3153" y="26"/>
                  </a:lnTo>
                  <a:lnTo>
                    <a:pt x="3156" y="26"/>
                  </a:lnTo>
                  <a:lnTo>
                    <a:pt x="3160" y="25"/>
                  </a:lnTo>
                  <a:lnTo>
                    <a:pt x="3163" y="25"/>
                  </a:lnTo>
                  <a:lnTo>
                    <a:pt x="3166" y="25"/>
                  </a:lnTo>
                  <a:lnTo>
                    <a:pt x="3169" y="24"/>
                  </a:lnTo>
                  <a:lnTo>
                    <a:pt x="3173" y="24"/>
                  </a:lnTo>
                  <a:lnTo>
                    <a:pt x="3176" y="24"/>
                  </a:lnTo>
                  <a:lnTo>
                    <a:pt x="3179" y="24"/>
                  </a:lnTo>
                  <a:lnTo>
                    <a:pt x="3182" y="23"/>
                  </a:lnTo>
                  <a:lnTo>
                    <a:pt x="3186" y="23"/>
                  </a:lnTo>
                  <a:lnTo>
                    <a:pt x="3189" y="23"/>
                  </a:lnTo>
                  <a:lnTo>
                    <a:pt x="3192" y="23"/>
                  </a:lnTo>
                  <a:lnTo>
                    <a:pt x="3196" y="23"/>
                  </a:lnTo>
                  <a:lnTo>
                    <a:pt x="3199" y="23"/>
                  </a:lnTo>
                  <a:lnTo>
                    <a:pt x="3202" y="22"/>
                  </a:lnTo>
                  <a:lnTo>
                    <a:pt x="3205" y="22"/>
                  </a:lnTo>
                  <a:lnTo>
                    <a:pt x="3209" y="22"/>
                  </a:lnTo>
                  <a:lnTo>
                    <a:pt x="3212" y="22"/>
                  </a:lnTo>
                  <a:lnTo>
                    <a:pt x="3215" y="22"/>
                  </a:lnTo>
                  <a:lnTo>
                    <a:pt x="3218" y="22"/>
                  </a:lnTo>
                  <a:lnTo>
                    <a:pt x="3222" y="22"/>
                  </a:lnTo>
                  <a:lnTo>
                    <a:pt x="3225" y="22"/>
                  </a:lnTo>
                  <a:lnTo>
                    <a:pt x="3228" y="22"/>
                  </a:lnTo>
                  <a:lnTo>
                    <a:pt x="3231" y="22"/>
                  </a:lnTo>
                  <a:lnTo>
                    <a:pt x="3235" y="21"/>
                  </a:lnTo>
                  <a:lnTo>
                    <a:pt x="3238" y="21"/>
                  </a:lnTo>
                  <a:lnTo>
                    <a:pt x="3241" y="21"/>
                  </a:lnTo>
                  <a:lnTo>
                    <a:pt x="3244" y="21"/>
                  </a:lnTo>
                  <a:lnTo>
                    <a:pt x="3248" y="21"/>
                  </a:lnTo>
                  <a:lnTo>
                    <a:pt x="3251" y="21"/>
                  </a:lnTo>
                  <a:lnTo>
                    <a:pt x="3254" y="21"/>
                  </a:lnTo>
                  <a:lnTo>
                    <a:pt x="3257" y="21"/>
                  </a:lnTo>
                  <a:lnTo>
                    <a:pt x="3261" y="21"/>
                  </a:lnTo>
                  <a:lnTo>
                    <a:pt x="3264" y="21"/>
                  </a:lnTo>
                  <a:lnTo>
                    <a:pt x="3267" y="21"/>
                  </a:lnTo>
                  <a:lnTo>
                    <a:pt x="3271" y="21"/>
                  </a:lnTo>
                  <a:lnTo>
                    <a:pt x="3274" y="21"/>
                  </a:lnTo>
                  <a:lnTo>
                    <a:pt x="3277" y="21"/>
                  </a:lnTo>
                  <a:lnTo>
                    <a:pt x="3280" y="21"/>
                  </a:lnTo>
                  <a:lnTo>
                    <a:pt x="3284" y="21"/>
                  </a:lnTo>
                  <a:lnTo>
                    <a:pt x="3287" y="21"/>
                  </a:lnTo>
                  <a:lnTo>
                    <a:pt x="3290" y="21"/>
                  </a:lnTo>
                  <a:lnTo>
                    <a:pt x="3293" y="21"/>
                  </a:lnTo>
                  <a:lnTo>
                    <a:pt x="3297" y="21"/>
                  </a:lnTo>
                  <a:lnTo>
                    <a:pt x="3300" y="21"/>
                  </a:lnTo>
                  <a:lnTo>
                    <a:pt x="3303" y="22"/>
                  </a:lnTo>
                  <a:lnTo>
                    <a:pt x="3306" y="22"/>
                  </a:lnTo>
                  <a:lnTo>
                    <a:pt x="3310" y="22"/>
                  </a:lnTo>
                  <a:lnTo>
                    <a:pt x="3313" y="22"/>
                  </a:lnTo>
                  <a:lnTo>
                    <a:pt x="3316" y="22"/>
                  </a:lnTo>
                  <a:lnTo>
                    <a:pt x="3319" y="22"/>
                  </a:lnTo>
                  <a:lnTo>
                    <a:pt x="3323" y="22"/>
                  </a:lnTo>
                  <a:lnTo>
                    <a:pt x="3326" y="22"/>
                  </a:lnTo>
                  <a:lnTo>
                    <a:pt x="3329" y="22"/>
                  </a:lnTo>
                  <a:lnTo>
                    <a:pt x="3333" y="22"/>
                  </a:lnTo>
                  <a:lnTo>
                    <a:pt x="3336" y="22"/>
                  </a:lnTo>
                  <a:lnTo>
                    <a:pt x="3339" y="22"/>
                  </a:lnTo>
                  <a:lnTo>
                    <a:pt x="3342" y="22"/>
                  </a:lnTo>
                  <a:lnTo>
                    <a:pt x="3346" y="22"/>
                  </a:lnTo>
                  <a:lnTo>
                    <a:pt x="3349" y="22"/>
                  </a:lnTo>
                  <a:lnTo>
                    <a:pt x="3352" y="22"/>
                  </a:lnTo>
                  <a:lnTo>
                    <a:pt x="3355" y="22"/>
                  </a:lnTo>
                  <a:lnTo>
                    <a:pt x="3359" y="23"/>
                  </a:lnTo>
                  <a:lnTo>
                    <a:pt x="3362" y="23"/>
                  </a:lnTo>
                  <a:lnTo>
                    <a:pt x="3365" y="23"/>
                  </a:lnTo>
                  <a:lnTo>
                    <a:pt x="3368" y="23"/>
                  </a:lnTo>
                  <a:lnTo>
                    <a:pt x="3372" y="23"/>
                  </a:lnTo>
                  <a:lnTo>
                    <a:pt x="3375" y="23"/>
                  </a:lnTo>
                  <a:lnTo>
                    <a:pt x="3378" y="23"/>
                  </a:lnTo>
                  <a:lnTo>
                    <a:pt x="3381" y="23"/>
                  </a:lnTo>
                  <a:lnTo>
                    <a:pt x="3385" y="23"/>
                  </a:lnTo>
                  <a:lnTo>
                    <a:pt x="3388" y="23"/>
                  </a:lnTo>
                  <a:lnTo>
                    <a:pt x="3391" y="23"/>
                  </a:lnTo>
                  <a:lnTo>
                    <a:pt x="3394" y="23"/>
                  </a:lnTo>
                  <a:lnTo>
                    <a:pt x="3398" y="23"/>
                  </a:lnTo>
                  <a:lnTo>
                    <a:pt x="3401" y="23"/>
                  </a:lnTo>
                  <a:lnTo>
                    <a:pt x="3404" y="23"/>
                  </a:lnTo>
                  <a:lnTo>
                    <a:pt x="3408" y="24"/>
                  </a:lnTo>
                  <a:lnTo>
                    <a:pt x="3411" y="24"/>
                  </a:lnTo>
                  <a:lnTo>
                    <a:pt x="3414" y="24"/>
                  </a:lnTo>
                  <a:lnTo>
                    <a:pt x="3417" y="24"/>
                  </a:lnTo>
                  <a:lnTo>
                    <a:pt x="3421" y="24"/>
                  </a:lnTo>
                  <a:lnTo>
                    <a:pt x="3424" y="24"/>
                  </a:lnTo>
                  <a:lnTo>
                    <a:pt x="3427" y="24"/>
                  </a:lnTo>
                  <a:lnTo>
                    <a:pt x="3430" y="24"/>
                  </a:lnTo>
                  <a:lnTo>
                    <a:pt x="3434" y="24"/>
                  </a:lnTo>
                  <a:lnTo>
                    <a:pt x="3437" y="24"/>
                  </a:lnTo>
                  <a:lnTo>
                    <a:pt x="3440" y="24"/>
                  </a:lnTo>
                  <a:lnTo>
                    <a:pt x="3443" y="24"/>
                  </a:lnTo>
                  <a:lnTo>
                    <a:pt x="3447" y="24"/>
                  </a:lnTo>
                  <a:lnTo>
                    <a:pt x="3450" y="24"/>
                  </a:lnTo>
                  <a:lnTo>
                    <a:pt x="3453" y="24"/>
                  </a:lnTo>
                  <a:lnTo>
                    <a:pt x="3456" y="24"/>
                  </a:lnTo>
                  <a:lnTo>
                    <a:pt x="3460" y="25"/>
                  </a:lnTo>
                  <a:lnTo>
                    <a:pt x="3463" y="25"/>
                  </a:lnTo>
                  <a:lnTo>
                    <a:pt x="3466" y="25"/>
                  </a:lnTo>
                  <a:lnTo>
                    <a:pt x="3469" y="25"/>
                  </a:lnTo>
                  <a:lnTo>
                    <a:pt x="3473" y="25"/>
                  </a:lnTo>
                  <a:lnTo>
                    <a:pt x="3476" y="25"/>
                  </a:lnTo>
                  <a:lnTo>
                    <a:pt x="3479" y="25"/>
                  </a:lnTo>
                  <a:lnTo>
                    <a:pt x="3483" y="25"/>
                  </a:lnTo>
                  <a:lnTo>
                    <a:pt x="3486" y="25"/>
                  </a:lnTo>
                  <a:lnTo>
                    <a:pt x="3489" y="25"/>
                  </a:lnTo>
                  <a:lnTo>
                    <a:pt x="3492" y="25"/>
                  </a:lnTo>
                  <a:lnTo>
                    <a:pt x="3496" y="25"/>
                  </a:lnTo>
                  <a:lnTo>
                    <a:pt x="3499" y="25"/>
                  </a:lnTo>
                  <a:lnTo>
                    <a:pt x="3502" y="25"/>
                  </a:lnTo>
                  <a:lnTo>
                    <a:pt x="3505" y="25"/>
                  </a:lnTo>
                  <a:lnTo>
                    <a:pt x="3509" y="25"/>
                  </a:lnTo>
                  <a:lnTo>
                    <a:pt x="3512" y="25"/>
                  </a:lnTo>
                  <a:lnTo>
                    <a:pt x="3515" y="25"/>
                  </a:lnTo>
                  <a:lnTo>
                    <a:pt x="3518" y="25"/>
                  </a:lnTo>
                  <a:lnTo>
                    <a:pt x="3522" y="25"/>
                  </a:lnTo>
                  <a:lnTo>
                    <a:pt x="3525" y="25"/>
                  </a:lnTo>
                  <a:lnTo>
                    <a:pt x="3528" y="26"/>
                  </a:lnTo>
                  <a:lnTo>
                    <a:pt x="3531" y="26"/>
                  </a:lnTo>
                  <a:lnTo>
                    <a:pt x="3535" y="26"/>
                  </a:lnTo>
                  <a:lnTo>
                    <a:pt x="3538" y="26"/>
                  </a:lnTo>
                  <a:lnTo>
                    <a:pt x="3541" y="26"/>
                  </a:lnTo>
                  <a:lnTo>
                    <a:pt x="3544" y="26"/>
                  </a:lnTo>
                  <a:lnTo>
                    <a:pt x="3548" y="26"/>
                  </a:lnTo>
                  <a:lnTo>
                    <a:pt x="3551" y="26"/>
                  </a:lnTo>
                  <a:lnTo>
                    <a:pt x="3554" y="26"/>
                  </a:lnTo>
                  <a:lnTo>
                    <a:pt x="3558" y="26"/>
                  </a:lnTo>
                  <a:lnTo>
                    <a:pt x="3561" y="26"/>
                  </a:lnTo>
                  <a:lnTo>
                    <a:pt x="3564" y="26"/>
                  </a:lnTo>
                  <a:lnTo>
                    <a:pt x="3567" y="26"/>
                  </a:lnTo>
                  <a:lnTo>
                    <a:pt x="3571" y="26"/>
                  </a:lnTo>
                  <a:lnTo>
                    <a:pt x="3574" y="26"/>
                  </a:lnTo>
                  <a:lnTo>
                    <a:pt x="3577" y="26"/>
                  </a:lnTo>
                  <a:lnTo>
                    <a:pt x="3580" y="26"/>
                  </a:lnTo>
                  <a:lnTo>
                    <a:pt x="3584" y="26"/>
                  </a:lnTo>
                  <a:lnTo>
                    <a:pt x="3587" y="26"/>
                  </a:lnTo>
                  <a:lnTo>
                    <a:pt x="3590" y="26"/>
                  </a:lnTo>
                  <a:lnTo>
                    <a:pt x="3593" y="26"/>
                  </a:lnTo>
                  <a:lnTo>
                    <a:pt x="3597" y="26"/>
                  </a:lnTo>
                  <a:lnTo>
                    <a:pt x="3600" y="26"/>
                  </a:lnTo>
                  <a:lnTo>
                    <a:pt x="3603" y="26"/>
                  </a:lnTo>
                  <a:lnTo>
                    <a:pt x="3606" y="26"/>
                  </a:lnTo>
                  <a:lnTo>
                    <a:pt x="3610" y="26"/>
                  </a:lnTo>
                  <a:lnTo>
                    <a:pt x="3613" y="26"/>
                  </a:lnTo>
                  <a:lnTo>
                    <a:pt x="3616" y="26"/>
                  </a:lnTo>
                  <a:lnTo>
                    <a:pt x="3619" y="26"/>
                  </a:lnTo>
                  <a:lnTo>
                    <a:pt x="3623" y="26"/>
                  </a:lnTo>
                  <a:lnTo>
                    <a:pt x="3626" y="26"/>
                  </a:lnTo>
                  <a:lnTo>
                    <a:pt x="3629" y="26"/>
                  </a:lnTo>
                  <a:lnTo>
                    <a:pt x="3633" y="26"/>
                  </a:lnTo>
                  <a:lnTo>
                    <a:pt x="3636" y="26"/>
                  </a:lnTo>
                  <a:lnTo>
                    <a:pt x="3639" y="26"/>
                  </a:lnTo>
                  <a:lnTo>
                    <a:pt x="3642" y="26"/>
                  </a:lnTo>
                  <a:lnTo>
                    <a:pt x="3646" y="26"/>
                  </a:lnTo>
                  <a:lnTo>
                    <a:pt x="3649" y="26"/>
                  </a:lnTo>
                  <a:lnTo>
                    <a:pt x="3652" y="26"/>
                  </a:lnTo>
                  <a:lnTo>
                    <a:pt x="3655" y="26"/>
                  </a:lnTo>
                  <a:lnTo>
                    <a:pt x="3659" y="26"/>
                  </a:lnTo>
                  <a:lnTo>
                    <a:pt x="3662" y="26"/>
                  </a:lnTo>
                  <a:lnTo>
                    <a:pt x="3665" y="26"/>
                  </a:lnTo>
                  <a:lnTo>
                    <a:pt x="3668" y="26"/>
                  </a:lnTo>
                  <a:lnTo>
                    <a:pt x="3672" y="26"/>
                  </a:lnTo>
                  <a:lnTo>
                    <a:pt x="3675" y="26"/>
                  </a:lnTo>
                  <a:lnTo>
                    <a:pt x="3678" y="26"/>
                  </a:lnTo>
                  <a:lnTo>
                    <a:pt x="3681" y="26"/>
                  </a:lnTo>
                  <a:lnTo>
                    <a:pt x="3685" y="26"/>
                  </a:lnTo>
                  <a:lnTo>
                    <a:pt x="3688" y="26"/>
                  </a:lnTo>
                  <a:lnTo>
                    <a:pt x="3691" y="26"/>
                  </a:lnTo>
                  <a:lnTo>
                    <a:pt x="3695" y="26"/>
                  </a:lnTo>
                  <a:lnTo>
                    <a:pt x="3698" y="26"/>
                  </a:lnTo>
                  <a:lnTo>
                    <a:pt x="3701" y="26"/>
                  </a:lnTo>
                  <a:lnTo>
                    <a:pt x="3704" y="26"/>
                  </a:lnTo>
                  <a:lnTo>
                    <a:pt x="3708" y="26"/>
                  </a:lnTo>
                  <a:lnTo>
                    <a:pt x="3711" y="26"/>
                  </a:lnTo>
                  <a:lnTo>
                    <a:pt x="3714" y="26"/>
                  </a:lnTo>
                  <a:lnTo>
                    <a:pt x="3717" y="26"/>
                  </a:lnTo>
                  <a:lnTo>
                    <a:pt x="3721" y="26"/>
                  </a:lnTo>
                  <a:lnTo>
                    <a:pt x="3724" y="26"/>
                  </a:lnTo>
                  <a:lnTo>
                    <a:pt x="3727" y="26"/>
                  </a:lnTo>
                  <a:lnTo>
                    <a:pt x="3730" y="26"/>
                  </a:lnTo>
                  <a:lnTo>
                    <a:pt x="3734" y="26"/>
                  </a:lnTo>
                  <a:lnTo>
                    <a:pt x="3737" y="26"/>
                  </a:lnTo>
                  <a:lnTo>
                    <a:pt x="3740" y="26"/>
                  </a:lnTo>
                  <a:lnTo>
                    <a:pt x="3743" y="26"/>
                  </a:lnTo>
                  <a:lnTo>
                    <a:pt x="3747" y="26"/>
                  </a:lnTo>
                  <a:lnTo>
                    <a:pt x="3750" y="26"/>
                  </a:lnTo>
                  <a:lnTo>
                    <a:pt x="3753" y="26"/>
                  </a:lnTo>
                  <a:lnTo>
                    <a:pt x="3756" y="26"/>
                  </a:lnTo>
                  <a:lnTo>
                    <a:pt x="3760" y="26"/>
                  </a:lnTo>
                  <a:lnTo>
                    <a:pt x="3763" y="26"/>
                  </a:lnTo>
                  <a:lnTo>
                    <a:pt x="3766" y="25"/>
                  </a:lnTo>
                  <a:lnTo>
                    <a:pt x="3770" y="25"/>
                  </a:lnTo>
                  <a:lnTo>
                    <a:pt x="3773" y="25"/>
                  </a:lnTo>
                  <a:lnTo>
                    <a:pt x="3776" y="25"/>
                  </a:lnTo>
                  <a:lnTo>
                    <a:pt x="3779" y="25"/>
                  </a:lnTo>
                  <a:lnTo>
                    <a:pt x="3783" y="25"/>
                  </a:lnTo>
                  <a:lnTo>
                    <a:pt x="3786" y="25"/>
                  </a:lnTo>
                  <a:lnTo>
                    <a:pt x="3789" y="25"/>
                  </a:lnTo>
                  <a:lnTo>
                    <a:pt x="3792" y="25"/>
                  </a:lnTo>
                  <a:lnTo>
                    <a:pt x="3796" y="25"/>
                  </a:lnTo>
                  <a:lnTo>
                    <a:pt x="3799" y="25"/>
                  </a:lnTo>
                  <a:lnTo>
                    <a:pt x="3802" y="24"/>
                  </a:lnTo>
                  <a:lnTo>
                    <a:pt x="3805" y="24"/>
                  </a:lnTo>
                  <a:lnTo>
                    <a:pt x="3809" y="24"/>
                  </a:lnTo>
                  <a:lnTo>
                    <a:pt x="3812" y="24"/>
                  </a:lnTo>
                  <a:lnTo>
                    <a:pt x="3815" y="24"/>
                  </a:lnTo>
                  <a:lnTo>
                    <a:pt x="3818" y="24"/>
                  </a:lnTo>
                  <a:lnTo>
                    <a:pt x="3822" y="24"/>
                  </a:lnTo>
                  <a:lnTo>
                    <a:pt x="3825" y="24"/>
                  </a:lnTo>
                  <a:lnTo>
                    <a:pt x="3828" y="24"/>
                  </a:lnTo>
                  <a:lnTo>
                    <a:pt x="3831" y="23"/>
                  </a:lnTo>
                  <a:lnTo>
                    <a:pt x="3835" y="23"/>
                  </a:lnTo>
                  <a:lnTo>
                    <a:pt x="3838" y="23"/>
                  </a:lnTo>
                  <a:lnTo>
                    <a:pt x="3841" y="23"/>
                  </a:lnTo>
                  <a:lnTo>
                    <a:pt x="3845" y="23"/>
                  </a:lnTo>
                  <a:lnTo>
                    <a:pt x="3848" y="23"/>
                  </a:lnTo>
                  <a:lnTo>
                    <a:pt x="3851" y="22"/>
                  </a:lnTo>
                  <a:lnTo>
                    <a:pt x="3854" y="22"/>
                  </a:lnTo>
                  <a:lnTo>
                    <a:pt x="3858" y="22"/>
                  </a:lnTo>
                  <a:lnTo>
                    <a:pt x="3861" y="22"/>
                  </a:lnTo>
                  <a:lnTo>
                    <a:pt x="3864" y="22"/>
                  </a:lnTo>
                  <a:lnTo>
                    <a:pt x="3867" y="22"/>
                  </a:lnTo>
                  <a:lnTo>
                    <a:pt x="3871" y="21"/>
                  </a:lnTo>
                  <a:lnTo>
                    <a:pt x="3874" y="21"/>
                  </a:lnTo>
                  <a:lnTo>
                    <a:pt x="3877" y="21"/>
                  </a:lnTo>
                  <a:lnTo>
                    <a:pt x="3880" y="21"/>
                  </a:lnTo>
                  <a:lnTo>
                    <a:pt x="3884" y="21"/>
                  </a:lnTo>
                  <a:lnTo>
                    <a:pt x="3887" y="21"/>
                  </a:lnTo>
                  <a:lnTo>
                    <a:pt x="3890" y="20"/>
                  </a:lnTo>
                  <a:lnTo>
                    <a:pt x="3893" y="20"/>
                  </a:lnTo>
                  <a:lnTo>
                    <a:pt x="3897" y="20"/>
                  </a:lnTo>
                  <a:lnTo>
                    <a:pt x="3900" y="20"/>
                  </a:lnTo>
                  <a:lnTo>
                    <a:pt x="3903" y="20"/>
                  </a:lnTo>
                  <a:lnTo>
                    <a:pt x="3906" y="19"/>
                  </a:lnTo>
                  <a:lnTo>
                    <a:pt x="3910" y="19"/>
                  </a:lnTo>
                  <a:lnTo>
                    <a:pt x="3913" y="19"/>
                  </a:lnTo>
                  <a:lnTo>
                    <a:pt x="3916" y="19"/>
                  </a:lnTo>
                  <a:lnTo>
                    <a:pt x="3920" y="18"/>
                  </a:lnTo>
                  <a:lnTo>
                    <a:pt x="3923" y="18"/>
                  </a:lnTo>
                  <a:lnTo>
                    <a:pt x="3926" y="18"/>
                  </a:lnTo>
                  <a:lnTo>
                    <a:pt x="3929" y="18"/>
                  </a:lnTo>
                  <a:lnTo>
                    <a:pt x="3933" y="18"/>
                  </a:lnTo>
                  <a:lnTo>
                    <a:pt x="3936" y="17"/>
                  </a:lnTo>
                  <a:lnTo>
                    <a:pt x="3939" y="17"/>
                  </a:lnTo>
                  <a:lnTo>
                    <a:pt x="3942" y="17"/>
                  </a:lnTo>
                  <a:lnTo>
                    <a:pt x="3946" y="17"/>
                  </a:lnTo>
                  <a:lnTo>
                    <a:pt x="3949" y="16"/>
                  </a:lnTo>
                  <a:lnTo>
                    <a:pt x="3952" y="16"/>
                  </a:lnTo>
                  <a:lnTo>
                    <a:pt x="3955" y="16"/>
                  </a:lnTo>
                  <a:lnTo>
                    <a:pt x="3959" y="16"/>
                  </a:lnTo>
                  <a:lnTo>
                    <a:pt x="3962" y="15"/>
                  </a:lnTo>
                  <a:lnTo>
                    <a:pt x="3965" y="15"/>
                  </a:lnTo>
                  <a:lnTo>
                    <a:pt x="3968" y="15"/>
                  </a:lnTo>
                  <a:lnTo>
                    <a:pt x="3972" y="15"/>
                  </a:lnTo>
                  <a:lnTo>
                    <a:pt x="3975" y="14"/>
                  </a:lnTo>
                  <a:lnTo>
                    <a:pt x="3978" y="14"/>
                  </a:lnTo>
                  <a:lnTo>
                    <a:pt x="3981" y="14"/>
                  </a:lnTo>
                  <a:lnTo>
                    <a:pt x="3985" y="14"/>
                  </a:lnTo>
                  <a:lnTo>
                    <a:pt x="3988" y="13"/>
                  </a:lnTo>
                  <a:lnTo>
                    <a:pt x="3991" y="13"/>
                  </a:lnTo>
                  <a:lnTo>
                    <a:pt x="3995" y="13"/>
                  </a:lnTo>
                  <a:lnTo>
                    <a:pt x="3998" y="13"/>
                  </a:lnTo>
                  <a:lnTo>
                    <a:pt x="4001" y="12"/>
                  </a:lnTo>
                  <a:lnTo>
                    <a:pt x="4004" y="12"/>
                  </a:lnTo>
                  <a:lnTo>
                    <a:pt x="4008" y="12"/>
                  </a:lnTo>
                  <a:lnTo>
                    <a:pt x="4011" y="11"/>
                  </a:lnTo>
                  <a:lnTo>
                    <a:pt x="4014" y="11"/>
                  </a:lnTo>
                  <a:lnTo>
                    <a:pt x="4017" y="11"/>
                  </a:lnTo>
                  <a:lnTo>
                    <a:pt x="4021" y="11"/>
                  </a:lnTo>
                  <a:lnTo>
                    <a:pt x="4024" y="10"/>
                  </a:lnTo>
                  <a:lnTo>
                    <a:pt x="4027" y="10"/>
                  </a:lnTo>
                  <a:lnTo>
                    <a:pt x="4030" y="10"/>
                  </a:lnTo>
                  <a:lnTo>
                    <a:pt x="4034" y="10"/>
                  </a:lnTo>
                  <a:lnTo>
                    <a:pt x="4037" y="9"/>
                  </a:lnTo>
                  <a:lnTo>
                    <a:pt x="4040" y="9"/>
                  </a:lnTo>
                  <a:lnTo>
                    <a:pt x="4043" y="9"/>
                  </a:lnTo>
                  <a:lnTo>
                    <a:pt x="4047" y="9"/>
                  </a:lnTo>
                  <a:lnTo>
                    <a:pt x="4050" y="8"/>
                  </a:lnTo>
                  <a:lnTo>
                    <a:pt x="4053" y="8"/>
                  </a:lnTo>
                  <a:lnTo>
                    <a:pt x="4057" y="8"/>
                  </a:lnTo>
                  <a:lnTo>
                    <a:pt x="4060" y="8"/>
                  </a:lnTo>
                  <a:lnTo>
                    <a:pt x="4063" y="7"/>
                  </a:lnTo>
                  <a:lnTo>
                    <a:pt x="4066" y="7"/>
                  </a:lnTo>
                  <a:lnTo>
                    <a:pt x="4070" y="7"/>
                  </a:lnTo>
                  <a:lnTo>
                    <a:pt x="4073" y="7"/>
                  </a:lnTo>
                  <a:lnTo>
                    <a:pt x="4076" y="6"/>
                  </a:lnTo>
                  <a:lnTo>
                    <a:pt x="4079" y="6"/>
                  </a:lnTo>
                  <a:lnTo>
                    <a:pt x="4083" y="6"/>
                  </a:lnTo>
                  <a:lnTo>
                    <a:pt x="4086" y="6"/>
                  </a:lnTo>
                  <a:lnTo>
                    <a:pt x="4089" y="6"/>
                  </a:lnTo>
                  <a:lnTo>
                    <a:pt x="4092" y="5"/>
                  </a:lnTo>
                  <a:lnTo>
                    <a:pt x="4096" y="5"/>
                  </a:lnTo>
                  <a:lnTo>
                    <a:pt x="4099" y="5"/>
                  </a:lnTo>
                  <a:lnTo>
                    <a:pt x="4102" y="5"/>
                  </a:lnTo>
                  <a:lnTo>
                    <a:pt x="4105" y="4"/>
                  </a:lnTo>
                  <a:lnTo>
                    <a:pt x="4109" y="4"/>
                  </a:lnTo>
                  <a:lnTo>
                    <a:pt x="4112" y="4"/>
                  </a:lnTo>
                  <a:lnTo>
                    <a:pt x="4115" y="4"/>
                  </a:lnTo>
                  <a:lnTo>
                    <a:pt x="4118" y="4"/>
                  </a:lnTo>
                  <a:lnTo>
                    <a:pt x="4122" y="4"/>
                  </a:lnTo>
                  <a:lnTo>
                    <a:pt x="4125" y="3"/>
                  </a:lnTo>
                  <a:lnTo>
                    <a:pt x="4128" y="3"/>
                  </a:lnTo>
                  <a:lnTo>
                    <a:pt x="4132" y="3"/>
                  </a:lnTo>
                  <a:lnTo>
                    <a:pt x="4135" y="3"/>
                  </a:lnTo>
                  <a:lnTo>
                    <a:pt x="4138" y="3"/>
                  </a:lnTo>
                  <a:lnTo>
                    <a:pt x="4141" y="2"/>
                  </a:lnTo>
                  <a:lnTo>
                    <a:pt x="4145" y="2"/>
                  </a:lnTo>
                  <a:lnTo>
                    <a:pt x="4148" y="2"/>
                  </a:lnTo>
                  <a:lnTo>
                    <a:pt x="4151" y="2"/>
                  </a:lnTo>
                  <a:lnTo>
                    <a:pt x="4154" y="2"/>
                  </a:lnTo>
                  <a:lnTo>
                    <a:pt x="4158" y="2"/>
                  </a:lnTo>
                  <a:lnTo>
                    <a:pt x="4161" y="2"/>
                  </a:lnTo>
                  <a:lnTo>
                    <a:pt x="4164" y="1"/>
                  </a:lnTo>
                  <a:lnTo>
                    <a:pt x="4167" y="1"/>
                  </a:lnTo>
                  <a:lnTo>
                    <a:pt x="4171" y="1"/>
                  </a:lnTo>
                  <a:lnTo>
                    <a:pt x="4174" y="1"/>
                  </a:lnTo>
                  <a:lnTo>
                    <a:pt x="4177" y="1"/>
                  </a:lnTo>
                  <a:lnTo>
                    <a:pt x="4180" y="1"/>
                  </a:lnTo>
                  <a:lnTo>
                    <a:pt x="4184" y="1"/>
                  </a:lnTo>
                  <a:lnTo>
                    <a:pt x="4187" y="1"/>
                  </a:lnTo>
                  <a:lnTo>
                    <a:pt x="4190" y="1"/>
                  </a:lnTo>
                  <a:lnTo>
                    <a:pt x="4193" y="1"/>
                  </a:lnTo>
                  <a:lnTo>
                    <a:pt x="4197" y="1"/>
                  </a:lnTo>
                  <a:lnTo>
                    <a:pt x="4200" y="1"/>
                  </a:lnTo>
                  <a:lnTo>
                    <a:pt x="4203" y="1"/>
                  </a:lnTo>
                  <a:lnTo>
                    <a:pt x="4207" y="0"/>
                  </a:lnTo>
                  <a:lnTo>
                    <a:pt x="4210" y="0"/>
                  </a:lnTo>
                  <a:lnTo>
                    <a:pt x="4213" y="0"/>
                  </a:lnTo>
                  <a:lnTo>
                    <a:pt x="4216" y="0"/>
                  </a:lnTo>
                  <a:lnTo>
                    <a:pt x="4220" y="0"/>
                  </a:lnTo>
                  <a:lnTo>
                    <a:pt x="4223" y="0"/>
                  </a:lnTo>
                  <a:lnTo>
                    <a:pt x="4226" y="0"/>
                  </a:lnTo>
                  <a:lnTo>
                    <a:pt x="4229" y="0"/>
                  </a:lnTo>
                  <a:lnTo>
                    <a:pt x="4233" y="0"/>
                  </a:lnTo>
                  <a:lnTo>
                    <a:pt x="4236" y="0"/>
                  </a:lnTo>
                  <a:lnTo>
                    <a:pt x="4239" y="0"/>
                  </a:lnTo>
                  <a:lnTo>
                    <a:pt x="4242" y="0"/>
                  </a:lnTo>
                  <a:lnTo>
                    <a:pt x="4246" y="0"/>
                  </a:lnTo>
                  <a:lnTo>
                    <a:pt x="4249" y="0"/>
                  </a:lnTo>
                  <a:lnTo>
                    <a:pt x="4252" y="0"/>
                  </a:lnTo>
                  <a:lnTo>
                    <a:pt x="4255" y="0"/>
                  </a:lnTo>
                  <a:lnTo>
                    <a:pt x="4259" y="0"/>
                  </a:lnTo>
                  <a:lnTo>
                    <a:pt x="4262" y="1"/>
                  </a:lnTo>
                  <a:lnTo>
                    <a:pt x="4265" y="1"/>
                  </a:lnTo>
                  <a:lnTo>
                    <a:pt x="4268" y="1"/>
                  </a:lnTo>
                  <a:lnTo>
                    <a:pt x="4272" y="1"/>
                  </a:lnTo>
                  <a:lnTo>
                    <a:pt x="4275" y="1"/>
                  </a:lnTo>
                  <a:lnTo>
                    <a:pt x="4278" y="1"/>
                  </a:lnTo>
                  <a:lnTo>
                    <a:pt x="4282" y="1"/>
                  </a:lnTo>
                  <a:lnTo>
                    <a:pt x="4285" y="1"/>
                  </a:lnTo>
                  <a:lnTo>
                    <a:pt x="4288" y="1"/>
                  </a:lnTo>
                  <a:lnTo>
                    <a:pt x="4291" y="1"/>
                  </a:lnTo>
                  <a:lnTo>
                    <a:pt x="4295" y="1"/>
                  </a:lnTo>
                  <a:lnTo>
                    <a:pt x="4298" y="1"/>
                  </a:lnTo>
                  <a:lnTo>
                    <a:pt x="4301" y="2"/>
                  </a:lnTo>
                  <a:lnTo>
                    <a:pt x="4304" y="2"/>
                  </a:lnTo>
                  <a:lnTo>
                    <a:pt x="4308" y="2"/>
                  </a:lnTo>
                  <a:lnTo>
                    <a:pt x="4311" y="2"/>
                  </a:lnTo>
                  <a:lnTo>
                    <a:pt x="4314" y="2"/>
                  </a:lnTo>
                  <a:lnTo>
                    <a:pt x="4317" y="2"/>
                  </a:lnTo>
                  <a:lnTo>
                    <a:pt x="4321" y="2"/>
                  </a:lnTo>
                  <a:lnTo>
                    <a:pt x="4324" y="2"/>
                  </a:lnTo>
                  <a:lnTo>
                    <a:pt x="4327" y="3"/>
                  </a:lnTo>
                  <a:lnTo>
                    <a:pt x="4330" y="3"/>
                  </a:lnTo>
                  <a:lnTo>
                    <a:pt x="4334" y="3"/>
                  </a:lnTo>
                  <a:lnTo>
                    <a:pt x="4337" y="3"/>
                  </a:lnTo>
                  <a:lnTo>
                    <a:pt x="4340" y="3"/>
                  </a:lnTo>
                  <a:lnTo>
                    <a:pt x="4343" y="3"/>
                  </a:lnTo>
                  <a:lnTo>
                    <a:pt x="4347" y="4"/>
                  </a:lnTo>
                  <a:lnTo>
                    <a:pt x="4350" y="4"/>
                  </a:lnTo>
                  <a:lnTo>
                    <a:pt x="4353" y="4"/>
                  </a:lnTo>
                  <a:lnTo>
                    <a:pt x="4357" y="4"/>
                  </a:lnTo>
                  <a:lnTo>
                    <a:pt x="4360" y="4"/>
                  </a:lnTo>
                  <a:lnTo>
                    <a:pt x="4363" y="5"/>
                  </a:lnTo>
                  <a:lnTo>
                    <a:pt x="4366" y="5"/>
                  </a:lnTo>
                  <a:lnTo>
                    <a:pt x="4370" y="5"/>
                  </a:lnTo>
                  <a:lnTo>
                    <a:pt x="4373" y="5"/>
                  </a:lnTo>
                  <a:lnTo>
                    <a:pt x="4376" y="5"/>
                  </a:lnTo>
                  <a:lnTo>
                    <a:pt x="4379" y="6"/>
                  </a:lnTo>
                  <a:lnTo>
                    <a:pt x="4383" y="6"/>
                  </a:lnTo>
                  <a:lnTo>
                    <a:pt x="4386" y="6"/>
                  </a:lnTo>
                  <a:lnTo>
                    <a:pt x="4389" y="6"/>
                  </a:lnTo>
                  <a:lnTo>
                    <a:pt x="4392" y="6"/>
                  </a:lnTo>
                  <a:lnTo>
                    <a:pt x="4396" y="7"/>
                  </a:lnTo>
                  <a:lnTo>
                    <a:pt x="4399" y="7"/>
                  </a:lnTo>
                  <a:lnTo>
                    <a:pt x="4402" y="7"/>
                  </a:lnTo>
                  <a:lnTo>
                    <a:pt x="4405" y="7"/>
                  </a:lnTo>
                  <a:lnTo>
                    <a:pt x="4409" y="8"/>
                  </a:lnTo>
                  <a:lnTo>
                    <a:pt x="4412" y="8"/>
                  </a:lnTo>
                  <a:lnTo>
                    <a:pt x="4415" y="8"/>
                  </a:lnTo>
                  <a:lnTo>
                    <a:pt x="4419" y="8"/>
                  </a:lnTo>
                  <a:lnTo>
                    <a:pt x="4422" y="9"/>
                  </a:lnTo>
                  <a:lnTo>
                    <a:pt x="4425" y="9"/>
                  </a:lnTo>
                  <a:lnTo>
                    <a:pt x="4428" y="9"/>
                  </a:lnTo>
                  <a:lnTo>
                    <a:pt x="4432" y="9"/>
                  </a:lnTo>
                  <a:lnTo>
                    <a:pt x="4435" y="10"/>
                  </a:lnTo>
                  <a:lnTo>
                    <a:pt x="4438" y="10"/>
                  </a:lnTo>
                  <a:lnTo>
                    <a:pt x="4441" y="10"/>
                  </a:lnTo>
                  <a:lnTo>
                    <a:pt x="4445" y="10"/>
                  </a:lnTo>
                  <a:lnTo>
                    <a:pt x="4448" y="10"/>
                  </a:lnTo>
                  <a:lnTo>
                    <a:pt x="4451" y="11"/>
                  </a:lnTo>
                  <a:lnTo>
                    <a:pt x="4454" y="11"/>
                  </a:lnTo>
                  <a:lnTo>
                    <a:pt x="4458" y="11"/>
                  </a:lnTo>
                  <a:lnTo>
                    <a:pt x="4461" y="11"/>
                  </a:lnTo>
                  <a:lnTo>
                    <a:pt x="4464" y="12"/>
                  </a:lnTo>
                  <a:lnTo>
                    <a:pt x="4467" y="12"/>
                  </a:lnTo>
                  <a:lnTo>
                    <a:pt x="4471" y="12"/>
                  </a:lnTo>
                  <a:lnTo>
                    <a:pt x="4474" y="12"/>
                  </a:lnTo>
                  <a:lnTo>
                    <a:pt x="4477" y="13"/>
                  </a:lnTo>
                  <a:lnTo>
                    <a:pt x="4480" y="13"/>
                  </a:lnTo>
                  <a:lnTo>
                    <a:pt x="4484" y="13"/>
                  </a:lnTo>
                  <a:lnTo>
                    <a:pt x="4487" y="13"/>
                  </a:lnTo>
                  <a:lnTo>
                    <a:pt x="4490" y="14"/>
                  </a:lnTo>
                  <a:lnTo>
                    <a:pt x="4494" y="14"/>
                  </a:lnTo>
                  <a:lnTo>
                    <a:pt x="4497" y="14"/>
                  </a:lnTo>
                  <a:lnTo>
                    <a:pt x="4500" y="14"/>
                  </a:lnTo>
                  <a:lnTo>
                    <a:pt x="4503" y="15"/>
                  </a:lnTo>
                  <a:lnTo>
                    <a:pt x="4507" y="15"/>
                  </a:lnTo>
                  <a:lnTo>
                    <a:pt x="4510" y="15"/>
                  </a:lnTo>
                  <a:lnTo>
                    <a:pt x="4513" y="15"/>
                  </a:lnTo>
                  <a:lnTo>
                    <a:pt x="4516" y="16"/>
                  </a:lnTo>
                  <a:lnTo>
                    <a:pt x="4520" y="16"/>
                  </a:lnTo>
                  <a:lnTo>
                    <a:pt x="4523" y="16"/>
                  </a:lnTo>
                  <a:lnTo>
                    <a:pt x="4526" y="16"/>
                  </a:lnTo>
                  <a:lnTo>
                    <a:pt x="4529" y="17"/>
                  </a:lnTo>
                  <a:lnTo>
                    <a:pt x="4533" y="17"/>
                  </a:lnTo>
                  <a:lnTo>
                    <a:pt x="4536" y="17"/>
                  </a:lnTo>
                  <a:lnTo>
                    <a:pt x="4539" y="17"/>
                  </a:lnTo>
                  <a:lnTo>
                    <a:pt x="4542" y="18"/>
                  </a:lnTo>
                  <a:lnTo>
                    <a:pt x="4546" y="18"/>
                  </a:lnTo>
                  <a:lnTo>
                    <a:pt x="4549" y="18"/>
                  </a:lnTo>
                  <a:lnTo>
                    <a:pt x="4552" y="18"/>
                  </a:lnTo>
                  <a:lnTo>
                    <a:pt x="4555" y="19"/>
                  </a:lnTo>
                  <a:lnTo>
                    <a:pt x="4559" y="19"/>
                  </a:lnTo>
                  <a:lnTo>
                    <a:pt x="4562" y="19"/>
                  </a:lnTo>
                  <a:lnTo>
                    <a:pt x="4565" y="19"/>
                  </a:lnTo>
                  <a:lnTo>
                    <a:pt x="4569" y="20"/>
                  </a:lnTo>
                  <a:lnTo>
                    <a:pt x="4572" y="20"/>
                  </a:lnTo>
                  <a:lnTo>
                    <a:pt x="4575" y="20"/>
                  </a:lnTo>
                  <a:lnTo>
                    <a:pt x="4578" y="20"/>
                  </a:lnTo>
                  <a:lnTo>
                    <a:pt x="4582" y="21"/>
                  </a:lnTo>
                  <a:lnTo>
                    <a:pt x="4585" y="21"/>
                  </a:lnTo>
                  <a:lnTo>
                    <a:pt x="4588" y="21"/>
                  </a:lnTo>
                  <a:lnTo>
                    <a:pt x="4591" y="21"/>
                  </a:lnTo>
                  <a:lnTo>
                    <a:pt x="4595" y="22"/>
                  </a:lnTo>
                  <a:lnTo>
                    <a:pt x="4598" y="22"/>
                  </a:lnTo>
                  <a:lnTo>
                    <a:pt x="4601" y="22"/>
                  </a:lnTo>
                  <a:lnTo>
                    <a:pt x="4604" y="22"/>
                  </a:lnTo>
                  <a:lnTo>
                    <a:pt x="4608" y="23"/>
                  </a:lnTo>
                  <a:lnTo>
                    <a:pt x="4611" y="23"/>
                  </a:lnTo>
                  <a:lnTo>
                    <a:pt x="4614" y="23"/>
                  </a:lnTo>
                  <a:lnTo>
                    <a:pt x="4617" y="23"/>
                  </a:lnTo>
                  <a:lnTo>
                    <a:pt x="4621" y="24"/>
                  </a:lnTo>
                  <a:lnTo>
                    <a:pt x="4624" y="24"/>
                  </a:lnTo>
                  <a:lnTo>
                    <a:pt x="4627" y="24"/>
                  </a:lnTo>
                  <a:lnTo>
                    <a:pt x="4630" y="24"/>
                  </a:lnTo>
                  <a:lnTo>
                    <a:pt x="4634" y="25"/>
                  </a:lnTo>
                  <a:lnTo>
                    <a:pt x="4637" y="25"/>
                  </a:lnTo>
                  <a:lnTo>
                    <a:pt x="4640" y="25"/>
                  </a:lnTo>
                  <a:lnTo>
                    <a:pt x="4644" y="25"/>
                  </a:lnTo>
                  <a:lnTo>
                    <a:pt x="4647" y="26"/>
                  </a:lnTo>
                  <a:lnTo>
                    <a:pt x="4650" y="26"/>
                  </a:lnTo>
                  <a:lnTo>
                    <a:pt x="4653" y="26"/>
                  </a:lnTo>
                  <a:lnTo>
                    <a:pt x="4657" y="26"/>
                  </a:lnTo>
                  <a:lnTo>
                    <a:pt x="4660" y="27"/>
                  </a:lnTo>
                  <a:lnTo>
                    <a:pt x="4663" y="27"/>
                  </a:lnTo>
                  <a:lnTo>
                    <a:pt x="4666" y="27"/>
                  </a:lnTo>
                  <a:lnTo>
                    <a:pt x="4670" y="27"/>
                  </a:lnTo>
                  <a:lnTo>
                    <a:pt x="4673" y="28"/>
                  </a:lnTo>
                  <a:lnTo>
                    <a:pt x="4676" y="28"/>
                  </a:lnTo>
                  <a:lnTo>
                    <a:pt x="4679" y="28"/>
                  </a:lnTo>
                  <a:lnTo>
                    <a:pt x="4683" y="28"/>
                  </a:lnTo>
                  <a:lnTo>
                    <a:pt x="4686" y="29"/>
                  </a:lnTo>
                  <a:lnTo>
                    <a:pt x="4689" y="29"/>
                  </a:lnTo>
                  <a:lnTo>
                    <a:pt x="4692" y="29"/>
                  </a:lnTo>
                  <a:lnTo>
                    <a:pt x="4696" y="30"/>
                  </a:lnTo>
                  <a:lnTo>
                    <a:pt x="4699" y="30"/>
                  </a:lnTo>
                  <a:lnTo>
                    <a:pt x="4702" y="30"/>
                  </a:lnTo>
                  <a:lnTo>
                    <a:pt x="4705" y="30"/>
                  </a:lnTo>
                  <a:lnTo>
                    <a:pt x="4709" y="31"/>
                  </a:lnTo>
                  <a:lnTo>
                    <a:pt x="4712" y="31"/>
                  </a:lnTo>
                  <a:lnTo>
                    <a:pt x="4715" y="31"/>
                  </a:lnTo>
                  <a:lnTo>
                    <a:pt x="4719" y="32"/>
                  </a:lnTo>
                  <a:lnTo>
                    <a:pt x="4722" y="32"/>
                  </a:lnTo>
                  <a:lnTo>
                    <a:pt x="4725" y="32"/>
                  </a:lnTo>
                  <a:lnTo>
                    <a:pt x="4728" y="33"/>
                  </a:lnTo>
                  <a:lnTo>
                    <a:pt x="4732" y="33"/>
                  </a:lnTo>
                  <a:lnTo>
                    <a:pt x="4735" y="33"/>
                  </a:lnTo>
                  <a:lnTo>
                    <a:pt x="4738" y="34"/>
                  </a:lnTo>
                  <a:lnTo>
                    <a:pt x="4741" y="34"/>
                  </a:lnTo>
                  <a:lnTo>
                    <a:pt x="4745" y="34"/>
                  </a:lnTo>
                  <a:lnTo>
                    <a:pt x="4748" y="35"/>
                  </a:lnTo>
                  <a:lnTo>
                    <a:pt x="4751" y="35"/>
                  </a:lnTo>
                  <a:lnTo>
                    <a:pt x="4754" y="35"/>
                  </a:lnTo>
                  <a:lnTo>
                    <a:pt x="4758" y="36"/>
                  </a:lnTo>
                  <a:lnTo>
                    <a:pt x="4761" y="36"/>
                  </a:lnTo>
                  <a:lnTo>
                    <a:pt x="4764" y="36"/>
                  </a:lnTo>
                  <a:lnTo>
                    <a:pt x="4767" y="37"/>
                  </a:lnTo>
                  <a:lnTo>
                    <a:pt x="4771" y="37"/>
                  </a:lnTo>
                  <a:lnTo>
                    <a:pt x="4774" y="37"/>
                  </a:lnTo>
                  <a:lnTo>
                    <a:pt x="4777" y="38"/>
                  </a:lnTo>
                  <a:lnTo>
                    <a:pt x="4781" y="38"/>
                  </a:lnTo>
                  <a:lnTo>
                    <a:pt x="4784" y="39"/>
                  </a:lnTo>
                  <a:lnTo>
                    <a:pt x="4787" y="39"/>
                  </a:lnTo>
                  <a:lnTo>
                    <a:pt x="4790" y="39"/>
                  </a:lnTo>
                  <a:lnTo>
                    <a:pt x="4794" y="40"/>
                  </a:lnTo>
                  <a:lnTo>
                    <a:pt x="4797" y="40"/>
                  </a:lnTo>
                  <a:lnTo>
                    <a:pt x="4800" y="41"/>
                  </a:lnTo>
                  <a:lnTo>
                    <a:pt x="4803" y="41"/>
                  </a:lnTo>
                  <a:lnTo>
                    <a:pt x="4807" y="41"/>
                  </a:lnTo>
                  <a:lnTo>
                    <a:pt x="4810" y="42"/>
                  </a:lnTo>
                  <a:lnTo>
                    <a:pt x="4813" y="42"/>
                  </a:lnTo>
                  <a:lnTo>
                    <a:pt x="4816" y="43"/>
                  </a:lnTo>
                  <a:lnTo>
                    <a:pt x="4820" y="43"/>
                  </a:lnTo>
                  <a:lnTo>
                    <a:pt x="4823" y="44"/>
                  </a:lnTo>
                  <a:lnTo>
                    <a:pt x="4826" y="44"/>
                  </a:lnTo>
                  <a:lnTo>
                    <a:pt x="4829" y="45"/>
                  </a:lnTo>
                  <a:lnTo>
                    <a:pt x="4833" y="45"/>
                  </a:lnTo>
                  <a:lnTo>
                    <a:pt x="4836" y="46"/>
                  </a:lnTo>
                  <a:lnTo>
                    <a:pt x="4839" y="46"/>
                  </a:lnTo>
                  <a:lnTo>
                    <a:pt x="4842" y="47"/>
                  </a:lnTo>
                  <a:lnTo>
                    <a:pt x="4846" y="47"/>
                  </a:lnTo>
                  <a:lnTo>
                    <a:pt x="4849" y="48"/>
                  </a:lnTo>
                  <a:lnTo>
                    <a:pt x="4852" y="48"/>
                  </a:lnTo>
                  <a:lnTo>
                    <a:pt x="4856" y="49"/>
                  </a:lnTo>
                  <a:lnTo>
                    <a:pt x="4859" y="49"/>
                  </a:lnTo>
                  <a:lnTo>
                    <a:pt x="4862" y="50"/>
                  </a:lnTo>
                  <a:lnTo>
                    <a:pt x="4865" y="50"/>
                  </a:lnTo>
                  <a:lnTo>
                    <a:pt x="4869" y="51"/>
                  </a:lnTo>
                  <a:lnTo>
                    <a:pt x="4872" y="51"/>
                  </a:lnTo>
                  <a:lnTo>
                    <a:pt x="4875" y="52"/>
                  </a:lnTo>
                  <a:lnTo>
                    <a:pt x="4878" y="52"/>
                  </a:lnTo>
                  <a:lnTo>
                    <a:pt x="4882" y="53"/>
                  </a:lnTo>
                  <a:lnTo>
                    <a:pt x="4885" y="54"/>
                  </a:lnTo>
                  <a:lnTo>
                    <a:pt x="4888" y="54"/>
                  </a:lnTo>
                  <a:lnTo>
                    <a:pt x="4891" y="55"/>
                  </a:lnTo>
                  <a:lnTo>
                    <a:pt x="4895" y="55"/>
                  </a:lnTo>
                  <a:lnTo>
                    <a:pt x="4898" y="56"/>
                  </a:lnTo>
                  <a:lnTo>
                    <a:pt x="4901" y="57"/>
                  </a:lnTo>
                  <a:lnTo>
                    <a:pt x="4904" y="57"/>
                  </a:lnTo>
                  <a:lnTo>
                    <a:pt x="4908" y="58"/>
                  </a:lnTo>
                  <a:lnTo>
                    <a:pt x="4911" y="59"/>
                  </a:lnTo>
                  <a:lnTo>
                    <a:pt x="4914" y="59"/>
                  </a:lnTo>
                  <a:lnTo>
                    <a:pt x="4917" y="60"/>
                  </a:lnTo>
                  <a:lnTo>
                    <a:pt x="4921" y="60"/>
                  </a:lnTo>
                  <a:lnTo>
                    <a:pt x="4924" y="61"/>
                  </a:lnTo>
                  <a:lnTo>
                    <a:pt x="4927" y="62"/>
                  </a:lnTo>
                  <a:lnTo>
                    <a:pt x="4931" y="63"/>
                  </a:lnTo>
                  <a:lnTo>
                    <a:pt x="4934" y="63"/>
                  </a:lnTo>
                  <a:lnTo>
                    <a:pt x="4937" y="64"/>
                  </a:lnTo>
                  <a:lnTo>
                    <a:pt x="4940" y="65"/>
                  </a:lnTo>
                  <a:lnTo>
                    <a:pt x="4944" y="65"/>
                  </a:lnTo>
                  <a:lnTo>
                    <a:pt x="4947" y="66"/>
                  </a:lnTo>
                  <a:lnTo>
                    <a:pt x="4950" y="67"/>
                  </a:lnTo>
                  <a:lnTo>
                    <a:pt x="4953" y="67"/>
                  </a:lnTo>
                  <a:lnTo>
                    <a:pt x="4957" y="68"/>
                  </a:lnTo>
                  <a:lnTo>
                    <a:pt x="4960" y="69"/>
                  </a:lnTo>
                  <a:lnTo>
                    <a:pt x="4963" y="70"/>
                  </a:lnTo>
                  <a:lnTo>
                    <a:pt x="4966" y="70"/>
                  </a:lnTo>
                  <a:lnTo>
                    <a:pt x="4970" y="71"/>
                  </a:lnTo>
                  <a:lnTo>
                    <a:pt x="4973" y="72"/>
                  </a:lnTo>
                  <a:lnTo>
                    <a:pt x="4976" y="72"/>
                  </a:lnTo>
                  <a:lnTo>
                    <a:pt x="4979" y="73"/>
                  </a:lnTo>
                  <a:lnTo>
                    <a:pt x="4983" y="74"/>
                  </a:lnTo>
                  <a:lnTo>
                    <a:pt x="4986" y="75"/>
                  </a:lnTo>
                  <a:lnTo>
                    <a:pt x="4989" y="76"/>
                  </a:lnTo>
                  <a:lnTo>
                    <a:pt x="4992" y="76"/>
                  </a:lnTo>
                  <a:lnTo>
                    <a:pt x="4996" y="77"/>
                  </a:lnTo>
                  <a:lnTo>
                    <a:pt x="4999" y="78"/>
                  </a:lnTo>
                  <a:lnTo>
                    <a:pt x="5002" y="79"/>
                  </a:lnTo>
                  <a:lnTo>
                    <a:pt x="5006" y="80"/>
                  </a:lnTo>
                  <a:lnTo>
                    <a:pt x="5009" y="80"/>
                  </a:lnTo>
                  <a:lnTo>
                    <a:pt x="5012" y="81"/>
                  </a:lnTo>
                  <a:lnTo>
                    <a:pt x="5015" y="82"/>
                  </a:lnTo>
                  <a:lnTo>
                    <a:pt x="5019" y="83"/>
                  </a:lnTo>
                  <a:lnTo>
                    <a:pt x="5022" y="84"/>
                  </a:lnTo>
                  <a:lnTo>
                    <a:pt x="5025" y="85"/>
                  </a:lnTo>
                  <a:lnTo>
                    <a:pt x="5028" y="85"/>
                  </a:lnTo>
                  <a:lnTo>
                    <a:pt x="5032" y="86"/>
                  </a:lnTo>
                  <a:lnTo>
                    <a:pt x="5035" y="87"/>
                  </a:lnTo>
                  <a:lnTo>
                    <a:pt x="5038" y="88"/>
                  </a:lnTo>
                  <a:lnTo>
                    <a:pt x="5041" y="89"/>
                  </a:lnTo>
                  <a:lnTo>
                    <a:pt x="5045" y="90"/>
                  </a:lnTo>
                  <a:lnTo>
                    <a:pt x="5048" y="90"/>
                  </a:lnTo>
                  <a:lnTo>
                    <a:pt x="5051" y="91"/>
                  </a:lnTo>
                  <a:lnTo>
                    <a:pt x="5054" y="92"/>
                  </a:lnTo>
                  <a:lnTo>
                    <a:pt x="5058" y="93"/>
                  </a:lnTo>
                  <a:lnTo>
                    <a:pt x="5061" y="94"/>
                  </a:lnTo>
                  <a:lnTo>
                    <a:pt x="5064" y="95"/>
                  </a:lnTo>
                  <a:lnTo>
                    <a:pt x="5067" y="96"/>
                  </a:lnTo>
                  <a:lnTo>
                    <a:pt x="5071" y="97"/>
                  </a:lnTo>
                  <a:lnTo>
                    <a:pt x="5074" y="98"/>
                  </a:lnTo>
                  <a:lnTo>
                    <a:pt x="5077" y="98"/>
                  </a:lnTo>
                  <a:lnTo>
                    <a:pt x="5081" y="99"/>
                  </a:lnTo>
                  <a:lnTo>
                    <a:pt x="5084" y="100"/>
                  </a:lnTo>
                  <a:lnTo>
                    <a:pt x="5087" y="101"/>
                  </a:lnTo>
                  <a:lnTo>
                    <a:pt x="5090" y="102"/>
                  </a:lnTo>
                  <a:lnTo>
                    <a:pt x="5094" y="103"/>
                  </a:lnTo>
                  <a:lnTo>
                    <a:pt x="5097" y="104"/>
                  </a:lnTo>
                  <a:lnTo>
                    <a:pt x="5100" y="105"/>
                  </a:lnTo>
                  <a:lnTo>
                    <a:pt x="5103" y="106"/>
                  </a:lnTo>
                  <a:lnTo>
                    <a:pt x="5107" y="107"/>
                  </a:lnTo>
                  <a:lnTo>
                    <a:pt x="5110" y="108"/>
                  </a:lnTo>
                  <a:lnTo>
                    <a:pt x="5113" y="108"/>
                  </a:lnTo>
                  <a:lnTo>
                    <a:pt x="5116" y="109"/>
                  </a:lnTo>
                  <a:lnTo>
                    <a:pt x="5120" y="110"/>
                  </a:lnTo>
                  <a:lnTo>
                    <a:pt x="5123" y="111"/>
                  </a:lnTo>
                  <a:lnTo>
                    <a:pt x="5126" y="112"/>
                  </a:lnTo>
                  <a:lnTo>
                    <a:pt x="5129" y="113"/>
                  </a:lnTo>
                  <a:lnTo>
                    <a:pt x="5133" y="114"/>
                  </a:lnTo>
                  <a:lnTo>
                    <a:pt x="5136" y="115"/>
                  </a:lnTo>
                  <a:lnTo>
                    <a:pt x="5139" y="116"/>
                  </a:lnTo>
                  <a:lnTo>
                    <a:pt x="5143" y="117"/>
                  </a:lnTo>
                  <a:lnTo>
                    <a:pt x="5146" y="118"/>
                  </a:lnTo>
                  <a:lnTo>
                    <a:pt x="5149" y="119"/>
                  </a:lnTo>
                  <a:lnTo>
                    <a:pt x="5152" y="120"/>
                  </a:lnTo>
                  <a:lnTo>
                    <a:pt x="5156" y="121"/>
                  </a:lnTo>
                  <a:lnTo>
                    <a:pt x="5159" y="122"/>
                  </a:lnTo>
                  <a:lnTo>
                    <a:pt x="5162" y="123"/>
                  </a:lnTo>
                  <a:lnTo>
                    <a:pt x="5165" y="124"/>
                  </a:lnTo>
                  <a:lnTo>
                    <a:pt x="5169" y="124"/>
                  </a:lnTo>
                  <a:lnTo>
                    <a:pt x="5172" y="125"/>
                  </a:lnTo>
                  <a:lnTo>
                    <a:pt x="5175" y="126"/>
                  </a:lnTo>
                  <a:lnTo>
                    <a:pt x="5178" y="127"/>
                  </a:lnTo>
                  <a:lnTo>
                    <a:pt x="5182" y="128"/>
                  </a:lnTo>
                  <a:lnTo>
                    <a:pt x="5185" y="129"/>
                  </a:lnTo>
                  <a:lnTo>
                    <a:pt x="5188" y="130"/>
                  </a:lnTo>
                  <a:lnTo>
                    <a:pt x="5191" y="131"/>
                  </a:lnTo>
                  <a:lnTo>
                    <a:pt x="5195" y="132"/>
                  </a:lnTo>
                  <a:lnTo>
                    <a:pt x="5198" y="133"/>
                  </a:lnTo>
                  <a:lnTo>
                    <a:pt x="5201" y="134"/>
                  </a:lnTo>
                  <a:lnTo>
                    <a:pt x="5204" y="135"/>
                  </a:lnTo>
                  <a:lnTo>
                    <a:pt x="5208" y="136"/>
                  </a:lnTo>
                  <a:lnTo>
                    <a:pt x="5211" y="137"/>
                  </a:lnTo>
                  <a:lnTo>
                    <a:pt x="5214" y="138"/>
                  </a:lnTo>
                  <a:lnTo>
                    <a:pt x="5218" y="139"/>
                  </a:lnTo>
                  <a:lnTo>
                    <a:pt x="5221" y="140"/>
                  </a:lnTo>
                  <a:lnTo>
                    <a:pt x="5224" y="141"/>
                  </a:lnTo>
                  <a:lnTo>
                    <a:pt x="5227" y="142"/>
                  </a:lnTo>
                  <a:lnTo>
                    <a:pt x="5231" y="143"/>
                  </a:lnTo>
                  <a:lnTo>
                    <a:pt x="5234" y="144"/>
                  </a:lnTo>
                  <a:lnTo>
                    <a:pt x="5237" y="145"/>
                  </a:lnTo>
                  <a:lnTo>
                    <a:pt x="5240" y="146"/>
                  </a:lnTo>
                  <a:lnTo>
                    <a:pt x="5244" y="147"/>
                  </a:lnTo>
                  <a:lnTo>
                    <a:pt x="5247" y="148"/>
                  </a:lnTo>
                  <a:lnTo>
                    <a:pt x="5250" y="148"/>
                  </a:lnTo>
                  <a:lnTo>
                    <a:pt x="5253" y="149"/>
                  </a:lnTo>
                  <a:lnTo>
                    <a:pt x="5257" y="150"/>
                  </a:lnTo>
                  <a:lnTo>
                    <a:pt x="5260" y="151"/>
                  </a:lnTo>
                  <a:lnTo>
                    <a:pt x="5263" y="152"/>
                  </a:lnTo>
                  <a:lnTo>
                    <a:pt x="5266" y="153"/>
                  </a:lnTo>
                  <a:lnTo>
                    <a:pt x="5270" y="154"/>
                  </a:lnTo>
                  <a:lnTo>
                    <a:pt x="5273" y="155"/>
                  </a:lnTo>
                  <a:lnTo>
                    <a:pt x="5276" y="156"/>
                  </a:lnTo>
                  <a:lnTo>
                    <a:pt x="5279" y="157"/>
                  </a:lnTo>
                  <a:lnTo>
                    <a:pt x="5283" y="158"/>
                  </a:lnTo>
                  <a:lnTo>
                    <a:pt x="5286" y="159"/>
                  </a:lnTo>
                  <a:lnTo>
                    <a:pt x="5289" y="160"/>
                  </a:lnTo>
                  <a:lnTo>
                    <a:pt x="5293" y="161"/>
                  </a:lnTo>
                  <a:lnTo>
                    <a:pt x="5296" y="162"/>
                  </a:lnTo>
                  <a:lnTo>
                    <a:pt x="5299" y="163"/>
                  </a:lnTo>
                  <a:lnTo>
                    <a:pt x="5302" y="164"/>
                  </a:lnTo>
                  <a:lnTo>
                    <a:pt x="5306" y="165"/>
                  </a:lnTo>
                  <a:lnTo>
                    <a:pt x="5309" y="166"/>
                  </a:lnTo>
                  <a:lnTo>
                    <a:pt x="5312" y="167"/>
                  </a:lnTo>
                  <a:lnTo>
                    <a:pt x="5315" y="168"/>
                  </a:lnTo>
                  <a:lnTo>
                    <a:pt x="5319" y="169"/>
                  </a:lnTo>
                  <a:lnTo>
                    <a:pt x="5322" y="170"/>
                  </a:lnTo>
                  <a:lnTo>
                    <a:pt x="5325" y="171"/>
                  </a:lnTo>
                  <a:lnTo>
                    <a:pt x="5328" y="171"/>
                  </a:lnTo>
                  <a:lnTo>
                    <a:pt x="5332" y="172"/>
                  </a:lnTo>
                  <a:lnTo>
                    <a:pt x="5335" y="173"/>
                  </a:lnTo>
                  <a:lnTo>
                    <a:pt x="5338" y="174"/>
                  </a:lnTo>
                  <a:lnTo>
                    <a:pt x="5341" y="175"/>
                  </a:lnTo>
                  <a:lnTo>
                    <a:pt x="5345" y="176"/>
                  </a:lnTo>
                  <a:lnTo>
                    <a:pt x="5348" y="177"/>
                  </a:lnTo>
                  <a:lnTo>
                    <a:pt x="5351" y="178"/>
                  </a:lnTo>
                  <a:lnTo>
                    <a:pt x="5354" y="179"/>
                  </a:lnTo>
                  <a:lnTo>
                    <a:pt x="5358" y="180"/>
                  </a:lnTo>
                  <a:lnTo>
                    <a:pt x="5361" y="181"/>
                  </a:lnTo>
                  <a:lnTo>
                    <a:pt x="5364" y="182"/>
                  </a:lnTo>
                  <a:lnTo>
                    <a:pt x="5368" y="183"/>
                  </a:lnTo>
                  <a:lnTo>
                    <a:pt x="5371" y="184"/>
                  </a:lnTo>
                  <a:lnTo>
                    <a:pt x="5374" y="185"/>
                  </a:lnTo>
                  <a:lnTo>
                    <a:pt x="5377" y="186"/>
                  </a:lnTo>
                  <a:lnTo>
                    <a:pt x="5381" y="187"/>
                  </a:lnTo>
                  <a:lnTo>
                    <a:pt x="5384" y="187"/>
                  </a:lnTo>
                  <a:lnTo>
                    <a:pt x="5387" y="188"/>
                  </a:lnTo>
                  <a:lnTo>
                    <a:pt x="5390" y="189"/>
                  </a:lnTo>
                  <a:lnTo>
                    <a:pt x="5394" y="190"/>
                  </a:lnTo>
                  <a:lnTo>
                    <a:pt x="5397" y="191"/>
                  </a:lnTo>
                  <a:lnTo>
                    <a:pt x="5400" y="192"/>
                  </a:lnTo>
                  <a:lnTo>
                    <a:pt x="5403" y="193"/>
                  </a:lnTo>
                  <a:lnTo>
                    <a:pt x="5407" y="194"/>
                  </a:lnTo>
                  <a:lnTo>
                    <a:pt x="5410" y="195"/>
                  </a:lnTo>
                  <a:lnTo>
                    <a:pt x="5413" y="196"/>
                  </a:lnTo>
                  <a:lnTo>
                    <a:pt x="5416" y="197"/>
                  </a:lnTo>
                  <a:lnTo>
                    <a:pt x="5420" y="198"/>
                  </a:lnTo>
                  <a:lnTo>
                    <a:pt x="5423" y="198"/>
                  </a:lnTo>
                  <a:lnTo>
                    <a:pt x="5426" y="199"/>
                  </a:lnTo>
                  <a:lnTo>
                    <a:pt x="5429" y="200"/>
                  </a:lnTo>
                  <a:lnTo>
                    <a:pt x="5433" y="201"/>
                  </a:lnTo>
                  <a:lnTo>
                    <a:pt x="5436" y="202"/>
                  </a:lnTo>
                  <a:lnTo>
                    <a:pt x="5439" y="203"/>
                  </a:lnTo>
                  <a:lnTo>
                    <a:pt x="5443" y="204"/>
                  </a:lnTo>
                  <a:lnTo>
                    <a:pt x="5446" y="205"/>
                  </a:lnTo>
                  <a:lnTo>
                    <a:pt x="5449" y="206"/>
                  </a:lnTo>
                  <a:lnTo>
                    <a:pt x="5452" y="207"/>
                  </a:lnTo>
                  <a:lnTo>
                    <a:pt x="5456" y="207"/>
                  </a:lnTo>
                  <a:lnTo>
                    <a:pt x="5459" y="208"/>
                  </a:lnTo>
                  <a:lnTo>
                    <a:pt x="5462" y="209"/>
                  </a:lnTo>
                  <a:lnTo>
                    <a:pt x="5465" y="210"/>
                  </a:lnTo>
                  <a:lnTo>
                    <a:pt x="5469" y="211"/>
                  </a:lnTo>
                  <a:lnTo>
                    <a:pt x="5472" y="212"/>
                  </a:lnTo>
                  <a:lnTo>
                    <a:pt x="5475" y="213"/>
                  </a:lnTo>
                  <a:lnTo>
                    <a:pt x="5478" y="214"/>
                  </a:lnTo>
                  <a:lnTo>
                    <a:pt x="5482" y="214"/>
                  </a:lnTo>
                  <a:lnTo>
                    <a:pt x="5485" y="215"/>
                  </a:lnTo>
                  <a:lnTo>
                    <a:pt x="5488" y="216"/>
                  </a:lnTo>
                  <a:lnTo>
                    <a:pt x="5491" y="217"/>
                  </a:lnTo>
                  <a:lnTo>
                    <a:pt x="5495" y="218"/>
                  </a:lnTo>
                  <a:lnTo>
                    <a:pt x="5498" y="219"/>
                  </a:lnTo>
                  <a:lnTo>
                    <a:pt x="5501" y="220"/>
                  </a:lnTo>
                  <a:lnTo>
                    <a:pt x="5505" y="220"/>
                  </a:lnTo>
                  <a:lnTo>
                    <a:pt x="5508" y="221"/>
                  </a:lnTo>
                  <a:lnTo>
                    <a:pt x="5511" y="222"/>
                  </a:lnTo>
                  <a:lnTo>
                    <a:pt x="5514" y="223"/>
                  </a:lnTo>
                  <a:lnTo>
                    <a:pt x="5518" y="224"/>
                  </a:lnTo>
                  <a:lnTo>
                    <a:pt x="5521" y="225"/>
                  </a:lnTo>
                  <a:lnTo>
                    <a:pt x="5524" y="226"/>
                  </a:lnTo>
                  <a:lnTo>
                    <a:pt x="5527" y="226"/>
                  </a:lnTo>
                  <a:lnTo>
                    <a:pt x="5531" y="227"/>
                  </a:lnTo>
                  <a:lnTo>
                    <a:pt x="5534" y="228"/>
                  </a:lnTo>
                  <a:lnTo>
                    <a:pt x="5537" y="229"/>
                  </a:lnTo>
                  <a:lnTo>
                    <a:pt x="5540" y="230"/>
                  </a:lnTo>
                  <a:lnTo>
                    <a:pt x="5544" y="231"/>
                  </a:lnTo>
                  <a:lnTo>
                    <a:pt x="5547" y="231"/>
                  </a:lnTo>
                  <a:lnTo>
                    <a:pt x="5550" y="232"/>
                  </a:lnTo>
                  <a:lnTo>
                    <a:pt x="5553" y="233"/>
                  </a:lnTo>
                  <a:lnTo>
                    <a:pt x="5557" y="234"/>
                  </a:lnTo>
                  <a:lnTo>
                    <a:pt x="5560" y="234"/>
                  </a:lnTo>
                  <a:lnTo>
                    <a:pt x="5563" y="235"/>
                  </a:lnTo>
                  <a:lnTo>
                    <a:pt x="5566" y="236"/>
                  </a:lnTo>
                  <a:lnTo>
                    <a:pt x="5570" y="237"/>
                  </a:lnTo>
                  <a:lnTo>
                    <a:pt x="5573" y="238"/>
                  </a:lnTo>
                  <a:lnTo>
                    <a:pt x="5576" y="238"/>
                  </a:lnTo>
                  <a:lnTo>
                    <a:pt x="5580" y="239"/>
                  </a:lnTo>
                  <a:lnTo>
                    <a:pt x="5583" y="240"/>
                  </a:lnTo>
                  <a:lnTo>
                    <a:pt x="5586" y="241"/>
                  </a:lnTo>
                  <a:lnTo>
                    <a:pt x="5589" y="241"/>
                  </a:lnTo>
                  <a:lnTo>
                    <a:pt x="5593" y="242"/>
                  </a:lnTo>
                  <a:lnTo>
                    <a:pt x="5596" y="243"/>
                  </a:lnTo>
                  <a:lnTo>
                    <a:pt x="5599" y="244"/>
                  </a:lnTo>
                  <a:lnTo>
                    <a:pt x="5602" y="244"/>
                  </a:lnTo>
                  <a:lnTo>
                    <a:pt x="5606" y="245"/>
                  </a:lnTo>
                  <a:lnTo>
                    <a:pt x="5609" y="246"/>
                  </a:lnTo>
                  <a:lnTo>
                    <a:pt x="5612" y="247"/>
                  </a:lnTo>
                  <a:lnTo>
                    <a:pt x="5615" y="247"/>
                  </a:lnTo>
                  <a:lnTo>
                    <a:pt x="5619" y="248"/>
                  </a:lnTo>
                  <a:lnTo>
                    <a:pt x="5622" y="249"/>
                  </a:lnTo>
                  <a:lnTo>
                    <a:pt x="5625" y="250"/>
                  </a:lnTo>
                  <a:lnTo>
                    <a:pt x="5628" y="250"/>
                  </a:lnTo>
                  <a:lnTo>
                    <a:pt x="5632" y="251"/>
                  </a:lnTo>
                  <a:lnTo>
                    <a:pt x="5635" y="252"/>
                  </a:lnTo>
                  <a:lnTo>
                    <a:pt x="5638" y="252"/>
                  </a:lnTo>
                  <a:lnTo>
                    <a:pt x="5641" y="253"/>
                  </a:lnTo>
                  <a:lnTo>
                    <a:pt x="5645" y="254"/>
                  </a:lnTo>
                  <a:lnTo>
                    <a:pt x="5648" y="254"/>
                  </a:lnTo>
                  <a:lnTo>
                    <a:pt x="5651" y="255"/>
                  </a:lnTo>
                  <a:lnTo>
                    <a:pt x="5655" y="256"/>
                  </a:lnTo>
                  <a:lnTo>
                    <a:pt x="5658" y="256"/>
                  </a:lnTo>
                  <a:lnTo>
                    <a:pt x="5661" y="257"/>
                  </a:lnTo>
                  <a:lnTo>
                    <a:pt x="5664" y="258"/>
                  </a:lnTo>
                  <a:lnTo>
                    <a:pt x="5668" y="258"/>
                  </a:lnTo>
                  <a:lnTo>
                    <a:pt x="5671" y="259"/>
                  </a:lnTo>
                  <a:lnTo>
                    <a:pt x="5674" y="259"/>
                  </a:lnTo>
                  <a:lnTo>
                    <a:pt x="5677" y="260"/>
                  </a:lnTo>
                  <a:lnTo>
                    <a:pt x="5681" y="261"/>
                  </a:lnTo>
                  <a:lnTo>
                    <a:pt x="5684" y="261"/>
                  </a:lnTo>
                  <a:lnTo>
                    <a:pt x="5687" y="262"/>
                  </a:lnTo>
                  <a:lnTo>
                    <a:pt x="5690" y="263"/>
                  </a:lnTo>
                  <a:lnTo>
                    <a:pt x="5694" y="263"/>
                  </a:lnTo>
                  <a:lnTo>
                    <a:pt x="5697" y="264"/>
                  </a:lnTo>
                  <a:lnTo>
                    <a:pt x="5700" y="264"/>
                  </a:lnTo>
                  <a:lnTo>
                    <a:pt x="5703" y="265"/>
                  </a:lnTo>
                  <a:lnTo>
                    <a:pt x="5707" y="265"/>
                  </a:lnTo>
                  <a:lnTo>
                    <a:pt x="5710" y="266"/>
                  </a:lnTo>
                  <a:lnTo>
                    <a:pt x="5713" y="267"/>
                  </a:lnTo>
                  <a:lnTo>
                    <a:pt x="5716" y="267"/>
                  </a:lnTo>
                  <a:lnTo>
                    <a:pt x="5720" y="268"/>
                  </a:lnTo>
                  <a:lnTo>
                    <a:pt x="5723" y="268"/>
                  </a:lnTo>
                  <a:lnTo>
                    <a:pt x="5726" y="269"/>
                  </a:lnTo>
                  <a:lnTo>
                    <a:pt x="5730" y="269"/>
                  </a:lnTo>
                  <a:lnTo>
                    <a:pt x="5733" y="270"/>
                  </a:lnTo>
                  <a:lnTo>
                    <a:pt x="5736" y="270"/>
                  </a:lnTo>
                  <a:lnTo>
                    <a:pt x="5739" y="271"/>
                  </a:lnTo>
                  <a:lnTo>
                    <a:pt x="5743" y="271"/>
                  </a:lnTo>
                  <a:lnTo>
                    <a:pt x="5746" y="272"/>
                  </a:lnTo>
                  <a:lnTo>
                    <a:pt x="5749" y="272"/>
                  </a:lnTo>
                  <a:lnTo>
                    <a:pt x="5752" y="273"/>
                  </a:lnTo>
                  <a:lnTo>
                    <a:pt x="5756" y="273"/>
                  </a:lnTo>
                  <a:lnTo>
                    <a:pt x="5759" y="274"/>
                  </a:lnTo>
                  <a:lnTo>
                    <a:pt x="5762" y="274"/>
                  </a:lnTo>
                  <a:lnTo>
                    <a:pt x="5765" y="274"/>
                  </a:lnTo>
                  <a:lnTo>
                    <a:pt x="5769" y="275"/>
                  </a:lnTo>
                  <a:lnTo>
                    <a:pt x="5772" y="275"/>
                  </a:lnTo>
                  <a:lnTo>
                    <a:pt x="5775" y="276"/>
                  </a:lnTo>
                  <a:lnTo>
                    <a:pt x="5778" y="276"/>
                  </a:lnTo>
                  <a:lnTo>
                    <a:pt x="5782" y="277"/>
                  </a:lnTo>
                  <a:lnTo>
                    <a:pt x="5785" y="277"/>
                  </a:lnTo>
                  <a:lnTo>
                    <a:pt x="5788" y="278"/>
                  </a:lnTo>
                  <a:lnTo>
                    <a:pt x="5791" y="278"/>
                  </a:lnTo>
                  <a:lnTo>
                    <a:pt x="5795" y="278"/>
                  </a:lnTo>
                  <a:lnTo>
                    <a:pt x="5798" y="279"/>
                  </a:lnTo>
                  <a:lnTo>
                    <a:pt x="5801" y="279"/>
                  </a:lnTo>
                  <a:lnTo>
                    <a:pt x="5805" y="279"/>
                  </a:lnTo>
                  <a:lnTo>
                    <a:pt x="5808" y="280"/>
                  </a:lnTo>
                  <a:lnTo>
                    <a:pt x="5811" y="280"/>
                  </a:lnTo>
                  <a:lnTo>
                    <a:pt x="5814" y="280"/>
                  </a:lnTo>
                  <a:lnTo>
                    <a:pt x="5818" y="281"/>
                  </a:lnTo>
                  <a:lnTo>
                    <a:pt x="5821" y="281"/>
                  </a:lnTo>
                  <a:lnTo>
                    <a:pt x="5824" y="281"/>
                  </a:lnTo>
                  <a:lnTo>
                    <a:pt x="5827" y="282"/>
                  </a:lnTo>
                  <a:lnTo>
                    <a:pt x="5831" y="282"/>
                  </a:lnTo>
                  <a:lnTo>
                    <a:pt x="5834" y="282"/>
                  </a:lnTo>
                  <a:lnTo>
                    <a:pt x="5837" y="283"/>
                  </a:lnTo>
                  <a:lnTo>
                    <a:pt x="5840" y="283"/>
                  </a:lnTo>
                  <a:lnTo>
                    <a:pt x="5844" y="283"/>
                  </a:lnTo>
                  <a:lnTo>
                    <a:pt x="5847" y="284"/>
                  </a:lnTo>
                  <a:lnTo>
                    <a:pt x="5850" y="284"/>
                  </a:lnTo>
                  <a:lnTo>
                    <a:pt x="5853" y="284"/>
                  </a:lnTo>
                  <a:lnTo>
                    <a:pt x="5857" y="284"/>
                  </a:lnTo>
                  <a:lnTo>
                    <a:pt x="5860" y="285"/>
                  </a:lnTo>
                  <a:lnTo>
                    <a:pt x="5863" y="285"/>
                  </a:lnTo>
                  <a:lnTo>
                    <a:pt x="5867" y="285"/>
                  </a:lnTo>
                  <a:lnTo>
                    <a:pt x="5870" y="285"/>
                  </a:lnTo>
                  <a:lnTo>
                    <a:pt x="5873" y="286"/>
                  </a:lnTo>
                  <a:lnTo>
                    <a:pt x="5876" y="286"/>
                  </a:lnTo>
                  <a:lnTo>
                    <a:pt x="5880" y="286"/>
                  </a:lnTo>
                  <a:lnTo>
                    <a:pt x="5883" y="286"/>
                  </a:lnTo>
                  <a:lnTo>
                    <a:pt x="5886" y="286"/>
                  </a:lnTo>
                  <a:lnTo>
                    <a:pt x="5889" y="287"/>
                  </a:lnTo>
                  <a:lnTo>
                    <a:pt x="5893" y="287"/>
                  </a:lnTo>
                  <a:lnTo>
                    <a:pt x="5896" y="287"/>
                  </a:lnTo>
                  <a:lnTo>
                    <a:pt x="5899" y="287"/>
                  </a:lnTo>
                  <a:lnTo>
                    <a:pt x="5902" y="287"/>
                  </a:lnTo>
                  <a:lnTo>
                    <a:pt x="5906" y="287"/>
                  </a:lnTo>
                  <a:lnTo>
                    <a:pt x="5909" y="288"/>
                  </a:lnTo>
                  <a:lnTo>
                    <a:pt x="5912" y="288"/>
                  </a:lnTo>
                  <a:lnTo>
                    <a:pt x="5915" y="288"/>
                  </a:lnTo>
                  <a:lnTo>
                    <a:pt x="5919" y="288"/>
                  </a:lnTo>
                  <a:lnTo>
                    <a:pt x="5922" y="288"/>
                  </a:lnTo>
                  <a:lnTo>
                    <a:pt x="5925" y="288"/>
                  </a:lnTo>
                  <a:lnTo>
                    <a:pt x="5928" y="288"/>
                  </a:lnTo>
                  <a:lnTo>
                    <a:pt x="5932" y="289"/>
                  </a:lnTo>
                  <a:lnTo>
                    <a:pt x="5935" y="289"/>
                  </a:lnTo>
                  <a:lnTo>
                    <a:pt x="5938" y="289"/>
                  </a:lnTo>
                  <a:lnTo>
                    <a:pt x="5942" y="289"/>
                  </a:lnTo>
                  <a:lnTo>
                    <a:pt x="5945" y="289"/>
                  </a:lnTo>
                  <a:lnTo>
                    <a:pt x="5948" y="289"/>
                  </a:lnTo>
                  <a:lnTo>
                    <a:pt x="5951" y="289"/>
                  </a:lnTo>
                  <a:lnTo>
                    <a:pt x="5955" y="289"/>
                  </a:lnTo>
                  <a:lnTo>
                    <a:pt x="5958" y="289"/>
                  </a:lnTo>
                  <a:lnTo>
                    <a:pt x="5961" y="289"/>
                  </a:lnTo>
                  <a:lnTo>
                    <a:pt x="5964" y="289"/>
                  </a:lnTo>
                  <a:lnTo>
                    <a:pt x="5968" y="289"/>
                  </a:lnTo>
                  <a:lnTo>
                    <a:pt x="5971" y="289"/>
                  </a:lnTo>
                  <a:lnTo>
                    <a:pt x="5974" y="289"/>
                  </a:lnTo>
                  <a:lnTo>
                    <a:pt x="5977" y="289"/>
                  </a:lnTo>
                  <a:lnTo>
                    <a:pt x="5981" y="289"/>
                  </a:lnTo>
                  <a:lnTo>
                    <a:pt x="5984" y="289"/>
                  </a:lnTo>
                  <a:lnTo>
                    <a:pt x="5987" y="289"/>
                  </a:lnTo>
                  <a:lnTo>
                    <a:pt x="5990" y="289"/>
                  </a:lnTo>
                  <a:lnTo>
                    <a:pt x="5994" y="289"/>
                  </a:lnTo>
                  <a:lnTo>
                    <a:pt x="5997" y="289"/>
                  </a:lnTo>
                  <a:lnTo>
                    <a:pt x="6000" y="289"/>
                  </a:lnTo>
                  <a:lnTo>
                    <a:pt x="6003" y="289"/>
                  </a:lnTo>
                  <a:lnTo>
                    <a:pt x="6007" y="289"/>
                  </a:lnTo>
                  <a:lnTo>
                    <a:pt x="6010" y="289"/>
                  </a:lnTo>
                  <a:lnTo>
                    <a:pt x="6013" y="289"/>
                  </a:lnTo>
                  <a:lnTo>
                    <a:pt x="6017" y="289"/>
                  </a:lnTo>
                  <a:lnTo>
                    <a:pt x="6020" y="289"/>
                  </a:lnTo>
                  <a:lnTo>
                    <a:pt x="6023" y="289"/>
                  </a:lnTo>
                  <a:lnTo>
                    <a:pt x="6026" y="289"/>
                  </a:lnTo>
                  <a:lnTo>
                    <a:pt x="6030" y="289"/>
                  </a:lnTo>
                  <a:lnTo>
                    <a:pt x="6033" y="289"/>
                  </a:lnTo>
                  <a:lnTo>
                    <a:pt x="6036" y="289"/>
                  </a:lnTo>
                  <a:lnTo>
                    <a:pt x="6039" y="289"/>
                  </a:lnTo>
                  <a:lnTo>
                    <a:pt x="6043" y="289"/>
                  </a:lnTo>
                  <a:lnTo>
                    <a:pt x="6046" y="289"/>
                  </a:lnTo>
                  <a:lnTo>
                    <a:pt x="6049" y="288"/>
                  </a:lnTo>
                  <a:lnTo>
                    <a:pt x="6052" y="288"/>
                  </a:lnTo>
                  <a:lnTo>
                    <a:pt x="6056" y="288"/>
                  </a:lnTo>
                  <a:lnTo>
                    <a:pt x="6059" y="288"/>
                  </a:lnTo>
                  <a:lnTo>
                    <a:pt x="6062" y="288"/>
                  </a:lnTo>
                  <a:lnTo>
                    <a:pt x="6065" y="288"/>
                  </a:lnTo>
                  <a:lnTo>
                    <a:pt x="6069" y="288"/>
                  </a:lnTo>
                  <a:lnTo>
                    <a:pt x="6072" y="288"/>
                  </a:lnTo>
                  <a:lnTo>
                    <a:pt x="6075" y="288"/>
                  </a:lnTo>
                  <a:lnTo>
                    <a:pt x="6078" y="287"/>
                  </a:lnTo>
                  <a:lnTo>
                    <a:pt x="6082" y="287"/>
                  </a:lnTo>
                  <a:lnTo>
                    <a:pt x="6085" y="287"/>
                  </a:lnTo>
                  <a:lnTo>
                    <a:pt x="6088" y="287"/>
                  </a:lnTo>
                  <a:lnTo>
                    <a:pt x="6092" y="287"/>
                  </a:lnTo>
                  <a:lnTo>
                    <a:pt x="6095" y="287"/>
                  </a:lnTo>
                  <a:lnTo>
                    <a:pt x="6098" y="286"/>
                  </a:lnTo>
                  <a:lnTo>
                    <a:pt x="6101" y="286"/>
                  </a:lnTo>
                  <a:lnTo>
                    <a:pt x="6105" y="286"/>
                  </a:lnTo>
                  <a:lnTo>
                    <a:pt x="6108" y="286"/>
                  </a:lnTo>
                  <a:lnTo>
                    <a:pt x="6111" y="286"/>
                  </a:lnTo>
                  <a:lnTo>
                    <a:pt x="6114" y="286"/>
                  </a:lnTo>
                  <a:lnTo>
                    <a:pt x="6118" y="285"/>
                  </a:lnTo>
                  <a:lnTo>
                    <a:pt x="6121" y="285"/>
                  </a:lnTo>
                  <a:lnTo>
                    <a:pt x="6124" y="285"/>
                  </a:lnTo>
                  <a:lnTo>
                    <a:pt x="6127" y="285"/>
                  </a:lnTo>
                  <a:lnTo>
                    <a:pt x="6131" y="285"/>
                  </a:lnTo>
                  <a:lnTo>
                    <a:pt x="6134" y="284"/>
                  </a:lnTo>
                  <a:lnTo>
                    <a:pt x="6137" y="284"/>
                  </a:lnTo>
                  <a:lnTo>
                    <a:pt x="6140" y="284"/>
                  </a:lnTo>
                  <a:lnTo>
                    <a:pt x="6144" y="284"/>
                  </a:lnTo>
                  <a:lnTo>
                    <a:pt x="6147" y="283"/>
                  </a:lnTo>
                  <a:lnTo>
                    <a:pt x="6150" y="283"/>
                  </a:lnTo>
                  <a:lnTo>
                    <a:pt x="6153" y="283"/>
                  </a:lnTo>
                  <a:lnTo>
                    <a:pt x="6157" y="283"/>
                  </a:lnTo>
                  <a:lnTo>
                    <a:pt x="6160" y="282"/>
                  </a:lnTo>
                  <a:lnTo>
                    <a:pt x="6163" y="282"/>
                  </a:lnTo>
                  <a:lnTo>
                    <a:pt x="6167" y="282"/>
                  </a:lnTo>
                  <a:lnTo>
                    <a:pt x="6170" y="282"/>
                  </a:lnTo>
                  <a:lnTo>
                    <a:pt x="6173" y="282"/>
                  </a:lnTo>
                  <a:lnTo>
                    <a:pt x="6176" y="281"/>
                  </a:lnTo>
                  <a:lnTo>
                    <a:pt x="6180" y="281"/>
                  </a:lnTo>
                  <a:lnTo>
                    <a:pt x="6183" y="281"/>
                  </a:lnTo>
                  <a:lnTo>
                    <a:pt x="6186" y="280"/>
                  </a:lnTo>
                  <a:lnTo>
                    <a:pt x="6189" y="280"/>
                  </a:lnTo>
                  <a:lnTo>
                    <a:pt x="6193" y="280"/>
                  </a:lnTo>
                  <a:lnTo>
                    <a:pt x="6196" y="280"/>
                  </a:lnTo>
                  <a:lnTo>
                    <a:pt x="6199" y="279"/>
                  </a:lnTo>
                  <a:lnTo>
                    <a:pt x="6202" y="279"/>
                  </a:lnTo>
                  <a:lnTo>
                    <a:pt x="6206" y="279"/>
                  </a:lnTo>
                  <a:lnTo>
                    <a:pt x="6209" y="279"/>
                  </a:lnTo>
                  <a:lnTo>
                    <a:pt x="6212" y="278"/>
                  </a:lnTo>
                  <a:lnTo>
                    <a:pt x="6215" y="278"/>
                  </a:lnTo>
                  <a:lnTo>
                    <a:pt x="6219" y="278"/>
                  </a:lnTo>
                  <a:lnTo>
                    <a:pt x="6222" y="277"/>
                  </a:lnTo>
                  <a:lnTo>
                    <a:pt x="6225" y="277"/>
                  </a:lnTo>
                  <a:lnTo>
                    <a:pt x="6229" y="277"/>
                  </a:lnTo>
                  <a:lnTo>
                    <a:pt x="6232" y="276"/>
                  </a:lnTo>
                  <a:lnTo>
                    <a:pt x="6235" y="276"/>
                  </a:lnTo>
                  <a:lnTo>
                    <a:pt x="6238" y="276"/>
                  </a:lnTo>
                  <a:lnTo>
                    <a:pt x="6242" y="276"/>
                  </a:lnTo>
                  <a:lnTo>
                    <a:pt x="6245" y="275"/>
                  </a:lnTo>
                  <a:lnTo>
                    <a:pt x="6248" y="275"/>
                  </a:lnTo>
                  <a:lnTo>
                    <a:pt x="6251" y="275"/>
                  </a:lnTo>
                  <a:lnTo>
                    <a:pt x="6255" y="274"/>
                  </a:lnTo>
                  <a:lnTo>
                    <a:pt x="6258" y="274"/>
                  </a:lnTo>
                  <a:lnTo>
                    <a:pt x="6261" y="274"/>
                  </a:lnTo>
                  <a:lnTo>
                    <a:pt x="6264" y="273"/>
                  </a:lnTo>
                  <a:lnTo>
                    <a:pt x="6268" y="273"/>
                  </a:lnTo>
                  <a:lnTo>
                    <a:pt x="6271" y="273"/>
                  </a:lnTo>
                  <a:lnTo>
                    <a:pt x="6274" y="272"/>
                  </a:lnTo>
                  <a:lnTo>
                    <a:pt x="6277" y="272"/>
                  </a:lnTo>
                  <a:lnTo>
                    <a:pt x="6281" y="272"/>
                  </a:lnTo>
                  <a:lnTo>
                    <a:pt x="6284" y="271"/>
                  </a:lnTo>
                  <a:lnTo>
                    <a:pt x="6287" y="271"/>
                  </a:lnTo>
                  <a:lnTo>
                    <a:pt x="6290" y="271"/>
                  </a:lnTo>
                  <a:lnTo>
                    <a:pt x="6294" y="270"/>
                  </a:lnTo>
                  <a:lnTo>
                    <a:pt x="6297" y="270"/>
                  </a:lnTo>
                  <a:lnTo>
                    <a:pt x="6300" y="270"/>
                  </a:lnTo>
                  <a:lnTo>
                    <a:pt x="6304" y="269"/>
                  </a:lnTo>
                  <a:lnTo>
                    <a:pt x="6307" y="269"/>
                  </a:lnTo>
                  <a:lnTo>
                    <a:pt x="6310" y="269"/>
                  </a:lnTo>
                  <a:lnTo>
                    <a:pt x="6313" y="268"/>
                  </a:lnTo>
                  <a:lnTo>
                    <a:pt x="6317" y="268"/>
                  </a:lnTo>
                  <a:lnTo>
                    <a:pt x="6320" y="268"/>
                  </a:lnTo>
                  <a:lnTo>
                    <a:pt x="6323" y="267"/>
                  </a:lnTo>
                  <a:lnTo>
                    <a:pt x="6326" y="267"/>
                  </a:lnTo>
                  <a:lnTo>
                    <a:pt x="6330" y="267"/>
                  </a:lnTo>
                  <a:lnTo>
                    <a:pt x="6333" y="266"/>
                  </a:lnTo>
                  <a:lnTo>
                    <a:pt x="6336" y="266"/>
                  </a:lnTo>
                  <a:lnTo>
                    <a:pt x="6339" y="266"/>
                  </a:lnTo>
                  <a:lnTo>
                    <a:pt x="6343" y="265"/>
                  </a:lnTo>
                  <a:lnTo>
                    <a:pt x="6346" y="265"/>
                  </a:lnTo>
                  <a:lnTo>
                    <a:pt x="6349" y="265"/>
                  </a:lnTo>
                  <a:lnTo>
                    <a:pt x="6352" y="264"/>
                  </a:lnTo>
                  <a:lnTo>
                    <a:pt x="6356" y="264"/>
                  </a:lnTo>
                  <a:lnTo>
                    <a:pt x="6359" y="264"/>
                  </a:lnTo>
                  <a:lnTo>
                    <a:pt x="6362" y="263"/>
                  </a:lnTo>
                  <a:lnTo>
                    <a:pt x="6365" y="263"/>
                  </a:lnTo>
                  <a:lnTo>
                    <a:pt x="6369" y="263"/>
                  </a:lnTo>
                  <a:lnTo>
                    <a:pt x="6372" y="262"/>
                  </a:lnTo>
                  <a:lnTo>
                    <a:pt x="6375" y="262"/>
                  </a:lnTo>
                  <a:lnTo>
                    <a:pt x="6379" y="262"/>
                  </a:lnTo>
                  <a:lnTo>
                    <a:pt x="6382" y="261"/>
                  </a:lnTo>
                  <a:lnTo>
                    <a:pt x="6385" y="261"/>
                  </a:lnTo>
                  <a:lnTo>
                    <a:pt x="6388" y="261"/>
                  </a:lnTo>
                  <a:lnTo>
                    <a:pt x="6392" y="260"/>
                  </a:lnTo>
                  <a:lnTo>
                    <a:pt x="6395" y="260"/>
                  </a:lnTo>
                  <a:lnTo>
                    <a:pt x="6398" y="260"/>
                  </a:lnTo>
                  <a:lnTo>
                    <a:pt x="6401" y="259"/>
                  </a:lnTo>
                  <a:lnTo>
                    <a:pt x="6405" y="259"/>
                  </a:lnTo>
                  <a:lnTo>
                    <a:pt x="6408" y="259"/>
                  </a:lnTo>
                  <a:lnTo>
                    <a:pt x="6411" y="258"/>
                  </a:lnTo>
                  <a:lnTo>
                    <a:pt x="6414" y="258"/>
                  </a:lnTo>
                  <a:lnTo>
                    <a:pt x="6418" y="258"/>
                  </a:lnTo>
                  <a:lnTo>
                    <a:pt x="6421" y="258"/>
                  </a:lnTo>
                  <a:lnTo>
                    <a:pt x="6424" y="257"/>
                  </a:lnTo>
                  <a:lnTo>
                    <a:pt x="6427" y="257"/>
                  </a:lnTo>
                  <a:lnTo>
                    <a:pt x="6431" y="257"/>
                  </a:lnTo>
                  <a:lnTo>
                    <a:pt x="6434" y="256"/>
                  </a:lnTo>
                  <a:lnTo>
                    <a:pt x="6437" y="256"/>
                  </a:lnTo>
                  <a:lnTo>
                    <a:pt x="6440" y="256"/>
                  </a:lnTo>
                  <a:lnTo>
                    <a:pt x="6444" y="255"/>
                  </a:lnTo>
                  <a:lnTo>
                    <a:pt x="6447" y="255"/>
                  </a:lnTo>
                  <a:lnTo>
                    <a:pt x="6450" y="255"/>
                  </a:lnTo>
                  <a:lnTo>
                    <a:pt x="6454" y="255"/>
                  </a:lnTo>
                  <a:lnTo>
                    <a:pt x="6457" y="254"/>
                  </a:lnTo>
                  <a:lnTo>
                    <a:pt x="6460" y="254"/>
                  </a:lnTo>
                  <a:lnTo>
                    <a:pt x="6463" y="254"/>
                  </a:lnTo>
                  <a:lnTo>
                    <a:pt x="6467" y="253"/>
                  </a:lnTo>
                  <a:lnTo>
                    <a:pt x="6470" y="253"/>
                  </a:lnTo>
                  <a:lnTo>
                    <a:pt x="6473" y="253"/>
                  </a:lnTo>
                  <a:lnTo>
                    <a:pt x="6476" y="253"/>
                  </a:lnTo>
                  <a:lnTo>
                    <a:pt x="6480" y="252"/>
                  </a:lnTo>
                  <a:lnTo>
                    <a:pt x="6483" y="252"/>
                  </a:lnTo>
                  <a:lnTo>
                    <a:pt x="6486" y="252"/>
                  </a:lnTo>
                  <a:lnTo>
                    <a:pt x="6489" y="252"/>
                  </a:lnTo>
                  <a:lnTo>
                    <a:pt x="6493" y="251"/>
                  </a:lnTo>
                  <a:lnTo>
                    <a:pt x="6496" y="251"/>
                  </a:lnTo>
                  <a:lnTo>
                    <a:pt x="6499" y="251"/>
                  </a:lnTo>
                  <a:lnTo>
                    <a:pt x="6502" y="251"/>
                  </a:lnTo>
                  <a:lnTo>
                    <a:pt x="6506" y="250"/>
                  </a:lnTo>
                  <a:lnTo>
                    <a:pt x="6509" y="250"/>
                  </a:lnTo>
                  <a:lnTo>
                    <a:pt x="6512" y="250"/>
                  </a:lnTo>
                  <a:lnTo>
                    <a:pt x="6515" y="250"/>
                  </a:lnTo>
                  <a:lnTo>
                    <a:pt x="6519" y="249"/>
                  </a:lnTo>
                  <a:lnTo>
                    <a:pt x="6522" y="249"/>
                  </a:lnTo>
                  <a:lnTo>
                    <a:pt x="6525" y="249"/>
                  </a:lnTo>
                  <a:lnTo>
                    <a:pt x="6529" y="249"/>
                  </a:lnTo>
                  <a:lnTo>
                    <a:pt x="6532" y="249"/>
                  </a:lnTo>
                  <a:lnTo>
                    <a:pt x="6535" y="248"/>
                  </a:lnTo>
                  <a:lnTo>
                    <a:pt x="6538" y="248"/>
                  </a:lnTo>
                  <a:lnTo>
                    <a:pt x="6542" y="248"/>
                  </a:lnTo>
                  <a:lnTo>
                    <a:pt x="6545" y="248"/>
                  </a:lnTo>
                  <a:lnTo>
                    <a:pt x="6548" y="248"/>
                  </a:lnTo>
                  <a:lnTo>
                    <a:pt x="6551" y="247"/>
                  </a:lnTo>
                  <a:lnTo>
                    <a:pt x="6555" y="247"/>
                  </a:lnTo>
                  <a:lnTo>
                    <a:pt x="6558" y="247"/>
                  </a:lnTo>
                  <a:lnTo>
                    <a:pt x="6561" y="247"/>
                  </a:lnTo>
                  <a:lnTo>
                    <a:pt x="6564" y="247"/>
                  </a:lnTo>
                  <a:lnTo>
                    <a:pt x="6568" y="247"/>
                  </a:lnTo>
                  <a:lnTo>
                    <a:pt x="6571" y="246"/>
                  </a:lnTo>
                  <a:lnTo>
                    <a:pt x="6574" y="246"/>
                  </a:lnTo>
                  <a:lnTo>
                    <a:pt x="6577" y="246"/>
                  </a:lnTo>
                  <a:lnTo>
                    <a:pt x="6581" y="246"/>
                  </a:lnTo>
                  <a:lnTo>
                    <a:pt x="6584" y="246"/>
                  </a:lnTo>
                  <a:lnTo>
                    <a:pt x="6587" y="246"/>
                  </a:lnTo>
                  <a:lnTo>
                    <a:pt x="6591" y="246"/>
                  </a:lnTo>
                  <a:lnTo>
                    <a:pt x="6594" y="245"/>
                  </a:lnTo>
                  <a:lnTo>
                    <a:pt x="6597" y="245"/>
                  </a:lnTo>
                  <a:lnTo>
                    <a:pt x="6600" y="245"/>
                  </a:lnTo>
                  <a:lnTo>
                    <a:pt x="6604" y="245"/>
                  </a:lnTo>
                  <a:lnTo>
                    <a:pt x="6607" y="245"/>
                  </a:lnTo>
                  <a:lnTo>
                    <a:pt x="6610" y="245"/>
                  </a:lnTo>
                  <a:lnTo>
                    <a:pt x="6613" y="245"/>
                  </a:lnTo>
                  <a:lnTo>
                    <a:pt x="6617" y="245"/>
                  </a:lnTo>
                  <a:lnTo>
                    <a:pt x="6620" y="245"/>
                  </a:lnTo>
                  <a:lnTo>
                    <a:pt x="6623" y="244"/>
                  </a:lnTo>
                  <a:lnTo>
                    <a:pt x="6626" y="244"/>
                  </a:lnTo>
                  <a:lnTo>
                    <a:pt x="6630" y="244"/>
                  </a:lnTo>
                  <a:lnTo>
                    <a:pt x="6633" y="244"/>
                  </a:lnTo>
                  <a:lnTo>
                    <a:pt x="6636" y="244"/>
                  </a:lnTo>
                  <a:lnTo>
                    <a:pt x="6639" y="244"/>
                  </a:lnTo>
                  <a:lnTo>
                    <a:pt x="6643" y="244"/>
                  </a:lnTo>
                  <a:lnTo>
                    <a:pt x="6646" y="244"/>
                  </a:lnTo>
                  <a:lnTo>
                    <a:pt x="6649" y="244"/>
                  </a:lnTo>
                  <a:lnTo>
                    <a:pt x="6652" y="244"/>
                  </a:lnTo>
                  <a:lnTo>
                    <a:pt x="6656" y="244"/>
                  </a:lnTo>
                  <a:lnTo>
                    <a:pt x="6659" y="244"/>
                  </a:lnTo>
                  <a:lnTo>
                    <a:pt x="6662" y="244"/>
                  </a:lnTo>
                  <a:lnTo>
                    <a:pt x="6666" y="244"/>
                  </a:lnTo>
                  <a:lnTo>
                    <a:pt x="6669" y="244"/>
                  </a:lnTo>
                  <a:lnTo>
                    <a:pt x="6672" y="244"/>
                  </a:lnTo>
                  <a:lnTo>
                    <a:pt x="6675" y="244"/>
                  </a:lnTo>
                  <a:lnTo>
                    <a:pt x="6679" y="244"/>
                  </a:lnTo>
                  <a:lnTo>
                    <a:pt x="6682" y="244"/>
                  </a:lnTo>
                  <a:lnTo>
                    <a:pt x="6685" y="244"/>
                  </a:lnTo>
                  <a:lnTo>
                    <a:pt x="6688" y="244"/>
                  </a:lnTo>
                  <a:lnTo>
                    <a:pt x="6692" y="244"/>
                  </a:lnTo>
                  <a:lnTo>
                    <a:pt x="6695" y="244"/>
                  </a:lnTo>
                  <a:lnTo>
                    <a:pt x="6698" y="244"/>
                  </a:lnTo>
                  <a:lnTo>
                    <a:pt x="6701" y="244"/>
                  </a:lnTo>
                  <a:lnTo>
                    <a:pt x="6705" y="244"/>
                  </a:lnTo>
                  <a:lnTo>
                    <a:pt x="6708" y="244"/>
                  </a:lnTo>
                  <a:lnTo>
                    <a:pt x="6711" y="244"/>
                  </a:lnTo>
                  <a:lnTo>
                    <a:pt x="6714" y="244"/>
                  </a:lnTo>
                  <a:lnTo>
                    <a:pt x="6718" y="244"/>
                  </a:lnTo>
                  <a:lnTo>
                    <a:pt x="6721" y="244"/>
                  </a:lnTo>
                  <a:lnTo>
                    <a:pt x="6724" y="244"/>
                  </a:lnTo>
                  <a:lnTo>
                    <a:pt x="6727" y="244"/>
                  </a:lnTo>
                  <a:lnTo>
                    <a:pt x="6731" y="244"/>
                  </a:lnTo>
                  <a:lnTo>
                    <a:pt x="6734" y="244"/>
                  </a:lnTo>
                  <a:lnTo>
                    <a:pt x="6737" y="244"/>
                  </a:lnTo>
                  <a:lnTo>
                    <a:pt x="6741" y="244"/>
                  </a:lnTo>
                  <a:lnTo>
                    <a:pt x="6744" y="244"/>
                  </a:lnTo>
                  <a:lnTo>
                    <a:pt x="6747" y="244"/>
                  </a:lnTo>
                  <a:lnTo>
                    <a:pt x="6750" y="244"/>
                  </a:lnTo>
                  <a:lnTo>
                    <a:pt x="6754" y="244"/>
                  </a:lnTo>
                  <a:lnTo>
                    <a:pt x="6757" y="244"/>
                  </a:lnTo>
                  <a:lnTo>
                    <a:pt x="6760" y="244"/>
                  </a:lnTo>
                  <a:lnTo>
                    <a:pt x="6763" y="244"/>
                  </a:lnTo>
                  <a:lnTo>
                    <a:pt x="6767" y="244"/>
                  </a:lnTo>
                  <a:lnTo>
                    <a:pt x="6770" y="244"/>
                  </a:lnTo>
                  <a:lnTo>
                    <a:pt x="6773" y="244"/>
                  </a:lnTo>
                  <a:lnTo>
                    <a:pt x="6776" y="244"/>
                  </a:lnTo>
                  <a:lnTo>
                    <a:pt x="6780" y="244"/>
                  </a:lnTo>
                  <a:lnTo>
                    <a:pt x="6783" y="244"/>
                  </a:lnTo>
                  <a:lnTo>
                    <a:pt x="6786" y="245"/>
                  </a:lnTo>
                  <a:lnTo>
                    <a:pt x="6789" y="245"/>
                  </a:lnTo>
                  <a:lnTo>
                    <a:pt x="6793" y="245"/>
                  </a:lnTo>
                  <a:lnTo>
                    <a:pt x="6796" y="245"/>
                  </a:lnTo>
                  <a:lnTo>
                    <a:pt x="6799" y="245"/>
                  </a:lnTo>
                  <a:lnTo>
                    <a:pt x="6802" y="245"/>
                  </a:lnTo>
                  <a:lnTo>
                    <a:pt x="6806" y="245"/>
                  </a:lnTo>
                  <a:lnTo>
                    <a:pt x="6809" y="245"/>
                  </a:lnTo>
                  <a:lnTo>
                    <a:pt x="6812" y="245"/>
                  </a:lnTo>
                  <a:lnTo>
                    <a:pt x="6816" y="245"/>
                  </a:lnTo>
                  <a:lnTo>
                    <a:pt x="6819" y="245"/>
                  </a:lnTo>
                  <a:lnTo>
                    <a:pt x="6822" y="245"/>
                  </a:lnTo>
                  <a:lnTo>
                    <a:pt x="6825" y="245"/>
                  </a:lnTo>
                  <a:lnTo>
                    <a:pt x="6829" y="245"/>
                  </a:lnTo>
                  <a:lnTo>
                    <a:pt x="6832" y="245"/>
                  </a:lnTo>
                  <a:lnTo>
                    <a:pt x="6835" y="245"/>
                  </a:lnTo>
                  <a:lnTo>
                    <a:pt x="6838" y="245"/>
                  </a:lnTo>
                  <a:lnTo>
                    <a:pt x="6842" y="245"/>
                  </a:lnTo>
                  <a:lnTo>
                    <a:pt x="6845" y="245"/>
                  </a:lnTo>
                  <a:lnTo>
                    <a:pt x="6848" y="246"/>
                  </a:lnTo>
                  <a:lnTo>
                    <a:pt x="6851" y="246"/>
                  </a:lnTo>
                  <a:lnTo>
                    <a:pt x="6855" y="246"/>
                  </a:lnTo>
                  <a:lnTo>
                    <a:pt x="6858" y="246"/>
                  </a:lnTo>
                  <a:lnTo>
                    <a:pt x="6861" y="246"/>
                  </a:lnTo>
                  <a:lnTo>
                    <a:pt x="6864" y="246"/>
                  </a:lnTo>
                  <a:lnTo>
                    <a:pt x="6868" y="246"/>
                  </a:lnTo>
                  <a:lnTo>
                    <a:pt x="6871" y="246"/>
                  </a:lnTo>
                  <a:lnTo>
                    <a:pt x="6874" y="246"/>
                  </a:lnTo>
                  <a:lnTo>
                    <a:pt x="6877" y="246"/>
                  </a:lnTo>
                  <a:lnTo>
                    <a:pt x="6881" y="246"/>
                  </a:lnTo>
                  <a:lnTo>
                    <a:pt x="6884" y="246"/>
                  </a:lnTo>
                  <a:lnTo>
                    <a:pt x="6887" y="246"/>
                  </a:lnTo>
                  <a:lnTo>
                    <a:pt x="6891" y="246"/>
                  </a:lnTo>
                  <a:lnTo>
                    <a:pt x="6894" y="246"/>
                  </a:lnTo>
                  <a:lnTo>
                    <a:pt x="6897" y="246"/>
                  </a:lnTo>
                  <a:lnTo>
                    <a:pt x="6900" y="246"/>
                  </a:lnTo>
                  <a:lnTo>
                    <a:pt x="6904" y="246"/>
                  </a:lnTo>
                  <a:lnTo>
                    <a:pt x="6907" y="246"/>
                  </a:lnTo>
                  <a:lnTo>
                    <a:pt x="6910" y="246"/>
                  </a:lnTo>
                  <a:lnTo>
                    <a:pt x="6913" y="246"/>
                  </a:lnTo>
                  <a:lnTo>
                    <a:pt x="6917" y="246"/>
                  </a:lnTo>
                  <a:lnTo>
                    <a:pt x="6920" y="246"/>
                  </a:lnTo>
                  <a:lnTo>
                    <a:pt x="6923" y="246"/>
                  </a:lnTo>
                  <a:lnTo>
                    <a:pt x="6926" y="246"/>
                  </a:lnTo>
                  <a:lnTo>
                    <a:pt x="6930" y="246"/>
                  </a:lnTo>
                  <a:lnTo>
                    <a:pt x="6933" y="246"/>
                  </a:lnTo>
                  <a:lnTo>
                    <a:pt x="6936" y="246"/>
                  </a:lnTo>
                  <a:lnTo>
                    <a:pt x="6939" y="246"/>
                  </a:lnTo>
                  <a:lnTo>
                    <a:pt x="6943" y="246"/>
                  </a:lnTo>
                  <a:lnTo>
                    <a:pt x="6946" y="246"/>
                  </a:lnTo>
                  <a:lnTo>
                    <a:pt x="6949" y="246"/>
                  </a:lnTo>
                  <a:lnTo>
                    <a:pt x="6953" y="246"/>
                  </a:lnTo>
                  <a:lnTo>
                    <a:pt x="6956" y="246"/>
                  </a:lnTo>
                  <a:lnTo>
                    <a:pt x="6959" y="246"/>
                  </a:lnTo>
                  <a:lnTo>
                    <a:pt x="6962" y="245"/>
                  </a:lnTo>
                  <a:lnTo>
                    <a:pt x="6966" y="245"/>
                  </a:lnTo>
                  <a:lnTo>
                    <a:pt x="6969" y="245"/>
                  </a:lnTo>
                  <a:lnTo>
                    <a:pt x="6972" y="245"/>
                  </a:lnTo>
                  <a:lnTo>
                    <a:pt x="6975" y="245"/>
                  </a:lnTo>
                  <a:lnTo>
                    <a:pt x="6979" y="245"/>
                  </a:lnTo>
                  <a:lnTo>
                    <a:pt x="6982" y="245"/>
                  </a:lnTo>
                  <a:lnTo>
                    <a:pt x="6985" y="245"/>
                  </a:lnTo>
                  <a:lnTo>
                    <a:pt x="6988" y="245"/>
                  </a:lnTo>
                  <a:lnTo>
                    <a:pt x="6992" y="245"/>
                  </a:lnTo>
                  <a:lnTo>
                    <a:pt x="6995" y="245"/>
                  </a:lnTo>
                  <a:lnTo>
                    <a:pt x="6998" y="244"/>
                  </a:lnTo>
                  <a:lnTo>
                    <a:pt x="7001" y="244"/>
                  </a:lnTo>
                  <a:lnTo>
                    <a:pt x="7005" y="244"/>
                  </a:lnTo>
                  <a:lnTo>
                    <a:pt x="7008" y="244"/>
                  </a:lnTo>
                  <a:lnTo>
                    <a:pt x="7011" y="244"/>
                  </a:lnTo>
                  <a:lnTo>
                    <a:pt x="7014" y="244"/>
                  </a:lnTo>
                  <a:lnTo>
                    <a:pt x="7018" y="244"/>
                  </a:lnTo>
                  <a:lnTo>
                    <a:pt x="7021" y="244"/>
                  </a:lnTo>
                  <a:lnTo>
                    <a:pt x="7024" y="243"/>
                  </a:lnTo>
                  <a:lnTo>
                    <a:pt x="7028" y="243"/>
                  </a:lnTo>
                  <a:lnTo>
                    <a:pt x="7031" y="243"/>
                  </a:lnTo>
                  <a:lnTo>
                    <a:pt x="7034" y="243"/>
                  </a:lnTo>
                  <a:lnTo>
                    <a:pt x="7037" y="243"/>
                  </a:lnTo>
                  <a:lnTo>
                    <a:pt x="7041" y="242"/>
                  </a:lnTo>
                  <a:lnTo>
                    <a:pt x="7044" y="242"/>
                  </a:lnTo>
                  <a:lnTo>
                    <a:pt x="7047" y="242"/>
                  </a:lnTo>
                  <a:lnTo>
                    <a:pt x="7050" y="242"/>
                  </a:lnTo>
                  <a:lnTo>
                    <a:pt x="7054" y="242"/>
                  </a:lnTo>
                  <a:lnTo>
                    <a:pt x="7057" y="241"/>
                  </a:lnTo>
                  <a:lnTo>
                    <a:pt x="7060" y="241"/>
                  </a:lnTo>
                  <a:lnTo>
                    <a:pt x="7063" y="241"/>
                  </a:lnTo>
                  <a:lnTo>
                    <a:pt x="7067" y="241"/>
                  </a:lnTo>
                  <a:lnTo>
                    <a:pt x="7070" y="241"/>
                  </a:lnTo>
                  <a:lnTo>
                    <a:pt x="7073" y="240"/>
                  </a:lnTo>
                  <a:lnTo>
                    <a:pt x="7076" y="240"/>
                  </a:lnTo>
                  <a:lnTo>
                    <a:pt x="7080" y="240"/>
                  </a:lnTo>
                  <a:lnTo>
                    <a:pt x="7083" y="240"/>
                  </a:lnTo>
                  <a:lnTo>
                    <a:pt x="7086" y="239"/>
                  </a:lnTo>
                  <a:lnTo>
                    <a:pt x="7089" y="239"/>
                  </a:lnTo>
                  <a:lnTo>
                    <a:pt x="7093" y="239"/>
                  </a:lnTo>
                  <a:lnTo>
                    <a:pt x="7096" y="239"/>
                  </a:lnTo>
                  <a:lnTo>
                    <a:pt x="7099" y="238"/>
                  </a:lnTo>
                  <a:lnTo>
                    <a:pt x="7103" y="238"/>
                  </a:lnTo>
                  <a:lnTo>
                    <a:pt x="7106" y="238"/>
                  </a:lnTo>
                  <a:lnTo>
                    <a:pt x="7109" y="237"/>
                  </a:lnTo>
                  <a:lnTo>
                    <a:pt x="7112" y="237"/>
                  </a:lnTo>
                  <a:lnTo>
                    <a:pt x="7116" y="237"/>
                  </a:lnTo>
                  <a:lnTo>
                    <a:pt x="7119" y="237"/>
                  </a:lnTo>
                  <a:lnTo>
                    <a:pt x="7122" y="236"/>
                  </a:lnTo>
                  <a:lnTo>
                    <a:pt x="7125" y="236"/>
                  </a:lnTo>
                  <a:lnTo>
                    <a:pt x="7129" y="236"/>
                  </a:lnTo>
                  <a:lnTo>
                    <a:pt x="7132" y="2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114">
              <a:extLst>
                <a:ext uri="{FF2B5EF4-FFF2-40B4-BE49-F238E27FC236}">
                  <a16:creationId xmlns:a16="http://schemas.microsoft.com/office/drawing/2014/main" id="{F548EF28-B7CA-49DF-A61F-DD87396A01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6" y="336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115">
              <a:extLst>
                <a:ext uri="{FF2B5EF4-FFF2-40B4-BE49-F238E27FC236}">
                  <a16:creationId xmlns:a16="http://schemas.microsoft.com/office/drawing/2014/main" id="{5907F7FF-D5BD-4AD3-9AF0-616F5A532E86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405" y="2075"/>
              <a:ext cx="3031" cy="1392"/>
            </a:xfrm>
            <a:custGeom>
              <a:avLst/>
              <a:gdLst>
                <a:gd name="T0" fmla="*/ 110 w 7132"/>
                <a:gd name="T1" fmla="*/ 3312 h 3416"/>
                <a:gd name="T2" fmla="*/ 225 w 7132"/>
                <a:gd name="T3" fmla="*/ 2978 h 3416"/>
                <a:gd name="T4" fmla="*/ 339 w 7132"/>
                <a:gd name="T5" fmla="*/ 2313 h 3416"/>
                <a:gd name="T6" fmla="*/ 453 w 7132"/>
                <a:gd name="T7" fmla="*/ 1105 h 3416"/>
                <a:gd name="T8" fmla="*/ 567 w 7132"/>
                <a:gd name="T9" fmla="*/ 1387 h 3416"/>
                <a:gd name="T10" fmla="*/ 681 w 7132"/>
                <a:gd name="T11" fmla="*/ 1386 h 3416"/>
                <a:gd name="T12" fmla="*/ 795 w 7132"/>
                <a:gd name="T13" fmla="*/ 794 h 3416"/>
                <a:gd name="T14" fmla="*/ 909 w 7132"/>
                <a:gd name="T15" fmla="*/ 333 h 3416"/>
                <a:gd name="T16" fmla="*/ 1024 w 7132"/>
                <a:gd name="T17" fmla="*/ 625 h 3416"/>
                <a:gd name="T18" fmla="*/ 1138 w 7132"/>
                <a:gd name="T19" fmla="*/ 486 h 3416"/>
                <a:gd name="T20" fmla="*/ 1252 w 7132"/>
                <a:gd name="T21" fmla="*/ 315 h 3416"/>
                <a:gd name="T22" fmla="*/ 1366 w 7132"/>
                <a:gd name="T23" fmla="*/ 531 h 3416"/>
                <a:gd name="T24" fmla="*/ 1480 w 7132"/>
                <a:gd name="T25" fmla="*/ 615 h 3416"/>
                <a:gd name="T26" fmla="*/ 1594 w 7132"/>
                <a:gd name="T27" fmla="*/ 426 h 3416"/>
                <a:gd name="T28" fmla="*/ 1708 w 7132"/>
                <a:gd name="T29" fmla="*/ 204 h 3416"/>
                <a:gd name="T30" fmla="*/ 1823 w 7132"/>
                <a:gd name="T31" fmla="*/ 305 h 3416"/>
                <a:gd name="T32" fmla="*/ 1937 w 7132"/>
                <a:gd name="T33" fmla="*/ 414 h 3416"/>
                <a:gd name="T34" fmla="*/ 2051 w 7132"/>
                <a:gd name="T35" fmla="*/ 427 h 3416"/>
                <a:gd name="T36" fmla="*/ 2165 w 7132"/>
                <a:gd name="T37" fmla="*/ 413 h 3416"/>
                <a:gd name="T38" fmla="*/ 2279 w 7132"/>
                <a:gd name="T39" fmla="*/ 377 h 3416"/>
                <a:gd name="T40" fmla="*/ 2393 w 7132"/>
                <a:gd name="T41" fmla="*/ 332 h 3416"/>
                <a:gd name="T42" fmla="*/ 2507 w 7132"/>
                <a:gd name="T43" fmla="*/ 321 h 3416"/>
                <a:gd name="T44" fmla="*/ 2622 w 7132"/>
                <a:gd name="T45" fmla="*/ 307 h 3416"/>
                <a:gd name="T46" fmla="*/ 2736 w 7132"/>
                <a:gd name="T47" fmla="*/ 241 h 3416"/>
                <a:gd name="T48" fmla="*/ 2850 w 7132"/>
                <a:gd name="T49" fmla="*/ 179 h 3416"/>
                <a:gd name="T50" fmla="*/ 2964 w 7132"/>
                <a:gd name="T51" fmla="*/ 170 h 3416"/>
                <a:gd name="T52" fmla="*/ 3078 w 7132"/>
                <a:gd name="T53" fmla="*/ 142 h 3416"/>
                <a:gd name="T54" fmla="*/ 3192 w 7132"/>
                <a:gd name="T55" fmla="*/ 62 h 3416"/>
                <a:gd name="T56" fmla="*/ 3306 w 7132"/>
                <a:gd name="T57" fmla="*/ 4 h 3416"/>
                <a:gd name="T58" fmla="*/ 3421 w 7132"/>
                <a:gd name="T59" fmla="*/ 7 h 3416"/>
                <a:gd name="T60" fmla="*/ 3535 w 7132"/>
                <a:gd name="T61" fmla="*/ 22 h 3416"/>
                <a:gd name="T62" fmla="*/ 3649 w 7132"/>
                <a:gd name="T63" fmla="*/ 13 h 3416"/>
                <a:gd name="T64" fmla="*/ 3763 w 7132"/>
                <a:gd name="T65" fmla="*/ 3 h 3416"/>
                <a:gd name="T66" fmla="*/ 3877 w 7132"/>
                <a:gd name="T67" fmla="*/ 17 h 3416"/>
                <a:gd name="T68" fmla="*/ 3991 w 7132"/>
                <a:gd name="T69" fmla="*/ 27 h 3416"/>
                <a:gd name="T70" fmla="*/ 4105 w 7132"/>
                <a:gd name="T71" fmla="*/ 24 h 3416"/>
                <a:gd name="T72" fmla="*/ 4220 w 7132"/>
                <a:gd name="T73" fmla="*/ 46 h 3416"/>
                <a:gd name="T74" fmla="*/ 4334 w 7132"/>
                <a:gd name="T75" fmla="*/ 86 h 3416"/>
                <a:gd name="T76" fmla="*/ 4448 w 7132"/>
                <a:gd name="T77" fmla="*/ 116 h 3416"/>
                <a:gd name="T78" fmla="*/ 4562 w 7132"/>
                <a:gd name="T79" fmla="*/ 148 h 3416"/>
                <a:gd name="T80" fmla="*/ 4676 w 7132"/>
                <a:gd name="T81" fmla="*/ 176 h 3416"/>
                <a:gd name="T82" fmla="*/ 4790 w 7132"/>
                <a:gd name="T83" fmla="*/ 181 h 3416"/>
                <a:gd name="T84" fmla="*/ 4904 w 7132"/>
                <a:gd name="T85" fmla="*/ 193 h 3416"/>
                <a:gd name="T86" fmla="*/ 5019 w 7132"/>
                <a:gd name="T87" fmla="*/ 243 h 3416"/>
                <a:gd name="T88" fmla="*/ 5133 w 7132"/>
                <a:gd name="T89" fmla="*/ 301 h 3416"/>
                <a:gd name="T90" fmla="*/ 5247 w 7132"/>
                <a:gd name="T91" fmla="*/ 348 h 3416"/>
                <a:gd name="T92" fmla="*/ 5361 w 7132"/>
                <a:gd name="T93" fmla="*/ 376 h 3416"/>
                <a:gd name="T94" fmla="*/ 5475 w 7132"/>
                <a:gd name="T95" fmla="*/ 381 h 3416"/>
                <a:gd name="T96" fmla="*/ 5589 w 7132"/>
                <a:gd name="T97" fmla="*/ 380 h 3416"/>
                <a:gd name="T98" fmla="*/ 5703 w 7132"/>
                <a:gd name="T99" fmla="*/ 398 h 3416"/>
                <a:gd name="T100" fmla="*/ 5818 w 7132"/>
                <a:gd name="T101" fmla="*/ 419 h 3416"/>
                <a:gd name="T102" fmla="*/ 5932 w 7132"/>
                <a:gd name="T103" fmla="*/ 407 h 3416"/>
                <a:gd name="T104" fmla="*/ 6046 w 7132"/>
                <a:gd name="T105" fmla="*/ 362 h 3416"/>
                <a:gd name="T106" fmla="*/ 6160 w 7132"/>
                <a:gd name="T107" fmla="*/ 326 h 3416"/>
                <a:gd name="T108" fmla="*/ 6274 w 7132"/>
                <a:gd name="T109" fmla="*/ 325 h 3416"/>
                <a:gd name="T110" fmla="*/ 6388 w 7132"/>
                <a:gd name="T111" fmla="*/ 334 h 3416"/>
                <a:gd name="T112" fmla="*/ 6502 w 7132"/>
                <a:gd name="T113" fmla="*/ 328 h 3416"/>
                <a:gd name="T114" fmla="*/ 6617 w 7132"/>
                <a:gd name="T115" fmla="*/ 321 h 3416"/>
                <a:gd name="T116" fmla="*/ 6731 w 7132"/>
                <a:gd name="T117" fmla="*/ 316 h 3416"/>
                <a:gd name="T118" fmla="*/ 6845 w 7132"/>
                <a:gd name="T119" fmla="*/ 289 h 3416"/>
                <a:gd name="T120" fmla="*/ 6959 w 7132"/>
                <a:gd name="T121" fmla="*/ 232 h 3416"/>
                <a:gd name="T122" fmla="*/ 7073 w 7132"/>
                <a:gd name="T123" fmla="*/ 177 h 341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416"/>
                <a:gd name="T188" fmla="*/ 7132 w 7132"/>
                <a:gd name="T189" fmla="*/ 3416 h 341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416">
                  <a:moveTo>
                    <a:pt x="0" y="3416"/>
                  </a:moveTo>
                  <a:lnTo>
                    <a:pt x="3" y="3414"/>
                  </a:lnTo>
                  <a:lnTo>
                    <a:pt x="6" y="3413"/>
                  </a:lnTo>
                  <a:lnTo>
                    <a:pt x="9" y="3411"/>
                  </a:lnTo>
                  <a:lnTo>
                    <a:pt x="13" y="3410"/>
                  </a:lnTo>
                  <a:lnTo>
                    <a:pt x="16" y="3408"/>
                  </a:lnTo>
                  <a:lnTo>
                    <a:pt x="19" y="3407"/>
                  </a:lnTo>
                  <a:lnTo>
                    <a:pt x="22" y="3405"/>
                  </a:lnTo>
                  <a:lnTo>
                    <a:pt x="26" y="3403"/>
                  </a:lnTo>
                  <a:lnTo>
                    <a:pt x="29" y="3402"/>
                  </a:lnTo>
                  <a:lnTo>
                    <a:pt x="32" y="3400"/>
                  </a:lnTo>
                  <a:lnTo>
                    <a:pt x="35" y="3398"/>
                  </a:lnTo>
                  <a:lnTo>
                    <a:pt x="39" y="3396"/>
                  </a:lnTo>
                  <a:lnTo>
                    <a:pt x="42" y="3394"/>
                  </a:lnTo>
                  <a:lnTo>
                    <a:pt x="45" y="3392"/>
                  </a:lnTo>
                  <a:lnTo>
                    <a:pt x="48" y="3390"/>
                  </a:lnTo>
                  <a:lnTo>
                    <a:pt x="52" y="3387"/>
                  </a:lnTo>
                  <a:lnTo>
                    <a:pt x="55" y="3385"/>
                  </a:lnTo>
                  <a:lnTo>
                    <a:pt x="58" y="3382"/>
                  </a:lnTo>
                  <a:lnTo>
                    <a:pt x="61" y="3379"/>
                  </a:lnTo>
                  <a:lnTo>
                    <a:pt x="65" y="3377"/>
                  </a:lnTo>
                  <a:lnTo>
                    <a:pt x="68" y="3374"/>
                  </a:lnTo>
                  <a:lnTo>
                    <a:pt x="71" y="3370"/>
                  </a:lnTo>
                  <a:lnTo>
                    <a:pt x="75" y="3367"/>
                  </a:lnTo>
                  <a:lnTo>
                    <a:pt x="78" y="3364"/>
                  </a:lnTo>
                  <a:lnTo>
                    <a:pt x="81" y="3360"/>
                  </a:lnTo>
                  <a:lnTo>
                    <a:pt x="84" y="3355"/>
                  </a:lnTo>
                  <a:lnTo>
                    <a:pt x="88" y="3351"/>
                  </a:lnTo>
                  <a:lnTo>
                    <a:pt x="91" y="3346"/>
                  </a:lnTo>
                  <a:lnTo>
                    <a:pt x="94" y="3341"/>
                  </a:lnTo>
                  <a:lnTo>
                    <a:pt x="97" y="3335"/>
                  </a:lnTo>
                  <a:lnTo>
                    <a:pt x="101" y="3330"/>
                  </a:lnTo>
                  <a:lnTo>
                    <a:pt x="104" y="3324"/>
                  </a:lnTo>
                  <a:lnTo>
                    <a:pt x="107" y="3318"/>
                  </a:lnTo>
                  <a:lnTo>
                    <a:pt x="110" y="3312"/>
                  </a:lnTo>
                  <a:lnTo>
                    <a:pt x="114" y="3306"/>
                  </a:lnTo>
                  <a:lnTo>
                    <a:pt x="117" y="3300"/>
                  </a:lnTo>
                  <a:lnTo>
                    <a:pt x="120" y="3293"/>
                  </a:lnTo>
                  <a:lnTo>
                    <a:pt x="123" y="3287"/>
                  </a:lnTo>
                  <a:lnTo>
                    <a:pt x="127" y="3280"/>
                  </a:lnTo>
                  <a:lnTo>
                    <a:pt x="130" y="3273"/>
                  </a:lnTo>
                  <a:lnTo>
                    <a:pt x="133" y="3266"/>
                  </a:lnTo>
                  <a:lnTo>
                    <a:pt x="136" y="3259"/>
                  </a:lnTo>
                  <a:lnTo>
                    <a:pt x="140" y="3251"/>
                  </a:lnTo>
                  <a:lnTo>
                    <a:pt x="143" y="3244"/>
                  </a:lnTo>
                  <a:lnTo>
                    <a:pt x="146" y="3236"/>
                  </a:lnTo>
                  <a:lnTo>
                    <a:pt x="150" y="3228"/>
                  </a:lnTo>
                  <a:lnTo>
                    <a:pt x="153" y="3220"/>
                  </a:lnTo>
                  <a:lnTo>
                    <a:pt x="156" y="3212"/>
                  </a:lnTo>
                  <a:lnTo>
                    <a:pt x="159" y="3203"/>
                  </a:lnTo>
                  <a:lnTo>
                    <a:pt x="163" y="3195"/>
                  </a:lnTo>
                  <a:lnTo>
                    <a:pt x="166" y="3185"/>
                  </a:lnTo>
                  <a:lnTo>
                    <a:pt x="169" y="3175"/>
                  </a:lnTo>
                  <a:lnTo>
                    <a:pt x="172" y="3164"/>
                  </a:lnTo>
                  <a:lnTo>
                    <a:pt x="176" y="3154"/>
                  </a:lnTo>
                  <a:lnTo>
                    <a:pt x="179" y="3143"/>
                  </a:lnTo>
                  <a:lnTo>
                    <a:pt x="182" y="3132"/>
                  </a:lnTo>
                  <a:lnTo>
                    <a:pt x="185" y="3121"/>
                  </a:lnTo>
                  <a:lnTo>
                    <a:pt x="189" y="3110"/>
                  </a:lnTo>
                  <a:lnTo>
                    <a:pt x="192" y="3099"/>
                  </a:lnTo>
                  <a:lnTo>
                    <a:pt x="195" y="3088"/>
                  </a:lnTo>
                  <a:lnTo>
                    <a:pt x="198" y="3076"/>
                  </a:lnTo>
                  <a:lnTo>
                    <a:pt x="202" y="3064"/>
                  </a:lnTo>
                  <a:lnTo>
                    <a:pt x="205" y="3052"/>
                  </a:lnTo>
                  <a:lnTo>
                    <a:pt x="208" y="3040"/>
                  </a:lnTo>
                  <a:lnTo>
                    <a:pt x="211" y="3028"/>
                  </a:lnTo>
                  <a:lnTo>
                    <a:pt x="215" y="3016"/>
                  </a:lnTo>
                  <a:lnTo>
                    <a:pt x="218" y="3004"/>
                  </a:lnTo>
                  <a:lnTo>
                    <a:pt x="221" y="2991"/>
                  </a:lnTo>
                  <a:lnTo>
                    <a:pt x="225" y="2978"/>
                  </a:lnTo>
                  <a:lnTo>
                    <a:pt x="228" y="2965"/>
                  </a:lnTo>
                  <a:lnTo>
                    <a:pt x="231" y="2952"/>
                  </a:lnTo>
                  <a:lnTo>
                    <a:pt x="234" y="2939"/>
                  </a:lnTo>
                  <a:lnTo>
                    <a:pt x="238" y="2925"/>
                  </a:lnTo>
                  <a:lnTo>
                    <a:pt x="241" y="2912"/>
                  </a:lnTo>
                  <a:lnTo>
                    <a:pt x="244" y="2898"/>
                  </a:lnTo>
                  <a:lnTo>
                    <a:pt x="247" y="2883"/>
                  </a:lnTo>
                  <a:lnTo>
                    <a:pt x="251" y="2868"/>
                  </a:lnTo>
                  <a:lnTo>
                    <a:pt x="254" y="2853"/>
                  </a:lnTo>
                  <a:lnTo>
                    <a:pt x="257" y="2838"/>
                  </a:lnTo>
                  <a:lnTo>
                    <a:pt x="260" y="2822"/>
                  </a:lnTo>
                  <a:lnTo>
                    <a:pt x="264" y="2806"/>
                  </a:lnTo>
                  <a:lnTo>
                    <a:pt x="267" y="2790"/>
                  </a:lnTo>
                  <a:lnTo>
                    <a:pt x="270" y="2773"/>
                  </a:lnTo>
                  <a:lnTo>
                    <a:pt x="273" y="2756"/>
                  </a:lnTo>
                  <a:lnTo>
                    <a:pt x="277" y="2739"/>
                  </a:lnTo>
                  <a:lnTo>
                    <a:pt x="280" y="2721"/>
                  </a:lnTo>
                  <a:lnTo>
                    <a:pt x="283" y="2703"/>
                  </a:lnTo>
                  <a:lnTo>
                    <a:pt x="286" y="2684"/>
                  </a:lnTo>
                  <a:lnTo>
                    <a:pt x="290" y="2665"/>
                  </a:lnTo>
                  <a:lnTo>
                    <a:pt x="293" y="2646"/>
                  </a:lnTo>
                  <a:lnTo>
                    <a:pt x="296" y="2626"/>
                  </a:lnTo>
                  <a:lnTo>
                    <a:pt x="300" y="2605"/>
                  </a:lnTo>
                  <a:lnTo>
                    <a:pt x="303" y="2584"/>
                  </a:lnTo>
                  <a:lnTo>
                    <a:pt x="306" y="2562"/>
                  </a:lnTo>
                  <a:lnTo>
                    <a:pt x="309" y="2540"/>
                  </a:lnTo>
                  <a:lnTo>
                    <a:pt x="313" y="2517"/>
                  </a:lnTo>
                  <a:lnTo>
                    <a:pt x="316" y="2493"/>
                  </a:lnTo>
                  <a:lnTo>
                    <a:pt x="319" y="2469"/>
                  </a:lnTo>
                  <a:lnTo>
                    <a:pt x="322" y="2444"/>
                  </a:lnTo>
                  <a:lnTo>
                    <a:pt x="326" y="2419"/>
                  </a:lnTo>
                  <a:lnTo>
                    <a:pt x="329" y="2393"/>
                  </a:lnTo>
                  <a:lnTo>
                    <a:pt x="332" y="2367"/>
                  </a:lnTo>
                  <a:lnTo>
                    <a:pt x="335" y="2340"/>
                  </a:lnTo>
                  <a:lnTo>
                    <a:pt x="339" y="2313"/>
                  </a:lnTo>
                  <a:lnTo>
                    <a:pt x="342" y="2285"/>
                  </a:lnTo>
                  <a:lnTo>
                    <a:pt x="345" y="2256"/>
                  </a:lnTo>
                  <a:lnTo>
                    <a:pt x="348" y="2226"/>
                  </a:lnTo>
                  <a:lnTo>
                    <a:pt x="352" y="2196"/>
                  </a:lnTo>
                  <a:lnTo>
                    <a:pt x="355" y="2166"/>
                  </a:lnTo>
                  <a:lnTo>
                    <a:pt x="358" y="2134"/>
                  </a:lnTo>
                  <a:lnTo>
                    <a:pt x="361" y="2103"/>
                  </a:lnTo>
                  <a:lnTo>
                    <a:pt x="365" y="2070"/>
                  </a:lnTo>
                  <a:lnTo>
                    <a:pt x="368" y="2038"/>
                  </a:lnTo>
                  <a:lnTo>
                    <a:pt x="371" y="2004"/>
                  </a:lnTo>
                  <a:lnTo>
                    <a:pt x="375" y="1970"/>
                  </a:lnTo>
                  <a:lnTo>
                    <a:pt x="378" y="1936"/>
                  </a:lnTo>
                  <a:lnTo>
                    <a:pt x="381" y="1902"/>
                  </a:lnTo>
                  <a:lnTo>
                    <a:pt x="384" y="1867"/>
                  </a:lnTo>
                  <a:lnTo>
                    <a:pt x="388" y="1831"/>
                  </a:lnTo>
                  <a:lnTo>
                    <a:pt x="391" y="1795"/>
                  </a:lnTo>
                  <a:lnTo>
                    <a:pt x="394" y="1759"/>
                  </a:lnTo>
                  <a:lnTo>
                    <a:pt x="397" y="1722"/>
                  </a:lnTo>
                  <a:lnTo>
                    <a:pt x="401" y="1686"/>
                  </a:lnTo>
                  <a:lnTo>
                    <a:pt x="404" y="1648"/>
                  </a:lnTo>
                  <a:lnTo>
                    <a:pt x="407" y="1611"/>
                  </a:lnTo>
                  <a:lnTo>
                    <a:pt x="410" y="1572"/>
                  </a:lnTo>
                  <a:lnTo>
                    <a:pt x="414" y="1533"/>
                  </a:lnTo>
                  <a:lnTo>
                    <a:pt x="417" y="1494"/>
                  </a:lnTo>
                  <a:lnTo>
                    <a:pt x="420" y="1456"/>
                  </a:lnTo>
                  <a:lnTo>
                    <a:pt x="423" y="1417"/>
                  </a:lnTo>
                  <a:lnTo>
                    <a:pt x="427" y="1379"/>
                  </a:lnTo>
                  <a:lnTo>
                    <a:pt x="430" y="1342"/>
                  </a:lnTo>
                  <a:lnTo>
                    <a:pt x="433" y="1305"/>
                  </a:lnTo>
                  <a:lnTo>
                    <a:pt x="437" y="1269"/>
                  </a:lnTo>
                  <a:lnTo>
                    <a:pt x="440" y="1234"/>
                  </a:lnTo>
                  <a:lnTo>
                    <a:pt x="443" y="1200"/>
                  </a:lnTo>
                  <a:lnTo>
                    <a:pt x="446" y="1167"/>
                  </a:lnTo>
                  <a:lnTo>
                    <a:pt x="450" y="1135"/>
                  </a:lnTo>
                  <a:lnTo>
                    <a:pt x="453" y="1105"/>
                  </a:lnTo>
                  <a:lnTo>
                    <a:pt x="456" y="1077"/>
                  </a:lnTo>
                  <a:lnTo>
                    <a:pt x="459" y="1050"/>
                  </a:lnTo>
                  <a:lnTo>
                    <a:pt x="463" y="1025"/>
                  </a:lnTo>
                  <a:lnTo>
                    <a:pt x="466" y="1003"/>
                  </a:lnTo>
                  <a:lnTo>
                    <a:pt x="469" y="982"/>
                  </a:lnTo>
                  <a:lnTo>
                    <a:pt x="472" y="964"/>
                  </a:lnTo>
                  <a:lnTo>
                    <a:pt x="476" y="948"/>
                  </a:lnTo>
                  <a:lnTo>
                    <a:pt x="479" y="934"/>
                  </a:lnTo>
                  <a:lnTo>
                    <a:pt x="482" y="924"/>
                  </a:lnTo>
                  <a:lnTo>
                    <a:pt x="485" y="916"/>
                  </a:lnTo>
                  <a:lnTo>
                    <a:pt x="489" y="911"/>
                  </a:lnTo>
                  <a:lnTo>
                    <a:pt x="492" y="913"/>
                  </a:lnTo>
                  <a:lnTo>
                    <a:pt x="495" y="919"/>
                  </a:lnTo>
                  <a:lnTo>
                    <a:pt x="498" y="927"/>
                  </a:lnTo>
                  <a:lnTo>
                    <a:pt x="502" y="937"/>
                  </a:lnTo>
                  <a:lnTo>
                    <a:pt x="505" y="950"/>
                  </a:lnTo>
                  <a:lnTo>
                    <a:pt x="508" y="965"/>
                  </a:lnTo>
                  <a:lnTo>
                    <a:pt x="512" y="982"/>
                  </a:lnTo>
                  <a:lnTo>
                    <a:pt x="515" y="1001"/>
                  </a:lnTo>
                  <a:lnTo>
                    <a:pt x="518" y="1021"/>
                  </a:lnTo>
                  <a:lnTo>
                    <a:pt x="521" y="1043"/>
                  </a:lnTo>
                  <a:lnTo>
                    <a:pt x="525" y="1066"/>
                  </a:lnTo>
                  <a:lnTo>
                    <a:pt x="528" y="1090"/>
                  </a:lnTo>
                  <a:lnTo>
                    <a:pt x="531" y="1115"/>
                  </a:lnTo>
                  <a:lnTo>
                    <a:pt x="534" y="1140"/>
                  </a:lnTo>
                  <a:lnTo>
                    <a:pt x="538" y="1166"/>
                  </a:lnTo>
                  <a:lnTo>
                    <a:pt x="541" y="1192"/>
                  </a:lnTo>
                  <a:lnTo>
                    <a:pt x="544" y="1218"/>
                  </a:lnTo>
                  <a:lnTo>
                    <a:pt x="547" y="1244"/>
                  </a:lnTo>
                  <a:lnTo>
                    <a:pt x="551" y="1270"/>
                  </a:lnTo>
                  <a:lnTo>
                    <a:pt x="554" y="1295"/>
                  </a:lnTo>
                  <a:lnTo>
                    <a:pt x="557" y="1320"/>
                  </a:lnTo>
                  <a:lnTo>
                    <a:pt x="560" y="1343"/>
                  </a:lnTo>
                  <a:lnTo>
                    <a:pt x="564" y="1366"/>
                  </a:lnTo>
                  <a:lnTo>
                    <a:pt x="567" y="1387"/>
                  </a:lnTo>
                  <a:lnTo>
                    <a:pt x="570" y="1407"/>
                  </a:lnTo>
                  <a:lnTo>
                    <a:pt x="573" y="1423"/>
                  </a:lnTo>
                  <a:lnTo>
                    <a:pt x="577" y="1437"/>
                  </a:lnTo>
                  <a:lnTo>
                    <a:pt x="580" y="1450"/>
                  </a:lnTo>
                  <a:lnTo>
                    <a:pt x="583" y="1461"/>
                  </a:lnTo>
                  <a:lnTo>
                    <a:pt x="587" y="1471"/>
                  </a:lnTo>
                  <a:lnTo>
                    <a:pt x="590" y="1479"/>
                  </a:lnTo>
                  <a:lnTo>
                    <a:pt x="593" y="1486"/>
                  </a:lnTo>
                  <a:lnTo>
                    <a:pt x="596" y="1492"/>
                  </a:lnTo>
                  <a:lnTo>
                    <a:pt x="600" y="1496"/>
                  </a:lnTo>
                  <a:lnTo>
                    <a:pt x="603" y="1500"/>
                  </a:lnTo>
                  <a:lnTo>
                    <a:pt x="606" y="1502"/>
                  </a:lnTo>
                  <a:lnTo>
                    <a:pt x="609" y="1504"/>
                  </a:lnTo>
                  <a:lnTo>
                    <a:pt x="613" y="1504"/>
                  </a:lnTo>
                  <a:lnTo>
                    <a:pt x="616" y="1503"/>
                  </a:lnTo>
                  <a:lnTo>
                    <a:pt x="619" y="1502"/>
                  </a:lnTo>
                  <a:lnTo>
                    <a:pt x="622" y="1500"/>
                  </a:lnTo>
                  <a:lnTo>
                    <a:pt x="626" y="1497"/>
                  </a:lnTo>
                  <a:lnTo>
                    <a:pt x="629" y="1493"/>
                  </a:lnTo>
                  <a:lnTo>
                    <a:pt x="632" y="1488"/>
                  </a:lnTo>
                  <a:lnTo>
                    <a:pt x="635" y="1483"/>
                  </a:lnTo>
                  <a:lnTo>
                    <a:pt x="639" y="1478"/>
                  </a:lnTo>
                  <a:lnTo>
                    <a:pt x="642" y="1471"/>
                  </a:lnTo>
                  <a:lnTo>
                    <a:pt x="645" y="1465"/>
                  </a:lnTo>
                  <a:lnTo>
                    <a:pt x="648" y="1458"/>
                  </a:lnTo>
                  <a:lnTo>
                    <a:pt x="652" y="1450"/>
                  </a:lnTo>
                  <a:lnTo>
                    <a:pt x="655" y="1444"/>
                  </a:lnTo>
                  <a:lnTo>
                    <a:pt x="658" y="1438"/>
                  </a:lnTo>
                  <a:lnTo>
                    <a:pt x="662" y="1432"/>
                  </a:lnTo>
                  <a:lnTo>
                    <a:pt x="665" y="1425"/>
                  </a:lnTo>
                  <a:lnTo>
                    <a:pt x="668" y="1418"/>
                  </a:lnTo>
                  <a:lnTo>
                    <a:pt x="671" y="1411"/>
                  </a:lnTo>
                  <a:lnTo>
                    <a:pt x="675" y="1403"/>
                  </a:lnTo>
                  <a:lnTo>
                    <a:pt x="678" y="1394"/>
                  </a:lnTo>
                  <a:lnTo>
                    <a:pt x="681" y="1386"/>
                  </a:lnTo>
                  <a:lnTo>
                    <a:pt x="684" y="1377"/>
                  </a:lnTo>
                  <a:lnTo>
                    <a:pt x="688" y="1367"/>
                  </a:lnTo>
                  <a:lnTo>
                    <a:pt x="691" y="1358"/>
                  </a:lnTo>
                  <a:lnTo>
                    <a:pt x="694" y="1347"/>
                  </a:lnTo>
                  <a:lnTo>
                    <a:pt x="697" y="1337"/>
                  </a:lnTo>
                  <a:lnTo>
                    <a:pt x="701" y="1326"/>
                  </a:lnTo>
                  <a:lnTo>
                    <a:pt x="704" y="1314"/>
                  </a:lnTo>
                  <a:lnTo>
                    <a:pt x="707" y="1302"/>
                  </a:lnTo>
                  <a:lnTo>
                    <a:pt x="710" y="1290"/>
                  </a:lnTo>
                  <a:lnTo>
                    <a:pt x="714" y="1277"/>
                  </a:lnTo>
                  <a:lnTo>
                    <a:pt x="717" y="1263"/>
                  </a:lnTo>
                  <a:lnTo>
                    <a:pt x="720" y="1249"/>
                  </a:lnTo>
                  <a:lnTo>
                    <a:pt x="723" y="1235"/>
                  </a:lnTo>
                  <a:lnTo>
                    <a:pt x="727" y="1220"/>
                  </a:lnTo>
                  <a:lnTo>
                    <a:pt x="730" y="1204"/>
                  </a:lnTo>
                  <a:lnTo>
                    <a:pt x="733" y="1188"/>
                  </a:lnTo>
                  <a:lnTo>
                    <a:pt x="737" y="1170"/>
                  </a:lnTo>
                  <a:lnTo>
                    <a:pt x="740" y="1152"/>
                  </a:lnTo>
                  <a:lnTo>
                    <a:pt x="743" y="1133"/>
                  </a:lnTo>
                  <a:lnTo>
                    <a:pt x="746" y="1114"/>
                  </a:lnTo>
                  <a:lnTo>
                    <a:pt x="750" y="1095"/>
                  </a:lnTo>
                  <a:lnTo>
                    <a:pt x="753" y="1075"/>
                  </a:lnTo>
                  <a:lnTo>
                    <a:pt x="756" y="1055"/>
                  </a:lnTo>
                  <a:lnTo>
                    <a:pt x="759" y="1034"/>
                  </a:lnTo>
                  <a:lnTo>
                    <a:pt x="763" y="1013"/>
                  </a:lnTo>
                  <a:lnTo>
                    <a:pt x="766" y="992"/>
                  </a:lnTo>
                  <a:lnTo>
                    <a:pt x="769" y="970"/>
                  </a:lnTo>
                  <a:lnTo>
                    <a:pt x="772" y="949"/>
                  </a:lnTo>
                  <a:lnTo>
                    <a:pt x="776" y="927"/>
                  </a:lnTo>
                  <a:lnTo>
                    <a:pt x="779" y="905"/>
                  </a:lnTo>
                  <a:lnTo>
                    <a:pt x="782" y="883"/>
                  </a:lnTo>
                  <a:lnTo>
                    <a:pt x="785" y="861"/>
                  </a:lnTo>
                  <a:lnTo>
                    <a:pt x="789" y="839"/>
                  </a:lnTo>
                  <a:lnTo>
                    <a:pt x="792" y="817"/>
                  </a:lnTo>
                  <a:lnTo>
                    <a:pt x="795" y="794"/>
                  </a:lnTo>
                  <a:lnTo>
                    <a:pt x="799" y="772"/>
                  </a:lnTo>
                  <a:lnTo>
                    <a:pt x="802" y="750"/>
                  </a:lnTo>
                  <a:lnTo>
                    <a:pt x="805" y="728"/>
                  </a:lnTo>
                  <a:lnTo>
                    <a:pt x="808" y="707"/>
                  </a:lnTo>
                  <a:lnTo>
                    <a:pt x="812" y="685"/>
                  </a:lnTo>
                  <a:lnTo>
                    <a:pt x="815" y="664"/>
                  </a:lnTo>
                  <a:lnTo>
                    <a:pt x="818" y="643"/>
                  </a:lnTo>
                  <a:lnTo>
                    <a:pt x="821" y="622"/>
                  </a:lnTo>
                  <a:lnTo>
                    <a:pt x="825" y="601"/>
                  </a:lnTo>
                  <a:lnTo>
                    <a:pt x="828" y="580"/>
                  </a:lnTo>
                  <a:lnTo>
                    <a:pt x="831" y="561"/>
                  </a:lnTo>
                  <a:lnTo>
                    <a:pt x="834" y="541"/>
                  </a:lnTo>
                  <a:lnTo>
                    <a:pt x="838" y="522"/>
                  </a:lnTo>
                  <a:lnTo>
                    <a:pt x="841" y="504"/>
                  </a:lnTo>
                  <a:lnTo>
                    <a:pt x="844" y="486"/>
                  </a:lnTo>
                  <a:lnTo>
                    <a:pt x="847" y="469"/>
                  </a:lnTo>
                  <a:lnTo>
                    <a:pt x="851" y="453"/>
                  </a:lnTo>
                  <a:lnTo>
                    <a:pt x="854" y="437"/>
                  </a:lnTo>
                  <a:lnTo>
                    <a:pt x="857" y="422"/>
                  </a:lnTo>
                  <a:lnTo>
                    <a:pt x="860" y="408"/>
                  </a:lnTo>
                  <a:lnTo>
                    <a:pt x="864" y="395"/>
                  </a:lnTo>
                  <a:lnTo>
                    <a:pt x="867" y="383"/>
                  </a:lnTo>
                  <a:lnTo>
                    <a:pt x="870" y="371"/>
                  </a:lnTo>
                  <a:lnTo>
                    <a:pt x="874" y="361"/>
                  </a:lnTo>
                  <a:lnTo>
                    <a:pt x="877" y="352"/>
                  </a:lnTo>
                  <a:lnTo>
                    <a:pt x="880" y="344"/>
                  </a:lnTo>
                  <a:lnTo>
                    <a:pt x="883" y="337"/>
                  </a:lnTo>
                  <a:lnTo>
                    <a:pt x="887" y="331"/>
                  </a:lnTo>
                  <a:lnTo>
                    <a:pt x="890" y="326"/>
                  </a:lnTo>
                  <a:lnTo>
                    <a:pt x="893" y="323"/>
                  </a:lnTo>
                  <a:lnTo>
                    <a:pt x="896" y="321"/>
                  </a:lnTo>
                  <a:lnTo>
                    <a:pt x="900" y="322"/>
                  </a:lnTo>
                  <a:lnTo>
                    <a:pt x="903" y="325"/>
                  </a:lnTo>
                  <a:lnTo>
                    <a:pt x="906" y="328"/>
                  </a:lnTo>
                  <a:lnTo>
                    <a:pt x="909" y="333"/>
                  </a:lnTo>
                  <a:lnTo>
                    <a:pt x="913" y="339"/>
                  </a:lnTo>
                  <a:lnTo>
                    <a:pt x="916" y="345"/>
                  </a:lnTo>
                  <a:lnTo>
                    <a:pt x="919" y="353"/>
                  </a:lnTo>
                  <a:lnTo>
                    <a:pt x="922" y="361"/>
                  </a:lnTo>
                  <a:lnTo>
                    <a:pt x="926" y="370"/>
                  </a:lnTo>
                  <a:lnTo>
                    <a:pt x="929" y="380"/>
                  </a:lnTo>
                  <a:lnTo>
                    <a:pt x="932" y="390"/>
                  </a:lnTo>
                  <a:lnTo>
                    <a:pt x="935" y="401"/>
                  </a:lnTo>
                  <a:lnTo>
                    <a:pt x="939" y="413"/>
                  </a:lnTo>
                  <a:lnTo>
                    <a:pt x="942" y="424"/>
                  </a:lnTo>
                  <a:lnTo>
                    <a:pt x="945" y="436"/>
                  </a:lnTo>
                  <a:lnTo>
                    <a:pt x="949" y="448"/>
                  </a:lnTo>
                  <a:lnTo>
                    <a:pt x="952" y="460"/>
                  </a:lnTo>
                  <a:lnTo>
                    <a:pt x="955" y="472"/>
                  </a:lnTo>
                  <a:lnTo>
                    <a:pt x="958" y="484"/>
                  </a:lnTo>
                  <a:lnTo>
                    <a:pt x="962" y="496"/>
                  </a:lnTo>
                  <a:lnTo>
                    <a:pt x="965" y="508"/>
                  </a:lnTo>
                  <a:lnTo>
                    <a:pt x="968" y="519"/>
                  </a:lnTo>
                  <a:lnTo>
                    <a:pt x="971" y="530"/>
                  </a:lnTo>
                  <a:lnTo>
                    <a:pt x="975" y="541"/>
                  </a:lnTo>
                  <a:lnTo>
                    <a:pt x="978" y="551"/>
                  </a:lnTo>
                  <a:lnTo>
                    <a:pt x="981" y="560"/>
                  </a:lnTo>
                  <a:lnTo>
                    <a:pt x="984" y="568"/>
                  </a:lnTo>
                  <a:lnTo>
                    <a:pt x="988" y="576"/>
                  </a:lnTo>
                  <a:lnTo>
                    <a:pt x="991" y="583"/>
                  </a:lnTo>
                  <a:lnTo>
                    <a:pt x="994" y="590"/>
                  </a:lnTo>
                  <a:lnTo>
                    <a:pt x="997" y="596"/>
                  </a:lnTo>
                  <a:lnTo>
                    <a:pt x="1001" y="601"/>
                  </a:lnTo>
                  <a:lnTo>
                    <a:pt x="1004" y="606"/>
                  </a:lnTo>
                  <a:lnTo>
                    <a:pt x="1007" y="610"/>
                  </a:lnTo>
                  <a:lnTo>
                    <a:pt x="1010" y="614"/>
                  </a:lnTo>
                  <a:lnTo>
                    <a:pt x="1014" y="618"/>
                  </a:lnTo>
                  <a:lnTo>
                    <a:pt x="1017" y="620"/>
                  </a:lnTo>
                  <a:lnTo>
                    <a:pt x="1020" y="623"/>
                  </a:lnTo>
                  <a:lnTo>
                    <a:pt x="1024" y="625"/>
                  </a:lnTo>
                  <a:lnTo>
                    <a:pt x="1027" y="626"/>
                  </a:lnTo>
                  <a:lnTo>
                    <a:pt x="1030" y="627"/>
                  </a:lnTo>
                  <a:lnTo>
                    <a:pt x="1033" y="627"/>
                  </a:lnTo>
                  <a:lnTo>
                    <a:pt x="1037" y="627"/>
                  </a:lnTo>
                  <a:lnTo>
                    <a:pt x="1040" y="627"/>
                  </a:lnTo>
                  <a:lnTo>
                    <a:pt x="1043" y="626"/>
                  </a:lnTo>
                  <a:lnTo>
                    <a:pt x="1046" y="625"/>
                  </a:lnTo>
                  <a:lnTo>
                    <a:pt x="1050" y="623"/>
                  </a:lnTo>
                  <a:lnTo>
                    <a:pt x="1053" y="621"/>
                  </a:lnTo>
                  <a:lnTo>
                    <a:pt x="1056" y="618"/>
                  </a:lnTo>
                  <a:lnTo>
                    <a:pt x="1059" y="616"/>
                  </a:lnTo>
                  <a:lnTo>
                    <a:pt x="1063" y="613"/>
                  </a:lnTo>
                  <a:lnTo>
                    <a:pt x="1066" y="611"/>
                  </a:lnTo>
                  <a:lnTo>
                    <a:pt x="1069" y="608"/>
                  </a:lnTo>
                  <a:lnTo>
                    <a:pt x="1072" y="605"/>
                  </a:lnTo>
                  <a:lnTo>
                    <a:pt x="1076" y="601"/>
                  </a:lnTo>
                  <a:lnTo>
                    <a:pt x="1079" y="597"/>
                  </a:lnTo>
                  <a:lnTo>
                    <a:pt x="1082" y="593"/>
                  </a:lnTo>
                  <a:lnTo>
                    <a:pt x="1085" y="589"/>
                  </a:lnTo>
                  <a:lnTo>
                    <a:pt x="1089" y="584"/>
                  </a:lnTo>
                  <a:lnTo>
                    <a:pt x="1092" y="579"/>
                  </a:lnTo>
                  <a:lnTo>
                    <a:pt x="1095" y="574"/>
                  </a:lnTo>
                  <a:lnTo>
                    <a:pt x="1099" y="568"/>
                  </a:lnTo>
                  <a:lnTo>
                    <a:pt x="1102" y="563"/>
                  </a:lnTo>
                  <a:lnTo>
                    <a:pt x="1105" y="557"/>
                  </a:lnTo>
                  <a:lnTo>
                    <a:pt x="1108" y="550"/>
                  </a:lnTo>
                  <a:lnTo>
                    <a:pt x="1112" y="544"/>
                  </a:lnTo>
                  <a:lnTo>
                    <a:pt x="1115" y="537"/>
                  </a:lnTo>
                  <a:lnTo>
                    <a:pt x="1118" y="531"/>
                  </a:lnTo>
                  <a:lnTo>
                    <a:pt x="1121" y="524"/>
                  </a:lnTo>
                  <a:lnTo>
                    <a:pt x="1125" y="516"/>
                  </a:lnTo>
                  <a:lnTo>
                    <a:pt x="1128" y="509"/>
                  </a:lnTo>
                  <a:lnTo>
                    <a:pt x="1131" y="502"/>
                  </a:lnTo>
                  <a:lnTo>
                    <a:pt x="1134" y="494"/>
                  </a:lnTo>
                  <a:lnTo>
                    <a:pt x="1138" y="486"/>
                  </a:lnTo>
                  <a:lnTo>
                    <a:pt x="1141" y="479"/>
                  </a:lnTo>
                  <a:lnTo>
                    <a:pt x="1144" y="470"/>
                  </a:lnTo>
                  <a:lnTo>
                    <a:pt x="1147" y="462"/>
                  </a:lnTo>
                  <a:lnTo>
                    <a:pt x="1151" y="453"/>
                  </a:lnTo>
                  <a:lnTo>
                    <a:pt x="1154" y="445"/>
                  </a:lnTo>
                  <a:lnTo>
                    <a:pt x="1157" y="437"/>
                  </a:lnTo>
                  <a:lnTo>
                    <a:pt x="1161" y="428"/>
                  </a:lnTo>
                  <a:lnTo>
                    <a:pt x="1164" y="420"/>
                  </a:lnTo>
                  <a:lnTo>
                    <a:pt x="1167" y="412"/>
                  </a:lnTo>
                  <a:lnTo>
                    <a:pt x="1170" y="404"/>
                  </a:lnTo>
                  <a:lnTo>
                    <a:pt x="1174" y="396"/>
                  </a:lnTo>
                  <a:lnTo>
                    <a:pt x="1177" y="388"/>
                  </a:lnTo>
                  <a:lnTo>
                    <a:pt x="1180" y="380"/>
                  </a:lnTo>
                  <a:lnTo>
                    <a:pt x="1183" y="373"/>
                  </a:lnTo>
                  <a:lnTo>
                    <a:pt x="1187" y="365"/>
                  </a:lnTo>
                  <a:lnTo>
                    <a:pt x="1190" y="359"/>
                  </a:lnTo>
                  <a:lnTo>
                    <a:pt x="1193" y="352"/>
                  </a:lnTo>
                  <a:lnTo>
                    <a:pt x="1196" y="346"/>
                  </a:lnTo>
                  <a:lnTo>
                    <a:pt x="1200" y="340"/>
                  </a:lnTo>
                  <a:lnTo>
                    <a:pt x="1203" y="334"/>
                  </a:lnTo>
                  <a:lnTo>
                    <a:pt x="1206" y="329"/>
                  </a:lnTo>
                  <a:lnTo>
                    <a:pt x="1209" y="324"/>
                  </a:lnTo>
                  <a:lnTo>
                    <a:pt x="1213" y="320"/>
                  </a:lnTo>
                  <a:lnTo>
                    <a:pt x="1216" y="317"/>
                  </a:lnTo>
                  <a:lnTo>
                    <a:pt x="1219" y="313"/>
                  </a:lnTo>
                  <a:lnTo>
                    <a:pt x="1222" y="311"/>
                  </a:lnTo>
                  <a:lnTo>
                    <a:pt x="1226" y="309"/>
                  </a:lnTo>
                  <a:lnTo>
                    <a:pt x="1229" y="308"/>
                  </a:lnTo>
                  <a:lnTo>
                    <a:pt x="1232" y="308"/>
                  </a:lnTo>
                  <a:lnTo>
                    <a:pt x="1236" y="307"/>
                  </a:lnTo>
                  <a:lnTo>
                    <a:pt x="1239" y="308"/>
                  </a:lnTo>
                  <a:lnTo>
                    <a:pt x="1242" y="309"/>
                  </a:lnTo>
                  <a:lnTo>
                    <a:pt x="1245" y="310"/>
                  </a:lnTo>
                  <a:lnTo>
                    <a:pt x="1249" y="312"/>
                  </a:lnTo>
                  <a:lnTo>
                    <a:pt x="1252" y="315"/>
                  </a:lnTo>
                  <a:lnTo>
                    <a:pt x="1255" y="317"/>
                  </a:lnTo>
                  <a:lnTo>
                    <a:pt x="1258" y="320"/>
                  </a:lnTo>
                  <a:lnTo>
                    <a:pt x="1262" y="324"/>
                  </a:lnTo>
                  <a:lnTo>
                    <a:pt x="1265" y="328"/>
                  </a:lnTo>
                  <a:lnTo>
                    <a:pt x="1268" y="332"/>
                  </a:lnTo>
                  <a:lnTo>
                    <a:pt x="1271" y="337"/>
                  </a:lnTo>
                  <a:lnTo>
                    <a:pt x="1275" y="341"/>
                  </a:lnTo>
                  <a:lnTo>
                    <a:pt x="1278" y="347"/>
                  </a:lnTo>
                  <a:lnTo>
                    <a:pt x="1281" y="352"/>
                  </a:lnTo>
                  <a:lnTo>
                    <a:pt x="1284" y="358"/>
                  </a:lnTo>
                  <a:lnTo>
                    <a:pt x="1288" y="363"/>
                  </a:lnTo>
                  <a:lnTo>
                    <a:pt x="1291" y="370"/>
                  </a:lnTo>
                  <a:lnTo>
                    <a:pt x="1294" y="376"/>
                  </a:lnTo>
                  <a:lnTo>
                    <a:pt x="1297" y="382"/>
                  </a:lnTo>
                  <a:lnTo>
                    <a:pt x="1301" y="389"/>
                  </a:lnTo>
                  <a:lnTo>
                    <a:pt x="1304" y="396"/>
                  </a:lnTo>
                  <a:lnTo>
                    <a:pt x="1307" y="403"/>
                  </a:lnTo>
                  <a:lnTo>
                    <a:pt x="1311" y="410"/>
                  </a:lnTo>
                  <a:lnTo>
                    <a:pt x="1314" y="417"/>
                  </a:lnTo>
                  <a:lnTo>
                    <a:pt x="1317" y="424"/>
                  </a:lnTo>
                  <a:lnTo>
                    <a:pt x="1320" y="431"/>
                  </a:lnTo>
                  <a:lnTo>
                    <a:pt x="1324" y="439"/>
                  </a:lnTo>
                  <a:lnTo>
                    <a:pt x="1327" y="446"/>
                  </a:lnTo>
                  <a:lnTo>
                    <a:pt x="1330" y="453"/>
                  </a:lnTo>
                  <a:lnTo>
                    <a:pt x="1333" y="461"/>
                  </a:lnTo>
                  <a:lnTo>
                    <a:pt x="1337" y="468"/>
                  </a:lnTo>
                  <a:lnTo>
                    <a:pt x="1340" y="475"/>
                  </a:lnTo>
                  <a:lnTo>
                    <a:pt x="1343" y="483"/>
                  </a:lnTo>
                  <a:lnTo>
                    <a:pt x="1346" y="490"/>
                  </a:lnTo>
                  <a:lnTo>
                    <a:pt x="1350" y="497"/>
                  </a:lnTo>
                  <a:lnTo>
                    <a:pt x="1353" y="504"/>
                  </a:lnTo>
                  <a:lnTo>
                    <a:pt x="1356" y="511"/>
                  </a:lnTo>
                  <a:lnTo>
                    <a:pt x="1359" y="518"/>
                  </a:lnTo>
                  <a:lnTo>
                    <a:pt x="1363" y="525"/>
                  </a:lnTo>
                  <a:lnTo>
                    <a:pt x="1366" y="531"/>
                  </a:lnTo>
                  <a:lnTo>
                    <a:pt x="1369" y="538"/>
                  </a:lnTo>
                  <a:lnTo>
                    <a:pt x="1372" y="544"/>
                  </a:lnTo>
                  <a:lnTo>
                    <a:pt x="1376" y="550"/>
                  </a:lnTo>
                  <a:lnTo>
                    <a:pt x="1379" y="556"/>
                  </a:lnTo>
                  <a:lnTo>
                    <a:pt x="1382" y="562"/>
                  </a:lnTo>
                  <a:lnTo>
                    <a:pt x="1386" y="567"/>
                  </a:lnTo>
                  <a:lnTo>
                    <a:pt x="1389" y="572"/>
                  </a:lnTo>
                  <a:lnTo>
                    <a:pt x="1392" y="577"/>
                  </a:lnTo>
                  <a:lnTo>
                    <a:pt x="1395" y="581"/>
                  </a:lnTo>
                  <a:lnTo>
                    <a:pt x="1399" y="586"/>
                  </a:lnTo>
                  <a:lnTo>
                    <a:pt x="1402" y="590"/>
                  </a:lnTo>
                  <a:lnTo>
                    <a:pt x="1405" y="593"/>
                  </a:lnTo>
                  <a:lnTo>
                    <a:pt x="1408" y="597"/>
                  </a:lnTo>
                  <a:lnTo>
                    <a:pt x="1412" y="600"/>
                  </a:lnTo>
                  <a:lnTo>
                    <a:pt x="1415" y="603"/>
                  </a:lnTo>
                  <a:lnTo>
                    <a:pt x="1418" y="606"/>
                  </a:lnTo>
                  <a:lnTo>
                    <a:pt x="1421" y="609"/>
                  </a:lnTo>
                  <a:lnTo>
                    <a:pt x="1425" y="611"/>
                  </a:lnTo>
                  <a:lnTo>
                    <a:pt x="1428" y="613"/>
                  </a:lnTo>
                  <a:lnTo>
                    <a:pt x="1431" y="615"/>
                  </a:lnTo>
                  <a:lnTo>
                    <a:pt x="1434" y="617"/>
                  </a:lnTo>
                  <a:lnTo>
                    <a:pt x="1438" y="618"/>
                  </a:lnTo>
                  <a:lnTo>
                    <a:pt x="1441" y="619"/>
                  </a:lnTo>
                  <a:lnTo>
                    <a:pt x="1444" y="620"/>
                  </a:lnTo>
                  <a:lnTo>
                    <a:pt x="1447" y="621"/>
                  </a:lnTo>
                  <a:lnTo>
                    <a:pt x="1451" y="621"/>
                  </a:lnTo>
                  <a:lnTo>
                    <a:pt x="1454" y="622"/>
                  </a:lnTo>
                  <a:lnTo>
                    <a:pt x="1457" y="622"/>
                  </a:lnTo>
                  <a:lnTo>
                    <a:pt x="1461" y="622"/>
                  </a:lnTo>
                  <a:lnTo>
                    <a:pt x="1464" y="621"/>
                  </a:lnTo>
                  <a:lnTo>
                    <a:pt x="1467" y="621"/>
                  </a:lnTo>
                  <a:lnTo>
                    <a:pt x="1470" y="620"/>
                  </a:lnTo>
                  <a:lnTo>
                    <a:pt x="1474" y="618"/>
                  </a:lnTo>
                  <a:lnTo>
                    <a:pt x="1477" y="617"/>
                  </a:lnTo>
                  <a:lnTo>
                    <a:pt x="1480" y="615"/>
                  </a:lnTo>
                  <a:lnTo>
                    <a:pt x="1483" y="613"/>
                  </a:lnTo>
                  <a:lnTo>
                    <a:pt x="1487" y="611"/>
                  </a:lnTo>
                  <a:lnTo>
                    <a:pt x="1490" y="608"/>
                  </a:lnTo>
                  <a:lnTo>
                    <a:pt x="1493" y="606"/>
                  </a:lnTo>
                  <a:lnTo>
                    <a:pt x="1496" y="603"/>
                  </a:lnTo>
                  <a:lnTo>
                    <a:pt x="1500" y="600"/>
                  </a:lnTo>
                  <a:lnTo>
                    <a:pt x="1503" y="597"/>
                  </a:lnTo>
                  <a:lnTo>
                    <a:pt x="1506" y="593"/>
                  </a:lnTo>
                  <a:lnTo>
                    <a:pt x="1509" y="590"/>
                  </a:lnTo>
                  <a:lnTo>
                    <a:pt x="1513" y="586"/>
                  </a:lnTo>
                  <a:lnTo>
                    <a:pt x="1516" y="582"/>
                  </a:lnTo>
                  <a:lnTo>
                    <a:pt x="1519" y="578"/>
                  </a:lnTo>
                  <a:lnTo>
                    <a:pt x="1523" y="573"/>
                  </a:lnTo>
                  <a:lnTo>
                    <a:pt x="1526" y="568"/>
                  </a:lnTo>
                  <a:lnTo>
                    <a:pt x="1529" y="564"/>
                  </a:lnTo>
                  <a:lnTo>
                    <a:pt x="1532" y="559"/>
                  </a:lnTo>
                  <a:lnTo>
                    <a:pt x="1536" y="553"/>
                  </a:lnTo>
                  <a:lnTo>
                    <a:pt x="1539" y="548"/>
                  </a:lnTo>
                  <a:lnTo>
                    <a:pt x="1542" y="542"/>
                  </a:lnTo>
                  <a:lnTo>
                    <a:pt x="1545" y="536"/>
                  </a:lnTo>
                  <a:lnTo>
                    <a:pt x="1549" y="530"/>
                  </a:lnTo>
                  <a:lnTo>
                    <a:pt x="1552" y="524"/>
                  </a:lnTo>
                  <a:lnTo>
                    <a:pt x="1555" y="517"/>
                  </a:lnTo>
                  <a:lnTo>
                    <a:pt x="1558" y="510"/>
                  </a:lnTo>
                  <a:lnTo>
                    <a:pt x="1562" y="503"/>
                  </a:lnTo>
                  <a:lnTo>
                    <a:pt x="1565" y="496"/>
                  </a:lnTo>
                  <a:lnTo>
                    <a:pt x="1568" y="489"/>
                  </a:lnTo>
                  <a:lnTo>
                    <a:pt x="1571" y="481"/>
                  </a:lnTo>
                  <a:lnTo>
                    <a:pt x="1575" y="474"/>
                  </a:lnTo>
                  <a:lnTo>
                    <a:pt x="1578" y="466"/>
                  </a:lnTo>
                  <a:lnTo>
                    <a:pt x="1581" y="458"/>
                  </a:lnTo>
                  <a:lnTo>
                    <a:pt x="1584" y="450"/>
                  </a:lnTo>
                  <a:lnTo>
                    <a:pt x="1588" y="442"/>
                  </a:lnTo>
                  <a:lnTo>
                    <a:pt x="1591" y="434"/>
                  </a:lnTo>
                  <a:lnTo>
                    <a:pt x="1594" y="426"/>
                  </a:lnTo>
                  <a:lnTo>
                    <a:pt x="1598" y="418"/>
                  </a:lnTo>
                  <a:lnTo>
                    <a:pt x="1601" y="410"/>
                  </a:lnTo>
                  <a:lnTo>
                    <a:pt x="1604" y="402"/>
                  </a:lnTo>
                  <a:lnTo>
                    <a:pt x="1607" y="394"/>
                  </a:lnTo>
                  <a:lnTo>
                    <a:pt x="1611" y="386"/>
                  </a:lnTo>
                  <a:lnTo>
                    <a:pt x="1614" y="378"/>
                  </a:lnTo>
                  <a:lnTo>
                    <a:pt x="1617" y="370"/>
                  </a:lnTo>
                  <a:lnTo>
                    <a:pt x="1620" y="362"/>
                  </a:lnTo>
                  <a:lnTo>
                    <a:pt x="1624" y="354"/>
                  </a:lnTo>
                  <a:lnTo>
                    <a:pt x="1627" y="346"/>
                  </a:lnTo>
                  <a:lnTo>
                    <a:pt x="1630" y="338"/>
                  </a:lnTo>
                  <a:lnTo>
                    <a:pt x="1633" y="330"/>
                  </a:lnTo>
                  <a:lnTo>
                    <a:pt x="1637" y="322"/>
                  </a:lnTo>
                  <a:lnTo>
                    <a:pt x="1640" y="315"/>
                  </a:lnTo>
                  <a:lnTo>
                    <a:pt x="1643" y="307"/>
                  </a:lnTo>
                  <a:lnTo>
                    <a:pt x="1646" y="300"/>
                  </a:lnTo>
                  <a:lnTo>
                    <a:pt x="1650" y="293"/>
                  </a:lnTo>
                  <a:lnTo>
                    <a:pt x="1653" y="286"/>
                  </a:lnTo>
                  <a:lnTo>
                    <a:pt x="1656" y="279"/>
                  </a:lnTo>
                  <a:lnTo>
                    <a:pt x="1659" y="272"/>
                  </a:lnTo>
                  <a:lnTo>
                    <a:pt x="1663" y="266"/>
                  </a:lnTo>
                  <a:lnTo>
                    <a:pt x="1666" y="260"/>
                  </a:lnTo>
                  <a:lnTo>
                    <a:pt x="1669" y="254"/>
                  </a:lnTo>
                  <a:lnTo>
                    <a:pt x="1673" y="248"/>
                  </a:lnTo>
                  <a:lnTo>
                    <a:pt x="1676" y="242"/>
                  </a:lnTo>
                  <a:lnTo>
                    <a:pt x="1679" y="237"/>
                  </a:lnTo>
                  <a:lnTo>
                    <a:pt x="1682" y="232"/>
                  </a:lnTo>
                  <a:lnTo>
                    <a:pt x="1686" y="228"/>
                  </a:lnTo>
                  <a:lnTo>
                    <a:pt x="1689" y="223"/>
                  </a:lnTo>
                  <a:lnTo>
                    <a:pt x="1692" y="219"/>
                  </a:lnTo>
                  <a:lnTo>
                    <a:pt x="1695" y="215"/>
                  </a:lnTo>
                  <a:lnTo>
                    <a:pt x="1699" y="212"/>
                  </a:lnTo>
                  <a:lnTo>
                    <a:pt x="1702" y="209"/>
                  </a:lnTo>
                  <a:lnTo>
                    <a:pt x="1705" y="206"/>
                  </a:lnTo>
                  <a:lnTo>
                    <a:pt x="1708" y="204"/>
                  </a:lnTo>
                  <a:lnTo>
                    <a:pt x="1712" y="202"/>
                  </a:lnTo>
                  <a:lnTo>
                    <a:pt x="1715" y="201"/>
                  </a:lnTo>
                  <a:lnTo>
                    <a:pt x="1718" y="201"/>
                  </a:lnTo>
                  <a:lnTo>
                    <a:pt x="1721" y="201"/>
                  </a:lnTo>
                  <a:lnTo>
                    <a:pt x="1725" y="201"/>
                  </a:lnTo>
                  <a:lnTo>
                    <a:pt x="1728" y="202"/>
                  </a:lnTo>
                  <a:lnTo>
                    <a:pt x="1731" y="203"/>
                  </a:lnTo>
                  <a:lnTo>
                    <a:pt x="1734" y="204"/>
                  </a:lnTo>
                  <a:lnTo>
                    <a:pt x="1738" y="205"/>
                  </a:lnTo>
                  <a:lnTo>
                    <a:pt x="1741" y="207"/>
                  </a:lnTo>
                  <a:lnTo>
                    <a:pt x="1744" y="209"/>
                  </a:lnTo>
                  <a:lnTo>
                    <a:pt x="1748" y="212"/>
                  </a:lnTo>
                  <a:lnTo>
                    <a:pt x="1751" y="214"/>
                  </a:lnTo>
                  <a:lnTo>
                    <a:pt x="1754" y="217"/>
                  </a:lnTo>
                  <a:lnTo>
                    <a:pt x="1757" y="220"/>
                  </a:lnTo>
                  <a:lnTo>
                    <a:pt x="1761" y="224"/>
                  </a:lnTo>
                  <a:lnTo>
                    <a:pt x="1764" y="227"/>
                  </a:lnTo>
                  <a:lnTo>
                    <a:pt x="1767" y="231"/>
                  </a:lnTo>
                  <a:lnTo>
                    <a:pt x="1770" y="234"/>
                  </a:lnTo>
                  <a:lnTo>
                    <a:pt x="1774" y="238"/>
                  </a:lnTo>
                  <a:lnTo>
                    <a:pt x="1777" y="242"/>
                  </a:lnTo>
                  <a:lnTo>
                    <a:pt x="1780" y="246"/>
                  </a:lnTo>
                  <a:lnTo>
                    <a:pt x="1783" y="250"/>
                  </a:lnTo>
                  <a:lnTo>
                    <a:pt x="1787" y="255"/>
                  </a:lnTo>
                  <a:lnTo>
                    <a:pt x="1790" y="259"/>
                  </a:lnTo>
                  <a:lnTo>
                    <a:pt x="1793" y="263"/>
                  </a:lnTo>
                  <a:lnTo>
                    <a:pt x="1796" y="268"/>
                  </a:lnTo>
                  <a:lnTo>
                    <a:pt x="1800" y="272"/>
                  </a:lnTo>
                  <a:lnTo>
                    <a:pt x="1803" y="277"/>
                  </a:lnTo>
                  <a:lnTo>
                    <a:pt x="1806" y="282"/>
                  </a:lnTo>
                  <a:lnTo>
                    <a:pt x="1809" y="286"/>
                  </a:lnTo>
                  <a:lnTo>
                    <a:pt x="1813" y="291"/>
                  </a:lnTo>
                  <a:lnTo>
                    <a:pt x="1816" y="296"/>
                  </a:lnTo>
                  <a:lnTo>
                    <a:pt x="1819" y="300"/>
                  </a:lnTo>
                  <a:lnTo>
                    <a:pt x="1823" y="305"/>
                  </a:lnTo>
                  <a:lnTo>
                    <a:pt x="1826" y="310"/>
                  </a:lnTo>
                  <a:lnTo>
                    <a:pt x="1829" y="314"/>
                  </a:lnTo>
                  <a:lnTo>
                    <a:pt x="1832" y="319"/>
                  </a:lnTo>
                  <a:lnTo>
                    <a:pt x="1836" y="323"/>
                  </a:lnTo>
                  <a:lnTo>
                    <a:pt x="1839" y="327"/>
                  </a:lnTo>
                  <a:lnTo>
                    <a:pt x="1842" y="332"/>
                  </a:lnTo>
                  <a:lnTo>
                    <a:pt x="1845" y="336"/>
                  </a:lnTo>
                  <a:lnTo>
                    <a:pt x="1849" y="340"/>
                  </a:lnTo>
                  <a:lnTo>
                    <a:pt x="1852" y="344"/>
                  </a:lnTo>
                  <a:lnTo>
                    <a:pt x="1855" y="348"/>
                  </a:lnTo>
                  <a:lnTo>
                    <a:pt x="1858" y="352"/>
                  </a:lnTo>
                  <a:lnTo>
                    <a:pt x="1862" y="356"/>
                  </a:lnTo>
                  <a:lnTo>
                    <a:pt x="1865" y="359"/>
                  </a:lnTo>
                  <a:lnTo>
                    <a:pt x="1868" y="363"/>
                  </a:lnTo>
                  <a:lnTo>
                    <a:pt x="1871" y="366"/>
                  </a:lnTo>
                  <a:lnTo>
                    <a:pt x="1875" y="370"/>
                  </a:lnTo>
                  <a:lnTo>
                    <a:pt x="1878" y="373"/>
                  </a:lnTo>
                  <a:lnTo>
                    <a:pt x="1881" y="376"/>
                  </a:lnTo>
                  <a:lnTo>
                    <a:pt x="1885" y="379"/>
                  </a:lnTo>
                  <a:lnTo>
                    <a:pt x="1888" y="382"/>
                  </a:lnTo>
                  <a:lnTo>
                    <a:pt x="1891" y="385"/>
                  </a:lnTo>
                  <a:lnTo>
                    <a:pt x="1894" y="388"/>
                  </a:lnTo>
                  <a:lnTo>
                    <a:pt x="1898" y="391"/>
                  </a:lnTo>
                  <a:lnTo>
                    <a:pt x="1901" y="393"/>
                  </a:lnTo>
                  <a:lnTo>
                    <a:pt x="1904" y="395"/>
                  </a:lnTo>
                  <a:lnTo>
                    <a:pt x="1907" y="398"/>
                  </a:lnTo>
                  <a:lnTo>
                    <a:pt x="1911" y="400"/>
                  </a:lnTo>
                  <a:lnTo>
                    <a:pt x="1914" y="402"/>
                  </a:lnTo>
                  <a:lnTo>
                    <a:pt x="1917" y="404"/>
                  </a:lnTo>
                  <a:lnTo>
                    <a:pt x="1920" y="406"/>
                  </a:lnTo>
                  <a:lnTo>
                    <a:pt x="1924" y="408"/>
                  </a:lnTo>
                  <a:lnTo>
                    <a:pt x="1927" y="409"/>
                  </a:lnTo>
                  <a:lnTo>
                    <a:pt x="1930" y="411"/>
                  </a:lnTo>
                  <a:lnTo>
                    <a:pt x="1933" y="412"/>
                  </a:lnTo>
                  <a:lnTo>
                    <a:pt x="1937" y="414"/>
                  </a:lnTo>
                  <a:lnTo>
                    <a:pt x="1940" y="415"/>
                  </a:lnTo>
                  <a:lnTo>
                    <a:pt x="1943" y="416"/>
                  </a:lnTo>
                  <a:lnTo>
                    <a:pt x="1946" y="418"/>
                  </a:lnTo>
                  <a:lnTo>
                    <a:pt x="1950" y="419"/>
                  </a:lnTo>
                  <a:lnTo>
                    <a:pt x="1953" y="420"/>
                  </a:lnTo>
                  <a:lnTo>
                    <a:pt x="1956" y="421"/>
                  </a:lnTo>
                  <a:lnTo>
                    <a:pt x="1960" y="422"/>
                  </a:lnTo>
                  <a:lnTo>
                    <a:pt x="1963" y="422"/>
                  </a:lnTo>
                  <a:lnTo>
                    <a:pt x="1966" y="423"/>
                  </a:lnTo>
                  <a:lnTo>
                    <a:pt x="1969" y="424"/>
                  </a:lnTo>
                  <a:lnTo>
                    <a:pt x="1973" y="424"/>
                  </a:lnTo>
                  <a:lnTo>
                    <a:pt x="1976" y="425"/>
                  </a:lnTo>
                  <a:lnTo>
                    <a:pt x="1979" y="425"/>
                  </a:lnTo>
                  <a:lnTo>
                    <a:pt x="1982" y="426"/>
                  </a:lnTo>
                  <a:lnTo>
                    <a:pt x="1986" y="426"/>
                  </a:lnTo>
                  <a:lnTo>
                    <a:pt x="1989" y="426"/>
                  </a:lnTo>
                  <a:lnTo>
                    <a:pt x="1992" y="427"/>
                  </a:lnTo>
                  <a:lnTo>
                    <a:pt x="1995" y="427"/>
                  </a:lnTo>
                  <a:lnTo>
                    <a:pt x="1999" y="427"/>
                  </a:lnTo>
                  <a:lnTo>
                    <a:pt x="2002" y="427"/>
                  </a:lnTo>
                  <a:lnTo>
                    <a:pt x="2005" y="428"/>
                  </a:lnTo>
                  <a:lnTo>
                    <a:pt x="2008" y="428"/>
                  </a:lnTo>
                  <a:lnTo>
                    <a:pt x="2012" y="428"/>
                  </a:lnTo>
                  <a:lnTo>
                    <a:pt x="2015" y="428"/>
                  </a:lnTo>
                  <a:lnTo>
                    <a:pt x="2018" y="428"/>
                  </a:lnTo>
                  <a:lnTo>
                    <a:pt x="2021" y="428"/>
                  </a:lnTo>
                  <a:lnTo>
                    <a:pt x="2025" y="428"/>
                  </a:lnTo>
                  <a:lnTo>
                    <a:pt x="2028" y="428"/>
                  </a:lnTo>
                  <a:lnTo>
                    <a:pt x="2031" y="428"/>
                  </a:lnTo>
                  <a:lnTo>
                    <a:pt x="2035" y="428"/>
                  </a:lnTo>
                  <a:lnTo>
                    <a:pt x="2038" y="428"/>
                  </a:lnTo>
                  <a:lnTo>
                    <a:pt x="2041" y="428"/>
                  </a:lnTo>
                  <a:lnTo>
                    <a:pt x="2044" y="428"/>
                  </a:lnTo>
                  <a:lnTo>
                    <a:pt x="2048" y="427"/>
                  </a:lnTo>
                  <a:lnTo>
                    <a:pt x="2051" y="427"/>
                  </a:lnTo>
                  <a:lnTo>
                    <a:pt x="2054" y="427"/>
                  </a:lnTo>
                  <a:lnTo>
                    <a:pt x="2057" y="427"/>
                  </a:lnTo>
                  <a:lnTo>
                    <a:pt x="2061" y="426"/>
                  </a:lnTo>
                  <a:lnTo>
                    <a:pt x="2064" y="426"/>
                  </a:lnTo>
                  <a:lnTo>
                    <a:pt x="2067" y="426"/>
                  </a:lnTo>
                  <a:lnTo>
                    <a:pt x="2070" y="426"/>
                  </a:lnTo>
                  <a:lnTo>
                    <a:pt x="2074" y="425"/>
                  </a:lnTo>
                  <a:lnTo>
                    <a:pt x="2077" y="425"/>
                  </a:lnTo>
                  <a:lnTo>
                    <a:pt x="2080" y="425"/>
                  </a:lnTo>
                  <a:lnTo>
                    <a:pt x="2083" y="424"/>
                  </a:lnTo>
                  <a:lnTo>
                    <a:pt x="2087" y="424"/>
                  </a:lnTo>
                  <a:lnTo>
                    <a:pt x="2090" y="424"/>
                  </a:lnTo>
                  <a:lnTo>
                    <a:pt x="2093" y="423"/>
                  </a:lnTo>
                  <a:lnTo>
                    <a:pt x="2096" y="423"/>
                  </a:lnTo>
                  <a:lnTo>
                    <a:pt x="2100" y="423"/>
                  </a:lnTo>
                  <a:lnTo>
                    <a:pt x="2103" y="423"/>
                  </a:lnTo>
                  <a:lnTo>
                    <a:pt x="2106" y="422"/>
                  </a:lnTo>
                  <a:lnTo>
                    <a:pt x="2110" y="422"/>
                  </a:lnTo>
                  <a:lnTo>
                    <a:pt x="2113" y="422"/>
                  </a:lnTo>
                  <a:lnTo>
                    <a:pt x="2116" y="421"/>
                  </a:lnTo>
                  <a:lnTo>
                    <a:pt x="2119" y="421"/>
                  </a:lnTo>
                  <a:lnTo>
                    <a:pt x="2123" y="420"/>
                  </a:lnTo>
                  <a:lnTo>
                    <a:pt x="2126" y="420"/>
                  </a:lnTo>
                  <a:lnTo>
                    <a:pt x="2129" y="419"/>
                  </a:lnTo>
                  <a:lnTo>
                    <a:pt x="2132" y="419"/>
                  </a:lnTo>
                  <a:lnTo>
                    <a:pt x="2136" y="418"/>
                  </a:lnTo>
                  <a:lnTo>
                    <a:pt x="2139" y="418"/>
                  </a:lnTo>
                  <a:lnTo>
                    <a:pt x="2142" y="417"/>
                  </a:lnTo>
                  <a:lnTo>
                    <a:pt x="2145" y="417"/>
                  </a:lnTo>
                  <a:lnTo>
                    <a:pt x="2149" y="416"/>
                  </a:lnTo>
                  <a:lnTo>
                    <a:pt x="2152" y="416"/>
                  </a:lnTo>
                  <a:lnTo>
                    <a:pt x="2155" y="415"/>
                  </a:lnTo>
                  <a:lnTo>
                    <a:pt x="2158" y="415"/>
                  </a:lnTo>
                  <a:lnTo>
                    <a:pt x="2162" y="414"/>
                  </a:lnTo>
                  <a:lnTo>
                    <a:pt x="2165" y="413"/>
                  </a:lnTo>
                  <a:lnTo>
                    <a:pt x="2168" y="413"/>
                  </a:lnTo>
                  <a:lnTo>
                    <a:pt x="2171" y="412"/>
                  </a:lnTo>
                  <a:lnTo>
                    <a:pt x="2175" y="411"/>
                  </a:lnTo>
                  <a:lnTo>
                    <a:pt x="2178" y="411"/>
                  </a:lnTo>
                  <a:lnTo>
                    <a:pt x="2181" y="410"/>
                  </a:lnTo>
                  <a:lnTo>
                    <a:pt x="2185" y="409"/>
                  </a:lnTo>
                  <a:lnTo>
                    <a:pt x="2188" y="408"/>
                  </a:lnTo>
                  <a:lnTo>
                    <a:pt x="2191" y="408"/>
                  </a:lnTo>
                  <a:lnTo>
                    <a:pt x="2194" y="407"/>
                  </a:lnTo>
                  <a:lnTo>
                    <a:pt x="2198" y="406"/>
                  </a:lnTo>
                  <a:lnTo>
                    <a:pt x="2201" y="405"/>
                  </a:lnTo>
                  <a:lnTo>
                    <a:pt x="2204" y="404"/>
                  </a:lnTo>
                  <a:lnTo>
                    <a:pt x="2207" y="403"/>
                  </a:lnTo>
                  <a:lnTo>
                    <a:pt x="2211" y="402"/>
                  </a:lnTo>
                  <a:lnTo>
                    <a:pt x="2214" y="401"/>
                  </a:lnTo>
                  <a:lnTo>
                    <a:pt x="2217" y="400"/>
                  </a:lnTo>
                  <a:lnTo>
                    <a:pt x="2220" y="399"/>
                  </a:lnTo>
                  <a:lnTo>
                    <a:pt x="2224" y="398"/>
                  </a:lnTo>
                  <a:lnTo>
                    <a:pt x="2227" y="397"/>
                  </a:lnTo>
                  <a:lnTo>
                    <a:pt x="2230" y="396"/>
                  </a:lnTo>
                  <a:lnTo>
                    <a:pt x="2233" y="395"/>
                  </a:lnTo>
                  <a:lnTo>
                    <a:pt x="2237" y="394"/>
                  </a:lnTo>
                  <a:lnTo>
                    <a:pt x="2240" y="393"/>
                  </a:lnTo>
                  <a:lnTo>
                    <a:pt x="2243" y="391"/>
                  </a:lnTo>
                  <a:lnTo>
                    <a:pt x="2247" y="390"/>
                  </a:lnTo>
                  <a:lnTo>
                    <a:pt x="2250" y="389"/>
                  </a:lnTo>
                  <a:lnTo>
                    <a:pt x="2253" y="388"/>
                  </a:lnTo>
                  <a:lnTo>
                    <a:pt x="2256" y="386"/>
                  </a:lnTo>
                  <a:lnTo>
                    <a:pt x="2260" y="385"/>
                  </a:lnTo>
                  <a:lnTo>
                    <a:pt x="2263" y="384"/>
                  </a:lnTo>
                  <a:lnTo>
                    <a:pt x="2266" y="383"/>
                  </a:lnTo>
                  <a:lnTo>
                    <a:pt x="2269" y="381"/>
                  </a:lnTo>
                  <a:lnTo>
                    <a:pt x="2273" y="380"/>
                  </a:lnTo>
                  <a:lnTo>
                    <a:pt x="2276" y="379"/>
                  </a:lnTo>
                  <a:lnTo>
                    <a:pt x="2279" y="377"/>
                  </a:lnTo>
                  <a:lnTo>
                    <a:pt x="2282" y="376"/>
                  </a:lnTo>
                  <a:lnTo>
                    <a:pt x="2286" y="374"/>
                  </a:lnTo>
                  <a:lnTo>
                    <a:pt x="2289" y="373"/>
                  </a:lnTo>
                  <a:lnTo>
                    <a:pt x="2292" y="372"/>
                  </a:lnTo>
                  <a:lnTo>
                    <a:pt x="2295" y="370"/>
                  </a:lnTo>
                  <a:lnTo>
                    <a:pt x="2299" y="369"/>
                  </a:lnTo>
                  <a:lnTo>
                    <a:pt x="2302" y="367"/>
                  </a:lnTo>
                  <a:lnTo>
                    <a:pt x="2305" y="366"/>
                  </a:lnTo>
                  <a:lnTo>
                    <a:pt x="2308" y="364"/>
                  </a:lnTo>
                  <a:lnTo>
                    <a:pt x="2312" y="363"/>
                  </a:lnTo>
                  <a:lnTo>
                    <a:pt x="2315" y="361"/>
                  </a:lnTo>
                  <a:lnTo>
                    <a:pt x="2318" y="360"/>
                  </a:lnTo>
                  <a:lnTo>
                    <a:pt x="2322" y="359"/>
                  </a:lnTo>
                  <a:lnTo>
                    <a:pt x="2325" y="357"/>
                  </a:lnTo>
                  <a:lnTo>
                    <a:pt x="2328" y="356"/>
                  </a:lnTo>
                  <a:lnTo>
                    <a:pt x="2331" y="354"/>
                  </a:lnTo>
                  <a:lnTo>
                    <a:pt x="2335" y="353"/>
                  </a:lnTo>
                  <a:lnTo>
                    <a:pt x="2338" y="352"/>
                  </a:lnTo>
                  <a:lnTo>
                    <a:pt x="2341" y="350"/>
                  </a:lnTo>
                  <a:lnTo>
                    <a:pt x="2344" y="349"/>
                  </a:lnTo>
                  <a:lnTo>
                    <a:pt x="2348" y="348"/>
                  </a:lnTo>
                  <a:lnTo>
                    <a:pt x="2351" y="346"/>
                  </a:lnTo>
                  <a:lnTo>
                    <a:pt x="2354" y="345"/>
                  </a:lnTo>
                  <a:lnTo>
                    <a:pt x="2357" y="344"/>
                  </a:lnTo>
                  <a:lnTo>
                    <a:pt x="2361" y="342"/>
                  </a:lnTo>
                  <a:lnTo>
                    <a:pt x="2364" y="341"/>
                  </a:lnTo>
                  <a:lnTo>
                    <a:pt x="2367" y="340"/>
                  </a:lnTo>
                  <a:lnTo>
                    <a:pt x="2370" y="339"/>
                  </a:lnTo>
                  <a:lnTo>
                    <a:pt x="2374" y="338"/>
                  </a:lnTo>
                  <a:lnTo>
                    <a:pt x="2377" y="337"/>
                  </a:lnTo>
                  <a:lnTo>
                    <a:pt x="2380" y="336"/>
                  </a:lnTo>
                  <a:lnTo>
                    <a:pt x="2383" y="335"/>
                  </a:lnTo>
                  <a:lnTo>
                    <a:pt x="2387" y="334"/>
                  </a:lnTo>
                  <a:lnTo>
                    <a:pt x="2390" y="333"/>
                  </a:lnTo>
                  <a:lnTo>
                    <a:pt x="2393" y="332"/>
                  </a:lnTo>
                  <a:lnTo>
                    <a:pt x="2397" y="331"/>
                  </a:lnTo>
                  <a:lnTo>
                    <a:pt x="2400" y="331"/>
                  </a:lnTo>
                  <a:lnTo>
                    <a:pt x="2403" y="330"/>
                  </a:lnTo>
                  <a:lnTo>
                    <a:pt x="2406" y="329"/>
                  </a:lnTo>
                  <a:lnTo>
                    <a:pt x="2410" y="328"/>
                  </a:lnTo>
                  <a:lnTo>
                    <a:pt x="2413" y="328"/>
                  </a:lnTo>
                  <a:lnTo>
                    <a:pt x="2416" y="327"/>
                  </a:lnTo>
                  <a:lnTo>
                    <a:pt x="2419" y="326"/>
                  </a:lnTo>
                  <a:lnTo>
                    <a:pt x="2423" y="326"/>
                  </a:lnTo>
                  <a:lnTo>
                    <a:pt x="2426" y="325"/>
                  </a:lnTo>
                  <a:lnTo>
                    <a:pt x="2429" y="325"/>
                  </a:lnTo>
                  <a:lnTo>
                    <a:pt x="2432" y="324"/>
                  </a:lnTo>
                  <a:lnTo>
                    <a:pt x="2436" y="324"/>
                  </a:lnTo>
                  <a:lnTo>
                    <a:pt x="2439" y="323"/>
                  </a:lnTo>
                  <a:lnTo>
                    <a:pt x="2442" y="323"/>
                  </a:lnTo>
                  <a:lnTo>
                    <a:pt x="2445" y="323"/>
                  </a:lnTo>
                  <a:lnTo>
                    <a:pt x="2449" y="322"/>
                  </a:lnTo>
                  <a:lnTo>
                    <a:pt x="2452" y="322"/>
                  </a:lnTo>
                  <a:lnTo>
                    <a:pt x="2455" y="322"/>
                  </a:lnTo>
                  <a:lnTo>
                    <a:pt x="2458" y="322"/>
                  </a:lnTo>
                  <a:lnTo>
                    <a:pt x="2462" y="322"/>
                  </a:lnTo>
                  <a:lnTo>
                    <a:pt x="2465" y="321"/>
                  </a:lnTo>
                  <a:lnTo>
                    <a:pt x="2468" y="321"/>
                  </a:lnTo>
                  <a:lnTo>
                    <a:pt x="2472" y="321"/>
                  </a:lnTo>
                  <a:lnTo>
                    <a:pt x="2475" y="321"/>
                  </a:lnTo>
                  <a:lnTo>
                    <a:pt x="2478" y="321"/>
                  </a:lnTo>
                  <a:lnTo>
                    <a:pt x="2481" y="321"/>
                  </a:lnTo>
                  <a:lnTo>
                    <a:pt x="2485" y="321"/>
                  </a:lnTo>
                  <a:lnTo>
                    <a:pt x="2488" y="321"/>
                  </a:lnTo>
                  <a:lnTo>
                    <a:pt x="2491" y="321"/>
                  </a:lnTo>
                  <a:lnTo>
                    <a:pt x="2494" y="321"/>
                  </a:lnTo>
                  <a:lnTo>
                    <a:pt x="2498" y="321"/>
                  </a:lnTo>
                  <a:lnTo>
                    <a:pt x="2501" y="321"/>
                  </a:lnTo>
                  <a:lnTo>
                    <a:pt x="2504" y="321"/>
                  </a:lnTo>
                  <a:lnTo>
                    <a:pt x="2507" y="321"/>
                  </a:lnTo>
                  <a:lnTo>
                    <a:pt x="2511" y="321"/>
                  </a:lnTo>
                  <a:lnTo>
                    <a:pt x="2514" y="321"/>
                  </a:lnTo>
                  <a:lnTo>
                    <a:pt x="2517" y="321"/>
                  </a:lnTo>
                  <a:lnTo>
                    <a:pt x="2520" y="321"/>
                  </a:lnTo>
                  <a:lnTo>
                    <a:pt x="2524" y="321"/>
                  </a:lnTo>
                  <a:lnTo>
                    <a:pt x="2527" y="321"/>
                  </a:lnTo>
                  <a:lnTo>
                    <a:pt x="2530" y="321"/>
                  </a:lnTo>
                  <a:lnTo>
                    <a:pt x="2533" y="321"/>
                  </a:lnTo>
                  <a:lnTo>
                    <a:pt x="2537" y="321"/>
                  </a:lnTo>
                  <a:lnTo>
                    <a:pt x="2540" y="321"/>
                  </a:lnTo>
                  <a:lnTo>
                    <a:pt x="2543" y="321"/>
                  </a:lnTo>
                  <a:lnTo>
                    <a:pt x="2547" y="320"/>
                  </a:lnTo>
                  <a:lnTo>
                    <a:pt x="2550" y="320"/>
                  </a:lnTo>
                  <a:lnTo>
                    <a:pt x="2553" y="320"/>
                  </a:lnTo>
                  <a:lnTo>
                    <a:pt x="2556" y="320"/>
                  </a:lnTo>
                  <a:lnTo>
                    <a:pt x="2560" y="320"/>
                  </a:lnTo>
                  <a:lnTo>
                    <a:pt x="2563" y="319"/>
                  </a:lnTo>
                  <a:lnTo>
                    <a:pt x="2566" y="319"/>
                  </a:lnTo>
                  <a:lnTo>
                    <a:pt x="2569" y="319"/>
                  </a:lnTo>
                  <a:lnTo>
                    <a:pt x="2573" y="318"/>
                  </a:lnTo>
                  <a:lnTo>
                    <a:pt x="2576" y="318"/>
                  </a:lnTo>
                  <a:lnTo>
                    <a:pt x="2579" y="317"/>
                  </a:lnTo>
                  <a:lnTo>
                    <a:pt x="2582" y="317"/>
                  </a:lnTo>
                  <a:lnTo>
                    <a:pt x="2586" y="316"/>
                  </a:lnTo>
                  <a:lnTo>
                    <a:pt x="2589" y="316"/>
                  </a:lnTo>
                  <a:lnTo>
                    <a:pt x="2592" y="315"/>
                  </a:lnTo>
                  <a:lnTo>
                    <a:pt x="2595" y="314"/>
                  </a:lnTo>
                  <a:lnTo>
                    <a:pt x="2599" y="313"/>
                  </a:lnTo>
                  <a:lnTo>
                    <a:pt x="2602" y="313"/>
                  </a:lnTo>
                  <a:lnTo>
                    <a:pt x="2605" y="312"/>
                  </a:lnTo>
                  <a:lnTo>
                    <a:pt x="2609" y="311"/>
                  </a:lnTo>
                  <a:lnTo>
                    <a:pt x="2612" y="310"/>
                  </a:lnTo>
                  <a:lnTo>
                    <a:pt x="2615" y="309"/>
                  </a:lnTo>
                  <a:lnTo>
                    <a:pt x="2618" y="308"/>
                  </a:lnTo>
                  <a:lnTo>
                    <a:pt x="2622" y="307"/>
                  </a:lnTo>
                  <a:lnTo>
                    <a:pt x="2625" y="306"/>
                  </a:lnTo>
                  <a:lnTo>
                    <a:pt x="2628" y="304"/>
                  </a:lnTo>
                  <a:lnTo>
                    <a:pt x="2631" y="303"/>
                  </a:lnTo>
                  <a:lnTo>
                    <a:pt x="2635" y="302"/>
                  </a:lnTo>
                  <a:lnTo>
                    <a:pt x="2638" y="300"/>
                  </a:lnTo>
                  <a:lnTo>
                    <a:pt x="2641" y="299"/>
                  </a:lnTo>
                  <a:lnTo>
                    <a:pt x="2644" y="297"/>
                  </a:lnTo>
                  <a:lnTo>
                    <a:pt x="2648" y="296"/>
                  </a:lnTo>
                  <a:lnTo>
                    <a:pt x="2651" y="294"/>
                  </a:lnTo>
                  <a:lnTo>
                    <a:pt x="2654" y="293"/>
                  </a:lnTo>
                  <a:lnTo>
                    <a:pt x="2657" y="291"/>
                  </a:lnTo>
                  <a:lnTo>
                    <a:pt x="2661" y="289"/>
                  </a:lnTo>
                  <a:lnTo>
                    <a:pt x="2664" y="288"/>
                  </a:lnTo>
                  <a:lnTo>
                    <a:pt x="2667" y="286"/>
                  </a:lnTo>
                  <a:lnTo>
                    <a:pt x="2670" y="284"/>
                  </a:lnTo>
                  <a:lnTo>
                    <a:pt x="2674" y="282"/>
                  </a:lnTo>
                  <a:lnTo>
                    <a:pt x="2677" y="280"/>
                  </a:lnTo>
                  <a:lnTo>
                    <a:pt x="2680" y="278"/>
                  </a:lnTo>
                  <a:lnTo>
                    <a:pt x="2684" y="276"/>
                  </a:lnTo>
                  <a:lnTo>
                    <a:pt x="2687" y="274"/>
                  </a:lnTo>
                  <a:lnTo>
                    <a:pt x="2690" y="272"/>
                  </a:lnTo>
                  <a:lnTo>
                    <a:pt x="2693" y="270"/>
                  </a:lnTo>
                  <a:lnTo>
                    <a:pt x="2697" y="268"/>
                  </a:lnTo>
                  <a:lnTo>
                    <a:pt x="2700" y="266"/>
                  </a:lnTo>
                  <a:lnTo>
                    <a:pt x="2703" y="264"/>
                  </a:lnTo>
                  <a:lnTo>
                    <a:pt x="2706" y="261"/>
                  </a:lnTo>
                  <a:lnTo>
                    <a:pt x="2710" y="259"/>
                  </a:lnTo>
                  <a:lnTo>
                    <a:pt x="2713" y="257"/>
                  </a:lnTo>
                  <a:lnTo>
                    <a:pt x="2716" y="255"/>
                  </a:lnTo>
                  <a:lnTo>
                    <a:pt x="2719" y="252"/>
                  </a:lnTo>
                  <a:lnTo>
                    <a:pt x="2723" y="250"/>
                  </a:lnTo>
                  <a:lnTo>
                    <a:pt x="2726" y="248"/>
                  </a:lnTo>
                  <a:lnTo>
                    <a:pt x="2729" y="245"/>
                  </a:lnTo>
                  <a:lnTo>
                    <a:pt x="2732" y="243"/>
                  </a:lnTo>
                  <a:lnTo>
                    <a:pt x="2736" y="241"/>
                  </a:lnTo>
                  <a:lnTo>
                    <a:pt x="2739" y="238"/>
                  </a:lnTo>
                  <a:lnTo>
                    <a:pt x="2742" y="236"/>
                  </a:lnTo>
                  <a:lnTo>
                    <a:pt x="2745" y="234"/>
                  </a:lnTo>
                  <a:lnTo>
                    <a:pt x="2749" y="231"/>
                  </a:lnTo>
                  <a:lnTo>
                    <a:pt x="2752" y="229"/>
                  </a:lnTo>
                  <a:lnTo>
                    <a:pt x="2755" y="227"/>
                  </a:lnTo>
                  <a:lnTo>
                    <a:pt x="2759" y="225"/>
                  </a:lnTo>
                  <a:lnTo>
                    <a:pt x="2762" y="223"/>
                  </a:lnTo>
                  <a:lnTo>
                    <a:pt x="2765" y="220"/>
                  </a:lnTo>
                  <a:lnTo>
                    <a:pt x="2768" y="218"/>
                  </a:lnTo>
                  <a:lnTo>
                    <a:pt x="2772" y="216"/>
                  </a:lnTo>
                  <a:lnTo>
                    <a:pt x="2775" y="214"/>
                  </a:lnTo>
                  <a:lnTo>
                    <a:pt x="2778" y="212"/>
                  </a:lnTo>
                  <a:lnTo>
                    <a:pt x="2781" y="210"/>
                  </a:lnTo>
                  <a:lnTo>
                    <a:pt x="2785" y="208"/>
                  </a:lnTo>
                  <a:lnTo>
                    <a:pt x="2788" y="206"/>
                  </a:lnTo>
                  <a:lnTo>
                    <a:pt x="2791" y="204"/>
                  </a:lnTo>
                  <a:lnTo>
                    <a:pt x="2794" y="202"/>
                  </a:lnTo>
                  <a:lnTo>
                    <a:pt x="2798" y="201"/>
                  </a:lnTo>
                  <a:lnTo>
                    <a:pt x="2801" y="199"/>
                  </a:lnTo>
                  <a:lnTo>
                    <a:pt x="2804" y="197"/>
                  </a:lnTo>
                  <a:lnTo>
                    <a:pt x="2807" y="195"/>
                  </a:lnTo>
                  <a:lnTo>
                    <a:pt x="2811" y="194"/>
                  </a:lnTo>
                  <a:lnTo>
                    <a:pt x="2814" y="192"/>
                  </a:lnTo>
                  <a:lnTo>
                    <a:pt x="2817" y="191"/>
                  </a:lnTo>
                  <a:lnTo>
                    <a:pt x="2820" y="189"/>
                  </a:lnTo>
                  <a:lnTo>
                    <a:pt x="2824" y="188"/>
                  </a:lnTo>
                  <a:lnTo>
                    <a:pt x="2827" y="186"/>
                  </a:lnTo>
                  <a:lnTo>
                    <a:pt x="2830" y="185"/>
                  </a:lnTo>
                  <a:lnTo>
                    <a:pt x="2834" y="184"/>
                  </a:lnTo>
                  <a:lnTo>
                    <a:pt x="2837" y="183"/>
                  </a:lnTo>
                  <a:lnTo>
                    <a:pt x="2840" y="182"/>
                  </a:lnTo>
                  <a:lnTo>
                    <a:pt x="2843" y="180"/>
                  </a:lnTo>
                  <a:lnTo>
                    <a:pt x="2847" y="179"/>
                  </a:lnTo>
                  <a:lnTo>
                    <a:pt x="2850" y="179"/>
                  </a:lnTo>
                  <a:lnTo>
                    <a:pt x="2853" y="178"/>
                  </a:lnTo>
                  <a:lnTo>
                    <a:pt x="2856" y="177"/>
                  </a:lnTo>
                  <a:lnTo>
                    <a:pt x="2860" y="176"/>
                  </a:lnTo>
                  <a:lnTo>
                    <a:pt x="2863" y="175"/>
                  </a:lnTo>
                  <a:lnTo>
                    <a:pt x="2866" y="175"/>
                  </a:lnTo>
                  <a:lnTo>
                    <a:pt x="2869" y="174"/>
                  </a:lnTo>
                  <a:lnTo>
                    <a:pt x="2873" y="174"/>
                  </a:lnTo>
                  <a:lnTo>
                    <a:pt x="2876" y="173"/>
                  </a:lnTo>
                  <a:lnTo>
                    <a:pt x="2879" y="173"/>
                  </a:lnTo>
                  <a:lnTo>
                    <a:pt x="2882" y="173"/>
                  </a:lnTo>
                  <a:lnTo>
                    <a:pt x="2886" y="172"/>
                  </a:lnTo>
                  <a:lnTo>
                    <a:pt x="2889" y="172"/>
                  </a:lnTo>
                  <a:lnTo>
                    <a:pt x="2892" y="172"/>
                  </a:lnTo>
                  <a:lnTo>
                    <a:pt x="2895" y="171"/>
                  </a:lnTo>
                  <a:lnTo>
                    <a:pt x="2899" y="171"/>
                  </a:lnTo>
                  <a:lnTo>
                    <a:pt x="2902" y="171"/>
                  </a:lnTo>
                  <a:lnTo>
                    <a:pt x="2905" y="171"/>
                  </a:lnTo>
                  <a:lnTo>
                    <a:pt x="2909" y="171"/>
                  </a:lnTo>
                  <a:lnTo>
                    <a:pt x="2912" y="171"/>
                  </a:lnTo>
                  <a:lnTo>
                    <a:pt x="2915" y="171"/>
                  </a:lnTo>
                  <a:lnTo>
                    <a:pt x="2918" y="171"/>
                  </a:lnTo>
                  <a:lnTo>
                    <a:pt x="2922" y="171"/>
                  </a:lnTo>
                  <a:lnTo>
                    <a:pt x="2925" y="171"/>
                  </a:lnTo>
                  <a:lnTo>
                    <a:pt x="2928" y="171"/>
                  </a:lnTo>
                  <a:lnTo>
                    <a:pt x="2931" y="171"/>
                  </a:lnTo>
                  <a:lnTo>
                    <a:pt x="2935" y="171"/>
                  </a:lnTo>
                  <a:lnTo>
                    <a:pt x="2938" y="171"/>
                  </a:lnTo>
                  <a:lnTo>
                    <a:pt x="2941" y="171"/>
                  </a:lnTo>
                  <a:lnTo>
                    <a:pt x="2944" y="171"/>
                  </a:lnTo>
                  <a:lnTo>
                    <a:pt x="2948" y="171"/>
                  </a:lnTo>
                  <a:lnTo>
                    <a:pt x="2951" y="171"/>
                  </a:lnTo>
                  <a:lnTo>
                    <a:pt x="2954" y="171"/>
                  </a:lnTo>
                  <a:lnTo>
                    <a:pt x="2957" y="171"/>
                  </a:lnTo>
                  <a:lnTo>
                    <a:pt x="2961" y="170"/>
                  </a:lnTo>
                  <a:lnTo>
                    <a:pt x="2964" y="170"/>
                  </a:lnTo>
                  <a:lnTo>
                    <a:pt x="2967" y="170"/>
                  </a:lnTo>
                  <a:lnTo>
                    <a:pt x="2971" y="170"/>
                  </a:lnTo>
                  <a:lnTo>
                    <a:pt x="2974" y="170"/>
                  </a:lnTo>
                  <a:lnTo>
                    <a:pt x="2977" y="170"/>
                  </a:lnTo>
                  <a:lnTo>
                    <a:pt x="2980" y="170"/>
                  </a:lnTo>
                  <a:lnTo>
                    <a:pt x="2984" y="169"/>
                  </a:lnTo>
                  <a:lnTo>
                    <a:pt x="2987" y="169"/>
                  </a:lnTo>
                  <a:lnTo>
                    <a:pt x="2990" y="169"/>
                  </a:lnTo>
                  <a:lnTo>
                    <a:pt x="2993" y="169"/>
                  </a:lnTo>
                  <a:lnTo>
                    <a:pt x="2997" y="168"/>
                  </a:lnTo>
                  <a:lnTo>
                    <a:pt x="3000" y="168"/>
                  </a:lnTo>
                  <a:lnTo>
                    <a:pt x="3003" y="167"/>
                  </a:lnTo>
                  <a:lnTo>
                    <a:pt x="3006" y="167"/>
                  </a:lnTo>
                  <a:lnTo>
                    <a:pt x="3010" y="166"/>
                  </a:lnTo>
                  <a:lnTo>
                    <a:pt x="3013" y="166"/>
                  </a:lnTo>
                  <a:lnTo>
                    <a:pt x="3016" y="165"/>
                  </a:lnTo>
                  <a:lnTo>
                    <a:pt x="3019" y="164"/>
                  </a:lnTo>
                  <a:lnTo>
                    <a:pt x="3023" y="163"/>
                  </a:lnTo>
                  <a:lnTo>
                    <a:pt x="3026" y="163"/>
                  </a:lnTo>
                  <a:lnTo>
                    <a:pt x="3029" y="162"/>
                  </a:lnTo>
                  <a:lnTo>
                    <a:pt x="3032" y="161"/>
                  </a:lnTo>
                  <a:lnTo>
                    <a:pt x="3036" y="160"/>
                  </a:lnTo>
                  <a:lnTo>
                    <a:pt x="3039" y="159"/>
                  </a:lnTo>
                  <a:lnTo>
                    <a:pt x="3042" y="158"/>
                  </a:lnTo>
                  <a:lnTo>
                    <a:pt x="3046" y="156"/>
                  </a:lnTo>
                  <a:lnTo>
                    <a:pt x="3049" y="155"/>
                  </a:lnTo>
                  <a:lnTo>
                    <a:pt x="3052" y="154"/>
                  </a:lnTo>
                  <a:lnTo>
                    <a:pt x="3055" y="153"/>
                  </a:lnTo>
                  <a:lnTo>
                    <a:pt x="3059" y="151"/>
                  </a:lnTo>
                  <a:lnTo>
                    <a:pt x="3062" y="150"/>
                  </a:lnTo>
                  <a:lnTo>
                    <a:pt x="3065" y="148"/>
                  </a:lnTo>
                  <a:lnTo>
                    <a:pt x="3068" y="147"/>
                  </a:lnTo>
                  <a:lnTo>
                    <a:pt x="3072" y="145"/>
                  </a:lnTo>
                  <a:lnTo>
                    <a:pt x="3075" y="144"/>
                  </a:lnTo>
                  <a:lnTo>
                    <a:pt x="3078" y="142"/>
                  </a:lnTo>
                  <a:lnTo>
                    <a:pt x="3081" y="140"/>
                  </a:lnTo>
                  <a:lnTo>
                    <a:pt x="3085" y="138"/>
                  </a:lnTo>
                  <a:lnTo>
                    <a:pt x="3088" y="137"/>
                  </a:lnTo>
                  <a:lnTo>
                    <a:pt x="3091" y="135"/>
                  </a:lnTo>
                  <a:lnTo>
                    <a:pt x="3094" y="133"/>
                  </a:lnTo>
                  <a:lnTo>
                    <a:pt x="3098" y="131"/>
                  </a:lnTo>
                  <a:lnTo>
                    <a:pt x="3101" y="129"/>
                  </a:lnTo>
                  <a:lnTo>
                    <a:pt x="3104" y="127"/>
                  </a:lnTo>
                  <a:lnTo>
                    <a:pt x="3107" y="125"/>
                  </a:lnTo>
                  <a:lnTo>
                    <a:pt x="3111" y="122"/>
                  </a:lnTo>
                  <a:lnTo>
                    <a:pt x="3114" y="120"/>
                  </a:lnTo>
                  <a:lnTo>
                    <a:pt x="3117" y="118"/>
                  </a:lnTo>
                  <a:lnTo>
                    <a:pt x="3121" y="116"/>
                  </a:lnTo>
                  <a:lnTo>
                    <a:pt x="3124" y="113"/>
                  </a:lnTo>
                  <a:lnTo>
                    <a:pt x="3127" y="111"/>
                  </a:lnTo>
                  <a:lnTo>
                    <a:pt x="3130" y="109"/>
                  </a:lnTo>
                  <a:lnTo>
                    <a:pt x="3134" y="106"/>
                  </a:lnTo>
                  <a:lnTo>
                    <a:pt x="3137" y="104"/>
                  </a:lnTo>
                  <a:lnTo>
                    <a:pt x="3140" y="101"/>
                  </a:lnTo>
                  <a:lnTo>
                    <a:pt x="3143" y="99"/>
                  </a:lnTo>
                  <a:lnTo>
                    <a:pt x="3147" y="96"/>
                  </a:lnTo>
                  <a:lnTo>
                    <a:pt x="3150" y="94"/>
                  </a:lnTo>
                  <a:lnTo>
                    <a:pt x="3153" y="92"/>
                  </a:lnTo>
                  <a:lnTo>
                    <a:pt x="3156" y="89"/>
                  </a:lnTo>
                  <a:lnTo>
                    <a:pt x="3160" y="87"/>
                  </a:lnTo>
                  <a:lnTo>
                    <a:pt x="3163" y="84"/>
                  </a:lnTo>
                  <a:lnTo>
                    <a:pt x="3166" y="82"/>
                  </a:lnTo>
                  <a:lnTo>
                    <a:pt x="3169" y="79"/>
                  </a:lnTo>
                  <a:lnTo>
                    <a:pt x="3173" y="77"/>
                  </a:lnTo>
                  <a:lnTo>
                    <a:pt x="3176" y="74"/>
                  </a:lnTo>
                  <a:lnTo>
                    <a:pt x="3179" y="72"/>
                  </a:lnTo>
                  <a:lnTo>
                    <a:pt x="3182" y="69"/>
                  </a:lnTo>
                  <a:lnTo>
                    <a:pt x="3186" y="67"/>
                  </a:lnTo>
                  <a:lnTo>
                    <a:pt x="3189" y="64"/>
                  </a:lnTo>
                  <a:lnTo>
                    <a:pt x="3192" y="62"/>
                  </a:lnTo>
                  <a:lnTo>
                    <a:pt x="3196" y="60"/>
                  </a:lnTo>
                  <a:lnTo>
                    <a:pt x="3199" y="57"/>
                  </a:lnTo>
                  <a:lnTo>
                    <a:pt x="3202" y="55"/>
                  </a:lnTo>
                  <a:lnTo>
                    <a:pt x="3205" y="53"/>
                  </a:lnTo>
                  <a:lnTo>
                    <a:pt x="3209" y="50"/>
                  </a:lnTo>
                  <a:lnTo>
                    <a:pt x="3212" y="48"/>
                  </a:lnTo>
                  <a:lnTo>
                    <a:pt x="3215" y="46"/>
                  </a:lnTo>
                  <a:lnTo>
                    <a:pt x="3218" y="44"/>
                  </a:lnTo>
                  <a:lnTo>
                    <a:pt x="3222" y="41"/>
                  </a:lnTo>
                  <a:lnTo>
                    <a:pt x="3225" y="39"/>
                  </a:lnTo>
                  <a:lnTo>
                    <a:pt x="3228" y="37"/>
                  </a:lnTo>
                  <a:lnTo>
                    <a:pt x="3231" y="35"/>
                  </a:lnTo>
                  <a:lnTo>
                    <a:pt x="3235" y="33"/>
                  </a:lnTo>
                  <a:lnTo>
                    <a:pt x="3238" y="31"/>
                  </a:lnTo>
                  <a:lnTo>
                    <a:pt x="3241" y="29"/>
                  </a:lnTo>
                  <a:lnTo>
                    <a:pt x="3244" y="28"/>
                  </a:lnTo>
                  <a:lnTo>
                    <a:pt x="3248" y="26"/>
                  </a:lnTo>
                  <a:lnTo>
                    <a:pt x="3251" y="24"/>
                  </a:lnTo>
                  <a:lnTo>
                    <a:pt x="3254" y="22"/>
                  </a:lnTo>
                  <a:lnTo>
                    <a:pt x="3257" y="21"/>
                  </a:lnTo>
                  <a:lnTo>
                    <a:pt x="3261" y="19"/>
                  </a:lnTo>
                  <a:lnTo>
                    <a:pt x="3264" y="18"/>
                  </a:lnTo>
                  <a:lnTo>
                    <a:pt x="3267" y="16"/>
                  </a:lnTo>
                  <a:lnTo>
                    <a:pt x="3271" y="15"/>
                  </a:lnTo>
                  <a:lnTo>
                    <a:pt x="3274" y="14"/>
                  </a:lnTo>
                  <a:lnTo>
                    <a:pt x="3277" y="13"/>
                  </a:lnTo>
                  <a:lnTo>
                    <a:pt x="3280" y="11"/>
                  </a:lnTo>
                  <a:lnTo>
                    <a:pt x="3284" y="10"/>
                  </a:lnTo>
                  <a:lnTo>
                    <a:pt x="3287" y="9"/>
                  </a:lnTo>
                  <a:lnTo>
                    <a:pt x="3290" y="8"/>
                  </a:lnTo>
                  <a:lnTo>
                    <a:pt x="3293" y="7"/>
                  </a:lnTo>
                  <a:lnTo>
                    <a:pt x="3297" y="7"/>
                  </a:lnTo>
                  <a:lnTo>
                    <a:pt x="3300" y="6"/>
                  </a:lnTo>
                  <a:lnTo>
                    <a:pt x="3303" y="5"/>
                  </a:lnTo>
                  <a:lnTo>
                    <a:pt x="3306" y="4"/>
                  </a:lnTo>
                  <a:lnTo>
                    <a:pt x="3310" y="4"/>
                  </a:lnTo>
                  <a:lnTo>
                    <a:pt x="3313" y="3"/>
                  </a:lnTo>
                  <a:lnTo>
                    <a:pt x="3316" y="2"/>
                  </a:lnTo>
                  <a:lnTo>
                    <a:pt x="3319" y="2"/>
                  </a:lnTo>
                  <a:lnTo>
                    <a:pt x="3323" y="1"/>
                  </a:lnTo>
                  <a:lnTo>
                    <a:pt x="3326" y="1"/>
                  </a:lnTo>
                  <a:lnTo>
                    <a:pt x="3329" y="1"/>
                  </a:lnTo>
                  <a:lnTo>
                    <a:pt x="3333" y="0"/>
                  </a:lnTo>
                  <a:lnTo>
                    <a:pt x="3336" y="0"/>
                  </a:lnTo>
                  <a:lnTo>
                    <a:pt x="3339" y="0"/>
                  </a:lnTo>
                  <a:lnTo>
                    <a:pt x="3342" y="0"/>
                  </a:lnTo>
                  <a:lnTo>
                    <a:pt x="3346" y="0"/>
                  </a:lnTo>
                  <a:lnTo>
                    <a:pt x="3349" y="0"/>
                  </a:lnTo>
                  <a:lnTo>
                    <a:pt x="3352" y="0"/>
                  </a:lnTo>
                  <a:lnTo>
                    <a:pt x="3355" y="0"/>
                  </a:lnTo>
                  <a:lnTo>
                    <a:pt x="3359" y="0"/>
                  </a:lnTo>
                  <a:lnTo>
                    <a:pt x="3362" y="0"/>
                  </a:lnTo>
                  <a:lnTo>
                    <a:pt x="3365" y="0"/>
                  </a:lnTo>
                  <a:lnTo>
                    <a:pt x="3368" y="1"/>
                  </a:lnTo>
                  <a:lnTo>
                    <a:pt x="3372" y="1"/>
                  </a:lnTo>
                  <a:lnTo>
                    <a:pt x="3375" y="1"/>
                  </a:lnTo>
                  <a:lnTo>
                    <a:pt x="3378" y="2"/>
                  </a:lnTo>
                  <a:lnTo>
                    <a:pt x="3381" y="2"/>
                  </a:lnTo>
                  <a:lnTo>
                    <a:pt x="3385" y="2"/>
                  </a:lnTo>
                  <a:lnTo>
                    <a:pt x="3388" y="3"/>
                  </a:lnTo>
                  <a:lnTo>
                    <a:pt x="3391" y="3"/>
                  </a:lnTo>
                  <a:lnTo>
                    <a:pt x="3394" y="4"/>
                  </a:lnTo>
                  <a:lnTo>
                    <a:pt x="3398" y="4"/>
                  </a:lnTo>
                  <a:lnTo>
                    <a:pt x="3401" y="4"/>
                  </a:lnTo>
                  <a:lnTo>
                    <a:pt x="3404" y="5"/>
                  </a:lnTo>
                  <a:lnTo>
                    <a:pt x="3408" y="5"/>
                  </a:lnTo>
                  <a:lnTo>
                    <a:pt x="3411" y="6"/>
                  </a:lnTo>
                  <a:lnTo>
                    <a:pt x="3414" y="6"/>
                  </a:lnTo>
                  <a:lnTo>
                    <a:pt x="3417" y="7"/>
                  </a:lnTo>
                  <a:lnTo>
                    <a:pt x="3421" y="7"/>
                  </a:lnTo>
                  <a:lnTo>
                    <a:pt x="3424" y="8"/>
                  </a:lnTo>
                  <a:lnTo>
                    <a:pt x="3427" y="8"/>
                  </a:lnTo>
                  <a:lnTo>
                    <a:pt x="3430" y="9"/>
                  </a:lnTo>
                  <a:lnTo>
                    <a:pt x="3434" y="10"/>
                  </a:lnTo>
                  <a:lnTo>
                    <a:pt x="3437" y="10"/>
                  </a:lnTo>
                  <a:lnTo>
                    <a:pt x="3440" y="11"/>
                  </a:lnTo>
                  <a:lnTo>
                    <a:pt x="3443" y="11"/>
                  </a:lnTo>
                  <a:lnTo>
                    <a:pt x="3447" y="12"/>
                  </a:lnTo>
                  <a:lnTo>
                    <a:pt x="3450" y="12"/>
                  </a:lnTo>
                  <a:lnTo>
                    <a:pt x="3453" y="13"/>
                  </a:lnTo>
                  <a:lnTo>
                    <a:pt x="3456" y="14"/>
                  </a:lnTo>
                  <a:lnTo>
                    <a:pt x="3460" y="14"/>
                  </a:lnTo>
                  <a:lnTo>
                    <a:pt x="3463" y="15"/>
                  </a:lnTo>
                  <a:lnTo>
                    <a:pt x="3466" y="15"/>
                  </a:lnTo>
                  <a:lnTo>
                    <a:pt x="3469" y="16"/>
                  </a:lnTo>
                  <a:lnTo>
                    <a:pt x="3473" y="16"/>
                  </a:lnTo>
                  <a:lnTo>
                    <a:pt x="3476" y="17"/>
                  </a:lnTo>
                  <a:lnTo>
                    <a:pt x="3479" y="17"/>
                  </a:lnTo>
                  <a:lnTo>
                    <a:pt x="3483" y="17"/>
                  </a:lnTo>
                  <a:lnTo>
                    <a:pt x="3486" y="18"/>
                  </a:lnTo>
                  <a:lnTo>
                    <a:pt x="3489" y="18"/>
                  </a:lnTo>
                  <a:lnTo>
                    <a:pt x="3492" y="19"/>
                  </a:lnTo>
                  <a:lnTo>
                    <a:pt x="3496" y="19"/>
                  </a:lnTo>
                  <a:lnTo>
                    <a:pt x="3499" y="19"/>
                  </a:lnTo>
                  <a:lnTo>
                    <a:pt x="3502" y="20"/>
                  </a:lnTo>
                  <a:lnTo>
                    <a:pt x="3505" y="20"/>
                  </a:lnTo>
                  <a:lnTo>
                    <a:pt x="3509" y="20"/>
                  </a:lnTo>
                  <a:lnTo>
                    <a:pt x="3512" y="21"/>
                  </a:lnTo>
                  <a:lnTo>
                    <a:pt x="3515" y="21"/>
                  </a:lnTo>
                  <a:lnTo>
                    <a:pt x="3518" y="21"/>
                  </a:lnTo>
                  <a:lnTo>
                    <a:pt x="3522" y="21"/>
                  </a:lnTo>
                  <a:lnTo>
                    <a:pt x="3525" y="22"/>
                  </a:lnTo>
                  <a:lnTo>
                    <a:pt x="3528" y="22"/>
                  </a:lnTo>
                  <a:lnTo>
                    <a:pt x="3531" y="22"/>
                  </a:lnTo>
                  <a:lnTo>
                    <a:pt x="3535" y="22"/>
                  </a:lnTo>
                  <a:lnTo>
                    <a:pt x="3538" y="22"/>
                  </a:lnTo>
                  <a:lnTo>
                    <a:pt x="3541" y="22"/>
                  </a:lnTo>
                  <a:lnTo>
                    <a:pt x="3544" y="22"/>
                  </a:lnTo>
                  <a:lnTo>
                    <a:pt x="3548" y="22"/>
                  </a:lnTo>
                  <a:lnTo>
                    <a:pt x="3551" y="22"/>
                  </a:lnTo>
                  <a:lnTo>
                    <a:pt x="3554" y="22"/>
                  </a:lnTo>
                  <a:lnTo>
                    <a:pt x="3558" y="22"/>
                  </a:lnTo>
                  <a:lnTo>
                    <a:pt x="3561" y="22"/>
                  </a:lnTo>
                  <a:lnTo>
                    <a:pt x="3564" y="22"/>
                  </a:lnTo>
                  <a:lnTo>
                    <a:pt x="3567" y="22"/>
                  </a:lnTo>
                  <a:lnTo>
                    <a:pt x="3571" y="22"/>
                  </a:lnTo>
                  <a:lnTo>
                    <a:pt x="3574" y="22"/>
                  </a:lnTo>
                  <a:lnTo>
                    <a:pt x="3577" y="21"/>
                  </a:lnTo>
                  <a:lnTo>
                    <a:pt x="3580" y="21"/>
                  </a:lnTo>
                  <a:lnTo>
                    <a:pt x="3584" y="21"/>
                  </a:lnTo>
                  <a:lnTo>
                    <a:pt x="3587" y="21"/>
                  </a:lnTo>
                  <a:lnTo>
                    <a:pt x="3590" y="20"/>
                  </a:lnTo>
                  <a:lnTo>
                    <a:pt x="3593" y="20"/>
                  </a:lnTo>
                  <a:lnTo>
                    <a:pt x="3597" y="20"/>
                  </a:lnTo>
                  <a:lnTo>
                    <a:pt x="3600" y="20"/>
                  </a:lnTo>
                  <a:lnTo>
                    <a:pt x="3603" y="19"/>
                  </a:lnTo>
                  <a:lnTo>
                    <a:pt x="3606" y="19"/>
                  </a:lnTo>
                  <a:lnTo>
                    <a:pt x="3610" y="18"/>
                  </a:lnTo>
                  <a:lnTo>
                    <a:pt x="3613" y="18"/>
                  </a:lnTo>
                  <a:lnTo>
                    <a:pt x="3616" y="18"/>
                  </a:lnTo>
                  <a:lnTo>
                    <a:pt x="3619" y="17"/>
                  </a:lnTo>
                  <a:lnTo>
                    <a:pt x="3623" y="17"/>
                  </a:lnTo>
                  <a:lnTo>
                    <a:pt x="3626" y="16"/>
                  </a:lnTo>
                  <a:lnTo>
                    <a:pt x="3629" y="16"/>
                  </a:lnTo>
                  <a:lnTo>
                    <a:pt x="3633" y="16"/>
                  </a:lnTo>
                  <a:lnTo>
                    <a:pt x="3636" y="15"/>
                  </a:lnTo>
                  <a:lnTo>
                    <a:pt x="3639" y="15"/>
                  </a:lnTo>
                  <a:lnTo>
                    <a:pt x="3642" y="14"/>
                  </a:lnTo>
                  <a:lnTo>
                    <a:pt x="3646" y="14"/>
                  </a:lnTo>
                  <a:lnTo>
                    <a:pt x="3649" y="13"/>
                  </a:lnTo>
                  <a:lnTo>
                    <a:pt x="3652" y="13"/>
                  </a:lnTo>
                  <a:lnTo>
                    <a:pt x="3655" y="12"/>
                  </a:lnTo>
                  <a:lnTo>
                    <a:pt x="3659" y="12"/>
                  </a:lnTo>
                  <a:lnTo>
                    <a:pt x="3662" y="11"/>
                  </a:lnTo>
                  <a:lnTo>
                    <a:pt x="3665" y="11"/>
                  </a:lnTo>
                  <a:lnTo>
                    <a:pt x="3668" y="10"/>
                  </a:lnTo>
                  <a:lnTo>
                    <a:pt x="3672" y="10"/>
                  </a:lnTo>
                  <a:lnTo>
                    <a:pt x="3675" y="9"/>
                  </a:lnTo>
                  <a:lnTo>
                    <a:pt x="3678" y="9"/>
                  </a:lnTo>
                  <a:lnTo>
                    <a:pt x="3681" y="8"/>
                  </a:lnTo>
                  <a:lnTo>
                    <a:pt x="3685" y="8"/>
                  </a:lnTo>
                  <a:lnTo>
                    <a:pt x="3688" y="8"/>
                  </a:lnTo>
                  <a:lnTo>
                    <a:pt x="3691" y="7"/>
                  </a:lnTo>
                  <a:lnTo>
                    <a:pt x="3695" y="7"/>
                  </a:lnTo>
                  <a:lnTo>
                    <a:pt x="3698" y="6"/>
                  </a:lnTo>
                  <a:lnTo>
                    <a:pt x="3701" y="6"/>
                  </a:lnTo>
                  <a:lnTo>
                    <a:pt x="3704" y="6"/>
                  </a:lnTo>
                  <a:lnTo>
                    <a:pt x="3708" y="5"/>
                  </a:lnTo>
                  <a:lnTo>
                    <a:pt x="3711" y="5"/>
                  </a:lnTo>
                  <a:lnTo>
                    <a:pt x="3714" y="5"/>
                  </a:lnTo>
                  <a:lnTo>
                    <a:pt x="3717" y="4"/>
                  </a:lnTo>
                  <a:lnTo>
                    <a:pt x="3721" y="4"/>
                  </a:lnTo>
                  <a:lnTo>
                    <a:pt x="3724" y="4"/>
                  </a:lnTo>
                  <a:lnTo>
                    <a:pt x="3727" y="4"/>
                  </a:lnTo>
                  <a:lnTo>
                    <a:pt x="3730" y="3"/>
                  </a:lnTo>
                  <a:lnTo>
                    <a:pt x="3734" y="3"/>
                  </a:lnTo>
                  <a:lnTo>
                    <a:pt x="3737" y="3"/>
                  </a:lnTo>
                  <a:lnTo>
                    <a:pt x="3740" y="3"/>
                  </a:lnTo>
                  <a:lnTo>
                    <a:pt x="3743" y="3"/>
                  </a:lnTo>
                  <a:lnTo>
                    <a:pt x="3747" y="3"/>
                  </a:lnTo>
                  <a:lnTo>
                    <a:pt x="3750" y="3"/>
                  </a:lnTo>
                  <a:lnTo>
                    <a:pt x="3753" y="2"/>
                  </a:lnTo>
                  <a:lnTo>
                    <a:pt x="3756" y="2"/>
                  </a:lnTo>
                  <a:lnTo>
                    <a:pt x="3760" y="3"/>
                  </a:lnTo>
                  <a:lnTo>
                    <a:pt x="3763" y="3"/>
                  </a:lnTo>
                  <a:lnTo>
                    <a:pt x="3766" y="3"/>
                  </a:lnTo>
                  <a:lnTo>
                    <a:pt x="3770" y="3"/>
                  </a:lnTo>
                  <a:lnTo>
                    <a:pt x="3773" y="3"/>
                  </a:lnTo>
                  <a:lnTo>
                    <a:pt x="3776" y="3"/>
                  </a:lnTo>
                  <a:lnTo>
                    <a:pt x="3779" y="3"/>
                  </a:lnTo>
                  <a:lnTo>
                    <a:pt x="3783" y="3"/>
                  </a:lnTo>
                  <a:lnTo>
                    <a:pt x="3786" y="4"/>
                  </a:lnTo>
                  <a:lnTo>
                    <a:pt x="3789" y="4"/>
                  </a:lnTo>
                  <a:lnTo>
                    <a:pt x="3792" y="4"/>
                  </a:lnTo>
                  <a:lnTo>
                    <a:pt x="3796" y="5"/>
                  </a:lnTo>
                  <a:lnTo>
                    <a:pt x="3799" y="5"/>
                  </a:lnTo>
                  <a:lnTo>
                    <a:pt x="3802" y="5"/>
                  </a:lnTo>
                  <a:lnTo>
                    <a:pt x="3805" y="6"/>
                  </a:lnTo>
                  <a:lnTo>
                    <a:pt x="3809" y="6"/>
                  </a:lnTo>
                  <a:lnTo>
                    <a:pt x="3812" y="6"/>
                  </a:lnTo>
                  <a:lnTo>
                    <a:pt x="3815" y="7"/>
                  </a:lnTo>
                  <a:lnTo>
                    <a:pt x="3818" y="7"/>
                  </a:lnTo>
                  <a:lnTo>
                    <a:pt x="3822" y="8"/>
                  </a:lnTo>
                  <a:lnTo>
                    <a:pt x="3825" y="8"/>
                  </a:lnTo>
                  <a:lnTo>
                    <a:pt x="3828" y="8"/>
                  </a:lnTo>
                  <a:lnTo>
                    <a:pt x="3831" y="9"/>
                  </a:lnTo>
                  <a:lnTo>
                    <a:pt x="3835" y="9"/>
                  </a:lnTo>
                  <a:lnTo>
                    <a:pt x="3838" y="10"/>
                  </a:lnTo>
                  <a:lnTo>
                    <a:pt x="3841" y="11"/>
                  </a:lnTo>
                  <a:lnTo>
                    <a:pt x="3845" y="11"/>
                  </a:lnTo>
                  <a:lnTo>
                    <a:pt x="3848" y="12"/>
                  </a:lnTo>
                  <a:lnTo>
                    <a:pt x="3851" y="12"/>
                  </a:lnTo>
                  <a:lnTo>
                    <a:pt x="3854" y="13"/>
                  </a:lnTo>
                  <a:lnTo>
                    <a:pt x="3858" y="13"/>
                  </a:lnTo>
                  <a:lnTo>
                    <a:pt x="3861" y="14"/>
                  </a:lnTo>
                  <a:lnTo>
                    <a:pt x="3864" y="14"/>
                  </a:lnTo>
                  <a:lnTo>
                    <a:pt x="3867" y="15"/>
                  </a:lnTo>
                  <a:lnTo>
                    <a:pt x="3871" y="16"/>
                  </a:lnTo>
                  <a:lnTo>
                    <a:pt x="3874" y="16"/>
                  </a:lnTo>
                  <a:lnTo>
                    <a:pt x="3877" y="17"/>
                  </a:lnTo>
                  <a:lnTo>
                    <a:pt x="3880" y="17"/>
                  </a:lnTo>
                  <a:lnTo>
                    <a:pt x="3884" y="18"/>
                  </a:lnTo>
                  <a:lnTo>
                    <a:pt x="3887" y="18"/>
                  </a:lnTo>
                  <a:lnTo>
                    <a:pt x="3890" y="19"/>
                  </a:lnTo>
                  <a:lnTo>
                    <a:pt x="3893" y="19"/>
                  </a:lnTo>
                  <a:lnTo>
                    <a:pt x="3897" y="20"/>
                  </a:lnTo>
                  <a:lnTo>
                    <a:pt x="3900" y="21"/>
                  </a:lnTo>
                  <a:lnTo>
                    <a:pt x="3903" y="21"/>
                  </a:lnTo>
                  <a:lnTo>
                    <a:pt x="3906" y="21"/>
                  </a:lnTo>
                  <a:lnTo>
                    <a:pt x="3910" y="22"/>
                  </a:lnTo>
                  <a:lnTo>
                    <a:pt x="3913" y="22"/>
                  </a:lnTo>
                  <a:lnTo>
                    <a:pt x="3916" y="23"/>
                  </a:lnTo>
                  <a:lnTo>
                    <a:pt x="3920" y="23"/>
                  </a:lnTo>
                  <a:lnTo>
                    <a:pt x="3923" y="24"/>
                  </a:lnTo>
                  <a:lnTo>
                    <a:pt x="3926" y="24"/>
                  </a:lnTo>
                  <a:lnTo>
                    <a:pt x="3929" y="24"/>
                  </a:lnTo>
                  <a:lnTo>
                    <a:pt x="3933" y="25"/>
                  </a:lnTo>
                  <a:lnTo>
                    <a:pt x="3936" y="25"/>
                  </a:lnTo>
                  <a:lnTo>
                    <a:pt x="3939" y="25"/>
                  </a:lnTo>
                  <a:lnTo>
                    <a:pt x="3942" y="26"/>
                  </a:lnTo>
                  <a:lnTo>
                    <a:pt x="3946" y="26"/>
                  </a:lnTo>
                  <a:lnTo>
                    <a:pt x="3949" y="26"/>
                  </a:lnTo>
                  <a:lnTo>
                    <a:pt x="3952" y="26"/>
                  </a:lnTo>
                  <a:lnTo>
                    <a:pt x="3955" y="26"/>
                  </a:lnTo>
                  <a:lnTo>
                    <a:pt x="3959" y="27"/>
                  </a:lnTo>
                  <a:lnTo>
                    <a:pt x="3962" y="27"/>
                  </a:lnTo>
                  <a:lnTo>
                    <a:pt x="3965" y="27"/>
                  </a:lnTo>
                  <a:lnTo>
                    <a:pt x="3968" y="27"/>
                  </a:lnTo>
                  <a:lnTo>
                    <a:pt x="3972" y="27"/>
                  </a:lnTo>
                  <a:lnTo>
                    <a:pt x="3975" y="27"/>
                  </a:lnTo>
                  <a:lnTo>
                    <a:pt x="3978" y="27"/>
                  </a:lnTo>
                  <a:lnTo>
                    <a:pt x="3981" y="27"/>
                  </a:lnTo>
                  <a:lnTo>
                    <a:pt x="3985" y="27"/>
                  </a:lnTo>
                  <a:lnTo>
                    <a:pt x="3988" y="27"/>
                  </a:lnTo>
                  <a:lnTo>
                    <a:pt x="3991" y="27"/>
                  </a:lnTo>
                  <a:lnTo>
                    <a:pt x="3995" y="27"/>
                  </a:lnTo>
                  <a:lnTo>
                    <a:pt x="3998" y="27"/>
                  </a:lnTo>
                  <a:lnTo>
                    <a:pt x="4001" y="27"/>
                  </a:lnTo>
                  <a:lnTo>
                    <a:pt x="4004" y="27"/>
                  </a:lnTo>
                  <a:lnTo>
                    <a:pt x="4008" y="27"/>
                  </a:lnTo>
                  <a:lnTo>
                    <a:pt x="4011" y="27"/>
                  </a:lnTo>
                  <a:lnTo>
                    <a:pt x="4014" y="27"/>
                  </a:lnTo>
                  <a:lnTo>
                    <a:pt x="4017" y="26"/>
                  </a:lnTo>
                  <a:lnTo>
                    <a:pt x="4021" y="26"/>
                  </a:lnTo>
                  <a:lnTo>
                    <a:pt x="4024" y="26"/>
                  </a:lnTo>
                  <a:lnTo>
                    <a:pt x="4027" y="26"/>
                  </a:lnTo>
                  <a:lnTo>
                    <a:pt x="4030" y="26"/>
                  </a:lnTo>
                  <a:lnTo>
                    <a:pt x="4034" y="26"/>
                  </a:lnTo>
                  <a:lnTo>
                    <a:pt x="4037" y="25"/>
                  </a:lnTo>
                  <a:lnTo>
                    <a:pt x="4040" y="25"/>
                  </a:lnTo>
                  <a:lnTo>
                    <a:pt x="4043" y="25"/>
                  </a:lnTo>
                  <a:lnTo>
                    <a:pt x="4047" y="25"/>
                  </a:lnTo>
                  <a:lnTo>
                    <a:pt x="4050" y="25"/>
                  </a:lnTo>
                  <a:lnTo>
                    <a:pt x="4053" y="24"/>
                  </a:lnTo>
                  <a:lnTo>
                    <a:pt x="4057" y="24"/>
                  </a:lnTo>
                  <a:lnTo>
                    <a:pt x="4060" y="24"/>
                  </a:lnTo>
                  <a:lnTo>
                    <a:pt x="4063" y="24"/>
                  </a:lnTo>
                  <a:lnTo>
                    <a:pt x="4066" y="24"/>
                  </a:lnTo>
                  <a:lnTo>
                    <a:pt x="4070" y="24"/>
                  </a:lnTo>
                  <a:lnTo>
                    <a:pt x="4073" y="24"/>
                  </a:lnTo>
                  <a:lnTo>
                    <a:pt x="4076" y="23"/>
                  </a:lnTo>
                  <a:lnTo>
                    <a:pt x="4079" y="23"/>
                  </a:lnTo>
                  <a:lnTo>
                    <a:pt x="4083" y="23"/>
                  </a:lnTo>
                  <a:lnTo>
                    <a:pt x="4086" y="23"/>
                  </a:lnTo>
                  <a:lnTo>
                    <a:pt x="4089" y="23"/>
                  </a:lnTo>
                  <a:lnTo>
                    <a:pt x="4092" y="23"/>
                  </a:lnTo>
                  <a:lnTo>
                    <a:pt x="4096" y="23"/>
                  </a:lnTo>
                  <a:lnTo>
                    <a:pt x="4099" y="23"/>
                  </a:lnTo>
                  <a:lnTo>
                    <a:pt x="4102" y="23"/>
                  </a:lnTo>
                  <a:lnTo>
                    <a:pt x="4105" y="24"/>
                  </a:lnTo>
                  <a:lnTo>
                    <a:pt x="4109" y="24"/>
                  </a:lnTo>
                  <a:lnTo>
                    <a:pt x="4112" y="24"/>
                  </a:lnTo>
                  <a:lnTo>
                    <a:pt x="4115" y="24"/>
                  </a:lnTo>
                  <a:lnTo>
                    <a:pt x="4118" y="24"/>
                  </a:lnTo>
                  <a:lnTo>
                    <a:pt x="4122" y="24"/>
                  </a:lnTo>
                  <a:lnTo>
                    <a:pt x="4125" y="25"/>
                  </a:lnTo>
                  <a:lnTo>
                    <a:pt x="4128" y="25"/>
                  </a:lnTo>
                  <a:lnTo>
                    <a:pt x="4132" y="25"/>
                  </a:lnTo>
                  <a:lnTo>
                    <a:pt x="4135" y="26"/>
                  </a:lnTo>
                  <a:lnTo>
                    <a:pt x="4138" y="26"/>
                  </a:lnTo>
                  <a:lnTo>
                    <a:pt x="4141" y="26"/>
                  </a:lnTo>
                  <a:lnTo>
                    <a:pt x="4145" y="27"/>
                  </a:lnTo>
                  <a:lnTo>
                    <a:pt x="4148" y="27"/>
                  </a:lnTo>
                  <a:lnTo>
                    <a:pt x="4151" y="28"/>
                  </a:lnTo>
                  <a:lnTo>
                    <a:pt x="4154" y="28"/>
                  </a:lnTo>
                  <a:lnTo>
                    <a:pt x="4158" y="29"/>
                  </a:lnTo>
                  <a:lnTo>
                    <a:pt x="4161" y="29"/>
                  </a:lnTo>
                  <a:lnTo>
                    <a:pt x="4164" y="30"/>
                  </a:lnTo>
                  <a:lnTo>
                    <a:pt x="4167" y="31"/>
                  </a:lnTo>
                  <a:lnTo>
                    <a:pt x="4171" y="32"/>
                  </a:lnTo>
                  <a:lnTo>
                    <a:pt x="4174" y="32"/>
                  </a:lnTo>
                  <a:lnTo>
                    <a:pt x="4177" y="33"/>
                  </a:lnTo>
                  <a:lnTo>
                    <a:pt x="4180" y="34"/>
                  </a:lnTo>
                  <a:lnTo>
                    <a:pt x="4184" y="35"/>
                  </a:lnTo>
                  <a:lnTo>
                    <a:pt x="4187" y="36"/>
                  </a:lnTo>
                  <a:lnTo>
                    <a:pt x="4190" y="37"/>
                  </a:lnTo>
                  <a:lnTo>
                    <a:pt x="4193" y="37"/>
                  </a:lnTo>
                  <a:lnTo>
                    <a:pt x="4197" y="38"/>
                  </a:lnTo>
                  <a:lnTo>
                    <a:pt x="4200" y="39"/>
                  </a:lnTo>
                  <a:lnTo>
                    <a:pt x="4203" y="40"/>
                  </a:lnTo>
                  <a:lnTo>
                    <a:pt x="4207" y="41"/>
                  </a:lnTo>
                  <a:lnTo>
                    <a:pt x="4210" y="42"/>
                  </a:lnTo>
                  <a:lnTo>
                    <a:pt x="4213" y="43"/>
                  </a:lnTo>
                  <a:lnTo>
                    <a:pt x="4216" y="45"/>
                  </a:lnTo>
                  <a:lnTo>
                    <a:pt x="4220" y="46"/>
                  </a:lnTo>
                  <a:lnTo>
                    <a:pt x="4223" y="47"/>
                  </a:lnTo>
                  <a:lnTo>
                    <a:pt x="4226" y="48"/>
                  </a:lnTo>
                  <a:lnTo>
                    <a:pt x="4229" y="49"/>
                  </a:lnTo>
                  <a:lnTo>
                    <a:pt x="4233" y="50"/>
                  </a:lnTo>
                  <a:lnTo>
                    <a:pt x="4236" y="51"/>
                  </a:lnTo>
                  <a:lnTo>
                    <a:pt x="4239" y="52"/>
                  </a:lnTo>
                  <a:lnTo>
                    <a:pt x="4242" y="54"/>
                  </a:lnTo>
                  <a:lnTo>
                    <a:pt x="4246" y="55"/>
                  </a:lnTo>
                  <a:lnTo>
                    <a:pt x="4249" y="56"/>
                  </a:lnTo>
                  <a:lnTo>
                    <a:pt x="4252" y="57"/>
                  </a:lnTo>
                  <a:lnTo>
                    <a:pt x="4255" y="58"/>
                  </a:lnTo>
                  <a:lnTo>
                    <a:pt x="4259" y="60"/>
                  </a:lnTo>
                  <a:lnTo>
                    <a:pt x="4262" y="61"/>
                  </a:lnTo>
                  <a:lnTo>
                    <a:pt x="4265" y="62"/>
                  </a:lnTo>
                  <a:lnTo>
                    <a:pt x="4268" y="63"/>
                  </a:lnTo>
                  <a:lnTo>
                    <a:pt x="4272" y="65"/>
                  </a:lnTo>
                  <a:lnTo>
                    <a:pt x="4275" y="66"/>
                  </a:lnTo>
                  <a:lnTo>
                    <a:pt x="4278" y="67"/>
                  </a:lnTo>
                  <a:lnTo>
                    <a:pt x="4282" y="68"/>
                  </a:lnTo>
                  <a:lnTo>
                    <a:pt x="4285" y="69"/>
                  </a:lnTo>
                  <a:lnTo>
                    <a:pt x="4288" y="71"/>
                  </a:lnTo>
                  <a:lnTo>
                    <a:pt x="4291" y="72"/>
                  </a:lnTo>
                  <a:lnTo>
                    <a:pt x="4295" y="73"/>
                  </a:lnTo>
                  <a:lnTo>
                    <a:pt x="4298" y="74"/>
                  </a:lnTo>
                  <a:lnTo>
                    <a:pt x="4301" y="75"/>
                  </a:lnTo>
                  <a:lnTo>
                    <a:pt x="4304" y="76"/>
                  </a:lnTo>
                  <a:lnTo>
                    <a:pt x="4308" y="78"/>
                  </a:lnTo>
                  <a:lnTo>
                    <a:pt x="4311" y="79"/>
                  </a:lnTo>
                  <a:lnTo>
                    <a:pt x="4314" y="80"/>
                  </a:lnTo>
                  <a:lnTo>
                    <a:pt x="4317" y="81"/>
                  </a:lnTo>
                  <a:lnTo>
                    <a:pt x="4321" y="82"/>
                  </a:lnTo>
                  <a:lnTo>
                    <a:pt x="4324" y="83"/>
                  </a:lnTo>
                  <a:lnTo>
                    <a:pt x="4327" y="84"/>
                  </a:lnTo>
                  <a:lnTo>
                    <a:pt x="4330" y="85"/>
                  </a:lnTo>
                  <a:lnTo>
                    <a:pt x="4334" y="86"/>
                  </a:lnTo>
                  <a:lnTo>
                    <a:pt x="4337" y="87"/>
                  </a:lnTo>
                  <a:lnTo>
                    <a:pt x="4340" y="88"/>
                  </a:lnTo>
                  <a:lnTo>
                    <a:pt x="4343" y="89"/>
                  </a:lnTo>
                  <a:lnTo>
                    <a:pt x="4347" y="90"/>
                  </a:lnTo>
                  <a:lnTo>
                    <a:pt x="4350" y="91"/>
                  </a:lnTo>
                  <a:lnTo>
                    <a:pt x="4353" y="92"/>
                  </a:lnTo>
                  <a:lnTo>
                    <a:pt x="4357" y="93"/>
                  </a:lnTo>
                  <a:lnTo>
                    <a:pt x="4360" y="94"/>
                  </a:lnTo>
                  <a:lnTo>
                    <a:pt x="4363" y="95"/>
                  </a:lnTo>
                  <a:lnTo>
                    <a:pt x="4366" y="96"/>
                  </a:lnTo>
                  <a:lnTo>
                    <a:pt x="4370" y="97"/>
                  </a:lnTo>
                  <a:lnTo>
                    <a:pt x="4373" y="98"/>
                  </a:lnTo>
                  <a:lnTo>
                    <a:pt x="4376" y="98"/>
                  </a:lnTo>
                  <a:lnTo>
                    <a:pt x="4379" y="99"/>
                  </a:lnTo>
                  <a:lnTo>
                    <a:pt x="4383" y="100"/>
                  </a:lnTo>
                  <a:lnTo>
                    <a:pt x="4386" y="101"/>
                  </a:lnTo>
                  <a:lnTo>
                    <a:pt x="4389" y="102"/>
                  </a:lnTo>
                  <a:lnTo>
                    <a:pt x="4392" y="103"/>
                  </a:lnTo>
                  <a:lnTo>
                    <a:pt x="4396" y="103"/>
                  </a:lnTo>
                  <a:lnTo>
                    <a:pt x="4399" y="104"/>
                  </a:lnTo>
                  <a:lnTo>
                    <a:pt x="4402" y="105"/>
                  </a:lnTo>
                  <a:lnTo>
                    <a:pt x="4405" y="106"/>
                  </a:lnTo>
                  <a:lnTo>
                    <a:pt x="4409" y="107"/>
                  </a:lnTo>
                  <a:lnTo>
                    <a:pt x="4412" y="107"/>
                  </a:lnTo>
                  <a:lnTo>
                    <a:pt x="4415" y="108"/>
                  </a:lnTo>
                  <a:lnTo>
                    <a:pt x="4419" y="109"/>
                  </a:lnTo>
                  <a:lnTo>
                    <a:pt x="4422" y="110"/>
                  </a:lnTo>
                  <a:lnTo>
                    <a:pt x="4425" y="111"/>
                  </a:lnTo>
                  <a:lnTo>
                    <a:pt x="4428" y="111"/>
                  </a:lnTo>
                  <a:lnTo>
                    <a:pt x="4432" y="112"/>
                  </a:lnTo>
                  <a:lnTo>
                    <a:pt x="4435" y="113"/>
                  </a:lnTo>
                  <a:lnTo>
                    <a:pt x="4438" y="114"/>
                  </a:lnTo>
                  <a:lnTo>
                    <a:pt x="4441" y="114"/>
                  </a:lnTo>
                  <a:lnTo>
                    <a:pt x="4445" y="115"/>
                  </a:lnTo>
                  <a:lnTo>
                    <a:pt x="4448" y="116"/>
                  </a:lnTo>
                  <a:lnTo>
                    <a:pt x="4451" y="117"/>
                  </a:lnTo>
                  <a:lnTo>
                    <a:pt x="4454" y="118"/>
                  </a:lnTo>
                  <a:lnTo>
                    <a:pt x="4458" y="118"/>
                  </a:lnTo>
                  <a:lnTo>
                    <a:pt x="4461" y="119"/>
                  </a:lnTo>
                  <a:lnTo>
                    <a:pt x="4464" y="120"/>
                  </a:lnTo>
                  <a:lnTo>
                    <a:pt x="4467" y="121"/>
                  </a:lnTo>
                  <a:lnTo>
                    <a:pt x="4471" y="122"/>
                  </a:lnTo>
                  <a:lnTo>
                    <a:pt x="4474" y="122"/>
                  </a:lnTo>
                  <a:lnTo>
                    <a:pt x="4477" y="123"/>
                  </a:lnTo>
                  <a:lnTo>
                    <a:pt x="4480" y="124"/>
                  </a:lnTo>
                  <a:lnTo>
                    <a:pt x="4484" y="125"/>
                  </a:lnTo>
                  <a:lnTo>
                    <a:pt x="4487" y="126"/>
                  </a:lnTo>
                  <a:lnTo>
                    <a:pt x="4490" y="127"/>
                  </a:lnTo>
                  <a:lnTo>
                    <a:pt x="4494" y="128"/>
                  </a:lnTo>
                  <a:lnTo>
                    <a:pt x="4497" y="128"/>
                  </a:lnTo>
                  <a:lnTo>
                    <a:pt x="4500" y="129"/>
                  </a:lnTo>
                  <a:lnTo>
                    <a:pt x="4503" y="130"/>
                  </a:lnTo>
                  <a:lnTo>
                    <a:pt x="4507" y="131"/>
                  </a:lnTo>
                  <a:lnTo>
                    <a:pt x="4510" y="132"/>
                  </a:lnTo>
                  <a:lnTo>
                    <a:pt x="4513" y="133"/>
                  </a:lnTo>
                  <a:lnTo>
                    <a:pt x="4516" y="134"/>
                  </a:lnTo>
                  <a:lnTo>
                    <a:pt x="4520" y="135"/>
                  </a:lnTo>
                  <a:lnTo>
                    <a:pt x="4523" y="136"/>
                  </a:lnTo>
                  <a:lnTo>
                    <a:pt x="4526" y="137"/>
                  </a:lnTo>
                  <a:lnTo>
                    <a:pt x="4529" y="138"/>
                  </a:lnTo>
                  <a:lnTo>
                    <a:pt x="4533" y="139"/>
                  </a:lnTo>
                  <a:lnTo>
                    <a:pt x="4536" y="140"/>
                  </a:lnTo>
                  <a:lnTo>
                    <a:pt x="4539" y="141"/>
                  </a:lnTo>
                  <a:lnTo>
                    <a:pt x="4542" y="142"/>
                  </a:lnTo>
                  <a:lnTo>
                    <a:pt x="4546" y="143"/>
                  </a:lnTo>
                  <a:lnTo>
                    <a:pt x="4549" y="144"/>
                  </a:lnTo>
                  <a:lnTo>
                    <a:pt x="4552" y="145"/>
                  </a:lnTo>
                  <a:lnTo>
                    <a:pt x="4555" y="146"/>
                  </a:lnTo>
                  <a:lnTo>
                    <a:pt x="4559" y="147"/>
                  </a:lnTo>
                  <a:lnTo>
                    <a:pt x="4562" y="148"/>
                  </a:lnTo>
                  <a:lnTo>
                    <a:pt x="4565" y="149"/>
                  </a:lnTo>
                  <a:lnTo>
                    <a:pt x="4569" y="150"/>
                  </a:lnTo>
                  <a:lnTo>
                    <a:pt x="4572" y="151"/>
                  </a:lnTo>
                  <a:lnTo>
                    <a:pt x="4575" y="152"/>
                  </a:lnTo>
                  <a:lnTo>
                    <a:pt x="4578" y="153"/>
                  </a:lnTo>
                  <a:lnTo>
                    <a:pt x="4582" y="154"/>
                  </a:lnTo>
                  <a:lnTo>
                    <a:pt x="4585" y="155"/>
                  </a:lnTo>
                  <a:lnTo>
                    <a:pt x="4588" y="156"/>
                  </a:lnTo>
                  <a:lnTo>
                    <a:pt x="4591" y="157"/>
                  </a:lnTo>
                  <a:lnTo>
                    <a:pt x="4595" y="158"/>
                  </a:lnTo>
                  <a:lnTo>
                    <a:pt x="4598" y="159"/>
                  </a:lnTo>
                  <a:lnTo>
                    <a:pt x="4601" y="160"/>
                  </a:lnTo>
                  <a:lnTo>
                    <a:pt x="4604" y="161"/>
                  </a:lnTo>
                  <a:lnTo>
                    <a:pt x="4608" y="161"/>
                  </a:lnTo>
                  <a:lnTo>
                    <a:pt x="4611" y="162"/>
                  </a:lnTo>
                  <a:lnTo>
                    <a:pt x="4614" y="163"/>
                  </a:lnTo>
                  <a:lnTo>
                    <a:pt x="4617" y="164"/>
                  </a:lnTo>
                  <a:lnTo>
                    <a:pt x="4621" y="165"/>
                  </a:lnTo>
                  <a:lnTo>
                    <a:pt x="4624" y="166"/>
                  </a:lnTo>
                  <a:lnTo>
                    <a:pt x="4627" y="167"/>
                  </a:lnTo>
                  <a:lnTo>
                    <a:pt x="4630" y="168"/>
                  </a:lnTo>
                  <a:lnTo>
                    <a:pt x="4634" y="168"/>
                  </a:lnTo>
                  <a:lnTo>
                    <a:pt x="4637" y="169"/>
                  </a:lnTo>
                  <a:lnTo>
                    <a:pt x="4640" y="170"/>
                  </a:lnTo>
                  <a:lnTo>
                    <a:pt x="4644" y="171"/>
                  </a:lnTo>
                  <a:lnTo>
                    <a:pt x="4647" y="171"/>
                  </a:lnTo>
                  <a:lnTo>
                    <a:pt x="4650" y="172"/>
                  </a:lnTo>
                  <a:lnTo>
                    <a:pt x="4653" y="173"/>
                  </a:lnTo>
                  <a:lnTo>
                    <a:pt x="4657" y="173"/>
                  </a:lnTo>
                  <a:lnTo>
                    <a:pt x="4660" y="174"/>
                  </a:lnTo>
                  <a:lnTo>
                    <a:pt x="4663" y="174"/>
                  </a:lnTo>
                  <a:lnTo>
                    <a:pt x="4666" y="175"/>
                  </a:lnTo>
                  <a:lnTo>
                    <a:pt x="4670" y="175"/>
                  </a:lnTo>
                  <a:lnTo>
                    <a:pt x="4673" y="176"/>
                  </a:lnTo>
                  <a:lnTo>
                    <a:pt x="4676" y="176"/>
                  </a:lnTo>
                  <a:lnTo>
                    <a:pt x="4679" y="177"/>
                  </a:lnTo>
                  <a:lnTo>
                    <a:pt x="4683" y="177"/>
                  </a:lnTo>
                  <a:lnTo>
                    <a:pt x="4686" y="178"/>
                  </a:lnTo>
                  <a:lnTo>
                    <a:pt x="4689" y="178"/>
                  </a:lnTo>
                  <a:lnTo>
                    <a:pt x="4692" y="178"/>
                  </a:lnTo>
                  <a:lnTo>
                    <a:pt x="4696" y="179"/>
                  </a:lnTo>
                  <a:lnTo>
                    <a:pt x="4699" y="179"/>
                  </a:lnTo>
                  <a:lnTo>
                    <a:pt x="4702" y="179"/>
                  </a:lnTo>
                  <a:lnTo>
                    <a:pt x="4705" y="180"/>
                  </a:lnTo>
                  <a:lnTo>
                    <a:pt x="4709" y="180"/>
                  </a:lnTo>
                  <a:lnTo>
                    <a:pt x="4712" y="180"/>
                  </a:lnTo>
                  <a:lnTo>
                    <a:pt x="4715" y="180"/>
                  </a:lnTo>
                  <a:lnTo>
                    <a:pt x="4719" y="181"/>
                  </a:lnTo>
                  <a:lnTo>
                    <a:pt x="4722" y="181"/>
                  </a:lnTo>
                  <a:lnTo>
                    <a:pt x="4725" y="181"/>
                  </a:lnTo>
                  <a:lnTo>
                    <a:pt x="4728" y="181"/>
                  </a:lnTo>
                  <a:lnTo>
                    <a:pt x="4732" y="181"/>
                  </a:lnTo>
                  <a:lnTo>
                    <a:pt x="4735" y="181"/>
                  </a:lnTo>
                  <a:lnTo>
                    <a:pt x="4738" y="181"/>
                  </a:lnTo>
                  <a:lnTo>
                    <a:pt x="4741" y="181"/>
                  </a:lnTo>
                  <a:lnTo>
                    <a:pt x="4745" y="181"/>
                  </a:lnTo>
                  <a:lnTo>
                    <a:pt x="4748" y="181"/>
                  </a:lnTo>
                  <a:lnTo>
                    <a:pt x="4751" y="181"/>
                  </a:lnTo>
                  <a:lnTo>
                    <a:pt x="4754" y="181"/>
                  </a:lnTo>
                  <a:lnTo>
                    <a:pt x="4758" y="181"/>
                  </a:lnTo>
                  <a:lnTo>
                    <a:pt x="4761" y="181"/>
                  </a:lnTo>
                  <a:lnTo>
                    <a:pt x="4764" y="181"/>
                  </a:lnTo>
                  <a:lnTo>
                    <a:pt x="4767" y="181"/>
                  </a:lnTo>
                  <a:lnTo>
                    <a:pt x="4771" y="181"/>
                  </a:lnTo>
                  <a:lnTo>
                    <a:pt x="4774" y="181"/>
                  </a:lnTo>
                  <a:lnTo>
                    <a:pt x="4777" y="181"/>
                  </a:lnTo>
                  <a:lnTo>
                    <a:pt x="4781" y="181"/>
                  </a:lnTo>
                  <a:lnTo>
                    <a:pt x="4784" y="181"/>
                  </a:lnTo>
                  <a:lnTo>
                    <a:pt x="4787" y="181"/>
                  </a:lnTo>
                  <a:lnTo>
                    <a:pt x="4790" y="181"/>
                  </a:lnTo>
                  <a:lnTo>
                    <a:pt x="4794" y="181"/>
                  </a:lnTo>
                  <a:lnTo>
                    <a:pt x="4797" y="181"/>
                  </a:lnTo>
                  <a:lnTo>
                    <a:pt x="4800" y="181"/>
                  </a:lnTo>
                  <a:lnTo>
                    <a:pt x="4803" y="181"/>
                  </a:lnTo>
                  <a:lnTo>
                    <a:pt x="4807" y="181"/>
                  </a:lnTo>
                  <a:lnTo>
                    <a:pt x="4810" y="181"/>
                  </a:lnTo>
                  <a:lnTo>
                    <a:pt x="4813" y="181"/>
                  </a:lnTo>
                  <a:lnTo>
                    <a:pt x="4816" y="181"/>
                  </a:lnTo>
                  <a:lnTo>
                    <a:pt x="4820" y="181"/>
                  </a:lnTo>
                  <a:lnTo>
                    <a:pt x="4823" y="182"/>
                  </a:lnTo>
                  <a:lnTo>
                    <a:pt x="4826" y="182"/>
                  </a:lnTo>
                  <a:lnTo>
                    <a:pt x="4829" y="182"/>
                  </a:lnTo>
                  <a:lnTo>
                    <a:pt x="4833" y="182"/>
                  </a:lnTo>
                  <a:lnTo>
                    <a:pt x="4836" y="182"/>
                  </a:lnTo>
                  <a:lnTo>
                    <a:pt x="4839" y="183"/>
                  </a:lnTo>
                  <a:lnTo>
                    <a:pt x="4842" y="183"/>
                  </a:lnTo>
                  <a:lnTo>
                    <a:pt x="4846" y="183"/>
                  </a:lnTo>
                  <a:lnTo>
                    <a:pt x="4849" y="183"/>
                  </a:lnTo>
                  <a:lnTo>
                    <a:pt x="4852" y="184"/>
                  </a:lnTo>
                  <a:lnTo>
                    <a:pt x="4856" y="184"/>
                  </a:lnTo>
                  <a:lnTo>
                    <a:pt x="4859" y="184"/>
                  </a:lnTo>
                  <a:lnTo>
                    <a:pt x="4862" y="185"/>
                  </a:lnTo>
                  <a:lnTo>
                    <a:pt x="4865" y="185"/>
                  </a:lnTo>
                  <a:lnTo>
                    <a:pt x="4869" y="186"/>
                  </a:lnTo>
                  <a:lnTo>
                    <a:pt x="4872" y="186"/>
                  </a:lnTo>
                  <a:lnTo>
                    <a:pt x="4875" y="187"/>
                  </a:lnTo>
                  <a:lnTo>
                    <a:pt x="4878" y="187"/>
                  </a:lnTo>
                  <a:lnTo>
                    <a:pt x="4882" y="188"/>
                  </a:lnTo>
                  <a:lnTo>
                    <a:pt x="4885" y="189"/>
                  </a:lnTo>
                  <a:lnTo>
                    <a:pt x="4888" y="189"/>
                  </a:lnTo>
                  <a:lnTo>
                    <a:pt x="4891" y="190"/>
                  </a:lnTo>
                  <a:lnTo>
                    <a:pt x="4895" y="191"/>
                  </a:lnTo>
                  <a:lnTo>
                    <a:pt x="4898" y="192"/>
                  </a:lnTo>
                  <a:lnTo>
                    <a:pt x="4901" y="192"/>
                  </a:lnTo>
                  <a:lnTo>
                    <a:pt x="4904" y="193"/>
                  </a:lnTo>
                  <a:lnTo>
                    <a:pt x="4908" y="194"/>
                  </a:lnTo>
                  <a:lnTo>
                    <a:pt x="4911" y="195"/>
                  </a:lnTo>
                  <a:lnTo>
                    <a:pt x="4914" y="196"/>
                  </a:lnTo>
                  <a:lnTo>
                    <a:pt x="4917" y="197"/>
                  </a:lnTo>
                  <a:lnTo>
                    <a:pt x="4921" y="198"/>
                  </a:lnTo>
                  <a:lnTo>
                    <a:pt x="4924" y="200"/>
                  </a:lnTo>
                  <a:lnTo>
                    <a:pt x="4927" y="201"/>
                  </a:lnTo>
                  <a:lnTo>
                    <a:pt x="4931" y="202"/>
                  </a:lnTo>
                  <a:lnTo>
                    <a:pt x="4934" y="203"/>
                  </a:lnTo>
                  <a:lnTo>
                    <a:pt x="4937" y="204"/>
                  </a:lnTo>
                  <a:lnTo>
                    <a:pt x="4940" y="206"/>
                  </a:lnTo>
                  <a:lnTo>
                    <a:pt x="4944" y="207"/>
                  </a:lnTo>
                  <a:lnTo>
                    <a:pt x="4947" y="208"/>
                  </a:lnTo>
                  <a:lnTo>
                    <a:pt x="4950" y="209"/>
                  </a:lnTo>
                  <a:lnTo>
                    <a:pt x="4953" y="211"/>
                  </a:lnTo>
                  <a:lnTo>
                    <a:pt x="4957" y="212"/>
                  </a:lnTo>
                  <a:lnTo>
                    <a:pt x="4960" y="214"/>
                  </a:lnTo>
                  <a:lnTo>
                    <a:pt x="4963" y="215"/>
                  </a:lnTo>
                  <a:lnTo>
                    <a:pt x="4966" y="216"/>
                  </a:lnTo>
                  <a:lnTo>
                    <a:pt x="4970" y="218"/>
                  </a:lnTo>
                  <a:lnTo>
                    <a:pt x="4973" y="219"/>
                  </a:lnTo>
                  <a:lnTo>
                    <a:pt x="4976" y="221"/>
                  </a:lnTo>
                  <a:lnTo>
                    <a:pt x="4979" y="223"/>
                  </a:lnTo>
                  <a:lnTo>
                    <a:pt x="4983" y="224"/>
                  </a:lnTo>
                  <a:lnTo>
                    <a:pt x="4986" y="226"/>
                  </a:lnTo>
                  <a:lnTo>
                    <a:pt x="4989" y="227"/>
                  </a:lnTo>
                  <a:lnTo>
                    <a:pt x="4992" y="229"/>
                  </a:lnTo>
                  <a:lnTo>
                    <a:pt x="4996" y="231"/>
                  </a:lnTo>
                  <a:lnTo>
                    <a:pt x="4999" y="232"/>
                  </a:lnTo>
                  <a:lnTo>
                    <a:pt x="5002" y="234"/>
                  </a:lnTo>
                  <a:lnTo>
                    <a:pt x="5006" y="236"/>
                  </a:lnTo>
                  <a:lnTo>
                    <a:pt x="5009" y="237"/>
                  </a:lnTo>
                  <a:lnTo>
                    <a:pt x="5012" y="239"/>
                  </a:lnTo>
                  <a:lnTo>
                    <a:pt x="5015" y="241"/>
                  </a:lnTo>
                  <a:lnTo>
                    <a:pt x="5019" y="243"/>
                  </a:lnTo>
                  <a:lnTo>
                    <a:pt x="5022" y="244"/>
                  </a:lnTo>
                  <a:lnTo>
                    <a:pt x="5025" y="246"/>
                  </a:lnTo>
                  <a:lnTo>
                    <a:pt x="5028" y="248"/>
                  </a:lnTo>
                  <a:lnTo>
                    <a:pt x="5032" y="249"/>
                  </a:lnTo>
                  <a:lnTo>
                    <a:pt x="5035" y="251"/>
                  </a:lnTo>
                  <a:lnTo>
                    <a:pt x="5038" y="253"/>
                  </a:lnTo>
                  <a:lnTo>
                    <a:pt x="5041" y="255"/>
                  </a:lnTo>
                  <a:lnTo>
                    <a:pt x="5045" y="256"/>
                  </a:lnTo>
                  <a:lnTo>
                    <a:pt x="5048" y="258"/>
                  </a:lnTo>
                  <a:lnTo>
                    <a:pt x="5051" y="260"/>
                  </a:lnTo>
                  <a:lnTo>
                    <a:pt x="5054" y="262"/>
                  </a:lnTo>
                  <a:lnTo>
                    <a:pt x="5058" y="263"/>
                  </a:lnTo>
                  <a:lnTo>
                    <a:pt x="5061" y="265"/>
                  </a:lnTo>
                  <a:lnTo>
                    <a:pt x="5064" y="267"/>
                  </a:lnTo>
                  <a:lnTo>
                    <a:pt x="5067" y="268"/>
                  </a:lnTo>
                  <a:lnTo>
                    <a:pt x="5071" y="270"/>
                  </a:lnTo>
                  <a:lnTo>
                    <a:pt x="5074" y="272"/>
                  </a:lnTo>
                  <a:lnTo>
                    <a:pt x="5077" y="274"/>
                  </a:lnTo>
                  <a:lnTo>
                    <a:pt x="5081" y="275"/>
                  </a:lnTo>
                  <a:lnTo>
                    <a:pt x="5084" y="277"/>
                  </a:lnTo>
                  <a:lnTo>
                    <a:pt x="5087" y="279"/>
                  </a:lnTo>
                  <a:lnTo>
                    <a:pt x="5090" y="280"/>
                  </a:lnTo>
                  <a:lnTo>
                    <a:pt x="5094" y="282"/>
                  </a:lnTo>
                  <a:lnTo>
                    <a:pt x="5097" y="284"/>
                  </a:lnTo>
                  <a:lnTo>
                    <a:pt x="5100" y="285"/>
                  </a:lnTo>
                  <a:lnTo>
                    <a:pt x="5103" y="287"/>
                  </a:lnTo>
                  <a:lnTo>
                    <a:pt x="5107" y="289"/>
                  </a:lnTo>
                  <a:lnTo>
                    <a:pt x="5110" y="290"/>
                  </a:lnTo>
                  <a:lnTo>
                    <a:pt x="5113" y="292"/>
                  </a:lnTo>
                  <a:lnTo>
                    <a:pt x="5116" y="293"/>
                  </a:lnTo>
                  <a:lnTo>
                    <a:pt x="5120" y="295"/>
                  </a:lnTo>
                  <a:lnTo>
                    <a:pt x="5123" y="296"/>
                  </a:lnTo>
                  <a:lnTo>
                    <a:pt x="5126" y="298"/>
                  </a:lnTo>
                  <a:lnTo>
                    <a:pt x="5129" y="300"/>
                  </a:lnTo>
                  <a:lnTo>
                    <a:pt x="5133" y="301"/>
                  </a:lnTo>
                  <a:lnTo>
                    <a:pt x="5136" y="303"/>
                  </a:lnTo>
                  <a:lnTo>
                    <a:pt x="5139" y="304"/>
                  </a:lnTo>
                  <a:lnTo>
                    <a:pt x="5143" y="306"/>
                  </a:lnTo>
                  <a:lnTo>
                    <a:pt x="5146" y="307"/>
                  </a:lnTo>
                  <a:lnTo>
                    <a:pt x="5149" y="309"/>
                  </a:lnTo>
                  <a:lnTo>
                    <a:pt x="5152" y="310"/>
                  </a:lnTo>
                  <a:lnTo>
                    <a:pt x="5156" y="312"/>
                  </a:lnTo>
                  <a:lnTo>
                    <a:pt x="5159" y="313"/>
                  </a:lnTo>
                  <a:lnTo>
                    <a:pt x="5162" y="314"/>
                  </a:lnTo>
                  <a:lnTo>
                    <a:pt x="5165" y="316"/>
                  </a:lnTo>
                  <a:lnTo>
                    <a:pt x="5169" y="317"/>
                  </a:lnTo>
                  <a:lnTo>
                    <a:pt x="5172" y="319"/>
                  </a:lnTo>
                  <a:lnTo>
                    <a:pt x="5175" y="320"/>
                  </a:lnTo>
                  <a:lnTo>
                    <a:pt x="5178" y="321"/>
                  </a:lnTo>
                  <a:lnTo>
                    <a:pt x="5182" y="323"/>
                  </a:lnTo>
                  <a:lnTo>
                    <a:pt x="5185" y="324"/>
                  </a:lnTo>
                  <a:lnTo>
                    <a:pt x="5188" y="325"/>
                  </a:lnTo>
                  <a:lnTo>
                    <a:pt x="5191" y="327"/>
                  </a:lnTo>
                  <a:lnTo>
                    <a:pt x="5195" y="328"/>
                  </a:lnTo>
                  <a:lnTo>
                    <a:pt x="5198" y="330"/>
                  </a:lnTo>
                  <a:lnTo>
                    <a:pt x="5201" y="331"/>
                  </a:lnTo>
                  <a:lnTo>
                    <a:pt x="5204" y="332"/>
                  </a:lnTo>
                  <a:lnTo>
                    <a:pt x="5208" y="333"/>
                  </a:lnTo>
                  <a:lnTo>
                    <a:pt x="5211" y="335"/>
                  </a:lnTo>
                  <a:lnTo>
                    <a:pt x="5214" y="336"/>
                  </a:lnTo>
                  <a:lnTo>
                    <a:pt x="5218" y="337"/>
                  </a:lnTo>
                  <a:lnTo>
                    <a:pt x="5221" y="338"/>
                  </a:lnTo>
                  <a:lnTo>
                    <a:pt x="5224" y="340"/>
                  </a:lnTo>
                  <a:lnTo>
                    <a:pt x="5227" y="341"/>
                  </a:lnTo>
                  <a:lnTo>
                    <a:pt x="5231" y="342"/>
                  </a:lnTo>
                  <a:lnTo>
                    <a:pt x="5234" y="343"/>
                  </a:lnTo>
                  <a:lnTo>
                    <a:pt x="5237" y="344"/>
                  </a:lnTo>
                  <a:lnTo>
                    <a:pt x="5240" y="345"/>
                  </a:lnTo>
                  <a:lnTo>
                    <a:pt x="5244" y="347"/>
                  </a:lnTo>
                  <a:lnTo>
                    <a:pt x="5247" y="348"/>
                  </a:lnTo>
                  <a:lnTo>
                    <a:pt x="5250" y="349"/>
                  </a:lnTo>
                  <a:lnTo>
                    <a:pt x="5253" y="350"/>
                  </a:lnTo>
                  <a:lnTo>
                    <a:pt x="5257" y="351"/>
                  </a:lnTo>
                  <a:lnTo>
                    <a:pt x="5260" y="352"/>
                  </a:lnTo>
                  <a:lnTo>
                    <a:pt x="5263" y="353"/>
                  </a:lnTo>
                  <a:lnTo>
                    <a:pt x="5266" y="354"/>
                  </a:lnTo>
                  <a:lnTo>
                    <a:pt x="5270" y="355"/>
                  </a:lnTo>
                  <a:lnTo>
                    <a:pt x="5273" y="356"/>
                  </a:lnTo>
                  <a:lnTo>
                    <a:pt x="5276" y="357"/>
                  </a:lnTo>
                  <a:lnTo>
                    <a:pt x="5279" y="358"/>
                  </a:lnTo>
                  <a:lnTo>
                    <a:pt x="5283" y="359"/>
                  </a:lnTo>
                  <a:lnTo>
                    <a:pt x="5286" y="360"/>
                  </a:lnTo>
                  <a:lnTo>
                    <a:pt x="5289" y="361"/>
                  </a:lnTo>
                  <a:lnTo>
                    <a:pt x="5293" y="362"/>
                  </a:lnTo>
                  <a:lnTo>
                    <a:pt x="5296" y="363"/>
                  </a:lnTo>
                  <a:lnTo>
                    <a:pt x="5299" y="364"/>
                  </a:lnTo>
                  <a:lnTo>
                    <a:pt x="5302" y="365"/>
                  </a:lnTo>
                  <a:lnTo>
                    <a:pt x="5306" y="365"/>
                  </a:lnTo>
                  <a:lnTo>
                    <a:pt x="5309" y="366"/>
                  </a:lnTo>
                  <a:lnTo>
                    <a:pt x="5312" y="367"/>
                  </a:lnTo>
                  <a:lnTo>
                    <a:pt x="5315" y="368"/>
                  </a:lnTo>
                  <a:lnTo>
                    <a:pt x="5319" y="368"/>
                  </a:lnTo>
                  <a:lnTo>
                    <a:pt x="5322" y="369"/>
                  </a:lnTo>
                  <a:lnTo>
                    <a:pt x="5325" y="370"/>
                  </a:lnTo>
                  <a:lnTo>
                    <a:pt x="5328" y="371"/>
                  </a:lnTo>
                  <a:lnTo>
                    <a:pt x="5332" y="371"/>
                  </a:lnTo>
                  <a:lnTo>
                    <a:pt x="5335" y="372"/>
                  </a:lnTo>
                  <a:lnTo>
                    <a:pt x="5338" y="373"/>
                  </a:lnTo>
                  <a:lnTo>
                    <a:pt x="5341" y="373"/>
                  </a:lnTo>
                  <a:lnTo>
                    <a:pt x="5345" y="374"/>
                  </a:lnTo>
                  <a:lnTo>
                    <a:pt x="5348" y="374"/>
                  </a:lnTo>
                  <a:lnTo>
                    <a:pt x="5351" y="375"/>
                  </a:lnTo>
                  <a:lnTo>
                    <a:pt x="5354" y="375"/>
                  </a:lnTo>
                  <a:lnTo>
                    <a:pt x="5358" y="376"/>
                  </a:lnTo>
                  <a:lnTo>
                    <a:pt x="5361" y="376"/>
                  </a:lnTo>
                  <a:lnTo>
                    <a:pt x="5364" y="377"/>
                  </a:lnTo>
                  <a:lnTo>
                    <a:pt x="5368" y="377"/>
                  </a:lnTo>
                  <a:lnTo>
                    <a:pt x="5371" y="378"/>
                  </a:lnTo>
                  <a:lnTo>
                    <a:pt x="5374" y="378"/>
                  </a:lnTo>
                  <a:lnTo>
                    <a:pt x="5377" y="379"/>
                  </a:lnTo>
                  <a:lnTo>
                    <a:pt x="5381" y="379"/>
                  </a:lnTo>
                  <a:lnTo>
                    <a:pt x="5384" y="379"/>
                  </a:lnTo>
                  <a:lnTo>
                    <a:pt x="5387" y="380"/>
                  </a:lnTo>
                  <a:lnTo>
                    <a:pt x="5390" y="380"/>
                  </a:lnTo>
                  <a:lnTo>
                    <a:pt x="5394" y="380"/>
                  </a:lnTo>
                  <a:lnTo>
                    <a:pt x="5397" y="380"/>
                  </a:lnTo>
                  <a:lnTo>
                    <a:pt x="5400" y="381"/>
                  </a:lnTo>
                  <a:lnTo>
                    <a:pt x="5403" y="381"/>
                  </a:lnTo>
                  <a:lnTo>
                    <a:pt x="5407" y="381"/>
                  </a:lnTo>
                  <a:lnTo>
                    <a:pt x="5410" y="381"/>
                  </a:lnTo>
                  <a:lnTo>
                    <a:pt x="5413" y="381"/>
                  </a:lnTo>
                  <a:lnTo>
                    <a:pt x="5416" y="381"/>
                  </a:lnTo>
                  <a:lnTo>
                    <a:pt x="5420" y="382"/>
                  </a:lnTo>
                  <a:lnTo>
                    <a:pt x="5423" y="382"/>
                  </a:lnTo>
                  <a:lnTo>
                    <a:pt x="5426" y="382"/>
                  </a:lnTo>
                  <a:lnTo>
                    <a:pt x="5429" y="382"/>
                  </a:lnTo>
                  <a:lnTo>
                    <a:pt x="5433" y="382"/>
                  </a:lnTo>
                  <a:lnTo>
                    <a:pt x="5436" y="382"/>
                  </a:lnTo>
                  <a:lnTo>
                    <a:pt x="5439" y="382"/>
                  </a:lnTo>
                  <a:lnTo>
                    <a:pt x="5443" y="382"/>
                  </a:lnTo>
                  <a:lnTo>
                    <a:pt x="5446" y="382"/>
                  </a:lnTo>
                  <a:lnTo>
                    <a:pt x="5449" y="382"/>
                  </a:lnTo>
                  <a:lnTo>
                    <a:pt x="5452" y="382"/>
                  </a:lnTo>
                  <a:lnTo>
                    <a:pt x="5456" y="382"/>
                  </a:lnTo>
                  <a:lnTo>
                    <a:pt x="5459" y="382"/>
                  </a:lnTo>
                  <a:lnTo>
                    <a:pt x="5462" y="382"/>
                  </a:lnTo>
                  <a:lnTo>
                    <a:pt x="5465" y="382"/>
                  </a:lnTo>
                  <a:lnTo>
                    <a:pt x="5469" y="382"/>
                  </a:lnTo>
                  <a:lnTo>
                    <a:pt x="5472" y="382"/>
                  </a:lnTo>
                  <a:lnTo>
                    <a:pt x="5475" y="381"/>
                  </a:lnTo>
                  <a:lnTo>
                    <a:pt x="5478" y="381"/>
                  </a:lnTo>
                  <a:lnTo>
                    <a:pt x="5482" y="381"/>
                  </a:lnTo>
                  <a:lnTo>
                    <a:pt x="5485" y="381"/>
                  </a:lnTo>
                  <a:lnTo>
                    <a:pt x="5488" y="381"/>
                  </a:lnTo>
                  <a:lnTo>
                    <a:pt x="5491" y="381"/>
                  </a:lnTo>
                  <a:lnTo>
                    <a:pt x="5495" y="381"/>
                  </a:lnTo>
                  <a:lnTo>
                    <a:pt x="5498" y="381"/>
                  </a:lnTo>
                  <a:lnTo>
                    <a:pt x="5501" y="380"/>
                  </a:lnTo>
                  <a:lnTo>
                    <a:pt x="5505" y="380"/>
                  </a:lnTo>
                  <a:lnTo>
                    <a:pt x="5508" y="380"/>
                  </a:lnTo>
                  <a:lnTo>
                    <a:pt x="5511" y="380"/>
                  </a:lnTo>
                  <a:lnTo>
                    <a:pt x="5514" y="380"/>
                  </a:lnTo>
                  <a:lnTo>
                    <a:pt x="5518" y="380"/>
                  </a:lnTo>
                  <a:lnTo>
                    <a:pt x="5521" y="380"/>
                  </a:lnTo>
                  <a:lnTo>
                    <a:pt x="5524" y="380"/>
                  </a:lnTo>
                  <a:lnTo>
                    <a:pt x="5527" y="379"/>
                  </a:lnTo>
                  <a:lnTo>
                    <a:pt x="5531" y="379"/>
                  </a:lnTo>
                  <a:lnTo>
                    <a:pt x="5534" y="379"/>
                  </a:lnTo>
                  <a:lnTo>
                    <a:pt x="5537" y="379"/>
                  </a:lnTo>
                  <a:lnTo>
                    <a:pt x="5540" y="379"/>
                  </a:lnTo>
                  <a:lnTo>
                    <a:pt x="5544" y="379"/>
                  </a:lnTo>
                  <a:lnTo>
                    <a:pt x="5547" y="379"/>
                  </a:lnTo>
                  <a:lnTo>
                    <a:pt x="5550" y="379"/>
                  </a:lnTo>
                  <a:lnTo>
                    <a:pt x="5553" y="379"/>
                  </a:lnTo>
                  <a:lnTo>
                    <a:pt x="5557" y="379"/>
                  </a:lnTo>
                  <a:lnTo>
                    <a:pt x="5560" y="379"/>
                  </a:lnTo>
                  <a:lnTo>
                    <a:pt x="5563" y="379"/>
                  </a:lnTo>
                  <a:lnTo>
                    <a:pt x="5566" y="379"/>
                  </a:lnTo>
                  <a:lnTo>
                    <a:pt x="5570" y="379"/>
                  </a:lnTo>
                  <a:lnTo>
                    <a:pt x="5573" y="379"/>
                  </a:lnTo>
                  <a:lnTo>
                    <a:pt x="5576" y="380"/>
                  </a:lnTo>
                  <a:lnTo>
                    <a:pt x="5580" y="380"/>
                  </a:lnTo>
                  <a:lnTo>
                    <a:pt x="5583" y="380"/>
                  </a:lnTo>
                  <a:lnTo>
                    <a:pt x="5586" y="380"/>
                  </a:lnTo>
                  <a:lnTo>
                    <a:pt x="5589" y="380"/>
                  </a:lnTo>
                  <a:lnTo>
                    <a:pt x="5593" y="380"/>
                  </a:lnTo>
                  <a:lnTo>
                    <a:pt x="5596" y="381"/>
                  </a:lnTo>
                  <a:lnTo>
                    <a:pt x="5599" y="381"/>
                  </a:lnTo>
                  <a:lnTo>
                    <a:pt x="5602" y="381"/>
                  </a:lnTo>
                  <a:lnTo>
                    <a:pt x="5606" y="381"/>
                  </a:lnTo>
                  <a:lnTo>
                    <a:pt x="5609" y="382"/>
                  </a:lnTo>
                  <a:lnTo>
                    <a:pt x="5612" y="382"/>
                  </a:lnTo>
                  <a:lnTo>
                    <a:pt x="5615" y="382"/>
                  </a:lnTo>
                  <a:lnTo>
                    <a:pt x="5619" y="383"/>
                  </a:lnTo>
                  <a:lnTo>
                    <a:pt x="5622" y="383"/>
                  </a:lnTo>
                  <a:lnTo>
                    <a:pt x="5625" y="383"/>
                  </a:lnTo>
                  <a:lnTo>
                    <a:pt x="5628" y="384"/>
                  </a:lnTo>
                  <a:lnTo>
                    <a:pt x="5632" y="384"/>
                  </a:lnTo>
                  <a:lnTo>
                    <a:pt x="5635" y="385"/>
                  </a:lnTo>
                  <a:lnTo>
                    <a:pt x="5638" y="385"/>
                  </a:lnTo>
                  <a:lnTo>
                    <a:pt x="5641" y="386"/>
                  </a:lnTo>
                  <a:lnTo>
                    <a:pt x="5645" y="386"/>
                  </a:lnTo>
                  <a:lnTo>
                    <a:pt x="5648" y="387"/>
                  </a:lnTo>
                  <a:lnTo>
                    <a:pt x="5651" y="387"/>
                  </a:lnTo>
                  <a:lnTo>
                    <a:pt x="5655" y="388"/>
                  </a:lnTo>
                  <a:lnTo>
                    <a:pt x="5658" y="389"/>
                  </a:lnTo>
                  <a:lnTo>
                    <a:pt x="5661" y="389"/>
                  </a:lnTo>
                  <a:lnTo>
                    <a:pt x="5664" y="390"/>
                  </a:lnTo>
                  <a:lnTo>
                    <a:pt x="5668" y="391"/>
                  </a:lnTo>
                  <a:lnTo>
                    <a:pt x="5671" y="391"/>
                  </a:lnTo>
                  <a:lnTo>
                    <a:pt x="5674" y="392"/>
                  </a:lnTo>
                  <a:lnTo>
                    <a:pt x="5677" y="393"/>
                  </a:lnTo>
                  <a:lnTo>
                    <a:pt x="5681" y="393"/>
                  </a:lnTo>
                  <a:lnTo>
                    <a:pt x="5684" y="394"/>
                  </a:lnTo>
                  <a:lnTo>
                    <a:pt x="5687" y="395"/>
                  </a:lnTo>
                  <a:lnTo>
                    <a:pt x="5690" y="395"/>
                  </a:lnTo>
                  <a:lnTo>
                    <a:pt x="5694" y="396"/>
                  </a:lnTo>
                  <a:lnTo>
                    <a:pt x="5697" y="397"/>
                  </a:lnTo>
                  <a:lnTo>
                    <a:pt x="5700" y="398"/>
                  </a:lnTo>
                  <a:lnTo>
                    <a:pt x="5703" y="398"/>
                  </a:lnTo>
                  <a:lnTo>
                    <a:pt x="5707" y="399"/>
                  </a:lnTo>
                  <a:lnTo>
                    <a:pt x="5710" y="400"/>
                  </a:lnTo>
                  <a:lnTo>
                    <a:pt x="5713" y="401"/>
                  </a:lnTo>
                  <a:lnTo>
                    <a:pt x="5716" y="401"/>
                  </a:lnTo>
                  <a:lnTo>
                    <a:pt x="5720" y="402"/>
                  </a:lnTo>
                  <a:lnTo>
                    <a:pt x="5723" y="403"/>
                  </a:lnTo>
                  <a:lnTo>
                    <a:pt x="5726" y="404"/>
                  </a:lnTo>
                  <a:lnTo>
                    <a:pt x="5730" y="404"/>
                  </a:lnTo>
                  <a:lnTo>
                    <a:pt x="5733" y="405"/>
                  </a:lnTo>
                  <a:lnTo>
                    <a:pt x="5736" y="406"/>
                  </a:lnTo>
                  <a:lnTo>
                    <a:pt x="5739" y="406"/>
                  </a:lnTo>
                  <a:lnTo>
                    <a:pt x="5743" y="407"/>
                  </a:lnTo>
                  <a:lnTo>
                    <a:pt x="5746" y="408"/>
                  </a:lnTo>
                  <a:lnTo>
                    <a:pt x="5749" y="409"/>
                  </a:lnTo>
                  <a:lnTo>
                    <a:pt x="5752" y="409"/>
                  </a:lnTo>
                  <a:lnTo>
                    <a:pt x="5756" y="410"/>
                  </a:lnTo>
                  <a:lnTo>
                    <a:pt x="5759" y="411"/>
                  </a:lnTo>
                  <a:lnTo>
                    <a:pt x="5762" y="411"/>
                  </a:lnTo>
                  <a:lnTo>
                    <a:pt x="5765" y="412"/>
                  </a:lnTo>
                  <a:lnTo>
                    <a:pt x="5769" y="413"/>
                  </a:lnTo>
                  <a:lnTo>
                    <a:pt x="5772" y="413"/>
                  </a:lnTo>
                  <a:lnTo>
                    <a:pt x="5775" y="414"/>
                  </a:lnTo>
                  <a:lnTo>
                    <a:pt x="5778" y="414"/>
                  </a:lnTo>
                  <a:lnTo>
                    <a:pt x="5782" y="415"/>
                  </a:lnTo>
                  <a:lnTo>
                    <a:pt x="5785" y="416"/>
                  </a:lnTo>
                  <a:lnTo>
                    <a:pt x="5788" y="416"/>
                  </a:lnTo>
                  <a:lnTo>
                    <a:pt x="5791" y="416"/>
                  </a:lnTo>
                  <a:lnTo>
                    <a:pt x="5795" y="417"/>
                  </a:lnTo>
                  <a:lnTo>
                    <a:pt x="5798" y="417"/>
                  </a:lnTo>
                  <a:lnTo>
                    <a:pt x="5801" y="418"/>
                  </a:lnTo>
                  <a:lnTo>
                    <a:pt x="5805" y="418"/>
                  </a:lnTo>
                  <a:lnTo>
                    <a:pt x="5808" y="418"/>
                  </a:lnTo>
                  <a:lnTo>
                    <a:pt x="5811" y="419"/>
                  </a:lnTo>
                  <a:lnTo>
                    <a:pt x="5814" y="419"/>
                  </a:lnTo>
                  <a:lnTo>
                    <a:pt x="5818" y="419"/>
                  </a:lnTo>
                  <a:lnTo>
                    <a:pt x="5821" y="419"/>
                  </a:lnTo>
                  <a:lnTo>
                    <a:pt x="5824" y="419"/>
                  </a:lnTo>
                  <a:lnTo>
                    <a:pt x="5827" y="420"/>
                  </a:lnTo>
                  <a:lnTo>
                    <a:pt x="5831" y="420"/>
                  </a:lnTo>
                  <a:lnTo>
                    <a:pt x="5834" y="420"/>
                  </a:lnTo>
                  <a:lnTo>
                    <a:pt x="5837" y="420"/>
                  </a:lnTo>
                  <a:lnTo>
                    <a:pt x="5840" y="420"/>
                  </a:lnTo>
                  <a:lnTo>
                    <a:pt x="5844" y="420"/>
                  </a:lnTo>
                  <a:lnTo>
                    <a:pt x="5847" y="420"/>
                  </a:lnTo>
                  <a:lnTo>
                    <a:pt x="5850" y="420"/>
                  </a:lnTo>
                  <a:lnTo>
                    <a:pt x="5853" y="420"/>
                  </a:lnTo>
                  <a:lnTo>
                    <a:pt x="5857" y="420"/>
                  </a:lnTo>
                  <a:lnTo>
                    <a:pt x="5860" y="420"/>
                  </a:lnTo>
                  <a:lnTo>
                    <a:pt x="5863" y="420"/>
                  </a:lnTo>
                  <a:lnTo>
                    <a:pt x="5867" y="419"/>
                  </a:lnTo>
                  <a:lnTo>
                    <a:pt x="5870" y="419"/>
                  </a:lnTo>
                  <a:lnTo>
                    <a:pt x="5873" y="419"/>
                  </a:lnTo>
                  <a:lnTo>
                    <a:pt x="5876" y="418"/>
                  </a:lnTo>
                  <a:lnTo>
                    <a:pt x="5880" y="418"/>
                  </a:lnTo>
                  <a:lnTo>
                    <a:pt x="5883" y="418"/>
                  </a:lnTo>
                  <a:lnTo>
                    <a:pt x="5886" y="417"/>
                  </a:lnTo>
                  <a:lnTo>
                    <a:pt x="5889" y="417"/>
                  </a:lnTo>
                  <a:lnTo>
                    <a:pt x="5893" y="416"/>
                  </a:lnTo>
                  <a:lnTo>
                    <a:pt x="5896" y="415"/>
                  </a:lnTo>
                  <a:lnTo>
                    <a:pt x="5899" y="415"/>
                  </a:lnTo>
                  <a:lnTo>
                    <a:pt x="5902" y="414"/>
                  </a:lnTo>
                  <a:lnTo>
                    <a:pt x="5906" y="413"/>
                  </a:lnTo>
                  <a:lnTo>
                    <a:pt x="5909" y="413"/>
                  </a:lnTo>
                  <a:lnTo>
                    <a:pt x="5912" y="412"/>
                  </a:lnTo>
                  <a:lnTo>
                    <a:pt x="5915" y="411"/>
                  </a:lnTo>
                  <a:lnTo>
                    <a:pt x="5919" y="411"/>
                  </a:lnTo>
                  <a:lnTo>
                    <a:pt x="5922" y="410"/>
                  </a:lnTo>
                  <a:lnTo>
                    <a:pt x="5925" y="409"/>
                  </a:lnTo>
                  <a:lnTo>
                    <a:pt x="5928" y="408"/>
                  </a:lnTo>
                  <a:lnTo>
                    <a:pt x="5932" y="407"/>
                  </a:lnTo>
                  <a:lnTo>
                    <a:pt x="5935" y="406"/>
                  </a:lnTo>
                  <a:lnTo>
                    <a:pt x="5938" y="405"/>
                  </a:lnTo>
                  <a:lnTo>
                    <a:pt x="5942" y="404"/>
                  </a:lnTo>
                  <a:lnTo>
                    <a:pt x="5945" y="403"/>
                  </a:lnTo>
                  <a:lnTo>
                    <a:pt x="5948" y="402"/>
                  </a:lnTo>
                  <a:lnTo>
                    <a:pt x="5951" y="401"/>
                  </a:lnTo>
                  <a:lnTo>
                    <a:pt x="5955" y="400"/>
                  </a:lnTo>
                  <a:lnTo>
                    <a:pt x="5958" y="399"/>
                  </a:lnTo>
                  <a:lnTo>
                    <a:pt x="5961" y="398"/>
                  </a:lnTo>
                  <a:lnTo>
                    <a:pt x="5964" y="397"/>
                  </a:lnTo>
                  <a:lnTo>
                    <a:pt x="5968" y="395"/>
                  </a:lnTo>
                  <a:lnTo>
                    <a:pt x="5971" y="394"/>
                  </a:lnTo>
                  <a:lnTo>
                    <a:pt x="5974" y="393"/>
                  </a:lnTo>
                  <a:lnTo>
                    <a:pt x="5977" y="391"/>
                  </a:lnTo>
                  <a:lnTo>
                    <a:pt x="5981" y="390"/>
                  </a:lnTo>
                  <a:lnTo>
                    <a:pt x="5984" y="389"/>
                  </a:lnTo>
                  <a:lnTo>
                    <a:pt x="5987" y="388"/>
                  </a:lnTo>
                  <a:lnTo>
                    <a:pt x="5990" y="386"/>
                  </a:lnTo>
                  <a:lnTo>
                    <a:pt x="5994" y="385"/>
                  </a:lnTo>
                  <a:lnTo>
                    <a:pt x="5997" y="383"/>
                  </a:lnTo>
                  <a:lnTo>
                    <a:pt x="6000" y="382"/>
                  </a:lnTo>
                  <a:lnTo>
                    <a:pt x="6003" y="381"/>
                  </a:lnTo>
                  <a:lnTo>
                    <a:pt x="6007" y="379"/>
                  </a:lnTo>
                  <a:lnTo>
                    <a:pt x="6010" y="378"/>
                  </a:lnTo>
                  <a:lnTo>
                    <a:pt x="6013" y="377"/>
                  </a:lnTo>
                  <a:lnTo>
                    <a:pt x="6017" y="375"/>
                  </a:lnTo>
                  <a:lnTo>
                    <a:pt x="6020" y="374"/>
                  </a:lnTo>
                  <a:lnTo>
                    <a:pt x="6023" y="372"/>
                  </a:lnTo>
                  <a:lnTo>
                    <a:pt x="6026" y="371"/>
                  </a:lnTo>
                  <a:lnTo>
                    <a:pt x="6030" y="369"/>
                  </a:lnTo>
                  <a:lnTo>
                    <a:pt x="6033" y="368"/>
                  </a:lnTo>
                  <a:lnTo>
                    <a:pt x="6036" y="367"/>
                  </a:lnTo>
                  <a:lnTo>
                    <a:pt x="6039" y="365"/>
                  </a:lnTo>
                  <a:lnTo>
                    <a:pt x="6043" y="364"/>
                  </a:lnTo>
                  <a:lnTo>
                    <a:pt x="6046" y="362"/>
                  </a:lnTo>
                  <a:lnTo>
                    <a:pt x="6049" y="361"/>
                  </a:lnTo>
                  <a:lnTo>
                    <a:pt x="6052" y="360"/>
                  </a:lnTo>
                  <a:lnTo>
                    <a:pt x="6056" y="358"/>
                  </a:lnTo>
                  <a:lnTo>
                    <a:pt x="6059" y="357"/>
                  </a:lnTo>
                  <a:lnTo>
                    <a:pt x="6062" y="355"/>
                  </a:lnTo>
                  <a:lnTo>
                    <a:pt x="6065" y="354"/>
                  </a:lnTo>
                  <a:lnTo>
                    <a:pt x="6069" y="353"/>
                  </a:lnTo>
                  <a:lnTo>
                    <a:pt x="6072" y="351"/>
                  </a:lnTo>
                  <a:lnTo>
                    <a:pt x="6075" y="350"/>
                  </a:lnTo>
                  <a:lnTo>
                    <a:pt x="6078" y="349"/>
                  </a:lnTo>
                  <a:lnTo>
                    <a:pt x="6082" y="348"/>
                  </a:lnTo>
                  <a:lnTo>
                    <a:pt x="6085" y="346"/>
                  </a:lnTo>
                  <a:lnTo>
                    <a:pt x="6088" y="345"/>
                  </a:lnTo>
                  <a:lnTo>
                    <a:pt x="6092" y="344"/>
                  </a:lnTo>
                  <a:lnTo>
                    <a:pt x="6095" y="343"/>
                  </a:lnTo>
                  <a:lnTo>
                    <a:pt x="6098" y="342"/>
                  </a:lnTo>
                  <a:lnTo>
                    <a:pt x="6101" y="340"/>
                  </a:lnTo>
                  <a:lnTo>
                    <a:pt x="6105" y="339"/>
                  </a:lnTo>
                  <a:lnTo>
                    <a:pt x="6108" y="338"/>
                  </a:lnTo>
                  <a:lnTo>
                    <a:pt x="6111" y="337"/>
                  </a:lnTo>
                  <a:lnTo>
                    <a:pt x="6114" y="336"/>
                  </a:lnTo>
                  <a:lnTo>
                    <a:pt x="6118" y="335"/>
                  </a:lnTo>
                  <a:lnTo>
                    <a:pt x="6121" y="334"/>
                  </a:lnTo>
                  <a:lnTo>
                    <a:pt x="6124" y="333"/>
                  </a:lnTo>
                  <a:lnTo>
                    <a:pt x="6127" y="333"/>
                  </a:lnTo>
                  <a:lnTo>
                    <a:pt x="6131" y="332"/>
                  </a:lnTo>
                  <a:lnTo>
                    <a:pt x="6134" y="331"/>
                  </a:lnTo>
                  <a:lnTo>
                    <a:pt x="6137" y="330"/>
                  </a:lnTo>
                  <a:lnTo>
                    <a:pt x="6140" y="329"/>
                  </a:lnTo>
                  <a:lnTo>
                    <a:pt x="6144" y="329"/>
                  </a:lnTo>
                  <a:lnTo>
                    <a:pt x="6147" y="328"/>
                  </a:lnTo>
                  <a:lnTo>
                    <a:pt x="6150" y="327"/>
                  </a:lnTo>
                  <a:lnTo>
                    <a:pt x="6153" y="327"/>
                  </a:lnTo>
                  <a:lnTo>
                    <a:pt x="6157" y="326"/>
                  </a:lnTo>
                  <a:lnTo>
                    <a:pt x="6160" y="326"/>
                  </a:lnTo>
                  <a:lnTo>
                    <a:pt x="6163" y="325"/>
                  </a:lnTo>
                  <a:lnTo>
                    <a:pt x="6167" y="325"/>
                  </a:lnTo>
                  <a:lnTo>
                    <a:pt x="6170" y="324"/>
                  </a:lnTo>
                  <a:lnTo>
                    <a:pt x="6173" y="324"/>
                  </a:lnTo>
                  <a:lnTo>
                    <a:pt x="6176" y="323"/>
                  </a:lnTo>
                  <a:lnTo>
                    <a:pt x="6180" y="323"/>
                  </a:lnTo>
                  <a:lnTo>
                    <a:pt x="6183" y="323"/>
                  </a:lnTo>
                  <a:lnTo>
                    <a:pt x="6186" y="322"/>
                  </a:lnTo>
                  <a:lnTo>
                    <a:pt x="6189" y="322"/>
                  </a:lnTo>
                  <a:lnTo>
                    <a:pt x="6193" y="322"/>
                  </a:lnTo>
                  <a:lnTo>
                    <a:pt x="6196" y="322"/>
                  </a:lnTo>
                  <a:lnTo>
                    <a:pt x="6199" y="322"/>
                  </a:lnTo>
                  <a:lnTo>
                    <a:pt x="6202" y="321"/>
                  </a:lnTo>
                  <a:lnTo>
                    <a:pt x="6206" y="321"/>
                  </a:lnTo>
                  <a:lnTo>
                    <a:pt x="6209" y="321"/>
                  </a:lnTo>
                  <a:lnTo>
                    <a:pt x="6212" y="321"/>
                  </a:lnTo>
                  <a:lnTo>
                    <a:pt x="6215" y="321"/>
                  </a:lnTo>
                  <a:lnTo>
                    <a:pt x="6219" y="321"/>
                  </a:lnTo>
                  <a:lnTo>
                    <a:pt x="6222" y="322"/>
                  </a:lnTo>
                  <a:lnTo>
                    <a:pt x="6225" y="322"/>
                  </a:lnTo>
                  <a:lnTo>
                    <a:pt x="6229" y="322"/>
                  </a:lnTo>
                  <a:lnTo>
                    <a:pt x="6232" y="322"/>
                  </a:lnTo>
                  <a:lnTo>
                    <a:pt x="6235" y="322"/>
                  </a:lnTo>
                  <a:lnTo>
                    <a:pt x="6238" y="322"/>
                  </a:lnTo>
                  <a:lnTo>
                    <a:pt x="6242" y="322"/>
                  </a:lnTo>
                  <a:lnTo>
                    <a:pt x="6245" y="323"/>
                  </a:lnTo>
                  <a:lnTo>
                    <a:pt x="6248" y="323"/>
                  </a:lnTo>
                  <a:lnTo>
                    <a:pt x="6251" y="323"/>
                  </a:lnTo>
                  <a:lnTo>
                    <a:pt x="6255" y="323"/>
                  </a:lnTo>
                  <a:lnTo>
                    <a:pt x="6258" y="323"/>
                  </a:lnTo>
                  <a:lnTo>
                    <a:pt x="6261" y="324"/>
                  </a:lnTo>
                  <a:lnTo>
                    <a:pt x="6264" y="324"/>
                  </a:lnTo>
                  <a:lnTo>
                    <a:pt x="6268" y="324"/>
                  </a:lnTo>
                  <a:lnTo>
                    <a:pt x="6271" y="324"/>
                  </a:lnTo>
                  <a:lnTo>
                    <a:pt x="6274" y="325"/>
                  </a:lnTo>
                  <a:lnTo>
                    <a:pt x="6277" y="325"/>
                  </a:lnTo>
                  <a:lnTo>
                    <a:pt x="6281" y="325"/>
                  </a:lnTo>
                  <a:lnTo>
                    <a:pt x="6284" y="326"/>
                  </a:lnTo>
                  <a:lnTo>
                    <a:pt x="6287" y="326"/>
                  </a:lnTo>
                  <a:lnTo>
                    <a:pt x="6290" y="326"/>
                  </a:lnTo>
                  <a:lnTo>
                    <a:pt x="6294" y="327"/>
                  </a:lnTo>
                  <a:lnTo>
                    <a:pt x="6297" y="327"/>
                  </a:lnTo>
                  <a:lnTo>
                    <a:pt x="6300" y="327"/>
                  </a:lnTo>
                  <a:lnTo>
                    <a:pt x="6304" y="328"/>
                  </a:lnTo>
                  <a:lnTo>
                    <a:pt x="6307" y="328"/>
                  </a:lnTo>
                  <a:lnTo>
                    <a:pt x="6310" y="328"/>
                  </a:lnTo>
                  <a:lnTo>
                    <a:pt x="6313" y="329"/>
                  </a:lnTo>
                  <a:lnTo>
                    <a:pt x="6317" y="329"/>
                  </a:lnTo>
                  <a:lnTo>
                    <a:pt x="6320" y="329"/>
                  </a:lnTo>
                  <a:lnTo>
                    <a:pt x="6323" y="330"/>
                  </a:lnTo>
                  <a:lnTo>
                    <a:pt x="6326" y="330"/>
                  </a:lnTo>
                  <a:lnTo>
                    <a:pt x="6330" y="330"/>
                  </a:lnTo>
                  <a:lnTo>
                    <a:pt x="6333" y="331"/>
                  </a:lnTo>
                  <a:lnTo>
                    <a:pt x="6336" y="331"/>
                  </a:lnTo>
                  <a:lnTo>
                    <a:pt x="6339" y="331"/>
                  </a:lnTo>
                  <a:lnTo>
                    <a:pt x="6343" y="331"/>
                  </a:lnTo>
                  <a:lnTo>
                    <a:pt x="6346" y="332"/>
                  </a:lnTo>
                  <a:lnTo>
                    <a:pt x="6349" y="332"/>
                  </a:lnTo>
                  <a:lnTo>
                    <a:pt x="6352" y="332"/>
                  </a:lnTo>
                  <a:lnTo>
                    <a:pt x="6356" y="332"/>
                  </a:lnTo>
                  <a:lnTo>
                    <a:pt x="6359" y="332"/>
                  </a:lnTo>
                  <a:lnTo>
                    <a:pt x="6362" y="333"/>
                  </a:lnTo>
                  <a:lnTo>
                    <a:pt x="6365" y="333"/>
                  </a:lnTo>
                  <a:lnTo>
                    <a:pt x="6369" y="333"/>
                  </a:lnTo>
                  <a:lnTo>
                    <a:pt x="6372" y="333"/>
                  </a:lnTo>
                  <a:lnTo>
                    <a:pt x="6375" y="333"/>
                  </a:lnTo>
                  <a:lnTo>
                    <a:pt x="6379" y="333"/>
                  </a:lnTo>
                  <a:lnTo>
                    <a:pt x="6382" y="333"/>
                  </a:lnTo>
                  <a:lnTo>
                    <a:pt x="6385" y="333"/>
                  </a:lnTo>
                  <a:lnTo>
                    <a:pt x="6388" y="334"/>
                  </a:lnTo>
                  <a:lnTo>
                    <a:pt x="6392" y="334"/>
                  </a:lnTo>
                  <a:lnTo>
                    <a:pt x="6395" y="334"/>
                  </a:lnTo>
                  <a:lnTo>
                    <a:pt x="6398" y="334"/>
                  </a:lnTo>
                  <a:lnTo>
                    <a:pt x="6401" y="334"/>
                  </a:lnTo>
                  <a:lnTo>
                    <a:pt x="6405" y="334"/>
                  </a:lnTo>
                  <a:lnTo>
                    <a:pt x="6408" y="334"/>
                  </a:lnTo>
                  <a:lnTo>
                    <a:pt x="6411" y="334"/>
                  </a:lnTo>
                  <a:lnTo>
                    <a:pt x="6414" y="334"/>
                  </a:lnTo>
                  <a:lnTo>
                    <a:pt x="6418" y="334"/>
                  </a:lnTo>
                  <a:lnTo>
                    <a:pt x="6421" y="333"/>
                  </a:lnTo>
                  <a:lnTo>
                    <a:pt x="6424" y="333"/>
                  </a:lnTo>
                  <a:lnTo>
                    <a:pt x="6427" y="333"/>
                  </a:lnTo>
                  <a:lnTo>
                    <a:pt x="6431" y="333"/>
                  </a:lnTo>
                  <a:lnTo>
                    <a:pt x="6434" y="333"/>
                  </a:lnTo>
                  <a:lnTo>
                    <a:pt x="6437" y="333"/>
                  </a:lnTo>
                  <a:lnTo>
                    <a:pt x="6440" y="333"/>
                  </a:lnTo>
                  <a:lnTo>
                    <a:pt x="6444" y="333"/>
                  </a:lnTo>
                  <a:lnTo>
                    <a:pt x="6447" y="332"/>
                  </a:lnTo>
                  <a:lnTo>
                    <a:pt x="6450" y="332"/>
                  </a:lnTo>
                  <a:lnTo>
                    <a:pt x="6454" y="332"/>
                  </a:lnTo>
                  <a:lnTo>
                    <a:pt x="6457" y="332"/>
                  </a:lnTo>
                  <a:lnTo>
                    <a:pt x="6460" y="332"/>
                  </a:lnTo>
                  <a:lnTo>
                    <a:pt x="6463" y="331"/>
                  </a:lnTo>
                  <a:lnTo>
                    <a:pt x="6467" y="331"/>
                  </a:lnTo>
                  <a:lnTo>
                    <a:pt x="6470" y="331"/>
                  </a:lnTo>
                  <a:lnTo>
                    <a:pt x="6473" y="331"/>
                  </a:lnTo>
                  <a:lnTo>
                    <a:pt x="6476" y="331"/>
                  </a:lnTo>
                  <a:lnTo>
                    <a:pt x="6480" y="330"/>
                  </a:lnTo>
                  <a:lnTo>
                    <a:pt x="6483" y="330"/>
                  </a:lnTo>
                  <a:lnTo>
                    <a:pt x="6486" y="330"/>
                  </a:lnTo>
                  <a:lnTo>
                    <a:pt x="6489" y="330"/>
                  </a:lnTo>
                  <a:lnTo>
                    <a:pt x="6493" y="329"/>
                  </a:lnTo>
                  <a:lnTo>
                    <a:pt x="6496" y="329"/>
                  </a:lnTo>
                  <a:lnTo>
                    <a:pt x="6499" y="329"/>
                  </a:lnTo>
                  <a:lnTo>
                    <a:pt x="6502" y="328"/>
                  </a:lnTo>
                  <a:lnTo>
                    <a:pt x="6506" y="328"/>
                  </a:lnTo>
                  <a:lnTo>
                    <a:pt x="6509" y="328"/>
                  </a:lnTo>
                  <a:lnTo>
                    <a:pt x="6512" y="328"/>
                  </a:lnTo>
                  <a:lnTo>
                    <a:pt x="6515" y="327"/>
                  </a:lnTo>
                  <a:lnTo>
                    <a:pt x="6519" y="327"/>
                  </a:lnTo>
                  <a:lnTo>
                    <a:pt x="6522" y="327"/>
                  </a:lnTo>
                  <a:lnTo>
                    <a:pt x="6525" y="327"/>
                  </a:lnTo>
                  <a:lnTo>
                    <a:pt x="6529" y="326"/>
                  </a:lnTo>
                  <a:lnTo>
                    <a:pt x="6532" y="326"/>
                  </a:lnTo>
                  <a:lnTo>
                    <a:pt x="6535" y="326"/>
                  </a:lnTo>
                  <a:lnTo>
                    <a:pt x="6538" y="326"/>
                  </a:lnTo>
                  <a:lnTo>
                    <a:pt x="6542" y="325"/>
                  </a:lnTo>
                  <a:lnTo>
                    <a:pt x="6545" y="325"/>
                  </a:lnTo>
                  <a:lnTo>
                    <a:pt x="6548" y="325"/>
                  </a:lnTo>
                  <a:lnTo>
                    <a:pt x="6551" y="325"/>
                  </a:lnTo>
                  <a:lnTo>
                    <a:pt x="6555" y="324"/>
                  </a:lnTo>
                  <a:lnTo>
                    <a:pt x="6558" y="324"/>
                  </a:lnTo>
                  <a:lnTo>
                    <a:pt x="6561" y="324"/>
                  </a:lnTo>
                  <a:lnTo>
                    <a:pt x="6564" y="324"/>
                  </a:lnTo>
                  <a:lnTo>
                    <a:pt x="6568" y="324"/>
                  </a:lnTo>
                  <a:lnTo>
                    <a:pt x="6571" y="323"/>
                  </a:lnTo>
                  <a:lnTo>
                    <a:pt x="6574" y="323"/>
                  </a:lnTo>
                  <a:lnTo>
                    <a:pt x="6577" y="323"/>
                  </a:lnTo>
                  <a:lnTo>
                    <a:pt x="6581" y="323"/>
                  </a:lnTo>
                  <a:lnTo>
                    <a:pt x="6584" y="323"/>
                  </a:lnTo>
                  <a:lnTo>
                    <a:pt x="6587" y="323"/>
                  </a:lnTo>
                  <a:lnTo>
                    <a:pt x="6591" y="322"/>
                  </a:lnTo>
                  <a:lnTo>
                    <a:pt x="6594" y="322"/>
                  </a:lnTo>
                  <a:lnTo>
                    <a:pt x="6597" y="322"/>
                  </a:lnTo>
                  <a:lnTo>
                    <a:pt x="6600" y="322"/>
                  </a:lnTo>
                  <a:lnTo>
                    <a:pt x="6604" y="322"/>
                  </a:lnTo>
                  <a:lnTo>
                    <a:pt x="6607" y="322"/>
                  </a:lnTo>
                  <a:lnTo>
                    <a:pt x="6610" y="322"/>
                  </a:lnTo>
                  <a:lnTo>
                    <a:pt x="6613" y="321"/>
                  </a:lnTo>
                  <a:lnTo>
                    <a:pt x="6617" y="321"/>
                  </a:lnTo>
                  <a:lnTo>
                    <a:pt x="6620" y="321"/>
                  </a:lnTo>
                  <a:lnTo>
                    <a:pt x="6623" y="321"/>
                  </a:lnTo>
                  <a:lnTo>
                    <a:pt x="6626" y="321"/>
                  </a:lnTo>
                  <a:lnTo>
                    <a:pt x="6630" y="321"/>
                  </a:lnTo>
                  <a:lnTo>
                    <a:pt x="6633" y="321"/>
                  </a:lnTo>
                  <a:lnTo>
                    <a:pt x="6636" y="321"/>
                  </a:lnTo>
                  <a:lnTo>
                    <a:pt x="6639" y="321"/>
                  </a:lnTo>
                  <a:lnTo>
                    <a:pt x="6643" y="320"/>
                  </a:lnTo>
                  <a:lnTo>
                    <a:pt x="6646" y="320"/>
                  </a:lnTo>
                  <a:lnTo>
                    <a:pt x="6649" y="320"/>
                  </a:lnTo>
                  <a:lnTo>
                    <a:pt x="6652" y="320"/>
                  </a:lnTo>
                  <a:lnTo>
                    <a:pt x="6656" y="320"/>
                  </a:lnTo>
                  <a:lnTo>
                    <a:pt x="6659" y="320"/>
                  </a:lnTo>
                  <a:lnTo>
                    <a:pt x="6662" y="320"/>
                  </a:lnTo>
                  <a:lnTo>
                    <a:pt x="6666" y="320"/>
                  </a:lnTo>
                  <a:lnTo>
                    <a:pt x="6669" y="320"/>
                  </a:lnTo>
                  <a:lnTo>
                    <a:pt x="6672" y="320"/>
                  </a:lnTo>
                  <a:lnTo>
                    <a:pt x="6675" y="319"/>
                  </a:lnTo>
                  <a:lnTo>
                    <a:pt x="6679" y="319"/>
                  </a:lnTo>
                  <a:lnTo>
                    <a:pt x="6682" y="319"/>
                  </a:lnTo>
                  <a:lnTo>
                    <a:pt x="6685" y="319"/>
                  </a:lnTo>
                  <a:lnTo>
                    <a:pt x="6688" y="319"/>
                  </a:lnTo>
                  <a:lnTo>
                    <a:pt x="6692" y="319"/>
                  </a:lnTo>
                  <a:lnTo>
                    <a:pt x="6695" y="319"/>
                  </a:lnTo>
                  <a:lnTo>
                    <a:pt x="6698" y="318"/>
                  </a:lnTo>
                  <a:lnTo>
                    <a:pt x="6701" y="318"/>
                  </a:lnTo>
                  <a:lnTo>
                    <a:pt x="6705" y="318"/>
                  </a:lnTo>
                  <a:lnTo>
                    <a:pt x="6708" y="318"/>
                  </a:lnTo>
                  <a:lnTo>
                    <a:pt x="6711" y="317"/>
                  </a:lnTo>
                  <a:lnTo>
                    <a:pt x="6714" y="317"/>
                  </a:lnTo>
                  <a:lnTo>
                    <a:pt x="6718" y="317"/>
                  </a:lnTo>
                  <a:lnTo>
                    <a:pt x="6721" y="317"/>
                  </a:lnTo>
                  <a:lnTo>
                    <a:pt x="6724" y="316"/>
                  </a:lnTo>
                  <a:lnTo>
                    <a:pt x="6727" y="316"/>
                  </a:lnTo>
                  <a:lnTo>
                    <a:pt x="6731" y="316"/>
                  </a:lnTo>
                  <a:lnTo>
                    <a:pt x="6734" y="315"/>
                  </a:lnTo>
                  <a:lnTo>
                    <a:pt x="6737" y="315"/>
                  </a:lnTo>
                  <a:lnTo>
                    <a:pt x="6741" y="315"/>
                  </a:lnTo>
                  <a:lnTo>
                    <a:pt x="6744" y="314"/>
                  </a:lnTo>
                  <a:lnTo>
                    <a:pt x="6747" y="314"/>
                  </a:lnTo>
                  <a:lnTo>
                    <a:pt x="6750" y="314"/>
                  </a:lnTo>
                  <a:lnTo>
                    <a:pt x="6754" y="313"/>
                  </a:lnTo>
                  <a:lnTo>
                    <a:pt x="6757" y="313"/>
                  </a:lnTo>
                  <a:lnTo>
                    <a:pt x="6760" y="312"/>
                  </a:lnTo>
                  <a:lnTo>
                    <a:pt x="6763" y="312"/>
                  </a:lnTo>
                  <a:lnTo>
                    <a:pt x="6767" y="311"/>
                  </a:lnTo>
                  <a:lnTo>
                    <a:pt x="6770" y="310"/>
                  </a:lnTo>
                  <a:lnTo>
                    <a:pt x="6773" y="310"/>
                  </a:lnTo>
                  <a:lnTo>
                    <a:pt x="6776" y="309"/>
                  </a:lnTo>
                  <a:lnTo>
                    <a:pt x="6780" y="308"/>
                  </a:lnTo>
                  <a:lnTo>
                    <a:pt x="6783" y="308"/>
                  </a:lnTo>
                  <a:lnTo>
                    <a:pt x="6786" y="307"/>
                  </a:lnTo>
                  <a:lnTo>
                    <a:pt x="6789" y="306"/>
                  </a:lnTo>
                  <a:lnTo>
                    <a:pt x="6793" y="305"/>
                  </a:lnTo>
                  <a:lnTo>
                    <a:pt x="6796" y="305"/>
                  </a:lnTo>
                  <a:lnTo>
                    <a:pt x="6799" y="304"/>
                  </a:lnTo>
                  <a:lnTo>
                    <a:pt x="6802" y="303"/>
                  </a:lnTo>
                  <a:lnTo>
                    <a:pt x="6806" y="302"/>
                  </a:lnTo>
                  <a:lnTo>
                    <a:pt x="6809" y="301"/>
                  </a:lnTo>
                  <a:lnTo>
                    <a:pt x="6812" y="300"/>
                  </a:lnTo>
                  <a:lnTo>
                    <a:pt x="6816" y="299"/>
                  </a:lnTo>
                  <a:lnTo>
                    <a:pt x="6819" y="298"/>
                  </a:lnTo>
                  <a:lnTo>
                    <a:pt x="6822" y="297"/>
                  </a:lnTo>
                  <a:lnTo>
                    <a:pt x="6825" y="296"/>
                  </a:lnTo>
                  <a:lnTo>
                    <a:pt x="6829" y="295"/>
                  </a:lnTo>
                  <a:lnTo>
                    <a:pt x="6832" y="294"/>
                  </a:lnTo>
                  <a:lnTo>
                    <a:pt x="6835" y="293"/>
                  </a:lnTo>
                  <a:lnTo>
                    <a:pt x="6838" y="292"/>
                  </a:lnTo>
                  <a:lnTo>
                    <a:pt x="6842" y="291"/>
                  </a:lnTo>
                  <a:lnTo>
                    <a:pt x="6845" y="289"/>
                  </a:lnTo>
                  <a:lnTo>
                    <a:pt x="6848" y="288"/>
                  </a:lnTo>
                  <a:lnTo>
                    <a:pt x="6851" y="287"/>
                  </a:lnTo>
                  <a:lnTo>
                    <a:pt x="6855" y="285"/>
                  </a:lnTo>
                  <a:lnTo>
                    <a:pt x="6858" y="284"/>
                  </a:lnTo>
                  <a:lnTo>
                    <a:pt x="6861" y="283"/>
                  </a:lnTo>
                  <a:lnTo>
                    <a:pt x="6864" y="281"/>
                  </a:lnTo>
                  <a:lnTo>
                    <a:pt x="6868" y="280"/>
                  </a:lnTo>
                  <a:lnTo>
                    <a:pt x="6871" y="278"/>
                  </a:lnTo>
                  <a:lnTo>
                    <a:pt x="6874" y="277"/>
                  </a:lnTo>
                  <a:lnTo>
                    <a:pt x="6877" y="275"/>
                  </a:lnTo>
                  <a:lnTo>
                    <a:pt x="6881" y="274"/>
                  </a:lnTo>
                  <a:lnTo>
                    <a:pt x="6884" y="272"/>
                  </a:lnTo>
                  <a:lnTo>
                    <a:pt x="6887" y="271"/>
                  </a:lnTo>
                  <a:lnTo>
                    <a:pt x="6891" y="269"/>
                  </a:lnTo>
                  <a:lnTo>
                    <a:pt x="6894" y="267"/>
                  </a:lnTo>
                  <a:lnTo>
                    <a:pt x="6897" y="266"/>
                  </a:lnTo>
                  <a:lnTo>
                    <a:pt x="6900" y="264"/>
                  </a:lnTo>
                  <a:lnTo>
                    <a:pt x="6904" y="262"/>
                  </a:lnTo>
                  <a:lnTo>
                    <a:pt x="6907" y="261"/>
                  </a:lnTo>
                  <a:lnTo>
                    <a:pt x="6910" y="259"/>
                  </a:lnTo>
                  <a:lnTo>
                    <a:pt x="6913" y="257"/>
                  </a:lnTo>
                  <a:lnTo>
                    <a:pt x="6917" y="256"/>
                  </a:lnTo>
                  <a:lnTo>
                    <a:pt x="6920" y="254"/>
                  </a:lnTo>
                  <a:lnTo>
                    <a:pt x="6923" y="252"/>
                  </a:lnTo>
                  <a:lnTo>
                    <a:pt x="6926" y="250"/>
                  </a:lnTo>
                  <a:lnTo>
                    <a:pt x="6930" y="249"/>
                  </a:lnTo>
                  <a:lnTo>
                    <a:pt x="6933" y="247"/>
                  </a:lnTo>
                  <a:lnTo>
                    <a:pt x="6936" y="245"/>
                  </a:lnTo>
                  <a:lnTo>
                    <a:pt x="6939" y="243"/>
                  </a:lnTo>
                  <a:lnTo>
                    <a:pt x="6943" y="241"/>
                  </a:lnTo>
                  <a:lnTo>
                    <a:pt x="6946" y="239"/>
                  </a:lnTo>
                  <a:lnTo>
                    <a:pt x="6949" y="238"/>
                  </a:lnTo>
                  <a:lnTo>
                    <a:pt x="6953" y="236"/>
                  </a:lnTo>
                  <a:lnTo>
                    <a:pt x="6956" y="234"/>
                  </a:lnTo>
                  <a:lnTo>
                    <a:pt x="6959" y="232"/>
                  </a:lnTo>
                  <a:lnTo>
                    <a:pt x="6962" y="230"/>
                  </a:lnTo>
                  <a:lnTo>
                    <a:pt x="6966" y="228"/>
                  </a:lnTo>
                  <a:lnTo>
                    <a:pt x="6969" y="226"/>
                  </a:lnTo>
                  <a:lnTo>
                    <a:pt x="6972" y="225"/>
                  </a:lnTo>
                  <a:lnTo>
                    <a:pt x="6975" y="223"/>
                  </a:lnTo>
                  <a:lnTo>
                    <a:pt x="6979" y="221"/>
                  </a:lnTo>
                  <a:lnTo>
                    <a:pt x="6982" y="219"/>
                  </a:lnTo>
                  <a:lnTo>
                    <a:pt x="6985" y="217"/>
                  </a:lnTo>
                  <a:lnTo>
                    <a:pt x="6988" y="216"/>
                  </a:lnTo>
                  <a:lnTo>
                    <a:pt x="6992" y="214"/>
                  </a:lnTo>
                  <a:lnTo>
                    <a:pt x="6995" y="212"/>
                  </a:lnTo>
                  <a:lnTo>
                    <a:pt x="6998" y="210"/>
                  </a:lnTo>
                  <a:lnTo>
                    <a:pt x="7001" y="208"/>
                  </a:lnTo>
                  <a:lnTo>
                    <a:pt x="7005" y="207"/>
                  </a:lnTo>
                  <a:lnTo>
                    <a:pt x="7008" y="205"/>
                  </a:lnTo>
                  <a:lnTo>
                    <a:pt x="7011" y="203"/>
                  </a:lnTo>
                  <a:lnTo>
                    <a:pt x="7014" y="202"/>
                  </a:lnTo>
                  <a:lnTo>
                    <a:pt x="7018" y="200"/>
                  </a:lnTo>
                  <a:lnTo>
                    <a:pt x="7021" y="199"/>
                  </a:lnTo>
                  <a:lnTo>
                    <a:pt x="7024" y="197"/>
                  </a:lnTo>
                  <a:lnTo>
                    <a:pt x="7028" y="196"/>
                  </a:lnTo>
                  <a:lnTo>
                    <a:pt x="7031" y="194"/>
                  </a:lnTo>
                  <a:lnTo>
                    <a:pt x="7034" y="193"/>
                  </a:lnTo>
                  <a:lnTo>
                    <a:pt x="7037" y="191"/>
                  </a:lnTo>
                  <a:lnTo>
                    <a:pt x="7041" y="190"/>
                  </a:lnTo>
                  <a:lnTo>
                    <a:pt x="7044" y="188"/>
                  </a:lnTo>
                  <a:lnTo>
                    <a:pt x="7047" y="187"/>
                  </a:lnTo>
                  <a:lnTo>
                    <a:pt x="7050" y="186"/>
                  </a:lnTo>
                  <a:lnTo>
                    <a:pt x="7054" y="184"/>
                  </a:lnTo>
                  <a:lnTo>
                    <a:pt x="7057" y="183"/>
                  </a:lnTo>
                  <a:lnTo>
                    <a:pt x="7060" y="182"/>
                  </a:lnTo>
                  <a:lnTo>
                    <a:pt x="7063" y="181"/>
                  </a:lnTo>
                  <a:lnTo>
                    <a:pt x="7067" y="180"/>
                  </a:lnTo>
                  <a:lnTo>
                    <a:pt x="7070" y="178"/>
                  </a:lnTo>
                  <a:lnTo>
                    <a:pt x="7073" y="177"/>
                  </a:lnTo>
                  <a:lnTo>
                    <a:pt x="7076" y="176"/>
                  </a:lnTo>
                  <a:lnTo>
                    <a:pt x="7080" y="175"/>
                  </a:lnTo>
                  <a:lnTo>
                    <a:pt x="7083" y="174"/>
                  </a:lnTo>
                  <a:lnTo>
                    <a:pt x="7086" y="173"/>
                  </a:lnTo>
                  <a:lnTo>
                    <a:pt x="7089" y="172"/>
                  </a:lnTo>
                  <a:lnTo>
                    <a:pt x="7093" y="172"/>
                  </a:lnTo>
                  <a:lnTo>
                    <a:pt x="7096" y="171"/>
                  </a:lnTo>
                  <a:lnTo>
                    <a:pt x="7099" y="170"/>
                  </a:lnTo>
                  <a:lnTo>
                    <a:pt x="7103" y="169"/>
                  </a:lnTo>
                  <a:lnTo>
                    <a:pt x="7106" y="169"/>
                  </a:lnTo>
                  <a:lnTo>
                    <a:pt x="7109" y="168"/>
                  </a:lnTo>
                  <a:lnTo>
                    <a:pt x="7112" y="168"/>
                  </a:lnTo>
                  <a:lnTo>
                    <a:pt x="7116" y="167"/>
                  </a:lnTo>
                  <a:lnTo>
                    <a:pt x="7119" y="167"/>
                  </a:lnTo>
                  <a:lnTo>
                    <a:pt x="7122" y="166"/>
                  </a:lnTo>
                  <a:lnTo>
                    <a:pt x="7125" y="166"/>
                  </a:lnTo>
                  <a:lnTo>
                    <a:pt x="7129" y="166"/>
                  </a:lnTo>
                  <a:lnTo>
                    <a:pt x="7132" y="16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116">
              <a:extLst>
                <a:ext uri="{FF2B5EF4-FFF2-40B4-BE49-F238E27FC236}">
                  <a16:creationId xmlns:a16="http://schemas.microsoft.com/office/drawing/2014/main" id="{22E72223-9088-4670-A05F-F435760C0C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6" y="3400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117">
              <a:extLst>
                <a:ext uri="{FF2B5EF4-FFF2-40B4-BE49-F238E27FC236}">
                  <a16:creationId xmlns:a16="http://schemas.microsoft.com/office/drawing/2014/main" id="{29C07B40-2F2B-4822-928C-4678F8BCEB5F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405" y="1859"/>
              <a:ext cx="3031" cy="1558"/>
            </a:xfrm>
            <a:custGeom>
              <a:avLst/>
              <a:gdLst>
                <a:gd name="T0" fmla="*/ 110 w 7132"/>
                <a:gd name="T1" fmla="*/ 3649 h 3823"/>
                <a:gd name="T2" fmla="*/ 225 w 7132"/>
                <a:gd name="T3" fmla="*/ 3071 h 3823"/>
                <a:gd name="T4" fmla="*/ 339 w 7132"/>
                <a:gd name="T5" fmla="*/ 2129 h 3823"/>
                <a:gd name="T6" fmla="*/ 453 w 7132"/>
                <a:gd name="T7" fmla="*/ 1787 h 3823"/>
                <a:gd name="T8" fmla="*/ 567 w 7132"/>
                <a:gd name="T9" fmla="*/ 1149 h 3823"/>
                <a:gd name="T10" fmla="*/ 681 w 7132"/>
                <a:gd name="T11" fmla="*/ 1088 h 3823"/>
                <a:gd name="T12" fmla="*/ 795 w 7132"/>
                <a:gd name="T13" fmla="*/ 727 h 3823"/>
                <a:gd name="T14" fmla="*/ 909 w 7132"/>
                <a:gd name="T15" fmla="*/ 545 h 3823"/>
                <a:gd name="T16" fmla="*/ 1024 w 7132"/>
                <a:gd name="T17" fmla="*/ 552 h 3823"/>
                <a:gd name="T18" fmla="*/ 1138 w 7132"/>
                <a:gd name="T19" fmla="*/ 568 h 3823"/>
                <a:gd name="T20" fmla="*/ 1252 w 7132"/>
                <a:gd name="T21" fmla="*/ 551 h 3823"/>
                <a:gd name="T22" fmla="*/ 1366 w 7132"/>
                <a:gd name="T23" fmla="*/ 474 h 3823"/>
                <a:gd name="T24" fmla="*/ 1480 w 7132"/>
                <a:gd name="T25" fmla="*/ 530 h 3823"/>
                <a:gd name="T26" fmla="*/ 1594 w 7132"/>
                <a:gd name="T27" fmla="*/ 436 h 3823"/>
                <a:gd name="T28" fmla="*/ 1708 w 7132"/>
                <a:gd name="T29" fmla="*/ 391 h 3823"/>
                <a:gd name="T30" fmla="*/ 1823 w 7132"/>
                <a:gd name="T31" fmla="*/ 404 h 3823"/>
                <a:gd name="T32" fmla="*/ 1937 w 7132"/>
                <a:gd name="T33" fmla="*/ 342 h 3823"/>
                <a:gd name="T34" fmla="*/ 2051 w 7132"/>
                <a:gd name="T35" fmla="*/ 330 h 3823"/>
                <a:gd name="T36" fmla="*/ 2165 w 7132"/>
                <a:gd name="T37" fmla="*/ 386 h 3823"/>
                <a:gd name="T38" fmla="*/ 2279 w 7132"/>
                <a:gd name="T39" fmla="*/ 386 h 3823"/>
                <a:gd name="T40" fmla="*/ 2393 w 7132"/>
                <a:gd name="T41" fmla="*/ 382 h 3823"/>
                <a:gd name="T42" fmla="*/ 2507 w 7132"/>
                <a:gd name="T43" fmla="*/ 391 h 3823"/>
                <a:gd name="T44" fmla="*/ 2622 w 7132"/>
                <a:gd name="T45" fmla="*/ 323 h 3823"/>
                <a:gd name="T46" fmla="*/ 2736 w 7132"/>
                <a:gd name="T47" fmla="*/ 289 h 3823"/>
                <a:gd name="T48" fmla="*/ 2850 w 7132"/>
                <a:gd name="T49" fmla="*/ 328 h 3823"/>
                <a:gd name="T50" fmla="*/ 2964 w 7132"/>
                <a:gd name="T51" fmla="*/ 289 h 3823"/>
                <a:gd name="T52" fmla="*/ 3078 w 7132"/>
                <a:gd name="T53" fmla="*/ 206 h 3823"/>
                <a:gd name="T54" fmla="*/ 3192 w 7132"/>
                <a:gd name="T55" fmla="*/ 213 h 3823"/>
                <a:gd name="T56" fmla="*/ 3306 w 7132"/>
                <a:gd name="T57" fmla="*/ 220 h 3823"/>
                <a:gd name="T58" fmla="*/ 3421 w 7132"/>
                <a:gd name="T59" fmla="*/ 195 h 3823"/>
                <a:gd name="T60" fmla="*/ 3535 w 7132"/>
                <a:gd name="T61" fmla="*/ 157 h 3823"/>
                <a:gd name="T62" fmla="*/ 3649 w 7132"/>
                <a:gd name="T63" fmla="*/ 82 h 3823"/>
                <a:gd name="T64" fmla="*/ 3763 w 7132"/>
                <a:gd name="T65" fmla="*/ 53 h 3823"/>
                <a:gd name="T66" fmla="*/ 3877 w 7132"/>
                <a:gd name="T67" fmla="*/ 54 h 3823"/>
                <a:gd name="T68" fmla="*/ 3991 w 7132"/>
                <a:gd name="T69" fmla="*/ 48 h 3823"/>
                <a:gd name="T70" fmla="*/ 4105 w 7132"/>
                <a:gd name="T71" fmla="*/ 43 h 3823"/>
                <a:gd name="T72" fmla="*/ 4220 w 7132"/>
                <a:gd name="T73" fmla="*/ 6 h 3823"/>
                <a:gd name="T74" fmla="*/ 4334 w 7132"/>
                <a:gd name="T75" fmla="*/ 12 h 3823"/>
                <a:gd name="T76" fmla="*/ 4448 w 7132"/>
                <a:gd name="T77" fmla="*/ 45 h 3823"/>
                <a:gd name="T78" fmla="*/ 4562 w 7132"/>
                <a:gd name="T79" fmla="*/ 50 h 3823"/>
                <a:gd name="T80" fmla="*/ 4676 w 7132"/>
                <a:gd name="T81" fmla="*/ 66 h 3823"/>
                <a:gd name="T82" fmla="*/ 4790 w 7132"/>
                <a:gd name="T83" fmla="*/ 118 h 3823"/>
                <a:gd name="T84" fmla="*/ 4904 w 7132"/>
                <a:gd name="T85" fmla="*/ 159 h 3823"/>
                <a:gd name="T86" fmla="*/ 5019 w 7132"/>
                <a:gd name="T87" fmla="*/ 172 h 3823"/>
                <a:gd name="T88" fmla="*/ 5133 w 7132"/>
                <a:gd name="T89" fmla="*/ 189 h 3823"/>
                <a:gd name="T90" fmla="*/ 5247 w 7132"/>
                <a:gd name="T91" fmla="*/ 217 h 3823"/>
                <a:gd name="T92" fmla="*/ 5361 w 7132"/>
                <a:gd name="T93" fmla="*/ 247 h 3823"/>
                <a:gd name="T94" fmla="*/ 5475 w 7132"/>
                <a:gd name="T95" fmla="*/ 279 h 3823"/>
                <a:gd name="T96" fmla="*/ 5589 w 7132"/>
                <a:gd name="T97" fmla="*/ 297 h 3823"/>
                <a:gd name="T98" fmla="*/ 5703 w 7132"/>
                <a:gd name="T99" fmla="*/ 292 h 3823"/>
                <a:gd name="T100" fmla="*/ 5818 w 7132"/>
                <a:gd name="T101" fmla="*/ 300 h 3823"/>
                <a:gd name="T102" fmla="*/ 5932 w 7132"/>
                <a:gd name="T103" fmla="*/ 267 h 3823"/>
                <a:gd name="T104" fmla="*/ 6046 w 7132"/>
                <a:gd name="T105" fmla="*/ 215 h 3823"/>
                <a:gd name="T106" fmla="*/ 6160 w 7132"/>
                <a:gd name="T107" fmla="*/ 227 h 3823"/>
                <a:gd name="T108" fmla="*/ 6274 w 7132"/>
                <a:gd name="T109" fmla="*/ 234 h 3823"/>
                <a:gd name="T110" fmla="*/ 6388 w 7132"/>
                <a:gd name="T111" fmla="*/ 227 h 3823"/>
                <a:gd name="T112" fmla="*/ 6502 w 7132"/>
                <a:gd name="T113" fmla="*/ 206 h 3823"/>
                <a:gd name="T114" fmla="*/ 6617 w 7132"/>
                <a:gd name="T115" fmla="*/ 168 h 3823"/>
                <a:gd name="T116" fmla="*/ 6731 w 7132"/>
                <a:gd name="T117" fmla="*/ 126 h 3823"/>
                <a:gd name="T118" fmla="*/ 6845 w 7132"/>
                <a:gd name="T119" fmla="*/ 122 h 3823"/>
                <a:gd name="T120" fmla="*/ 6959 w 7132"/>
                <a:gd name="T121" fmla="*/ 125 h 3823"/>
                <a:gd name="T122" fmla="*/ 7073 w 7132"/>
                <a:gd name="T123" fmla="*/ 102 h 382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823"/>
                <a:gd name="T188" fmla="*/ 7132 w 7132"/>
                <a:gd name="T189" fmla="*/ 3823 h 382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823">
                  <a:moveTo>
                    <a:pt x="0" y="3823"/>
                  </a:moveTo>
                  <a:lnTo>
                    <a:pt x="3" y="3821"/>
                  </a:lnTo>
                  <a:lnTo>
                    <a:pt x="6" y="3818"/>
                  </a:lnTo>
                  <a:lnTo>
                    <a:pt x="9" y="3816"/>
                  </a:lnTo>
                  <a:lnTo>
                    <a:pt x="13" y="3813"/>
                  </a:lnTo>
                  <a:lnTo>
                    <a:pt x="16" y="3811"/>
                  </a:lnTo>
                  <a:lnTo>
                    <a:pt x="19" y="3808"/>
                  </a:lnTo>
                  <a:lnTo>
                    <a:pt x="22" y="3805"/>
                  </a:lnTo>
                  <a:lnTo>
                    <a:pt x="26" y="3803"/>
                  </a:lnTo>
                  <a:lnTo>
                    <a:pt x="29" y="3800"/>
                  </a:lnTo>
                  <a:lnTo>
                    <a:pt x="32" y="3797"/>
                  </a:lnTo>
                  <a:lnTo>
                    <a:pt x="35" y="3794"/>
                  </a:lnTo>
                  <a:lnTo>
                    <a:pt x="39" y="3791"/>
                  </a:lnTo>
                  <a:lnTo>
                    <a:pt x="42" y="3787"/>
                  </a:lnTo>
                  <a:lnTo>
                    <a:pt x="45" y="3784"/>
                  </a:lnTo>
                  <a:lnTo>
                    <a:pt x="48" y="3780"/>
                  </a:lnTo>
                  <a:lnTo>
                    <a:pt x="52" y="3776"/>
                  </a:lnTo>
                  <a:lnTo>
                    <a:pt x="55" y="3772"/>
                  </a:lnTo>
                  <a:lnTo>
                    <a:pt x="58" y="3767"/>
                  </a:lnTo>
                  <a:lnTo>
                    <a:pt x="61" y="3763"/>
                  </a:lnTo>
                  <a:lnTo>
                    <a:pt x="65" y="3758"/>
                  </a:lnTo>
                  <a:lnTo>
                    <a:pt x="68" y="3753"/>
                  </a:lnTo>
                  <a:lnTo>
                    <a:pt x="71" y="3747"/>
                  </a:lnTo>
                  <a:lnTo>
                    <a:pt x="75" y="3741"/>
                  </a:lnTo>
                  <a:lnTo>
                    <a:pt x="78" y="3735"/>
                  </a:lnTo>
                  <a:lnTo>
                    <a:pt x="81" y="3729"/>
                  </a:lnTo>
                  <a:lnTo>
                    <a:pt x="84" y="3721"/>
                  </a:lnTo>
                  <a:lnTo>
                    <a:pt x="88" y="3714"/>
                  </a:lnTo>
                  <a:lnTo>
                    <a:pt x="91" y="3705"/>
                  </a:lnTo>
                  <a:lnTo>
                    <a:pt x="94" y="3697"/>
                  </a:lnTo>
                  <a:lnTo>
                    <a:pt x="97" y="3688"/>
                  </a:lnTo>
                  <a:lnTo>
                    <a:pt x="101" y="3678"/>
                  </a:lnTo>
                  <a:lnTo>
                    <a:pt x="104" y="3669"/>
                  </a:lnTo>
                  <a:lnTo>
                    <a:pt x="107" y="3659"/>
                  </a:lnTo>
                  <a:lnTo>
                    <a:pt x="110" y="3649"/>
                  </a:lnTo>
                  <a:lnTo>
                    <a:pt x="114" y="3638"/>
                  </a:lnTo>
                  <a:lnTo>
                    <a:pt x="117" y="3627"/>
                  </a:lnTo>
                  <a:lnTo>
                    <a:pt x="120" y="3616"/>
                  </a:lnTo>
                  <a:lnTo>
                    <a:pt x="123" y="3604"/>
                  </a:lnTo>
                  <a:lnTo>
                    <a:pt x="127" y="3593"/>
                  </a:lnTo>
                  <a:lnTo>
                    <a:pt x="130" y="3580"/>
                  </a:lnTo>
                  <a:lnTo>
                    <a:pt x="133" y="3568"/>
                  </a:lnTo>
                  <a:lnTo>
                    <a:pt x="136" y="3555"/>
                  </a:lnTo>
                  <a:lnTo>
                    <a:pt x="140" y="3542"/>
                  </a:lnTo>
                  <a:lnTo>
                    <a:pt x="143" y="3528"/>
                  </a:lnTo>
                  <a:lnTo>
                    <a:pt x="146" y="3514"/>
                  </a:lnTo>
                  <a:lnTo>
                    <a:pt x="150" y="3500"/>
                  </a:lnTo>
                  <a:lnTo>
                    <a:pt x="153" y="3486"/>
                  </a:lnTo>
                  <a:lnTo>
                    <a:pt x="156" y="3471"/>
                  </a:lnTo>
                  <a:lnTo>
                    <a:pt x="159" y="3456"/>
                  </a:lnTo>
                  <a:lnTo>
                    <a:pt x="163" y="3440"/>
                  </a:lnTo>
                  <a:lnTo>
                    <a:pt x="166" y="3424"/>
                  </a:lnTo>
                  <a:lnTo>
                    <a:pt x="169" y="3408"/>
                  </a:lnTo>
                  <a:lnTo>
                    <a:pt x="172" y="3391"/>
                  </a:lnTo>
                  <a:lnTo>
                    <a:pt x="176" y="3374"/>
                  </a:lnTo>
                  <a:lnTo>
                    <a:pt x="179" y="3357"/>
                  </a:lnTo>
                  <a:lnTo>
                    <a:pt x="182" y="3339"/>
                  </a:lnTo>
                  <a:lnTo>
                    <a:pt x="185" y="3321"/>
                  </a:lnTo>
                  <a:lnTo>
                    <a:pt x="189" y="3303"/>
                  </a:lnTo>
                  <a:lnTo>
                    <a:pt x="192" y="3284"/>
                  </a:lnTo>
                  <a:lnTo>
                    <a:pt x="195" y="3264"/>
                  </a:lnTo>
                  <a:lnTo>
                    <a:pt x="198" y="3245"/>
                  </a:lnTo>
                  <a:lnTo>
                    <a:pt x="202" y="3224"/>
                  </a:lnTo>
                  <a:lnTo>
                    <a:pt x="205" y="3204"/>
                  </a:lnTo>
                  <a:lnTo>
                    <a:pt x="208" y="3183"/>
                  </a:lnTo>
                  <a:lnTo>
                    <a:pt x="211" y="3161"/>
                  </a:lnTo>
                  <a:lnTo>
                    <a:pt x="215" y="3139"/>
                  </a:lnTo>
                  <a:lnTo>
                    <a:pt x="218" y="3117"/>
                  </a:lnTo>
                  <a:lnTo>
                    <a:pt x="221" y="3094"/>
                  </a:lnTo>
                  <a:lnTo>
                    <a:pt x="225" y="3071"/>
                  </a:lnTo>
                  <a:lnTo>
                    <a:pt x="228" y="3047"/>
                  </a:lnTo>
                  <a:lnTo>
                    <a:pt x="231" y="3022"/>
                  </a:lnTo>
                  <a:lnTo>
                    <a:pt x="234" y="2997"/>
                  </a:lnTo>
                  <a:lnTo>
                    <a:pt x="238" y="2972"/>
                  </a:lnTo>
                  <a:lnTo>
                    <a:pt x="241" y="2946"/>
                  </a:lnTo>
                  <a:lnTo>
                    <a:pt x="244" y="2920"/>
                  </a:lnTo>
                  <a:lnTo>
                    <a:pt x="247" y="2891"/>
                  </a:lnTo>
                  <a:lnTo>
                    <a:pt x="251" y="2863"/>
                  </a:lnTo>
                  <a:lnTo>
                    <a:pt x="254" y="2833"/>
                  </a:lnTo>
                  <a:lnTo>
                    <a:pt x="257" y="2804"/>
                  </a:lnTo>
                  <a:lnTo>
                    <a:pt x="260" y="2774"/>
                  </a:lnTo>
                  <a:lnTo>
                    <a:pt x="264" y="2744"/>
                  </a:lnTo>
                  <a:lnTo>
                    <a:pt x="267" y="2714"/>
                  </a:lnTo>
                  <a:lnTo>
                    <a:pt x="270" y="2683"/>
                  </a:lnTo>
                  <a:lnTo>
                    <a:pt x="273" y="2653"/>
                  </a:lnTo>
                  <a:lnTo>
                    <a:pt x="277" y="2623"/>
                  </a:lnTo>
                  <a:lnTo>
                    <a:pt x="280" y="2592"/>
                  </a:lnTo>
                  <a:lnTo>
                    <a:pt x="283" y="2562"/>
                  </a:lnTo>
                  <a:lnTo>
                    <a:pt x="286" y="2532"/>
                  </a:lnTo>
                  <a:lnTo>
                    <a:pt x="290" y="2502"/>
                  </a:lnTo>
                  <a:lnTo>
                    <a:pt x="293" y="2473"/>
                  </a:lnTo>
                  <a:lnTo>
                    <a:pt x="296" y="2444"/>
                  </a:lnTo>
                  <a:lnTo>
                    <a:pt x="300" y="2415"/>
                  </a:lnTo>
                  <a:lnTo>
                    <a:pt x="303" y="2387"/>
                  </a:lnTo>
                  <a:lnTo>
                    <a:pt x="306" y="2359"/>
                  </a:lnTo>
                  <a:lnTo>
                    <a:pt x="309" y="2332"/>
                  </a:lnTo>
                  <a:lnTo>
                    <a:pt x="313" y="2306"/>
                  </a:lnTo>
                  <a:lnTo>
                    <a:pt x="316" y="2280"/>
                  </a:lnTo>
                  <a:lnTo>
                    <a:pt x="319" y="2256"/>
                  </a:lnTo>
                  <a:lnTo>
                    <a:pt x="322" y="2232"/>
                  </a:lnTo>
                  <a:lnTo>
                    <a:pt x="326" y="2209"/>
                  </a:lnTo>
                  <a:lnTo>
                    <a:pt x="329" y="2188"/>
                  </a:lnTo>
                  <a:lnTo>
                    <a:pt x="332" y="2167"/>
                  </a:lnTo>
                  <a:lnTo>
                    <a:pt x="335" y="2148"/>
                  </a:lnTo>
                  <a:lnTo>
                    <a:pt x="339" y="2129"/>
                  </a:lnTo>
                  <a:lnTo>
                    <a:pt x="342" y="2112"/>
                  </a:lnTo>
                  <a:lnTo>
                    <a:pt x="345" y="2095"/>
                  </a:lnTo>
                  <a:lnTo>
                    <a:pt x="348" y="2079"/>
                  </a:lnTo>
                  <a:lnTo>
                    <a:pt x="352" y="2064"/>
                  </a:lnTo>
                  <a:lnTo>
                    <a:pt x="355" y="2049"/>
                  </a:lnTo>
                  <a:lnTo>
                    <a:pt x="358" y="2035"/>
                  </a:lnTo>
                  <a:lnTo>
                    <a:pt x="361" y="2022"/>
                  </a:lnTo>
                  <a:lnTo>
                    <a:pt x="365" y="2009"/>
                  </a:lnTo>
                  <a:lnTo>
                    <a:pt x="368" y="1997"/>
                  </a:lnTo>
                  <a:lnTo>
                    <a:pt x="371" y="1986"/>
                  </a:lnTo>
                  <a:lnTo>
                    <a:pt x="375" y="1975"/>
                  </a:lnTo>
                  <a:lnTo>
                    <a:pt x="378" y="1964"/>
                  </a:lnTo>
                  <a:lnTo>
                    <a:pt x="381" y="1954"/>
                  </a:lnTo>
                  <a:lnTo>
                    <a:pt x="384" y="1945"/>
                  </a:lnTo>
                  <a:lnTo>
                    <a:pt x="388" y="1935"/>
                  </a:lnTo>
                  <a:lnTo>
                    <a:pt x="391" y="1926"/>
                  </a:lnTo>
                  <a:lnTo>
                    <a:pt x="394" y="1918"/>
                  </a:lnTo>
                  <a:lnTo>
                    <a:pt x="397" y="1909"/>
                  </a:lnTo>
                  <a:lnTo>
                    <a:pt x="401" y="1901"/>
                  </a:lnTo>
                  <a:lnTo>
                    <a:pt x="404" y="1893"/>
                  </a:lnTo>
                  <a:lnTo>
                    <a:pt x="407" y="1886"/>
                  </a:lnTo>
                  <a:lnTo>
                    <a:pt x="410" y="1879"/>
                  </a:lnTo>
                  <a:lnTo>
                    <a:pt x="414" y="1873"/>
                  </a:lnTo>
                  <a:lnTo>
                    <a:pt x="417" y="1867"/>
                  </a:lnTo>
                  <a:lnTo>
                    <a:pt x="420" y="1860"/>
                  </a:lnTo>
                  <a:lnTo>
                    <a:pt x="423" y="1854"/>
                  </a:lnTo>
                  <a:lnTo>
                    <a:pt x="427" y="1847"/>
                  </a:lnTo>
                  <a:lnTo>
                    <a:pt x="430" y="1841"/>
                  </a:lnTo>
                  <a:lnTo>
                    <a:pt x="433" y="1834"/>
                  </a:lnTo>
                  <a:lnTo>
                    <a:pt x="437" y="1827"/>
                  </a:lnTo>
                  <a:lnTo>
                    <a:pt x="440" y="1820"/>
                  </a:lnTo>
                  <a:lnTo>
                    <a:pt x="443" y="1812"/>
                  </a:lnTo>
                  <a:lnTo>
                    <a:pt x="446" y="1804"/>
                  </a:lnTo>
                  <a:lnTo>
                    <a:pt x="450" y="1796"/>
                  </a:lnTo>
                  <a:lnTo>
                    <a:pt x="453" y="1787"/>
                  </a:lnTo>
                  <a:lnTo>
                    <a:pt x="456" y="1778"/>
                  </a:lnTo>
                  <a:lnTo>
                    <a:pt x="459" y="1768"/>
                  </a:lnTo>
                  <a:lnTo>
                    <a:pt x="463" y="1757"/>
                  </a:lnTo>
                  <a:lnTo>
                    <a:pt x="466" y="1746"/>
                  </a:lnTo>
                  <a:lnTo>
                    <a:pt x="469" y="1735"/>
                  </a:lnTo>
                  <a:lnTo>
                    <a:pt x="472" y="1722"/>
                  </a:lnTo>
                  <a:lnTo>
                    <a:pt x="476" y="1709"/>
                  </a:lnTo>
                  <a:lnTo>
                    <a:pt x="479" y="1695"/>
                  </a:lnTo>
                  <a:lnTo>
                    <a:pt x="482" y="1680"/>
                  </a:lnTo>
                  <a:lnTo>
                    <a:pt x="485" y="1664"/>
                  </a:lnTo>
                  <a:lnTo>
                    <a:pt x="489" y="1648"/>
                  </a:lnTo>
                  <a:lnTo>
                    <a:pt x="492" y="1630"/>
                  </a:lnTo>
                  <a:lnTo>
                    <a:pt x="495" y="1611"/>
                  </a:lnTo>
                  <a:lnTo>
                    <a:pt x="498" y="1591"/>
                  </a:lnTo>
                  <a:lnTo>
                    <a:pt x="502" y="1571"/>
                  </a:lnTo>
                  <a:lnTo>
                    <a:pt x="505" y="1549"/>
                  </a:lnTo>
                  <a:lnTo>
                    <a:pt x="508" y="1528"/>
                  </a:lnTo>
                  <a:lnTo>
                    <a:pt x="512" y="1506"/>
                  </a:lnTo>
                  <a:lnTo>
                    <a:pt x="515" y="1483"/>
                  </a:lnTo>
                  <a:lnTo>
                    <a:pt x="518" y="1460"/>
                  </a:lnTo>
                  <a:lnTo>
                    <a:pt x="521" y="1438"/>
                  </a:lnTo>
                  <a:lnTo>
                    <a:pt x="525" y="1415"/>
                  </a:lnTo>
                  <a:lnTo>
                    <a:pt x="528" y="1392"/>
                  </a:lnTo>
                  <a:lnTo>
                    <a:pt x="531" y="1369"/>
                  </a:lnTo>
                  <a:lnTo>
                    <a:pt x="534" y="1346"/>
                  </a:lnTo>
                  <a:lnTo>
                    <a:pt x="538" y="1324"/>
                  </a:lnTo>
                  <a:lnTo>
                    <a:pt x="541" y="1301"/>
                  </a:lnTo>
                  <a:lnTo>
                    <a:pt x="544" y="1280"/>
                  </a:lnTo>
                  <a:lnTo>
                    <a:pt x="547" y="1259"/>
                  </a:lnTo>
                  <a:lnTo>
                    <a:pt x="551" y="1238"/>
                  </a:lnTo>
                  <a:lnTo>
                    <a:pt x="554" y="1218"/>
                  </a:lnTo>
                  <a:lnTo>
                    <a:pt x="557" y="1200"/>
                  </a:lnTo>
                  <a:lnTo>
                    <a:pt x="560" y="1182"/>
                  </a:lnTo>
                  <a:lnTo>
                    <a:pt x="564" y="1164"/>
                  </a:lnTo>
                  <a:lnTo>
                    <a:pt x="567" y="1149"/>
                  </a:lnTo>
                  <a:lnTo>
                    <a:pt x="570" y="1134"/>
                  </a:lnTo>
                  <a:lnTo>
                    <a:pt x="573" y="1122"/>
                  </a:lnTo>
                  <a:lnTo>
                    <a:pt x="577" y="1111"/>
                  </a:lnTo>
                  <a:lnTo>
                    <a:pt x="580" y="1102"/>
                  </a:lnTo>
                  <a:lnTo>
                    <a:pt x="583" y="1093"/>
                  </a:lnTo>
                  <a:lnTo>
                    <a:pt x="587" y="1086"/>
                  </a:lnTo>
                  <a:lnTo>
                    <a:pt x="590" y="1080"/>
                  </a:lnTo>
                  <a:lnTo>
                    <a:pt x="593" y="1074"/>
                  </a:lnTo>
                  <a:lnTo>
                    <a:pt x="596" y="1070"/>
                  </a:lnTo>
                  <a:lnTo>
                    <a:pt x="600" y="1066"/>
                  </a:lnTo>
                  <a:lnTo>
                    <a:pt x="603" y="1063"/>
                  </a:lnTo>
                  <a:lnTo>
                    <a:pt x="606" y="1061"/>
                  </a:lnTo>
                  <a:lnTo>
                    <a:pt x="609" y="1059"/>
                  </a:lnTo>
                  <a:lnTo>
                    <a:pt x="613" y="1058"/>
                  </a:lnTo>
                  <a:lnTo>
                    <a:pt x="616" y="1058"/>
                  </a:lnTo>
                  <a:lnTo>
                    <a:pt x="619" y="1058"/>
                  </a:lnTo>
                  <a:lnTo>
                    <a:pt x="622" y="1059"/>
                  </a:lnTo>
                  <a:lnTo>
                    <a:pt x="626" y="1060"/>
                  </a:lnTo>
                  <a:lnTo>
                    <a:pt x="629" y="1061"/>
                  </a:lnTo>
                  <a:lnTo>
                    <a:pt x="632" y="1063"/>
                  </a:lnTo>
                  <a:lnTo>
                    <a:pt x="635" y="1065"/>
                  </a:lnTo>
                  <a:lnTo>
                    <a:pt x="639" y="1067"/>
                  </a:lnTo>
                  <a:lnTo>
                    <a:pt x="642" y="1069"/>
                  </a:lnTo>
                  <a:lnTo>
                    <a:pt x="645" y="1071"/>
                  </a:lnTo>
                  <a:lnTo>
                    <a:pt x="648" y="1073"/>
                  </a:lnTo>
                  <a:lnTo>
                    <a:pt x="652" y="1076"/>
                  </a:lnTo>
                  <a:lnTo>
                    <a:pt x="655" y="1078"/>
                  </a:lnTo>
                  <a:lnTo>
                    <a:pt x="658" y="1080"/>
                  </a:lnTo>
                  <a:lnTo>
                    <a:pt x="662" y="1082"/>
                  </a:lnTo>
                  <a:lnTo>
                    <a:pt x="665" y="1084"/>
                  </a:lnTo>
                  <a:lnTo>
                    <a:pt x="668" y="1085"/>
                  </a:lnTo>
                  <a:lnTo>
                    <a:pt x="671" y="1086"/>
                  </a:lnTo>
                  <a:lnTo>
                    <a:pt x="675" y="1087"/>
                  </a:lnTo>
                  <a:lnTo>
                    <a:pt x="678" y="1088"/>
                  </a:lnTo>
                  <a:lnTo>
                    <a:pt x="681" y="1088"/>
                  </a:lnTo>
                  <a:lnTo>
                    <a:pt x="684" y="1088"/>
                  </a:lnTo>
                  <a:lnTo>
                    <a:pt x="688" y="1088"/>
                  </a:lnTo>
                  <a:lnTo>
                    <a:pt x="691" y="1087"/>
                  </a:lnTo>
                  <a:lnTo>
                    <a:pt x="694" y="1086"/>
                  </a:lnTo>
                  <a:lnTo>
                    <a:pt x="697" y="1084"/>
                  </a:lnTo>
                  <a:lnTo>
                    <a:pt x="701" y="1081"/>
                  </a:lnTo>
                  <a:lnTo>
                    <a:pt x="704" y="1078"/>
                  </a:lnTo>
                  <a:lnTo>
                    <a:pt x="707" y="1074"/>
                  </a:lnTo>
                  <a:lnTo>
                    <a:pt x="710" y="1070"/>
                  </a:lnTo>
                  <a:lnTo>
                    <a:pt x="714" y="1065"/>
                  </a:lnTo>
                  <a:lnTo>
                    <a:pt x="717" y="1059"/>
                  </a:lnTo>
                  <a:lnTo>
                    <a:pt x="720" y="1052"/>
                  </a:lnTo>
                  <a:lnTo>
                    <a:pt x="723" y="1045"/>
                  </a:lnTo>
                  <a:lnTo>
                    <a:pt x="727" y="1037"/>
                  </a:lnTo>
                  <a:lnTo>
                    <a:pt x="730" y="1028"/>
                  </a:lnTo>
                  <a:lnTo>
                    <a:pt x="733" y="1018"/>
                  </a:lnTo>
                  <a:lnTo>
                    <a:pt x="737" y="1007"/>
                  </a:lnTo>
                  <a:lnTo>
                    <a:pt x="740" y="995"/>
                  </a:lnTo>
                  <a:lnTo>
                    <a:pt x="743" y="982"/>
                  </a:lnTo>
                  <a:lnTo>
                    <a:pt x="746" y="969"/>
                  </a:lnTo>
                  <a:lnTo>
                    <a:pt x="750" y="955"/>
                  </a:lnTo>
                  <a:lnTo>
                    <a:pt x="753" y="940"/>
                  </a:lnTo>
                  <a:lnTo>
                    <a:pt x="756" y="925"/>
                  </a:lnTo>
                  <a:lnTo>
                    <a:pt x="759" y="910"/>
                  </a:lnTo>
                  <a:lnTo>
                    <a:pt x="763" y="894"/>
                  </a:lnTo>
                  <a:lnTo>
                    <a:pt x="766" y="877"/>
                  </a:lnTo>
                  <a:lnTo>
                    <a:pt x="769" y="861"/>
                  </a:lnTo>
                  <a:lnTo>
                    <a:pt x="772" y="844"/>
                  </a:lnTo>
                  <a:lnTo>
                    <a:pt x="776" y="827"/>
                  </a:lnTo>
                  <a:lnTo>
                    <a:pt x="779" y="810"/>
                  </a:lnTo>
                  <a:lnTo>
                    <a:pt x="782" y="793"/>
                  </a:lnTo>
                  <a:lnTo>
                    <a:pt x="785" y="777"/>
                  </a:lnTo>
                  <a:lnTo>
                    <a:pt x="789" y="760"/>
                  </a:lnTo>
                  <a:lnTo>
                    <a:pt x="792" y="743"/>
                  </a:lnTo>
                  <a:lnTo>
                    <a:pt x="795" y="727"/>
                  </a:lnTo>
                  <a:lnTo>
                    <a:pt x="799" y="711"/>
                  </a:lnTo>
                  <a:lnTo>
                    <a:pt x="802" y="696"/>
                  </a:lnTo>
                  <a:lnTo>
                    <a:pt x="805" y="681"/>
                  </a:lnTo>
                  <a:lnTo>
                    <a:pt x="808" y="667"/>
                  </a:lnTo>
                  <a:lnTo>
                    <a:pt x="812" y="653"/>
                  </a:lnTo>
                  <a:lnTo>
                    <a:pt x="815" y="640"/>
                  </a:lnTo>
                  <a:lnTo>
                    <a:pt x="818" y="629"/>
                  </a:lnTo>
                  <a:lnTo>
                    <a:pt x="821" y="618"/>
                  </a:lnTo>
                  <a:lnTo>
                    <a:pt x="825" y="609"/>
                  </a:lnTo>
                  <a:lnTo>
                    <a:pt x="828" y="600"/>
                  </a:lnTo>
                  <a:lnTo>
                    <a:pt x="831" y="591"/>
                  </a:lnTo>
                  <a:lnTo>
                    <a:pt x="834" y="584"/>
                  </a:lnTo>
                  <a:lnTo>
                    <a:pt x="838" y="576"/>
                  </a:lnTo>
                  <a:lnTo>
                    <a:pt x="841" y="570"/>
                  </a:lnTo>
                  <a:lnTo>
                    <a:pt x="844" y="564"/>
                  </a:lnTo>
                  <a:lnTo>
                    <a:pt x="847" y="559"/>
                  </a:lnTo>
                  <a:lnTo>
                    <a:pt x="851" y="554"/>
                  </a:lnTo>
                  <a:lnTo>
                    <a:pt x="854" y="550"/>
                  </a:lnTo>
                  <a:lnTo>
                    <a:pt x="857" y="546"/>
                  </a:lnTo>
                  <a:lnTo>
                    <a:pt x="860" y="543"/>
                  </a:lnTo>
                  <a:lnTo>
                    <a:pt x="864" y="541"/>
                  </a:lnTo>
                  <a:lnTo>
                    <a:pt x="867" y="539"/>
                  </a:lnTo>
                  <a:lnTo>
                    <a:pt x="870" y="537"/>
                  </a:lnTo>
                  <a:lnTo>
                    <a:pt x="874" y="536"/>
                  </a:lnTo>
                  <a:lnTo>
                    <a:pt x="877" y="535"/>
                  </a:lnTo>
                  <a:lnTo>
                    <a:pt x="880" y="534"/>
                  </a:lnTo>
                  <a:lnTo>
                    <a:pt x="883" y="534"/>
                  </a:lnTo>
                  <a:lnTo>
                    <a:pt x="887" y="534"/>
                  </a:lnTo>
                  <a:lnTo>
                    <a:pt x="890" y="535"/>
                  </a:lnTo>
                  <a:lnTo>
                    <a:pt x="893" y="536"/>
                  </a:lnTo>
                  <a:lnTo>
                    <a:pt x="896" y="537"/>
                  </a:lnTo>
                  <a:lnTo>
                    <a:pt x="900" y="538"/>
                  </a:lnTo>
                  <a:lnTo>
                    <a:pt x="903" y="540"/>
                  </a:lnTo>
                  <a:lnTo>
                    <a:pt x="906" y="542"/>
                  </a:lnTo>
                  <a:lnTo>
                    <a:pt x="909" y="545"/>
                  </a:lnTo>
                  <a:lnTo>
                    <a:pt x="913" y="547"/>
                  </a:lnTo>
                  <a:lnTo>
                    <a:pt x="916" y="550"/>
                  </a:lnTo>
                  <a:lnTo>
                    <a:pt x="919" y="552"/>
                  </a:lnTo>
                  <a:lnTo>
                    <a:pt x="922" y="555"/>
                  </a:lnTo>
                  <a:lnTo>
                    <a:pt x="926" y="558"/>
                  </a:lnTo>
                  <a:lnTo>
                    <a:pt x="929" y="561"/>
                  </a:lnTo>
                  <a:lnTo>
                    <a:pt x="932" y="564"/>
                  </a:lnTo>
                  <a:lnTo>
                    <a:pt x="935" y="566"/>
                  </a:lnTo>
                  <a:lnTo>
                    <a:pt x="939" y="569"/>
                  </a:lnTo>
                  <a:lnTo>
                    <a:pt x="942" y="572"/>
                  </a:lnTo>
                  <a:lnTo>
                    <a:pt x="945" y="574"/>
                  </a:lnTo>
                  <a:lnTo>
                    <a:pt x="949" y="577"/>
                  </a:lnTo>
                  <a:lnTo>
                    <a:pt x="952" y="579"/>
                  </a:lnTo>
                  <a:lnTo>
                    <a:pt x="955" y="581"/>
                  </a:lnTo>
                  <a:lnTo>
                    <a:pt x="958" y="582"/>
                  </a:lnTo>
                  <a:lnTo>
                    <a:pt x="962" y="584"/>
                  </a:lnTo>
                  <a:lnTo>
                    <a:pt x="965" y="585"/>
                  </a:lnTo>
                  <a:lnTo>
                    <a:pt x="968" y="586"/>
                  </a:lnTo>
                  <a:lnTo>
                    <a:pt x="971" y="586"/>
                  </a:lnTo>
                  <a:lnTo>
                    <a:pt x="975" y="586"/>
                  </a:lnTo>
                  <a:lnTo>
                    <a:pt x="978" y="586"/>
                  </a:lnTo>
                  <a:lnTo>
                    <a:pt x="981" y="586"/>
                  </a:lnTo>
                  <a:lnTo>
                    <a:pt x="984" y="584"/>
                  </a:lnTo>
                  <a:lnTo>
                    <a:pt x="988" y="583"/>
                  </a:lnTo>
                  <a:lnTo>
                    <a:pt x="991" y="581"/>
                  </a:lnTo>
                  <a:lnTo>
                    <a:pt x="994" y="579"/>
                  </a:lnTo>
                  <a:lnTo>
                    <a:pt x="997" y="577"/>
                  </a:lnTo>
                  <a:lnTo>
                    <a:pt x="1001" y="574"/>
                  </a:lnTo>
                  <a:lnTo>
                    <a:pt x="1004" y="571"/>
                  </a:lnTo>
                  <a:lnTo>
                    <a:pt x="1007" y="568"/>
                  </a:lnTo>
                  <a:lnTo>
                    <a:pt x="1010" y="565"/>
                  </a:lnTo>
                  <a:lnTo>
                    <a:pt x="1014" y="562"/>
                  </a:lnTo>
                  <a:lnTo>
                    <a:pt x="1017" y="559"/>
                  </a:lnTo>
                  <a:lnTo>
                    <a:pt x="1020" y="555"/>
                  </a:lnTo>
                  <a:lnTo>
                    <a:pt x="1024" y="552"/>
                  </a:lnTo>
                  <a:lnTo>
                    <a:pt x="1027" y="548"/>
                  </a:lnTo>
                  <a:lnTo>
                    <a:pt x="1030" y="545"/>
                  </a:lnTo>
                  <a:lnTo>
                    <a:pt x="1033" y="542"/>
                  </a:lnTo>
                  <a:lnTo>
                    <a:pt x="1037" y="539"/>
                  </a:lnTo>
                  <a:lnTo>
                    <a:pt x="1040" y="536"/>
                  </a:lnTo>
                  <a:lnTo>
                    <a:pt x="1043" y="533"/>
                  </a:lnTo>
                  <a:lnTo>
                    <a:pt x="1046" y="530"/>
                  </a:lnTo>
                  <a:lnTo>
                    <a:pt x="1050" y="528"/>
                  </a:lnTo>
                  <a:lnTo>
                    <a:pt x="1053" y="526"/>
                  </a:lnTo>
                  <a:lnTo>
                    <a:pt x="1056" y="524"/>
                  </a:lnTo>
                  <a:lnTo>
                    <a:pt x="1059" y="522"/>
                  </a:lnTo>
                  <a:lnTo>
                    <a:pt x="1063" y="522"/>
                  </a:lnTo>
                  <a:lnTo>
                    <a:pt x="1066" y="521"/>
                  </a:lnTo>
                  <a:lnTo>
                    <a:pt x="1069" y="522"/>
                  </a:lnTo>
                  <a:lnTo>
                    <a:pt x="1072" y="522"/>
                  </a:lnTo>
                  <a:lnTo>
                    <a:pt x="1076" y="523"/>
                  </a:lnTo>
                  <a:lnTo>
                    <a:pt x="1079" y="524"/>
                  </a:lnTo>
                  <a:lnTo>
                    <a:pt x="1082" y="525"/>
                  </a:lnTo>
                  <a:lnTo>
                    <a:pt x="1085" y="527"/>
                  </a:lnTo>
                  <a:lnTo>
                    <a:pt x="1089" y="528"/>
                  </a:lnTo>
                  <a:lnTo>
                    <a:pt x="1092" y="530"/>
                  </a:lnTo>
                  <a:lnTo>
                    <a:pt x="1095" y="532"/>
                  </a:lnTo>
                  <a:lnTo>
                    <a:pt x="1099" y="535"/>
                  </a:lnTo>
                  <a:lnTo>
                    <a:pt x="1102" y="537"/>
                  </a:lnTo>
                  <a:lnTo>
                    <a:pt x="1105" y="540"/>
                  </a:lnTo>
                  <a:lnTo>
                    <a:pt x="1108" y="542"/>
                  </a:lnTo>
                  <a:lnTo>
                    <a:pt x="1112" y="545"/>
                  </a:lnTo>
                  <a:lnTo>
                    <a:pt x="1115" y="548"/>
                  </a:lnTo>
                  <a:lnTo>
                    <a:pt x="1118" y="551"/>
                  </a:lnTo>
                  <a:lnTo>
                    <a:pt x="1121" y="553"/>
                  </a:lnTo>
                  <a:lnTo>
                    <a:pt x="1125" y="556"/>
                  </a:lnTo>
                  <a:lnTo>
                    <a:pt x="1128" y="559"/>
                  </a:lnTo>
                  <a:lnTo>
                    <a:pt x="1131" y="562"/>
                  </a:lnTo>
                  <a:lnTo>
                    <a:pt x="1134" y="565"/>
                  </a:lnTo>
                  <a:lnTo>
                    <a:pt x="1138" y="568"/>
                  </a:lnTo>
                  <a:lnTo>
                    <a:pt x="1141" y="570"/>
                  </a:lnTo>
                  <a:lnTo>
                    <a:pt x="1144" y="573"/>
                  </a:lnTo>
                  <a:lnTo>
                    <a:pt x="1147" y="575"/>
                  </a:lnTo>
                  <a:lnTo>
                    <a:pt x="1151" y="577"/>
                  </a:lnTo>
                  <a:lnTo>
                    <a:pt x="1154" y="579"/>
                  </a:lnTo>
                  <a:lnTo>
                    <a:pt x="1157" y="581"/>
                  </a:lnTo>
                  <a:lnTo>
                    <a:pt x="1161" y="582"/>
                  </a:lnTo>
                  <a:lnTo>
                    <a:pt x="1164" y="584"/>
                  </a:lnTo>
                  <a:lnTo>
                    <a:pt x="1167" y="585"/>
                  </a:lnTo>
                  <a:lnTo>
                    <a:pt x="1170" y="587"/>
                  </a:lnTo>
                  <a:lnTo>
                    <a:pt x="1174" y="588"/>
                  </a:lnTo>
                  <a:lnTo>
                    <a:pt x="1177" y="589"/>
                  </a:lnTo>
                  <a:lnTo>
                    <a:pt x="1180" y="590"/>
                  </a:lnTo>
                  <a:lnTo>
                    <a:pt x="1183" y="590"/>
                  </a:lnTo>
                  <a:lnTo>
                    <a:pt x="1187" y="591"/>
                  </a:lnTo>
                  <a:lnTo>
                    <a:pt x="1190" y="591"/>
                  </a:lnTo>
                  <a:lnTo>
                    <a:pt x="1193" y="591"/>
                  </a:lnTo>
                  <a:lnTo>
                    <a:pt x="1196" y="591"/>
                  </a:lnTo>
                  <a:lnTo>
                    <a:pt x="1200" y="590"/>
                  </a:lnTo>
                  <a:lnTo>
                    <a:pt x="1203" y="590"/>
                  </a:lnTo>
                  <a:lnTo>
                    <a:pt x="1206" y="589"/>
                  </a:lnTo>
                  <a:lnTo>
                    <a:pt x="1209" y="588"/>
                  </a:lnTo>
                  <a:lnTo>
                    <a:pt x="1213" y="586"/>
                  </a:lnTo>
                  <a:lnTo>
                    <a:pt x="1216" y="585"/>
                  </a:lnTo>
                  <a:lnTo>
                    <a:pt x="1219" y="583"/>
                  </a:lnTo>
                  <a:lnTo>
                    <a:pt x="1222" y="581"/>
                  </a:lnTo>
                  <a:lnTo>
                    <a:pt x="1226" y="578"/>
                  </a:lnTo>
                  <a:lnTo>
                    <a:pt x="1229" y="576"/>
                  </a:lnTo>
                  <a:lnTo>
                    <a:pt x="1232" y="573"/>
                  </a:lnTo>
                  <a:lnTo>
                    <a:pt x="1236" y="570"/>
                  </a:lnTo>
                  <a:lnTo>
                    <a:pt x="1239" y="566"/>
                  </a:lnTo>
                  <a:lnTo>
                    <a:pt x="1242" y="563"/>
                  </a:lnTo>
                  <a:lnTo>
                    <a:pt x="1245" y="559"/>
                  </a:lnTo>
                  <a:lnTo>
                    <a:pt x="1249" y="555"/>
                  </a:lnTo>
                  <a:lnTo>
                    <a:pt x="1252" y="551"/>
                  </a:lnTo>
                  <a:lnTo>
                    <a:pt x="1255" y="547"/>
                  </a:lnTo>
                  <a:lnTo>
                    <a:pt x="1258" y="543"/>
                  </a:lnTo>
                  <a:lnTo>
                    <a:pt x="1262" y="539"/>
                  </a:lnTo>
                  <a:lnTo>
                    <a:pt x="1265" y="535"/>
                  </a:lnTo>
                  <a:lnTo>
                    <a:pt x="1268" y="531"/>
                  </a:lnTo>
                  <a:lnTo>
                    <a:pt x="1271" y="526"/>
                  </a:lnTo>
                  <a:lnTo>
                    <a:pt x="1275" y="522"/>
                  </a:lnTo>
                  <a:lnTo>
                    <a:pt x="1278" y="518"/>
                  </a:lnTo>
                  <a:lnTo>
                    <a:pt x="1281" y="514"/>
                  </a:lnTo>
                  <a:lnTo>
                    <a:pt x="1284" y="510"/>
                  </a:lnTo>
                  <a:lnTo>
                    <a:pt x="1288" y="506"/>
                  </a:lnTo>
                  <a:lnTo>
                    <a:pt x="1291" y="503"/>
                  </a:lnTo>
                  <a:lnTo>
                    <a:pt x="1294" y="499"/>
                  </a:lnTo>
                  <a:lnTo>
                    <a:pt x="1297" y="496"/>
                  </a:lnTo>
                  <a:lnTo>
                    <a:pt x="1301" y="492"/>
                  </a:lnTo>
                  <a:lnTo>
                    <a:pt x="1304" y="489"/>
                  </a:lnTo>
                  <a:lnTo>
                    <a:pt x="1307" y="487"/>
                  </a:lnTo>
                  <a:lnTo>
                    <a:pt x="1311" y="484"/>
                  </a:lnTo>
                  <a:lnTo>
                    <a:pt x="1314" y="482"/>
                  </a:lnTo>
                  <a:lnTo>
                    <a:pt x="1317" y="480"/>
                  </a:lnTo>
                  <a:lnTo>
                    <a:pt x="1320" y="478"/>
                  </a:lnTo>
                  <a:lnTo>
                    <a:pt x="1324" y="477"/>
                  </a:lnTo>
                  <a:lnTo>
                    <a:pt x="1327" y="475"/>
                  </a:lnTo>
                  <a:lnTo>
                    <a:pt x="1330" y="474"/>
                  </a:lnTo>
                  <a:lnTo>
                    <a:pt x="1333" y="473"/>
                  </a:lnTo>
                  <a:lnTo>
                    <a:pt x="1337" y="472"/>
                  </a:lnTo>
                  <a:lnTo>
                    <a:pt x="1340" y="472"/>
                  </a:lnTo>
                  <a:lnTo>
                    <a:pt x="1343" y="471"/>
                  </a:lnTo>
                  <a:lnTo>
                    <a:pt x="1346" y="471"/>
                  </a:lnTo>
                  <a:lnTo>
                    <a:pt x="1350" y="471"/>
                  </a:lnTo>
                  <a:lnTo>
                    <a:pt x="1353" y="471"/>
                  </a:lnTo>
                  <a:lnTo>
                    <a:pt x="1356" y="472"/>
                  </a:lnTo>
                  <a:lnTo>
                    <a:pt x="1359" y="472"/>
                  </a:lnTo>
                  <a:lnTo>
                    <a:pt x="1363" y="473"/>
                  </a:lnTo>
                  <a:lnTo>
                    <a:pt x="1366" y="474"/>
                  </a:lnTo>
                  <a:lnTo>
                    <a:pt x="1369" y="475"/>
                  </a:lnTo>
                  <a:lnTo>
                    <a:pt x="1372" y="476"/>
                  </a:lnTo>
                  <a:lnTo>
                    <a:pt x="1376" y="477"/>
                  </a:lnTo>
                  <a:lnTo>
                    <a:pt x="1379" y="479"/>
                  </a:lnTo>
                  <a:lnTo>
                    <a:pt x="1382" y="480"/>
                  </a:lnTo>
                  <a:lnTo>
                    <a:pt x="1386" y="482"/>
                  </a:lnTo>
                  <a:lnTo>
                    <a:pt x="1389" y="484"/>
                  </a:lnTo>
                  <a:lnTo>
                    <a:pt x="1392" y="486"/>
                  </a:lnTo>
                  <a:lnTo>
                    <a:pt x="1395" y="488"/>
                  </a:lnTo>
                  <a:lnTo>
                    <a:pt x="1399" y="490"/>
                  </a:lnTo>
                  <a:lnTo>
                    <a:pt x="1402" y="492"/>
                  </a:lnTo>
                  <a:lnTo>
                    <a:pt x="1405" y="494"/>
                  </a:lnTo>
                  <a:lnTo>
                    <a:pt x="1408" y="496"/>
                  </a:lnTo>
                  <a:lnTo>
                    <a:pt x="1412" y="499"/>
                  </a:lnTo>
                  <a:lnTo>
                    <a:pt x="1415" y="501"/>
                  </a:lnTo>
                  <a:lnTo>
                    <a:pt x="1418" y="503"/>
                  </a:lnTo>
                  <a:lnTo>
                    <a:pt x="1421" y="506"/>
                  </a:lnTo>
                  <a:lnTo>
                    <a:pt x="1425" y="508"/>
                  </a:lnTo>
                  <a:lnTo>
                    <a:pt x="1428" y="510"/>
                  </a:lnTo>
                  <a:lnTo>
                    <a:pt x="1431" y="513"/>
                  </a:lnTo>
                  <a:lnTo>
                    <a:pt x="1434" y="515"/>
                  </a:lnTo>
                  <a:lnTo>
                    <a:pt x="1438" y="517"/>
                  </a:lnTo>
                  <a:lnTo>
                    <a:pt x="1441" y="519"/>
                  </a:lnTo>
                  <a:lnTo>
                    <a:pt x="1444" y="521"/>
                  </a:lnTo>
                  <a:lnTo>
                    <a:pt x="1447" y="523"/>
                  </a:lnTo>
                  <a:lnTo>
                    <a:pt x="1451" y="524"/>
                  </a:lnTo>
                  <a:lnTo>
                    <a:pt x="1454" y="526"/>
                  </a:lnTo>
                  <a:lnTo>
                    <a:pt x="1457" y="527"/>
                  </a:lnTo>
                  <a:lnTo>
                    <a:pt x="1461" y="528"/>
                  </a:lnTo>
                  <a:lnTo>
                    <a:pt x="1464" y="529"/>
                  </a:lnTo>
                  <a:lnTo>
                    <a:pt x="1467" y="530"/>
                  </a:lnTo>
                  <a:lnTo>
                    <a:pt x="1470" y="530"/>
                  </a:lnTo>
                  <a:lnTo>
                    <a:pt x="1474" y="530"/>
                  </a:lnTo>
                  <a:lnTo>
                    <a:pt x="1477" y="530"/>
                  </a:lnTo>
                  <a:lnTo>
                    <a:pt x="1480" y="530"/>
                  </a:lnTo>
                  <a:lnTo>
                    <a:pt x="1483" y="530"/>
                  </a:lnTo>
                  <a:lnTo>
                    <a:pt x="1487" y="529"/>
                  </a:lnTo>
                  <a:lnTo>
                    <a:pt x="1490" y="528"/>
                  </a:lnTo>
                  <a:lnTo>
                    <a:pt x="1493" y="527"/>
                  </a:lnTo>
                  <a:lnTo>
                    <a:pt x="1496" y="526"/>
                  </a:lnTo>
                  <a:lnTo>
                    <a:pt x="1500" y="525"/>
                  </a:lnTo>
                  <a:lnTo>
                    <a:pt x="1503" y="523"/>
                  </a:lnTo>
                  <a:lnTo>
                    <a:pt x="1506" y="522"/>
                  </a:lnTo>
                  <a:lnTo>
                    <a:pt x="1509" y="520"/>
                  </a:lnTo>
                  <a:lnTo>
                    <a:pt x="1513" y="518"/>
                  </a:lnTo>
                  <a:lnTo>
                    <a:pt x="1516" y="516"/>
                  </a:lnTo>
                  <a:lnTo>
                    <a:pt x="1519" y="513"/>
                  </a:lnTo>
                  <a:lnTo>
                    <a:pt x="1523" y="511"/>
                  </a:lnTo>
                  <a:lnTo>
                    <a:pt x="1526" y="508"/>
                  </a:lnTo>
                  <a:lnTo>
                    <a:pt x="1529" y="506"/>
                  </a:lnTo>
                  <a:lnTo>
                    <a:pt x="1532" y="503"/>
                  </a:lnTo>
                  <a:lnTo>
                    <a:pt x="1536" y="500"/>
                  </a:lnTo>
                  <a:lnTo>
                    <a:pt x="1539" y="497"/>
                  </a:lnTo>
                  <a:lnTo>
                    <a:pt x="1542" y="494"/>
                  </a:lnTo>
                  <a:lnTo>
                    <a:pt x="1545" y="490"/>
                  </a:lnTo>
                  <a:lnTo>
                    <a:pt x="1549" y="487"/>
                  </a:lnTo>
                  <a:lnTo>
                    <a:pt x="1552" y="484"/>
                  </a:lnTo>
                  <a:lnTo>
                    <a:pt x="1555" y="480"/>
                  </a:lnTo>
                  <a:lnTo>
                    <a:pt x="1558" y="476"/>
                  </a:lnTo>
                  <a:lnTo>
                    <a:pt x="1562" y="473"/>
                  </a:lnTo>
                  <a:lnTo>
                    <a:pt x="1565" y="469"/>
                  </a:lnTo>
                  <a:lnTo>
                    <a:pt x="1568" y="465"/>
                  </a:lnTo>
                  <a:lnTo>
                    <a:pt x="1571" y="462"/>
                  </a:lnTo>
                  <a:lnTo>
                    <a:pt x="1575" y="458"/>
                  </a:lnTo>
                  <a:lnTo>
                    <a:pt x="1578" y="454"/>
                  </a:lnTo>
                  <a:lnTo>
                    <a:pt x="1581" y="450"/>
                  </a:lnTo>
                  <a:lnTo>
                    <a:pt x="1584" y="447"/>
                  </a:lnTo>
                  <a:lnTo>
                    <a:pt x="1588" y="443"/>
                  </a:lnTo>
                  <a:lnTo>
                    <a:pt x="1591" y="439"/>
                  </a:lnTo>
                  <a:lnTo>
                    <a:pt x="1594" y="436"/>
                  </a:lnTo>
                  <a:lnTo>
                    <a:pt x="1598" y="432"/>
                  </a:lnTo>
                  <a:lnTo>
                    <a:pt x="1601" y="429"/>
                  </a:lnTo>
                  <a:lnTo>
                    <a:pt x="1604" y="425"/>
                  </a:lnTo>
                  <a:lnTo>
                    <a:pt x="1607" y="422"/>
                  </a:lnTo>
                  <a:lnTo>
                    <a:pt x="1611" y="419"/>
                  </a:lnTo>
                  <a:lnTo>
                    <a:pt x="1614" y="416"/>
                  </a:lnTo>
                  <a:lnTo>
                    <a:pt x="1617" y="413"/>
                  </a:lnTo>
                  <a:lnTo>
                    <a:pt x="1620" y="410"/>
                  </a:lnTo>
                  <a:lnTo>
                    <a:pt x="1624" y="407"/>
                  </a:lnTo>
                  <a:lnTo>
                    <a:pt x="1627" y="405"/>
                  </a:lnTo>
                  <a:lnTo>
                    <a:pt x="1630" y="403"/>
                  </a:lnTo>
                  <a:lnTo>
                    <a:pt x="1633" y="400"/>
                  </a:lnTo>
                  <a:lnTo>
                    <a:pt x="1637" y="399"/>
                  </a:lnTo>
                  <a:lnTo>
                    <a:pt x="1640" y="397"/>
                  </a:lnTo>
                  <a:lnTo>
                    <a:pt x="1643" y="395"/>
                  </a:lnTo>
                  <a:lnTo>
                    <a:pt x="1646" y="394"/>
                  </a:lnTo>
                  <a:lnTo>
                    <a:pt x="1650" y="393"/>
                  </a:lnTo>
                  <a:lnTo>
                    <a:pt x="1653" y="391"/>
                  </a:lnTo>
                  <a:lnTo>
                    <a:pt x="1656" y="391"/>
                  </a:lnTo>
                  <a:lnTo>
                    <a:pt x="1659" y="390"/>
                  </a:lnTo>
                  <a:lnTo>
                    <a:pt x="1663" y="389"/>
                  </a:lnTo>
                  <a:lnTo>
                    <a:pt x="1666" y="388"/>
                  </a:lnTo>
                  <a:lnTo>
                    <a:pt x="1669" y="388"/>
                  </a:lnTo>
                  <a:lnTo>
                    <a:pt x="1673" y="388"/>
                  </a:lnTo>
                  <a:lnTo>
                    <a:pt x="1676" y="388"/>
                  </a:lnTo>
                  <a:lnTo>
                    <a:pt x="1679" y="387"/>
                  </a:lnTo>
                  <a:lnTo>
                    <a:pt x="1682" y="387"/>
                  </a:lnTo>
                  <a:lnTo>
                    <a:pt x="1686" y="388"/>
                  </a:lnTo>
                  <a:lnTo>
                    <a:pt x="1689" y="388"/>
                  </a:lnTo>
                  <a:lnTo>
                    <a:pt x="1692" y="388"/>
                  </a:lnTo>
                  <a:lnTo>
                    <a:pt x="1695" y="388"/>
                  </a:lnTo>
                  <a:lnTo>
                    <a:pt x="1699" y="389"/>
                  </a:lnTo>
                  <a:lnTo>
                    <a:pt x="1702" y="389"/>
                  </a:lnTo>
                  <a:lnTo>
                    <a:pt x="1705" y="390"/>
                  </a:lnTo>
                  <a:lnTo>
                    <a:pt x="1708" y="391"/>
                  </a:lnTo>
                  <a:lnTo>
                    <a:pt x="1712" y="391"/>
                  </a:lnTo>
                  <a:lnTo>
                    <a:pt x="1715" y="392"/>
                  </a:lnTo>
                  <a:lnTo>
                    <a:pt x="1718" y="393"/>
                  </a:lnTo>
                  <a:lnTo>
                    <a:pt x="1721" y="394"/>
                  </a:lnTo>
                  <a:lnTo>
                    <a:pt x="1725" y="395"/>
                  </a:lnTo>
                  <a:lnTo>
                    <a:pt x="1728" y="395"/>
                  </a:lnTo>
                  <a:lnTo>
                    <a:pt x="1731" y="396"/>
                  </a:lnTo>
                  <a:lnTo>
                    <a:pt x="1734" y="397"/>
                  </a:lnTo>
                  <a:lnTo>
                    <a:pt x="1738" y="398"/>
                  </a:lnTo>
                  <a:lnTo>
                    <a:pt x="1741" y="399"/>
                  </a:lnTo>
                  <a:lnTo>
                    <a:pt x="1744" y="400"/>
                  </a:lnTo>
                  <a:lnTo>
                    <a:pt x="1748" y="401"/>
                  </a:lnTo>
                  <a:lnTo>
                    <a:pt x="1751" y="402"/>
                  </a:lnTo>
                  <a:lnTo>
                    <a:pt x="1754" y="402"/>
                  </a:lnTo>
                  <a:lnTo>
                    <a:pt x="1757" y="403"/>
                  </a:lnTo>
                  <a:lnTo>
                    <a:pt x="1761" y="404"/>
                  </a:lnTo>
                  <a:lnTo>
                    <a:pt x="1764" y="405"/>
                  </a:lnTo>
                  <a:lnTo>
                    <a:pt x="1767" y="405"/>
                  </a:lnTo>
                  <a:lnTo>
                    <a:pt x="1770" y="406"/>
                  </a:lnTo>
                  <a:lnTo>
                    <a:pt x="1774" y="407"/>
                  </a:lnTo>
                  <a:lnTo>
                    <a:pt x="1777" y="407"/>
                  </a:lnTo>
                  <a:lnTo>
                    <a:pt x="1780" y="407"/>
                  </a:lnTo>
                  <a:lnTo>
                    <a:pt x="1783" y="408"/>
                  </a:lnTo>
                  <a:lnTo>
                    <a:pt x="1787" y="408"/>
                  </a:lnTo>
                  <a:lnTo>
                    <a:pt x="1790" y="408"/>
                  </a:lnTo>
                  <a:lnTo>
                    <a:pt x="1793" y="408"/>
                  </a:lnTo>
                  <a:lnTo>
                    <a:pt x="1796" y="408"/>
                  </a:lnTo>
                  <a:lnTo>
                    <a:pt x="1800" y="408"/>
                  </a:lnTo>
                  <a:lnTo>
                    <a:pt x="1803" y="407"/>
                  </a:lnTo>
                  <a:lnTo>
                    <a:pt x="1806" y="407"/>
                  </a:lnTo>
                  <a:lnTo>
                    <a:pt x="1809" y="407"/>
                  </a:lnTo>
                  <a:lnTo>
                    <a:pt x="1813" y="406"/>
                  </a:lnTo>
                  <a:lnTo>
                    <a:pt x="1816" y="405"/>
                  </a:lnTo>
                  <a:lnTo>
                    <a:pt x="1819" y="405"/>
                  </a:lnTo>
                  <a:lnTo>
                    <a:pt x="1823" y="404"/>
                  </a:lnTo>
                  <a:lnTo>
                    <a:pt x="1826" y="403"/>
                  </a:lnTo>
                  <a:lnTo>
                    <a:pt x="1829" y="402"/>
                  </a:lnTo>
                  <a:lnTo>
                    <a:pt x="1832" y="401"/>
                  </a:lnTo>
                  <a:lnTo>
                    <a:pt x="1836" y="400"/>
                  </a:lnTo>
                  <a:lnTo>
                    <a:pt x="1839" y="398"/>
                  </a:lnTo>
                  <a:lnTo>
                    <a:pt x="1842" y="397"/>
                  </a:lnTo>
                  <a:lnTo>
                    <a:pt x="1845" y="396"/>
                  </a:lnTo>
                  <a:lnTo>
                    <a:pt x="1849" y="394"/>
                  </a:lnTo>
                  <a:lnTo>
                    <a:pt x="1852" y="393"/>
                  </a:lnTo>
                  <a:lnTo>
                    <a:pt x="1855" y="391"/>
                  </a:lnTo>
                  <a:lnTo>
                    <a:pt x="1858" y="389"/>
                  </a:lnTo>
                  <a:lnTo>
                    <a:pt x="1862" y="388"/>
                  </a:lnTo>
                  <a:lnTo>
                    <a:pt x="1865" y="386"/>
                  </a:lnTo>
                  <a:lnTo>
                    <a:pt x="1868" y="384"/>
                  </a:lnTo>
                  <a:lnTo>
                    <a:pt x="1871" y="382"/>
                  </a:lnTo>
                  <a:lnTo>
                    <a:pt x="1875" y="380"/>
                  </a:lnTo>
                  <a:lnTo>
                    <a:pt x="1878" y="378"/>
                  </a:lnTo>
                  <a:lnTo>
                    <a:pt x="1881" y="376"/>
                  </a:lnTo>
                  <a:lnTo>
                    <a:pt x="1885" y="374"/>
                  </a:lnTo>
                  <a:lnTo>
                    <a:pt x="1888" y="372"/>
                  </a:lnTo>
                  <a:lnTo>
                    <a:pt x="1891" y="370"/>
                  </a:lnTo>
                  <a:lnTo>
                    <a:pt x="1894" y="368"/>
                  </a:lnTo>
                  <a:lnTo>
                    <a:pt x="1898" y="366"/>
                  </a:lnTo>
                  <a:lnTo>
                    <a:pt x="1901" y="364"/>
                  </a:lnTo>
                  <a:lnTo>
                    <a:pt x="1904" y="362"/>
                  </a:lnTo>
                  <a:lnTo>
                    <a:pt x="1907" y="360"/>
                  </a:lnTo>
                  <a:lnTo>
                    <a:pt x="1911" y="358"/>
                  </a:lnTo>
                  <a:lnTo>
                    <a:pt x="1914" y="356"/>
                  </a:lnTo>
                  <a:lnTo>
                    <a:pt x="1917" y="354"/>
                  </a:lnTo>
                  <a:lnTo>
                    <a:pt x="1920" y="352"/>
                  </a:lnTo>
                  <a:lnTo>
                    <a:pt x="1924" y="350"/>
                  </a:lnTo>
                  <a:lnTo>
                    <a:pt x="1927" y="348"/>
                  </a:lnTo>
                  <a:lnTo>
                    <a:pt x="1930" y="346"/>
                  </a:lnTo>
                  <a:lnTo>
                    <a:pt x="1933" y="344"/>
                  </a:lnTo>
                  <a:lnTo>
                    <a:pt x="1937" y="342"/>
                  </a:lnTo>
                  <a:lnTo>
                    <a:pt x="1940" y="340"/>
                  </a:lnTo>
                  <a:lnTo>
                    <a:pt x="1943" y="338"/>
                  </a:lnTo>
                  <a:lnTo>
                    <a:pt x="1946" y="337"/>
                  </a:lnTo>
                  <a:lnTo>
                    <a:pt x="1950" y="335"/>
                  </a:lnTo>
                  <a:lnTo>
                    <a:pt x="1953" y="333"/>
                  </a:lnTo>
                  <a:lnTo>
                    <a:pt x="1956" y="332"/>
                  </a:lnTo>
                  <a:lnTo>
                    <a:pt x="1960" y="331"/>
                  </a:lnTo>
                  <a:lnTo>
                    <a:pt x="1963" y="329"/>
                  </a:lnTo>
                  <a:lnTo>
                    <a:pt x="1966" y="328"/>
                  </a:lnTo>
                  <a:lnTo>
                    <a:pt x="1969" y="327"/>
                  </a:lnTo>
                  <a:lnTo>
                    <a:pt x="1973" y="326"/>
                  </a:lnTo>
                  <a:lnTo>
                    <a:pt x="1976" y="325"/>
                  </a:lnTo>
                  <a:lnTo>
                    <a:pt x="1979" y="325"/>
                  </a:lnTo>
                  <a:lnTo>
                    <a:pt x="1982" y="324"/>
                  </a:lnTo>
                  <a:lnTo>
                    <a:pt x="1986" y="323"/>
                  </a:lnTo>
                  <a:lnTo>
                    <a:pt x="1989" y="323"/>
                  </a:lnTo>
                  <a:lnTo>
                    <a:pt x="1992" y="322"/>
                  </a:lnTo>
                  <a:lnTo>
                    <a:pt x="1995" y="322"/>
                  </a:lnTo>
                  <a:lnTo>
                    <a:pt x="1999" y="322"/>
                  </a:lnTo>
                  <a:lnTo>
                    <a:pt x="2002" y="321"/>
                  </a:lnTo>
                  <a:lnTo>
                    <a:pt x="2005" y="321"/>
                  </a:lnTo>
                  <a:lnTo>
                    <a:pt x="2008" y="321"/>
                  </a:lnTo>
                  <a:lnTo>
                    <a:pt x="2012" y="321"/>
                  </a:lnTo>
                  <a:lnTo>
                    <a:pt x="2015" y="321"/>
                  </a:lnTo>
                  <a:lnTo>
                    <a:pt x="2018" y="322"/>
                  </a:lnTo>
                  <a:lnTo>
                    <a:pt x="2021" y="322"/>
                  </a:lnTo>
                  <a:lnTo>
                    <a:pt x="2025" y="322"/>
                  </a:lnTo>
                  <a:lnTo>
                    <a:pt x="2028" y="323"/>
                  </a:lnTo>
                  <a:lnTo>
                    <a:pt x="2031" y="324"/>
                  </a:lnTo>
                  <a:lnTo>
                    <a:pt x="2035" y="324"/>
                  </a:lnTo>
                  <a:lnTo>
                    <a:pt x="2038" y="325"/>
                  </a:lnTo>
                  <a:lnTo>
                    <a:pt x="2041" y="326"/>
                  </a:lnTo>
                  <a:lnTo>
                    <a:pt x="2044" y="327"/>
                  </a:lnTo>
                  <a:lnTo>
                    <a:pt x="2048" y="328"/>
                  </a:lnTo>
                  <a:lnTo>
                    <a:pt x="2051" y="330"/>
                  </a:lnTo>
                  <a:lnTo>
                    <a:pt x="2054" y="331"/>
                  </a:lnTo>
                  <a:lnTo>
                    <a:pt x="2057" y="332"/>
                  </a:lnTo>
                  <a:lnTo>
                    <a:pt x="2061" y="334"/>
                  </a:lnTo>
                  <a:lnTo>
                    <a:pt x="2064" y="335"/>
                  </a:lnTo>
                  <a:lnTo>
                    <a:pt x="2067" y="337"/>
                  </a:lnTo>
                  <a:lnTo>
                    <a:pt x="2070" y="339"/>
                  </a:lnTo>
                  <a:lnTo>
                    <a:pt x="2074" y="340"/>
                  </a:lnTo>
                  <a:lnTo>
                    <a:pt x="2077" y="342"/>
                  </a:lnTo>
                  <a:lnTo>
                    <a:pt x="2080" y="344"/>
                  </a:lnTo>
                  <a:lnTo>
                    <a:pt x="2083" y="345"/>
                  </a:lnTo>
                  <a:lnTo>
                    <a:pt x="2087" y="347"/>
                  </a:lnTo>
                  <a:lnTo>
                    <a:pt x="2090" y="349"/>
                  </a:lnTo>
                  <a:lnTo>
                    <a:pt x="2093" y="351"/>
                  </a:lnTo>
                  <a:lnTo>
                    <a:pt x="2096" y="353"/>
                  </a:lnTo>
                  <a:lnTo>
                    <a:pt x="2100" y="354"/>
                  </a:lnTo>
                  <a:lnTo>
                    <a:pt x="2103" y="356"/>
                  </a:lnTo>
                  <a:lnTo>
                    <a:pt x="2106" y="358"/>
                  </a:lnTo>
                  <a:lnTo>
                    <a:pt x="2110" y="360"/>
                  </a:lnTo>
                  <a:lnTo>
                    <a:pt x="2113" y="362"/>
                  </a:lnTo>
                  <a:lnTo>
                    <a:pt x="2116" y="363"/>
                  </a:lnTo>
                  <a:lnTo>
                    <a:pt x="2119" y="365"/>
                  </a:lnTo>
                  <a:lnTo>
                    <a:pt x="2123" y="367"/>
                  </a:lnTo>
                  <a:lnTo>
                    <a:pt x="2126" y="369"/>
                  </a:lnTo>
                  <a:lnTo>
                    <a:pt x="2129" y="370"/>
                  </a:lnTo>
                  <a:lnTo>
                    <a:pt x="2132" y="372"/>
                  </a:lnTo>
                  <a:lnTo>
                    <a:pt x="2136" y="373"/>
                  </a:lnTo>
                  <a:lnTo>
                    <a:pt x="2139" y="375"/>
                  </a:lnTo>
                  <a:lnTo>
                    <a:pt x="2142" y="377"/>
                  </a:lnTo>
                  <a:lnTo>
                    <a:pt x="2145" y="378"/>
                  </a:lnTo>
                  <a:lnTo>
                    <a:pt x="2149" y="379"/>
                  </a:lnTo>
                  <a:lnTo>
                    <a:pt x="2152" y="381"/>
                  </a:lnTo>
                  <a:lnTo>
                    <a:pt x="2155" y="382"/>
                  </a:lnTo>
                  <a:lnTo>
                    <a:pt x="2158" y="383"/>
                  </a:lnTo>
                  <a:lnTo>
                    <a:pt x="2162" y="385"/>
                  </a:lnTo>
                  <a:lnTo>
                    <a:pt x="2165" y="386"/>
                  </a:lnTo>
                  <a:lnTo>
                    <a:pt x="2168" y="387"/>
                  </a:lnTo>
                  <a:lnTo>
                    <a:pt x="2171" y="388"/>
                  </a:lnTo>
                  <a:lnTo>
                    <a:pt x="2175" y="389"/>
                  </a:lnTo>
                  <a:lnTo>
                    <a:pt x="2178" y="390"/>
                  </a:lnTo>
                  <a:lnTo>
                    <a:pt x="2181" y="390"/>
                  </a:lnTo>
                  <a:lnTo>
                    <a:pt x="2185" y="391"/>
                  </a:lnTo>
                  <a:lnTo>
                    <a:pt x="2188" y="392"/>
                  </a:lnTo>
                  <a:lnTo>
                    <a:pt x="2191" y="392"/>
                  </a:lnTo>
                  <a:lnTo>
                    <a:pt x="2194" y="393"/>
                  </a:lnTo>
                  <a:lnTo>
                    <a:pt x="2198" y="393"/>
                  </a:lnTo>
                  <a:lnTo>
                    <a:pt x="2201" y="394"/>
                  </a:lnTo>
                  <a:lnTo>
                    <a:pt x="2204" y="394"/>
                  </a:lnTo>
                  <a:lnTo>
                    <a:pt x="2207" y="394"/>
                  </a:lnTo>
                  <a:lnTo>
                    <a:pt x="2211" y="394"/>
                  </a:lnTo>
                  <a:lnTo>
                    <a:pt x="2214" y="394"/>
                  </a:lnTo>
                  <a:lnTo>
                    <a:pt x="2217" y="394"/>
                  </a:lnTo>
                  <a:lnTo>
                    <a:pt x="2220" y="394"/>
                  </a:lnTo>
                  <a:lnTo>
                    <a:pt x="2224" y="394"/>
                  </a:lnTo>
                  <a:lnTo>
                    <a:pt x="2227" y="394"/>
                  </a:lnTo>
                  <a:lnTo>
                    <a:pt x="2230" y="393"/>
                  </a:lnTo>
                  <a:lnTo>
                    <a:pt x="2233" y="393"/>
                  </a:lnTo>
                  <a:lnTo>
                    <a:pt x="2237" y="393"/>
                  </a:lnTo>
                  <a:lnTo>
                    <a:pt x="2240" y="392"/>
                  </a:lnTo>
                  <a:lnTo>
                    <a:pt x="2243" y="392"/>
                  </a:lnTo>
                  <a:lnTo>
                    <a:pt x="2247" y="391"/>
                  </a:lnTo>
                  <a:lnTo>
                    <a:pt x="2250" y="391"/>
                  </a:lnTo>
                  <a:lnTo>
                    <a:pt x="2253" y="390"/>
                  </a:lnTo>
                  <a:lnTo>
                    <a:pt x="2256" y="390"/>
                  </a:lnTo>
                  <a:lnTo>
                    <a:pt x="2260" y="389"/>
                  </a:lnTo>
                  <a:lnTo>
                    <a:pt x="2263" y="389"/>
                  </a:lnTo>
                  <a:lnTo>
                    <a:pt x="2266" y="388"/>
                  </a:lnTo>
                  <a:lnTo>
                    <a:pt x="2269" y="387"/>
                  </a:lnTo>
                  <a:lnTo>
                    <a:pt x="2273" y="387"/>
                  </a:lnTo>
                  <a:lnTo>
                    <a:pt x="2276" y="386"/>
                  </a:lnTo>
                  <a:lnTo>
                    <a:pt x="2279" y="386"/>
                  </a:lnTo>
                  <a:lnTo>
                    <a:pt x="2282" y="385"/>
                  </a:lnTo>
                  <a:lnTo>
                    <a:pt x="2286" y="384"/>
                  </a:lnTo>
                  <a:lnTo>
                    <a:pt x="2289" y="384"/>
                  </a:lnTo>
                  <a:lnTo>
                    <a:pt x="2292" y="383"/>
                  </a:lnTo>
                  <a:lnTo>
                    <a:pt x="2295" y="382"/>
                  </a:lnTo>
                  <a:lnTo>
                    <a:pt x="2299" y="382"/>
                  </a:lnTo>
                  <a:lnTo>
                    <a:pt x="2302" y="381"/>
                  </a:lnTo>
                  <a:lnTo>
                    <a:pt x="2305" y="381"/>
                  </a:lnTo>
                  <a:lnTo>
                    <a:pt x="2308" y="380"/>
                  </a:lnTo>
                  <a:lnTo>
                    <a:pt x="2312" y="380"/>
                  </a:lnTo>
                  <a:lnTo>
                    <a:pt x="2315" y="379"/>
                  </a:lnTo>
                  <a:lnTo>
                    <a:pt x="2318" y="379"/>
                  </a:lnTo>
                  <a:lnTo>
                    <a:pt x="2322" y="378"/>
                  </a:lnTo>
                  <a:lnTo>
                    <a:pt x="2325" y="378"/>
                  </a:lnTo>
                  <a:lnTo>
                    <a:pt x="2328" y="378"/>
                  </a:lnTo>
                  <a:lnTo>
                    <a:pt x="2331" y="377"/>
                  </a:lnTo>
                  <a:lnTo>
                    <a:pt x="2335" y="377"/>
                  </a:lnTo>
                  <a:lnTo>
                    <a:pt x="2338" y="377"/>
                  </a:lnTo>
                  <a:lnTo>
                    <a:pt x="2341" y="377"/>
                  </a:lnTo>
                  <a:lnTo>
                    <a:pt x="2344" y="377"/>
                  </a:lnTo>
                  <a:lnTo>
                    <a:pt x="2348" y="377"/>
                  </a:lnTo>
                  <a:lnTo>
                    <a:pt x="2351" y="377"/>
                  </a:lnTo>
                  <a:lnTo>
                    <a:pt x="2354" y="377"/>
                  </a:lnTo>
                  <a:lnTo>
                    <a:pt x="2357" y="377"/>
                  </a:lnTo>
                  <a:lnTo>
                    <a:pt x="2361" y="377"/>
                  </a:lnTo>
                  <a:lnTo>
                    <a:pt x="2364" y="378"/>
                  </a:lnTo>
                  <a:lnTo>
                    <a:pt x="2367" y="378"/>
                  </a:lnTo>
                  <a:lnTo>
                    <a:pt x="2370" y="378"/>
                  </a:lnTo>
                  <a:lnTo>
                    <a:pt x="2374" y="379"/>
                  </a:lnTo>
                  <a:lnTo>
                    <a:pt x="2377" y="379"/>
                  </a:lnTo>
                  <a:lnTo>
                    <a:pt x="2380" y="380"/>
                  </a:lnTo>
                  <a:lnTo>
                    <a:pt x="2383" y="380"/>
                  </a:lnTo>
                  <a:lnTo>
                    <a:pt x="2387" y="381"/>
                  </a:lnTo>
                  <a:lnTo>
                    <a:pt x="2390" y="381"/>
                  </a:lnTo>
                  <a:lnTo>
                    <a:pt x="2393" y="382"/>
                  </a:lnTo>
                  <a:lnTo>
                    <a:pt x="2397" y="383"/>
                  </a:lnTo>
                  <a:lnTo>
                    <a:pt x="2400" y="383"/>
                  </a:lnTo>
                  <a:lnTo>
                    <a:pt x="2403" y="384"/>
                  </a:lnTo>
                  <a:lnTo>
                    <a:pt x="2406" y="385"/>
                  </a:lnTo>
                  <a:lnTo>
                    <a:pt x="2410" y="385"/>
                  </a:lnTo>
                  <a:lnTo>
                    <a:pt x="2413" y="386"/>
                  </a:lnTo>
                  <a:lnTo>
                    <a:pt x="2416" y="387"/>
                  </a:lnTo>
                  <a:lnTo>
                    <a:pt x="2419" y="388"/>
                  </a:lnTo>
                  <a:lnTo>
                    <a:pt x="2423" y="388"/>
                  </a:lnTo>
                  <a:lnTo>
                    <a:pt x="2426" y="389"/>
                  </a:lnTo>
                  <a:lnTo>
                    <a:pt x="2429" y="390"/>
                  </a:lnTo>
                  <a:lnTo>
                    <a:pt x="2432" y="390"/>
                  </a:lnTo>
                  <a:lnTo>
                    <a:pt x="2436" y="391"/>
                  </a:lnTo>
                  <a:lnTo>
                    <a:pt x="2439" y="392"/>
                  </a:lnTo>
                  <a:lnTo>
                    <a:pt x="2442" y="392"/>
                  </a:lnTo>
                  <a:lnTo>
                    <a:pt x="2445" y="393"/>
                  </a:lnTo>
                  <a:lnTo>
                    <a:pt x="2449" y="393"/>
                  </a:lnTo>
                  <a:lnTo>
                    <a:pt x="2452" y="394"/>
                  </a:lnTo>
                  <a:lnTo>
                    <a:pt x="2455" y="394"/>
                  </a:lnTo>
                  <a:lnTo>
                    <a:pt x="2458" y="394"/>
                  </a:lnTo>
                  <a:lnTo>
                    <a:pt x="2462" y="395"/>
                  </a:lnTo>
                  <a:lnTo>
                    <a:pt x="2465" y="395"/>
                  </a:lnTo>
                  <a:lnTo>
                    <a:pt x="2468" y="395"/>
                  </a:lnTo>
                  <a:lnTo>
                    <a:pt x="2472" y="395"/>
                  </a:lnTo>
                  <a:lnTo>
                    <a:pt x="2475" y="395"/>
                  </a:lnTo>
                  <a:lnTo>
                    <a:pt x="2478" y="395"/>
                  </a:lnTo>
                  <a:lnTo>
                    <a:pt x="2481" y="395"/>
                  </a:lnTo>
                  <a:lnTo>
                    <a:pt x="2485" y="395"/>
                  </a:lnTo>
                  <a:lnTo>
                    <a:pt x="2488" y="394"/>
                  </a:lnTo>
                  <a:lnTo>
                    <a:pt x="2491" y="394"/>
                  </a:lnTo>
                  <a:lnTo>
                    <a:pt x="2494" y="394"/>
                  </a:lnTo>
                  <a:lnTo>
                    <a:pt x="2498" y="393"/>
                  </a:lnTo>
                  <a:lnTo>
                    <a:pt x="2501" y="393"/>
                  </a:lnTo>
                  <a:lnTo>
                    <a:pt x="2504" y="392"/>
                  </a:lnTo>
                  <a:lnTo>
                    <a:pt x="2507" y="391"/>
                  </a:lnTo>
                  <a:lnTo>
                    <a:pt x="2511" y="390"/>
                  </a:lnTo>
                  <a:lnTo>
                    <a:pt x="2514" y="390"/>
                  </a:lnTo>
                  <a:lnTo>
                    <a:pt x="2517" y="389"/>
                  </a:lnTo>
                  <a:lnTo>
                    <a:pt x="2520" y="387"/>
                  </a:lnTo>
                  <a:lnTo>
                    <a:pt x="2524" y="386"/>
                  </a:lnTo>
                  <a:lnTo>
                    <a:pt x="2527" y="385"/>
                  </a:lnTo>
                  <a:lnTo>
                    <a:pt x="2530" y="384"/>
                  </a:lnTo>
                  <a:lnTo>
                    <a:pt x="2533" y="382"/>
                  </a:lnTo>
                  <a:lnTo>
                    <a:pt x="2537" y="381"/>
                  </a:lnTo>
                  <a:lnTo>
                    <a:pt x="2540" y="379"/>
                  </a:lnTo>
                  <a:lnTo>
                    <a:pt x="2543" y="377"/>
                  </a:lnTo>
                  <a:lnTo>
                    <a:pt x="2547" y="375"/>
                  </a:lnTo>
                  <a:lnTo>
                    <a:pt x="2550" y="374"/>
                  </a:lnTo>
                  <a:lnTo>
                    <a:pt x="2553" y="372"/>
                  </a:lnTo>
                  <a:lnTo>
                    <a:pt x="2556" y="370"/>
                  </a:lnTo>
                  <a:lnTo>
                    <a:pt x="2560" y="368"/>
                  </a:lnTo>
                  <a:lnTo>
                    <a:pt x="2563" y="366"/>
                  </a:lnTo>
                  <a:lnTo>
                    <a:pt x="2566" y="363"/>
                  </a:lnTo>
                  <a:lnTo>
                    <a:pt x="2569" y="361"/>
                  </a:lnTo>
                  <a:lnTo>
                    <a:pt x="2573" y="359"/>
                  </a:lnTo>
                  <a:lnTo>
                    <a:pt x="2576" y="357"/>
                  </a:lnTo>
                  <a:lnTo>
                    <a:pt x="2579" y="354"/>
                  </a:lnTo>
                  <a:lnTo>
                    <a:pt x="2582" y="352"/>
                  </a:lnTo>
                  <a:lnTo>
                    <a:pt x="2586" y="350"/>
                  </a:lnTo>
                  <a:lnTo>
                    <a:pt x="2589" y="347"/>
                  </a:lnTo>
                  <a:lnTo>
                    <a:pt x="2592" y="345"/>
                  </a:lnTo>
                  <a:lnTo>
                    <a:pt x="2595" y="342"/>
                  </a:lnTo>
                  <a:lnTo>
                    <a:pt x="2599" y="340"/>
                  </a:lnTo>
                  <a:lnTo>
                    <a:pt x="2602" y="337"/>
                  </a:lnTo>
                  <a:lnTo>
                    <a:pt x="2605" y="335"/>
                  </a:lnTo>
                  <a:lnTo>
                    <a:pt x="2609" y="333"/>
                  </a:lnTo>
                  <a:lnTo>
                    <a:pt x="2612" y="330"/>
                  </a:lnTo>
                  <a:lnTo>
                    <a:pt x="2615" y="328"/>
                  </a:lnTo>
                  <a:lnTo>
                    <a:pt x="2618" y="325"/>
                  </a:lnTo>
                  <a:lnTo>
                    <a:pt x="2622" y="323"/>
                  </a:lnTo>
                  <a:lnTo>
                    <a:pt x="2625" y="321"/>
                  </a:lnTo>
                  <a:lnTo>
                    <a:pt x="2628" y="318"/>
                  </a:lnTo>
                  <a:lnTo>
                    <a:pt x="2631" y="316"/>
                  </a:lnTo>
                  <a:lnTo>
                    <a:pt x="2635" y="314"/>
                  </a:lnTo>
                  <a:lnTo>
                    <a:pt x="2638" y="312"/>
                  </a:lnTo>
                  <a:lnTo>
                    <a:pt x="2641" y="310"/>
                  </a:lnTo>
                  <a:lnTo>
                    <a:pt x="2644" y="308"/>
                  </a:lnTo>
                  <a:lnTo>
                    <a:pt x="2648" y="306"/>
                  </a:lnTo>
                  <a:lnTo>
                    <a:pt x="2651" y="304"/>
                  </a:lnTo>
                  <a:lnTo>
                    <a:pt x="2654" y="302"/>
                  </a:lnTo>
                  <a:lnTo>
                    <a:pt x="2657" y="300"/>
                  </a:lnTo>
                  <a:lnTo>
                    <a:pt x="2661" y="298"/>
                  </a:lnTo>
                  <a:lnTo>
                    <a:pt x="2664" y="297"/>
                  </a:lnTo>
                  <a:lnTo>
                    <a:pt x="2667" y="295"/>
                  </a:lnTo>
                  <a:lnTo>
                    <a:pt x="2670" y="294"/>
                  </a:lnTo>
                  <a:lnTo>
                    <a:pt x="2674" y="292"/>
                  </a:lnTo>
                  <a:lnTo>
                    <a:pt x="2677" y="291"/>
                  </a:lnTo>
                  <a:lnTo>
                    <a:pt x="2680" y="290"/>
                  </a:lnTo>
                  <a:lnTo>
                    <a:pt x="2684" y="289"/>
                  </a:lnTo>
                  <a:lnTo>
                    <a:pt x="2687" y="288"/>
                  </a:lnTo>
                  <a:lnTo>
                    <a:pt x="2690" y="287"/>
                  </a:lnTo>
                  <a:lnTo>
                    <a:pt x="2693" y="287"/>
                  </a:lnTo>
                  <a:lnTo>
                    <a:pt x="2697" y="286"/>
                  </a:lnTo>
                  <a:lnTo>
                    <a:pt x="2700" y="286"/>
                  </a:lnTo>
                  <a:lnTo>
                    <a:pt x="2703" y="286"/>
                  </a:lnTo>
                  <a:lnTo>
                    <a:pt x="2706" y="286"/>
                  </a:lnTo>
                  <a:lnTo>
                    <a:pt x="2710" y="286"/>
                  </a:lnTo>
                  <a:lnTo>
                    <a:pt x="2713" y="286"/>
                  </a:lnTo>
                  <a:lnTo>
                    <a:pt x="2716" y="286"/>
                  </a:lnTo>
                  <a:lnTo>
                    <a:pt x="2719" y="286"/>
                  </a:lnTo>
                  <a:lnTo>
                    <a:pt x="2723" y="286"/>
                  </a:lnTo>
                  <a:lnTo>
                    <a:pt x="2726" y="287"/>
                  </a:lnTo>
                  <a:lnTo>
                    <a:pt x="2729" y="287"/>
                  </a:lnTo>
                  <a:lnTo>
                    <a:pt x="2732" y="288"/>
                  </a:lnTo>
                  <a:lnTo>
                    <a:pt x="2736" y="289"/>
                  </a:lnTo>
                  <a:lnTo>
                    <a:pt x="2739" y="289"/>
                  </a:lnTo>
                  <a:lnTo>
                    <a:pt x="2742" y="290"/>
                  </a:lnTo>
                  <a:lnTo>
                    <a:pt x="2745" y="291"/>
                  </a:lnTo>
                  <a:lnTo>
                    <a:pt x="2749" y="292"/>
                  </a:lnTo>
                  <a:lnTo>
                    <a:pt x="2752" y="293"/>
                  </a:lnTo>
                  <a:lnTo>
                    <a:pt x="2755" y="294"/>
                  </a:lnTo>
                  <a:lnTo>
                    <a:pt x="2759" y="295"/>
                  </a:lnTo>
                  <a:lnTo>
                    <a:pt x="2762" y="296"/>
                  </a:lnTo>
                  <a:lnTo>
                    <a:pt x="2765" y="298"/>
                  </a:lnTo>
                  <a:lnTo>
                    <a:pt x="2768" y="299"/>
                  </a:lnTo>
                  <a:lnTo>
                    <a:pt x="2772" y="300"/>
                  </a:lnTo>
                  <a:lnTo>
                    <a:pt x="2775" y="301"/>
                  </a:lnTo>
                  <a:lnTo>
                    <a:pt x="2778" y="303"/>
                  </a:lnTo>
                  <a:lnTo>
                    <a:pt x="2781" y="304"/>
                  </a:lnTo>
                  <a:lnTo>
                    <a:pt x="2785" y="305"/>
                  </a:lnTo>
                  <a:lnTo>
                    <a:pt x="2788" y="307"/>
                  </a:lnTo>
                  <a:lnTo>
                    <a:pt x="2791" y="308"/>
                  </a:lnTo>
                  <a:lnTo>
                    <a:pt x="2794" y="309"/>
                  </a:lnTo>
                  <a:lnTo>
                    <a:pt x="2798" y="311"/>
                  </a:lnTo>
                  <a:lnTo>
                    <a:pt x="2801" y="312"/>
                  </a:lnTo>
                  <a:lnTo>
                    <a:pt x="2804" y="313"/>
                  </a:lnTo>
                  <a:lnTo>
                    <a:pt x="2807" y="315"/>
                  </a:lnTo>
                  <a:lnTo>
                    <a:pt x="2811" y="316"/>
                  </a:lnTo>
                  <a:lnTo>
                    <a:pt x="2814" y="317"/>
                  </a:lnTo>
                  <a:lnTo>
                    <a:pt x="2817" y="318"/>
                  </a:lnTo>
                  <a:lnTo>
                    <a:pt x="2820" y="320"/>
                  </a:lnTo>
                  <a:lnTo>
                    <a:pt x="2824" y="321"/>
                  </a:lnTo>
                  <a:lnTo>
                    <a:pt x="2827" y="322"/>
                  </a:lnTo>
                  <a:lnTo>
                    <a:pt x="2830" y="323"/>
                  </a:lnTo>
                  <a:lnTo>
                    <a:pt x="2834" y="324"/>
                  </a:lnTo>
                  <a:lnTo>
                    <a:pt x="2837" y="325"/>
                  </a:lnTo>
                  <a:lnTo>
                    <a:pt x="2840" y="326"/>
                  </a:lnTo>
                  <a:lnTo>
                    <a:pt x="2843" y="326"/>
                  </a:lnTo>
                  <a:lnTo>
                    <a:pt x="2847" y="327"/>
                  </a:lnTo>
                  <a:lnTo>
                    <a:pt x="2850" y="328"/>
                  </a:lnTo>
                  <a:lnTo>
                    <a:pt x="2853" y="328"/>
                  </a:lnTo>
                  <a:lnTo>
                    <a:pt x="2856" y="328"/>
                  </a:lnTo>
                  <a:lnTo>
                    <a:pt x="2860" y="329"/>
                  </a:lnTo>
                  <a:lnTo>
                    <a:pt x="2863" y="329"/>
                  </a:lnTo>
                  <a:lnTo>
                    <a:pt x="2866" y="329"/>
                  </a:lnTo>
                  <a:lnTo>
                    <a:pt x="2869" y="329"/>
                  </a:lnTo>
                  <a:lnTo>
                    <a:pt x="2873" y="329"/>
                  </a:lnTo>
                  <a:lnTo>
                    <a:pt x="2876" y="329"/>
                  </a:lnTo>
                  <a:lnTo>
                    <a:pt x="2879" y="329"/>
                  </a:lnTo>
                  <a:lnTo>
                    <a:pt x="2882" y="328"/>
                  </a:lnTo>
                  <a:lnTo>
                    <a:pt x="2886" y="328"/>
                  </a:lnTo>
                  <a:lnTo>
                    <a:pt x="2889" y="327"/>
                  </a:lnTo>
                  <a:lnTo>
                    <a:pt x="2892" y="327"/>
                  </a:lnTo>
                  <a:lnTo>
                    <a:pt x="2895" y="326"/>
                  </a:lnTo>
                  <a:lnTo>
                    <a:pt x="2899" y="325"/>
                  </a:lnTo>
                  <a:lnTo>
                    <a:pt x="2902" y="324"/>
                  </a:lnTo>
                  <a:lnTo>
                    <a:pt x="2905" y="323"/>
                  </a:lnTo>
                  <a:lnTo>
                    <a:pt x="2909" y="322"/>
                  </a:lnTo>
                  <a:lnTo>
                    <a:pt x="2912" y="321"/>
                  </a:lnTo>
                  <a:lnTo>
                    <a:pt x="2915" y="319"/>
                  </a:lnTo>
                  <a:lnTo>
                    <a:pt x="2918" y="318"/>
                  </a:lnTo>
                  <a:lnTo>
                    <a:pt x="2922" y="317"/>
                  </a:lnTo>
                  <a:lnTo>
                    <a:pt x="2925" y="315"/>
                  </a:lnTo>
                  <a:lnTo>
                    <a:pt x="2928" y="313"/>
                  </a:lnTo>
                  <a:lnTo>
                    <a:pt x="2931" y="312"/>
                  </a:lnTo>
                  <a:lnTo>
                    <a:pt x="2935" y="310"/>
                  </a:lnTo>
                  <a:lnTo>
                    <a:pt x="2938" y="308"/>
                  </a:lnTo>
                  <a:lnTo>
                    <a:pt x="2941" y="306"/>
                  </a:lnTo>
                  <a:lnTo>
                    <a:pt x="2944" y="303"/>
                  </a:lnTo>
                  <a:lnTo>
                    <a:pt x="2948" y="301"/>
                  </a:lnTo>
                  <a:lnTo>
                    <a:pt x="2951" y="299"/>
                  </a:lnTo>
                  <a:lnTo>
                    <a:pt x="2954" y="297"/>
                  </a:lnTo>
                  <a:lnTo>
                    <a:pt x="2957" y="294"/>
                  </a:lnTo>
                  <a:lnTo>
                    <a:pt x="2961" y="292"/>
                  </a:lnTo>
                  <a:lnTo>
                    <a:pt x="2964" y="289"/>
                  </a:lnTo>
                  <a:lnTo>
                    <a:pt x="2967" y="286"/>
                  </a:lnTo>
                  <a:lnTo>
                    <a:pt x="2971" y="284"/>
                  </a:lnTo>
                  <a:lnTo>
                    <a:pt x="2974" y="281"/>
                  </a:lnTo>
                  <a:lnTo>
                    <a:pt x="2977" y="278"/>
                  </a:lnTo>
                  <a:lnTo>
                    <a:pt x="2980" y="276"/>
                  </a:lnTo>
                  <a:lnTo>
                    <a:pt x="2984" y="273"/>
                  </a:lnTo>
                  <a:lnTo>
                    <a:pt x="2987" y="270"/>
                  </a:lnTo>
                  <a:lnTo>
                    <a:pt x="2990" y="267"/>
                  </a:lnTo>
                  <a:lnTo>
                    <a:pt x="2993" y="265"/>
                  </a:lnTo>
                  <a:lnTo>
                    <a:pt x="2997" y="262"/>
                  </a:lnTo>
                  <a:lnTo>
                    <a:pt x="3000" y="259"/>
                  </a:lnTo>
                  <a:lnTo>
                    <a:pt x="3003" y="256"/>
                  </a:lnTo>
                  <a:lnTo>
                    <a:pt x="3006" y="254"/>
                  </a:lnTo>
                  <a:lnTo>
                    <a:pt x="3010" y="251"/>
                  </a:lnTo>
                  <a:lnTo>
                    <a:pt x="3013" y="248"/>
                  </a:lnTo>
                  <a:lnTo>
                    <a:pt x="3016" y="246"/>
                  </a:lnTo>
                  <a:lnTo>
                    <a:pt x="3019" y="243"/>
                  </a:lnTo>
                  <a:lnTo>
                    <a:pt x="3023" y="240"/>
                  </a:lnTo>
                  <a:lnTo>
                    <a:pt x="3026" y="238"/>
                  </a:lnTo>
                  <a:lnTo>
                    <a:pt x="3029" y="235"/>
                  </a:lnTo>
                  <a:lnTo>
                    <a:pt x="3032" y="233"/>
                  </a:lnTo>
                  <a:lnTo>
                    <a:pt x="3036" y="231"/>
                  </a:lnTo>
                  <a:lnTo>
                    <a:pt x="3039" y="228"/>
                  </a:lnTo>
                  <a:lnTo>
                    <a:pt x="3042" y="226"/>
                  </a:lnTo>
                  <a:lnTo>
                    <a:pt x="3046" y="224"/>
                  </a:lnTo>
                  <a:lnTo>
                    <a:pt x="3049" y="222"/>
                  </a:lnTo>
                  <a:lnTo>
                    <a:pt x="3052" y="220"/>
                  </a:lnTo>
                  <a:lnTo>
                    <a:pt x="3055" y="218"/>
                  </a:lnTo>
                  <a:lnTo>
                    <a:pt x="3059" y="216"/>
                  </a:lnTo>
                  <a:lnTo>
                    <a:pt x="3062" y="214"/>
                  </a:lnTo>
                  <a:lnTo>
                    <a:pt x="3065" y="212"/>
                  </a:lnTo>
                  <a:lnTo>
                    <a:pt x="3068" y="211"/>
                  </a:lnTo>
                  <a:lnTo>
                    <a:pt x="3072" y="209"/>
                  </a:lnTo>
                  <a:lnTo>
                    <a:pt x="3075" y="208"/>
                  </a:lnTo>
                  <a:lnTo>
                    <a:pt x="3078" y="206"/>
                  </a:lnTo>
                  <a:lnTo>
                    <a:pt x="3081" y="205"/>
                  </a:lnTo>
                  <a:lnTo>
                    <a:pt x="3085" y="204"/>
                  </a:lnTo>
                  <a:lnTo>
                    <a:pt x="3088" y="203"/>
                  </a:lnTo>
                  <a:lnTo>
                    <a:pt x="3091" y="202"/>
                  </a:lnTo>
                  <a:lnTo>
                    <a:pt x="3094" y="201"/>
                  </a:lnTo>
                  <a:lnTo>
                    <a:pt x="3098" y="200"/>
                  </a:lnTo>
                  <a:lnTo>
                    <a:pt x="3101" y="200"/>
                  </a:lnTo>
                  <a:lnTo>
                    <a:pt x="3104" y="199"/>
                  </a:lnTo>
                  <a:lnTo>
                    <a:pt x="3107" y="199"/>
                  </a:lnTo>
                  <a:lnTo>
                    <a:pt x="3111" y="199"/>
                  </a:lnTo>
                  <a:lnTo>
                    <a:pt x="3114" y="199"/>
                  </a:lnTo>
                  <a:lnTo>
                    <a:pt x="3117" y="199"/>
                  </a:lnTo>
                  <a:lnTo>
                    <a:pt x="3121" y="199"/>
                  </a:lnTo>
                  <a:lnTo>
                    <a:pt x="3124" y="199"/>
                  </a:lnTo>
                  <a:lnTo>
                    <a:pt x="3127" y="199"/>
                  </a:lnTo>
                  <a:lnTo>
                    <a:pt x="3130" y="200"/>
                  </a:lnTo>
                  <a:lnTo>
                    <a:pt x="3134" y="200"/>
                  </a:lnTo>
                  <a:lnTo>
                    <a:pt x="3137" y="200"/>
                  </a:lnTo>
                  <a:lnTo>
                    <a:pt x="3140" y="201"/>
                  </a:lnTo>
                  <a:lnTo>
                    <a:pt x="3143" y="202"/>
                  </a:lnTo>
                  <a:lnTo>
                    <a:pt x="3147" y="202"/>
                  </a:lnTo>
                  <a:lnTo>
                    <a:pt x="3150" y="203"/>
                  </a:lnTo>
                  <a:lnTo>
                    <a:pt x="3153" y="203"/>
                  </a:lnTo>
                  <a:lnTo>
                    <a:pt x="3156" y="204"/>
                  </a:lnTo>
                  <a:lnTo>
                    <a:pt x="3160" y="205"/>
                  </a:lnTo>
                  <a:lnTo>
                    <a:pt x="3163" y="206"/>
                  </a:lnTo>
                  <a:lnTo>
                    <a:pt x="3166" y="207"/>
                  </a:lnTo>
                  <a:lnTo>
                    <a:pt x="3169" y="207"/>
                  </a:lnTo>
                  <a:lnTo>
                    <a:pt x="3173" y="208"/>
                  </a:lnTo>
                  <a:lnTo>
                    <a:pt x="3176" y="209"/>
                  </a:lnTo>
                  <a:lnTo>
                    <a:pt x="3179" y="210"/>
                  </a:lnTo>
                  <a:lnTo>
                    <a:pt x="3182" y="211"/>
                  </a:lnTo>
                  <a:lnTo>
                    <a:pt x="3186" y="212"/>
                  </a:lnTo>
                  <a:lnTo>
                    <a:pt x="3189" y="212"/>
                  </a:lnTo>
                  <a:lnTo>
                    <a:pt x="3192" y="213"/>
                  </a:lnTo>
                  <a:lnTo>
                    <a:pt x="3196" y="214"/>
                  </a:lnTo>
                  <a:lnTo>
                    <a:pt x="3199" y="215"/>
                  </a:lnTo>
                  <a:lnTo>
                    <a:pt x="3202" y="216"/>
                  </a:lnTo>
                  <a:lnTo>
                    <a:pt x="3205" y="216"/>
                  </a:lnTo>
                  <a:lnTo>
                    <a:pt x="3209" y="217"/>
                  </a:lnTo>
                  <a:lnTo>
                    <a:pt x="3212" y="218"/>
                  </a:lnTo>
                  <a:lnTo>
                    <a:pt x="3215" y="219"/>
                  </a:lnTo>
                  <a:lnTo>
                    <a:pt x="3218" y="219"/>
                  </a:lnTo>
                  <a:lnTo>
                    <a:pt x="3222" y="220"/>
                  </a:lnTo>
                  <a:lnTo>
                    <a:pt x="3225" y="220"/>
                  </a:lnTo>
                  <a:lnTo>
                    <a:pt x="3228" y="221"/>
                  </a:lnTo>
                  <a:lnTo>
                    <a:pt x="3231" y="221"/>
                  </a:lnTo>
                  <a:lnTo>
                    <a:pt x="3235" y="222"/>
                  </a:lnTo>
                  <a:lnTo>
                    <a:pt x="3238" y="222"/>
                  </a:lnTo>
                  <a:lnTo>
                    <a:pt x="3241" y="223"/>
                  </a:lnTo>
                  <a:lnTo>
                    <a:pt x="3244" y="223"/>
                  </a:lnTo>
                  <a:lnTo>
                    <a:pt x="3248" y="223"/>
                  </a:lnTo>
                  <a:lnTo>
                    <a:pt x="3251" y="224"/>
                  </a:lnTo>
                  <a:lnTo>
                    <a:pt x="3254" y="224"/>
                  </a:lnTo>
                  <a:lnTo>
                    <a:pt x="3257" y="224"/>
                  </a:lnTo>
                  <a:lnTo>
                    <a:pt x="3261" y="224"/>
                  </a:lnTo>
                  <a:lnTo>
                    <a:pt x="3264" y="224"/>
                  </a:lnTo>
                  <a:lnTo>
                    <a:pt x="3267" y="224"/>
                  </a:lnTo>
                  <a:lnTo>
                    <a:pt x="3271" y="224"/>
                  </a:lnTo>
                  <a:lnTo>
                    <a:pt x="3274" y="224"/>
                  </a:lnTo>
                  <a:lnTo>
                    <a:pt x="3277" y="224"/>
                  </a:lnTo>
                  <a:lnTo>
                    <a:pt x="3280" y="223"/>
                  </a:lnTo>
                  <a:lnTo>
                    <a:pt x="3284" y="223"/>
                  </a:lnTo>
                  <a:lnTo>
                    <a:pt x="3287" y="223"/>
                  </a:lnTo>
                  <a:lnTo>
                    <a:pt x="3290" y="222"/>
                  </a:lnTo>
                  <a:lnTo>
                    <a:pt x="3293" y="222"/>
                  </a:lnTo>
                  <a:lnTo>
                    <a:pt x="3297" y="221"/>
                  </a:lnTo>
                  <a:lnTo>
                    <a:pt x="3300" y="221"/>
                  </a:lnTo>
                  <a:lnTo>
                    <a:pt x="3303" y="220"/>
                  </a:lnTo>
                  <a:lnTo>
                    <a:pt x="3306" y="220"/>
                  </a:lnTo>
                  <a:lnTo>
                    <a:pt x="3310" y="219"/>
                  </a:lnTo>
                  <a:lnTo>
                    <a:pt x="3313" y="219"/>
                  </a:lnTo>
                  <a:lnTo>
                    <a:pt x="3316" y="218"/>
                  </a:lnTo>
                  <a:lnTo>
                    <a:pt x="3319" y="218"/>
                  </a:lnTo>
                  <a:lnTo>
                    <a:pt x="3323" y="217"/>
                  </a:lnTo>
                  <a:lnTo>
                    <a:pt x="3326" y="216"/>
                  </a:lnTo>
                  <a:lnTo>
                    <a:pt x="3329" y="216"/>
                  </a:lnTo>
                  <a:lnTo>
                    <a:pt x="3333" y="215"/>
                  </a:lnTo>
                  <a:lnTo>
                    <a:pt x="3336" y="214"/>
                  </a:lnTo>
                  <a:lnTo>
                    <a:pt x="3339" y="214"/>
                  </a:lnTo>
                  <a:lnTo>
                    <a:pt x="3342" y="213"/>
                  </a:lnTo>
                  <a:lnTo>
                    <a:pt x="3346" y="212"/>
                  </a:lnTo>
                  <a:lnTo>
                    <a:pt x="3349" y="211"/>
                  </a:lnTo>
                  <a:lnTo>
                    <a:pt x="3352" y="211"/>
                  </a:lnTo>
                  <a:lnTo>
                    <a:pt x="3355" y="210"/>
                  </a:lnTo>
                  <a:lnTo>
                    <a:pt x="3359" y="209"/>
                  </a:lnTo>
                  <a:lnTo>
                    <a:pt x="3362" y="208"/>
                  </a:lnTo>
                  <a:lnTo>
                    <a:pt x="3365" y="207"/>
                  </a:lnTo>
                  <a:lnTo>
                    <a:pt x="3368" y="207"/>
                  </a:lnTo>
                  <a:lnTo>
                    <a:pt x="3372" y="206"/>
                  </a:lnTo>
                  <a:lnTo>
                    <a:pt x="3375" y="205"/>
                  </a:lnTo>
                  <a:lnTo>
                    <a:pt x="3378" y="205"/>
                  </a:lnTo>
                  <a:lnTo>
                    <a:pt x="3381" y="204"/>
                  </a:lnTo>
                  <a:lnTo>
                    <a:pt x="3385" y="203"/>
                  </a:lnTo>
                  <a:lnTo>
                    <a:pt x="3388" y="202"/>
                  </a:lnTo>
                  <a:lnTo>
                    <a:pt x="3391" y="202"/>
                  </a:lnTo>
                  <a:lnTo>
                    <a:pt x="3394" y="201"/>
                  </a:lnTo>
                  <a:lnTo>
                    <a:pt x="3398" y="200"/>
                  </a:lnTo>
                  <a:lnTo>
                    <a:pt x="3401" y="199"/>
                  </a:lnTo>
                  <a:lnTo>
                    <a:pt x="3404" y="199"/>
                  </a:lnTo>
                  <a:lnTo>
                    <a:pt x="3408" y="198"/>
                  </a:lnTo>
                  <a:lnTo>
                    <a:pt x="3411" y="197"/>
                  </a:lnTo>
                  <a:lnTo>
                    <a:pt x="3414" y="197"/>
                  </a:lnTo>
                  <a:lnTo>
                    <a:pt x="3417" y="196"/>
                  </a:lnTo>
                  <a:lnTo>
                    <a:pt x="3421" y="195"/>
                  </a:lnTo>
                  <a:lnTo>
                    <a:pt x="3424" y="195"/>
                  </a:lnTo>
                  <a:lnTo>
                    <a:pt x="3427" y="194"/>
                  </a:lnTo>
                  <a:lnTo>
                    <a:pt x="3430" y="193"/>
                  </a:lnTo>
                  <a:lnTo>
                    <a:pt x="3434" y="192"/>
                  </a:lnTo>
                  <a:lnTo>
                    <a:pt x="3437" y="192"/>
                  </a:lnTo>
                  <a:lnTo>
                    <a:pt x="3440" y="191"/>
                  </a:lnTo>
                  <a:lnTo>
                    <a:pt x="3443" y="190"/>
                  </a:lnTo>
                  <a:lnTo>
                    <a:pt x="3447" y="189"/>
                  </a:lnTo>
                  <a:lnTo>
                    <a:pt x="3450" y="189"/>
                  </a:lnTo>
                  <a:lnTo>
                    <a:pt x="3453" y="188"/>
                  </a:lnTo>
                  <a:lnTo>
                    <a:pt x="3456" y="187"/>
                  </a:lnTo>
                  <a:lnTo>
                    <a:pt x="3460" y="186"/>
                  </a:lnTo>
                  <a:lnTo>
                    <a:pt x="3463" y="185"/>
                  </a:lnTo>
                  <a:lnTo>
                    <a:pt x="3466" y="184"/>
                  </a:lnTo>
                  <a:lnTo>
                    <a:pt x="3469" y="184"/>
                  </a:lnTo>
                  <a:lnTo>
                    <a:pt x="3473" y="183"/>
                  </a:lnTo>
                  <a:lnTo>
                    <a:pt x="3476" y="182"/>
                  </a:lnTo>
                  <a:lnTo>
                    <a:pt x="3479" y="181"/>
                  </a:lnTo>
                  <a:lnTo>
                    <a:pt x="3483" y="180"/>
                  </a:lnTo>
                  <a:lnTo>
                    <a:pt x="3486" y="179"/>
                  </a:lnTo>
                  <a:lnTo>
                    <a:pt x="3489" y="178"/>
                  </a:lnTo>
                  <a:lnTo>
                    <a:pt x="3492" y="177"/>
                  </a:lnTo>
                  <a:lnTo>
                    <a:pt x="3496" y="175"/>
                  </a:lnTo>
                  <a:lnTo>
                    <a:pt x="3499" y="174"/>
                  </a:lnTo>
                  <a:lnTo>
                    <a:pt x="3502" y="173"/>
                  </a:lnTo>
                  <a:lnTo>
                    <a:pt x="3505" y="172"/>
                  </a:lnTo>
                  <a:lnTo>
                    <a:pt x="3509" y="170"/>
                  </a:lnTo>
                  <a:lnTo>
                    <a:pt x="3512" y="169"/>
                  </a:lnTo>
                  <a:lnTo>
                    <a:pt x="3515" y="167"/>
                  </a:lnTo>
                  <a:lnTo>
                    <a:pt x="3518" y="166"/>
                  </a:lnTo>
                  <a:lnTo>
                    <a:pt x="3522" y="164"/>
                  </a:lnTo>
                  <a:lnTo>
                    <a:pt x="3525" y="163"/>
                  </a:lnTo>
                  <a:lnTo>
                    <a:pt x="3528" y="161"/>
                  </a:lnTo>
                  <a:lnTo>
                    <a:pt x="3531" y="159"/>
                  </a:lnTo>
                  <a:lnTo>
                    <a:pt x="3535" y="157"/>
                  </a:lnTo>
                  <a:lnTo>
                    <a:pt x="3538" y="156"/>
                  </a:lnTo>
                  <a:lnTo>
                    <a:pt x="3541" y="154"/>
                  </a:lnTo>
                  <a:lnTo>
                    <a:pt x="3544" y="152"/>
                  </a:lnTo>
                  <a:lnTo>
                    <a:pt x="3548" y="150"/>
                  </a:lnTo>
                  <a:lnTo>
                    <a:pt x="3551" y="148"/>
                  </a:lnTo>
                  <a:lnTo>
                    <a:pt x="3554" y="146"/>
                  </a:lnTo>
                  <a:lnTo>
                    <a:pt x="3558" y="144"/>
                  </a:lnTo>
                  <a:lnTo>
                    <a:pt x="3561" y="142"/>
                  </a:lnTo>
                  <a:lnTo>
                    <a:pt x="3564" y="140"/>
                  </a:lnTo>
                  <a:lnTo>
                    <a:pt x="3567" y="138"/>
                  </a:lnTo>
                  <a:lnTo>
                    <a:pt x="3571" y="136"/>
                  </a:lnTo>
                  <a:lnTo>
                    <a:pt x="3574" y="134"/>
                  </a:lnTo>
                  <a:lnTo>
                    <a:pt x="3577" y="131"/>
                  </a:lnTo>
                  <a:lnTo>
                    <a:pt x="3580" y="129"/>
                  </a:lnTo>
                  <a:lnTo>
                    <a:pt x="3584" y="127"/>
                  </a:lnTo>
                  <a:lnTo>
                    <a:pt x="3587" y="125"/>
                  </a:lnTo>
                  <a:lnTo>
                    <a:pt x="3590" y="122"/>
                  </a:lnTo>
                  <a:lnTo>
                    <a:pt x="3593" y="120"/>
                  </a:lnTo>
                  <a:lnTo>
                    <a:pt x="3597" y="118"/>
                  </a:lnTo>
                  <a:lnTo>
                    <a:pt x="3600" y="115"/>
                  </a:lnTo>
                  <a:lnTo>
                    <a:pt x="3603" y="113"/>
                  </a:lnTo>
                  <a:lnTo>
                    <a:pt x="3606" y="111"/>
                  </a:lnTo>
                  <a:lnTo>
                    <a:pt x="3610" y="108"/>
                  </a:lnTo>
                  <a:lnTo>
                    <a:pt x="3613" y="106"/>
                  </a:lnTo>
                  <a:lnTo>
                    <a:pt x="3616" y="104"/>
                  </a:lnTo>
                  <a:lnTo>
                    <a:pt x="3619" y="102"/>
                  </a:lnTo>
                  <a:lnTo>
                    <a:pt x="3623" y="99"/>
                  </a:lnTo>
                  <a:lnTo>
                    <a:pt x="3626" y="97"/>
                  </a:lnTo>
                  <a:lnTo>
                    <a:pt x="3629" y="95"/>
                  </a:lnTo>
                  <a:lnTo>
                    <a:pt x="3633" y="93"/>
                  </a:lnTo>
                  <a:lnTo>
                    <a:pt x="3636" y="90"/>
                  </a:lnTo>
                  <a:lnTo>
                    <a:pt x="3639" y="88"/>
                  </a:lnTo>
                  <a:lnTo>
                    <a:pt x="3642" y="86"/>
                  </a:lnTo>
                  <a:lnTo>
                    <a:pt x="3646" y="84"/>
                  </a:lnTo>
                  <a:lnTo>
                    <a:pt x="3649" y="82"/>
                  </a:lnTo>
                  <a:lnTo>
                    <a:pt x="3652" y="80"/>
                  </a:lnTo>
                  <a:lnTo>
                    <a:pt x="3655" y="78"/>
                  </a:lnTo>
                  <a:lnTo>
                    <a:pt x="3659" y="76"/>
                  </a:lnTo>
                  <a:lnTo>
                    <a:pt x="3662" y="75"/>
                  </a:lnTo>
                  <a:lnTo>
                    <a:pt x="3665" y="73"/>
                  </a:lnTo>
                  <a:lnTo>
                    <a:pt x="3668" y="71"/>
                  </a:lnTo>
                  <a:lnTo>
                    <a:pt x="3672" y="70"/>
                  </a:lnTo>
                  <a:lnTo>
                    <a:pt x="3675" y="68"/>
                  </a:lnTo>
                  <a:lnTo>
                    <a:pt x="3678" y="67"/>
                  </a:lnTo>
                  <a:lnTo>
                    <a:pt x="3681" y="66"/>
                  </a:lnTo>
                  <a:lnTo>
                    <a:pt x="3685" y="65"/>
                  </a:lnTo>
                  <a:lnTo>
                    <a:pt x="3688" y="64"/>
                  </a:lnTo>
                  <a:lnTo>
                    <a:pt x="3691" y="62"/>
                  </a:lnTo>
                  <a:lnTo>
                    <a:pt x="3695" y="61"/>
                  </a:lnTo>
                  <a:lnTo>
                    <a:pt x="3698" y="61"/>
                  </a:lnTo>
                  <a:lnTo>
                    <a:pt x="3701" y="60"/>
                  </a:lnTo>
                  <a:lnTo>
                    <a:pt x="3704" y="59"/>
                  </a:lnTo>
                  <a:lnTo>
                    <a:pt x="3708" y="58"/>
                  </a:lnTo>
                  <a:lnTo>
                    <a:pt x="3711" y="57"/>
                  </a:lnTo>
                  <a:lnTo>
                    <a:pt x="3714" y="57"/>
                  </a:lnTo>
                  <a:lnTo>
                    <a:pt x="3717" y="56"/>
                  </a:lnTo>
                  <a:lnTo>
                    <a:pt x="3721" y="56"/>
                  </a:lnTo>
                  <a:lnTo>
                    <a:pt x="3724" y="55"/>
                  </a:lnTo>
                  <a:lnTo>
                    <a:pt x="3727" y="55"/>
                  </a:lnTo>
                  <a:lnTo>
                    <a:pt x="3730" y="54"/>
                  </a:lnTo>
                  <a:lnTo>
                    <a:pt x="3734" y="54"/>
                  </a:lnTo>
                  <a:lnTo>
                    <a:pt x="3737" y="54"/>
                  </a:lnTo>
                  <a:lnTo>
                    <a:pt x="3740" y="53"/>
                  </a:lnTo>
                  <a:lnTo>
                    <a:pt x="3743" y="53"/>
                  </a:lnTo>
                  <a:lnTo>
                    <a:pt x="3747" y="53"/>
                  </a:lnTo>
                  <a:lnTo>
                    <a:pt x="3750" y="53"/>
                  </a:lnTo>
                  <a:lnTo>
                    <a:pt x="3753" y="53"/>
                  </a:lnTo>
                  <a:lnTo>
                    <a:pt x="3756" y="53"/>
                  </a:lnTo>
                  <a:lnTo>
                    <a:pt x="3760" y="53"/>
                  </a:lnTo>
                  <a:lnTo>
                    <a:pt x="3763" y="53"/>
                  </a:lnTo>
                  <a:lnTo>
                    <a:pt x="3766" y="53"/>
                  </a:lnTo>
                  <a:lnTo>
                    <a:pt x="3770" y="53"/>
                  </a:lnTo>
                  <a:lnTo>
                    <a:pt x="3773" y="54"/>
                  </a:lnTo>
                  <a:lnTo>
                    <a:pt x="3776" y="54"/>
                  </a:lnTo>
                  <a:lnTo>
                    <a:pt x="3779" y="54"/>
                  </a:lnTo>
                  <a:lnTo>
                    <a:pt x="3783" y="54"/>
                  </a:lnTo>
                  <a:lnTo>
                    <a:pt x="3786" y="54"/>
                  </a:lnTo>
                  <a:lnTo>
                    <a:pt x="3789" y="55"/>
                  </a:lnTo>
                  <a:lnTo>
                    <a:pt x="3792" y="55"/>
                  </a:lnTo>
                  <a:lnTo>
                    <a:pt x="3796" y="55"/>
                  </a:lnTo>
                  <a:lnTo>
                    <a:pt x="3799" y="55"/>
                  </a:lnTo>
                  <a:lnTo>
                    <a:pt x="3802" y="55"/>
                  </a:lnTo>
                  <a:lnTo>
                    <a:pt x="3805" y="56"/>
                  </a:lnTo>
                  <a:lnTo>
                    <a:pt x="3809" y="56"/>
                  </a:lnTo>
                  <a:lnTo>
                    <a:pt x="3812" y="56"/>
                  </a:lnTo>
                  <a:lnTo>
                    <a:pt x="3815" y="56"/>
                  </a:lnTo>
                  <a:lnTo>
                    <a:pt x="3818" y="56"/>
                  </a:lnTo>
                  <a:lnTo>
                    <a:pt x="3822" y="56"/>
                  </a:lnTo>
                  <a:lnTo>
                    <a:pt x="3825" y="56"/>
                  </a:lnTo>
                  <a:lnTo>
                    <a:pt x="3828" y="56"/>
                  </a:lnTo>
                  <a:lnTo>
                    <a:pt x="3831" y="56"/>
                  </a:lnTo>
                  <a:lnTo>
                    <a:pt x="3835" y="56"/>
                  </a:lnTo>
                  <a:lnTo>
                    <a:pt x="3838" y="56"/>
                  </a:lnTo>
                  <a:lnTo>
                    <a:pt x="3841" y="56"/>
                  </a:lnTo>
                  <a:lnTo>
                    <a:pt x="3845" y="56"/>
                  </a:lnTo>
                  <a:lnTo>
                    <a:pt x="3848" y="56"/>
                  </a:lnTo>
                  <a:lnTo>
                    <a:pt x="3851" y="56"/>
                  </a:lnTo>
                  <a:lnTo>
                    <a:pt x="3854" y="56"/>
                  </a:lnTo>
                  <a:lnTo>
                    <a:pt x="3858" y="56"/>
                  </a:lnTo>
                  <a:lnTo>
                    <a:pt x="3861" y="56"/>
                  </a:lnTo>
                  <a:lnTo>
                    <a:pt x="3864" y="55"/>
                  </a:lnTo>
                  <a:lnTo>
                    <a:pt x="3867" y="55"/>
                  </a:lnTo>
                  <a:lnTo>
                    <a:pt x="3871" y="55"/>
                  </a:lnTo>
                  <a:lnTo>
                    <a:pt x="3874" y="55"/>
                  </a:lnTo>
                  <a:lnTo>
                    <a:pt x="3877" y="54"/>
                  </a:lnTo>
                  <a:lnTo>
                    <a:pt x="3880" y="54"/>
                  </a:lnTo>
                  <a:lnTo>
                    <a:pt x="3884" y="54"/>
                  </a:lnTo>
                  <a:lnTo>
                    <a:pt x="3887" y="54"/>
                  </a:lnTo>
                  <a:lnTo>
                    <a:pt x="3890" y="53"/>
                  </a:lnTo>
                  <a:lnTo>
                    <a:pt x="3893" y="53"/>
                  </a:lnTo>
                  <a:lnTo>
                    <a:pt x="3897" y="53"/>
                  </a:lnTo>
                  <a:lnTo>
                    <a:pt x="3900" y="52"/>
                  </a:lnTo>
                  <a:lnTo>
                    <a:pt x="3903" y="52"/>
                  </a:lnTo>
                  <a:lnTo>
                    <a:pt x="3906" y="52"/>
                  </a:lnTo>
                  <a:lnTo>
                    <a:pt x="3910" y="51"/>
                  </a:lnTo>
                  <a:lnTo>
                    <a:pt x="3913" y="51"/>
                  </a:lnTo>
                  <a:lnTo>
                    <a:pt x="3916" y="51"/>
                  </a:lnTo>
                  <a:lnTo>
                    <a:pt x="3920" y="51"/>
                  </a:lnTo>
                  <a:lnTo>
                    <a:pt x="3923" y="50"/>
                  </a:lnTo>
                  <a:lnTo>
                    <a:pt x="3926" y="50"/>
                  </a:lnTo>
                  <a:lnTo>
                    <a:pt x="3929" y="50"/>
                  </a:lnTo>
                  <a:lnTo>
                    <a:pt x="3933" y="50"/>
                  </a:lnTo>
                  <a:lnTo>
                    <a:pt x="3936" y="50"/>
                  </a:lnTo>
                  <a:lnTo>
                    <a:pt x="3939" y="49"/>
                  </a:lnTo>
                  <a:lnTo>
                    <a:pt x="3942" y="49"/>
                  </a:lnTo>
                  <a:lnTo>
                    <a:pt x="3946" y="49"/>
                  </a:lnTo>
                  <a:lnTo>
                    <a:pt x="3949" y="49"/>
                  </a:lnTo>
                  <a:lnTo>
                    <a:pt x="3952" y="49"/>
                  </a:lnTo>
                  <a:lnTo>
                    <a:pt x="3955" y="49"/>
                  </a:lnTo>
                  <a:lnTo>
                    <a:pt x="3959" y="49"/>
                  </a:lnTo>
                  <a:lnTo>
                    <a:pt x="3962" y="48"/>
                  </a:lnTo>
                  <a:lnTo>
                    <a:pt x="3965" y="48"/>
                  </a:lnTo>
                  <a:lnTo>
                    <a:pt x="3968" y="48"/>
                  </a:lnTo>
                  <a:lnTo>
                    <a:pt x="3972" y="48"/>
                  </a:lnTo>
                  <a:lnTo>
                    <a:pt x="3975" y="48"/>
                  </a:lnTo>
                  <a:lnTo>
                    <a:pt x="3978" y="48"/>
                  </a:lnTo>
                  <a:lnTo>
                    <a:pt x="3981" y="48"/>
                  </a:lnTo>
                  <a:lnTo>
                    <a:pt x="3985" y="48"/>
                  </a:lnTo>
                  <a:lnTo>
                    <a:pt x="3988" y="48"/>
                  </a:lnTo>
                  <a:lnTo>
                    <a:pt x="3991" y="48"/>
                  </a:lnTo>
                  <a:lnTo>
                    <a:pt x="3995" y="48"/>
                  </a:lnTo>
                  <a:lnTo>
                    <a:pt x="3998" y="48"/>
                  </a:lnTo>
                  <a:lnTo>
                    <a:pt x="4001" y="49"/>
                  </a:lnTo>
                  <a:lnTo>
                    <a:pt x="4004" y="49"/>
                  </a:lnTo>
                  <a:lnTo>
                    <a:pt x="4008" y="49"/>
                  </a:lnTo>
                  <a:lnTo>
                    <a:pt x="4011" y="49"/>
                  </a:lnTo>
                  <a:lnTo>
                    <a:pt x="4014" y="49"/>
                  </a:lnTo>
                  <a:lnTo>
                    <a:pt x="4017" y="49"/>
                  </a:lnTo>
                  <a:lnTo>
                    <a:pt x="4021" y="49"/>
                  </a:lnTo>
                  <a:lnTo>
                    <a:pt x="4024" y="49"/>
                  </a:lnTo>
                  <a:lnTo>
                    <a:pt x="4027" y="49"/>
                  </a:lnTo>
                  <a:lnTo>
                    <a:pt x="4030" y="49"/>
                  </a:lnTo>
                  <a:lnTo>
                    <a:pt x="4034" y="49"/>
                  </a:lnTo>
                  <a:lnTo>
                    <a:pt x="4037" y="50"/>
                  </a:lnTo>
                  <a:lnTo>
                    <a:pt x="4040" y="50"/>
                  </a:lnTo>
                  <a:lnTo>
                    <a:pt x="4043" y="50"/>
                  </a:lnTo>
                  <a:lnTo>
                    <a:pt x="4047" y="50"/>
                  </a:lnTo>
                  <a:lnTo>
                    <a:pt x="4050" y="50"/>
                  </a:lnTo>
                  <a:lnTo>
                    <a:pt x="4053" y="50"/>
                  </a:lnTo>
                  <a:lnTo>
                    <a:pt x="4057" y="49"/>
                  </a:lnTo>
                  <a:lnTo>
                    <a:pt x="4060" y="49"/>
                  </a:lnTo>
                  <a:lnTo>
                    <a:pt x="4063" y="49"/>
                  </a:lnTo>
                  <a:lnTo>
                    <a:pt x="4066" y="49"/>
                  </a:lnTo>
                  <a:lnTo>
                    <a:pt x="4070" y="49"/>
                  </a:lnTo>
                  <a:lnTo>
                    <a:pt x="4073" y="49"/>
                  </a:lnTo>
                  <a:lnTo>
                    <a:pt x="4076" y="48"/>
                  </a:lnTo>
                  <a:lnTo>
                    <a:pt x="4079" y="48"/>
                  </a:lnTo>
                  <a:lnTo>
                    <a:pt x="4083" y="47"/>
                  </a:lnTo>
                  <a:lnTo>
                    <a:pt x="4086" y="47"/>
                  </a:lnTo>
                  <a:lnTo>
                    <a:pt x="4089" y="46"/>
                  </a:lnTo>
                  <a:lnTo>
                    <a:pt x="4092" y="46"/>
                  </a:lnTo>
                  <a:lnTo>
                    <a:pt x="4096" y="45"/>
                  </a:lnTo>
                  <a:lnTo>
                    <a:pt x="4099" y="45"/>
                  </a:lnTo>
                  <a:lnTo>
                    <a:pt x="4102" y="44"/>
                  </a:lnTo>
                  <a:lnTo>
                    <a:pt x="4105" y="43"/>
                  </a:lnTo>
                  <a:lnTo>
                    <a:pt x="4109" y="43"/>
                  </a:lnTo>
                  <a:lnTo>
                    <a:pt x="4112" y="42"/>
                  </a:lnTo>
                  <a:lnTo>
                    <a:pt x="4115" y="41"/>
                  </a:lnTo>
                  <a:lnTo>
                    <a:pt x="4118" y="40"/>
                  </a:lnTo>
                  <a:lnTo>
                    <a:pt x="4122" y="39"/>
                  </a:lnTo>
                  <a:lnTo>
                    <a:pt x="4125" y="38"/>
                  </a:lnTo>
                  <a:lnTo>
                    <a:pt x="4128" y="37"/>
                  </a:lnTo>
                  <a:lnTo>
                    <a:pt x="4132" y="36"/>
                  </a:lnTo>
                  <a:lnTo>
                    <a:pt x="4135" y="35"/>
                  </a:lnTo>
                  <a:lnTo>
                    <a:pt x="4138" y="34"/>
                  </a:lnTo>
                  <a:lnTo>
                    <a:pt x="4141" y="33"/>
                  </a:lnTo>
                  <a:lnTo>
                    <a:pt x="4145" y="32"/>
                  </a:lnTo>
                  <a:lnTo>
                    <a:pt x="4148" y="31"/>
                  </a:lnTo>
                  <a:lnTo>
                    <a:pt x="4151" y="30"/>
                  </a:lnTo>
                  <a:lnTo>
                    <a:pt x="4154" y="29"/>
                  </a:lnTo>
                  <a:lnTo>
                    <a:pt x="4158" y="28"/>
                  </a:lnTo>
                  <a:lnTo>
                    <a:pt x="4161" y="27"/>
                  </a:lnTo>
                  <a:lnTo>
                    <a:pt x="4164" y="25"/>
                  </a:lnTo>
                  <a:lnTo>
                    <a:pt x="4167" y="24"/>
                  </a:lnTo>
                  <a:lnTo>
                    <a:pt x="4171" y="23"/>
                  </a:lnTo>
                  <a:lnTo>
                    <a:pt x="4174" y="22"/>
                  </a:lnTo>
                  <a:lnTo>
                    <a:pt x="4177" y="21"/>
                  </a:lnTo>
                  <a:lnTo>
                    <a:pt x="4180" y="19"/>
                  </a:lnTo>
                  <a:lnTo>
                    <a:pt x="4184" y="18"/>
                  </a:lnTo>
                  <a:lnTo>
                    <a:pt x="4187" y="17"/>
                  </a:lnTo>
                  <a:lnTo>
                    <a:pt x="4190" y="16"/>
                  </a:lnTo>
                  <a:lnTo>
                    <a:pt x="4193" y="15"/>
                  </a:lnTo>
                  <a:lnTo>
                    <a:pt x="4197" y="13"/>
                  </a:lnTo>
                  <a:lnTo>
                    <a:pt x="4200" y="12"/>
                  </a:lnTo>
                  <a:lnTo>
                    <a:pt x="4203" y="11"/>
                  </a:lnTo>
                  <a:lnTo>
                    <a:pt x="4207" y="10"/>
                  </a:lnTo>
                  <a:lnTo>
                    <a:pt x="4210" y="9"/>
                  </a:lnTo>
                  <a:lnTo>
                    <a:pt x="4213" y="8"/>
                  </a:lnTo>
                  <a:lnTo>
                    <a:pt x="4216" y="7"/>
                  </a:lnTo>
                  <a:lnTo>
                    <a:pt x="4220" y="6"/>
                  </a:lnTo>
                  <a:lnTo>
                    <a:pt x="4223" y="5"/>
                  </a:lnTo>
                  <a:lnTo>
                    <a:pt x="4226" y="4"/>
                  </a:lnTo>
                  <a:lnTo>
                    <a:pt x="4229" y="4"/>
                  </a:lnTo>
                  <a:lnTo>
                    <a:pt x="4233" y="3"/>
                  </a:lnTo>
                  <a:lnTo>
                    <a:pt x="4236" y="2"/>
                  </a:lnTo>
                  <a:lnTo>
                    <a:pt x="4239" y="2"/>
                  </a:lnTo>
                  <a:lnTo>
                    <a:pt x="4242" y="1"/>
                  </a:lnTo>
                  <a:lnTo>
                    <a:pt x="4246" y="1"/>
                  </a:lnTo>
                  <a:lnTo>
                    <a:pt x="4249" y="1"/>
                  </a:lnTo>
                  <a:lnTo>
                    <a:pt x="4252" y="0"/>
                  </a:lnTo>
                  <a:lnTo>
                    <a:pt x="4255" y="0"/>
                  </a:lnTo>
                  <a:lnTo>
                    <a:pt x="4259" y="0"/>
                  </a:lnTo>
                  <a:lnTo>
                    <a:pt x="4262" y="0"/>
                  </a:lnTo>
                  <a:lnTo>
                    <a:pt x="4265" y="0"/>
                  </a:lnTo>
                  <a:lnTo>
                    <a:pt x="4268" y="0"/>
                  </a:lnTo>
                  <a:lnTo>
                    <a:pt x="4272" y="0"/>
                  </a:lnTo>
                  <a:lnTo>
                    <a:pt x="4275" y="0"/>
                  </a:lnTo>
                  <a:lnTo>
                    <a:pt x="4278" y="1"/>
                  </a:lnTo>
                  <a:lnTo>
                    <a:pt x="4282" y="1"/>
                  </a:lnTo>
                  <a:lnTo>
                    <a:pt x="4285" y="1"/>
                  </a:lnTo>
                  <a:lnTo>
                    <a:pt x="4288" y="2"/>
                  </a:lnTo>
                  <a:lnTo>
                    <a:pt x="4291" y="2"/>
                  </a:lnTo>
                  <a:lnTo>
                    <a:pt x="4295" y="2"/>
                  </a:lnTo>
                  <a:lnTo>
                    <a:pt x="4298" y="3"/>
                  </a:lnTo>
                  <a:lnTo>
                    <a:pt x="4301" y="4"/>
                  </a:lnTo>
                  <a:lnTo>
                    <a:pt x="4304" y="4"/>
                  </a:lnTo>
                  <a:lnTo>
                    <a:pt x="4308" y="5"/>
                  </a:lnTo>
                  <a:lnTo>
                    <a:pt x="4311" y="6"/>
                  </a:lnTo>
                  <a:lnTo>
                    <a:pt x="4314" y="6"/>
                  </a:lnTo>
                  <a:lnTo>
                    <a:pt x="4317" y="7"/>
                  </a:lnTo>
                  <a:lnTo>
                    <a:pt x="4321" y="8"/>
                  </a:lnTo>
                  <a:lnTo>
                    <a:pt x="4324" y="9"/>
                  </a:lnTo>
                  <a:lnTo>
                    <a:pt x="4327" y="10"/>
                  </a:lnTo>
                  <a:lnTo>
                    <a:pt x="4330" y="11"/>
                  </a:lnTo>
                  <a:lnTo>
                    <a:pt x="4334" y="12"/>
                  </a:lnTo>
                  <a:lnTo>
                    <a:pt x="4337" y="13"/>
                  </a:lnTo>
                  <a:lnTo>
                    <a:pt x="4340" y="14"/>
                  </a:lnTo>
                  <a:lnTo>
                    <a:pt x="4343" y="15"/>
                  </a:lnTo>
                  <a:lnTo>
                    <a:pt x="4347" y="16"/>
                  </a:lnTo>
                  <a:lnTo>
                    <a:pt x="4350" y="17"/>
                  </a:lnTo>
                  <a:lnTo>
                    <a:pt x="4353" y="18"/>
                  </a:lnTo>
                  <a:lnTo>
                    <a:pt x="4357" y="19"/>
                  </a:lnTo>
                  <a:lnTo>
                    <a:pt x="4360" y="21"/>
                  </a:lnTo>
                  <a:lnTo>
                    <a:pt x="4363" y="22"/>
                  </a:lnTo>
                  <a:lnTo>
                    <a:pt x="4366" y="23"/>
                  </a:lnTo>
                  <a:lnTo>
                    <a:pt x="4370" y="24"/>
                  </a:lnTo>
                  <a:lnTo>
                    <a:pt x="4373" y="25"/>
                  </a:lnTo>
                  <a:lnTo>
                    <a:pt x="4376" y="26"/>
                  </a:lnTo>
                  <a:lnTo>
                    <a:pt x="4379" y="27"/>
                  </a:lnTo>
                  <a:lnTo>
                    <a:pt x="4383" y="29"/>
                  </a:lnTo>
                  <a:lnTo>
                    <a:pt x="4386" y="30"/>
                  </a:lnTo>
                  <a:lnTo>
                    <a:pt x="4389" y="31"/>
                  </a:lnTo>
                  <a:lnTo>
                    <a:pt x="4392" y="32"/>
                  </a:lnTo>
                  <a:lnTo>
                    <a:pt x="4396" y="33"/>
                  </a:lnTo>
                  <a:lnTo>
                    <a:pt x="4399" y="34"/>
                  </a:lnTo>
                  <a:lnTo>
                    <a:pt x="4402" y="35"/>
                  </a:lnTo>
                  <a:lnTo>
                    <a:pt x="4405" y="36"/>
                  </a:lnTo>
                  <a:lnTo>
                    <a:pt x="4409" y="37"/>
                  </a:lnTo>
                  <a:lnTo>
                    <a:pt x="4412" y="38"/>
                  </a:lnTo>
                  <a:lnTo>
                    <a:pt x="4415" y="38"/>
                  </a:lnTo>
                  <a:lnTo>
                    <a:pt x="4419" y="39"/>
                  </a:lnTo>
                  <a:lnTo>
                    <a:pt x="4422" y="40"/>
                  </a:lnTo>
                  <a:lnTo>
                    <a:pt x="4425" y="41"/>
                  </a:lnTo>
                  <a:lnTo>
                    <a:pt x="4428" y="42"/>
                  </a:lnTo>
                  <a:lnTo>
                    <a:pt x="4432" y="42"/>
                  </a:lnTo>
                  <a:lnTo>
                    <a:pt x="4435" y="43"/>
                  </a:lnTo>
                  <a:lnTo>
                    <a:pt x="4438" y="44"/>
                  </a:lnTo>
                  <a:lnTo>
                    <a:pt x="4441" y="44"/>
                  </a:lnTo>
                  <a:lnTo>
                    <a:pt x="4445" y="45"/>
                  </a:lnTo>
                  <a:lnTo>
                    <a:pt x="4448" y="45"/>
                  </a:lnTo>
                  <a:lnTo>
                    <a:pt x="4451" y="46"/>
                  </a:lnTo>
                  <a:lnTo>
                    <a:pt x="4454" y="46"/>
                  </a:lnTo>
                  <a:lnTo>
                    <a:pt x="4458" y="47"/>
                  </a:lnTo>
                  <a:lnTo>
                    <a:pt x="4461" y="47"/>
                  </a:lnTo>
                  <a:lnTo>
                    <a:pt x="4464" y="48"/>
                  </a:lnTo>
                  <a:lnTo>
                    <a:pt x="4467" y="48"/>
                  </a:lnTo>
                  <a:lnTo>
                    <a:pt x="4471" y="48"/>
                  </a:lnTo>
                  <a:lnTo>
                    <a:pt x="4474" y="49"/>
                  </a:lnTo>
                  <a:lnTo>
                    <a:pt x="4477" y="49"/>
                  </a:lnTo>
                  <a:lnTo>
                    <a:pt x="4480" y="49"/>
                  </a:lnTo>
                  <a:lnTo>
                    <a:pt x="4484" y="49"/>
                  </a:lnTo>
                  <a:lnTo>
                    <a:pt x="4487" y="50"/>
                  </a:lnTo>
                  <a:lnTo>
                    <a:pt x="4490" y="50"/>
                  </a:lnTo>
                  <a:lnTo>
                    <a:pt x="4494" y="50"/>
                  </a:lnTo>
                  <a:lnTo>
                    <a:pt x="4497" y="50"/>
                  </a:lnTo>
                  <a:lnTo>
                    <a:pt x="4500" y="50"/>
                  </a:lnTo>
                  <a:lnTo>
                    <a:pt x="4503" y="50"/>
                  </a:lnTo>
                  <a:lnTo>
                    <a:pt x="4507" y="50"/>
                  </a:lnTo>
                  <a:lnTo>
                    <a:pt x="4510" y="50"/>
                  </a:lnTo>
                  <a:lnTo>
                    <a:pt x="4513" y="50"/>
                  </a:lnTo>
                  <a:lnTo>
                    <a:pt x="4516" y="50"/>
                  </a:lnTo>
                  <a:lnTo>
                    <a:pt x="4520" y="50"/>
                  </a:lnTo>
                  <a:lnTo>
                    <a:pt x="4523" y="50"/>
                  </a:lnTo>
                  <a:lnTo>
                    <a:pt x="4526" y="50"/>
                  </a:lnTo>
                  <a:lnTo>
                    <a:pt x="4529" y="50"/>
                  </a:lnTo>
                  <a:lnTo>
                    <a:pt x="4533" y="50"/>
                  </a:lnTo>
                  <a:lnTo>
                    <a:pt x="4536" y="50"/>
                  </a:lnTo>
                  <a:lnTo>
                    <a:pt x="4539" y="50"/>
                  </a:lnTo>
                  <a:lnTo>
                    <a:pt x="4542" y="50"/>
                  </a:lnTo>
                  <a:lnTo>
                    <a:pt x="4546" y="50"/>
                  </a:lnTo>
                  <a:lnTo>
                    <a:pt x="4549" y="50"/>
                  </a:lnTo>
                  <a:lnTo>
                    <a:pt x="4552" y="50"/>
                  </a:lnTo>
                  <a:lnTo>
                    <a:pt x="4555" y="50"/>
                  </a:lnTo>
                  <a:lnTo>
                    <a:pt x="4559" y="50"/>
                  </a:lnTo>
                  <a:lnTo>
                    <a:pt x="4562" y="50"/>
                  </a:lnTo>
                  <a:lnTo>
                    <a:pt x="4565" y="50"/>
                  </a:lnTo>
                  <a:lnTo>
                    <a:pt x="4569" y="50"/>
                  </a:lnTo>
                  <a:lnTo>
                    <a:pt x="4572" y="50"/>
                  </a:lnTo>
                  <a:lnTo>
                    <a:pt x="4575" y="50"/>
                  </a:lnTo>
                  <a:lnTo>
                    <a:pt x="4578" y="50"/>
                  </a:lnTo>
                  <a:lnTo>
                    <a:pt x="4582" y="50"/>
                  </a:lnTo>
                  <a:lnTo>
                    <a:pt x="4585" y="50"/>
                  </a:lnTo>
                  <a:lnTo>
                    <a:pt x="4588" y="51"/>
                  </a:lnTo>
                  <a:lnTo>
                    <a:pt x="4591" y="51"/>
                  </a:lnTo>
                  <a:lnTo>
                    <a:pt x="4595" y="51"/>
                  </a:lnTo>
                  <a:lnTo>
                    <a:pt x="4598" y="51"/>
                  </a:lnTo>
                  <a:lnTo>
                    <a:pt x="4601" y="51"/>
                  </a:lnTo>
                  <a:lnTo>
                    <a:pt x="4604" y="52"/>
                  </a:lnTo>
                  <a:lnTo>
                    <a:pt x="4608" y="52"/>
                  </a:lnTo>
                  <a:lnTo>
                    <a:pt x="4611" y="52"/>
                  </a:lnTo>
                  <a:lnTo>
                    <a:pt x="4614" y="53"/>
                  </a:lnTo>
                  <a:lnTo>
                    <a:pt x="4617" y="53"/>
                  </a:lnTo>
                  <a:lnTo>
                    <a:pt x="4621" y="53"/>
                  </a:lnTo>
                  <a:lnTo>
                    <a:pt x="4624" y="54"/>
                  </a:lnTo>
                  <a:lnTo>
                    <a:pt x="4627" y="54"/>
                  </a:lnTo>
                  <a:lnTo>
                    <a:pt x="4630" y="55"/>
                  </a:lnTo>
                  <a:lnTo>
                    <a:pt x="4634" y="55"/>
                  </a:lnTo>
                  <a:lnTo>
                    <a:pt x="4637" y="56"/>
                  </a:lnTo>
                  <a:lnTo>
                    <a:pt x="4640" y="56"/>
                  </a:lnTo>
                  <a:lnTo>
                    <a:pt x="4644" y="57"/>
                  </a:lnTo>
                  <a:lnTo>
                    <a:pt x="4647" y="58"/>
                  </a:lnTo>
                  <a:lnTo>
                    <a:pt x="4650" y="59"/>
                  </a:lnTo>
                  <a:lnTo>
                    <a:pt x="4653" y="59"/>
                  </a:lnTo>
                  <a:lnTo>
                    <a:pt x="4657" y="60"/>
                  </a:lnTo>
                  <a:lnTo>
                    <a:pt x="4660" y="61"/>
                  </a:lnTo>
                  <a:lnTo>
                    <a:pt x="4663" y="62"/>
                  </a:lnTo>
                  <a:lnTo>
                    <a:pt x="4666" y="63"/>
                  </a:lnTo>
                  <a:lnTo>
                    <a:pt x="4670" y="64"/>
                  </a:lnTo>
                  <a:lnTo>
                    <a:pt x="4673" y="65"/>
                  </a:lnTo>
                  <a:lnTo>
                    <a:pt x="4676" y="66"/>
                  </a:lnTo>
                  <a:lnTo>
                    <a:pt x="4679" y="67"/>
                  </a:lnTo>
                  <a:lnTo>
                    <a:pt x="4683" y="68"/>
                  </a:lnTo>
                  <a:lnTo>
                    <a:pt x="4686" y="70"/>
                  </a:lnTo>
                  <a:lnTo>
                    <a:pt x="4689" y="71"/>
                  </a:lnTo>
                  <a:lnTo>
                    <a:pt x="4692" y="72"/>
                  </a:lnTo>
                  <a:lnTo>
                    <a:pt x="4696" y="73"/>
                  </a:lnTo>
                  <a:lnTo>
                    <a:pt x="4699" y="75"/>
                  </a:lnTo>
                  <a:lnTo>
                    <a:pt x="4702" y="76"/>
                  </a:lnTo>
                  <a:lnTo>
                    <a:pt x="4705" y="77"/>
                  </a:lnTo>
                  <a:lnTo>
                    <a:pt x="4709" y="79"/>
                  </a:lnTo>
                  <a:lnTo>
                    <a:pt x="4712" y="80"/>
                  </a:lnTo>
                  <a:lnTo>
                    <a:pt x="4715" y="82"/>
                  </a:lnTo>
                  <a:lnTo>
                    <a:pt x="4719" y="83"/>
                  </a:lnTo>
                  <a:lnTo>
                    <a:pt x="4722" y="84"/>
                  </a:lnTo>
                  <a:lnTo>
                    <a:pt x="4725" y="86"/>
                  </a:lnTo>
                  <a:lnTo>
                    <a:pt x="4728" y="87"/>
                  </a:lnTo>
                  <a:lnTo>
                    <a:pt x="4732" y="89"/>
                  </a:lnTo>
                  <a:lnTo>
                    <a:pt x="4735" y="91"/>
                  </a:lnTo>
                  <a:lnTo>
                    <a:pt x="4738" y="92"/>
                  </a:lnTo>
                  <a:lnTo>
                    <a:pt x="4741" y="94"/>
                  </a:lnTo>
                  <a:lnTo>
                    <a:pt x="4745" y="95"/>
                  </a:lnTo>
                  <a:lnTo>
                    <a:pt x="4748" y="97"/>
                  </a:lnTo>
                  <a:lnTo>
                    <a:pt x="4751" y="99"/>
                  </a:lnTo>
                  <a:lnTo>
                    <a:pt x="4754" y="100"/>
                  </a:lnTo>
                  <a:lnTo>
                    <a:pt x="4758" y="102"/>
                  </a:lnTo>
                  <a:lnTo>
                    <a:pt x="4761" y="103"/>
                  </a:lnTo>
                  <a:lnTo>
                    <a:pt x="4764" y="105"/>
                  </a:lnTo>
                  <a:lnTo>
                    <a:pt x="4767" y="107"/>
                  </a:lnTo>
                  <a:lnTo>
                    <a:pt x="4771" y="108"/>
                  </a:lnTo>
                  <a:lnTo>
                    <a:pt x="4774" y="110"/>
                  </a:lnTo>
                  <a:lnTo>
                    <a:pt x="4777" y="112"/>
                  </a:lnTo>
                  <a:lnTo>
                    <a:pt x="4781" y="113"/>
                  </a:lnTo>
                  <a:lnTo>
                    <a:pt x="4784" y="115"/>
                  </a:lnTo>
                  <a:lnTo>
                    <a:pt x="4787" y="116"/>
                  </a:lnTo>
                  <a:lnTo>
                    <a:pt x="4790" y="118"/>
                  </a:lnTo>
                  <a:lnTo>
                    <a:pt x="4794" y="120"/>
                  </a:lnTo>
                  <a:lnTo>
                    <a:pt x="4797" y="121"/>
                  </a:lnTo>
                  <a:lnTo>
                    <a:pt x="4800" y="123"/>
                  </a:lnTo>
                  <a:lnTo>
                    <a:pt x="4803" y="124"/>
                  </a:lnTo>
                  <a:lnTo>
                    <a:pt x="4807" y="126"/>
                  </a:lnTo>
                  <a:lnTo>
                    <a:pt x="4810" y="127"/>
                  </a:lnTo>
                  <a:lnTo>
                    <a:pt x="4813" y="129"/>
                  </a:lnTo>
                  <a:lnTo>
                    <a:pt x="4816" y="130"/>
                  </a:lnTo>
                  <a:lnTo>
                    <a:pt x="4820" y="132"/>
                  </a:lnTo>
                  <a:lnTo>
                    <a:pt x="4823" y="133"/>
                  </a:lnTo>
                  <a:lnTo>
                    <a:pt x="4826" y="134"/>
                  </a:lnTo>
                  <a:lnTo>
                    <a:pt x="4829" y="136"/>
                  </a:lnTo>
                  <a:lnTo>
                    <a:pt x="4833" y="137"/>
                  </a:lnTo>
                  <a:lnTo>
                    <a:pt x="4836" y="138"/>
                  </a:lnTo>
                  <a:lnTo>
                    <a:pt x="4839" y="139"/>
                  </a:lnTo>
                  <a:lnTo>
                    <a:pt x="4842" y="141"/>
                  </a:lnTo>
                  <a:lnTo>
                    <a:pt x="4846" y="142"/>
                  </a:lnTo>
                  <a:lnTo>
                    <a:pt x="4849" y="143"/>
                  </a:lnTo>
                  <a:lnTo>
                    <a:pt x="4852" y="144"/>
                  </a:lnTo>
                  <a:lnTo>
                    <a:pt x="4856" y="145"/>
                  </a:lnTo>
                  <a:lnTo>
                    <a:pt x="4859" y="146"/>
                  </a:lnTo>
                  <a:lnTo>
                    <a:pt x="4862" y="147"/>
                  </a:lnTo>
                  <a:lnTo>
                    <a:pt x="4865" y="148"/>
                  </a:lnTo>
                  <a:lnTo>
                    <a:pt x="4869" y="149"/>
                  </a:lnTo>
                  <a:lnTo>
                    <a:pt x="4872" y="150"/>
                  </a:lnTo>
                  <a:lnTo>
                    <a:pt x="4875" y="151"/>
                  </a:lnTo>
                  <a:lnTo>
                    <a:pt x="4878" y="152"/>
                  </a:lnTo>
                  <a:lnTo>
                    <a:pt x="4882" y="153"/>
                  </a:lnTo>
                  <a:lnTo>
                    <a:pt x="4885" y="154"/>
                  </a:lnTo>
                  <a:lnTo>
                    <a:pt x="4888" y="155"/>
                  </a:lnTo>
                  <a:lnTo>
                    <a:pt x="4891" y="156"/>
                  </a:lnTo>
                  <a:lnTo>
                    <a:pt x="4895" y="156"/>
                  </a:lnTo>
                  <a:lnTo>
                    <a:pt x="4898" y="157"/>
                  </a:lnTo>
                  <a:lnTo>
                    <a:pt x="4901" y="158"/>
                  </a:lnTo>
                  <a:lnTo>
                    <a:pt x="4904" y="159"/>
                  </a:lnTo>
                  <a:lnTo>
                    <a:pt x="4908" y="159"/>
                  </a:lnTo>
                  <a:lnTo>
                    <a:pt x="4911" y="160"/>
                  </a:lnTo>
                  <a:lnTo>
                    <a:pt x="4914" y="160"/>
                  </a:lnTo>
                  <a:lnTo>
                    <a:pt x="4917" y="161"/>
                  </a:lnTo>
                  <a:lnTo>
                    <a:pt x="4921" y="161"/>
                  </a:lnTo>
                  <a:lnTo>
                    <a:pt x="4924" y="162"/>
                  </a:lnTo>
                  <a:lnTo>
                    <a:pt x="4927" y="162"/>
                  </a:lnTo>
                  <a:lnTo>
                    <a:pt x="4931" y="163"/>
                  </a:lnTo>
                  <a:lnTo>
                    <a:pt x="4934" y="163"/>
                  </a:lnTo>
                  <a:lnTo>
                    <a:pt x="4937" y="164"/>
                  </a:lnTo>
                  <a:lnTo>
                    <a:pt x="4940" y="164"/>
                  </a:lnTo>
                  <a:lnTo>
                    <a:pt x="4944" y="165"/>
                  </a:lnTo>
                  <a:lnTo>
                    <a:pt x="4947" y="165"/>
                  </a:lnTo>
                  <a:lnTo>
                    <a:pt x="4950" y="165"/>
                  </a:lnTo>
                  <a:lnTo>
                    <a:pt x="4953" y="166"/>
                  </a:lnTo>
                  <a:lnTo>
                    <a:pt x="4957" y="166"/>
                  </a:lnTo>
                  <a:lnTo>
                    <a:pt x="4960" y="167"/>
                  </a:lnTo>
                  <a:lnTo>
                    <a:pt x="4963" y="167"/>
                  </a:lnTo>
                  <a:lnTo>
                    <a:pt x="4966" y="167"/>
                  </a:lnTo>
                  <a:lnTo>
                    <a:pt x="4970" y="168"/>
                  </a:lnTo>
                  <a:lnTo>
                    <a:pt x="4973" y="168"/>
                  </a:lnTo>
                  <a:lnTo>
                    <a:pt x="4976" y="168"/>
                  </a:lnTo>
                  <a:lnTo>
                    <a:pt x="4979" y="169"/>
                  </a:lnTo>
                  <a:lnTo>
                    <a:pt x="4983" y="169"/>
                  </a:lnTo>
                  <a:lnTo>
                    <a:pt x="4986" y="169"/>
                  </a:lnTo>
                  <a:lnTo>
                    <a:pt x="4989" y="169"/>
                  </a:lnTo>
                  <a:lnTo>
                    <a:pt x="4992" y="170"/>
                  </a:lnTo>
                  <a:lnTo>
                    <a:pt x="4996" y="170"/>
                  </a:lnTo>
                  <a:lnTo>
                    <a:pt x="4999" y="170"/>
                  </a:lnTo>
                  <a:lnTo>
                    <a:pt x="5002" y="171"/>
                  </a:lnTo>
                  <a:lnTo>
                    <a:pt x="5006" y="171"/>
                  </a:lnTo>
                  <a:lnTo>
                    <a:pt x="5009" y="171"/>
                  </a:lnTo>
                  <a:lnTo>
                    <a:pt x="5012" y="171"/>
                  </a:lnTo>
                  <a:lnTo>
                    <a:pt x="5015" y="172"/>
                  </a:lnTo>
                  <a:lnTo>
                    <a:pt x="5019" y="172"/>
                  </a:lnTo>
                  <a:lnTo>
                    <a:pt x="5022" y="172"/>
                  </a:lnTo>
                  <a:lnTo>
                    <a:pt x="5025" y="173"/>
                  </a:lnTo>
                  <a:lnTo>
                    <a:pt x="5028" y="173"/>
                  </a:lnTo>
                  <a:lnTo>
                    <a:pt x="5032" y="173"/>
                  </a:lnTo>
                  <a:lnTo>
                    <a:pt x="5035" y="174"/>
                  </a:lnTo>
                  <a:lnTo>
                    <a:pt x="5038" y="174"/>
                  </a:lnTo>
                  <a:lnTo>
                    <a:pt x="5041" y="174"/>
                  </a:lnTo>
                  <a:lnTo>
                    <a:pt x="5045" y="175"/>
                  </a:lnTo>
                  <a:lnTo>
                    <a:pt x="5048" y="175"/>
                  </a:lnTo>
                  <a:lnTo>
                    <a:pt x="5051" y="176"/>
                  </a:lnTo>
                  <a:lnTo>
                    <a:pt x="5054" y="176"/>
                  </a:lnTo>
                  <a:lnTo>
                    <a:pt x="5058" y="176"/>
                  </a:lnTo>
                  <a:lnTo>
                    <a:pt x="5061" y="177"/>
                  </a:lnTo>
                  <a:lnTo>
                    <a:pt x="5064" y="177"/>
                  </a:lnTo>
                  <a:lnTo>
                    <a:pt x="5067" y="178"/>
                  </a:lnTo>
                  <a:lnTo>
                    <a:pt x="5071" y="178"/>
                  </a:lnTo>
                  <a:lnTo>
                    <a:pt x="5074" y="179"/>
                  </a:lnTo>
                  <a:lnTo>
                    <a:pt x="5077" y="179"/>
                  </a:lnTo>
                  <a:lnTo>
                    <a:pt x="5081" y="180"/>
                  </a:lnTo>
                  <a:lnTo>
                    <a:pt x="5084" y="180"/>
                  </a:lnTo>
                  <a:lnTo>
                    <a:pt x="5087" y="181"/>
                  </a:lnTo>
                  <a:lnTo>
                    <a:pt x="5090" y="181"/>
                  </a:lnTo>
                  <a:lnTo>
                    <a:pt x="5094" y="182"/>
                  </a:lnTo>
                  <a:lnTo>
                    <a:pt x="5097" y="182"/>
                  </a:lnTo>
                  <a:lnTo>
                    <a:pt x="5100" y="183"/>
                  </a:lnTo>
                  <a:lnTo>
                    <a:pt x="5103" y="183"/>
                  </a:lnTo>
                  <a:lnTo>
                    <a:pt x="5107" y="184"/>
                  </a:lnTo>
                  <a:lnTo>
                    <a:pt x="5110" y="185"/>
                  </a:lnTo>
                  <a:lnTo>
                    <a:pt x="5113" y="185"/>
                  </a:lnTo>
                  <a:lnTo>
                    <a:pt x="5116" y="186"/>
                  </a:lnTo>
                  <a:lnTo>
                    <a:pt x="5120" y="187"/>
                  </a:lnTo>
                  <a:lnTo>
                    <a:pt x="5123" y="187"/>
                  </a:lnTo>
                  <a:lnTo>
                    <a:pt x="5126" y="188"/>
                  </a:lnTo>
                  <a:lnTo>
                    <a:pt x="5129" y="189"/>
                  </a:lnTo>
                  <a:lnTo>
                    <a:pt x="5133" y="189"/>
                  </a:lnTo>
                  <a:lnTo>
                    <a:pt x="5136" y="190"/>
                  </a:lnTo>
                  <a:lnTo>
                    <a:pt x="5139" y="191"/>
                  </a:lnTo>
                  <a:lnTo>
                    <a:pt x="5143" y="191"/>
                  </a:lnTo>
                  <a:lnTo>
                    <a:pt x="5146" y="192"/>
                  </a:lnTo>
                  <a:lnTo>
                    <a:pt x="5149" y="193"/>
                  </a:lnTo>
                  <a:lnTo>
                    <a:pt x="5152" y="194"/>
                  </a:lnTo>
                  <a:lnTo>
                    <a:pt x="5156" y="194"/>
                  </a:lnTo>
                  <a:lnTo>
                    <a:pt x="5159" y="195"/>
                  </a:lnTo>
                  <a:lnTo>
                    <a:pt x="5162" y="196"/>
                  </a:lnTo>
                  <a:lnTo>
                    <a:pt x="5165" y="197"/>
                  </a:lnTo>
                  <a:lnTo>
                    <a:pt x="5169" y="197"/>
                  </a:lnTo>
                  <a:lnTo>
                    <a:pt x="5172" y="198"/>
                  </a:lnTo>
                  <a:lnTo>
                    <a:pt x="5175" y="199"/>
                  </a:lnTo>
                  <a:lnTo>
                    <a:pt x="5178" y="200"/>
                  </a:lnTo>
                  <a:lnTo>
                    <a:pt x="5182" y="201"/>
                  </a:lnTo>
                  <a:lnTo>
                    <a:pt x="5185" y="201"/>
                  </a:lnTo>
                  <a:lnTo>
                    <a:pt x="5188" y="202"/>
                  </a:lnTo>
                  <a:lnTo>
                    <a:pt x="5191" y="203"/>
                  </a:lnTo>
                  <a:lnTo>
                    <a:pt x="5195" y="204"/>
                  </a:lnTo>
                  <a:lnTo>
                    <a:pt x="5198" y="205"/>
                  </a:lnTo>
                  <a:lnTo>
                    <a:pt x="5201" y="205"/>
                  </a:lnTo>
                  <a:lnTo>
                    <a:pt x="5204" y="206"/>
                  </a:lnTo>
                  <a:lnTo>
                    <a:pt x="5208" y="207"/>
                  </a:lnTo>
                  <a:lnTo>
                    <a:pt x="5211" y="208"/>
                  </a:lnTo>
                  <a:lnTo>
                    <a:pt x="5214" y="209"/>
                  </a:lnTo>
                  <a:lnTo>
                    <a:pt x="5218" y="209"/>
                  </a:lnTo>
                  <a:lnTo>
                    <a:pt x="5221" y="210"/>
                  </a:lnTo>
                  <a:lnTo>
                    <a:pt x="5224" y="211"/>
                  </a:lnTo>
                  <a:lnTo>
                    <a:pt x="5227" y="212"/>
                  </a:lnTo>
                  <a:lnTo>
                    <a:pt x="5231" y="213"/>
                  </a:lnTo>
                  <a:lnTo>
                    <a:pt x="5234" y="214"/>
                  </a:lnTo>
                  <a:lnTo>
                    <a:pt x="5237" y="215"/>
                  </a:lnTo>
                  <a:lnTo>
                    <a:pt x="5240" y="215"/>
                  </a:lnTo>
                  <a:lnTo>
                    <a:pt x="5244" y="216"/>
                  </a:lnTo>
                  <a:lnTo>
                    <a:pt x="5247" y="217"/>
                  </a:lnTo>
                  <a:lnTo>
                    <a:pt x="5250" y="218"/>
                  </a:lnTo>
                  <a:lnTo>
                    <a:pt x="5253" y="219"/>
                  </a:lnTo>
                  <a:lnTo>
                    <a:pt x="5257" y="220"/>
                  </a:lnTo>
                  <a:lnTo>
                    <a:pt x="5260" y="220"/>
                  </a:lnTo>
                  <a:lnTo>
                    <a:pt x="5263" y="221"/>
                  </a:lnTo>
                  <a:lnTo>
                    <a:pt x="5266" y="222"/>
                  </a:lnTo>
                  <a:lnTo>
                    <a:pt x="5270" y="223"/>
                  </a:lnTo>
                  <a:lnTo>
                    <a:pt x="5273" y="224"/>
                  </a:lnTo>
                  <a:lnTo>
                    <a:pt x="5276" y="225"/>
                  </a:lnTo>
                  <a:lnTo>
                    <a:pt x="5279" y="226"/>
                  </a:lnTo>
                  <a:lnTo>
                    <a:pt x="5283" y="226"/>
                  </a:lnTo>
                  <a:lnTo>
                    <a:pt x="5286" y="227"/>
                  </a:lnTo>
                  <a:lnTo>
                    <a:pt x="5289" y="228"/>
                  </a:lnTo>
                  <a:lnTo>
                    <a:pt x="5293" y="229"/>
                  </a:lnTo>
                  <a:lnTo>
                    <a:pt x="5296" y="230"/>
                  </a:lnTo>
                  <a:lnTo>
                    <a:pt x="5299" y="231"/>
                  </a:lnTo>
                  <a:lnTo>
                    <a:pt x="5302" y="231"/>
                  </a:lnTo>
                  <a:lnTo>
                    <a:pt x="5306" y="232"/>
                  </a:lnTo>
                  <a:lnTo>
                    <a:pt x="5309" y="233"/>
                  </a:lnTo>
                  <a:lnTo>
                    <a:pt x="5312" y="234"/>
                  </a:lnTo>
                  <a:lnTo>
                    <a:pt x="5315" y="235"/>
                  </a:lnTo>
                  <a:lnTo>
                    <a:pt x="5319" y="236"/>
                  </a:lnTo>
                  <a:lnTo>
                    <a:pt x="5322" y="236"/>
                  </a:lnTo>
                  <a:lnTo>
                    <a:pt x="5325" y="237"/>
                  </a:lnTo>
                  <a:lnTo>
                    <a:pt x="5328" y="238"/>
                  </a:lnTo>
                  <a:lnTo>
                    <a:pt x="5332" y="239"/>
                  </a:lnTo>
                  <a:lnTo>
                    <a:pt x="5335" y="240"/>
                  </a:lnTo>
                  <a:lnTo>
                    <a:pt x="5338" y="241"/>
                  </a:lnTo>
                  <a:lnTo>
                    <a:pt x="5341" y="242"/>
                  </a:lnTo>
                  <a:lnTo>
                    <a:pt x="5345" y="242"/>
                  </a:lnTo>
                  <a:lnTo>
                    <a:pt x="5348" y="243"/>
                  </a:lnTo>
                  <a:lnTo>
                    <a:pt x="5351" y="244"/>
                  </a:lnTo>
                  <a:lnTo>
                    <a:pt x="5354" y="245"/>
                  </a:lnTo>
                  <a:lnTo>
                    <a:pt x="5358" y="246"/>
                  </a:lnTo>
                  <a:lnTo>
                    <a:pt x="5361" y="247"/>
                  </a:lnTo>
                  <a:lnTo>
                    <a:pt x="5364" y="248"/>
                  </a:lnTo>
                  <a:lnTo>
                    <a:pt x="5368" y="248"/>
                  </a:lnTo>
                  <a:lnTo>
                    <a:pt x="5371" y="249"/>
                  </a:lnTo>
                  <a:lnTo>
                    <a:pt x="5374" y="250"/>
                  </a:lnTo>
                  <a:lnTo>
                    <a:pt x="5377" y="251"/>
                  </a:lnTo>
                  <a:lnTo>
                    <a:pt x="5381" y="252"/>
                  </a:lnTo>
                  <a:lnTo>
                    <a:pt x="5384" y="253"/>
                  </a:lnTo>
                  <a:lnTo>
                    <a:pt x="5387" y="254"/>
                  </a:lnTo>
                  <a:lnTo>
                    <a:pt x="5390" y="255"/>
                  </a:lnTo>
                  <a:lnTo>
                    <a:pt x="5394" y="256"/>
                  </a:lnTo>
                  <a:lnTo>
                    <a:pt x="5397" y="257"/>
                  </a:lnTo>
                  <a:lnTo>
                    <a:pt x="5400" y="258"/>
                  </a:lnTo>
                  <a:lnTo>
                    <a:pt x="5403" y="259"/>
                  </a:lnTo>
                  <a:lnTo>
                    <a:pt x="5407" y="259"/>
                  </a:lnTo>
                  <a:lnTo>
                    <a:pt x="5410" y="260"/>
                  </a:lnTo>
                  <a:lnTo>
                    <a:pt x="5413" y="261"/>
                  </a:lnTo>
                  <a:lnTo>
                    <a:pt x="5416" y="262"/>
                  </a:lnTo>
                  <a:lnTo>
                    <a:pt x="5420" y="263"/>
                  </a:lnTo>
                  <a:lnTo>
                    <a:pt x="5423" y="264"/>
                  </a:lnTo>
                  <a:lnTo>
                    <a:pt x="5426" y="265"/>
                  </a:lnTo>
                  <a:lnTo>
                    <a:pt x="5429" y="266"/>
                  </a:lnTo>
                  <a:lnTo>
                    <a:pt x="5433" y="267"/>
                  </a:lnTo>
                  <a:lnTo>
                    <a:pt x="5436" y="268"/>
                  </a:lnTo>
                  <a:lnTo>
                    <a:pt x="5439" y="269"/>
                  </a:lnTo>
                  <a:lnTo>
                    <a:pt x="5443" y="270"/>
                  </a:lnTo>
                  <a:lnTo>
                    <a:pt x="5446" y="271"/>
                  </a:lnTo>
                  <a:lnTo>
                    <a:pt x="5449" y="272"/>
                  </a:lnTo>
                  <a:lnTo>
                    <a:pt x="5452" y="273"/>
                  </a:lnTo>
                  <a:lnTo>
                    <a:pt x="5456" y="274"/>
                  </a:lnTo>
                  <a:lnTo>
                    <a:pt x="5459" y="275"/>
                  </a:lnTo>
                  <a:lnTo>
                    <a:pt x="5462" y="276"/>
                  </a:lnTo>
                  <a:lnTo>
                    <a:pt x="5465" y="277"/>
                  </a:lnTo>
                  <a:lnTo>
                    <a:pt x="5469" y="277"/>
                  </a:lnTo>
                  <a:lnTo>
                    <a:pt x="5472" y="278"/>
                  </a:lnTo>
                  <a:lnTo>
                    <a:pt x="5475" y="279"/>
                  </a:lnTo>
                  <a:lnTo>
                    <a:pt x="5478" y="280"/>
                  </a:lnTo>
                  <a:lnTo>
                    <a:pt x="5482" y="281"/>
                  </a:lnTo>
                  <a:lnTo>
                    <a:pt x="5485" y="282"/>
                  </a:lnTo>
                  <a:lnTo>
                    <a:pt x="5488" y="283"/>
                  </a:lnTo>
                  <a:lnTo>
                    <a:pt x="5491" y="283"/>
                  </a:lnTo>
                  <a:lnTo>
                    <a:pt x="5495" y="284"/>
                  </a:lnTo>
                  <a:lnTo>
                    <a:pt x="5498" y="285"/>
                  </a:lnTo>
                  <a:lnTo>
                    <a:pt x="5501" y="286"/>
                  </a:lnTo>
                  <a:lnTo>
                    <a:pt x="5505" y="287"/>
                  </a:lnTo>
                  <a:lnTo>
                    <a:pt x="5508" y="287"/>
                  </a:lnTo>
                  <a:lnTo>
                    <a:pt x="5511" y="288"/>
                  </a:lnTo>
                  <a:lnTo>
                    <a:pt x="5514" y="289"/>
                  </a:lnTo>
                  <a:lnTo>
                    <a:pt x="5518" y="289"/>
                  </a:lnTo>
                  <a:lnTo>
                    <a:pt x="5521" y="290"/>
                  </a:lnTo>
                  <a:lnTo>
                    <a:pt x="5524" y="291"/>
                  </a:lnTo>
                  <a:lnTo>
                    <a:pt x="5527" y="291"/>
                  </a:lnTo>
                  <a:lnTo>
                    <a:pt x="5531" y="292"/>
                  </a:lnTo>
                  <a:lnTo>
                    <a:pt x="5534" y="292"/>
                  </a:lnTo>
                  <a:lnTo>
                    <a:pt x="5537" y="293"/>
                  </a:lnTo>
                  <a:lnTo>
                    <a:pt x="5540" y="293"/>
                  </a:lnTo>
                  <a:lnTo>
                    <a:pt x="5544" y="294"/>
                  </a:lnTo>
                  <a:lnTo>
                    <a:pt x="5547" y="294"/>
                  </a:lnTo>
                  <a:lnTo>
                    <a:pt x="5550" y="295"/>
                  </a:lnTo>
                  <a:lnTo>
                    <a:pt x="5553" y="295"/>
                  </a:lnTo>
                  <a:lnTo>
                    <a:pt x="5557" y="295"/>
                  </a:lnTo>
                  <a:lnTo>
                    <a:pt x="5560" y="295"/>
                  </a:lnTo>
                  <a:lnTo>
                    <a:pt x="5563" y="296"/>
                  </a:lnTo>
                  <a:lnTo>
                    <a:pt x="5566" y="296"/>
                  </a:lnTo>
                  <a:lnTo>
                    <a:pt x="5570" y="296"/>
                  </a:lnTo>
                  <a:lnTo>
                    <a:pt x="5573" y="296"/>
                  </a:lnTo>
                  <a:lnTo>
                    <a:pt x="5576" y="296"/>
                  </a:lnTo>
                  <a:lnTo>
                    <a:pt x="5580" y="296"/>
                  </a:lnTo>
                  <a:lnTo>
                    <a:pt x="5583" y="296"/>
                  </a:lnTo>
                  <a:lnTo>
                    <a:pt x="5586" y="297"/>
                  </a:lnTo>
                  <a:lnTo>
                    <a:pt x="5589" y="297"/>
                  </a:lnTo>
                  <a:lnTo>
                    <a:pt x="5593" y="297"/>
                  </a:lnTo>
                  <a:lnTo>
                    <a:pt x="5596" y="297"/>
                  </a:lnTo>
                  <a:lnTo>
                    <a:pt x="5599" y="297"/>
                  </a:lnTo>
                  <a:lnTo>
                    <a:pt x="5602" y="296"/>
                  </a:lnTo>
                  <a:lnTo>
                    <a:pt x="5606" y="296"/>
                  </a:lnTo>
                  <a:lnTo>
                    <a:pt x="5609" y="296"/>
                  </a:lnTo>
                  <a:lnTo>
                    <a:pt x="5612" y="296"/>
                  </a:lnTo>
                  <a:lnTo>
                    <a:pt x="5615" y="296"/>
                  </a:lnTo>
                  <a:lnTo>
                    <a:pt x="5619" y="296"/>
                  </a:lnTo>
                  <a:lnTo>
                    <a:pt x="5622" y="296"/>
                  </a:lnTo>
                  <a:lnTo>
                    <a:pt x="5625" y="296"/>
                  </a:lnTo>
                  <a:lnTo>
                    <a:pt x="5628" y="296"/>
                  </a:lnTo>
                  <a:lnTo>
                    <a:pt x="5632" y="295"/>
                  </a:lnTo>
                  <a:lnTo>
                    <a:pt x="5635" y="295"/>
                  </a:lnTo>
                  <a:lnTo>
                    <a:pt x="5638" y="295"/>
                  </a:lnTo>
                  <a:lnTo>
                    <a:pt x="5641" y="295"/>
                  </a:lnTo>
                  <a:lnTo>
                    <a:pt x="5645" y="295"/>
                  </a:lnTo>
                  <a:lnTo>
                    <a:pt x="5648" y="294"/>
                  </a:lnTo>
                  <a:lnTo>
                    <a:pt x="5651" y="294"/>
                  </a:lnTo>
                  <a:lnTo>
                    <a:pt x="5655" y="294"/>
                  </a:lnTo>
                  <a:lnTo>
                    <a:pt x="5658" y="294"/>
                  </a:lnTo>
                  <a:lnTo>
                    <a:pt x="5661" y="293"/>
                  </a:lnTo>
                  <a:lnTo>
                    <a:pt x="5664" y="293"/>
                  </a:lnTo>
                  <a:lnTo>
                    <a:pt x="5668" y="293"/>
                  </a:lnTo>
                  <a:lnTo>
                    <a:pt x="5671" y="293"/>
                  </a:lnTo>
                  <a:lnTo>
                    <a:pt x="5674" y="293"/>
                  </a:lnTo>
                  <a:lnTo>
                    <a:pt x="5677" y="293"/>
                  </a:lnTo>
                  <a:lnTo>
                    <a:pt x="5681" y="293"/>
                  </a:lnTo>
                  <a:lnTo>
                    <a:pt x="5684" y="292"/>
                  </a:lnTo>
                  <a:lnTo>
                    <a:pt x="5687" y="292"/>
                  </a:lnTo>
                  <a:lnTo>
                    <a:pt x="5690" y="292"/>
                  </a:lnTo>
                  <a:lnTo>
                    <a:pt x="5694" y="292"/>
                  </a:lnTo>
                  <a:lnTo>
                    <a:pt x="5697" y="292"/>
                  </a:lnTo>
                  <a:lnTo>
                    <a:pt x="5700" y="292"/>
                  </a:lnTo>
                  <a:lnTo>
                    <a:pt x="5703" y="292"/>
                  </a:lnTo>
                  <a:lnTo>
                    <a:pt x="5707" y="292"/>
                  </a:lnTo>
                  <a:lnTo>
                    <a:pt x="5710" y="292"/>
                  </a:lnTo>
                  <a:lnTo>
                    <a:pt x="5713" y="293"/>
                  </a:lnTo>
                  <a:lnTo>
                    <a:pt x="5716" y="293"/>
                  </a:lnTo>
                  <a:lnTo>
                    <a:pt x="5720" y="293"/>
                  </a:lnTo>
                  <a:lnTo>
                    <a:pt x="5723" y="293"/>
                  </a:lnTo>
                  <a:lnTo>
                    <a:pt x="5726" y="293"/>
                  </a:lnTo>
                  <a:lnTo>
                    <a:pt x="5730" y="293"/>
                  </a:lnTo>
                  <a:lnTo>
                    <a:pt x="5733" y="294"/>
                  </a:lnTo>
                  <a:lnTo>
                    <a:pt x="5736" y="294"/>
                  </a:lnTo>
                  <a:lnTo>
                    <a:pt x="5739" y="294"/>
                  </a:lnTo>
                  <a:lnTo>
                    <a:pt x="5743" y="295"/>
                  </a:lnTo>
                  <a:lnTo>
                    <a:pt x="5746" y="295"/>
                  </a:lnTo>
                  <a:lnTo>
                    <a:pt x="5749" y="295"/>
                  </a:lnTo>
                  <a:lnTo>
                    <a:pt x="5752" y="295"/>
                  </a:lnTo>
                  <a:lnTo>
                    <a:pt x="5756" y="296"/>
                  </a:lnTo>
                  <a:lnTo>
                    <a:pt x="5759" y="296"/>
                  </a:lnTo>
                  <a:lnTo>
                    <a:pt x="5762" y="296"/>
                  </a:lnTo>
                  <a:lnTo>
                    <a:pt x="5765" y="297"/>
                  </a:lnTo>
                  <a:lnTo>
                    <a:pt x="5769" y="297"/>
                  </a:lnTo>
                  <a:lnTo>
                    <a:pt x="5772" y="297"/>
                  </a:lnTo>
                  <a:lnTo>
                    <a:pt x="5775" y="298"/>
                  </a:lnTo>
                  <a:lnTo>
                    <a:pt x="5778" y="298"/>
                  </a:lnTo>
                  <a:lnTo>
                    <a:pt x="5782" y="298"/>
                  </a:lnTo>
                  <a:lnTo>
                    <a:pt x="5785" y="299"/>
                  </a:lnTo>
                  <a:lnTo>
                    <a:pt x="5788" y="299"/>
                  </a:lnTo>
                  <a:lnTo>
                    <a:pt x="5791" y="299"/>
                  </a:lnTo>
                  <a:lnTo>
                    <a:pt x="5795" y="299"/>
                  </a:lnTo>
                  <a:lnTo>
                    <a:pt x="5798" y="300"/>
                  </a:lnTo>
                  <a:lnTo>
                    <a:pt x="5801" y="300"/>
                  </a:lnTo>
                  <a:lnTo>
                    <a:pt x="5805" y="300"/>
                  </a:lnTo>
                  <a:lnTo>
                    <a:pt x="5808" y="300"/>
                  </a:lnTo>
                  <a:lnTo>
                    <a:pt x="5811" y="300"/>
                  </a:lnTo>
                  <a:lnTo>
                    <a:pt x="5814" y="300"/>
                  </a:lnTo>
                  <a:lnTo>
                    <a:pt x="5818" y="300"/>
                  </a:lnTo>
                  <a:lnTo>
                    <a:pt x="5821" y="300"/>
                  </a:lnTo>
                  <a:lnTo>
                    <a:pt x="5824" y="300"/>
                  </a:lnTo>
                  <a:lnTo>
                    <a:pt x="5827" y="300"/>
                  </a:lnTo>
                  <a:lnTo>
                    <a:pt x="5831" y="300"/>
                  </a:lnTo>
                  <a:lnTo>
                    <a:pt x="5834" y="300"/>
                  </a:lnTo>
                  <a:lnTo>
                    <a:pt x="5837" y="299"/>
                  </a:lnTo>
                  <a:lnTo>
                    <a:pt x="5840" y="299"/>
                  </a:lnTo>
                  <a:lnTo>
                    <a:pt x="5844" y="299"/>
                  </a:lnTo>
                  <a:lnTo>
                    <a:pt x="5847" y="298"/>
                  </a:lnTo>
                  <a:lnTo>
                    <a:pt x="5850" y="298"/>
                  </a:lnTo>
                  <a:lnTo>
                    <a:pt x="5853" y="297"/>
                  </a:lnTo>
                  <a:lnTo>
                    <a:pt x="5857" y="297"/>
                  </a:lnTo>
                  <a:lnTo>
                    <a:pt x="5860" y="296"/>
                  </a:lnTo>
                  <a:lnTo>
                    <a:pt x="5863" y="296"/>
                  </a:lnTo>
                  <a:lnTo>
                    <a:pt x="5867" y="295"/>
                  </a:lnTo>
                  <a:lnTo>
                    <a:pt x="5870" y="294"/>
                  </a:lnTo>
                  <a:lnTo>
                    <a:pt x="5873" y="293"/>
                  </a:lnTo>
                  <a:lnTo>
                    <a:pt x="5876" y="292"/>
                  </a:lnTo>
                  <a:lnTo>
                    <a:pt x="5880" y="291"/>
                  </a:lnTo>
                  <a:lnTo>
                    <a:pt x="5883" y="290"/>
                  </a:lnTo>
                  <a:lnTo>
                    <a:pt x="5886" y="289"/>
                  </a:lnTo>
                  <a:lnTo>
                    <a:pt x="5889" y="287"/>
                  </a:lnTo>
                  <a:lnTo>
                    <a:pt x="5893" y="286"/>
                  </a:lnTo>
                  <a:lnTo>
                    <a:pt x="5896" y="285"/>
                  </a:lnTo>
                  <a:lnTo>
                    <a:pt x="5899" y="283"/>
                  </a:lnTo>
                  <a:lnTo>
                    <a:pt x="5902" y="282"/>
                  </a:lnTo>
                  <a:lnTo>
                    <a:pt x="5906" y="280"/>
                  </a:lnTo>
                  <a:lnTo>
                    <a:pt x="5909" y="278"/>
                  </a:lnTo>
                  <a:lnTo>
                    <a:pt x="5912" y="277"/>
                  </a:lnTo>
                  <a:lnTo>
                    <a:pt x="5915" y="275"/>
                  </a:lnTo>
                  <a:lnTo>
                    <a:pt x="5919" y="274"/>
                  </a:lnTo>
                  <a:lnTo>
                    <a:pt x="5922" y="272"/>
                  </a:lnTo>
                  <a:lnTo>
                    <a:pt x="5925" y="270"/>
                  </a:lnTo>
                  <a:lnTo>
                    <a:pt x="5928" y="268"/>
                  </a:lnTo>
                  <a:lnTo>
                    <a:pt x="5932" y="267"/>
                  </a:lnTo>
                  <a:lnTo>
                    <a:pt x="5935" y="265"/>
                  </a:lnTo>
                  <a:lnTo>
                    <a:pt x="5938" y="263"/>
                  </a:lnTo>
                  <a:lnTo>
                    <a:pt x="5942" y="261"/>
                  </a:lnTo>
                  <a:lnTo>
                    <a:pt x="5945" y="259"/>
                  </a:lnTo>
                  <a:lnTo>
                    <a:pt x="5948" y="257"/>
                  </a:lnTo>
                  <a:lnTo>
                    <a:pt x="5951" y="255"/>
                  </a:lnTo>
                  <a:lnTo>
                    <a:pt x="5955" y="254"/>
                  </a:lnTo>
                  <a:lnTo>
                    <a:pt x="5958" y="252"/>
                  </a:lnTo>
                  <a:lnTo>
                    <a:pt x="5961" y="250"/>
                  </a:lnTo>
                  <a:lnTo>
                    <a:pt x="5964" y="248"/>
                  </a:lnTo>
                  <a:lnTo>
                    <a:pt x="5968" y="246"/>
                  </a:lnTo>
                  <a:lnTo>
                    <a:pt x="5971" y="244"/>
                  </a:lnTo>
                  <a:lnTo>
                    <a:pt x="5974" y="242"/>
                  </a:lnTo>
                  <a:lnTo>
                    <a:pt x="5977" y="241"/>
                  </a:lnTo>
                  <a:lnTo>
                    <a:pt x="5981" y="239"/>
                  </a:lnTo>
                  <a:lnTo>
                    <a:pt x="5984" y="237"/>
                  </a:lnTo>
                  <a:lnTo>
                    <a:pt x="5987" y="235"/>
                  </a:lnTo>
                  <a:lnTo>
                    <a:pt x="5990" y="234"/>
                  </a:lnTo>
                  <a:lnTo>
                    <a:pt x="5994" y="232"/>
                  </a:lnTo>
                  <a:lnTo>
                    <a:pt x="5997" y="231"/>
                  </a:lnTo>
                  <a:lnTo>
                    <a:pt x="6000" y="229"/>
                  </a:lnTo>
                  <a:lnTo>
                    <a:pt x="6003" y="228"/>
                  </a:lnTo>
                  <a:lnTo>
                    <a:pt x="6007" y="226"/>
                  </a:lnTo>
                  <a:lnTo>
                    <a:pt x="6010" y="225"/>
                  </a:lnTo>
                  <a:lnTo>
                    <a:pt x="6013" y="223"/>
                  </a:lnTo>
                  <a:lnTo>
                    <a:pt x="6017" y="222"/>
                  </a:lnTo>
                  <a:lnTo>
                    <a:pt x="6020" y="221"/>
                  </a:lnTo>
                  <a:lnTo>
                    <a:pt x="6023" y="220"/>
                  </a:lnTo>
                  <a:lnTo>
                    <a:pt x="6026" y="219"/>
                  </a:lnTo>
                  <a:lnTo>
                    <a:pt x="6030" y="218"/>
                  </a:lnTo>
                  <a:lnTo>
                    <a:pt x="6033" y="217"/>
                  </a:lnTo>
                  <a:lnTo>
                    <a:pt x="6036" y="216"/>
                  </a:lnTo>
                  <a:lnTo>
                    <a:pt x="6039" y="216"/>
                  </a:lnTo>
                  <a:lnTo>
                    <a:pt x="6043" y="215"/>
                  </a:lnTo>
                  <a:lnTo>
                    <a:pt x="6046" y="215"/>
                  </a:lnTo>
                  <a:lnTo>
                    <a:pt x="6049" y="214"/>
                  </a:lnTo>
                  <a:lnTo>
                    <a:pt x="6052" y="214"/>
                  </a:lnTo>
                  <a:lnTo>
                    <a:pt x="6056" y="214"/>
                  </a:lnTo>
                  <a:lnTo>
                    <a:pt x="6059" y="214"/>
                  </a:lnTo>
                  <a:lnTo>
                    <a:pt x="6062" y="213"/>
                  </a:lnTo>
                  <a:lnTo>
                    <a:pt x="6065" y="213"/>
                  </a:lnTo>
                  <a:lnTo>
                    <a:pt x="6069" y="213"/>
                  </a:lnTo>
                  <a:lnTo>
                    <a:pt x="6072" y="213"/>
                  </a:lnTo>
                  <a:lnTo>
                    <a:pt x="6075" y="214"/>
                  </a:lnTo>
                  <a:lnTo>
                    <a:pt x="6078" y="214"/>
                  </a:lnTo>
                  <a:lnTo>
                    <a:pt x="6082" y="214"/>
                  </a:lnTo>
                  <a:lnTo>
                    <a:pt x="6085" y="214"/>
                  </a:lnTo>
                  <a:lnTo>
                    <a:pt x="6088" y="214"/>
                  </a:lnTo>
                  <a:lnTo>
                    <a:pt x="6092" y="215"/>
                  </a:lnTo>
                  <a:lnTo>
                    <a:pt x="6095" y="215"/>
                  </a:lnTo>
                  <a:lnTo>
                    <a:pt x="6098" y="216"/>
                  </a:lnTo>
                  <a:lnTo>
                    <a:pt x="6101" y="216"/>
                  </a:lnTo>
                  <a:lnTo>
                    <a:pt x="6105" y="216"/>
                  </a:lnTo>
                  <a:lnTo>
                    <a:pt x="6108" y="217"/>
                  </a:lnTo>
                  <a:lnTo>
                    <a:pt x="6111" y="217"/>
                  </a:lnTo>
                  <a:lnTo>
                    <a:pt x="6114" y="218"/>
                  </a:lnTo>
                  <a:lnTo>
                    <a:pt x="6118" y="219"/>
                  </a:lnTo>
                  <a:lnTo>
                    <a:pt x="6121" y="219"/>
                  </a:lnTo>
                  <a:lnTo>
                    <a:pt x="6124" y="220"/>
                  </a:lnTo>
                  <a:lnTo>
                    <a:pt x="6127" y="220"/>
                  </a:lnTo>
                  <a:lnTo>
                    <a:pt x="6131" y="221"/>
                  </a:lnTo>
                  <a:lnTo>
                    <a:pt x="6134" y="222"/>
                  </a:lnTo>
                  <a:lnTo>
                    <a:pt x="6137" y="222"/>
                  </a:lnTo>
                  <a:lnTo>
                    <a:pt x="6140" y="223"/>
                  </a:lnTo>
                  <a:lnTo>
                    <a:pt x="6144" y="224"/>
                  </a:lnTo>
                  <a:lnTo>
                    <a:pt x="6147" y="224"/>
                  </a:lnTo>
                  <a:lnTo>
                    <a:pt x="6150" y="225"/>
                  </a:lnTo>
                  <a:lnTo>
                    <a:pt x="6153" y="226"/>
                  </a:lnTo>
                  <a:lnTo>
                    <a:pt x="6157" y="226"/>
                  </a:lnTo>
                  <a:lnTo>
                    <a:pt x="6160" y="227"/>
                  </a:lnTo>
                  <a:lnTo>
                    <a:pt x="6163" y="227"/>
                  </a:lnTo>
                  <a:lnTo>
                    <a:pt x="6167" y="228"/>
                  </a:lnTo>
                  <a:lnTo>
                    <a:pt x="6170" y="229"/>
                  </a:lnTo>
                  <a:lnTo>
                    <a:pt x="6173" y="229"/>
                  </a:lnTo>
                  <a:lnTo>
                    <a:pt x="6176" y="230"/>
                  </a:lnTo>
                  <a:lnTo>
                    <a:pt x="6180" y="230"/>
                  </a:lnTo>
                  <a:lnTo>
                    <a:pt x="6183" y="231"/>
                  </a:lnTo>
                  <a:lnTo>
                    <a:pt x="6186" y="231"/>
                  </a:lnTo>
                  <a:lnTo>
                    <a:pt x="6189" y="232"/>
                  </a:lnTo>
                  <a:lnTo>
                    <a:pt x="6193" y="232"/>
                  </a:lnTo>
                  <a:lnTo>
                    <a:pt x="6196" y="232"/>
                  </a:lnTo>
                  <a:lnTo>
                    <a:pt x="6199" y="233"/>
                  </a:lnTo>
                  <a:lnTo>
                    <a:pt x="6202" y="233"/>
                  </a:lnTo>
                  <a:lnTo>
                    <a:pt x="6206" y="233"/>
                  </a:lnTo>
                  <a:lnTo>
                    <a:pt x="6209" y="233"/>
                  </a:lnTo>
                  <a:lnTo>
                    <a:pt x="6212" y="234"/>
                  </a:lnTo>
                  <a:lnTo>
                    <a:pt x="6215" y="234"/>
                  </a:lnTo>
                  <a:lnTo>
                    <a:pt x="6219" y="234"/>
                  </a:lnTo>
                  <a:lnTo>
                    <a:pt x="6222" y="234"/>
                  </a:lnTo>
                  <a:lnTo>
                    <a:pt x="6225" y="234"/>
                  </a:lnTo>
                  <a:lnTo>
                    <a:pt x="6229" y="234"/>
                  </a:lnTo>
                  <a:lnTo>
                    <a:pt x="6232" y="234"/>
                  </a:lnTo>
                  <a:lnTo>
                    <a:pt x="6235" y="235"/>
                  </a:lnTo>
                  <a:lnTo>
                    <a:pt x="6238" y="235"/>
                  </a:lnTo>
                  <a:lnTo>
                    <a:pt x="6242" y="235"/>
                  </a:lnTo>
                  <a:lnTo>
                    <a:pt x="6245" y="235"/>
                  </a:lnTo>
                  <a:lnTo>
                    <a:pt x="6248" y="235"/>
                  </a:lnTo>
                  <a:lnTo>
                    <a:pt x="6251" y="235"/>
                  </a:lnTo>
                  <a:lnTo>
                    <a:pt x="6255" y="234"/>
                  </a:lnTo>
                  <a:lnTo>
                    <a:pt x="6258" y="234"/>
                  </a:lnTo>
                  <a:lnTo>
                    <a:pt x="6261" y="234"/>
                  </a:lnTo>
                  <a:lnTo>
                    <a:pt x="6264" y="234"/>
                  </a:lnTo>
                  <a:lnTo>
                    <a:pt x="6268" y="234"/>
                  </a:lnTo>
                  <a:lnTo>
                    <a:pt x="6271" y="234"/>
                  </a:lnTo>
                  <a:lnTo>
                    <a:pt x="6274" y="234"/>
                  </a:lnTo>
                  <a:lnTo>
                    <a:pt x="6277" y="234"/>
                  </a:lnTo>
                  <a:lnTo>
                    <a:pt x="6281" y="234"/>
                  </a:lnTo>
                  <a:lnTo>
                    <a:pt x="6284" y="234"/>
                  </a:lnTo>
                  <a:lnTo>
                    <a:pt x="6287" y="234"/>
                  </a:lnTo>
                  <a:lnTo>
                    <a:pt x="6290" y="233"/>
                  </a:lnTo>
                  <a:lnTo>
                    <a:pt x="6294" y="233"/>
                  </a:lnTo>
                  <a:lnTo>
                    <a:pt x="6297" y="233"/>
                  </a:lnTo>
                  <a:lnTo>
                    <a:pt x="6300" y="233"/>
                  </a:lnTo>
                  <a:lnTo>
                    <a:pt x="6304" y="233"/>
                  </a:lnTo>
                  <a:lnTo>
                    <a:pt x="6307" y="233"/>
                  </a:lnTo>
                  <a:lnTo>
                    <a:pt x="6310" y="233"/>
                  </a:lnTo>
                  <a:lnTo>
                    <a:pt x="6313" y="232"/>
                  </a:lnTo>
                  <a:lnTo>
                    <a:pt x="6317" y="232"/>
                  </a:lnTo>
                  <a:lnTo>
                    <a:pt x="6320" y="232"/>
                  </a:lnTo>
                  <a:lnTo>
                    <a:pt x="6323" y="232"/>
                  </a:lnTo>
                  <a:lnTo>
                    <a:pt x="6326" y="232"/>
                  </a:lnTo>
                  <a:lnTo>
                    <a:pt x="6330" y="232"/>
                  </a:lnTo>
                  <a:lnTo>
                    <a:pt x="6333" y="231"/>
                  </a:lnTo>
                  <a:lnTo>
                    <a:pt x="6336" y="231"/>
                  </a:lnTo>
                  <a:lnTo>
                    <a:pt x="6339" y="231"/>
                  </a:lnTo>
                  <a:lnTo>
                    <a:pt x="6343" y="231"/>
                  </a:lnTo>
                  <a:lnTo>
                    <a:pt x="6346" y="231"/>
                  </a:lnTo>
                  <a:lnTo>
                    <a:pt x="6349" y="231"/>
                  </a:lnTo>
                  <a:lnTo>
                    <a:pt x="6352" y="230"/>
                  </a:lnTo>
                  <a:lnTo>
                    <a:pt x="6356" y="230"/>
                  </a:lnTo>
                  <a:lnTo>
                    <a:pt x="6359" y="230"/>
                  </a:lnTo>
                  <a:lnTo>
                    <a:pt x="6362" y="230"/>
                  </a:lnTo>
                  <a:lnTo>
                    <a:pt x="6365" y="230"/>
                  </a:lnTo>
                  <a:lnTo>
                    <a:pt x="6369" y="229"/>
                  </a:lnTo>
                  <a:lnTo>
                    <a:pt x="6372" y="229"/>
                  </a:lnTo>
                  <a:lnTo>
                    <a:pt x="6375" y="229"/>
                  </a:lnTo>
                  <a:lnTo>
                    <a:pt x="6379" y="228"/>
                  </a:lnTo>
                  <a:lnTo>
                    <a:pt x="6382" y="228"/>
                  </a:lnTo>
                  <a:lnTo>
                    <a:pt x="6385" y="228"/>
                  </a:lnTo>
                  <a:lnTo>
                    <a:pt x="6388" y="227"/>
                  </a:lnTo>
                  <a:lnTo>
                    <a:pt x="6392" y="227"/>
                  </a:lnTo>
                  <a:lnTo>
                    <a:pt x="6395" y="227"/>
                  </a:lnTo>
                  <a:lnTo>
                    <a:pt x="6398" y="226"/>
                  </a:lnTo>
                  <a:lnTo>
                    <a:pt x="6401" y="226"/>
                  </a:lnTo>
                  <a:lnTo>
                    <a:pt x="6405" y="226"/>
                  </a:lnTo>
                  <a:lnTo>
                    <a:pt x="6408" y="225"/>
                  </a:lnTo>
                  <a:lnTo>
                    <a:pt x="6411" y="225"/>
                  </a:lnTo>
                  <a:lnTo>
                    <a:pt x="6414" y="224"/>
                  </a:lnTo>
                  <a:lnTo>
                    <a:pt x="6418" y="224"/>
                  </a:lnTo>
                  <a:lnTo>
                    <a:pt x="6421" y="224"/>
                  </a:lnTo>
                  <a:lnTo>
                    <a:pt x="6424" y="223"/>
                  </a:lnTo>
                  <a:lnTo>
                    <a:pt x="6427" y="223"/>
                  </a:lnTo>
                  <a:lnTo>
                    <a:pt x="6431" y="222"/>
                  </a:lnTo>
                  <a:lnTo>
                    <a:pt x="6434" y="222"/>
                  </a:lnTo>
                  <a:lnTo>
                    <a:pt x="6437" y="221"/>
                  </a:lnTo>
                  <a:lnTo>
                    <a:pt x="6440" y="221"/>
                  </a:lnTo>
                  <a:lnTo>
                    <a:pt x="6444" y="220"/>
                  </a:lnTo>
                  <a:lnTo>
                    <a:pt x="6447" y="219"/>
                  </a:lnTo>
                  <a:lnTo>
                    <a:pt x="6450" y="219"/>
                  </a:lnTo>
                  <a:lnTo>
                    <a:pt x="6454" y="218"/>
                  </a:lnTo>
                  <a:lnTo>
                    <a:pt x="6457" y="217"/>
                  </a:lnTo>
                  <a:lnTo>
                    <a:pt x="6460" y="216"/>
                  </a:lnTo>
                  <a:lnTo>
                    <a:pt x="6463" y="216"/>
                  </a:lnTo>
                  <a:lnTo>
                    <a:pt x="6467" y="215"/>
                  </a:lnTo>
                  <a:lnTo>
                    <a:pt x="6470" y="214"/>
                  </a:lnTo>
                  <a:lnTo>
                    <a:pt x="6473" y="213"/>
                  </a:lnTo>
                  <a:lnTo>
                    <a:pt x="6476" y="212"/>
                  </a:lnTo>
                  <a:lnTo>
                    <a:pt x="6480" y="212"/>
                  </a:lnTo>
                  <a:lnTo>
                    <a:pt x="6483" y="211"/>
                  </a:lnTo>
                  <a:lnTo>
                    <a:pt x="6486" y="210"/>
                  </a:lnTo>
                  <a:lnTo>
                    <a:pt x="6489" y="209"/>
                  </a:lnTo>
                  <a:lnTo>
                    <a:pt x="6493" y="208"/>
                  </a:lnTo>
                  <a:lnTo>
                    <a:pt x="6496" y="207"/>
                  </a:lnTo>
                  <a:lnTo>
                    <a:pt x="6499" y="206"/>
                  </a:lnTo>
                  <a:lnTo>
                    <a:pt x="6502" y="206"/>
                  </a:lnTo>
                  <a:lnTo>
                    <a:pt x="6506" y="205"/>
                  </a:lnTo>
                  <a:lnTo>
                    <a:pt x="6509" y="204"/>
                  </a:lnTo>
                  <a:lnTo>
                    <a:pt x="6512" y="203"/>
                  </a:lnTo>
                  <a:lnTo>
                    <a:pt x="6515" y="202"/>
                  </a:lnTo>
                  <a:lnTo>
                    <a:pt x="6519" y="201"/>
                  </a:lnTo>
                  <a:lnTo>
                    <a:pt x="6522" y="200"/>
                  </a:lnTo>
                  <a:lnTo>
                    <a:pt x="6525" y="199"/>
                  </a:lnTo>
                  <a:lnTo>
                    <a:pt x="6529" y="198"/>
                  </a:lnTo>
                  <a:lnTo>
                    <a:pt x="6532" y="197"/>
                  </a:lnTo>
                  <a:lnTo>
                    <a:pt x="6535" y="196"/>
                  </a:lnTo>
                  <a:lnTo>
                    <a:pt x="6538" y="195"/>
                  </a:lnTo>
                  <a:lnTo>
                    <a:pt x="6542" y="194"/>
                  </a:lnTo>
                  <a:lnTo>
                    <a:pt x="6545" y="193"/>
                  </a:lnTo>
                  <a:lnTo>
                    <a:pt x="6548" y="192"/>
                  </a:lnTo>
                  <a:lnTo>
                    <a:pt x="6551" y="191"/>
                  </a:lnTo>
                  <a:lnTo>
                    <a:pt x="6555" y="190"/>
                  </a:lnTo>
                  <a:lnTo>
                    <a:pt x="6558" y="189"/>
                  </a:lnTo>
                  <a:lnTo>
                    <a:pt x="6561" y="188"/>
                  </a:lnTo>
                  <a:lnTo>
                    <a:pt x="6564" y="187"/>
                  </a:lnTo>
                  <a:lnTo>
                    <a:pt x="6568" y="186"/>
                  </a:lnTo>
                  <a:lnTo>
                    <a:pt x="6571" y="185"/>
                  </a:lnTo>
                  <a:lnTo>
                    <a:pt x="6574" y="183"/>
                  </a:lnTo>
                  <a:lnTo>
                    <a:pt x="6577" y="182"/>
                  </a:lnTo>
                  <a:lnTo>
                    <a:pt x="6581" y="181"/>
                  </a:lnTo>
                  <a:lnTo>
                    <a:pt x="6584" y="180"/>
                  </a:lnTo>
                  <a:lnTo>
                    <a:pt x="6587" y="179"/>
                  </a:lnTo>
                  <a:lnTo>
                    <a:pt x="6591" y="178"/>
                  </a:lnTo>
                  <a:lnTo>
                    <a:pt x="6594" y="177"/>
                  </a:lnTo>
                  <a:lnTo>
                    <a:pt x="6597" y="175"/>
                  </a:lnTo>
                  <a:lnTo>
                    <a:pt x="6600" y="174"/>
                  </a:lnTo>
                  <a:lnTo>
                    <a:pt x="6604" y="173"/>
                  </a:lnTo>
                  <a:lnTo>
                    <a:pt x="6607" y="172"/>
                  </a:lnTo>
                  <a:lnTo>
                    <a:pt x="6610" y="171"/>
                  </a:lnTo>
                  <a:lnTo>
                    <a:pt x="6613" y="170"/>
                  </a:lnTo>
                  <a:lnTo>
                    <a:pt x="6617" y="168"/>
                  </a:lnTo>
                  <a:lnTo>
                    <a:pt x="6620" y="167"/>
                  </a:lnTo>
                  <a:lnTo>
                    <a:pt x="6623" y="166"/>
                  </a:lnTo>
                  <a:lnTo>
                    <a:pt x="6626" y="165"/>
                  </a:lnTo>
                  <a:lnTo>
                    <a:pt x="6630" y="163"/>
                  </a:lnTo>
                  <a:lnTo>
                    <a:pt x="6633" y="162"/>
                  </a:lnTo>
                  <a:lnTo>
                    <a:pt x="6636" y="161"/>
                  </a:lnTo>
                  <a:lnTo>
                    <a:pt x="6639" y="160"/>
                  </a:lnTo>
                  <a:lnTo>
                    <a:pt x="6643" y="158"/>
                  </a:lnTo>
                  <a:lnTo>
                    <a:pt x="6646" y="157"/>
                  </a:lnTo>
                  <a:lnTo>
                    <a:pt x="6649" y="156"/>
                  </a:lnTo>
                  <a:lnTo>
                    <a:pt x="6652" y="154"/>
                  </a:lnTo>
                  <a:lnTo>
                    <a:pt x="6656" y="153"/>
                  </a:lnTo>
                  <a:lnTo>
                    <a:pt x="6659" y="152"/>
                  </a:lnTo>
                  <a:lnTo>
                    <a:pt x="6662" y="151"/>
                  </a:lnTo>
                  <a:lnTo>
                    <a:pt x="6666" y="149"/>
                  </a:lnTo>
                  <a:lnTo>
                    <a:pt x="6669" y="148"/>
                  </a:lnTo>
                  <a:lnTo>
                    <a:pt x="6672" y="147"/>
                  </a:lnTo>
                  <a:lnTo>
                    <a:pt x="6675" y="145"/>
                  </a:lnTo>
                  <a:lnTo>
                    <a:pt x="6679" y="144"/>
                  </a:lnTo>
                  <a:lnTo>
                    <a:pt x="6682" y="143"/>
                  </a:lnTo>
                  <a:lnTo>
                    <a:pt x="6685" y="142"/>
                  </a:lnTo>
                  <a:lnTo>
                    <a:pt x="6688" y="140"/>
                  </a:lnTo>
                  <a:lnTo>
                    <a:pt x="6692" y="139"/>
                  </a:lnTo>
                  <a:lnTo>
                    <a:pt x="6695" y="138"/>
                  </a:lnTo>
                  <a:lnTo>
                    <a:pt x="6698" y="137"/>
                  </a:lnTo>
                  <a:lnTo>
                    <a:pt x="6701" y="136"/>
                  </a:lnTo>
                  <a:lnTo>
                    <a:pt x="6705" y="135"/>
                  </a:lnTo>
                  <a:lnTo>
                    <a:pt x="6708" y="133"/>
                  </a:lnTo>
                  <a:lnTo>
                    <a:pt x="6711" y="132"/>
                  </a:lnTo>
                  <a:lnTo>
                    <a:pt x="6714" y="131"/>
                  </a:lnTo>
                  <a:lnTo>
                    <a:pt x="6718" y="130"/>
                  </a:lnTo>
                  <a:lnTo>
                    <a:pt x="6721" y="129"/>
                  </a:lnTo>
                  <a:lnTo>
                    <a:pt x="6724" y="128"/>
                  </a:lnTo>
                  <a:lnTo>
                    <a:pt x="6727" y="127"/>
                  </a:lnTo>
                  <a:lnTo>
                    <a:pt x="6731" y="126"/>
                  </a:lnTo>
                  <a:lnTo>
                    <a:pt x="6734" y="125"/>
                  </a:lnTo>
                  <a:lnTo>
                    <a:pt x="6737" y="124"/>
                  </a:lnTo>
                  <a:lnTo>
                    <a:pt x="6741" y="124"/>
                  </a:lnTo>
                  <a:lnTo>
                    <a:pt x="6744" y="123"/>
                  </a:lnTo>
                  <a:lnTo>
                    <a:pt x="6747" y="122"/>
                  </a:lnTo>
                  <a:lnTo>
                    <a:pt x="6750" y="121"/>
                  </a:lnTo>
                  <a:lnTo>
                    <a:pt x="6754" y="121"/>
                  </a:lnTo>
                  <a:lnTo>
                    <a:pt x="6757" y="120"/>
                  </a:lnTo>
                  <a:lnTo>
                    <a:pt x="6760" y="120"/>
                  </a:lnTo>
                  <a:lnTo>
                    <a:pt x="6763" y="119"/>
                  </a:lnTo>
                  <a:lnTo>
                    <a:pt x="6767" y="119"/>
                  </a:lnTo>
                  <a:lnTo>
                    <a:pt x="6770" y="118"/>
                  </a:lnTo>
                  <a:lnTo>
                    <a:pt x="6773" y="118"/>
                  </a:lnTo>
                  <a:lnTo>
                    <a:pt x="6776" y="118"/>
                  </a:lnTo>
                  <a:lnTo>
                    <a:pt x="6780" y="118"/>
                  </a:lnTo>
                  <a:lnTo>
                    <a:pt x="6783" y="118"/>
                  </a:lnTo>
                  <a:lnTo>
                    <a:pt x="6786" y="118"/>
                  </a:lnTo>
                  <a:lnTo>
                    <a:pt x="6789" y="118"/>
                  </a:lnTo>
                  <a:lnTo>
                    <a:pt x="6793" y="118"/>
                  </a:lnTo>
                  <a:lnTo>
                    <a:pt x="6796" y="118"/>
                  </a:lnTo>
                  <a:lnTo>
                    <a:pt x="6799" y="118"/>
                  </a:lnTo>
                  <a:lnTo>
                    <a:pt x="6802" y="118"/>
                  </a:lnTo>
                  <a:lnTo>
                    <a:pt x="6806" y="118"/>
                  </a:lnTo>
                  <a:lnTo>
                    <a:pt x="6809" y="118"/>
                  </a:lnTo>
                  <a:lnTo>
                    <a:pt x="6812" y="119"/>
                  </a:lnTo>
                  <a:lnTo>
                    <a:pt x="6816" y="119"/>
                  </a:lnTo>
                  <a:lnTo>
                    <a:pt x="6819" y="119"/>
                  </a:lnTo>
                  <a:lnTo>
                    <a:pt x="6822" y="120"/>
                  </a:lnTo>
                  <a:lnTo>
                    <a:pt x="6825" y="120"/>
                  </a:lnTo>
                  <a:lnTo>
                    <a:pt x="6829" y="120"/>
                  </a:lnTo>
                  <a:lnTo>
                    <a:pt x="6832" y="121"/>
                  </a:lnTo>
                  <a:lnTo>
                    <a:pt x="6835" y="121"/>
                  </a:lnTo>
                  <a:lnTo>
                    <a:pt x="6838" y="121"/>
                  </a:lnTo>
                  <a:lnTo>
                    <a:pt x="6842" y="122"/>
                  </a:lnTo>
                  <a:lnTo>
                    <a:pt x="6845" y="122"/>
                  </a:lnTo>
                  <a:lnTo>
                    <a:pt x="6848" y="123"/>
                  </a:lnTo>
                  <a:lnTo>
                    <a:pt x="6851" y="123"/>
                  </a:lnTo>
                  <a:lnTo>
                    <a:pt x="6855" y="124"/>
                  </a:lnTo>
                  <a:lnTo>
                    <a:pt x="6858" y="124"/>
                  </a:lnTo>
                  <a:lnTo>
                    <a:pt x="6861" y="125"/>
                  </a:lnTo>
                  <a:lnTo>
                    <a:pt x="6864" y="125"/>
                  </a:lnTo>
                  <a:lnTo>
                    <a:pt x="6868" y="125"/>
                  </a:lnTo>
                  <a:lnTo>
                    <a:pt x="6871" y="126"/>
                  </a:lnTo>
                  <a:lnTo>
                    <a:pt x="6874" y="126"/>
                  </a:lnTo>
                  <a:lnTo>
                    <a:pt x="6877" y="127"/>
                  </a:lnTo>
                  <a:lnTo>
                    <a:pt x="6881" y="127"/>
                  </a:lnTo>
                  <a:lnTo>
                    <a:pt x="6884" y="127"/>
                  </a:lnTo>
                  <a:lnTo>
                    <a:pt x="6887" y="128"/>
                  </a:lnTo>
                  <a:lnTo>
                    <a:pt x="6891" y="128"/>
                  </a:lnTo>
                  <a:lnTo>
                    <a:pt x="6894" y="128"/>
                  </a:lnTo>
                  <a:lnTo>
                    <a:pt x="6897" y="129"/>
                  </a:lnTo>
                  <a:lnTo>
                    <a:pt x="6900" y="129"/>
                  </a:lnTo>
                  <a:lnTo>
                    <a:pt x="6904" y="129"/>
                  </a:lnTo>
                  <a:lnTo>
                    <a:pt x="6907" y="129"/>
                  </a:lnTo>
                  <a:lnTo>
                    <a:pt x="6910" y="129"/>
                  </a:lnTo>
                  <a:lnTo>
                    <a:pt x="6913" y="129"/>
                  </a:lnTo>
                  <a:lnTo>
                    <a:pt x="6917" y="129"/>
                  </a:lnTo>
                  <a:lnTo>
                    <a:pt x="6920" y="129"/>
                  </a:lnTo>
                  <a:lnTo>
                    <a:pt x="6923" y="129"/>
                  </a:lnTo>
                  <a:lnTo>
                    <a:pt x="6926" y="129"/>
                  </a:lnTo>
                  <a:lnTo>
                    <a:pt x="6930" y="129"/>
                  </a:lnTo>
                  <a:lnTo>
                    <a:pt x="6933" y="128"/>
                  </a:lnTo>
                  <a:lnTo>
                    <a:pt x="6936" y="128"/>
                  </a:lnTo>
                  <a:lnTo>
                    <a:pt x="6939" y="128"/>
                  </a:lnTo>
                  <a:lnTo>
                    <a:pt x="6943" y="127"/>
                  </a:lnTo>
                  <a:lnTo>
                    <a:pt x="6946" y="127"/>
                  </a:lnTo>
                  <a:lnTo>
                    <a:pt x="6949" y="126"/>
                  </a:lnTo>
                  <a:lnTo>
                    <a:pt x="6953" y="126"/>
                  </a:lnTo>
                  <a:lnTo>
                    <a:pt x="6956" y="125"/>
                  </a:lnTo>
                  <a:lnTo>
                    <a:pt x="6959" y="125"/>
                  </a:lnTo>
                  <a:lnTo>
                    <a:pt x="6962" y="124"/>
                  </a:lnTo>
                  <a:lnTo>
                    <a:pt x="6966" y="123"/>
                  </a:lnTo>
                  <a:lnTo>
                    <a:pt x="6969" y="123"/>
                  </a:lnTo>
                  <a:lnTo>
                    <a:pt x="6972" y="122"/>
                  </a:lnTo>
                  <a:lnTo>
                    <a:pt x="6975" y="121"/>
                  </a:lnTo>
                  <a:lnTo>
                    <a:pt x="6979" y="120"/>
                  </a:lnTo>
                  <a:lnTo>
                    <a:pt x="6982" y="119"/>
                  </a:lnTo>
                  <a:lnTo>
                    <a:pt x="6985" y="119"/>
                  </a:lnTo>
                  <a:lnTo>
                    <a:pt x="6988" y="118"/>
                  </a:lnTo>
                  <a:lnTo>
                    <a:pt x="6992" y="117"/>
                  </a:lnTo>
                  <a:lnTo>
                    <a:pt x="6995" y="116"/>
                  </a:lnTo>
                  <a:lnTo>
                    <a:pt x="6998" y="115"/>
                  </a:lnTo>
                  <a:lnTo>
                    <a:pt x="7001" y="115"/>
                  </a:lnTo>
                  <a:lnTo>
                    <a:pt x="7005" y="114"/>
                  </a:lnTo>
                  <a:lnTo>
                    <a:pt x="7008" y="113"/>
                  </a:lnTo>
                  <a:lnTo>
                    <a:pt x="7011" y="112"/>
                  </a:lnTo>
                  <a:lnTo>
                    <a:pt x="7014" y="112"/>
                  </a:lnTo>
                  <a:lnTo>
                    <a:pt x="7018" y="111"/>
                  </a:lnTo>
                  <a:lnTo>
                    <a:pt x="7021" y="110"/>
                  </a:lnTo>
                  <a:lnTo>
                    <a:pt x="7024" y="109"/>
                  </a:lnTo>
                  <a:lnTo>
                    <a:pt x="7028" y="109"/>
                  </a:lnTo>
                  <a:lnTo>
                    <a:pt x="7031" y="108"/>
                  </a:lnTo>
                  <a:lnTo>
                    <a:pt x="7034" y="107"/>
                  </a:lnTo>
                  <a:lnTo>
                    <a:pt x="7037" y="107"/>
                  </a:lnTo>
                  <a:lnTo>
                    <a:pt x="7041" y="106"/>
                  </a:lnTo>
                  <a:lnTo>
                    <a:pt x="7044" y="106"/>
                  </a:lnTo>
                  <a:lnTo>
                    <a:pt x="7047" y="105"/>
                  </a:lnTo>
                  <a:lnTo>
                    <a:pt x="7050" y="105"/>
                  </a:lnTo>
                  <a:lnTo>
                    <a:pt x="7054" y="104"/>
                  </a:lnTo>
                  <a:lnTo>
                    <a:pt x="7057" y="104"/>
                  </a:lnTo>
                  <a:lnTo>
                    <a:pt x="7060" y="103"/>
                  </a:lnTo>
                  <a:lnTo>
                    <a:pt x="7063" y="103"/>
                  </a:lnTo>
                  <a:lnTo>
                    <a:pt x="7067" y="103"/>
                  </a:lnTo>
                  <a:lnTo>
                    <a:pt x="7070" y="103"/>
                  </a:lnTo>
                  <a:lnTo>
                    <a:pt x="7073" y="102"/>
                  </a:lnTo>
                  <a:lnTo>
                    <a:pt x="7076" y="102"/>
                  </a:lnTo>
                  <a:lnTo>
                    <a:pt x="7080" y="102"/>
                  </a:lnTo>
                  <a:lnTo>
                    <a:pt x="7083" y="102"/>
                  </a:lnTo>
                  <a:lnTo>
                    <a:pt x="7086" y="102"/>
                  </a:lnTo>
                  <a:lnTo>
                    <a:pt x="7089" y="102"/>
                  </a:lnTo>
                  <a:lnTo>
                    <a:pt x="7093" y="102"/>
                  </a:lnTo>
                  <a:lnTo>
                    <a:pt x="7096" y="103"/>
                  </a:lnTo>
                  <a:lnTo>
                    <a:pt x="7099" y="103"/>
                  </a:lnTo>
                  <a:lnTo>
                    <a:pt x="7103" y="103"/>
                  </a:lnTo>
                  <a:lnTo>
                    <a:pt x="7106" y="104"/>
                  </a:lnTo>
                  <a:lnTo>
                    <a:pt x="7109" y="104"/>
                  </a:lnTo>
                  <a:lnTo>
                    <a:pt x="7112" y="104"/>
                  </a:lnTo>
                  <a:lnTo>
                    <a:pt x="7116" y="105"/>
                  </a:lnTo>
                  <a:lnTo>
                    <a:pt x="7119" y="105"/>
                  </a:lnTo>
                  <a:lnTo>
                    <a:pt x="7122" y="106"/>
                  </a:lnTo>
                  <a:lnTo>
                    <a:pt x="7125" y="107"/>
                  </a:lnTo>
                  <a:lnTo>
                    <a:pt x="7129" y="107"/>
                  </a:lnTo>
                  <a:lnTo>
                    <a:pt x="7132" y="10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118">
              <a:extLst>
                <a:ext uri="{FF2B5EF4-FFF2-40B4-BE49-F238E27FC236}">
                  <a16:creationId xmlns:a16="http://schemas.microsoft.com/office/drawing/2014/main" id="{0C4D0414-8075-4B55-ACB4-ABEE9F56D4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6" y="337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119">
              <a:extLst>
                <a:ext uri="{FF2B5EF4-FFF2-40B4-BE49-F238E27FC236}">
                  <a16:creationId xmlns:a16="http://schemas.microsoft.com/office/drawing/2014/main" id="{6D155356-85F9-4C4A-AB00-A153578F2171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405" y="1958"/>
              <a:ext cx="3031" cy="1490"/>
            </a:xfrm>
            <a:custGeom>
              <a:avLst/>
              <a:gdLst>
                <a:gd name="T0" fmla="*/ 110 w 7132"/>
                <a:gd name="T1" fmla="*/ 3529 h 3656"/>
                <a:gd name="T2" fmla="*/ 225 w 7132"/>
                <a:gd name="T3" fmla="*/ 3115 h 3656"/>
                <a:gd name="T4" fmla="*/ 339 w 7132"/>
                <a:gd name="T5" fmla="*/ 2259 h 3656"/>
                <a:gd name="T6" fmla="*/ 453 w 7132"/>
                <a:gd name="T7" fmla="*/ 1223 h 3656"/>
                <a:gd name="T8" fmla="*/ 567 w 7132"/>
                <a:gd name="T9" fmla="*/ 1338 h 3656"/>
                <a:gd name="T10" fmla="*/ 681 w 7132"/>
                <a:gd name="T11" fmla="*/ 1006 h 3656"/>
                <a:gd name="T12" fmla="*/ 795 w 7132"/>
                <a:gd name="T13" fmla="*/ 755 h 3656"/>
                <a:gd name="T14" fmla="*/ 909 w 7132"/>
                <a:gd name="T15" fmla="*/ 374 h 3656"/>
                <a:gd name="T16" fmla="*/ 1024 w 7132"/>
                <a:gd name="T17" fmla="*/ 190 h 3656"/>
                <a:gd name="T18" fmla="*/ 1138 w 7132"/>
                <a:gd name="T19" fmla="*/ 395 h 3656"/>
                <a:gd name="T20" fmla="*/ 1252 w 7132"/>
                <a:gd name="T21" fmla="*/ 340 h 3656"/>
                <a:gd name="T22" fmla="*/ 1366 w 7132"/>
                <a:gd name="T23" fmla="*/ 411 h 3656"/>
                <a:gd name="T24" fmla="*/ 1480 w 7132"/>
                <a:gd name="T25" fmla="*/ 427 h 3656"/>
                <a:gd name="T26" fmla="*/ 1594 w 7132"/>
                <a:gd name="T27" fmla="*/ 331 h 3656"/>
                <a:gd name="T28" fmla="*/ 1708 w 7132"/>
                <a:gd name="T29" fmla="*/ 323 h 3656"/>
                <a:gd name="T30" fmla="*/ 1823 w 7132"/>
                <a:gd name="T31" fmla="*/ 334 h 3656"/>
                <a:gd name="T32" fmla="*/ 1937 w 7132"/>
                <a:gd name="T33" fmla="*/ 298 h 3656"/>
                <a:gd name="T34" fmla="*/ 2051 w 7132"/>
                <a:gd name="T35" fmla="*/ 251 h 3656"/>
                <a:gd name="T36" fmla="*/ 2165 w 7132"/>
                <a:gd name="T37" fmla="*/ 219 h 3656"/>
                <a:gd name="T38" fmla="*/ 2279 w 7132"/>
                <a:gd name="T39" fmla="*/ 278 h 3656"/>
                <a:gd name="T40" fmla="*/ 2393 w 7132"/>
                <a:gd name="T41" fmla="*/ 352 h 3656"/>
                <a:gd name="T42" fmla="*/ 2507 w 7132"/>
                <a:gd name="T43" fmla="*/ 323 h 3656"/>
                <a:gd name="T44" fmla="*/ 2622 w 7132"/>
                <a:gd name="T45" fmla="*/ 275 h 3656"/>
                <a:gd name="T46" fmla="*/ 2736 w 7132"/>
                <a:gd name="T47" fmla="*/ 326 h 3656"/>
                <a:gd name="T48" fmla="*/ 2850 w 7132"/>
                <a:gd name="T49" fmla="*/ 366 h 3656"/>
                <a:gd name="T50" fmla="*/ 2964 w 7132"/>
                <a:gd name="T51" fmla="*/ 315 h 3656"/>
                <a:gd name="T52" fmla="*/ 3078 w 7132"/>
                <a:gd name="T53" fmla="*/ 229 h 3656"/>
                <a:gd name="T54" fmla="*/ 3192 w 7132"/>
                <a:gd name="T55" fmla="*/ 202 h 3656"/>
                <a:gd name="T56" fmla="*/ 3306 w 7132"/>
                <a:gd name="T57" fmla="*/ 212 h 3656"/>
                <a:gd name="T58" fmla="*/ 3421 w 7132"/>
                <a:gd name="T59" fmla="*/ 170 h 3656"/>
                <a:gd name="T60" fmla="*/ 3535 w 7132"/>
                <a:gd name="T61" fmla="*/ 102 h 3656"/>
                <a:gd name="T62" fmla="*/ 3649 w 7132"/>
                <a:gd name="T63" fmla="*/ 96 h 3656"/>
                <a:gd name="T64" fmla="*/ 3763 w 7132"/>
                <a:gd name="T65" fmla="*/ 108 h 3656"/>
                <a:gd name="T66" fmla="*/ 3877 w 7132"/>
                <a:gd name="T67" fmla="*/ 86 h 3656"/>
                <a:gd name="T68" fmla="*/ 3991 w 7132"/>
                <a:gd name="T69" fmla="*/ 75 h 3656"/>
                <a:gd name="T70" fmla="*/ 4105 w 7132"/>
                <a:gd name="T71" fmla="*/ 77 h 3656"/>
                <a:gd name="T72" fmla="*/ 4220 w 7132"/>
                <a:gd name="T73" fmla="*/ 54 h 3656"/>
                <a:gd name="T74" fmla="*/ 4334 w 7132"/>
                <a:gd name="T75" fmla="*/ 10 h 3656"/>
                <a:gd name="T76" fmla="*/ 4448 w 7132"/>
                <a:gd name="T77" fmla="*/ 12 h 3656"/>
                <a:gd name="T78" fmla="*/ 4562 w 7132"/>
                <a:gd name="T79" fmla="*/ 77 h 3656"/>
                <a:gd name="T80" fmla="*/ 4676 w 7132"/>
                <a:gd name="T81" fmla="*/ 134 h 3656"/>
                <a:gd name="T82" fmla="*/ 4790 w 7132"/>
                <a:gd name="T83" fmla="*/ 165 h 3656"/>
                <a:gd name="T84" fmla="*/ 4904 w 7132"/>
                <a:gd name="T85" fmla="*/ 187 h 3656"/>
                <a:gd name="T86" fmla="*/ 5019 w 7132"/>
                <a:gd name="T87" fmla="*/ 213 h 3656"/>
                <a:gd name="T88" fmla="*/ 5133 w 7132"/>
                <a:gd name="T89" fmla="*/ 257 h 3656"/>
                <a:gd name="T90" fmla="*/ 5247 w 7132"/>
                <a:gd name="T91" fmla="*/ 281 h 3656"/>
                <a:gd name="T92" fmla="*/ 5361 w 7132"/>
                <a:gd name="T93" fmla="*/ 270 h 3656"/>
                <a:gd name="T94" fmla="*/ 5475 w 7132"/>
                <a:gd name="T95" fmla="*/ 272 h 3656"/>
                <a:gd name="T96" fmla="*/ 5589 w 7132"/>
                <a:gd name="T97" fmla="*/ 293 h 3656"/>
                <a:gd name="T98" fmla="*/ 5703 w 7132"/>
                <a:gd name="T99" fmla="*/ 317 h 3656"/>
                <a:gd name="T100" fmla="*/ 5818 w 7132"/>
                <a:gd name="T101" fmla="*/ 341 h 3656"/>
                <a:gd name="T102" fmla="*/ 5932 w 7132"/>
                <a:gd name="T103" fmla="*/ 343 h 3656"/>
                <a:gd name="T104" fmla="*/ 6046 w 7132"/>
                <a:gd name="T105" fmla="*/ 334 h 3656"/>
                <a:gd name="T106" fmla="*/ 6160 w 7132"/>
                <a:gd name="T107" fmla="*/ 329 h 3656"/>
                <a:gd name="T108" fmla="*/ 6274 w 7132"/>
                <a:gd name="T109" fmla="*/ 299 h 3656"/>
                <a:gd name="T110" fmla="*/ 6388 w 7132"/>
                <a:gd name="T111" fmla="*/ 255 h 3656"/>
                <a:gd name="T112" fmla="*/ 6502 w 7132"/>
                <a:gd name="T113" fmla="*/ 252 h 3656"/>
                <a:gd name="T114" fmla="*/ 6617 w 7132"/>
                <a:gd name="T115" fmla="*/ 255 h 3656"/>
                <a:gd name="T116" fmla="*/ 6731 w 7132"/>
                <a:gd name="T117" fmla="*/ 243 h 3656"/>
                <a:gd name="T118" fmla="*/ 6845 w 7132"/>
                <a:gd name="T119" fmla="*/ 239 h 3656"/>
                <a:gd name="T120" fmla="*/ 6959 w 7132"/>
                <a:gd name="T121" fmla="*/ 228 h 3656"/>
                <a:gd name="T122" fmla="*/ 7073 w 7132"/>
                <a:gd name="T123" fmla="*/ 191 h 365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656"/>
                <a:gd name="T188" fmla="*/ 7132 w 7132"/>
                <a:gd name="T189" fmla="*/ 3656 h 365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656">
                  <a:moveTo>
                    <a:pt x="0" y="3656"/>
                  </a:moveTo>
                  <a:lnTo>
                    <a:pt x="3" y="3654"/>
                  </a:lnTo>
                  <a:lnTo>
                    <a:pt x="6" y="3652"/>
                  </a:lnTo>
                  <a:lnTo>
                    <a:pt x="9" y="3650"/>
                  </a:lnTo>
                  <a:lnTo>
                    <a:pt x="13" y="3649"/>
                  </a:lnTo>
                  <a:lnTo>
                    <a:pt x="16" y="3647"/>
                  </a:lnTo>
                  <a:lnTo>
                    <a:pt x="19" y="3645"/>
                  </a:lnTo>
                  <a:lnTo>
                    <a:pt x="22" y="3643"/>
                  </a:lnTo>
                  <a:lnTo>
                    <a:pt x="26" y="3641"/>
                  </a:lnTo>
                  <a:lnTo>
                    <a:pt x="29" y="3639"/>
                  </a:lnTo>
                  <a:lnTo>
                    <a:pt x="32" y="3637"/>
                  </a:lnTo>
                  <a:lnTo>
                    <a:pt x="35" y="3634"/>
                  </a:lnTo>
                  <a:lnTo>
                    <a:pt x="39" y="3632"/>
                  </a:lnTo>
                  <a:lnTo>
                    <a:pt x="42" y="3630"/>
                  </a:lnTo>
                  <a:lnTo>
                    <a:pt x="45" y="3627"/>
                  </a:lnTo>
                  <a:lnTo>
                    <a:pt x="48" y="3624"/>
                  </a:lnTo>
                  <a:lnTo>
                    <a:pt x="52" y="3621"/>
                  </a:lnTo>
                  <a:lnTo>
                    <a:pt x="55" y="3618"/>
                  </a:lnTo>
                  <a:lnTo>
                    <a:pt x="58" y="3615"/>
                  </a:lnTo>
                  <a:lnTo>
                    <a:pt x="61" y="3612"/>
                  </a:lnTo>
                  <a:lnTo>
                    <a:pt x="65" y="3609"/>
                  </a:lnTo>
                  <a:lnTo>
                    <a:pt x="68" y="3605"/>
                  </a:lnTo>
                  <a:lnTo>
                    <a:pt x="71" y="3601"/>
                  </a:lnTo>
                  <a:lnTo>
                    <a:pt x="75" y="3597"/>
                  </a:lnTo>
                  <a:lnTo>
                    <a:pt x="78" y="3593"/>
                  </a:lnTo>
                  <a:lnTo>
                    <a:pt x="81" y="3588"/>
                  </a:lnTo>
                  <a:lnTo>
                    <a:pt x="84" y="3582"/>
                  </a:lnTo>
                  <a:lnTo>
                    <a:pt x="88" y="3577"/>
                  </a:lnTo>
                  <a:lnTo>
                    <a:pt x="91" y="3570"/>
                  </a:lnTo>
                  <a:lnTo>
                    <a:pt x="94" y="3564"/>
                  </a:lnTo>
                  <a:lnTo>
                    <a:pt x="97" y="3558"/>
                  </a:lnTo>
                  <a:lnTo>
                    <a:pt x="101" y="3551"/>
                  </a:lnTo>
                  <a:lnTo>
                    <a:pt x="104" y="3544"/>
                  </a:lnTo>
                  <a:lnTo>
                    <a:pt x="107" y="3537"/>
                  </a:lnTo>
                  <a:lnTo>
                    <a:pt x="110" y="3529"/>
                  </a:lnTo>
                  <a:lnTo>
                    <a:pt x="114" y="3522"/>
                  </a:lnTo>
                  <a:lnTo>
                    <a:pt x="117" y="3514"/>
                  </a:lnTo>
                  <a:lnTo>
                    <a:pt x="120" y="3506"/>
                  </a:lnTo>
                  <a:lnTo>
                    <a:pt x="123" y="3498"/>
                  </a:lnTo>
                  <a:lnTo>
                    <a:pt x="127" y="3489"/>
                  </a:lnTo>
                  <a:lnTo>
                    <a:pt x="130" y="3481"/>
                  </a:lnTo>
                  <a:lnTo>
                    <a:pt x="133" y="3472"/>
                  </a:lnTo>
                  <a:lnTo>
                    <a:pt x="136" y="3463"/>
                  </a:lnTo>
                  <a:lnTo>
                    <a:pt x="140" y="3453"/>
                  </a:lnTo>
                  <a:lnTo>
                    <a:pt x="143" y="3444"/>
                  </a:lnTo>
                  <a:lnTo>
                    <a:pt x="146" y="3434"/>
                  </a:lnTo>
                  <a:lnTo>
                    <a:pt x="150" y="3425"/>
                  </a:lnTo>
                  <a:lnTo>
                    <a:pt x="153" y="3415"/>
                  </a:lnTo>
                  <a:lnTo>
                    <a:pt x="156" y="3405"/>
                  </a:lnTo>
                  <a:lnTo>
                    <a:pt x="159" y="3394"/>
                  </a:lnTo>
                  <a:lnTo>
                    <a:pt x="163" y="3384"/>
                  </a:lnTo>
                  <a:lnTo>
                    <a:pt x="166" y="3371"/>
                  </a:lnTo>
                  <a:lnTo>
                    <a:pt x="169" y="3359"/>
                  </a:lnTo>
                  <a:lnTo>
                    <a:pt x="172" y="3346"/>
                  </a:lnTo>
                  <a:lnTo>
                    <a:pt x="176" y="3333"/>
                  </a:lnTo>
                  <a:lnTo>
                    <a:pt x="179" y="3320"/>
                  </a:lnTo>
                  <a:lnTo>
                    <a:pt x="182" y="3307"/>
                  </a:lnTo>
                  <a:lnTo>
                    <a:pt x="185" y="3293"/>
                  </a:lnTo>
                  <a:lnTo>
                    <a:pt x="189" y="3279"/>
                  </a:lnTo>
                  <a:lnTo>
                    <a:pt x="192" y="3265"/>
                  </a:lnTo>
                  <a:lnTo>
                    <a:pt x="195" y="3251"/>
                  </a:lnTo>
                  <a:lnTo>
                    <a:pt x="198" y="3237"/>
                  </a:lnTo>
                  <a:lnTo>
                    <a:pt x="202" y="3222"/>
                  </a:lnTo>
                  <a:lnTo>
                    <a:pt x="205" y="3208"/>
                  </a:lnTo>
                  <a:lnTo>
                    <a:pt x="208" y="3193"/>
                  </a:lnTo>
                  <a:lnTo>
                    <a:pt x="211" y="3178"/>
                  </a:lnTo>
                  <a:lnTo>
                    <a:pt x="215" y="3162"/>
                  </a:lnTo>
                  <a:lnTo>
                    <a:pt x="218" y="3147"/>
                  </a:lnTo>
                  <a:lnTo>
                    <a:pt x="221" y="3131"/>
                  </a:lnTo>
                  <a:lnTo>
                    <a:pt x="225" y="3115"/>
                  </a:lnTo>
                  <a:lnTo>
                    <a:pt x="228" y="3099"/>
                  </a:lnTo>
                  <a:lnTo>
                    <a:pt x="231" y="3082"/>
                  </a:lnTo>
                  <a:lnTo>
                    <a:pt x="234" y="3066"/>
                  </a:lnTo>
                  <a:lnTo>
                    <a:pt x="238" y="3049"/>
                  </a:lnTo>
                  <a:lnTo>
                    <a:pt x="241" y="3032"/>
                  </a:lnTo>
                  <a:lnTo>
                    <a:pt x="244" y="3014"/>
                  </a:lnTo>
                  <a:lnTo>
                    <a:pt x="247" y="2997"/>
                  </a:lnTo>
                  <a:lnTo>
                    <a:pt x="251" y="2979"/>
                  </a:lnTo>
                  <a:lnTo>
                    <a:pt x="254" y="2961"/>
                  </a:lnTo>
                  <a:lnTo>
                    <a:pt x="257" y="2943"/>
                  </a:lnTo>
                  <a:lnTo>
                    <a:pt x="260" y="2924"/>
                  </a:lnTo>
                  <a:lnTo>
                    <a:pt x="264" y="2905"/>
                  </a:lnTo>
                  <a:lnTo>
                    <a:pt x="267" y="2886"/>
                  </a:lnTo>
                  <a:lnTo>
                    <a:pt x="270" y="2866"/>
                  </a:lnTo>
                  <a:lnTo>
                    <a:pt x="273" y="2845"/>
                  </a:lnTo>
                  <a:lnTo>
                    <a:pt x="277" y="2824"/>
                  </a:lnTo>
                  <a:lnTo>
                    <a:pt x="280" y="2802"/>
                  </a:lnTo>
                  <a:lnTo>
                    <a:pt x="283" y="2780"/>
                  </a:lnTo>
                  <a:lnTo>
                    <a:pt x="286" y="2757"/>
                  </a:lnTo>
                  <a:lnTo>
                    <a:pt x="290" y="2733"/>
                  </a:lnTo>
                  <a:lnTo>
                    <a:pt x="293" y="2708"/>
                  </a:lnTo>
                  <a:lnTo>
                    <a:pt x="296" y="2683"/>
                  </a:lnTo>
                  <a:lnTo>
                    <a:pt x="300" y="2657"/>
                  </a:lnTo>
                  <a:lnTo>
                    <a:pt x="303" y="2629"/>
                  </a:lnTo>
                  <a:lnTo>
                    <a:pt x="306" y="2601"/>
                  </a:lnTo>
                  <a:lnTo>
                    <a:pt x="309" y="2572"/>
                  </a:lnTo>
                  <a:lnTo>
                    <a:pt x="313" y="2542"/>
                  </a:lnTo>
                  <a:lnTo>
                    <a:pt x="316" y="2511"/>
                  </a:lnTo>
                  <a:lnTo>
                    <a:pt x="319" y="2479"/>
                  </a:lnTo>
                  <a:lnTo>
                    <a:pt x="322" y="2446"/>
                  </a:lnTo>
                  <a:lnTo>
                    <a:pt x="326" y="2412"/>
                  </a:lnTo>
                  <a:lnTo>
                    <a:pt x="329" y="2375"/>
                  </a:lnTo>
                  <a:lnTo>
                    <a:pt x="332" y="2337"/>
                  </a:lnTo>
                  <a:lnTo>
                    <a:pt x="335" y="2298"/>
                  </a:lnTo>
                  <a:lnTo>
                    <a:pt x="339" y="2259"/>
                  </a:lnTo>
                  <a:lnTo>
                    <a:pt x="342" y="2218"/>
                  </a:lnTo>
                  <a:lnTo>
                    <a:pt x="345" y="2177"/>
                  </a:lnTo>
                  <a:lnTo>
                    <a:pt x="348" y="2136"/>
                  </a:lnTo>
                  <a:lnTo>
                    <a:pt x="352" y="2094"/>
                  </a:lnTo>
                  <a:lnTo>
                    <a:pt x="355" y="2052"/>
                  </a:lnTo>
                  <a:lnTo>
                    <a:pt x="358" y="2010"/>
                  </a:lnTo>
                  <a:lnTo>
                    <a:pt x="361" y="1968"/>
                  </a:lnTo>
                  <a:lnTo>
                    <a:pt x="365" y="1926"/>
                  </a:lnTo>
                  <a:lnTo>
                    <a:pt x="368" y="1884"/>
                  </a:lnTo>
                  <a:lnTo>
                    <a:pt x="371" y="1843"/>
                  </a:lnTo>
                  <a:lnTo>
                    <a:pt x="375" y="1802"/>
                  </a:lnTo>
                  <a:lnTo>
                    <a:pt x="378" y="1761"/>
                  </a:lnTo>
                  <a:lnTo>
                    <a:pt x="381" y="1722"/>
                  </a:lnTo>
                  <a:lnTo>
                    <a:pt x="384" y="1683"/>
                  </a:lnTo>
                  <a:lnTo>
                    <a:pt x="388" y="1645"/>
                  </a:lnTo>
                  <a:lnTo>
                    <a:pt x="391" y="1608"/>
                  </a:lnTo>
                  <a:lnTo>
                    <a:pt x="394" y="1572"/>
                  </a:lnTo>
                  <a:lnTo>
                    <a:pt x="397" y="1538"/>
                  </a:lnTo>
                  <a:lnTo>
                    <a:pt x="401" y="1505"/>
                  </a:lnTo>
                  <a:lnTo>
                    <a:pt x="404" y="1474"/>
                  </a:lnTo>
                  <a:lnTo>
                    <a:pt x="407" y="1444"/>
                  </a:lnTo>
                  <a:lnTo>
                    <a:pt x="410" y="1418"/>
                  </a:lnTo>
                  <a:lnTo>
                    <a:pt x="414" y="1394"/>
                  </a:lnTo>
                  <a:lnTo>
                    <a:pt x="417" y="1372"/>
                  </a:lnTo>
                  <a:lnTo>
                    <a:pt x="420" y="1351"/>
                  </a:lnTo>
                  <a:lnTo>
                    <a:pt x="423" y="1332"/>
                  </a:lnTo>
                  <a:lnTo>
                    <a:pt x="427" y="1314"/>
                  </a:lnTo>
                  <a:lnTo>
                    <a:pt x="430" y="1298"/>
                  </a:lnTo>
                  <a:lnTo>
                    <a:pt x="433" y="1283"/>
                  </a:lnTo>
                  <a:lnTo>
                    <a:pt x="437" y="1270"/>
                  </a:lnTo>
                  <a:lnTo>
                    <a:pt x="440" y="1258"/>
                  </a:lnTo>
                  <a:lnTo>
                    <a:pt x="443" y="1247"/>
                  </a:lnTo>
                  <a:lnTo>
                    <a:pt x="446" y="1238"/>
                  </a:lnTo>
                  <a:lnTo>
                    <a:pt x="450" y="1229"/>
                  </a:lnTo>
                  <a:lnTo>
                    <a:pt x="453" y="1223"/>
                  </a:lnTo>
                  <a:lnTo>
                    <a:pt x="456" y="1217"/>
                  </a:lnTo>
                  <a:lnTo>
                    <a:pt x="459" y="1212"/>
                  </a:lnTo>
                  <a:lnTo>
                    <a:pt x="463" y="1208"/>
                  </a:lnTo>
                  <a:lnTo>
                    <a:pt x="466" y="1205"/>
                  </a:lnTo>
                  <a:lnTo>
                    <a:pt x="469" y="1204"/>
                  </a:lnTo>
                  <a:lnTo>
                    <a:pt x="472" y="1203"/>
                  </a:lnTo>
                  <a:lnTo>
                    <a:pt x="476" y="1203"/>
                  </a:lnTo>
                  <a:lnTo>
                    <a:pt x="479" y="1204"/>
                  </a:lnTo>
                  <a:lnTo>
                    <a:pt x="482" y="1205"/>
                  </a:lnTo>
                  <a:lnTo>
                    <a:pt x="485" y="1208"/>
                  </a:lnTo>
                  <a:lnTo>
                    <a:pt x="489" y="1211"/>
                  </a:lnTo>
                  <a:lnTo>
                    <a:pt x="492" y="1215"/>
                  </a:lnTo>
                  <a:lnTo>
                    <a:pt x="495" y="1220"/>
                  </a:lnTo>
                  <a:lnTo>
                    <a:pt x="498" y="1225"/>
                  </a:lnTo>
                  <a:lnTo>
                    <a:pt x="502" y="1231"/>
                  </a:lnTo>
                  <a:lnTo>
                    <a:pt x="505" y="1238"/>
                  </a:lnTo>
                  <a:lnTo>
                    <a:pt x="508" y="1244"/>
                  </a:lnTo>
                  <a:lnTo>
                    <a:pt x="512" y="1251"/>
                  </a:lnTo>
                  <a:lnTo>
                    <a:pt x="515" y="1258"/>
                  </a:lnTo>
                  <a:lnTo>
                    <a:pt x="518" y="1265"/>
                  </a:lnTo>
                  <a:lnTo>
                    <a:pt x="521" y="1272"/>
                  </a:lnTo>
                  <a:lnTo>
                    <a:pt x="525" y="1280"/>
                  </a:lnTo>
                  <a:lnTo>
                    <a:pt x="528" y="1287"/>
                  </a:lnTo>
                  <a:lnTo>
                    <a:pt x="531" y="1293"/>
                  </a:lnTo>
                  <a:lnTo>
                    <a:pt x="534" y="1300"/>
                  </a:lnTo>
                  <a:lnTo>
                    <a:pt x="538" y="1306"/>
                  </a:lnTo>
                  <a:lnTo>
                    <a:pt x="541" y="1312"/>
                  </a:lnTo>
                  <a:lnTo>
                    <a:pt x="544" y="1318"/>
                  </a:lnTo>
                  <a:lnTo>
                    <a:pt x="547" y="1323"/>
                  </a:lnTo>
                  <a:lnTo>
                    <a:pt x="551" y="1327"/>
                  </a:lnTo>
                  <a:lnTo>
                    <a:pt x="554" y="1331"/>
                  </a:lnTo>
                  <a:lnTo>
                    <a:pt x="557" y="1334"/>
                  </a:lnTo>
                  <a:lnTo>
                    <a:pt x="560" y="1336"/>
                  </a:lnTo>
                  <a:lnTo>
                    <a:pt x="564" y="1338"/>
                  </a:lnTo>
                  <a:lnTo>
                    <a:pt x="567" y="1338"/>
                  </a:lnTo>
                  <a:lnTo>
                    <a:pt x="570" y="1338"/>
                  </a:lnTo>
                  <a:lnTo>
                    <a:pt x="573" y="1337"/>
                  </a:lnTo>
                  <a:lnTo>
                    <a:pt x="577" y="1335"/>
                  </a:lnTo>
                  <a:lnTo>
                    <a:pt x="580" y="1332"/>
                  </a:lnTo>
                  <a:lnTo>
                    <a:pt x="583" y="1328"/>
                  </a:lnTo>
                  <a:lnTo>
                    <a:pt x="587" y="1323"/>
                  </a:lnTo>
                  <a:lnTo>
                    <a:pt x="590" y="1317"/>
                  </a:lnTo>
                  <a:lnTo>
                    <a:pt x="593" y="1311"/>
                  </a:lnTo>
                  <a:lnTo>
                    <a:pt x="596" y="1304"/>
                  </a:lnTo>
                  <a:lnTo>
                    <a:pt x="600" y="1296"/>
                  </a:lnTo>
                  <a:lnTo>
                    <a:pt x="603" y="1288"/>
                  </a:lnTo>
                  <a:lnTo>
                    <a:pt x="606" y="1279"/>
                  </a:lnTo>
                  <a:lnTo>
                    <a:pt x="609" y="1269"/>
                  </a:lnTo>
                  <a:lnTo>
                    <a:pt x="613" y="1259"/>
                  </a:lnTo>
                  <a:lnTo>
                    <a:pt x="616" y="1248"/>
                  </a:lnTo>
                  <a:lnTo>
                    <a:pt x="619" y="1237"/>
                  </a:lnTo>
                  <a:lnTo>
                    <a:pt x="622" y="1226"/>
                  </a:lnTo>
                  <a:lnTo>
                    <a:pt x="626" y="1214"/>
                  </a:lnTo>
                  <a:lnTo>
                    <a:pt x="629" y="1202"/>
                  </a:lnTo>
                  <a:lnTo>
                    <a:pt x="632" y="1190"/>
                  </a:lnTo>
                  <a:lnTo>
                    <a:pt x="635" y="1177"/>
                  </a:lnTo>
                  <a:lnTo>
                    <a:pt x="639" y="1165"/>
                  </a:lnTo>
                  <a:lnTo>
                    <a:pt x="642" y="1152"/>
                  </a:lnTo>
                  <a:lnTo>
                    <a:pt x="645" y="1139"/>
                  </a:lnTo>
                  <a:lnTo>
                    <a:pt x="648" y="1126"/>
                  </a:lnTo>
                  <a:lnTo>
                    <a:pt x="652" y="1113"/>
                  </a:lnTo>
                  <a:lnTo>
                    <a:pt x="655" y="1101"/>
                  </a:lnTo>
                  <a:lnTo>
                    <a:pt x="658" y="1089"/>
                  </a:lnTo>
                  <a:lnTo>
                    <a:pt x="662" y="1076"/>
                  </a:lnTo>
                  <a:lnTo>
                    <a:pt x="665" y="1064"/>
                  </a:lnTo>
                  <a:lnTo>
                    <a:pt x="668" y="1052"/>
                  </a:lnTo>
                  <a:lnTo>
                    <a:pt x="671" y="1040"/>
                  </a:lnTo>
                  <a:lnTo>
                    <a:pt x="675" y="1029"/>
                  </a:lnTo>
                  <a:lnTo>
                    <a:pt x="678" y="1017"/>
                  </a:lnTo>
                  <a:lnTo>
                    <a:pt x="681" y="1006"/>
                  </a:lnTo>
                  <a:lnTo>
                    <a:pt x="684" y="994"/>
                  </a:lnTo>
                  <a:lnTo>
                    <a:pt x="688" y="983"/>
                  </a:lnTo>
                  <a:lnTo>
                    <a:pt x="691" y="972"/>
                  </a:lnTo>
                  <a:lnTo>
                    <a:pt x="694" y="962"/>
                  </a:lnTo>
                  <a:lnTo>
                    <a:pt x="697" y="951"/>
                  </a:lnTo>
                  <a:lnTo>
                    <a:pt x="701" y="941"/>
                  </a:lnTo>
                  <a:lnTo>
                    <a:pt x="704" y="931"/>
                  </a:lnTo>
                  <a:lnTo>
                    <a:pt x="707" y="922"/>
                  </a:lnTo>
                  <a:lnTo>
                    <a:pt x="710" y="912"/>
                  </a:lnTo>
                  <a:lnTo>
                    <a:pt x="714" y="903"/>
                  </a:lnTo>
                  <a:lnTo>
                    <a:pt x="717" y="894"/>
                  </a:lnTo>
                  <a:lnTo>
                    <a:pt x="720" y="886"/>
                  </a:lnTo>
                  <a:lnTo>
                    <a:pt x="723" y="878"/>
                  </a:lnTo>
                  <a:lnTo>
                    <a:pt x="727" y="870"/>
                  </a:lnTo>
                  <a:lnTo>
                    <a:pt x="730" y="863"/>
                  </a:lnTo>
                  <a:lnTo>
                    <a:pt x="733" y="856"/>
                  </a:lnTo>
                  <a:lnTo>
                    <a:pt x="737" y="849"/>
                  </a:lnTo>
                  <a:lnTo>
                    <a:pt x="740" y="842"/>
                  </a:lnTo>
                  <a:lnTo>
                    <a:pt x="743" y="836"/>
                  </a:lnTo>
                  <a:lnTo>
                    <a:pt x="746" y="830"/>
                  </a:lnTo>
                  <a:lnTo>
                    <a:pt x="750" y="824"/>
                  </a:lnTo>
                  <a:lnTo>
                    <a:pt x="753" y="819"/>
                  </a:lnTo>
                  <a:lnTo>
                    <a:pt x="756" y="814"/>
                  </a:lnTo>
                  <a:lnTo>
                    <a:pt x="759" y="809"/>
                  </a:lnTo>
                  <a:lnTo>
                    <a:pt x="763" y="804"/>
                  </a:lnTo>
                  <a:lnTo>
                    <a:pt x="766" y="799"/>
                  </a:lnTo>
                  <a:lnTo>
                    <a:pt x="769" y="794"/>
                  </a:lnTo>
                  <a:lnTo>
                    <a:pt x="772" y="789"/>
                  </a:lnTo>
                  <a:lnTo>
                    <a:pt x="776" y="785"/>
                  </a:lnTo>
                  <a:lnTo>
                    <a:pt x="779" y="780"/>
                  </a:lnTo>
                  <a:lnTo>
                    <a:pt x="782" y="775"/>
                  </a:lnTo>
                  <a:lnTo>
                    <a:pt x="785" y="770"/>
                  </a:lnTo>
                  <a:lnTo>
                    <a:pt x="789" y="765"/>
                  </a:lnTo>
                  <a:lnTo>
                    <a:pt x="792" y="760"/>
                  </a:lnTo>
                  <a:lnTo>
                    <a:pt x="795" y="755"/>
                  </a:lnTo>
                  <a:lnTo>
                    <a:pt x="799" y="749"/>
                  </a:lnTo>
                  <a:lnTo>
                    <a:pt x="802" y="744"/>
                  </a:lnTo>
                  <a:lnTo>
                    <a:pt x="805" y="737"/>
                  </a:lnTo>
                  <a:lnTo>
                    <a:pt x="808" y="731"/>
                  </a:lnTo>
                  <a:lnTo>
                    <a:pt x="812" y="724"/>
                  </a:lnTo>
                  <a:lnTo>
                    <a:pt x="815" y="717"/>
                  </a:lnTo>
                  <a:lnTo>
                    <a:pt x="818" y="710"/>
                  </a:lnTo>
                  <a:lnTo>
                    <a:pt x="821" y="703"/>
                  </a:lnTo>
                  <a:lnTo>
                    <a:pt x="825" y="695"/>
                  </a:lnTo>
                  <a:lnTo>
                    <a:pt x="828" y="687"/>
                  </a:lnTo>
                  <a:lnTo>
                    <a:pt x="831" y="678"/>
                  </a:lnTo>
                  <a:lnTo>
                    <a:pt x="834" y="669"/>
                  </a:lnTo>
                  <a:lnTo>
                    <a:pt x="838" y="660"/>
                  </a:lnTo>
                  <a:lnTo>
                    <a:pt x="841" y="650"/>
                  </a:lnTo>
                  <a:lnTo>
                    <a:pt x="844" y="640"/>
                  </a:lnTo>
                  <a:lnTo>
                    <a:pt x="847" y="630"/>
                  </a:lnTo>
                  <a:lnTo>
                    <a:pt x="851" y="619"/>
                  </a:lnTo>
                  <a:lnTo>
                    <a:pt x="854" y="608"/>
                  </a:lnTo>
                  <a:lnTo>
                    <a:pt x="857" y="597"/>
                  </a:lnTo>
                  <a:lnTo>
                    <a:pt x="860" y="585"/>
                  </a:lnTo>
                  <a:lnTo>
                    <a:pt x="864" y="573"/>
                  </a:lnTo>
                  <a:lnTo>
                    <a:pt x="867" y="560"/>
                  </a:lnTo>
                  <a:lnTo>
                    <a:pt x="870" y="548"/>
                  </a:lnTo>
                  <a:lnTo>
                    <a:pt x="874" y="535"/>
                  </a:lnTo>
                  <a:lnTo>
                    <a:pt x="877" y="522"/>
                  </a:lnTo>
                  <a:lnTo>
                    <a:pt x="880" y="508"/>
                  </a:lnTo>
                  <a:lnTo>
                    <a:pt x="883" y="494"/>
                  </a:lnTo>
                  <a:lnTo>
                    <a:pt x="887" y="480"/>
                  </a:lnTo>
                  <a:lnTo>
                    <a:pt x="890" y="466"/>
                  </a:lnTo>
                  <a:lnTo>
                    <a:pt x="893" y="451"/>
                  </a:lnTo>
                  <a:lnTo>
                    <a:pt x="896" y="436"/>
                  </a:lnTo>
                  <a:lnTo>
                    <a:pt x="900" y="421"/>
                  </a:lnTo>
                  <a:lnTo>
                    <a:pt x="903" y="406"/>
                  </a:lnTo>
                  <a:lnTo>
                    <a:pt x="906" y="390"/>
                  </a:lnTo>
                  <a:lnTo>
                    <a:pt x="909" y="374"/>
                  </a:lnTo>
                  <a:lnTo>
                    <a:pt x="913" y="359"/>
                  </a:lnTo>
                  <a:lnTo>
                    <a:pt x="916" y="343"/>
                  </a:lnTo>
                  <a:lnTo>
                    <a:pt x="919" y="328"/>
                  </a:lnTo>
                  <a:lnTo>
                    <a:pt x="922" y="313"/>
                  </a:lnTo>
                  <a:lnTo>
                    <a:pt x="926" y="297"/>
                  </a:lnTo>
                  <a:lnTo>
                    <a:pt x="929" y="283"/>
                  </a:lnTo>
                  <a:lnTo>
                    <a:pt x="932" y="268"/>
                  </a:lnTo>
                  <a:lnTo>
                    <a:pt x="935" y="254"/>
                  </a:lnTo>
                  <a:lnTo>
                    <a:pt x="939" y="240"/>
                  </a:lnTo>
                  <a:lnTo>
                    <a:pt x="942" y="227"/>
                  </a:lnTo>
                  <a:lnTo>
                    <a:pt x="945" y="214"/>
                  </a:lnTo>
                  <a:lnTo>
                    <a:pt x="949" y="202"/>
                  </a:lnTo>
                  <a:lnTo>
                    <a:pt x="952" y="190"/>
                  </a:lnTo>
                  <a:lnTo>
                    <a:pt x="955" y="180"/>
                  </a:lnTo>
                  <a:lnTo>
                    <a:pt x="958" y="170"/>
                  </a:lnTo>
                  <a:lnTo>
                    <a:pt x="962" y="161"/>
                  </a:lnTo>
                  <a:lnTo>
                    <a:pt x="965" y="152"/>
                  </a:lnTo>
                  <a:lnTo>
                    <a:pt x="968" y="145"/>
                  </a:lnTo>
                  <a:lnTo>
                    <a:pt x="971" y="139"/>
                  </a:lnTo>
                  <a:lnTo>
                    <a:pt x="975" y="133"/>
                  </a:lnTo>
                  <a:lnTo>
                    <a:pt x="978" y="129"/>
                  </a:lnTo>
                  <a:lnTo>
                    <a:pt x="981" y="128"/>
                  </a:lnTo>
                  <a:lnTo>
                    <a:pt x="984" y="128"/>
                  </a:lnTo>
                  <a:lnTo>
                    <a:pt x="988" y="128"/>
                  </a:lnTo>
                  <a:lnTo>
                    <a:pt x="991" y="130"/>
                  </a:lnTo>
                  <a:lnTo>
                    <a:pt x="994" y="133"/>
                  </a:lnTo>
                  <a:lnTo>
                    <a:pt x="997" y="137"/>
                  </a:lnTo>
                  <a:lnTo>
                    <a:pt x="1001" y="141"/>
                  </a:lnTo>
                  <a:lnTo>
                    <a:pt x="1004" y="146"/>
                  </a:lnTo>
                  <a:lnTo>
                    <a:pt x="1007" y="152"/>
                  </a:lnTo>
                  <a:lnTo>
                    <a:pt x="1010" y="159"/>
                  </a:lnTo>
                  <a:lnTo>
                    <a:pt x="1014" y="166"/>
                  </a:lnTo>
                  <a:lnTo>
                    <a:pt x="1017" y="173"/>
                  </a:lnTo>
                  <a:lnTo>
                    <a:pt x="1020" y="181"/>
                  </a:lnTo>
                  <a:lnTo>
                    <a:pt x="1024" y="190"/>
                  </a:lnTo>
                  <a:lnTo>
                    <a:pt x="1027" y="198"/>
                  </a:lnTo>
                  <a:lnTo>
                    <a:pt x="1030" y="207"/>
                  </a:lnTo>
                  <a:lnTo>
                    <a:pt x="1033" y="217"/>
                  </a:lnTo>
                  <a:lnTo>
                    <a:pt x="1037" y="226"/>
                  </a:lnTo>
                  <a:lnTo>
                    <a:pt x="1040" y="236"/>
                  </a:lnTo>
                  <a:lnTo>
                    <a:pt x="1043" y="245"/>
                  </a:lnTo>
                  <a:lnTo>
                    <a:pt x="1046" y="255"/>
                  </a:lnTo>
                  <a:lnTo>
                    <a:pt x="1050" y="264"/>
                  </a:lnTo>
                  <a:lnTo>
                    <a:pt x="1053" y="273"/>
                  </a:lnTo>
                  <a:lnTo>
                    <a:pt x="1056" y="282"/>
                  </a:lnTo>
                  <a:lnTo>
                    <a:pt x="1059" y="291"/>
                  </a:lnTo>
                  <a:lnTo>
                    <a:pt x="1063" y="299"/>
                  </a:lnTo>
                  <a:lnTo>
                    <a:pt x="1066" y="307"/>
                  </a:lnTo>
                  <a:lnTo>
                    <a:pt x="1069" y="315"/>
                  </a:lnTo>
                  <a:lnTo>
                    <a:pt x="1072" y="322"/>
                  </a:lnTo>
                  <a:lnTo>
                    <a:pt x="1076" y="329"/>
                  </a:lnTo>
                  <a:lnTo>
                    <a:pt x="1079" y="335"/>
                  </a:lnTo>
                  <a:lnTo>
                    <a:pt x="1082" y="342"/>
                  </a:lnTo>
                  <a:lnTo>
                    <a:pt x="1085" y="348"/>
                  </a:lnTo>
                  <a:lnTo>
                    <a:pt x="1089" y="353"/>
                  </a:lnTo>
                  <a:lnTo>
                    <a:pt x="1092" y="358"/>
                  </a:lnTo>
                  <a:lnTo>
                    <a:pt x="1095" y="363"/>
                  </a:lnTo>
                  <a:lnTo>
                    <a:pt x="1099" y="368"/>
                  </a:lnTo>
                  <a:lnTo>
                    <a:pt x="1102" y="372"/>
                  </a:lnTo>
                  <a:lnTo>
                    <a:pt x="1105" y="376"/>
                  </a:lnTo>
                  <a:lnTo>
                    <a:pt x="1108" y="379"/>
                  </a:lnTo>
                  <a:lnTo>
                    <a:pt x="1112" y="383"/>
                  </a:lnTo>
                  <a:lnTo>
                    <a:pt x="1115" y="385"/>
                  </a:lnTo>
                  <a:lnTo>
                    <a:pt x="1118" y="388"/>
                  </a:lnTo>
                  <a:lnTo>
                    <a:pt x="1121" y="390"/>
                  </a:lnTo>
                  <a:lnTo>
                    <a:pt x="1125" y="392"/>
                  </a:lnTo>
                  <a:lnTo>
                    <a:pt x="1128" y="393"/>
                  </a:lnTo>
                  <a:lnTo>
                    <a:pt x="1131" y="394"/>
                  </a:lnTo>
                  <a:lnTo>
                    <a:pt x="1134" y="395"/>
                  </a:lnTo>
                  <a:lnTo>
                    <a:pt x="1138" y="395"/>
                  </a:lnTo>
                  <a:lnTo>
                    <a:pt x="1141" y="396"/>
                  </a:lnTo>
                  <a:lnTo>
                    <a:pt x="1144" y="396"/>
                  </a:lnTo>
                  <a:lnTo>
                    <a:pt x="1147" y="396"/>
                  </a:lnTo>
                  <a:lnTo>
                    <a:pt x="1151" y="395"/>
                  </a:lnTo>
                  <a:lnTo>
                    <a:pt x="1154" y="395"/>
                  </a:lnTo>
                  <a:lnTo>
                    <a:pt x="1157" y="394"/>
                  </a:lnTo>
                  <a:lnTo>
                    <a:pt x="1161" y="393"/>
                  </a:lnTo>
                  <a:lnTo>
                    <a:pt x="1164" y="391"/>
                  </a:lnTo>
                  <a:lnTo>
                    <a:pt x="1167" y="390"/>
                  </a:lnTo>
                  <a:lnTo>
                    <a:pt x="1170" y="388"/>
                  </a:lnTo>
                  <a:lnTo>
                    <a:pt x="1174" y="386"/>
                  </a:lnTo>
                  <a:lnTo>
                    <a:pt x="1177" y="384"/>
                  </a:lnTo>
                  <a:lnTo>
                    <a:pt x="1180" y="381"/>
                  </a:lnTo>
                  <a:lnTo>
                    <a:pt x="1183" y="379"/>
                  </a:lnTo>
                  <a:lnTo>
                    <a:pt x="1187" y="377"/>
                  </a:lnTo>
                  <a:lnTo>
                    <a:pt x="1190" y="374"/>
                  </a:lnTo>
                  <a:lnTo>
                    <a:pt x="1193" y="372"/>
                  </a:lnTo>
                  <a:lnTo>
                    <a:pt x="1196" y="369"/>
                  </a:lnTo>
                  <a:lnTo>
                    <a:pt x="1200" y="367"/>
                  </a:lnTo>
                  <a:lnTo>
                    <a:pt x="1203" y="364"/>
                  </a:lnTo>
                  <a:lnTo>
                    <a:pt x="1206" y="361"/>
                  </a:lnTo>
                  <a:lnTo>
                    <a:pt x="1209" y="359"/>
                  </a:lnTo>
                  <a:lnTo>
                    <a:pt x="1213" y="357"/>
                  </a:lnTo>
                  <a:lnTo>
                    <a:pt x="1216" y="354"/>
                  </a:lnTo>
                  <a:lnTo>
                    <a:pt x="1219" y="352"/>
                  </a:lnTo>
                  <a:lnTo>
                    <a:pt x="1222" y="350"/>
                  </a:lnTo>
                  <a:lnTo>
                    <a:pt x="1226" y="348"/>
                  </a:lnTo>
                  <a:lnTo>
                    <a:pt x="1229" y="347"/>
                  </a:lnTo>
                  <a:lnTo>
                    <a:pt x="1232" y="345"/>
                  </a:lnTo>
                  <a:lnTo>
                    <a:pt x="1236" y="344"/>
                  </a:lnTo>
                  <a:lnTo>
                    <a:pt x="1239" y="343"/>
                  </a:lnTo>
                  <a:lnTo>
                    <a:pt x="1242" y="342"/>
                  </a:lnTo>
                  <a:lnTo>
                    <a:pt x="1245" y="341"/>
                  </a:lnTo>
                  <a:lnTo>
                    <a:pt x="1249" y="340"/>
                  </a:lnTo>
                  <a:lnTo>
                    <a:pt x="1252" y="340"/>
                  </a:lnTo>
                  <a:lnTo>
                    <a:pt x="1255" y="339"/>
                  </a:lnTo>
                  <a:lnTo>
                    <a:pt x="1258" y="339"/>
                  </a:lnTo>
                  <a:lnTo>
                    <a:pt x="1262" y="339"/>
                  </a:lnTo>
                  <a:lnTo>
                    <a:pt x="1265" y="339"/>
                  </a:lnTo>
                  <a:lnTo>
                    <a:pt x="1268" y="339"/>
                  </a:lnTo>
                  <a:lnTo>
                    <a:pt x="1271" y="340"/>
                  </a:lnTo>
                  <a:lnTo>
                    <a:pt x="1275" y="341"/>
                  </a:lnTo>
                  <a:lnTo>
                    <a:pt x="1278" y="341"/>
                  </a:lnTo>
                  <a:lnTo>
                    <a:pt x="1281" y="342"/>
                  </a:lnTo>
                  <a:lnTo>
                    <a:pt x="1284" y="344"/>
                  </a:lnTo>
                  <a:lnTo>
                    <a:pt x="1288" y="345"/>
                  </a:lnTo>
                  <a:lnTo>
                    <a:pt x="1291" y="347"/>
                  </a:lnTo>
                  <a:lnTo>
                    <a:pt x="1294" y="348"/>
                  </a:lnTo>
                  <a:lnTo>
                    <a:pt x="1297" y="350"/>
                  </a:lnTo>
                  <a:lnTo>
                    <a:pt x="1301" y="352"/>
                  </a:lnTo>
                  <a:lnTo>
                    <a:pt x="1304" y="354"/>
                  </a:lnTo>
                  <a:lnTo>
                    <a:pt x="1307" y="357"/>
                  </a:lnTo>
                  <a:lnTo>
                    <a:pt x="1311" y="359"/>
                  </a:lnTo>
                  <a:lnTo>
                    <a:pt x="1314" y="362"/>
                  </a:lnTo>
                  <a:lnTo>
                    <a:pt x="1317" y="364"/>
                  </a:lnTo>
                  <a:lnTo>
                    <a:pt x="1320" y="367"/>
                  </a:lnTo>
                  <a:lnTo>
                    <a:pt x="1324" y="370"/>
                  </a:lnTo>
                  <a:lnTo>
                    <a:pt x="1327" y="373"/>
                  </a:lnTo>
                  <a:lnTo>
                    <a:pt x="1330" y="376"/>
                  </a:lnTo>
                  <a:lnTo>
                    <a:pt x="1333" y="379"/>
                  </a:lnTo>
                  <a:lnTo>
                    <a:pt x="1337" y="382"/>
                  </a:lnTo>
                  <a:lnTo>
                    <a:pt x="1340" y="385"/>
                  </a:lnTo>
                  <a:lnTo>
                    <a:pt x="1343" y="389"/>
                  </a:lnTo>
                  <a:lnTo>
                    <a:pt x="1346" y="392"/>
                  </a:lnTo>
                  <a:lnTo>
                    <a:pt x="1350" y="395"/>
                  </a:lnTo>
                  <a:lnTo>
                    <a:pt x="1353" y="398"/>
                  </a:lnTo>
                  <a:lnTo>
                    <a:pt x="1356" y="402"/>
                  </a:lnTo>
                  <a:lnTo>
                    <a:pt x="1359" y="405"/>
                  </a:lnTo>
                  <a:lnTo>
                    <a:pt x="1363" y="408"/>
                  </a:lnTo>
                  <a:lnTo>
                    <a:pt x="1366" y="411"/>
                  </a:lnTo>
                  <a:lnTo>
                    <a:pt x="1369" y="414"/>
                  </a:lnTo>
                  <a:lnTo>
                    <a:pt x="1372" y="417"/>
                  </a:lnTo>
                  <a:lnTo>
                    <a:pt x="1376" y="420"/>
                  </a:lnTo>
                  <a:lnTo>
                    <a:pt x="1379" y="423"/>
                  </a:lnTo>
                  <a:lnTo>
                    <a:pt x="1382" y="425"/>
                  </a:lnTo>
                  <a:lnTo>
                    <a:pt x="1386" y="428"/>
                  </a:lnTo>
                  <a:lnTo>
                    <a:pt x="1389" y="430"/>
                  </a:lnTo>
                  <a:lnTo>
                    <a:pt x="1392" y="432"/>
                  </a:lnTo>
                  <a:lnTo>
                    <a:pt x="1395" y="433"/>
                  </a:lnTo>
                  <a:lnTo>
                    <a:pt x="1399" y="435"/>
                  </a:lnTo>
                  <a:lnTo>
                    <a:pt x="1402" y="437"/>
                  </a:lnTo>
                  <a:lnTo>
                    <a:pt x="1405" y="438"/>
                  </a:lnTo>
                  <a:lnTo>
                    <a:pt x="1408" y="439"/>
                  </a:lnTo>
                  <a:lnTo>
                    <a:pt x="1412" y="440"/>
                  </a:lnTo>
                  <a:lnTo>
                    <a:pt x="1415" y="441"/>
                  </a:lnTo>
                  <a:lnTo>
                    <a:pt x="1418" y="442"/>
                  </a:lnTo>
                  <a:lnTo>
                    <a:pt x="1421" y="442"/>
                  </a:lnTo>
                  <a:lnTo>
                    <a:pt x="1425" y="443"/>
                  </a:lnTo>
                  <a:lnTo>
                    <a:pt x="1428" y="443"/>
                  </a:lnTo>
                  <a:lnTo>
                    <a:pt x="1431" y="443"/>
                  </a:lnTo>
                  <a:lnTo>
                    <a:pt x="1434" y="443"/>
                  </a:lnTo>
                  <a:lnTo>
                    <a:pt x="1438" y="443"/>
                  </a:lnTo>
                  <a:lnTo>
                    <a:pt x="1441" y="443"/>
                  </a:lnTo>
                  <a:lnTo>
                    <a:pt x="1444" y="442"/>
                  </a:lnTo>
                  <a:lnTo>
                    <a:pt x="1447" y="442"/>
                  </a:lnTo>
                  <a:lnTo>
                    <a:pt x="1451" y="441"/>
                  </a:lnTo>
                  <a:lnTo>
                    <a:pt x="1454" y="440"/>
                  </a:lnTo>
                  <a:lnTo>
                    <a:pt x="1457" y="439"/>
                  </a:lnTo>
                  <a:lnTo>
                    <a:pt x="1461" y="438"/>
                  </a:lnTo>
                  <a:lnTo>
                    <a:pt x="1464" y="436"/>
                  </a:lnTo>
                  <a:lnTo>
                    <a:pt x="1467" y="435"/>
                  </a:lnTo>
                  <a:lnTo>
                    <a:pt x="1470" y="433"/>
                  </a:lnTo>
                  <a:lnTo>
                    <a:pt x="1474" y="431"/>
                  </a:lnTo>
                  <a:lnTo>
                    <a:pt x="1477" y="429"/>
                  </a:lnTo>
                  <a:lnTo>
                    <a:pt x="1480" y="427"/>
                  </a:lnTo>
                  <a:lnTo>
                    <a:pt x="1483" y="425"/>
                  </a:lnTo>
                  <a:lnTo>
                    <a:pt x="1487" y="422"/>
                  </a:lnTo>
                  <a:lnTo>
                    <a:pt x="1490" y="420"/>
                  </a:lnTo>
                  <a:lnTo>
                    <a:pt x="1493" y="418"/>
                  </a:lnTo>
                  <a:lnTo>
                    <a:pt x="1496" y="415"/>
                  </a:lnTo>
                  <a:lnTo>
                    <a:pt x="1500" y="412"/>
                  </a:lnTo>
                  <a:lnTo>
                    <a:pt x="1503" y="409"/>
                  </a:lnTo>
                  <a:lnTo>
                    <a:pt x="1506" y="407"/>
                  </a:lnTo>
                  <a:lnTo>
                    <a:pt x="1509" y="404"/>
                  </a:lnTo>
                  <a:lnTo>
                    <a:pt x="1513" y="401"/>
                  </a:lnTo>
                  <a:lnTo>
                    <a:pt x="1516" y="398"/>
                  </a:lnTo>
                  <a:lnTo>
                    <a:pt x="1519" y="395"/>
                  </a:lnTo>
                  <a:lnTo>
                    <a:pt x="1523" y="392"/>
                  </a:lnTo>
                  <a:lnTo>
                    <a:pt x="1526" y="389"/>
                  </a:lnTo>
                  <a:lnTo>
                    <a:pt x="1529" y="386"/>
                  </a:lnTo>
                  <a:lnTo>
                    <a:pt x="1532" y="383"/>
                  </a:lnTo>
                  <a:lnTo>
                    <a:pt x="1536" y="380"/>
                  </a:lnTo>
                  <a:lnTo>
                    <a:pt x="1539" y="377"/>
                  </a:lnTo>
                  <a:lnTo>
                    <a:pt x="1542" y="374"/>
                  </a:lnTo>
                  <a:lnTo>
                    <a:pt x="1545" y="371"/>
                  </a:lnTo>
                  <a:lnTo>
                    <a:pt x="1549" y="368"/>
                  </a:lnTo>
                  <a:lnTo>
                    <a:pt x="1552" y="365"/>
                  </a:lnTo>
                  <a:lnTo>
                    <a:pt x="1555" y="362"/>
                  </a:lnTo>
                  <a:lnTo>
                    <a:pt x="1558" y="359"/>
                  </a:lnTo>
                  <a:lnTo>
                    <a:pt x="1562" y="356"/>
                  </a:lnTo>
                  <a:lnTo>
                    <a:pt x="1565" y="353"/>
                  </a:lnTo>
                  <a:lnTo>
                    <a:pt x="1568" y="350"/>
                  </a:lnTo>
                  <a:lnTo>
                    <a:pt x="1571" y="348"/>
                  </a:lnTo>
                  <a:lnTo>
                    <a:pt x="1575" y="345"/>
                  </a:lnTo>
                  <a:lnTo>
                    <a:pt x="1578" y="343"/>
                  </a:lnTo>
                  <a:lnTo>
                    <a:pt x="1581" y="340"/>
                  </a:lnTo>
                  <a:lnTo>
                    <a:pt x="1584" y="338"/>
                  </a:lnTo>
                  <a:lnTo>
                    <a:pt x="1588" y="336"/>
                  </a:lnTo>
                  <a:lnTo>
                    <a:pt x="1591" y="334"/>
                  </a:lnTo>
                  <a:lnTo>
                    <a:pt x="1594" y="331"/>
                  </a:lnTo>
                  <a:lnTo>
                    <a:pt x="1598" y="329"/>
                  </a:lnTo>
                  <a:lnTo>
                    <a:pt x="1601" y="328"/>
                  </a:lnTo>
                  <a:lnTo>
                    <a:pt x="1604" y="326"/>
                  </a:lnTo>
                  <a:lnTo>
                    <a:pt x="1607" y="324"/>
                  </a:lnTo>
                  <a:lnTo>
                    <a:pt x="1611" y="323"/>
                  </a:lnTo>
                  <a:lnTo>
                    <a:pt x="1614" y="321"/>
                  </a:lnTo>
                  <a:lnTo>
                    <a:pt x="1617" y="320"/>
                  </a:lnTo>
                  <a:lnTo>
                    <a:pt x="1620" y="318"/>
                  </a:lnTo>
                  <a:lnTo>
                    <a:pt x="1624" y="317"/>
                  </a:lnTo>
                  <a:lnTo>
                    <a:pt x="1627" y="316"/>
                  </a:lnTo>
                  <a:lnTo>
                    <a:pt x="1630" y="315"/>
                  </a:lnTo>
                  <a:lnTo>
                    <a:pt x="1633" y="315"/>
                  </a:lnTo>
                  <a:lnTo>
                    <a:pt x="1637" y="314"/>
                  </a:lnTo>
                  <a:lnTo>
                    <a:pt x="1640" y="314"/>
                  </a:lnTo>
                  <a:lnTo>
                    <a:pt x="1643" y="313"/>
                  </a:lnTo>
                  <a:lnTo>
                    <a:pt x="1646" y="313"/>
                  </a:lnTo>
                  <a:lnTo>
                    <a:pt x="1650" y="313"/>
                  </a:lnTo>
                  <a:lnTo>
                    <a:pt x="1653" y="313"/>
                  </a:lnTo>
                  <a:lnTo>
                    <a:pt x="1656" y="313"/>
                  </a:lnTo>
                  <a:lnTo>
                    <a:pt x="1659" y="313"/>
                  </a:lnTo>
                  <a:lnTo>
                    <a:pt x="1663" y="314"/>
                  </a:lnTo>
                  <a:lnTo>
                    <a:pt x="1666" y="314"/>
                  </a:lnTo>
                  <a:lnTo>
                    <a:pt x="1669" y="314"/>
                  </a:lnTo>
                  <a:lnTo>
                    <a:pt x="1673" y="315"/>
                  </a:lnTo>
                  <a:lnTo>
                    <a:pt x="1676" y="315"/>
                  </a:lnTo>
                  <a:lnTo>
                    <a:pt x="1679" y="316"/>
                  </a:lnTo>
                  <a:lnTo>
                    <a:pt x="1682" y="316"/>
                  </a:lnTo>
                  <a:lnTo>
                    <a:pt x="1686" y="317"/>
                  </a:lnTo>
                  <a:lnTo>
                    <a:pt x="1689" y="318"/>
                  </a:lnTo>
                  <a:lnTo>
                    <a:pt x="1692" y="319"/>
                  </a:lnTo>
                  <a:lnTo>
                    <a:pt x="1695" y="319"/>
                  </a:lnTo>
                  <a:lnTo>
                    <a:pt x="1699" y="320"/>
                  </a:lnTo>
                  <a:lnTo>
                    <a:pt x="1702" y="321"/>
                  </a:lnTo>
                  <a:lnTo>
                    <a:pt x="1705" y="322"/>
                  </a:lnTo>
                  <a:lnTo>
                    <a:pt x="1708" y="323"/>
                  </a:lnTo>
                  <a:lnTo>
                    <a:pt x="1712" y="323"/>
                  </a:lnTo>
                  <a:lnTo>
                    <a:pt x="1715" y="324"/>
                  </a:lnTo>
                  <a:lnTo>
                    <a:pt x="1718" y="325"/>
                  </a:lnTo>
                  <a:lnTo>
                    <a:pt x="1721" y="326"/>
                  </a:lnTo>
                  <a:lnTo>
                    <a:pt x="1725" y="327"/>
                  </a:lnTo>
                  <a:lnTo>
                    <a:pt x="1728" y="327"/>
                  </a:lnTo>
                  <a:lnTo>
                    <a:pt x="1731" y="328"/>
                  </a:lnTo>
                  <a:lnTo>
                    <a:pt x="1734" y="329"/>
                  </a:lnTo>
                  <a:lnTo>
                    <a:pt x="1738" y="330"/>
                  </a:lnTo>
                  <a:lnTo>
                    <a:pt x="1741" y="330"/>
                  </a:lnTo>
                  <a:lnTo>
                    <a:pt x="1744" y="331"/>
                  </a:lnTo>
                  <a:lnTo>
                    <a:pt x="1748" y="332"/>
                  </a:lnTo>
                  <a:lnTo>
                    <a:pt x="1751" y="332"/>
                  </a:lnTo>
                  <a:lnTo>
                    <a:pt x="1754" y="333"/>
                  </a:lnTo>
                  <a:lnTo>
                    <a:pt x="1757" y="333"/>
                  </a:lnTo>
                  <a:lnTo>
                    <a:pt x="1761" y="334"/>
                  </a:lnTo>
                  <a:lnTo>
                    <a:pt x="1764" y="334"/>
                  </a:lnTo>
                  <a:lnTo>
                    <a:pt x="1767" y="335"/>
                  </a:lnTo>
                  <a:lnTo>
                    <a:pt x="1770" y="335"/>
                  </a:lnTo>
                  <a:lnTo>
                    <a:pt x="1774" y="335"/>
                  </a:lnTo>
                  <a:lnTo>
                    <a:pt x="1777" y="336"/>
                  </a:lnTo>
                  <a:lnTo>
                    <a:pt x="1780" y="336"/>
                  </a:lnTo>
                  <a:lnTo>
                    <a:pt x="1783" y="336"/>
                  </a:lnTo>
                  <a:lnTo>
                    <a:pt x="1787" y="336"/>
                  </a:lnTo>
                  <a:lnTo>
                    <a:pt x="1790" y="336"/>
                  </a:lnTo>
                  <a:lnTo>
                    <a:pt x="1793" y="336"/>
                  </a:lnTo>
                  <a:lnTo>
                    <a:pt x="1796" y="336"/>
                  </a:lnTo>
                  <a:lnTo>
                    <a:pt x="1800" y="336"/>
                  </a:lnTo>
                  <a:lnTo>
                    <a:pt x="1803" y="336"/>
                  </a:lnTo>
                  <a:lnTo>
                    <a:pt x="1806" y="336"/>
                  </a:lnTo>
                  <a:lnTo>
                    <a:pt x="1809" y="335"/>
                  </a:lnTo>
                  <a:lnTo>
                    <a:pt x="1813" y="335"/>
                  </a:lnTo>
                  <a:lnTo>
                    <a:pt x="1816" y="335"/>
                  </a:lnTo>
                  <a:lnTo>
                    <a:pt x="1819" y="334"/>
                  </a:lnTo>
                  <a:lnTo>
                    <a:pt x="1823" y="334"/>
                  </a:lnTo>
                  <a:lnTo>
                    <a:pt x="1826" y="333"/>
                  </a:lnTo>
                  <a:lnTo>
                    <a:pt x="1829" y="333"/>
                  </a:lnTo>
                  <a:lnTo>
                    <a:pt x="1832" y="332"/>
                  </a:lnTo>
                  <a:lnTo>
                    <a:pt x="1836" y="331"/>
                  </a:lnTo>
                  <a:lnTo>
                    <a:pt x="1839" y="331"/>
                  </a:lnTo>
                  <a:lnTo>
                    <a:pt x="1842" y="330"/>
                  </a:lnTo>
                  <a:lnTo>
                    <a:pt x="1845" y="329"/>
                  </a:lnTo>
                  <a:lnTo>
                    <a:pt x="1849" y="328"/>
                  </a:lnTo>
                  <a:lnTo>
                    <a:pt x="1852" y="328"/>
                  </a:lnTo>
                  <a:lnTo>
                    <a:pt x="1855" y="327"/>
                  </a:lnTo>
                  <a:lnTo>
                    <a:pt x="1858" y="326"/>
                  </a:lnTo>
                  <a:lnTo>
                    <a:pt x="1862" y="325"/>
                  </a:lnTo>
                  <a:lnTo>
                    <a:pt x="1865" y="324"/>
                  </a:lnTo>
                  <a:lnTo>
                    <a:pt x="1868" y="323"/>
                  </a:lnTo>
                  <a:lnTo>
                    <a:pt x="1871" y="322"/>
                  </a:lnTo>
                  <a:lnTo>
                    <a:pt x="1875" y="321"/>
                  </a:lnTo>
                  <a:lnTo>
                    <a:pt x="1878" y="320"/>
                  </a:lnTo>
                  <a:lnTo>
                    <a:pt x="1881" y="319"/>
                  </a:lnTo>
                  <a:lnTo>
                    <a:pt x="1885" y="318"/>
                  </a:lnTo>
                  <a:lnTo>
                    <a:pt x="1888" y="317"/>
                  </a:lnTo>
                  <a:lnTo>
                    <a:pt x="1891" y="315"/>
                  </a:lnTo>
                  <a:lnTo>
                    <a:pt x="1894" y="314"/>
                  </a:lnTo>
                  <a:lnTo>
                    <a:pt x="1898" y="313"/>
                  </a:lnTo>
                  <a:lnTo>
                    <a:pt x="1901" y="312"/>
                  </a:lnTo>
                  <a:lnTo>
                    <a:pt x="1904" y="311"/>
                  </a:lnTo>
                  <a:lnTo>
                    <a:pt x="1907" y="310"/>
                  </a:lnTo>
                  <a:lnTo>
                    <a:pt x="1911" y="308"/>
                  </a:lnTo>
                  <a:lnTo>
                    <a:pt x="1914" y="307"/>
                  </a:lnTo>
                  <a:lnTo>
                    <a:pt x="1917" y="306"/>
                  </a:lnTo>
                  <a:lnTo>
                    <a:pt x="1920" y="305"/>
                  </a:lnTo>
                  <a:lnTo>
                    <a:pt x="1924" y="303"/>
                  </a:lnTo>
                  <a:lnTo>
                    <a:pt x="1927" y="302"/>
                  </a:lnTo>
                  <a:lnTo>
                    <a:pt x="1930" y="301"/>
                  </a:lnTo>
                  <a:lnTo>
                    <a:pt x="1933" y="300"/>
                  </a:lnTo>
                  <a:lnTo>
                    <a:pt x="1937" y="298"/>
                  </a:lnTo>
                  <a:lnTo>
                    <a:pt x="1940" y="297"/>
                  </a:lnTo>
                  <a:lnTo>
                    <a:pt x="1943" y="296"/>
                  </a:lnTo>
                  <a:lnTo>
                    <a:pt x="1946" y="294"/>
                  </a:lnTo>
                  <a:lnTo>
                    <a:pt x="1950" y="293"/>
                  </a:lnTo>
                  <a:lnTo>
                    <a:pt x="1953" y="292"/>
                  </a:lnTo>
                  <a:lnTo>
                    <a:pt x="1956" y="291"/>
                  </a:lnTo>
                  <a:lnTo>
                    <a:pt x="1960" y="289"/>
                  </a:lnTo>
                  <a:lnTo>
                    <a:pt x="1963" y="288"/>
                  </a:lnTo>
                  <a:lnTo>
                    <a:pt x="1966" y="287"/>
                  </a:lnTo>
                  <a:lnTo>
                    <a:pt x="1969" y="285"/>
                  </a:lnTo>
                  <a:lnTo>
                    <a:pt x="1973" y="284"/>
                  </a:lnTo>
                  <a:lnTo>
                    <a:pt x="1976" y="283"/>
                  </a:lnTo>
                  <a:lnTo>
                    <a:pt x="1979" y="281"/>
                  </a:lnTo>
                  <a:lnTo>
                    <a:pt x="1982" y="280"/>
                  </a:lnTo>
                  <a:lnTo>
                    <a:pt x="1986" y="279"/>
                  </a:lnTo>
                  <a:lnTo>
                    <a:pt x="1989" y="278"/>
                  </a:lnTo>
                  <a:lnTo>
                    <a:pt x="1992" y="276"/>
                  </a:lnTo>
                  <a:lnTo>
                    <a:pt x="1995" y="275"/>
                  </a:lnTo>
                  <a:lnTo>
                    <a:pt x="1999" y="274"/>
                  </a:lnTo>
                  <a:lnTo>
                    <a:pt x="2002" y="272"/>
                  </a:lnTo>
                  <a:lnTo>
                    <a:pt x="2005" y="271"/>
                  </a:lnTo>
                  <a:lnTo>
                    <a:pt x="2008" y="269"/>
                  </a:lnTo>
                  <a:lnTo>
                    <a:pt x="2012" y="268"/>
                  </a:lnTo>
                  <a:lnTo>
                    <a:pt x="2015" y="267"/>
                  </a:lnTo>
                  <a:lnTo>
                    <a:pt x="2018" y="265"/>
                  </a:lnTo>
                  <a:lnTo>
                    <a:pt x="2021" y="264"/>
                  </a:lnTo>
                  <a:lnTo>
                    <a:pt x="2025" y="262"/>
                  </a:lnTo>
                  <a:lnTo>
                    <a:pt x="2028" y="261"/>
                  </a:lnTo>
                  <a:lnTo>
                    <a:pt x="2031" y="260"/>
                  </a:lnTo>
                  <a:lnTo>
                    <a:pt x="2035" y="258"/>
                  </a:lnTo>
                  <a:lnTo>
                    <a:pt x="2038" y="257"/>
                  </a:lnTo>
                  <a:lnTo>
                    <a:pt x="2041" y="255"/>
                  </a:lnTo>
                  <a:lnTo>
                    <a:pt x="2044" y="254"/>
                  </a:lnTo>
                  <a:lnTo>
                    <a:pt x="2048" y="252"/>
                  </a:lnTo>
                  <a:lnTo>
                    <a:pt x="2051" y="251"/>
                  </a:lnTo>
                  <a:lnTo>
                    <a:pt x="2054" y="250"/>
                  </a:lnTo>
                  <a:lnTo>
                    <a:pt x="2057" y="248"/>
                  </a:lnTo>
                  <a:lnTo>
                    <a:pt x="2061" y="247"/>
                  </a:lnTo>
                  <a:lnTo>
                    <a:pt x="2064" y="245"/>
                  </a:lnTo>
                  <a:lnTo>
                    <a:pt x="2067" y="244"/>
                  </a:lnTo>
                  <a:lnTo>
                    <a:pt x="2070" y="243"/>
                  </a:lnTo>
                  <a:lnTo>
                    <a:pt x="2074" y="241"/>
                  </a:lnTo>
                  <a:lnTo>
                    <a:pt x="2077" y="240"/>
                  </a:lnTo>
                  <a:lnTo>
                    <a:pt x="2080" y="239"/>
                  </a:lnTo>
                  <a:lnTo>
                    <a:pt x="2083" y="237"/>
                  </a:lnTo>
                  <a:lnTo>
                    <a:pt x="2087" y="236"/>
                  </a:lnTo>
                  <a:lnTo>
                    <a:pt x="2090" y="235"/>
                  </a:lnTo>
                  <a:lnTo>
                    <a:pt x="2093" y="233"/>
                  </a:lnTo>
                  <a:lnTo>
                    <a:pt x="2096" y="232"/>
                  </a:lnTo>
                  <a:lnTo>
                    <a:pt x="2100" y="231"/>
                  </a:lnTo>
                  <a:lnTo>
                    <a:pt x="2103" y="230"/>
                  </a:lnTo>
                  <a:lnTo>
                    <a:pt x="2106" y="228"/>
                  </a:lnTo>
                  <a:lnTo>
                    <a:pt x="2110" y="227"/>
                  </a:lnTo>
                  <a:lnTo>
                    <a:pt x="2113" y="226"/>
                  </a:lnTo>
                  <a:lnTo>
                    <a:pt x="2116" y="225"/>
                  </a:lnTo>
                  <a:lnTo>
                    <a:pt x="2119" y="224"/>
                  </a:lnTo>
                  <a:lnTo>
                    <a:pt x="2123" y="224"/>
                  </a:lnTo>
                  <a:lnTo>
                    <a:pt x="2126" y="223"/>
                  </a:lnTo>
                  <a:lnTo>
                    <a:pt x="2129" y="222"/>
                  </a:lnTo>
                  <a:lnTo>
                    <a:pt x="2132" y="221"/>
                  </a:lnTo>
                  <a:lnTo>
                    <a:pt x="2136" y="221"/>
                  </a:lnTo>
                  <a:lnTo>
                    <a:pt x="2139" y="220"/>
                  </a:lnTo>
                  <a:lnTo>
                    <a:pt x="2142" y="220"/>
                  </a:lnTo>
                  <a:lnTo>
                    <a:pt x="2145" y="220"/>
                  </a:lnTo>
                  <a:lnTo>
                    <a:pt x="2149" y="219"/>
                  </a:lnTo>
                  <a:lnTo>
                    <a:pt x="2152" y="219"/>
                  </a:lnTo>
                  <a:lnTo>
                    <a:pt x="2155" y="219"/>
                  </a:lnTo>
                  <a:lnTo>
                    <a:pt x="2158" y="219"/>
                  </a:lnTo>
                  <a:lnTo>
                    <a:pt x="2162" y="219"/>
                  </a:lnTo>
                  <a:lnTo>
                    <a:pt x="2165" y="219"/>
                  </a:lnTo>
                  <a:lnTo>
                    <a:pt x="2168" y="219"/>
                  </a:lnTo>
                  <a:lnTo>
                    <a:pt x="2171" y="219"/>
                  </a:lnTo>
                  <a:lnTo>
                    <a:pt x="2175" y="219"/>
                  </a:lnTo>
                  <a:lnTo>
                    <a:pt x="2178" y="220"/>
                  </a:lnTo>
                  <a:lnTo>
                    <a:pt x="2181" y="220"/>
                  </a:lnTo>
                  <a:lnTo>
                    <a:pt x="2185" y="221"/>
                  </a:lnTo>
                  <a:lnTo>
                    <a:pt x="2188" y="222"/>
                  </a:lnTo>
                  <a:lnTo>
                    <a:pt x="2191" y="222"/>
                  </a:lnTo>
                  <a:lnTo>
                    <a:pt x="2194" y="223"/>
                  </a:lnTo>
                  <a:lnTo>
                    <a:pt x="2198" y="224"/>
                  </a:lnTo>
                  <a:lnTo>
                    <a:pt x="2201" y="225"/>
                  </a:lnTo>
                  <a:lnTo>
                    <a:pt x="2204" y="227"/>
                  </a:lnTo>
                  <a:lnTo>
                    <a:pt x="2207" y="228"/>
                  </a:lnTo>
                  <a:lnTo>
                    <a:pt x="2211" y="230"/>
                  </a:lnTo>
                  <a:lnTo>
                    <a:pt x="2214" y="231"/>
                  </a:lnTo>
                  <a:lnTo>
                    <a:pt x="2217" y="233"/>
                  </a:lnTo>
                  <a:lnTo>
                    <a:pt x="2220" y="235"/>
                  </a:lnTo>
                  <a:lnTo>
                    <a:pt x="2224" y="237"/>
                  </a:lnTo>
                  <a:lnTo>
                    <a:pt x="2227" y="239"/>
                  </a:lnTo>
                  <a:lnTo>
                    <a:pt x="2230" y="241"/>
                  </a:lnTo>
                  <a:lnTo>
                    <a:pt x="2233" y="243"/>
                  </a:lnTo>
                  <a:lnTo>
                    <a:pt x="2237" y="245"/>
                  </a:lnTo>
                  <a:lnTo>
                    <a:pt x="2240" y="247"/>
                  </a:lnTo>
                  <a:lnTo>
                    <a:pt x="2243" y="250"/>
                  </a:lnTo>
                  <a:lnTo>
                    <a:pt x="2247" y="252"/>
                  </a:lnTo>
                  <a:lnTo>
                    <a:pt x="2250" y="254"/>
                  </a:lnTo>
                  <a:lnTo>
                    <a:pt x="2253" y="257"/>
                  </a:lnTo>
                  <a:lnTo>
                    <a:pt x="2256" y="259"/>
                  </a:lnTo>
                  <a:lnTo>
                    <a:pt x="2260" y="262"/>
                  </a:lnTo>
                  <a:lnTo>
                    <a:pt x="2263" y="265"/>
                  </a:lnTo>
                  <a:lnTo>
                    <a:pt x="2266" y="267"/>
                  </a:lnTo>
                  <a:lnTo>
                    <a:pt x="2269" y="270"/>
                  </a:lnTo>
                  <a:lnTo>
                    <a:pt x="2273" y="273"/>
                  </a:lnTo>
                  <a:lnTo>
                    <a:pt x="2276" y="275"/>
                  </a:lnTo>
                  <a:lnTo>
                    <a:pt x="2279" y="278"/>
                  </a:lnTo>
                  <a:lnTo>
                    <a:pt x="2282" y="281"/>
                  </a:lnTo>
                  <a:lnTo>
                    <a:pt x="2286" y="284"/>
                  </a:lnTo>
                  <a:lnTo>
                    <a:pt x="2289" y="286"/>
                  </a:lnTo>
                  <a:lnTo>
                    <a:pt x="2292" y="289"/>
                  </a:lnTo>
                  <a:lnTo>
                    <a:pt x="2295" y="292"/>
                  </a:lnTo>
                  <a:lnTo>
                    <a:pt x="2299" y="294"/>
                  </a:lnTo>
                  <a:lnTo>
                    <a:pt x="2302" y="297"/>
                  </a:lnTo>
                  <a:lnTo>
                    <a:pt x="2305" y="300"/>
                  </a:lnTo>
                  <a:lnTo>
                    <a:pt x="2308" y="303"/>
                  </a:lnTo>
                  <a:lnTo>
                    <a:pt x="2312" y="305"/>
                  </a:lnTo>
                  <a:lnTo>
                    <a:pt x="2315" y="308"/>
                  </a:lnTo>
                  <a:lnTo>
                    <a:pt x="2318" y="311"/>
                  </a:lnTo>
                  <a:lnTo>
                    <a:pt x="2322" y="313"/>
                  </a:lnTo>
                  <a:lnTo>
                    <a:pt x="2325" y="316"/>
                  </a:lnTo>
                  <a:lnTo>
                    <a:pt x="2328" y="318"/>
                  </a:lnTo>
                  <a:lnTo>
                    <a:pt x="2331" y="321"/>
                  </a:lnTo>
                  <a:lnTo>
                    <a:pt x="2335" y="323"/>
                  </a:lnTo>
                  <a:lnTo>
                    <a:pt x="2338" y="325"/>
                  </a:lnTo>
                  <a:lnTo>
                    <a:pt x="2341" y="328"/>
                  </a:lnTo>
                  <a:lnTo>
                    <a:pt x="2344" y="330"/>
                  </a:lnTo>
                  <a:lnTo>
                    <a:pt x="2348" y="332"/>
                  </a:lnTo>
                  <a:lnTo>
                    <a:pt x="2351" y="334"/>
                  </a:lnTo>
                  <a:lnTo>
                    <a:pt x="2354" y="336"/>
                  </a:lnTo>
                  <a:lnTo>
                    <a:pt x="2357" y="338"/>
                  </a:lnTo>
                  <a:lnTo>
                    <a:pt x="2361" y="340"/>
                  </a:lnTo>
                  <a:lnTo>
                    <a:pt x="2364" y="341"/>
                  </a:lnTo>
                  <a:lnTo>
                    <a:pt x="2367" y="343"/>
                  </a:lnTo>
                  <a:lnTo>
                    <a:pt x="2370" y="344"/>
                  </a:lnTo>
                  <a:lnTo>
                    <a:pt x="2374" y="346"/>
                  </a:lnTo>
                  <a:lnTo>
                    <a:pt x="2377" y="347"/>
                  </a:lnTo>
                  <a:lnTo>
                    <a:pt x="2380" y="348"/>
                  </a:lnTo>
                  <a:lnTo>
                    <a:pt x="2383" y="349"/>
                  </a:lnTo>
                  <a:lnTo>
                    <a:pt x="2387" y="350"/>
                  </a:lnTo>
                  <a:lnTo>
                    <a:pt x="2390" y="351"/>
                  </a:lnTo>
                  <a:lnTo>
                    <a:pt x="2393" y="352"/>
                  </a:lnTo>
                  <a:lnTo>
                    <a:pt x="2397" y="353"/>
                  </a:lnTo>
                  <a:lnTo>
                    <a:pt x="2400" y="353"/>
                  </a:lnTo>
                  <a:lnTo>
                    <a:pt x="2403" y="354"/>
                  </a:lnTo>
                  <a:lnTo>
                    <a:pt x="2406" y="354"/>
                  </a:lnTo>
                  <a:lnTo>
                    <a:pt x="2410" y="355"/>
                  </a:lnTo>
                  <a:lnTo>
                    <a:pt x="2413" y="355"/>
                  </a:lnTo>
                  <a:lnTo>
                    <a:pt x="2416" y="355"/>
                  </a:lnTo>
                  <a:lnTo>
                    <a:pt x="2419" y="355"/>
                  </a:lnTo>
                  <a:lnTo>
                    <a:pt x="2423" y="355"/>
                  </a:lnTo>
                  <a:lnTo>
                    <a:pt x="2426" y="355"/>
                  </a:lnTo>
                  <a:lnTo>
                    <a:pt x="2429" y="354"/>
                  </a:lnTo>
                  <a:lnTo>
                    <a:pt x="2432" y="354"/>
                  </a:lnTo>
                  <a:lnTo>
                    <a:pt x="2436" y="354"/>
                  </a:lnTo>
                  <a:lnTo>
                    <a:pt x="2439" y="353"/>
                  </a:lnTo>
                  <a:lnTo>
                    <a:pt x="2442" y="352"/>
                  </a:lnTo>
                  <a:lnTo>
                    <a:pt x="2445" y="352"/>
                  </a:lnTo>
                  <a:lnTo>
                    <a:pt x="2449" y="351"/>
                  </a:lnTo>
                  <a:lnTo>
                    <a:pt x="2452" y="350"/>
                  </a:lnTo>
                  <a:lnTo>
                    <a:pt x="2455" y="349"/>
                  </a:lnTo>
                  <a:lnTo>
                    <a:pt x="2458" y="348"/>
                  </a:lnTo>
                  <a:lnTo>
                    <a:pt x="2462" y="346"/>
                  </a:lnTo>
                  <a:lnTo>
                    <a:pt x="2465" y="345"/>
                  </a:lnTo>
                  <a:lnTo>
                    <a:pt x="2468" y="344"/>
                  </a:lnTo>
                  <a:lnTo>
                    <a:pt x="2472" y="342"/>
                  </a:lnTo>
                  <a:lnTo>
                    <a:pt x="2475" y="341"/>
                  </a:lnTo>
                  <a:lnTo>
                    <a:pt x="2478" y="339"/>
                  </a:lnTo>
                  <a:lnTo>
                    <a:pt x="2481" y="337"/>
                  </a:lnTo>
                  <a:lnTo>
                    <a:pt x="2485" y="336"/>
                  </a:lnTo>
                  <a:lnTo>
                    <a:pt x="2488" y="334"/>
                  </a:lnTo>
                  <a:lnTo>
                    <a:pt x="2491" y="332"/>
                  </a:lnTo>
                  <a:lnTo>
                    <a:pt x="2494" y="330"/>
                  </a:lnTo>
                  <a:lnTo>
                    <a:pt x="2498" y="328"/>
                  </a:lnTo>
                  <a:lnTo>
                    <a:pt x="2501" y="326"/>
                  </a:lnTo>
                  <a:lnTo>
                    <a:pt x="2504" y="325"/>
                  </a:lnTo>
                  <a:lnTo>
                    <a:pt x="2507" y="323"/>
                  </a:lnTo>
                  <a:lnTo>
                    <a:pt x="2511" y="321"/>
                  </a:lnTo>
                  <a:lnTo>
                    <a:pt x="2514" y="319"/>
                  </a:lnTo>
                  <a:lnTo>
                    <a:pt x="2517" y="317"/>
                  </a:lnTo>
                  <a:lnTo>
                    <a:pt x="2520" y="315"/>
                  </a:lnTo>
                  <a:lnTo>
                    <a:pt x="2524" y="313"/>
                  </a:lnTo>
                  <a:lnTo>
                    <a:pt x="2527" y="311"/>
                  </a:lnTo>
                  <a:lnTo>
                    <a:pt x="2530" y="309"/>
                  </a:lnTo>
                  <a:lnTo>
                    <a:pt x="2533" y="307"/>
                  </a:lnTo>
                  <a:lnTo>
                    <a:pt x="2537" y="305"/>
                  </a:lnTo>
                  <a:lnTo>
                    <a:pt x="2540" y="303"/>
                  </a:lnTo>
                  <a:lnTo>
                    <a:pt x="2543" y="301"/>
                  </a:lnTo>
                  <a:lnTo>
                    <a:pt x="2547" y="299"/>
                  </a:lnTo>
                  <a:lnTo>
                    <a:pt x="2550" y="297"/>
                  </a:lnTo>
                  <a:lnTo>
                    <a:pt x="2553" y="296"/>
                  </a:lnTo>
                  <a:lnTo>
                    <a:pt x="2556" y="294"/>
                  </a:lnTo>
                  <a:lnTo>
                    <a:pt x="2560" y="292"/>
                  </a:lnTo>
                  <a:lnTo>
                    <a:pt x="2563" y="290"/>
                  </a:lnTo>
                  <a:lnTo>
                    <a:pt x="2566" y="289"/>
                  </a:lnTo>
                  <a:lnTo>
                    <a:pt x="2569" y="287"/>
                  </a:lnTo>
                  <a:lnTo>
                    <a:pt x="2573" y="286"/>
                  </a:lnTo>
                  <a:lnTo>
                    <a:pt x="2576" y="284"/>
                  </a:lnTo>
                  <a:lnTo>
                    <a:pt x="2579" y="283"/>
                  </a:lnTo>
                  <a:lnTo>
                    <a:pt x="2582" y="282"/>
                  </a:lnTo>
                  <a:lnTo>
                    <a:pt x="2586" y="281"/>
                  </a:lnTo>
                  <a:lnTo>
                    <a:pt x="2589" y="280"/>
                  </a:lnTo>
                  <a:lnTo>
                    <a:pt x="2592" y="279"/>
                  </a:lnTo>
                  <a:lnTo>
                    <a:pt x="2595" y="278"/>
                  </a:lnTo>
                  <a:lnTo>
                    <a:pt x="2599" y="277"/>
                  </a:lnTo>
                  <a:lnTo>
                    <a:pt x="2602" y="276"/>
                  </a:lnTo>
                  <a:lnTo>
                    <a:pt x="2605" y="276"/>
                  </a:lnTo>
                  <a:lnTo>
                    <a:pt x="2609" y="275"/>
                  </a:lnTo>
                  <a:lnTo>
                    <a:pt x="2612" y="275"/>
                  </a:lnTo>
                  <a:lnTo>
                    <a:pt x="2615" y="275"/>
                  </a:lnTo>
                  <a:lnTo>
                    <a:pt x="2618" y="275"/>
                  </a:lnTo>
                  <a:lnTo>
                    <a:pt x="2622" y="275"/>
                  </a:lnTo>
                  <a:lnTo>
                    <a:pt x="2625" y="275"/>
                  </a:lnTo>
                  <a:lnTo>
                    <a:pt x="2628" y="276"/>
                  </a:lnTo>
                  <a:lnTo>
                    <a:pt x="2631" y="276"/>
                  </a:lnTo>
                  <a:lnTo>
                    <a:pt x="2635" y="277"/>
                  </a:lnTo>
                  <a:lnTo>
                    <a:pt x="2638" y="277"/>
                  </a:lnTo>
                  <a:lnTo>
                    <a:pt x="2641" y="278"/>
                  </a:lnTo>
                  <a:lnTo>
                    <a:pt x="2644" y="279"/>
                  </a:lnTo>
                  <a:lnTo>
                    <a:pt x="2648" y="280"/>
                  </a:lnTo>
                  <a:lnTo>
                    <a:pt x="2651" y="281"/>
                  </a:lnTo>
                  <a:lnTo>
                    <a:pt x="2654" y="282"/>
                  </a:lnTo>
                  <a:lnTo>
                    <a:pt x="2657" y="283"/>
                  </a:lnTo>
                  <a:lnTo>
                    <a:pt x="2661" y="284"/>
                  </a:lnTo>
                  <a:lnTo>
                    <a:pt x="2664" y="285"/>
                  </a:lnTo>
                  <a:lnTo>
                    <a:pt x="2667" y="287"/>
                  </a:lnTo>
                  <a:lnTo>
                    <a:pt x="2670" y="288"/>
                  </a:lnTo>
                  <a:lnTo>
                    <a:pt x="2674" y="290"/>
                  </a:lnTo>
                  <a:lnTo>
                    <a:pt x="2677" y="291"/>
                  </a:lnTo>
                  <a:lnTo>
                    <a:pt x="2680" y="293"/>
                  </a:lnTo>
                  <a:lnTo>
                    <a:pt x="2684" y="295"/>
                  </a:lnTo>
                  <a:lnTo>
                    <a:pt x="2687" y="296"/>
                  </a:lnTo>
                  <a:lnTo>
                    <a:pt x="2690" y="298"/>
                  </a:lnTo>
                  <a:lnTo>
                    <a:pt x="2693" y="300"/>
                  </a:lnTo>
                  <a:lnTo>
                    <a:pt x="2697" y="302"/>
                  </a:lnTo>
                  <a:lnTo>
                    <a:pt x="2700" y="304"/>
                  </a:lnTo>
                  <a:lnTo>
                    <a:pt x="2703" y="306"/>
                  </a:lnTo>
                  <a:lnTo>
                    <a:pt x="2706" y="308"/>
                  </a:lnTo>
                  <a:lnTo>
                    <a:pt x="2710" y="310"/>
                  </a:lnTo>
                  <a:lnTo>
                    <a:pt x="2713" y="312"/>
                  </a:lnTo>
                  <a:lnTo>
                    <a:pt x="2716" y="314"/>
                  </a:lnTo>
                  <a:lnTo>
                    <a:pt x="2719" y="316"/>
                  </a:lnTo>
                  <a:lnTo>
                    <a:pt x="2723" y="318"/>
                  </a:lnTo>
                  <a:lnTo>
                    <a:pt x="2726" y="320"/>
                  </a:lnTo>
                  <a:lnTo>
                    <a:pt x="2729" y="322"/>
                  </a:lnTo>
                  <a:lnTo>
                    <a:pt x="2732" y="324"/>
                  </a:lnTo>
                  <a:lnTo>
                    <a:pt x="2736" y="326"/>
                  </a:lnTo>
                  <a:lnTo>
                    <a:pt x="2739" y="329"/>
                  </a:lnTo>
                  <a:lnTo>
                    <a:pt x="2742" y="331"/>
                  </a:lnTo>
                  <a:lnTo>
                    <a:pt x="2745" y="333"/>
                  </a:lnTo>
                  <a:lnTo>
                    <a:pt x="2749" y="335"/>
                  </a:lnTo>
                  <a:lnTo>
                    <a:pt x="2752" y="337"/>
                  </a:lnTo>
                  <a:lnTo>
                    <a:pt x="2755" y="339"/>
                  </a:lnTo>
                  <a:lnTo>
                    <a:pt x="2759" y="340"/>
                  </a:lnTo>
                  <a:lnTo>
                    <a:pt x="2762" y="342"/>
                  </a:lnTo>
                  <a:lnTo>
                    <a:pt x="2765" y="344"/>
                  </a:lnTo>
                  <a:lnTo>
                    <a:pt x="2768" y="346"/>
                  </a:lnTo>
                  <a:lnTo>
                    <a:pt x="2772" y="348"/>
                  </a:lnTo>
                  <a:lnTo>
                    <a:pt x="2775" y="349"/>
                  </a:lnTo>
                  <a:lnTo>
                    <a:pt x="2778" y="351"/>
                  </a:lnTo>
                  <a:lnTo>
                    <a:pt x="2781" y="352"/>
                  </a:lnTo>
                  <a:lnTo>
                    <a:pt x="2785" y="353"/>
                  </a:lnTo>
                  <a:lnTo>
                    <a:pt x="2788" y="355"/>
                  </a:lnTo>
                  <a:lnTo>
                    <a:pt x="2791" y="356"/>
                  </a:lnTo>
                  <a:lnTo>
                    <a:pt x="2794" y="357"/>
                  </a:lnTo>
                  <a:lnTo>
                    <a:pt x="2798" y="358"/>
                  </a:lnTo>
                  <a:lnTo>
                    <a:pt x="2801" y="359"/>
                  </a:lnTo>
                  <a:lnTo>
                    <a:pt x="2804" y="360"/>
                  </a:lnTo>
                  <a:lnTo>
                    <a:pt x="2807" y="361"/>
                  </a:lnTo>
                  <a:lnTo>
                    <a:pt x="2811" y="362"/>
                  </a:lnTo>
                  <a:lnTo>
                    <a:pt x="2814" y="363"/>
                  </a:lnTo>
                  <a:lnTo>
                    <a:pt x="2817" y="363"/>
                  </a:lnTo>
                  <a:lnTo>
                    <a:pt x="2820" y="364"/>
                  </a:lnTo>
                  <a:lnTo>
                    <a:pt x="2824" y="365"/>
                  </a:lnTo>
                  <a:lnTo>
                    <a:pt x="2827" y="365"/>
                  </a:lnTo>
                  <a:lnTo>
                    <a:pt x="2830" y="366"/>
                  </a:lnTo>
                  <a:lnTo>
                    <a:pt x="2834" y="366"/>
                  </a:lnTo>
                  <a:lnTo>
                    <a:pt x="2837" y="366"/>
                  </a:lnTo>
                  <a:lnTo>
                    <a:pt x="2840" y="366"/>
                  </a:lnTo>
                  <a:lnTo>
                    <a:pt x="2843" y="366"/>
                  </a:lnTo>
                  <a:lnTo>
                    <a:pt x="2847" y="366"/>
                  </a:lnTo>
                  <a:lnTo>
                    <a:pt x="2850" y="366"/>
                  </a:lnTo>
                  <a:lnTo>
                    <a:pt x="2853" y="366"/>
                  </a:lnTo>
                  <a:lnTo>
                    <a:pt x="2856" y="366"/>
                  </a:lnTo>
                  <a:lnTo>
                    <a:pt x="2860" y="365"/>
                  </a:lnTo>
                  <a:lnTo>
                    <a:pt x="2863" y="365"/>
                  </a:lnTo>
                  <a:lnTo>
                    <a:pt x="2866" y="364"/>
                  </a:lnTo>
                  <a:lnTo>
                    <a:pt x="2869" y="364"/>
                  </a:lnTo>
                  <a:lnTo>
                    <a:pt x="2873" y="363"/>
                  </a:lnTo>
                  <a:lnTo>
                    <a:pt x="2876" y="362"/>
                  </a:lnTo>
                  <a:lnTo>
                    <a:pt x="2879" y="361"/>
                  </a:lnTo>
                  <a:lnTo>
                    <a:pt x="2882" y="360"/>
                  </a:lnTo>
                  <a:lnTo>
                    <a:pt x="2886" y="359"/>
                  </a:lnTo>
                  <a:lnTo>
                    <a:pt x="2889" y="358"/>
                  </a:lnTo>
                  <a:lnTo>
                    <a:pt x="2892" y="357"/>
                  </a:lnTo>
                  <a:lnTo>
                    <a:pt x="2895" y="356"/>
                  </a:lnTo>
                  <a:lnTo>
                    <a:pt x="2899" y="354"/>
                  </a:lnTo>
                  <a:lnTo>
                    <a:pt x="2902" y="353"/>
                  </a:lnTo>
                  <a:lnTo>
                    <a:pt x="2905" y="352"/>
                  </a:lnTo>
                  <a:lnTo>
                    <a:pt x="2909" y="350"/>
                  </a:lnTo>
                  <a:lnTo>
                    <a:pt x="2912" y="348"/>
                  </a:lnTo>
                  <a:lnTo>
                    <a:pt x="2915" y="347"/>
                  </a:lnTo>
                  <a:lnTo>
                    <a:pt x="2918" y="345"/>
                  </a:lnTo>
                  <a:lnTo>
                    <a:pt x="2922" y="343"/>
                  </a:lnTo>
                  <a:lnTo>
                    <a:pt x="2925" y="342"/>
                  </a:lnTo>
                  <a:lnTo>
                    <a:pt x="2928" y="340"/>
                  </a:lnTo>
                  <a:lnTo>
                    <a:pt x="2931" y="338"/>
                  </a:lnTo>
                  <a:lnTo>
                    <a:pt x="2935" y="336"/>
                  </a:lnTo>
                  <a:lnTo>
                    <a:pt x="2938" y="334"/>
                  </a:lnTo>
                  <a:lnTo>
                    <a:pt x="2941" y="332"/>
                  </a:lnTo>
                  <a:lnTo>
                    <a:pt x="2944" y="329"/>
                  </a:lnTo>
                  <a:lnTo>
                    <a:pt x="2948" y="327"/>
                  </a:lnTo>
                  <a:lnTo>
                    <a:pt x="2951" y="325"/>
                  </a:lnTo>
                  <a:lnTo>
                    <a:pt x="2954" y="322"/>
                  </a:lnTo>
                  <a:lnTo>
                    <a:pt x="2957" y="320"/>
                  </a:lnTo>
                  <a:lnTo>
                    <a:pt x="2961" y="318"/>
                  </a:lnTo>
                  <a:lnTo>
                    <a:pt x="2964" y="315"/>
                  </a:lnTo>
                  <a:lnTo>
                    <a:pt x="2967" y="313"/>
                  </a:lnTo>
                  <a:lnTo>
                    <a:pt x="2971" y="310"/>
                  </a:lnTo>
                  <a:lnTo>
                    <a:pt x="2974" y="308"/>
                  </a:lnTo>
                  <a:lnTo>
                    <a:pt x="2977" y="305"/>
                  </a:lnTo>
                  <a:lnTo>
                    <a:pt x="2980" y="303"/>
                  </a:lnTo>
                  <a:lnTo>
                    <a:pt x="2984" y="300"/>
                  </a:lnTo>
                  <a:lnTo>
                    <a:pt x="2987" y="297"/>
                  </a:lnTo>
                  <a:lnTo>
                    <a:pt x="2990" y="295"/>
                  </a:lnTo>
                  <a:lnTo>
                    <a:pt x="2993" y="292"/>
                  </a:lnTo>
                  <a:lnTo>
                    <a:pt x="2997" y="289"/>
                  </a:lnTo>
                  <a:lnTo>
                    <a:pt x="3000" y="287"/>
                  </a:lnTo>
                  <a:lnTo>
                    <a:pt x="3003" y="284"/>
                  </a:lnTo>
                  <a:lnTo>
                    <a:pt x="3006" y="282"/>
                  </a:lnTo>
                  <a:lnTo>
                    <a:pt x="3010" y="279"/>
                  </a:lnTo>
                  <a:lnTo>
                    <a:pt x="3013" y="276"/>
                  </a:lnTo>
                  <a:lnTo>
                    <a:pt x="3016" y="274"/>
                  </a:lnTo>
                  <a:lnTo>
                    <a:pt x="3019" y="271"/>
                  </a:lnTo>
                  <a:lnTo>
                    <a:pt x="3023" y="269"/>
                  </a:lnTo>
                  <a:lnTo>
                    <a:pt x="3026" y="266"/>
                  </a:lnTo>
                  <a:lnTo>
                    <a:pt x="3029" y="263"/>
                  </a:lnTo>
                  <a:lnTo>
                    <a:pt x="3032" y="261"/>
                  </a:lnTo>
                  <a:lnTo>
                    <a:pt x="3036" y="258"/>
                  </a:lnTo>
                  <a:lnTo>
                    <a:pt x="3039" y="256"/>
                  </a:lnTo>
                  <a:lnTo>
                    <a:pt x="3042" y="253"/>
                  </a:lnTo>
                  <a:lnTo>
                    <a:pt x="3046" y="251"/>
                  </a:lnTo>
                  <a:lnTo>
                    <a:pt x="3049" y="249"/>
                  </a:lnTo>
                  <a:lnTo>
                    <a:pt x="3052" y="246"/>
                  </a:lnTo>
                  <a:lnTo>
                    <a:pt x="3055" y="244"/>
                  </a:lnTo>
                  <a:lnTo>
                    <a:pt x="3059" y="242"/>
                  </a:lnTo>
                  <a:lnTo>
                    <a:pt x="3062" y="239"/>
                  </a:lnTo>
                  <a:lnTo>
                    <a:pt x="3065" y="237"/>
                  </a:lnTo>
                  <a:lnTo>
                    <a:pt x="3068" y="235"/>
                  </a:lnTo>
                  <a:lnTo>
                    <a:pt x="3072" y="233"/>
                  </a:lnTo>
                  <a:lnTo>
                    <a:pt x="3075" y="231"/>
                  </a:lnTo>
                  <a:lnTo>
                    <a:pt x="3078" y="229"/>
                  </a:lnTo>
                  <a:lnTo>
                    <a:pt x="3081" y="227"/>
                  </a:lnTo>
                  <a:lnTo>
                    <a:pt x="3085" y="225"/>
                  </a:lnTo>
                  <a:lnTo>
                    <a:pt x="3088" y="223"/>
                  </a:lnTo>
                  <a:lnTo>
                    <a:pt x="3091" y="222"/>
                  </a:lnTo>
                  <a:lnTo>
                    <a:pt x="3094" y="220"/>
                  </a:lnTo>
                  <a:lnTo>
                    <a:pt x="3098" y="218"/>
                  </a:lnTo>
                  <a:lnTo>
                    <a:pt x="3101" y="217"/>
                  </a:lnTo>
                  <a:lnTo>
                    <a:pt x="3104" y="216"/>
                  </a:lnTo>
                  <a:lnTo>
                    <a:pt x="3107" y="214"/>
                  </a:lnTo>
                  <a:lnTo>
                    <a:pt x="3111" y="213"/>
                  </a:lnTo>
                  <a:lnTo>
                    <a:pt x="3114" y="212"/>
                  </a:lnTo>
                  <a:lnTo>
                    <a:pt x="3117" y="211"/>
                  </a:lnTo>
                  <a:lnTo>
                    <a:pt x="3121" y="210"/>
                  </a:lnTo>
                  <a:lnTo>
                    <a:pt x="3124" y="209"/>
                  </a:lnTo>
                  <a:lnTo>
                    <a:pt x="3127" y="208"/>
                  </a:lnTo>
                  <a:lnTo>
                    <a:pt x="3130" y="207"/>
                  </a:lnTo>
                  <a:lnTo>
                    <a:pt x="3134" y="206"/>
                  </a:lnTo>
                  <a:lnTo>
                    <a:pt x="3137" y="206"/>
                  </a:lnTo>
                  <a:lnTo>
                    <a:pt x="3140" y="205"/>
                  </a:lnTo>
                  <a:lnTo>
                    <a:pt x="3143" y="204"/>
                  </a:lnTo>
                  <a:lnTo>
                    <a:pt x="3147" y="204"/>
                  </a:lnTo>
                  <a:lnTo>
                    <a:pt x="3150" y="203"/>
                  </a:lnTo>
                  <a:lnTo>
                    <a:pt x="3153" y="203"/>
                  </a:lnTo>
                  <a:lnTo>
                    <a:pt x="3156" y="203"/>
                  </a:lnTo>
                  <a:lnTo>
                    <a:pt x="3160" y="202"/>
                  </a:lnTo>
                  <a:lnTo>
                    <a:pt x="3163" y="202"/>
                  </a:lnTo>
                  <a:lnTo>
                    <a:pt x="3166" y="202"/>
                  </a:lnTo>
                  <a:lnTo>
                    <a:pt x="3169" y="202"/>
                  </a:lnTo>
                  <a:lnTo>
                    <a:pt x="3173" y="202"/>
                  </a:lnTo>
                  <a:lnTo>
                    <a:pt x="3176" y="202"/>
                  </a:lnTo>
                  <a:lnTo>
                    <a:pt x="3179" y="202"/>
                  </a:lnTo>
                  <a:lnTo>
                    <a:pt x="3182" y="202"/>
                  </a:lnTo>
                  <a:lnTo>
                    <a:pt x="3186" y="202"/>
                  </a:lnTo>
                  <a:lnTo>
                    <a:pt x="3189" y="202"/>
                  </a:lnTo>
                  <a:lnTo>
                    <a:pt x="3192" y="202"/>
                  </a:lnTo>
                  <a:lnTo>
                    <a:pt x="3196" y="203"/>
                  </a:lnTo>
                  <a:lnTo>
                    <a:pt x="3199" y="203"/>
                  </a:lnTo>
                  <a:lnTo>
                    <a:pt x="3202" y="203"/>
                  </a:lnTo>
                  <a:lnTo>
                    <a:pt x="3205" y="204"/>
                  </a:lnTo>
                  <a:lnTo>
                    <a:pt x="3209" y="204"/>
                  </a:lnTo>
                  <a:lnTo>
                    <a:pt x="3212" y="204"/>
                  </a:lnTo>
                  <a:lnTo>
                    <a:pt x="3215" y="205"/>
                  </a:lnTo>
                  <a:lnTo>
                    <a:pt x="3218" y="205"/>
                  </a:lnTo>
                  <a:lnTo>
                    <a:pt x="3222" y="206"/>
                  </a:lnTo>
                  <a:lnTo>
                    <a:pt x="3225" y="206"/>
                  </a:lnTo>
                  <a:lnTo>
                    <a:pt x="3228" y="207"/>
                  </a:lnTo>
                  <a:lnTo>
                    <a:pt x="3231" y="207"/>
                  </a:lnTo>
                  <a:lnTo>
                    <a:pt x="3235" y="208"/>
                  </a:lnTo>
                  <a:lnTo>
                    <a:pt x="3238" y="208"/>
                  </a:lnTo>
                  <a:lnTo>
                    <a:pt x="3241" y="209"/>
                  </a:lnTo>
                  <a:lnTo>
                    <a:pt x="3244" y="209"/>
                  </a:lnTo>
                  <a:lnTo>
                    <a:pt x="3248" y="210"/>
                  </a:lnTo>
                  <a:lnTo>
                    <a:pt x="3251" y="210"/>
                  </a:lnTo>
                  <a:lnTo>
                    <a:pt x="3254" y="210"/>
                  </a:lnTo>
                  <a:lnTo>
                    <a:pt x="3257" y="211"/>
                  </a:lnTo>
                  <a:lnTo>
                    <a:pt x="3261" y="211"/>
                  </a:lnTo>
                  <a:lnTo>
                    <a:pt x="3264" y="211"/>
                  </a:lnTo>
                  <a:lnTo>
                    <a:pt x="3267" y="212"/>
                  </a:lnTo>
                  <a:lnTo>
                    <a:pt x="3271" y="212"/>
                  </a:lnTo>
                  <a:lnTo>
                    <a:pt x="3274" y="212"/>
                  </a:lnTo>
                  <a:lnTo>
                    <a:pt x="3277" y="212"/>
                  </a:lnTo>
                  <a:lnTo>
                    <a:pt x="3280" y="212"/>
                  </a:lnTo>
                  <a:lnTo>
                    <a:pt x="3284" y="213"/>
                  </a:lnTo>
                  <a:lnTo>
                    <a:pt x="3287" y="213"/>
                  </a:lnTo>
                  <a:lnTo>
                    <a:pt x="3290" y="213"/>
                  </a:lnTo>
                  <a:lnTo>
                    <a:pt x="3293" y="213"/>
                  </a:lnTo>
                  <a:lnTo>
                    <a:pt x="3297" y="213"/>
                  </a:lnTo>
                  <a:lnTo>
                    <a:pt x="3300" y="213"/>
                  </a:lnTo>
                  <a:lnTo>
                    <a:pt x="3303" y="212"/>
                  </a:lnTo>
                  <a:lnTo>
                    <a:pt x="3306" y="212"/>
                  </a:lnTo>
                  <a:lnTo>
                    <a:pt x="3310" y="212"/>
                  </a:lnTo>
                  <a:lnTo>
                    <a:pt x="3313" y="212"/>
                  </a:lnTo>
                  <a:lnTo>
                    <a:pt x="3316" y="211"/>
                  </a:lnTo>
                  <a:lnTo>
                    <a:pt x="3319" y="211"/>
                  </a:lnTo>
                  <a:lnTo>
                    <a:pt x="3323" y="210"/>
                  </a:lnTo>
                  <a:lnTo>
                    <a:pt x="3326" y="210"/>
                  </a:lnTo>
                  <a:lnTo>
                    <a:pt x="3329" y="209"/>
                  </a:lnTo>
                  <a:lnTo>
                    <a:pt x="3333" y="209"/>
                  </a:lnTo>
                  <a:lnTo>
                    <a:pt x="3336" y="208"/>
                  </a:lnTo>
                  <a:lnTo>
                    <a:pt x="3339" y="207"/>
                  </a:lnTo>
                  <a:lnTo>
                    <a:pt x="3342" y="207"/>
                  </a:lnTo>
                  <a:lnTo>
                    <a:pt x="3346" y="206"/>
                  </a:lnTo>
                  <a:lnTo>
                    <a:pt x="3349" y="205"/>
                  </a:lnTo>
                  <a:lnTo>
                    <a:pt x="3352" y="204"/>
                  </a:lnTo>
                  <a:lnTo>
                    <a:pt x="3355" y="203"/>
                  </a:lnTo>
                  <a:lnTo>
                    <a:pt x="3359" y="201"/>
                  </a:lnTo>
                  <a:lnTo>
                    <a:pt x="3362" y="200"/>
                  </a:lnTo>
                  <a:lnTo>
                    <a:pt x="3365" y="199"/>
                  </a:lnTo>
                  <a:lnTo>
                    <a:pt x="3368" y="198"/>
                  </a:lnTo>
                  <a:lnTo>
                    <a:pt x="3372" y="196"/>
                  </a:lnTo>
                  <a:lnTo>
                    <a:pt x="3375" y="195"/>
                  </a:lnTo>
                  <a:lnTo>
                    <a:pt x="3378" y="193"/>
                  </a:lnTo>
                  <a:lnTo>
                    <a:pt x="3381" y="192"/>
                  </a:lnTo>
                  <a:lnTo>
                    <a:pt x="3385" y="190"/>
                  </a:lnTo>
                  <a:lnTo>
                    <a:pt x="3388" y="189"/>
                  </a:lnTo>
                  <a:lnTo>
                    <a:pt x="3391" y="187"/>
                  </a:lnTo>
                  <a:lnTo>
                    <a:pt x="3394" y="185"/>
                  </a:lnTo>
                  <a:lnTo>
                    <a:pt x="3398" y="183"/>
                  </a:lnTo>
                  <a:lnTo>
                    <a:pt x="3401" y="182"/>
                  </a:lnTo>
                  <a:lnTo>
                    <a:pt x="3404" y="180"/>
                  </a:lnTo>
                  <a:lnTo>
                    <a:pt x="3408" y="178"/>
                  </a:lnTo>
                  <a:lnTo>
                    <a:pt x="3411" y="176"/>
                  </a:lnTo>
                  <a:lnTo>
                    <a:pt x="3414" y="174"/>
                  </a:lnTo>
                  <a:lnTo>
                    <a:pt x="3417" y="172"/>
                  </a:lnTo>
                  <a:lnTo>
                    <a:pt x="3421" y="170"/>
                  </a:lnTo>
                  <a:lnTo>
                    <a:pt x="3424" y="168"/>
                  </a:lnTo>
                  <a:lnTo>
                    <a:pt x="3427" y="166"/>
                  </a:lnTo>
                  <a:lnTo>
                    <a:pt x="3430" y="164"/>
                  </a:lnTo>
                  <a:lnTo>
                    <a:pt x="3434" y="162"/>
                  </a:lnTo>
                  <a:lnTo>
                    <a:pt x="3437" y="160"/>
                  </a:lnTo>
                  <a:lnTo>
                    <a:pt x="3440" y="157"/>
                  </a:lnTo>
                  <a:lnTo>
                    <a:pt x="3443" y="155"/>
                  </a:lnTo>
                  <a:lnTo>
                    <a:pt x="3447" y="153"/>
                  </a:lnTo>
                  <a:lnTo>
                    <a:pt x="3450" y="151"/>
                  </a:lnTo>
                  <a:lnTo>
                    <a:pt x="3453" y="149"/>
                  </a:lnTo>
                  <a:lnTo>
                    <a:pt x="3456" y="146"/>
                  </a:lnTo>
                  <a:lnTo>
                    <a:pt x="3460" y="144"/>
                  </a:lnTo>
                  <a:lnTo>
                    <a:pt x="3463" y="142"/>
                  </a:lnTo>
                  <a:lnTo>
                    <a:pt x="3466" y="140"/>
                  </a:lnTo>
                  <a:lnTo>
                    <a:pt x="3469" y="138"/>
                  </a:lnTo>
                  <a:lnTo>
                    <a:pt x="3473" y="135"/>
                  </a:lnTo>
                  <a:lnTo>
                    <a:pt x="3476" y="133"/>
                  </a:lnTo>
                  <a:lnTo>
                    <a:pt x="3479" y="131"/>
                  </a:lnTo>
                  <a:lnTo>
                    <a:pt x="3483" y="129"/>
                  </a:lnTo>
                  <a:lnTo>
                    <a:pt x="3486" y="127"/>
                  </a:lnTo>
                  <a:lnTo>
                    <a:pt x="3489" y="125"/>
                  </a:lnTo>
                  <a:lnTo>
                    <a:pt x="3492" y="123"/>
                  </a:lnTo>
                  <a:lnTo>
                    <a:pt x="3496" y="121"/>
                  </a:lnTo>
                  <a:lnTo>
                    <a:pt x="3499" y="119"/>
                  </a:lnTo>
                  <a:lnTo>
                    <a:pt x="3502" y="117"/>
                  </a:lnTo>
                  <a:lnTo>
                    <a:pt x="3505" y="116"/>
                  </a:lnTo>
                  <a:lnTo>
                    <a:pt x="3509" y="114"/>
                  </a:lnTo>
                  <a:lnTo>
                    <a:pt x="3512" y="112"/>
                  </a:lnTo>
                  <a:lnTo>
                    <a:pt x="3515" y="111"/>
                  </a:lnTo>
                  <a:lnTo>
                    <a:pt x="3518" y="109"/>
                  </a:lnTo>
                  <a:lnTo>
                    <a:pt x="3522" y="108"/>
                  </a:lnTo>
                  <a:lnTo>
                    <a:pt x="3525" y="106"/>
                  </a:lnTo>
                  <a:lnTo>
                    <a:pt x="3528" y="105"/>
                  </a:lnTo>
                  <a:lnTo>
                    <a:pt x="3531" y="104"/>
                  </a:lnTo>
                  <a:lnTo>
                    <a:pt x="3535" y="102"/>
                  </a:lnTo>
                  <a:lnTo>
                    <a:pt x="3538" y="101"/>
                  </a:lnTo>
                  <a:lnTo>
                    <a:pt x="3541" y="100"/>
                  </a:lnTo>
                  <a:lnTo>
                    <a:pt x="3544" y="99"/>
                  </a:lnTo>
                  <a:lnTo>
                    <a:pt x="3548" y="98"/>
                  </a:lnTo>
                  <a:lnTo>
                    <a:pt x="3551" y="97"/>
                  </a:lnTo>
                  <a:lnTo>
                    <a:pt x="3554" y="96"/>
                  </a:lnTo>
                  <a:lnTo>
                    <a:pt x="3558" y="95"/>
                  </a:lnTo>
                  <a:lnTo>
                    <a:pt x="3561" y="94"/>
                  </a:lnTo>
                  <a:lnTo>
                    <a:pt x="3564" y="94"/>
                  </a:lnTo>
                  <a:lnTo>
                    <a:pt x="3567" y="93"/>
                  </a:lnTo>
                  <a:lnTo>
                    <a:pt x="3571" y="93"/>
                  </a:lnTo>
                  <a:lnTo>
                    <a:pt x="3574" y="92"/>
                  </a:lnTo>
                  <a:lnTo>
                    <a:pt x="3577" y="92"/>
                  </a:lnTo>
                  <a:lnTo>
                    <a:pt x="3580" y="91"/>
                  </a:lnTo>
                  <a:lnTo>
                    <a:pt x="3584" y="91"/>
                  </a:lnTo>
                  <a:lnTo>
                    <a:pt x="3587" y="91"/>
                  </a:lnTo>
                  <a:lnTo>
                    <a:pt x="3590" y="90"/>
                  </a:lnTo>
                  <a:lnTo>
                    <a:pt x="3593" y="90"/>
                  </a:lnTo>
                  <a:lnTo>
                    <a:pt x="3597" y="90"/>
                  </a:lnTo>
                  <a:lnTo>
                    <a:pt x="3600" y="91"/>
                  </a:lnTo>
                  <a:lnTo>
                    <a:pt x="3603" y="91"/>
                  </a:lnTo>
                  <a:lnTo>
                    <a:pt x="3606" y="91"/>
                  </a:lnTo>
                  <a:lnTo>
                    <a:pt x="3610" y="91"/>
                  </a:lnTo>
                  <a:lnTo>
                    <a:pt x="3613" y="91"/>
                  </a:lnTo>
                  <a:lnTo>
                    <a:pt x="3616" y="92"/>
                  </a:lnTo>
                  <a:lnTo>
                    <a:pt x="3619" y="92"/>
                  </a:lnTo>
                  <a:lnTo>
                    <a:pt x="3623" y="92"/>
                  </a:lnTo>
                  <a:lnTo>
                    <a:pt x="3626" y="93"/>
                  </a:lnTo>
                  <a:lnTo>
                    <a:pt x="3629" y="93"/>
                  </a:lnTo>
                  <a:lnTo>
                    <a:pt x="3633" y="94"/>
                  </a:lnTo>
                  <a:lnTo>
                    <a:pt x="3636" y="94"/>
                  </a:lnTo>
                  <a:lnTo>
                    <a:pt x="3639" y="95"/>
                  </a:lnTo>
                  <a:lnTo>
                    <a:pt x="3642" y="95"/>
                  </a:lnTo>
                  <a:lnTo>
                    <a:pt x="3646" y="96"/>
                  </a:lnTo>
                  <a:lnTo>
                    <a:pt x="3649" y="96"/>
                  </a:lnTo>
                  <a:lnTo>
                    <a:pt x="3652" y="97"/>
                  </a:lnTo>
                  <a:lnTo>
                    <a:pt x="3655" y="97"/>
                  </a:lnTo>
                  <a:lnTo>
                    <a:pt x="3659" y="98"/>
                  </a:lnTo>
                  <a:lnTo>
                    <a:pt x="3662" y="99"/>
                  </a:lnTo>
                  <a:lnTo>
                    <a:pt x="3665" y="99"/>
                  </a:lnTo>
                  <a:lnTo>
                    <a:pt x="3668" y="100"/>
                  </a:lnTo>
                  <a:lnTo>
                    <a:pt x="3672" y="100"/>
                  </a:lnTo>
                  <a:lnTo>
                    <a:pt x="3675" y="101"/>
                  </a:lnTo>
                  <a:lnTo>
                    <a:pt x="3678" y="101"/>
                  </a:lnTo>
                  <a:lnTo>
                    <a:pt x="3681" y="102"/>
                  </a:lnTo>
                  <a:lnTo>
                    <a:pt x="3685" y="102"/>
                  </a:lnTo>
                  <a:lnTo>
                    <a:pt x="3688" y="103"/>
                  </a:lnTo>
                  <a:lnTo>
                    <a:pt x="3691" y="104"/>
                  </a:lnTo>
                  <a:lnTo>
                    <a:pt x="3695" y="104"/>
                  </a:lnTo>
                  <a:lnTo>
                    <a:pt x="3698" y="104"/>
                  </a:lnTo>
                  <a:lnTo>
                    <a:pt x="3701" y="105"/>
                  </a:lnTo>
                  <a:lnTo>
                    <a:pt x="3704" y="105"/>
                  </a:lnTo>
                  <a:lnTo>
                    <a:pt x="3708" y="106"/>
                  </a:lnTo>
                  <a:lnTo>
                    <a:pt x="3711" y="106"/>
                  </a:lnTo>
                  <a:lnTo>
                    <a:pt x="3714" y="106"/>
                  </a:lnTo>
                  <a:lnTo>
                    <a:pt x="3717" y="107"/>
                  </a:lnTo>
                  <a:lnTo>
                    <a:pt x="3721" y="107"/>
                  </a:lnTo>
                  <a:lnTo>
                    <a:pt x="3724" y="107"/>
                  </a:lnTo>
                  <a:lnTo>
                    <a:pt x="3727" y="108"/>
                  </a:lnTo>
                  <a:lnTo>
                    <a:pt x="3730" y="108"/>
                  </a:lnTo>
                  <a:lnTo>
                    <a:pt x="3734" y="108"/>
                  </a:lnTo>
                  <a:lnTo>
                    <a:pt x="3737" y="108"/>
                  </a:lnTo>
                  <a:lnTo>
                    <a:pt x="3740" y="108"/>
                  </a:lnTo>
                  <a:lnTo>
                    <a:pt x="3743" y="108"/>
                  </a:lnTo>
                  <a:lnTo>
                    <a:pt x="3747" y="108"/>
                  </a:lnTo>
                  <a:lnTo>
                    <a:pt x="3750" y="108"/>
                  </a:lnTo>
                  <a:lnTo>
                    <a:pt x="3753" y="108"/>
                  </a:lnTo>
                  <a:lnTo>
                    <a:pt x="3756" y="108"/>
                  </a:lnTo>
                  <a:lnTo>
                    <a:pt x="3760" y="108"/>
                  </a:lnTo>
                  <a:lnTo>
                    <a:pt x="3763" y="108"/>
                  </a:lnTo>
                  <a:lnTo>
                    <a:pt x="3766" y="107"/>
                  </a:lnTo>
                  <a:lnTo>
                    <a:pt x="3770" y="107"/>
                  </a:lnTo>
                  <a:lnTo>
                    <a:pt x="3773" y="107"/>
                  </a:lnTo>
                  <a:lnTo>
                    <a:pt x="3776" y="106"/>
                  </a:lnTo>
                  <a:lnTo>
                    <a:pt x="3779" y="106"/>
                  </a:lnTo>
                  <a:lnTo>
                    <a:pt x="3783" y="106"/>
                  </a:lnTo>
                  <a:lnTo>
                    <a:pt x="3786" y="105"/>
                  </a:lnTo>
                  <a:lnTo>
                    <a:pt x="3789" y="105"/>
                  </a:lnTo>
                  <a:lnTo>
                    <a:pt x="3792" y="104"/>
                  </a:lnTo>
                  <a:lnTo>
                    <a:pt x="3796" y="104"/>
                  </a:lnTo>
                  <a:lnTo>
                    <a:pt x="3799" y="103"/>
                  </a:lnTo>
                  <a:lnTo>
                    <a:pt x="3802" y="103"/>
                  </a:lnTo>
                  <a:lnTo>
                    <a:pt x="3805" y="102"/>
                  </a:lnTo>
                  <a:lnTo>
                    <a:pt x="3809" y="101"/>
                  </a:lnTo>
                  <a:lnTo>
                    <a:pt x="3812" y="101"/>
                  </a:lnTo>
                  <a:lnTo>
                    <a:pt x="3815" y="100"/>
                  </a:lnTo>
                  <a:lnTo>
                    <a:pt x="3818" y="99"/>
                  </a:lnTo>
                  <a:lnTo>
                    <a:pt x="3822" y="99"/>
                  </a:lnTo>
                  <a:lnTo>
                    <a:pt x="3825" y="98"/>
                  </a:lnTo>
                  <a:lnTo>
                    <a:pt x="3828" y="97"/>
                  </a:lnTo>
                  <a:lnTo>
                    <a:pt x="3831" y="97"/>
                  </a:lnTo>
                  <a:lnTo>
                    <a:pt x="3835" y="96"/>
                  </a:lnTo>
                  <a:lnTo>
                    <a:pt x="3838" y="95"/>
                  </a:lnTo>
                  <a:lnTo>
                    <a:pt x="3841" y="95"/>
                  </a:lnTo>
                  <a:lnTo>
                    <a:pt x="3845" y="94"/>
                  </a:lnTo>
                  <a:lnTo>
                    <a:pt x="3848" y="93"/>
                  </a:lnTo>
                  <a:lnTo>
                    <a:pt x="3851" y="92"/>
                  </a:lnTo>
                  <a:lnTo>
                    <a:pt x="3854" y="92"/>
                  </a:lnTo>
                  <a:lnTo>
                    <a:pt x="3858" y="91"/>
                  </a:lnTo>
                  <a:lnTo>
                    <a:pt x="3861" y="90"/>
                  </a:lnTo>
                  <a:lnTo>
                    <a:pt x="3864" y="89"/>
                  </a:lnTo>
                  <a:lnTo>
                    <a:pt x="3867" y="89"/>
                  </a:lnTo>
                  <a:lnTo>
                    <a:pt x="3871" y="88"/>
                  </a:lnTo>
                  <a:lnTo>
                    <a:pt x="3874" y="87"/>
                  </a:lnTo>
                  <a:lnTo>
                    <a:pt x="3877" y="86"/>
                  </a:lnTo>
                  <a:lnTo>
                    <a:pt x="3880" y="86"/>
                  </a:lnTo>
                  <a:lnTo>
                    <a:pt x="3884" y="85"/>
                  </a:lnTo>
                  <a:lnTo>
                    <a:pt x="3887" y="84"/>
                  </a:lnTo>
                  <a:lnTo>
                    <a:pt x="3890" y="84"/>
                  </a:lnTo>
                  <a:lnTo>
                    <a:pt x="3893" y="83"/>
                  </a:lnTo>
                  <a:lnTo>
                    <a:pt x="3897" y="83"/>
                  </a:lnTo>
                  <a:lnTo>
                    <a:pt x="3900" y="82"/>
                  </a:lnTo>
                  <a:lnTo>
                    <a:pt x="3903" y="81"/>
                  </a:lnTo>
                  <a:lnTo>
                    <a:pt x="3906" y="81"/>
                  </a:lnTo>
                  <a:lnTo>
                    <a:pt x="3910" y="80"/>
                  </a:lnTo>
                  <a:lnTo>
                    <a:pt x="3913" y="80"/>
                  </a:lnTo>
                  <a:lnTo>
                    <a:pt x="3916" y="79"/>
                  </a:lnTo>
                  <a:lnTo>
                    <a:pt x="3920" y="79"/>
                  </a:lnTo>
                  <a:lnTo>
                    <a:pt x="3923" y="78"/>
                  </a:lnTo>
                  <a:lnTo>
                    <a:pt x="3926" y="78"/>
                  </a:lnTo>
                  <a:lnTo>
                    <a:pt x="3929" y="78"/>
                  </a:lnTo>
                  <a:lnTo>
                    <a:pt x="3933" y="77"/>
                  </a:lnTo>
                  <a:lnTo>
                    <a:pt x="3936" y="77"/>
                  </a:lnTo>
                  <a:lnTo>
                    <a:pt x="3939" y="77"/>
                  </a:lnTo>
                  <a:lnTo>
                    <a:pt x="3942" y="76"/>
                  </a:lnTo>
                  <a:lnTo>
                    <a:pt x="3946" y="76"/>
                  </a:lnTo>
                  <a:lnTo>
                    <a:pt x="3949" y="76"/>
                  </a:lnTo>
                  <a:lnTo>
                    <a:pt x="3952" y="76"/>
                  </a:lnTo>
                  <a:lnTo>
                    <a:pt x="3955" y="76"/>
                  </a:lnTo>
                  <a:lnTo>
                    <a:pt x="3959" y="75"/>
                  </a:lnTo>
                  <a:lnTo>
                    <a:pt x="3962" y="75"/>
                  </a:lnTo>
                  <a:lnTo>
                    <a:pt x="3965" y="75"/>
                  </a:lnTo>
                  <a:lnTo>
                    <a:pt x="3968" y="75"/>
                  </a:lnTo>
                  <a:lnTo>
                    <a:pt x="3972" y="75"/>
                  </a:lnTo>
                  <a:lnTo>
                    <a:pt x="3975" y="75"/>
                  </a:lnTo>
                  <a:lnTo>
                    <a:pt x="3978" y="75"/>
                  </a:lnTo>
                  <a:lnTo>
                    <a:pt x="3981" y="75"/>
                  </a:lnTo>
                  <a:lnTo>
                    <a:pt x="3985" y="75"/>
                  </a:lnTo>
                  <a:lnTo>
                    <a:pt x="3988" y="75"/>
                  </a:lnTo>
                  <a:lnTo>
                    <a:pt x="3991" y="75"/>
                  </a:lnTo>
                  <a:lnTo>
                    <a:pt x="3995" y="75"/>
                  </a:lnTo>
                  <a:lnTo>
                    <a:pt x="3998" y="75"/>
                  </a:lnTo>
                  <a:lnTo>
                    <a:pt x="4001" y="75"/>
                  </a:lnTo>
                  <a:lnTo>
                    <a:pt x="4004" y="75"/>
                  </a:lnTo>
                  <a:lnTo>
                    <a:pt x="4008" y="75"/>
                  </a:lnTo>
                  <a:lnTo>
                    <a:pt x="4011" y="75"/>
                  </a:lnTo>
                  <a:lnTo>
                    <a:pt x="4014" y="75"/>
                  </a:lnTo>
                  <a:lnTo>
                    <a:pt x="4017" y="76"/>
                  </a:lnTo>
                  <a:lnTo>
                    <a:pt x="4021" y="76"/>
                  </a:lnTo>
                  <a:lnTo>
                    <a:pt x="4024" y="76"/>
                  </a:lnTo>
                  <a:lnTo>
                    <a:pt x="4027" y="76"/>
                  </a:lnTo>
                  <a:lnTo>
                    <a:pt x="4030" y="76"/>
                  </a:lnTo>
                  <a:lnTo>
                    <a:pt x="4034" y="76"/>
                  </a:lnTo>
                  <a:lnTo>
                    <a:pt x="4037" y="76"/>
                  </a:lnTo>
                  <a:lnTo>
                    <a:pt x="4040" y="76"/>
                  </a:lnTo>
                  <a:lnTo>
                    <a:pt x="4043" y="77"/>
                  </a:lnTo>
                  <a:lnTo>
                    <a:pt x="4047" y="77"/>
                  </a:lnTo>
                  <a:lnTo>
                    <a:pt x="4050" y="77"/>
                  </a:lnTo>
                  <a:lnTo>
                    <a:pt x="4053" y="77"/>
                  </a:lnTo>
                  <a:lnTo>
                    <a:pt x="4057" y="77"/>
                  </a:lnTo>
                  <a:lnTo>
                    <a:pt x="4060" y="77"/>
                  </a:lnTo>
                  <a:lnTo>
                    <a:pt x="4063" y="77"/>
                  </a:lnTo>
                  <a:lnTo>
                    <a:pt x="4066" y="77"/>
                  </a:lnTo>
                  <a:lnTo>
                    <a:pt x="4070" y="78"/>
                  </a:lnTo>
                  <a:lnTo>
                    <a:pt x="4073" y="78"/>
                  </a:lnTo>
                  <a:lnTo>
                    <a:pt x="4076" y="78"/>
                  </a:lnTo>
                  <a:lnTo>
                    <a:pt x="4079" y="78"/>
                  </a:lnTo>
                  <a:lnTo>
                    <a:pt x="4083" y="78"/>
                  </a:lnTo>
                  <a:lnTo>
                    <a:pt x="4086" y="78"/>
                  </a:lnTo>
                  <a:lnTo>
                    <a:pt x="4089" y="78"/>
                  </a:lnTo>
                  <a:lnTo>
                    <a:pt x="4092" y="77"/>
                  </a:lnTo>
                  <a:lnTo>
                    <a:pt x="4096" y="77"/>
                  </a:lnTo>
                  <a:lnTo>
                    <a:pt x="4099" y="77"/>
                  </a:lnTo>
                  <a:lnTo>
                    <a:pt x="4102" y="77"/>
                  </a:lnTo>
                  <a:lnTo>
                    <a:pt x="4105" y="77"/>
                  </a:lnTo>
                  <a:lnTo>
                    <a:pt x="4109" y="77"/>
                  </a:lnTo>
                  <a:lnTo>
                    <a:pt x="4112" y="77"/>
                  </a:lnTo>
                  <a:lnTo>
                    <a:pt x="4115" y="76"/>
                  </a:lnTo>
                  <a:lnTo>
                    <a:pt x="4118" y="76"/>
                  </a:lnTo>
                  <a:lnTo>
                    <a:pt x="4122" y="76"/>
                  </a:lnTo>
                  <a:lnTo>
                    <a:pt x="4125" y="76"/>
                  </a:lnTo>
                  <a:lnTo>
                    <a:pt x="4128" y="75"/>
                  </a:lnTo>
                  <a:lnTo>
                    <a:pt x="4132" y="75"/>
                  </a:lnTo>
                  <a:lnTo>
                    <a:pt x="4135" y="75"/>
                  </a:lnTo>
                  <a:lnTo>
                    <a:pt x="4138" y="74"/>
                  </a:lnTo>
                  <a:lnTo>
                    <a:pt x="4141" y="74"/>
                  </a:lnTo>
                  <a:lnTo>
                    <a:pt x="4145" y="73"/>
                  </a:lnTo>
                  <a:lnTo>
                    <a:pt x="4148" y="73"/>
                  </a:lnTo>
                  <a:lnTo>
                    <a:pt x="4151" y="72"/>
                  </a:lnTo>
                  <a:lnTo>
                    <a:pt x="4154" y="72"/>
                  </a:lnTo>
                  <a:lnTo>
                    <a:pt x="4158" y="71"/>
                  </a:lnTo>
                  <a:lnTo>
                    <a:pt x="4161" y="71"/>
                  </a:lnTo>
                  <a:lnTo>
                    <a:pt x="4164" y="70"/>
                  </a:lnTo>
                  <a:lnTo>
                    <a:pt x="4167" y="69"/>
                  </a:lnTo>
                  <a:lnTo>
                    <a:pt x="4171" y="69"/>
                  </a:lnTo>
                  <a:lnTo>
                    <a:pt x="4174" y="68"/>
                  </a:lnTo>
                  <a:lnTo>
                    <a:pt x="4177" y="67"/>
                  </a:lnTo>
                  <a:lnTo>
                    <a:pt x="4180" y="66"/>
                  </a:lnTo>
                  <a:lnTo>
                    <a:pt x="4184" y="65"/>
                  </a:lnTo>
                  <a:lnTo>
                    <a:pt x="4187" y="65"/>
                  </a:lnTo>
                  <a:lnTo>
                    <a:pt x="4190" y="64"/>
                  </a:lnTo>
                  <a:lnTo>
                    <a:pt x="4193" y="63"/>
                  </a:lnTo>
                  <a:lnTo>
                    <a:pt x="4197" y="62"/>
                  </a:lnTo>
                  <a:lnTo>
                    <a:pt x="4200" y="61"/>
                  </a:lnTo>
                  <a:lnTo>
                    <a:pt x="4203" y="60"/>
                  </a:lnTo>
                  <a:lnTo>
                    <a:pt x="4207" y="59"/>
                  </a:lnTo>
                  <a:lnTo>
                    <a:pt x="4210" y="58"/>
                  </a:lnTo>
                  <a:lnTo>
                    <a:pt x="4213" y="57"/>
                  </a:lnTo>
                  <a:lnTo>
                    <a:pt x="4216" y="56"/>
                  </a:lnTo>
                  <a:lnTo>
                    <a:pt x="4220" y="54"/>
                  </a:lnTo>
                  <a:lnTo>
                    <a:pt x="4223" y="53"/>
                  </a:lnTo>
                  <a:lnTo>
                    <a:pt x="4226" y="52"/>
                  </a:lnTo>
                  <a:lnTo>
                    <a:pt x="4229" y="51"/>
                  </a:lnTo>
                  <a:lnTo>
                    <a:pt x="4233" y="50"/>
                  </a:lnTo>
                  <a:lnTo>
                    <a:pt x="4236" y="48"/>
                  </a:lnTo>
                  <a:lnTo>
                    <a:pt x="4239" y="47"/>
                  </a:lnTo>
                  <a:lnTo>
                    <a:pt x="4242" y="46"/>
                  </a:lnTo>
                  <a:lnTo>
                    <a:pt x="4246" y="45"/>
                  </a:lnTo>
                  <a:lnTo>
                    <a:pt x="4249" y="43"/>
                  </a:lnTo>
                  <a:lnTo>
                    <a:pt x="4252" y="42"/>
                  </a:lnTo>
                  <a:lnTo>
                    <a:pt x="4255" y="41"/>
                  </a:lnTo>
                  <a:lnTo>
                    <a:pt x="4259" y="39"/>
                  </a:lnTo>
                  <a:lnTo>
                    <a:pt x="4262" y="38"/>
                  </a:lnTo>
                  <a:lnTo>
                    <a:pt x="4265" y="37"/>
                  </a:lnTo>
                  <a:lnTo>
                    <a:pt x="4268" y="35"/>
                  </a:lnTo>
                  <a:lnTo>
                    <a:pt x="4272" y="34"/>
                  </a:lnTo>
                  <a:lnTo>
                    <a:pt x="4275" y="32"/>
                  </a:lnTo>
                  <a:lnTo>
                    <a:pt x="4278" y="31"/>
                  </a:lnTo>
                  <a:lnTo>
                    <a:pt x="4282" y="30"/>
                  </a:lnTo>
                  <a:lnTo>
                    <a:pt x="4285" y="28"/>
                  </a:lnTo>
                  <a:lnTo>
                    <a:pt x="4288" y="27"/>
                  </a:lnTo>
                  <a:lnTo>
                    <a:pt x="4291" y="26"/>
                  </a:lnTo>
                  <a:lnTo>
                    <a:pt x="4295" y="24"/>
                  </a:lnTo>
                  <a:lnTo>
                    <a:pt x="4298" y="23"/>
                  </a:lnTo>
                  <a:lnTo>
                    <a:pt x="4301" y="22"/>
                  </a:lnTo>
                  <a:lnTo>
                    <a:pt x="4304" y="20"/>
                  </a:lnTo>
                  <a:lnTo>
                    <a:pt x="4308" y="19"/>
                  </a:lnTo>
                  <a:lnTo>
                    <a:pt x="4311" y="18"/>
                  </a:lnTo>
                  <a:lnTo>
                    <a:pt x="4314" y="17"/>
                  </a:lnTo>
                  <a:lnTo>
                    <a:pt x="4317" y="15"/>
                  </a:lnTo>
                  <a:lnTo>
                    <a:pt x="4321" y="14"/>
                  </a:lnTo>
                  <a:lnTo>
                    <a:pt x="4324" y="13"/>
                  </a:lnTo>
                  <a:lnTo>
                    <a:pt x="4327" y="12"/>
                  </a:lnTo>
                  <a:lnTo>
                    <a:pt x="4330" y="11"/>
                  </a:lnTo>
                  <a:lnTo>
                    <a:pt x="4334" y="10"/>
                  </a:lnTo>
                  <a:lnTo>
                    <a:pt x="4337" y="9"/>
                  </a:lnTo>
                  <a:lnTo>
                    <a:pt x="4340" y="8"/>
                  </a:lnTo>
                  <a:lnTo>
                    <a:pt x="4343" y="7"/>
                  </a:lnTo>
                  <a:lnTo>
                    <a:pt x="4347" y="7"/>
                  </a:lnTo>
                  <a:lnTo>
                    <a:pt x="4350" y="6"/>
                  </a:lnTo>
                  <a:lnTo>
                    <a:pt x="4353" y="5"/>
                  </a:lnTo>
                  <a:lnTo>
                    <a:pt x="4357" y="4"/>
                  </a:lnTo>
                  <a:lnTo>
                    <a:pt x="4360" y="4"/>
                  </a:lnTo>
                  <a:lnTo>
                    <a:pt x="4363" y="3"/>
                  </a:lnTo>
                  <a:lnTo>
                    <a:pt x="4366" y="3"/>
                  </a:lnTo>
                  <a:lnTo>
                    <a:pt x="4370" y="2"/>
                  </a:lnTo>
                  <a:lnTo>
                    <a:pt x="4373" y="2"/>
                  </a:lnTo>
                  <a:lnTo>
                    <a:pt x="4376" y="1"/>
                  </a:lnTo>
                  <a:lnTo>
                    <a:pt x="4379" y="1"/>
                  </a:lnTo>
                  <a:lnTo>
                    <a:pt x="4383" y="1"/>
                  </a:lnTo>
                  <a:lnTo>
                    <a:pt x="4386" y="0"/>
                  </a:lnTo>
                  <a:lnTo>
                    <a:pt x="4389" y="0"/>
                  </a:lnTo>
                  <a:lnTo>
                    <a:pt x="4392" y="0"/>
                  </a:lnTo>
                  <a:lnTo>
                    <a:pt x="4396" y="0"/>
                  </a:lnTo>
                  <a:lnTo>
                    <a:pt x="4399" y="0"/>
                  </a:lnTo>
                  <a:lnTo>
                    <a:pt x="4402" y="0"/>
                  </a:lnTo>
                  <a:lnTo>
                    <a:pt x="4405" y="1"/>
                  </a:lnTo>
                  <a:lnTo>
                    <a:pt x="4409" y="1"/>
                  </a:lnTo>
                  <a:lnTo>
                    <a:pt x="4412" y="2"/>
                  </a:lnTo>
                  <a:lnTo>
                    <a:pt x="4415" y="2"/>
                  </a:lnTo>
                  <a:lnTo>
                    <a:pt x="4419" y="3"/>
                  </a:lnTo>
                  <a:lnTo>
                    <a:pt x="4422" y="4"/>
                  </a:lnTo>
                  <a:lnTo>
                    <a:pt x="4425" y="5"/>
                  </a:lnTo>
                  <a:lnTo>
                    <a:pt x="4428" y="5"/>
                  </a:lnTo>
                  <a:lnTo>
                    <a:pt x="4432" y="6"/>
                  </a:lnTo>
                  <a:lnTo>
                    <a:pt x="4435" y="7"/>
                  </a:lnTo>
                  <a:lnTo>
                    <a:pt x="4438" y="8"/>
                  </a:lnTo>
                  <a:lnTo>
                    <a:pt x="4441" y="9"/>
                  </a:lnTo>
                  <a:lnTo>
                    <a:pt x="4445" y="10"/>
                  </a:lnTo>
                  <a:lnTo>
                    <a:pt x="4448" y="12"/>
                  </a:lnTo>
                  <a:lnTo>
                    <a:pt x="4451" y="13"/>
                  </a:lnTo>
                  <a:lnTo>
                    <a:pt x="4454" y="14"/>
                  </a:lnTo>
                  <a:lnTo>
                    <a:pt x="4458" y="16"/>
                  </a:lnTo>
                  <a:lnTo>
                    <a:pt x="4461" y="17"/>
                  </a:lnTo>
                  <a:lnTo>
                    <a:pt x="4464" y="18"/>
                  </a:lnTo>
                  <a:lnTo>
                    <a:pt x="4467" y="20"/>
                  </a:lnTo>
                  <a:lnTo>
                    <a:pt x="4471" y="21"/>
                  </a:lnTo>
                  <a:lnTo>
                    <a:pt x="4474" y="23"/>
                  </a:lnTo>
                  <a:lnTo>
                    <a:pt x="4477" y="24"/>
                  </a:lnTo>
                  <a:lnTo>
                    <a:pt x="4480" y="26"/>
                  </a:lnTo>
                  <a:lnTo>
                    <a:pt x="4484" y="28"/>
                  </a:lnTo>
                  <a:lnTo>
                    <a:pt x="4487" y="30"/>
                  </a:lnTo>
                  <a:lnTo>
                    <a:pt x="4490" y="31"/>
                  </a:lnTo>
                  <a:lnTo>
                    <a:pt x="4494" y="33"/>
                  </a:lnTo>
                  <a:lnTo>
                    <a:pt x="4497" y="35"/>
                  </a:lnTo>
                  <a:lnTo>
                    <a:pt x="4500" y="37"/>
                  </a:lnTo>
                  <a:lnTo>
                    <a:pt x="4503" y="39"/>
                  </a:lnTo>
                  <a:lnTo>
                    <a:pt x="4507" y="41"/>
                  </a:lnTo>
                  <a:lnTo>
                    <a:pt x="4510" y="43"/>
                  </a:lnTo>
                  <a:lnTo>
                    <a:pt x="4513" y="45"/>
                  </a:lnTo>
                  <a:lnTo>
                    <a:pt x="4516" y="47"/>
                  </a:lnTo>
                  <a:lnTo>
                    <a:pt x="4520" y="49"/>
                  </a:lnTo>
                  <a:lnTo>
                    <a:pt x="4523" y="52"/>
                  </a:lnTo>
                  <a:lnTo>
                    <a:pt x="4526" y="54"/>
                  </a:lnTo>
                  <a:lnTo>
                    <a:pt x="4529" y="56"/>
                  </a:lnTo>
                  <a:lnTo>
                    <a:pt x="4533" y="58"/>
                  </a:lnTo>
                  <a:lnTo>
                    <a:pt x="4536" y="60"/>
                  </a:lnTo>
                  <a:lnTo>
                    <a:pt x="4539" y="62"/>
                  </a:lnTo>
                  <a:lnTo>
                    <a:pt x="4542" y="64"/>
                  </a:lnTo>
                  <a:lnTo>
                    <a:pt x="4546" y="66"/>
                  </a:lnTo>
                  <a:lnTo>
                    <a:pt x="4549" y="68"/>
                  </a:lnTo>
                  <a:lnTo>
                    <a:pt x="4552" y="70"/>
                  </a:lnTo>
                  <a:lnTo>
                    <a:pt x="4555" y="72"/>
                  </a:lnTo>
                  <a:lnTo>
                    <a:pt x="4559" y="74"/>
                  </a:lnTo>
                  <a:lnTo>
                    <a:pt x="4562" y="77"/>
                  </a:lnTo>
                  <a:lnTo>
                    <a:pt x="4565" y="79"/>
                  </a:lnTo>
                  <a:lnTo>
                    <a:pt x="4569" y="81"/>
                  </a:lnTo>
                  <a:lnTo>
                    <a:pt x="4572" y="83"/>
                  </a:lnTo>
                  <a:lnTo>
                    <a:pt x="4575" y="85"/>
                  </a:lnTo>
                  <a:lnTo>
                    <a:pt x="4578" y="87"/>
                  </a:lnTo>
                  <a:lnTo>
                    <a:pt x="4582" y="88"/>
                  </a:lnTo>
                  <a:lnTo>
                    <a:pt x="4585" y="90"/>
                  </a:lnTo>
                  <a:lnTo>
                    <a:pt x="4588" y="92"/>
                  </a:lnTo>
                  <a:lnTo>
                    <a:pt x="4591" y="94"/>
                  </a:lnTo>
                  <a:lnTo>
                    <a:pt x="4595" y="96"/>
                  </a:lnTo>
                  <a:lnTo>
                    <a:pt x="4598" y="98"/>
                  </a:lnTo>
                  <a:lnTo>
                    <a:pt x="4601" y="100"/>
                  </a:lnTo>
                  <a:lnTo>
                    <a:pt x="4604" y="102"/>
                  </a:lnTo>
                  <a:lnTo>
                    <a:pt x="4608" y="103"/>
                  </a:lnTo>
                  <a:lnTo>
                    <a:pt x="4611" y="105"/>
                  </a:lnTo>
                  <a:lnTo>
                    <a:pt x="4614" y="107"/>
                  </a:lnTo>
                  <a:lnTo>
                    <a:pt x="4617" y="108"/>
                  </a:lnTo>
                  <a:lnTo>
                    <a:pt x="4621" y="110"/>
                  </a:lnTo>
                  <a:lnTo>
                    <a:pt x="4624" y="112"/>
                  </a:lnTo>
                  <a:lnTo>
                    <a:pt x="4627" y="113"/>
                  </a:lnTo>
                  <a:lnTo>
                    <a:pt x="4630" y="115"/>
                  </a:lnTo>
                  <a:lnTo>
                    <a:pt x="4634" y="116"/>
                  </a:lnTo>
                  <a:lnTo>
                    <a:pt x="4637" y="118"/>
                  </a:lnTo>
                  <a:lnTo>
                    <a:pt x="4640" y="119"/>
                  </a:lnTo>
                  <a:lnTo>
                    <a:pt x="4644" y="121"/>
                  </a:lnTo>
                  <a:lnTo>
                    <a:pt x="4647" y="122"/>
                  </a:lnTo>
                  <a:lnTo>
                    <a:pt x="4650" y="124"/>
                  </a:lnTo>
                  <a:lnTo>
                    <a:pt x="4653" y="125"/>
                  </a:lnTo>
                  <a:lnTo>
                    <a:pt x="4657" y="126"/>
                  </a:lnTo>
                  <a:lnTo>
                    <a:pt x="4660" y="128"/>
                  </a:lnTo>
                  <a:lnTo>
                    <a:pt x="4663" y="129"/>
                  </a:lnTo>
                  <a:lnTo>
                    <a:pt x="4666" y="130"/>
                  </a:lnTo>
                  <a:lnTo>
                    <a:pt x="4670" y="132"/>
                  </a:lnTo>
                  <a:lnTo>
                    <a:pt x="4673" y="133"/>
                  </a:lnTo>
                  <a:lnTo>
                    <a:pt x="4676" y="134"/>
                  </a:lnTo>
                  <a:lnTo>
                    <a:pt x="4679" y="135"/>
                  </a:lnTo>
                  <a:lnTo>
                    <a:pt x="4683" y="136"/>
                  </a:lnTo>
                  <a:lnTo>
                    <a:pt x="4686" y="137"/>
                  </a:lnTo>
                  <a:lnTo>
                    <a:pt x="4689" y="139"/>
                  </a:lnTo>
                  <a:lnTo>
                    <a:pt x="4692" y="140"/>
                  </a:lnTo>
                  <a:lnTo>
                    <a:pt x="4696" y="141"/>
                  </a:lnTo>
                  <a:lnTo>
                    <a:pt x="4699" y="142"/>
                  </a:lnTo>
                  <a:lnTo>
                    <a:pt x="4702" y="143"/>
                  </a:lnTo>
                  <a:lnTo>
                    <a:pt x="4705" y="144"/>
                  </a:lnTo>
                  <a:lnTo>
                    <a:pt x="4709" y="145"/>
                  </a:lnTo>
                  <a:lnTo>
                    <a:pt x="4712" y="146"/>
                  </a:lnTo>
                  <a:lnTo>
                    <a:pt x="4715" y="147"/>
                  </a:lnTo>
                  <a:lnTo>
                    <a:pt x="4719" y="148"/>
                  </a:lnTo>
                  <a:lnTo>
                    <a:pt x="4722" y="149"/>
                  </a:lnTo>
                  <a:lnTo>
                    <a:pt x="4725" y="150"/>
                  </a:lnTo>
                  <a:lnTo>
                    <a:pt x="4728" y="151"/>
                  </a:lnTo>
                  <a:lnTo>
                    <a:pt x="4732" y="151"/>
                  </a:lnTo>
                  <a:lnTo>
                    <a:pt x="4735" y="152"/>
                  </a:lnTo>
                  <a:lnTo>
                    <a:pt x="4738" y="153"/>
                  </a:lnTo>
                  <a:lnTo>
                    <a:pt x="4741" y="154"/>
                  </a:lnTo>
                  <a:lnTo>
                    <a:pt x="4745" y="155"/>
                  </a:lnTo>
                  <a:lnTo>
                    <a:pt x="4748" y="156"/>
                  </a:lnTo>
                  <a:lnTo>
                    <a:pt x="4751" y="156"/>
                  </a:lnTo>
                  <a:lnTo>
                    <a:pt x="4754" y="157"/>
                  </a:lnTo>
                  <a:lnTo>
                    <a:pt x="4758" y="158"/>
                  </a:lnTo>
                  <a:lnTo>
                    <a:pt x="4761" y="159"/>
                  </a:lnTo>
                  <a:lnTo>
                    <a:pt x="4764" y="159"/>
                  </a:lnTo>
                  <a:lnTo>
                    <a:pt x="4767" y="160"/>
                  </a:lnTo>
                  <a:lnTo>
                    <a:pt x="4771" y="161"/>
                  </a:lnTo>
                  <a:lnTo>
                    <a:pt x="4774" y="162"/>
                  </a:lnTo>
                  <a:lnTo>
                    <a:pt x="4777" y="162"/>
                  </a:lnTo>
                  <a:lnTo>
                    <a:pt x="4781" y="163"/>
                  </a:lnTo>
                  <a:lnTo>
                    <a:pt x="4784" y="164"/>
                  </a:lnTo>
                  <a:lnTo>
                    <a:pt x="4787" y="165"/>
                  </a:lnTo>
                  <a:lnTo>
                    <a:pt x="4790" y="165"/>
                  </a:lnTo>
                  <a:lnTo>
                    <a:pt x="4794" y="166"/>
                  </a:lnTo>
                  <a:lnTo>
                    <a:pt x="4797" y="167"/>
                  </a:lnTo>
                  <a:lnTo>
                    <a:pt x="4800" y="167"/>
                  </a:lnTo>
                  <a:lnTo>
                    <a:pt x="4803" y="168"/>
                  </a:lnTo>
                  <a:lnTo>
                    <a:pt x="4807" y="169"/>
                  </a:lnTo>
                  <a:lnTo>
                    <a:pt x="4810" y="170"/>
                  </a:lnTo>
                  <a:lnTo>
                    <a:pt x="4813" y="170"/>
                  </a:lnTo>
                  <a:lnTo>
                    <a:pt x="4816" y="171"/>
                  </a:lnTo>
                  <a:lnTo>
                    <a:pt x="4820" y="171"/>
                  </a:lnTo>
                  <a:lnTo>
                    <a:pt x="4823" y="172"/>
                  </a:lnTo>
                  <a:lnTo>
                    <a:pt x="4826" y="173"/>
                  </a:lnTo>
                  <a:lnTo>
                    <a:pt x="4829" y="173"/>
                  </a:lnTo>
                  <a:lnTo>
                    <a:pt x="4833" y="174"/>
                  </a:lnTo>
                  <a:lnTo>
                    <a:pt x="4836" y="175"/>
                  </a:lnTo>
                  <a:lnTo>
                    <a:pt x="4839" y="175"/>
                  </a:lnTo>
                  <a:lnTo>
                    <a:pt x="4842" y="176"/>
                  </a:lnTo>
                  <a:lnTo>
                    <a:pt x="4846" y="176"/>
                  </a:lnTo>
                  <a:lnTo>
                    <a:pt x="4849" y="177"/>
                  </a:lnTo>
                  <a:lnTo>
                    <a:pt x="4852" y="178"/>
                  </a:lnTo>
                  <a:lnTo>
                    <a:pt x="4856" y="178"/>
                  </a:lnTo>
                  <a:lnTo>
                    <a:pt x="4859" y="179"/>
                  </a:lnTo>
                  <a:lnTo>
                    <a:pt x="4862" y="179"/>
                  </a:lnTo>
                  <a:lnTo>
                    <a:pt x="4865" y="180"/>
                  </a:lnTo>
                  <a:lnTo>
                    <a:pt x="4869" y="181"/>
                  </a:lnTo>
                  <a:lnTo>
                    <a:pt x="4872" y="181"/>
                  </a:lnTo>
                  <a:lnTo>
                    <a:pt x="4875" y="182"/>
                  </a:lnTo>
                  <a:lnTo>
                    <a:pt x="4878" y="182"/>
                  </a:lnTo>
                  <a:lnTo>
                    <a:pt x="4882" y="183"/>
                  </a:lnTo>
                  <a:lnTo>
                    <a:pt x="4885" y="183"/>
                  </a:lnTo>
                  <a:lnTo>
                    <a:pt x="4888" y="184"/>
                  </a:lnTo>
                  <a:lnTo>
                    <a:pt x="4891" y="185"/>
                  </a:lnTo>
                  <a:lnTo>
                    <a:pt x="4895" y="185"/>
                  </a:lnTo>
                  <a:lnTo>
                    <a:pt x="4898" y="186"/>
                  </a:lnTo>
                  <a:lnTo>
                    <a:pt x="4901" y="186"/>
                  </a:lnTo>
                  <a:lnTo>
                    <a:pt x="4904" y="187"/>
                  </a:lnTo>
                  <a:lnTo>
                    <a:pt x="4908" y="187"/>
                  </a:lnTo>
                  <a:lnTo>
                    <a:pt x="4911" y="188"/>
                  </a:lnTo>
                  <a:lnTo>
                    <a:pt x="4914" y="189"/>
                  </a:lnTo>
                  <a:lnTo>
                    <a:pt x="4917" y="189"/>
                  </a:lnTo>
                  <a:lnTo>
                    <a:pt x="4921" y="190"/>
                  </a:lnTo>
                  <a:lnTo>
                    <a:pt x="4924" y="190"/>
                  </a:lnTo>
                  <a:lnTo>
                    <a:pt x="4927" y="191"/>
                  </a:lnTo>
                  <a:lnTo>
                    <a:pt x="4931" y="192"/>
                  </a:lnTo>
                  <a:lnTo>
                    <a:pt x="4934" y="192"/>
                  </a:lnTo>
                  <a:lnTo>
                    <a:pt x="4937" y="193"/>
                  </a:lnTo>
                  <a:lnTo>
                    <a:pt x="4940" y="193"/>
                  </a:lnTo>
                  <a:lnTo>
                    <a:pt x="4944" y="194"/>
                  </a:lnTo>
                  <a:lnTo>
                    <a:pt x="4947" y="195"/>
                  </a:lnTo>
                  <a:lnTo>
                    <a:pt x="4950" y="195"/>
                  </a:lnTo>
                  <a:lnTo>
                    <a:pt x="4953" y="196"/>
                  </a:lnTo>
                  <a:lnTo>
                    <a:pt x="4957" y="197"/>
                  </a:lnTo>
                  <a:lnTo>
                    <a:pt x="4960" y="197"/>
                  </a:lnTo>
                  <a:lnTo>
                    <a:pt x="4963" y="198"/>
                  </a:lnTo>
                  <a:lnTo>
                    <a:pt x="4966" y="199"/>
                  </a:lnTo>
                  <a:lnTo>
                    <a:pt x="4970" y="200"/>
                  </a:lnTo>
                  <a:lnTo>
                    <a:pt x="4973" y="200"/>
                  </a:lnTo>
                  <a:lnTo>
                    <a:pt x="4976" y="201"/>
                  </a:lnTo>
                  <a:lnTo>
                    <a:pt x="4979" y="202"/>
                  </a:lnTo>
                  <a:lnTo>
                    <a:pt x="4983" y="203"/>
                  </a:lnTo>
                  <a:lnTo>
                    <a:pt x="4986" y="204"/>
                  </a:lnTo>
                  <a:lnTo>
                    <a:pt x="4989" y="205"/>
                  </a:lnTo>
                  <a:lnTo>
                    <a:pt x="4992" y="205"/>
                  </a:lnTo>
                  <a:lnTo>
                    <a:pt x="4996" y="206"/>
                  </a:lnTo>
                  <a:lnTo>
                    <a:pt x="4999" y="207"/>
                  </a:lnTo>
                  <a:lnTo>
                    <a:pt x="5002" y="208"/>
                  </a:lnTo>
                  <a:lnTo>
                    <a:pt x="5006" y="209"/>
                  </a:lnTo>
                  <a:lnTo>
                    <a:pt x="5009" y="210"/>
                  </a:lnTo>
                  <a:lnTo>
                    <a:pt x="5012" y="211"/>
                  </a:lnTo>
                  <a:lnTo>
                    <a:pt x="5015" y="212"/>
                  </a:lnTo>
                  <a:lnTo>
                    <a:pt x="5019" y="213"/>
                  </a:lnTo>
                  <a:lnTo>
                    <a:pt x="5022" y="214"/>
                  </a:lnTo>
                  <a:lnTo>
                    <a:pt x="5025" y="215"/>
                  </a:lnTo>
                  <a:lnTo>
                    <a:pt x="5028" y="216"/>
                  </a:lnTo>
                  <a:lnTo>
                    <a:pt x="5032" y="217"/>
                  </a:lnTo>
                  <a:lnTo>
                    <a:pt x="5035" y="219"/>
                  </a:lnTo>
                  <a:lnTo>
                    <a:pt x="5038" y="220"/>
                  </a:lnTo>
                  <a:lnTo>
                    <a:pt x="5041" y="221"/>
                  </a:lnTo>
                  <a:lnTo>
                    <a:pt x="5045" y="222"/>
                  </a:lnTo>
                  <a:lnTo>
                    <a:pt x="5048" y="223"/>
                  </a:lnTo>
                  <a:lnTo>
                    <a:pt x="5051" y="224"/>
                  </a:lnTo>
                  <a:lnTo>
                    <a:pt x="5054" y="226"/>
                  </a:lnTo>
                  <a:lnTo>
                    <a:pt x="5058" y="227"/>
                  </a:lnTo>
                  <a:lnTo>
                    <a:pt x="5061" y="228"/>
                  </a:lnTo>
                  <a:lnTo>
                    <a:pt x="5064" y="229"/>
                  </a:lnTo>
                  <a:lnTo>
                    <a:pt x="5067" y="231"/>
                  </a:lnTo>
                  <a:lnTo>
                    <a:pt x="5071" y="232"/>
                  </a:lnTo>
                  <a:lnTo>
                    <a:pt x="5074" y="233"/>
                  </a:lnTo>
                  <a:lnTo>
                    <a:pt x="5077" y="235"/>
                  </a:lnTo>
                  <a:lnTo>
                    <a:pt x="5081" y="236"/>
                  </a:lnTo>
                  <a:lnTo>
                    <a:pt x="5084" y="237"/>
                  </a:lnTo>
                  <a:lnTo>
                    <a:pt x="5087" y="238"/>
                  </a:lnTo>
                  <a:lnTo>
                    <a:pt x="5090" y="240"/>
                  </a:lnTo>
                  <a:lnTo>
                    <a:pt x="5094" y="241"/>
                  </a:lnTo>
                  <a:lnTo>
                    <a:pt x="5097" y="242"/>
                  </a:lnTo>
                  <a:lnTo>
                    <a:pt x="5100" y="244"/>
                  </a:lnTo>
                  <a:lnTo>
                    <a:pt x="5103" y="245"/>
                  </a:lnTo>
                  <a:lnTo>
                    <a:pt x="5107" y="246"/>
                  </a:lnTo>
                  <a:lnTo>
                    <a:pt x="5110" y="248"/>
                  </a:lnTo>
                  <a:lnTo>
                    <a:pt x="5113" y="249"/>
                  </a:lnTo>
                  <a:lnTo>
                    <a:pt x="5116" y="250"/>
                  </a:lnTo>
                  <a:lnTo>
                    <a:pt x="5120" y="252"/>
                  </a:lnTo>
                  <a:lnTo>
                    <a:pt x="5123" y="253"/>
                  </a:lnTo>
                  <a:lnTo>
                    <a:pt x="5126" y="254"/>
                  </a:lnTo>
                  <a:lnTo>
                    <a:pt x="5129" y="255"/>
                  </a:lnTo>
                  <a:lnTo>
                    <a:pt x="5133" y="257"/>
                  </a:lnTo>
                  <a:lnTo>
                    <a:pt x="5136" y="258"/>
                  </a:lnTo>
                  <a:lnTo>
                    <a:pt x="5139" y="259"/>
                  </a:lnTo>
                  <a:lnTo>
                    <a:pt x="5143" y="260"/>
                  </a:lnTo>
                  <a:lnTo>
                    <a:pt x="5146" y="261"/>
                  </a:lnTo>
                  <a:lnTo>
                    <a:pt x="5149" y="262"/>
                  </a:lnTo>
                  <a:lnTo>
                    <a:pt x="5152" y="264"/>
                  </a:lnTo>
                  <a:lnTo>
                    <a:pt x="5156" y="265"/>
                  </a:lnTo>
                  <a:lnTo>
                    <a:pt x="5159" y="266"/>
                  </a:lnTo>
                  <a:lnTo>
                    <a:pt x="5162" y="267"/>
                  </a:lnTo>
                  <a:lnTo>
                    <a:pt x="5165" y="268"/>
                  </a:lnTo>
                  <a:lnTo>
                    <a:pt x="5169" y="269"/>
                  </a:lnTo>
                  <a:lnTo>
                    <a:pt x="5172" y="269"/>
                  </a:lnTo>
                  <a:lnTo>
                    <a:pt x="5175" y="270"/>
                  </a:lnTo>
                  <a:lnTo>
                    <a:pt x="5178" y="271"/>
                  </a:lnTo>
                  <a:lnTo>
                    <a:pt x="5182" y="272"/>
                  </a:lnTo>
                  <a:lnTo>
                    <a:pt x="5185" y="273"/>
                  </a:lnTo>
                  <a:lnTo>
                    <a:pt x="5188" y="274"/>
                  </a:lnTo>
                  <a:lnTo>
                    <a:pt x="5191" y="274"/>
                  </a:lnTo>
                  <a:lnTo>
                    <a:pt x="5195" y="275"/>
                  </a:lnTo>
                  <a:lnTo>
                    <a:pt x="5198" y="276"/>
                  </a:lnTo>
                  <a:lnTo>
                    <a:pt x="5201" y="276"/>
                  </a:lnTo>
                  <a:lnTo>
                    <a:pt x="5204" y="277"/>
                  </a:lnTo>
                  <a:lnTo>
                    <a:pt x="5208" y="278"/>
                  </a:lnTo>
                  <a:lnTo>
                    <a:pt x="5211" y="278"/>
                  </a:lnTo>
                  <a:lnTo>
                    <a:pt x="5214" y="279"/>
                  </a:lnTo>
                  <a:lnTo>
                    <a:pt x="5218" y="279"/>
                  </a:lnTo>
                  <a:lnTo>
                    <a:pt x="5221" y="279"/>
                  </a:lnTo>
                  <a:lnTo>
                    <a:pt x="5224" y="280"/>
                  </a:lnTo>
                  <a:lnTo>
                    <a:pt x="5227" y="280"/>
                  </a:lnTo>
                  <a:lnTo>
                    <a:pt x="5231" y="280"/>
                  </a:lnTo>
                  <a:lnTo>
                    <a:pt x="5234" y="280"/>
                  </a:lnTo>
                  <a:lnTo>
                    <a:pt x="5237" y="281"/>
                  </a:lnTo>
                  <a:lnTo>
                    <a:pt x="5240" y="281"/>
                  </a:lnTo>
                  <a:lnTo>
                    <a:pt x="5244" y="281"/>
                  </a:lnTo>
                  <a:lnTo>
                    <a:pt x="5247" y="281"/>
                  </a:lnTo>
                  <a:lnTo>
                    <a:pt x="5250" y="281"/>
                  </a:lnTo>
                  <a:lnTo>
                    <a:pt x="5253" y="281"/>
                  </a:lnTo>
                  <a:lnTo>
                    <a:pt x="5257" y="281"/>
                  </a:lnTo>
                  <a:lnTo>
                    <a:pt x="5260" y="281"/>
                  </a:lnTo>
                  <a:lnTo>
                    <a:pt x="5263" y="281"/>
                  </a:lnTo>
                  <a:lnTo>
                    <a:pt x="5266" y="281"/>
                  </a:lnTo>
                  <a:lnTo>
                    <a:pt x="5270" y="280"/>
                  </a:lnTo>
                  <a:lnTo>
                    <a:pt x="5273" y="280"/>
                  </a:lnTo>
                  <a:lnTo>
                    <a:pt x="5276" y="280"/>
                  </a:lnTo>
                  <a:lnTo>
                    <a:pt x="5279" y="280"/>
                  </a:lnTo>
                  <a:lnTo>
                    <a:pt x="5283" y="280"/>
                  </a:lnTo>
                  <a:lnTo>
                    <a:pt x="5286" y="279"/>
                  </a:lnTo>
                  <a:lnTo>
                    <a:pt x="5289" y="279"/>
                  </a:lnTo>
                  <a:lnTo>
                    <a:pt x="5293" y="279"/>
                  </a:lnTo>
                  <a:lnTo>
                    <a:pt x="5296" y="279"/>
                  </a:lnTo>
                  <a:lnTo>
                    <a:pt x="5299" y="278"/>
                  </a:lnTo>
                  <a:lnTo>
                    <a:pt x="5302" y="278"/>
                  </a:lnTo>
                  <a:lnTo>
                    <a:pt x="5306" y="278"/>
                  </a:lnTo>
                  <a:lnTo>
                    <a:pt x="5309" y="277"/>
                  </a:lnTo>
                  <a:lnTo>
                    <a:pt x="5312" y="277"/>
                  </a:lnTo>
                  <a:lnTo>
                    <a:pt x="5315" y="276"/>
                  </a:lnTo>
                  <a:lnTo>
                    <a:pt x="5319" y="276"/>
                  </a:lnTo>
                  <a:lnTo>
                    <a:pt x="5322" y="275"/>
                  </a:lnTo>
                  <a:lnTo>
                    <a:pt x="5325" y="275"/>
                  </a:lnTo>
                  <a:lnTo>
                    <a:pt x="5328" y="275"/>
                  </a:lnTo>
                  <a:lnTo>
                    <a:pt x="5332" y="274"/>
                  </a:lnTo>
                  <a:lnTo>
                    <a:pt x="5335" y="274"/>
                  </a:lnTo>
                  <a:lnTo>
                    <a:pt x="5338" y="273"/>
                  </a:lnTo>
                  <a:lnTo>
                    <a:pt x="5341" y="273"/>
                  </a:lnTo>
                  <a:lnTo>
                    <a:pt x="5345" y="272"/>
                  </a:lnTo>
                  <a:lnTo>
                    <a:pt x="5348" y="272"/>
                  </a:lnTo>
                  <a:lnTo>
                    <a:pt x="5351" y="272"/>
                  </a:lnTo>
                  <a:lnTo>
                    <a:pt x="5354" y="271"/>
                  </a:lnTo>
                  <a:lnTo>
                    <a:pt x="5358" y="271"/>
                  </a:lnTo>
                  <a:lnTo>
                    <a:pt x="5361" y="270"/>
                  </a:lnTo>
                  <a:lnTo>
                    <a:pt x="5364" y="270"/>
                  </a:lnTo>
                  <a:lnTo>
                    <a:pt x="5368" y="270"/>
                  </a:lnTo>
                  <a:lnTo>
                    <a:pt x="5371" y="269"/>
                  </a:lnTo>
                  <a:lnTo>
                    <a:pt x="5374" y="269"/>
                  </a:lnTo>
                  <a:lnTo>
                    <a:pt x="5377" y="269"/>
                  </a:lnTo>
                  <a:lnTo>
                    <a:pt x="5381" y="269"/>
                  </a:lnTo>
                  <a:lnTo>
                    <a:pt x="5384" y="268"/>
                  </a:lnTo>
                  <a:lnTo>
                    <a:pt x="5387" y="268"/>
                  </a:lnTo>
                  <a:lnTo>
                    <a:pt x="5390" y="268"/>
                  </a:lnTo>
                  <a:lnTo>
                    <a:pt x="5394" y="268"/>
                  </a:lnTo>
                  <a:lnTo>
                    <a:pt x="5397" y="268"/>
                  </a:lnTo>
                  <a:lnTo>
                    <a:pt x="5400" y="268"/>
                  </a:lnTo>
                  <a:lnTo>
                    <a:pt x="5403" y="268"/>
                  </a:lnTo>
                  <a:lnTo>
                    <a:pt x="5407" y="268"/>
                  </a:lnTo>
                  <a:lnTo>
                    <a:pt x="5410" y="268"/>
                  </a:lnTo>
                  <a:lnTo>
                    <a:pt x="5413" y="268"/>
                  </a:lnTo>
                  <a:lnTo>
                    <a:pt x="5416" y="268"/>
                  </a:lnTo>
                  <a:lnTo>
                    <a:pt x="5420" y="268"/>
                  </a:lnTo>
                  <a:lnTo>
                    <a:pt x="5423" y="268"/>
                  </a:lnTo>
                  <a:lnTo>
                    <a:pt x="5426" y="268"/>
                  </a:lnTo>
                  <a:lnTo>
                    <a:pt x="5429" y="268"/>
                  </a:lnTo>
                  <a:lnTo>
                    <a:pt x="5433" y="268"/>
                  </a:lnTo>
                  <a:lnTo>
                    <a:pt x="5436" y="268"/>
                  </a:lnTo>
                  <a:lnTo>
                    <a:pt x="5439" y="269"/>
                  </a:lnTo>
                  <a:lnTo>
                    <a:pt x="5443" y="269"/>
                  </a:lnTo>
                  <a:lnTo>
                    <a:pt x="5446" y="269"/>
                  </a:lnTo>
                  <a:lnTo>
                    <a:pt x="5449" y="269"/>
                  </a:lnTo>
                  <a:lnTo>
                    <a:pt x="5452" y="269"/>
                  </a:lnTo>
                  <a:lnTo>
                    <a:pt x="5456" y="270"/>
                  </a:lnTo>
                  <a:lnTo>
                    <a:pt x="5459" y="270"/>
                  </a:lnTo>
                  <a:lnTo>
                    <a:pt x="5462" y="270"/>
                  </a:lnTo>
                  <a:lnTo>
                    <a:pt x="5465" y="271"/>
                  </a:lnTo>
                  <a:lnTo>
                    <a:pt x="5469" y="271"/>
                  </a:lnTo>
                  <a:lnTo>
                    <a:pt x="5472" y="272"/>
                  </a:lnTo>
                  <a:lnTo>
                    <a:pt x="5475" y="272"/>
                  </a:lnTo>
                  <a:lnTo>
                    <a:pt x="5478" y="273"/>
                  </a:lnTo>
                  <a:lnTo>
                    <a:pt x="5482" y="273"/>
                  </a:lnTo>
                  <a:lnTo>
                    <a:pt x="5485" y="274"/>
                  </a:lnTo>
                  <a:lnTo>
                    <a:pt x="5488" y="274"/>
                  </a:lnTo>
                  <a:lnTo>
                    <a:pt x="5491" y="275"/>
                  </a:lnTo>
                  <a:lnTo>
                    <a:pt x="5495" y="275"/>
                  </a:lnTo>
                  <a:lnTo>
                    <a:pt x="5498" y="276"/>
                  </a:lnTo>
                  <a:lnTo>
                    <a:pt x="5501" y="276"/>
                  </a:lnTo>
                  <a:lnTo>
                    <a:pt x="5505" y="277"/>
                  </a:lnTo>
                  <a:lnTo>
                    <a:pt x="5508" y="277"/>
                  </a:lnTo>
                  <a:lnTo>
                    <a:pt x="5511" y="278"/>
                  </a:lnTo>
                  <a:lnTo>
                    <a:pt x="5514" y="279"/>
                  </a:lnTo>
                  <a:lnTo>
                    <a:pt x="5518" y="279"/>
                  </a:lnTo>
                  <a:lnTo>
                    <a:pt x="5521" y="280"/>
                  </a:lnTo>
                  <a:lnTo>
                    <a:pt x="5524" y="280"/>
                  </a:lnTo>
                  <a:lnTo>
                    <a:pt x="5527" y="281"/>
                  </a:lnTo>
                  <a:lnTo>
                    <a:pt x="5531" y="282"/>
                  </a:lnTo>
                  <a:lnTo>
                    <a:pt x="5534" y="282"/>
                  </a:lnTo>
                  <a:lnTo>
                    <a:pt x="5537" y="283"/>
                  </a:lnTo>
                  <a:lnTo>
                    <a:pt x="5540" y="284"/>
                  </a:lnTo>
                  <a:lnTo>
                    <a:pt x="5544" y="284"/>
                  </a:lnTo>
                  <a:lnTo>
                    <a:pt x="5547" y="285"/>
                  </a:lnTo>
                  <a:lnTo>
                    <a:pt x="5550" y="285"/>
                  </a:lnTo>
                  <a:lnTo>
                    <a:pt x="5553" y="286"/>
                  </a:lnTo>
                  <a:lnTo>
                    <a:pt x="5557" y="287"/>
                  </a:lnTo>
                  <a:lnTo>
                    <a:pt x="5560" y="287"/>
                  </a:lnTo>
                  <a:lnTo>
                    <a:pt x="5563" y="288"/>
                  </a:lnTo>
                  <a:lnTo>
                    <a:pt x="5566" y="289"/>
                  </a:lnTo>
                  <a:lnTo>
                    <a:pt x="5570" y="289"/>
                  </a:lnTo>
                  <a:lnTo>
                    <a:pt x="5573" y="290"/>
                  </a:lnTo>
                  <a:lnTo>
                    <a:pt x="5576" y="291"/>
                  </a:lnTo>
                  <a:lnTo>
                    <a:pt x="5580" y="291"/>
                  </a:lnTo>
                  <a:lnTo>
                    <a:pt x="5583" y="292"/>
                  </a:lnTo>
                  <a:lnTo>
                    <a:pt x="5586" y="292"/>
                  </a:lnTo>
                  <a:lnTo>
                    <a:pt x="5589" y="293"/>
                  </a:lnTo>
                  <a:lnTo>
                    <a:pt x="5593" y="294"/>
                  </a:lnTo>
                  <a:lnTo>
                    <a:pt x="5596" y="294"/>
                  </a:lnTo>
                  <a:lnTo>
                    <a:pt x="5599" y="295"/>
                  </a:lnTo>
                  <a:lnTo>
                    <a:pt x="5602" y="296"/>
                  </a:lnTo>
                  <a:lnTo>
                    <a:pt x="5606" y="296"/>
                  </a:lnTo>
                  <a:lnTo>
                    <a:pt x="5609" y="297"/>
                  </a:lnTo>
                  <a:lnTo>
                    <a:pt x="5612" y="298"/>
                  </a:lnTo>
                  <a:lnTo>
                    <a:pt x="5615" y="298"/>
                  </a:lnTo>
                  <a:lnTo>
                    <a:pt x="5619" y="299"/>
                  </a:lnTo>
                  <a:lnTo>
                    <a:pt x="5622" y="299"/>
                  </a:lnTo>
                  <a:lnTo>
                    <a:pt x="5625" y="300"/>
                  </a:lnTo>
                  <a:lnTo>
                    <a:pt x="5628" y="301"/>
                  </a:lnTo>
                  <a:lnTo>
                    <a:pt x="5632" y="301"/>
                  </a:lnTo>
                  <a:lnTo>
                    <a:pt x="5635" y="302"/>
                  </a:lnTo>
                  <a:lnTo>
                    <a:pt x="5638" y="303"/>
                  </a:lnTo>
                  <a:lnTo>
                    <a:pt x="5641" y="303"/>
                  </a:lnTo>
                  <a:lnTo>
                    <a:pt x="5645" y="304"/>
                  </a:lnTo>
                  <a:lnTo>
                    <a:pt x="5648" y="305"/>
                  </a:lnTo>
                  <a:lnTo>
                    <a:pt x="5651" y="305"/>
                  </a:lnTo>
                  <a:lnTo>
                    <a:pt x="5655" y="306"/>
                  </a:lnTo>
                  <a:lnTo>
                    <a:pt x="5658" y="307"/>
                  </a:lnTo>
                  <a:lnTo>
                    <a:pt x="5661" y="307"/>
                  </a:lnTo>
                  <a:lnTo>
                    <a:pt x="5664" y="308"/>
                  </a:lnTo>
                  <a:lnTo>
                    <a:pt x="5668" y="309"/>
                  </a:lnTo>
                  <a:lnTo>
                    <a:pt x="5671" y="310"/>
                  </a:lnTo>
                  <a:lnTo>
                    <a:pt x="5674" y="310"/>
                  </a:lnTo>
                  <a:lnTo>
                    <a:pt x="5677" y="311"/>
                  </a:lnTo>
                  <a:lnTo>
                    <a:pt x="5681" y="312"/>
                  </a:lnTo>
                  <a:lnTo>
                    <a:pt x="5684" y="312"/>
                  </a:lnTo>
                  <a:lnTo>
                    <a:pt x="5687" y="313"/>
                  </a:lnTo>
                  <a:lnTo>
                    <a:pt x="5690" y="314"/>
                  </a:lnTo>
                  <a:lnTo>
                    <a:pt x="5694" y="315"/>
                  </a:lnTo>
                  <a:lnTo>
                    <a:pt x="5697" y="315"/>
                  </a:lnTo>
                  <a:lnTo>
                    <a:pt x="5700" y="316"/>
                  </a:lnTo>
                  <a:lnTo>
                    <a:pt x="5703" y="317"/>
                  </a:lnTo>
                  <a:lnTo>
                    <a:pt x="5707" y="318"/>
                  </a:lnTo>
                  <a:lnTo>
                    <a:pt x="5710" y="318"/>
                  </a:lnTo>
                  <a:lnTo>
                    <a:pt x="5713" y="319"/>
                  </a:lnTo>
                  <a:lnTo>
                    <a:pt x="5716" y="320"/>
                  </a:lnTo>
                  <a:lnTo>
                    <a:pt x="5720" y="320"/>
                  </a:lnTo>
                  <a:lnTo>
                    <a:pt x="5723" y="321"/>
                  </a:lnTo>
                  <a:lnTo>
                    <a:pt x="5726" y="322"/>
                  </a:lnTo>
                  <a:lnTo>
                    <a:pt x="5730" y="323"/>
                  </a:lnTo>
                  <a:lnTo>
                    <a:pt x="5733" y="324"/>
                  </a:lnTo>
                  <a:lnTo>
                    <a:pt x="5736" y="324"/>
                  </a:lnTo>
                  <a:lnTo>
                    <a:pt x="5739" y="325"/>
                  </a:lnTo>
                  <a:lnTo>
                    <a:pt x="5743" y="326"/>
                  </a:lnTo>
                  <a:lnTo>
                    <a:pt x="5746" y="327"/>
                  </a:lnTo>
                  <a:lnTo>
                    <a:pt x="5749" y="327"/>
                  </a:lnTo>
                  <a:lnTo>
                    <a:pt x="5752" y="328"/>
                  </a:lnTo>
                  <a:lnTo>
                    <a:pt x="5756" y="329"/>
                  </a:lnTo>
                  <a:lnTo>
                    <a:pt x="5759" y="330"/>
                  </a:lnTo>
                  <a:lnTo>
                    <a:pt x="5762" y="330"/>
                  </a:lnTo>
                  <a:lnTo>
                    <a:pt x="5765" y="331"/>
                  </a:lnTo>
                  <a:lnTo>
                    <a:pt x="5769" y="332"/>
                  </a:lnTo>
                  <a:lnTo>
                    <a:pt x="5772" y="332"/>
                  </a:lnTo>
                  <a:lnTo>
                    <a:pt x="5775" y="333"/>
                  </a:lnTo>
                  <a:lnTo>
                    <a:pt x="5778" y="334"/>
                  </a:lnTo>
                  <a:lnTo>
                    <a:pt x="5782" y="335"/>
                  </a:lnTo>
                  <a:lnTo>
                    <a:pt x="5785" y="335"/>
                  </a:lnTo>
                  <a:lnTo>
                    <a:pt x="5788" y="336"/>
                  </a:lnTo>
                  <a:lnTo>
                    <a:pt x="5791" y="336"/>
                  </a:lnTo>
                  <a:lnTo>
                    <a:pt x="5795" y="337"/>
                  </a:lnTo>
                  <a:lnTo>
                    <a:pt x="5798" y="338"/>
                  </a:lnTo>
                  <a:lnTo>
                    <a:pt x="5801" y="338"/>
                  </a:lnTo>
                  <a:lnTo>
                    <a:pt x="5805" y="339"/>
                  </a:lnTo>
                  <a:lnTo>
                    <a:pt x="5808" y="339"/>
                  </a:lnTo>
                  <a:lnTo>
                    <a:pt x="5811" y="340"/>
                  </a:lnTo>
                  <a:lnTo>
                    <a:pt x="5814" y="340"/>
                  </a:lnTo>
                  <a:lnTo>
                    <a:pt x="5818" y="341"/>
                  </a:lnTo>
                  <a:lnTo>
                    <a:pt x="5821" y="341"/>
                  </a:lnTo>
                  <a:lnTo>
                    <a:pt x="5824" y="342"/>
                  </a:lnTo>
                  <a:lnTo>
                    <a:pt x="5827" y="342"/>
                  </a:lnTo>
                  <a:lnTo>
                    <a:pt x="5831" y="342"/>
                  </a:lnTo>
                  <a:lnTo>
                    <a:pt x="5834" y="343"/>
                  </a:lnTo>
                  <a:lnTo>
                    <a:pt x="5837" y="343"/>
                  </a:lnTo>
                  <a:lnTo>
                    <a:pt x="5840" y="343"/>
                  </a:lnTo>
                  <a:lnTo>
                    <a:pt x="5844" y="344"/>
                  </a:lnTo>
                  <a:lnTo>
                    <a:pt x="5847" y="344"/>
                  </a:lnTo>
                  <a:lnTo>
                    <a:pt x="5850" y="344"/>
                  </a:lnTo>
                  <a:lnTo>
                    <a:pt x="5853" y="345"/>
                  </a:lnTo>
                  <a:lnTo>
                    <a:pt x="5857" y="345"/>
                  </a:lnTo>
                  <a:lnTo>
                    <a:pt x="5860" y="345"/>
                  </a:lnTo>
                  <a:lnTo>
                    <a:pt x="5863" y="345"/>
                  </a:lnTo>
                  <a:lnTo>
                    <a:pt x="5867" y="345"/>
                  </a:lnTo>
                  <a:lnTo>
                    <a:pt x="5870" y="345"/>
                  </a:lnTo>
                  <a:lnTo>
                    <a:pt x="5873" y="345"/>
                  </a:lnTo>
                  <a:lnTo>
                    <a:pt x="5876" y="346"/>
                  </a:lnTo>
                  <a:lnTo>
                    <a:pt x="5880" y="346"/>
                  </a:lnTo>
                  <a:lnTo>
                    <a:pt x="5883" y="346"/>
                  </a:lnTo>
                  <a:lnTo>
                    <a:pt x="5886" y="345"/>
                  </a:lnTo>
                  <a:lnTo>
                    <a:pt x="5889" y="345"/>
                  </a:lnTo>
                  <a:lnTo>
                    <a:pt x="5893" y="345"/>
                  </a:lnTo>
                  <a:lnTo>
                    <a:pt x="5896" y="345"/>
                  </a:lnTo>
                  <a:lnTo>
                    <a:pt x="5899" y="345"/>
                  </a:lnTo>
                  <a:lnTo>
                    <a:pt x="5902" y="345"/>
                  </a:lnTo>
                  <a:lnTo>
                    <a:pt x="5906" y="345"/>
                  </a:lnTo>
                  <a:lnTo>
                    <a:pt x="5909" y="345"/>
                  </a:lnTo>
                  <a:lnTo>
                    <a:pt x="5912" y="345"/>
                  </a:lnTo>
                  <a:lnTo>
                    <a:pt x="5915" y="344"/>
                  </a:lnTo>
                  <a:lnTo>
                    <a:pt x="5919" y="344"/>
                  </a:lnTo>
                  <a:lnTo>
                    <a:pt x="5922" y="344"/>
                  </a:lnTo>
                  <a:lnTo>
                    <a:pt x="5925" y="344"/>
                  </a:lnTo>
                  <a:lnTo>
                    <a:pt x="5928" y="343"/>
                  </a:lnTo>
                  <a:lnTo>
                    <a:pt x="5932" y="343"/>
                  </a:lnTo>
                  <a:lnTo>
                    <a:pt x="5935" y="343"/>
                  </a:lnTo>
                  <a:lnTo>
                    <a:pt x="5938" y="343"/>
                  </a:lnTo>
                  <a:lnTo>
                    <a:pt x="5942" y="342"/>
                  </a:lnTo>
                  <a:lnTo>
                    <a:pt x="5945" y="342"/>
                  </a:lnTo>
                  <a:lnTo>
                    <a:pt x="5948" y="342"/>
                  </a:lnTo>
                  <a:lnTo>
                    <a:pt x="5951" y="342"/>
                  </a:lnTo>
                  <a:lnTo>
                    <a:pt x="5955" y="341"/>
                  </a:lnTo>
                  <a:lnTo>
                    <a:pt x="5958" y="341"/>
                  </a:lnTo>
                  <a:lnTo>
                    <a:pt x="5961" y="341"/>
                  </a:lnTo>
                  <a:lnTo>
                    <a:pt x="5964" y="340"/>
                  </a:lnTo>
                  <a:lnTo>
                    <a:pt x="5968" y="340"/>
                  </a:lnTo>
                  <a:lnTo>
                    <a:pt x="5971" y="339"/>
                  </a:lnTo>
                  <a:lnTo>
                    <a:pt x="5974" y="339"/>
                  </a:lnTo>
                  <a:lnTo>
                    <a:pt x="5977" y="339"/>
                  </a:lnTo>
                  <a:lnTo>
                    <a:pt x="5981" y="338"/>
                  </a:lnTo>
                  <a:lnTo>
                    <a:pt x="5984" y="338"/>
                  </a:lnTo>
                  <a:lnTo>
                    <a:pt x="5987" y="338"/>
                  </a:lnTo>
                  <a:lnTo>
                    <a:pt x="5990" y="338"/>
                  </a:lnTo>
                  <a:lnTo>
                    <a:pt x="5994" y="337"/>
                  </a:lnTo>
                  <a:lnTo>
                    <a:pt x="5997" y="337"/>
                  </a:lnTo>
                  <a:lnTo>
                    <a:pt x="6000" y="337"/>
                  </a:lnTo>
                  <a:lnTo>
                    <a:pt x="6003" y="336"/>
                  </a:lnTo>
                  <a:lnTo>
                    <a:pt x="6007" y="336"/>
                  </a:lnTo>
                  <a:lnTo>
                    <a:pt x="6010" y="336"/>
                  </a:lnTo>
                  <a:lnTo>
                    <a:pt x="6013" y="336"/>
                  </a:lnTo>
                  <a:lnTo>
                    <a:pt x="6017" y="335"/>
                  </a:lnTo>
                  <a:lnTo>
                    <a:pt x="6020" y="335"/>
                  </a:lnTo>
                  <a:lnTo>
                    <a:pt x="6023" y="335"/>
                  </a:lnTo>
                  <a:lnTo>
                    <a:pt x="6026" y="335"/>
                  </a:lnTo>
                  <a:lnTo>
                    <a:pt x="6030" y="334"/>
                  </a:lnTo>
                  <a:lnTo>
                    <a:pt x="6033" y="334"/>
                  </a:lnTo>
                  <a:lnTo>
                    <a:pt x="6036" y="334"/>
                  </a:lnTo>
                  <a:lnTo>
                    <a:pt x="6039" y="334"/>
                  </a:lnTo>
                  <a:lnTo>
                    <a:pt x="6043" y="334"/>
                  </a:lnTo>
                  <a:lnTo>
                    <a:pt x="6046" y="334"/>
                  </a:lnTo>
                  <a:lnTo>
                    <a:pt x="6049" y="333"/>
                  </a:lnTo>
                  <a:lnTo>
                    <a:pt x="6052" y="333"/>
                  </a:lnTo>
                  <a:lnTo>
                    <a:pt x="6056" y="333"/>
                  </a:lnTo>
                  <a:lnTo>
                    <a:pt x="6059" y="333"/>
                  </a:lnTo>
                  <a:lnTo>
                    <a:pt x="6062" y="333"/>
                  </a:lnTo>
                  <a:lnTo>
                    <a:pt x="6065" y="333"/>
                  </a:lnTo>
                  <a:lnTo>
                    <a:pt x="6069" y="333"/>
                  </a:lnTo>
                  <a:lnTo>
                    <a:pt x="6072" y="333"/>
                  </a:lnTo>
                  <a:lnTo>
                    <a:pt x="6075" y="333"/>
                  </a:lnTo>
                  <a:lnTo>
                    <a:pt x="6078" y="333"/>
                  </a:lnTo>
                  <a:lnTo>
                    <a:pt x="6082" y="333"/>
                  </a:lnTo>
                  <a:lnTo>
                    <a:pt x="6085" y="333"/>
                  </a:lnTo>
                  <a:lnTo>
                    <a:pt x="6088" y="332"/>
                  </a:lnTo>
                  <a:lnTo>
                    <a:pt x="6092" y="332"/>
                  </a:lnTo>
                  <a:lnTo>
                    <a:pt x="6095" y="332"/>
                  </a:lnTo>
                  <a:lnTo>
                    <a:pt x="6098" y="332"/>
                  </a:lnTo>
                  <a:lnTo>
                    <a:pt x="6101" y="332"/>
                  </a:lnTo>
                  <a:lnTo>
                    <a:pt x="6105" y="332"/>
                  </a:lnTo>
                  <a:lnTo>
                    <a:pt x="6108" y="332"/>
                  </a:lnTo>
                  <a:lnTo>
                    <a:pt x="6111" y="332"/>
                  </a:lnTo>
                  <a:lnTo>
                    <a:pt x="6114" y="332"/>
                  </a:lnTo>
                  <a:lnTo>
                    <a:pt x="6118" y="332"/>
                  </a:lnTo>
                  <a:lnTo>
                    <a:pt x="6121" y="332"/>
                  </a:lnTo>
                  <a:lnTo>
                    <a:pt x="6124" y="332"/>
                  </a:lnTo>
                  <a:lnTo>
                    <a:pt x="6127" y="332"/>
                  </a:lnTo>
                  <a:lnTo>
                    <a:pt x="6131" y="331"/>
                  </a:lnTo>
                  <a:lnTo>
                    <a:pt x="6134" y="331"/>
                  </a:lnTo>
                  <a:lnTo>
                    <a:pt x="6137" y="331"/>
                  </a:lnTo>
                  <a:lnTo>
                    <a:pt x="6140" y="331"/>
                  </a:lnTo>
                  <a:lnTo>
                    <a:pt x="6144" y="331"/>
                  </a:lnTo>
                  <a:lnTo>
                    <a:pt x="6147" y="330"/>
                  </a:lnTo>
                  <a:lnTo>
                    <a:pt x="6150" y="330"/>
                  </a:lnTo>
                  <a:lnTo>
                    <a:pt x="6153" y="330"/>
                  </a:lnTo>
                  <a:lnTo>
                    <a:pt x="6157" y="330"/>
                  </a:lnTo>
                  <a:lnTo>
                    <a:pt x="6160" y="329"/>
                  </a:lnTo>
                  <a:lnTo>
                    <a:pt x="6163" y="329"/>
                  </a:lnTo>
                  <a:lnTo>
                    <a:pt x="6167" y="329"/>
                  </a:lnTo>
                  <a:lnTo>
                    <a:pt x="6170" y="328"/>
                  </a:lnTo>
                  <a:lnTo>
                    <a:pt x="6173" y="328"/>
                  </a:lnTo>
                  <a:lnTo>
                    <a:pt x="6176" y="327"/>
                  </a:lnTo>
                  <a:lnTo>
                    <a:pt x="6180" y="327"/>
                  </a:lnTo>
                  <a:lnTo>
                    <a:pt x="6183" y="326"/>
                  </a:lnTo>
                  <a:lnTo>
                    <a:pt x="6186" y="326"/>
                  </a:lnTo>
                  <a:lnTo>
                    <a:pt x="6189" y="325"/>
                  </a:lnTo>
                  <a:lnTo>
                    <a:pt x="6193" y="325"/>
                  </a:lnTo>
                  <a:lnTo>
                    <a:pt x="6196" y="324"/>
                  </a:lnTo>
                  <a:lnTo>
                    <a:pt x="6199" y="323"/>
                  </a:lnTo>
                  <a:lnTo>
                    <a:pt x="6202" y="323"/>
                  </a:lnTo>
                  <a:lnTo>
                    <a:pt x="6206" y="322"/>
                  </a:lnTo>
                  <a:lnTo>
                    <a:pt x="6209" y="321"/>
                  </a:lnTo>
                  <a:lnTo>
                    <a:pt x="6212" y="320"/>
                  </a:lnTo>
                  <a:lnTo>
                    <a:pt x="6215" y="319"/>
                  </a:lnTo>
                  <a:lnTo>
                    <a:pt x="6219" y="318"/>
                  </a:lnTo>
                  <a:lnTo>
                    <a:pt x="6222" y="317"/>
                  </a:lnTo>
                  <a:lnTo>
                    <a:pt x="6225" y="316"/>
                  </a:lnTo>
                  <a:lnTo>
                    <a:pt x="6229" y="315"/>
                  </a:lnTo>
                  <a:lnTo>
                    <a:pt x="6232" y="314"/>
                  </a:lnTo>
                  <a:lnTo>
                    <a:pt x="6235" y="313"/>
                  </a:lnTo>
                  <a:lnTo>
                    <a:pt x="6238" y="312"/>
                  </a:lnTo>
                  <a:lnTo>
                    <a:pt x="6242" y="311"/>
                  </a:lnTo>
                  <a:lnTo>
                    <a:pt x="6245" y="310"/>
                  </a:lnTo>
                  <a:lnTo>
                    <a:pt x="6248" y="309"/>
                  </a:lnTo>
                  <a:lnTo>
                    <a:pt x="6251" y="308"/>
                  </a:lnTo>
                  <a:lnTo>
                    <a:pt x="6255" y="306"/>
                  </a:lnTo>
                  <a:lnTo>
                    <a:pt x="6258" y="305"/>
                  </a:lnTo>
                  <a:lnTo>
                    <a:pt x="6261" y="304"/>
                  </a:lnTo>
                  <a:lnTo>
                    <a:pt x="6264" y="303"/>
                  </a:lnTo>
                  <a:lnTo>
                    <a:pt x="6268" y="301"/>
                  </a:lnTo>
                  <a:lnTo>
                    <a:pt x="6271" y="300"/>
                  </a:lnTo>
                  <a:lnTo>
                    <a:pt x="6274" y="299"/>
                  </a:lnTo>
                  <a:lnTo>
                    <a:pt x="6277" y="297"/>
                  </a:lnTo>
                  <a:lnTo>
                    <a:pt x="6281" y="296"/>
                  </a:lnTo>
                  <a:lnTo>
                    <a:pt x="6284" y="294"/>
                  </a:lnTo>
                  <a:lnTo>
                    <a:pt x="6287" y="293"/>
                  </a:lnTo>
                  <a:lnTo>
                    <a:pt x="6290" y="292"/>
                  </a:lnTo>
                  <a:lnTo>
                    <a:pt x="6294" y="290"/>
                  </a:lnTo>
                  <a:lnTo>
                    <a:pt x="6297" y="289"/>
                  </a:lnTo>
                  <a:lnTo>
                    <a:pt x="6300" y="287"/>
                  </a:lnTo>
                  <a:lnTo>
                    <a:pt x="6304" y="286"/>
                  </a:lnTo>
                  <a:lnTo>
                    <a:pt x="6307" y="284"/>
                  </a:lnTo>
                  <a:lnTo>
                    <a:pt x="6310" y="283"/>
                  </a:lnTo>
                  <a:lnTo>
                    <a:pt x="6313" y="281"/>
                  </a:lnTo>
                  <a:lnTo>
                    <a:pt x="6317" y="280"/>
                  </a:lnTo>
                  <a:lnTo>
                    <a:pt x="6320" y="279"/>
                  </a:lnTo>
                  <a:lnTo>
                    <a:pt x="6323" y="277"/>
                  </a:lnTo>
                  <a:lnTo>
                    <a:pt x="6326" y="276"/>
                  </a:lnTo>
                  <a:lnTo>
                    <a:pt x="6330" y="274"/>
                  </a:lnTo>
                  <a:lnTo>
                    <a:pt x="6333" y="273"/>
                  </a:lnTo>
                  <a:lnTo>
                    <a:pt x="6336" y="272"/>
                  </a:lnTo>
                  <a:lnTo>
                    <a:pt x="6339" y="270"/>
                  </a:lnTo>
                  <a:lnTo>
                    <a:pt x="6343" y="269"/>
                  </a:lnTo>
                  <a:lnTo>
                    <a:pt x="6346" y="268"/>
                  </a:lnTo>
                  <a:lnTo>
                    <a:pt x="6349" y="267"/>
                  </a:lnTo>
                  <a:lnTo>
                    <a:pt x="6352" y="265"/>
                  </a:lnTo>
                  <a:lnTo>
                    <a:pt x="6356" y="264"/>
                  </a:lnTo>
                  <a:lnTo>
                    <a:pt x="6359" y="263"/>
                  </a:lnTo>
                  <a:lnTo>
                    <a:pt x="6362" y="262"/>
                  </a:lnTo>
                  <a:lnTo>
                    <a:pt x="6365" y="261"/>
                  </a:lnTo>
                  <a:lnTo>
                    <a:pt x="6369" y="260"/>
                  </a:lnTo>
                  <a:lnTo>
                    <a:pt x="6372" y="259"/>
                  </a:lnTo>
                  <a:lnTo>
                    <a:pt x="6375" y="258"/>
                  </a:lnTo>
                  <a:lnTo>
                    <a:pt x="6379" y="257"/>
                  </a:lnTo>
                  <a:lnTo>
                    <a:pt x="6382" y="256"/>
                  </a:lnTo>
                  <a:lnTo>
                    <a:pt x="6385" y="256"/>
                  </a:lnTo>
                  <a:lnTo>
                    <a:pt x="6388" y="255"/>
                  </a:lnTo>
                  <a:lnTo>
                    <a:pt x="6392" y="254"/>
                  </a:lnTo>
                  <a:lnTo>
                    <a:pt x="6395" y="254"/>
                  </a:lnTo>
                  <a:lnTo>
                    <a:pt x="6398" y="253"/>
                  </a:lnTo>
                  <a:lnTo>
                    <a:pt x="6401" y="252"/>
                  </a:lnTo>
                  <a:lnTo>
                    <a:pt x="6405" y="252"/>
                  </a:lnTo>
                  <a:lnTo>
                    <a:pt x="6408" y="251"/>
                  </a:lnTo>
                  <a:lnTo>
                    <a:pt x="6411" y="251"/>
                  </a:lnTo>
                  <a:lnTo>
                    <a:pt x="6414" y="250"/>
                  </a:lnTo>
                  <a:lnTo>
                    <a:pt x="6418" y="250"/>
                  </a:lnTo>
                  <a:lnTo>
                    <a:pt x="6421" y="250"/>
                  </a:lnTo>
                  <a:lnTo>
                    <a:pt x="6424" y="249"/>
                  </a:lnTo>
                  <a:lnTo>
                    <a:pt x="6427" y="249"/>
                  </a:lnTo>
                  <a:lnTo>
                    <a:pt x="6431" y="249"/>
                  </a:lnTo>
                  <a:lnTo>
                    <a:pt x="6434" y="248"/>
                  </a:lnTo>
                  <a:lnTo>
                    <a:pt x="6437" y="248"/>
                  </a:lnTo>
                  <a:lnTo>
                    <a:pt x="6440" y="248"/>
                  </a:lnTo>
                  <a:lnTo>
                    <a:pt x="6444" y="248"/>
                  </a:lnTo>
                  <a:lnTo>
                    <a:pt x="6447" y="248"/>
                  </a:lnTo>
                  <a:lnTo>
                    <a:pt x="6450" y="248"/>
                  </a:lnTo>
                  <a:lnTo>
                    <a:pt x="6454" y="248"/>
                  </a:lnTo>
                  <a:lnTo>
                    <a:pt x="6457" y="248"/>
                  </a:lnTo>
                  <a:lnTo>
                    <a:pt x="6460" y="248"/>
                  </a:lnTo>
                  <a:lnTo>
                    <a:pt x="6463" y="249"/>
                  </a:lnTo>
                  <a:lnTo>
                    <a:pt x="6467" y="249"/>
                  </a:lnTo>
                  <a:lnTo>
                    <a:pt x="6470" y="249"/>
                  </a:lnTo>
                  <a:lnTo>
                    <a:pt x="6473" y="249"/>
                  </a:lnTo>
                  <a:lnTo>
                    <a:pt x="6476" y="249"/>
                  </a:lnTo>
                  <a:lnTo>
                    <a:pt x="6480" y="250"/>
                  </a:lnTo>
                  <a:lnTo>
                    <a:pt x="6483" y="250"/>
                  </a:lnTo>
                  <a:lnTo>
                    <a:pt x="6486" y="250"/>
                  </a:lnTo>
                  <a:lnTo>
                    <a:pt x="6489" y="251"/>
                  </a:lnTo>
                  <a:lnTo>
                    <a:pt x="6493" y="251"/>
                  </a:lnTo>
                  <a:lnTo>
                    <a:pt x="6496" y="251"/>
                  </a:lnTo>
                  <a:lnTo>
                    <a:pt x="6499" y="251"/>
                  </a:lnTo>
                  <a:lnTo>
                    <a:pt x="6502" y="252"/>
                  </a:lnTo>
                  <a:lnTo>
                    <a:pt x="6506" y="252"/>
                  </a:lnTo>
                  <a:lnTo>
                    <a:pt x="6509" y="252"/>
                  </a:lnTo>
                  <a:lnTo>
                    <a:pt x="6512" y="253"/>
                  </a:lnTo>
                  <a:lnTo>
                    <a:pt x="6515" y="253"/>
                  </a:lnTo>
                  <a:lnTo>
                    <a:pt x="6519" y="253"/>
                  </a:lnTo>
                  <a:lnTo>
                    <a:pt x="6522" y="253"/>
                  </a:lnTo>
                  <a:lnTo>
                    <a:pt x="6525" y="254"/>
                  </a:lnTo>
                  <a:lnTo>
                    <a:pt x="6529" y="254"/>
                  </a:lnTo>
                  <a:lnTo>
                    <a:pt x="6532" y="254"/>
                  </a:lnTo>
                  <a:lnTo>
                    <a:pt x="6535" y="255"/>
                  </a:lnTo>
                  <a:lnTo>
                    <a:pt x="6538" y="255"/>
                  </a:lnTo>
                  <a:lnTo>
                    <a:pt x="6542" y="255"/>
                  </a:lnTo>
                  <a:lnTo>
                    <a:pt x="6545" y="255"/>
                  </a:lnTo>
                  <a:lnTo>
                    <a:pt x="6548" y="255"/>
                  </a:lnTo>
                  <a:lnTo>
                    <a:pt x="6551" y="256"/>
                  </a:lnTo>
                  <a:lnTo>
                    <a:pt x="6555" y="256"/>
                  </a:lnTo>
                  <a:lnTo>
                    <a:pt x="6558" y="256"/>
                  </a:lnTo>
                  <a:lnTo>
                    <a:pt x="6561" y="256"/>
                  </a:lnTo>
                  <a:lnTo>
                    <a:pt x="6564" y="256"/>
                  </a:lnTo>
                  <a:lnTo>
                    <a:pt x="6568" y="256"/>
                  </a:lnTo>
                  <a:lnTo>
                    <a:pt x="6571" y="256"/>
                  </a:lnTo>
                  <a:lnTo>
                    <a:pt x="6574" y="256"/>
                  </a:lnTo>
                  <a:lnTo>
                    <a:pt x="6577" y="256"/>
                  </a:lnTo>
                  <a:lnTo>
                    <a:pt x="6581" y="256"/>
                  </a:lnTo>
                  <a:lnTo>
                    <a:pt x="6584" y="256"/>
                  </a:lnTo>
                  <a:lnTo>
                    <a:pt x="6587" y="256"/>
                  </a:lnTo>
                  <a:lnTo>
                    <a:pt x="6591" y="256"/>
                  </a:lnTo>
                  <a:lnTo>
                    <a:pt x="6594" y="256"/>
                  </a:lnTo>
                  <a:lnTo>
                    <a:pt x="6597" y="256"/>
                  </a:lnTo>
                  <a:lnTo>
                    <a:pt x="6600" y="256"/>
                  </a:lnTo>
                  <a:lnTo>
                    <a:pt x="6604" y="256"/>
                  </a:lnTo>
                  <a:lnTo>
                    <a:pt x="6607" y="255"/>
                  </a:lnTo>
                  <a:lnTo>
                    <a:pt x="6610" y="255"/>
                  </a:lnTo>
                  <a:lnTo>
                    <a:pt x="6613" y="255"/>
                  </a:lnTo>
                  <a:lnTo>
                    <a:pt x="6617" y="255"/>
                  </a:lnTo>
                  <a:lnTo>
                    <a:pt x="6620" y="255"/>
                  </a:lnTo>
                  <a:lnTo>
                    <a:pt x="6623" y="254"/>
                  </a:lnTo>
                  <a:lnTo>
                    <a:pt x="6626" y="254"/>
                  </a:lnTo>
                  <a:lnTo>
                    <a:pt x="6630" y="254"/>
                  </a:lnTo>
                  <a:lnTo>
                    <a:pt x="6633" y="253"/>
                  </a:lnTo>
                  <a:lnTo>
                    <a:pt x="6636" y="253"/>
                  </a:lnTo>
                  <a:lnTo>
                    <a:pt x="6639" y="253"/>
                  </a:lnTo>
                  <a:lnTo>
                    <a:pt x="6643" y="252"/>
                  </a:lnTo>
                  <a:lnTo>
                    <a:pt x="6646" y="252"/>
                  </a:lnTo>
                  <a:lnTo>
                    <a:pt x="6649" y="252"/>
                  </a:lnTo>
                  <a:lnTo>
                    <a:pt x="6652" y="251"/>
                  </a:lnTo>
                  <a:lnTo>
                    <a:pt x="6656" y="251"/>
                  </a:lnTo>
                  <a:lnTo>
                    <a:pt x="6659" y="250"/>
                  </a:lnTo>
                  <a:lnTo>
                    <a:pt x="6662" y="250"/>
                  </a:lnTo>
                  <a:lnTo>
                    <a:pt x="6666" y="250"/>
                  </a:lnTo>
                  <a:lnTo>
                    <a:pt x="6669" y="249"/>
                  </a:lnTo>
                  <a:lnTo>
                    <a:pt x="6672" y="249"/>
                  </a:lnTo>
                  <a:lnTo>
                    <a:pt x="6675" y="248"/>
                  </a:lnTo>
                  <a:lnTo>
                    <a:pt x="6679" y="248"/>
                  </a:lnTo>
                  <a:lnTo>
                    <a:pt x="6682" y="248"/>
                  </a:lnTo>
                  <a:lnTo>
                    <a:pt x="6685" y="247"/>
                  </a:lnTo>
                  <a:lnTo>
                    <a:pt x="6688" y="247"/>
                  </a:lnTo>
                  <a:lnTo>
                    <a:pt x="6692" y="247"/>
                  </a:lnTo>
                  <a:lnTo>
                    <a:pt x="6695" y="246"/>
                  </a:lnTo>
                  <a:lnTo>
                    <a:pt x="6698" y="246"/>
                  </a:lnTo>
                  <a:lnTo>
                    <a:pt x="6701" y="245"/>
                  </a:lnTo>
                  <a:lnTo>
                    <a:pt x="6705" y="245"/>
                  </a:lnTo>
                  <a:lnTo>
                    <a:pt x="6708" y="245"/>
                  </a:lnTo>
                  <a:lnTo>
                    <a:pt x="6711" y="244"/>
                  </a:lnTo>
                  <a:lnTo>
                    <a:pt x="6714" y="244"/>
                  </a:lnTo>
                  <a:lnTo>
                    <a:pt x="6718" y="244"/>
                  </a:lnTo>
                  <a:lnTo>
                    <a:pt x="6721" y="243"/>
                  </a:lnTo>
                  <a:lnTo>
                    <a:pt x="6724" y="243"/>
                  </a:lnTo>
                  <a:lnTo>
                    <a:pt x="6727" y="243"/>
                  </a:lnTo>
                  <a:lnTo>
                    <a:pt x="6731" y="243"/>
                  </a:lnTo>
                  <a:lnTo>
                    <a:pt x="6734" y="242"/>
                  </a:lnTo>
                  <a:lnTo>
                    <a:pt x="6737" y="242"/>
                  </a:lnTo>
                  <a:lnTo>
                    <a:pt x="6741" y="242"/>
                  </a:lnTo>
                  <a:lnTo>
                    <a:pt x="6744" y="242"/>
                  </a:lnTo>
                  <a:lnTo>
                    <a:pt x="6747" y="241"/>
                  </a:lnTo>
                  <a:lnTo>
                    <a:pt x="6750" y="241"/>
                  </a:lnTo>
                  <a:lnTo>
                    <a:pt x="6754" y="241"/>
                  </a:lnTo>
                  <a:lnTo>
                    <a:pt x="6757" y="241"/>
                  </a:lnTo>
                  <a:lnTo>
                    <a:pt x="6760" y="241"/>
                  </a:lnTo>
                  <a:lnTo>
                    <a:pt x="6763" y="241"/>
                  </a:lnTo>
                  <a:lnTo>
                    <a:pt x="6767" y="240"/>
                  </a:lnTo>
                  <a:lnTo>
                    <a:pt x="6770" y="240"/>
                  </a:lnTo>
                  <a:lnTo>
                    <a:pt x="6773" y="240"/>
                  </a:lnTo>
                  <a:lnTo>
                    <a:pt x="6776" y="240"/>
                  </a:lnTo>
                  <a:lnTo>
                    <a:pt x="6780" y="240"/>
                  </a:lnTo>
                  <a:lnTo>
                    <a:pt x="6783" y="240"/>
                  </a:lnTo>
                  <a:lnTo>
                    <a:pt x="6786" y="240"/>
                  </a:lnTo>
                  <a:lnTo>
                    <a:pt x="6789" y="240"/>
                  </a:lnTo>
                  <a:lnTo>
                    <a:pt x="6793" y="240"/>
                  </a:lnTo>
                  <a:lnTo>
                    <a:pt x="6796" y="240"/>
                  </a:lnTo>
                  <a:lnTo>
                    <a:pt x="6799" y="240"/>
                  </a:lnTo>
                  <a:lnTo>
                    <a:pt x="6802" y="240"/>
                  </a:lnTo>
                  <a:lnTo>
                    <a:pt x="6806" y="240"/>
                  </a:lnTo>
                  <a:lnTo>
                    <a:pt x="6809" y="240"/>
                  </a:lnTo>
                  <a:lnTo>
                    <a:pt x="6812" y="240"/>
                  </a:lnTo>
                  <a:lnTo>
                    <a:pt x="6816" y="240"/>
                  </a:lnTo>
                  <a:lnTo>
                    <a:pt x="6819" y="240"/>
                  </a:lnTo>
                  <a:lnTo>
                    <a:pt x="6822" y="240"/>
                  </a:lnTo>
                  <a:lnTo>
                    <a:pt x="6825" y="239"/>
                  </a:lnTo>
                  <a:lnTo>
                    <a:pt x="6829" y="239"/>
                  </a:lnTo>
                  <a:lnTo>
                    <a:pt x="6832" y="239"/>
                  </a:lnTo>
                  <a:lnTo>
                    <a:pt x="6835" y="239"/>
                  </a:lnTo>
                  <a:lnTo>
                    <a:pt x="6838" y="239"/>
                  </a:lnTo>
                  <a:lnTo>
                    <a:pt x="6842" y="239"/>
                  </a:lnTo>
                  <a:lnTo>
                    <a:pt x="6845" y="239"/>
                  </a:lnTo>
                  <a:lnTo>
                    <a:pt x="6848" y="239"/>
                  </a:lnTo>
                  <a:lnTo>
                    <a:pt x="6851" y="239"/>
                  </a:lnTo>
                  <a:lnTo>
                    <a:pt x="6855" y="239"/>
                  </a:lnTo>
                  <a:lnTo>
                    <a:pt x="6858" y="239"/>
                  </a:lnTo>
                  <a:lnTo>
                    <a:pt x="6861" y="239"/>
                  </a:lnTo>
                  <a:lnTo>
                    <a:pt x="6864" y="239"/>
                  </a:lnTo>
                  <a:lnTo>
                    <a:pt x="6868" y="239"/>
                  </a:lnTo>
                  <a:lnTo>
                    <a:pt x="6871" y="239"/>
                  </a:lnTo>
                  <a:lnTo>
                    <a:pt x="6874" y="238"/>
                  </a:lnTo>
                  <a:lnTo>
                    <a:pt x="6877" y="238"/>
                  </a:lnTo>
                  <a:lnTo>
                    <a:pt x="6881" y="238"/>
                  </a:lnTo>
                  <a:lnTo>
                    <a:pt x="6884" y="238"/>
                  </a:lnTo>
                  <a:lnTo>
                    <a:pt x="6887" y="238"/>
                  </a:lnTo>
                  <a:lnTo>
                    <a:pt x="6891" y="237"/>
                  </a:lnTo>
                  <a:lnTo>
                    <a:pt x="6894" y="237"/>
                  </a:lnTo>
                  <a:lnTo>
                    <a:pt x="6897" y="237"/>
                  </a:lnTo>
                  <a:lnTo>
                    <a:pt x="6900" y="237"/>
                  </a:lnTo>
                  <a:lnTo>
                    <a:pt x="6904" y="236"/>
                  </a:lnTo>
                  <a:lnTo>
                    <a:pt x="6907" y="236"/>
                  </a:lnTo>
                  <a:lnTo>
                    <a:pt x="6910" y="236"/>
                  </a:lnTo>
                  <a:lnTo>
                    <a:pt x="6913" y="235"/>
                  </a:lnTo>
                  <a:lnTo>
                    <a:pt x="6917" y="235"/>
                  </a:lnTo>
                  <a:lnTo>
                    <a:pt x="6920" y="235"/>
                  </a:lnTo>
                  <a:lnTo>
                    <a:pt x="6923" y="234"/>
                  </a:lnTo>
                  <a:lnTo>
                    <a:pt x="6926" y="234"/>
                  </a:lnTo>
                  <a:lnTo>
                    <a:pt x="6930" y="233"/>
                  </a:lnTo>
                  <a:lnTo>
                    <a:pt x="6933" y="233"/>
                  </a:lnTo>
                  <a:lnTo>
                    <a:pt x="6936" y="232"/>
                  </a:lnTo>
                  <a:lnTo>
                    <a:pt x="6939" y="232"/>
                  </a:lnTo>
                  <a:lnTo>
                    <a:pt x="6943" y="231"/>
                  </a:lnTo>
                  <a:lnTo>
                    <a:pt x="6946" y="231"/>
                  </a:lnTo>
                  <a:lnTo>
                    <a:pt x="6949" y="230"/>
                  </a:lnTo>
                  <a:lnTo>
                    <a:pt x="6953" y="229"/>
                  </a:lnTo>
                  <a:lnTo>
                    <a:pt x="6956" y="229"/>
                  </a:lnTo>
                  <a:lnTo>
                    <a:pt x="6959" y="228"/>
                  </a:lnTo>
                  <a:lnTo>
                    <a:pt x="6962" y="227"/>
                  </a:lnTo>
                  <a:lnTo>
                    <a:pt x="6966" y="226"/>
                  </a:lnTo>
                  <a:lnTo>
                    <a:pt x="6969" y="226"/>
                  </a:lnTo>
                  <a:lnTo>
                    <a:pt x="6972" y="225"/>
                  </a:lnTo>
                  <a:lnTo>
                    <a:pt x="6975" y="224"/>
                  </a:lnTo>
                  <a:lnTo>
                    <a:pt x="6979" y="223"/>
                  </a:lnTo>
                  <a:lnTo>
                    <a:pt x="6982" y="222"/>
                  </a:lnTo>
                  <a:lnTo>
                    <a:pt x="6985" y="221"/>
                  </a:lnTo>
                  <a:lnTo>
                    <a:pt x="6988" y="221"/>
                  </a:lnTo>
                  <a:lnTo>
                    <a:pt x="6992" y="220"/>
                  </a:lnTo>
                  <a:lnTo>
                    <a:pt x="6995" y="219"/>
                  </a:lnTo>
                  <a:lnTo>
                    <a:pt x="6998" y="218"/>
                  </a:lnTo>
                  <a:lnTo>
                    <a:pt x="7001" y="217"/>
                  </a:lnTo>
                  <a:lnTo>
                    <a:pt x="7005" y="216"/>
                  </a:lnTo>
                  <a:lnTo>
                    <a:pt x="7008" y="215"/>
                  </a:lnTo>
                  <a:lnTo>
                    <a:pt x="7011" y="214"/>
                  </a:lnTo>
                  <a:lnTo>
                    <a:pt x="7014" y="213"/>
                  </a:lnTo>
                  <a:lnTo>
                    <a:pt x="7018" y="212"/>
                  </a:lnTo>
                  <a:lnTo>
                    <a:pt x="7021" y="210"/>
                  </a:lnTo>
                  <a:lnTo>
                    <a:pt x="7024" y="209"/>
                  </a:lnTo>
                  <a:lnTo>
                    <a:pt x="7028" y="208"/>
                  </a:lnTo>
                  <a:lnTo>
                    <a:pt x="7031" y="207"/>
                  </a:lnTo>
                  <a:lnTo>
                    <a:pt x="7034" y="206"/>
                  </a:lnTo>
                  <a:lnTo>
                    <a:pt x="7037" y="205"/>
                  </a:lnTo>
                  <a:lnTo>
                    <a:pt x="7041" y="203"/>
                  </a:lnTo>
                  <a:lnTo>
                    <a:pt x="7044" y="202"/>
                  </a:lnTo>
                  <a:lnTo>
                    <a:pt x="7047" y="201"/>
                  </a:lnTo>
                  <a:lnTo>
                    <a:pt x="7050" y="200"/>
                  </a:lnTo>
                  <a:lnTo>
                    <a:pt x="7054" y="198"/>
                  </a:lnTo>
                  <a:lnTo>
                    <a:pt x="7057" y="197"/>
                  </a:lnTo>
                  <a:lnTo>
                    <a:pt x="7060" y="196"/>
                  </a:lnTo>
                  <a:lnTo>
                    <a:pt x="7063" y="195"/>
                  </a:lnTo>
                  <a:lnTo>
                    <a:pt x="7067" y="193"/>
                  </a:lnTo>
                  <a:lnTo>
                    <a:pt x="7070" y="192"/>
                  </a:lnTo>
                  <a:lnTo>
                    <a:pt x="7073" y="191"/>
                  </a:lnTo>
                  <a:lnTo>
                    <a:pt x="7076" y="189"/>
                  </a:lnTo>
                  <a:lnTo>
                    <a:pt x="7080" y="188"/>
                  </a:lnTo>
                  <a:lnTo>
                    <a:pt x="7083" y="187"/>
                  </a:lnTo>
                  <a:lnTo>
                    <a:pt x="7086" y="186"/>
                  </a:lnTo>
                  <a:lnTo>
                    <a:pt x="7089" y="184"/>
                  </a:lnTo>
                  <a:lnTo>
                    <a:pt x="7093" y="183"/>
                  </a:lnTo>
                  <a:lnTo>
                    <a:pt x="7096" y="182"/>
                  </a:lnTo>
                  <a:lnTo>
                    <a:pt x="7099" y="180"/>
                  </a:lnTo>
                  <a:lnTo>
                    <a:pt x="7103" y="179"/>
                  </a:lnTo>
                  <a:lnTo>
                    <a:pt x="7106" y="178"/>
                  </a:lnTo>
                  <a:lnTo>
                    <a:pt x="7109" y="176"/>
                  </a:lnTo>
                  <a:lnTo>
                    <a:pt x="7112" y="175"/>
                  </a:lnTo>
                  <a:lnTo>
                    <a:pt x="7116" y="174"/>
                  </a:lnTo>
                  <a:lnTo>
                    <a:pt x="7119" y="173"/>
                  </a:lnTo>
                  <a:lnTo>
                    <a:pt x="7122" y="171"/>
                  </a:lnTo>
                  <a:lnTo>
                    <a:pt x="7125" y="170"/>
                  </a:lnTo>
                  <a:lnTo>
                    <a:pt x="7129" y="169"/>
                  </a:lnTo>
                  <a:lnTo>
                    <a:pt x="7132" y="16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Line 120">
              <a:extLst>
                <a:ext uri="{FF2B5EF4-FFF2-40B4-BE49-F238E27FC236}">
                  <a16:creationId xmlns:a16="http://schemas.microsoft.com/office/drawing/2014/main" id="{FDE5F3A0-D34B-46A5-AC5C-97C4D953EB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6" y="3380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121">
              <a:extLst>
                <a:ext uri="{FF2B5EF4-FFF2-40B4-BE49-F238E27FC236}">
                  <a16:creationId xmlns:a16="http://schemas.microsoft.com/office/drawing/2014/main" id="{A2546D95-39EB-427E-90EF-0B7A76C4E49A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405" y="1881"/>
              <a:ext cx="3031" cy="1529"/>
            </a:xfrm>
            <a:custGeom>
              <a:avLst/>
              <a:gdLst>
                <a:gd name="T0" fmla="*/ 110 w 7132"/>
                <a:gd name="T1" fmla="*/ 3586 h 3751"/>
                <a:gd name="T2" fmla="*/ 225 w 7132"/>
                <a:gd name="T3" fmla="*/ 3049 h 3751"/>
                <a:gd name="T4" fmla="*/ 339 w 7132"/>
                <a:gd name="T5" fmla="*/ 2118 h 3751"/>
                <a:gd name="T6" fmla="*/ 453 w 7132"/>
                <a:gd name="T7" fmla="*/ 1703 h 3751"/>
                <a:gd name="T8" fmla="*/ 567 w 7132"/>
                <a:gd name="T9" fmla="*/ 1260 h 3751"/>
                <a:gd name="T10" fmla="*/ 681 w 7132"/>
                <a:gd name="T11" fmla="*/ 957 h 3751"/>
                <a:gd name="T12" fmla="*/ 795 w 7132"/>
                <a:gd name="T13" fmla="*/ 834 h 3751"/>
                <a:gd name="T14" fmla="*/ 909 w 7132"/>
                <a:gd name="T15" fmla="*/ 569 h 3751"/>
                <a:gd name="T16" fmla="*/ 1024 w 7132"/>
                <a:gd name="T17" fmla="*/ 656 h 3751"/>
                <a:gd name="T18" fmla="*/ 1138 w 7132"/>
                <a:gd name="T19" fmla="*/ 552 h 3751"/>
                <a:gd name="T20" fmla="*/ 1252 w 7132"/>
                <a:gd name="T21" fmla="*/ 387 h 3751"/>
                <a:gd name="T22" fmla="*/ 1366 w 7132"/>
                <a:gd name="T23" fmla="*/ 388 h 3751"/>
                <a:gd name="T24" fmla="*/ 1480 w 7132"/>
                <a:gd name="T25" fmla="*/ 393 h 3751"/>
                <a:gd name="T26" fmla="*/ 1594 w 7132"/>
                <a:gd name="T27" fmla="*/ 385 h 3751"/>
                <a:gd name="T28" fmla="*/ 1708 w 7132"/>
                <a:gd name="T29" fmla="*/ 290 h 3751"/>
                <a:gd name="T30" fmla="*/ 1823 w 7132"/>
                <a:gd name="T31" fmla="*/ 223 h 3751"/>
                <a:gd name="T32" fmla="*/ 1937 w 7132"/>
                <a:gd name="T33" fmla="*/ 289 h 3751"/>
                <a:gd name="T34" fmla="*/ 2051 w 7132"/>
                <a:gd name="T35" fmla="*/ 322 h 3751"/>
                <a:gd name="T36" fmla="*/ 2165 w 7132"/>
                <a:gd name="T37" fmla="*/ 316 h 3751"/>
                <a:gd name="T38" fmla="*/ 2279 w 7132"/>
                <a:gd name="T39" fmla="*/ 299 h 3751"/>
                <a:gd name="T40" fmla="*/ 2393 w 7132"/>
                <a:gd name="T41" fmla="*/ 302 h 3751"/>
                <a:gd name="T42" fmla="*/ 2507 w 7132"/>
                <a:gd name="T43" fmla="*/ 338 h 3751"/>
                <a:gd name="T44" fmla="*/ 2622 w 7132"/>
                <a:gd name="T45" fmla="*/ 363 h 3751"/>
                <a:gd name="T46" fmla="*/ 2736 w 7132"/>
                <a:gd name="T47" fmla="*/ 329 h 3751"/>
                <a:gd name="T48" fmla="*/ 2850 w 7132"/>
                <a:gd name="T49" fmla="*/ 248 h 3751"/>
                <a:gd name="T50" fmla="*/ 2964 w 7132"/>
                <a:gd name="T51" fmla="*/ 223 h 3751"/>
                <a:gd name="T52" fmla="*/ 3078 w 7132"/>
                <a:gd name="T53" fmla="*/ 230 h 3751"/>
                <a:gd name="T54" fmla="*/ 3192 w 7132"/>
                <a:gd name="T55" fmla="*/ 216 h 3751"/>
                <a:gd name="T56" fmla="*/ 3306 w 7132"/>
                <a:gd name="T57" fmla="*/ 184 h 3751"/>
                <a:gd name="T58" fmla="*/ 3421 w 7132"/>
                <a:gd name="T59" fmla="*/ 154 h 3751"/>
                <a:gd name="T60" fmla="*/ 3535 w 7132"/>
                <a:gd name="T61" fmla="*/ 133 h 3751"/>
                <a:gd name="T62" fmla="*/ 3649 w 7132"/>
                <a:gd name="T63" fmla="*/ 82 h 3751"/>
                <a:gd name="T64" fmla="*/ 3763 w 7132"/>
                <a:gd name="T65" fmla="*/ 39 h 3751"/>
                <a:gd name="T66" fmla="*/ 3877 w 7132"/>
                <a:gd name="T67" fmla="*/ 16 h 3751"/>
                <a:gd name="T68" fmla="*/ 3991 w 7132"/>
                <a:gd name="T69" fmla="*/ 5 h 3751"/>
                <a:gd name="T70" fmla="*/ 4105 w 7132"/>
                <a:gd name="T71" fmla="*/ 0 h 3751"/>
                <a:gd name="T72" fmla="*/ 4220 w 7132"/>
                <a:gd name="T73" fmla="*/ 15 h 3751"/>
                <a:gd name="T74" fmla="*/ 4334 w 7132"/>
                <a:gd name="T75" fmla="*/ 44 h 3751"/>
                <a:gd name="T76" fmla="*/ 4448 w 7132"/>
                <a:gd name="T77" fmla="*/ 40 h 3751"/>
                <a:gd name="T78" fmla="*/ 4562 w 7132"/>
                <a:gd name="T79" fmla="*/ 35 h 3751"/>
                <a:gd name="T80" fmla="*/ 4676 w 7132"/>
                <a:gd name="T81" fmla="*/ 54 h 3751"/>
                <a:gd name="T82" fmla="*/ 4790 w 7132"/>
                <a:gd name="T83" fmla="*/ 89 h 3751"/>
                <a:gd name="T84" fmla="*/ 4904 w 7132"/>
                <a:gd name="T85" fmla="*/ 111 h 3751"/>
                <a:gd name="T86" fmla="*/ 5019 w 7132"/>
                <a:gd name="T87" fmla="*/ 122 h 3751"/>
                <a:gd name="T88" fmla="*/ 5133 w 7132"/>
                <a:gd name="T89" fmla="*/ 171 h 3751"/>
                <a:gd name="T90" fmla="*/ 5247 w 7132"/>
                <a:gd name="T91" fmla="*/ 213 h 3751"/>
                <a:gd name="T92" fmla="*/ 5361 w 7132"/>
                <a:gd name="T93" fmla="*/ 221 h 3751"/>
                <a:gd name="T94" fmla="*/ 5475 w 7132"/>
                <a:gd name="T95" fmla="*/ 279 h 3751"/>
                <a:gd name="T96" fmla="*/ 5589 w 7132"/>
                <a:gd name="T97" fmla="*/ 315 h 3751"/>
                <a:gd name="T98" fmla="*/ 5703 w 7132"/>
                <a:gd name="T99" fmla="*/ 279 h 3751"/>
                <a:gd name="T100" fmla="*/ 5818 w 7132"/>
                <a:gd name="T101" fmla="*/ 267 h 3751"/>
                <a:gd name="T102" fmla="*/ 5932 w 7132"/>
                <a:gd name="T103" fmla="*/ 255 h 3751"/>
                <a:gd name="T104" fmla="*/ 6046 w 7132"/>
                <a:gd name="T105" fmla="*/ 219 h 3751"/>
                <a:gd name="T106" fmla="*/ 6160 w 7132"/>
                <a:gd name="T107" fmla="*/ 213 h 3751"/>
                <a:gd name="T108" fmla="*/ 6274 w 7132"/>
                <a:gd name="T109" fmla="*/ 210 h 3751"/>
                <a:gd name="T110" fmla="*/ 6388 w 7132"/>
                <a:gd name="T111" fmla="*/ 183 h 3751"/>
                <a:gd name="T112" fmla="*/ 6502 w 7132"/>
                <a:gd name="T113" fmla="*/ 162 h 3751"/>
                <a:gd name="T114" fmla="*/ 6617 w 7132"/>
                <a:gd name="T115" fmla="*/ 170 h 3751"/>
                <a:gd name="T116" fmla="*/ 6731 w 7132"/>
                <a:gd name="T117" fmla="*/ 159 h 3751"/>
                <a:gd name="T118" fmla="*/ 6845 w 7132"/>
                <a:gd name="T119" fmla="*/ 123 h 3751"/>
                <a:gd name="T120" fmla="*/ 6959 w 7132"/>
                <a:gd name="T121" fmla="*/ 119 h 3751"/>
                <a:gd name="T122" fmla="*/ 7073 w 7132"/>
                <a:gd name="T123" fmla="*/ 95 h 375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751"/>
                <a:gd name="T188" fmla="*/ 7132 w 7132"/>
                <a:gd name="T189" fmla="*/ 3751 h 375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751">
                  <a:moveTo>
                    <a:pt x="0" y="3751"/>
                  </a:moveTo>
                  <a:lnTo>
                    <a:pt x="3" y="3749"/>
                  </a:lnTo>
                  <a:lnTo>
                    <a:pt x="6" y="3746"/>
                  </a:lnTo>
                  <a:lnTo>
                    <a:pt x="9" y="3744"/>
                  </a:lnTo>
                  <a:lnTo>
                    <a:pt x="13" y="3742"/>
                  </a:lnTo>
                  <a:lnTo>
                    <a:pt x="16" y="3739"/>
                  </a:lnTo>
                  <a:lnTo>
                    <a:pt x="19" y="3737"/>
                  </a:lnTo>
                  <a:lnTo>
                    <a:pt x="22" y="3734"/>
                  </a:lnTo>
                  <a:lnTo>
                    <a:pt x="26" y="3732"/>
                  </a:lnTo>
                  <a:lnTo>
                    <a:pt x="29" y="3729"/>
                  </a:lnTo>
                  <a:lnTo>
                    <a:pt x="32" y="3726"/>
                  </a:lnTo>
                  <a:lnTo>
                    <a:pt x="35" y="3723"/>
                  </a:lnTo>
                  <a:lnTo>
                    <a:pt x="39" y="3720"/>
                  </a:lnTo>
                  <a:lnTo>
                    <a:pt x="42" y="3717"/>
                  </a:lnTo>
                  <a:lnTo>
                    <a:pt x="45" y="3714"/>
                  </a:lnTo>
                  <a:lnTo>
                    <a:pt x="48" y="3710"/>
                  </a:lnTo>
                  <a:lnTo>
                    <a:pt x="52" y="3706"/>
                  </a:lnTo>
                  <a:lnTo>
                    <a:pt x="55" y="3702"/>
                  </a:lnTo>
                  <a:lnTo>
                    <a:pt x="58" y="3698"/>
                  </a:lnTo>
                  <a:lnTo>
                    <a:pt x="61" y="3694"/>
                  </a:lnTo>
                  <a:lnTo>
                    <a:pt x="65" y="3689"/>
                  </a:lnTo>
                  <a:lnTo>
                    <a:pt x="68" y="3685"/>
                  </a:lnTo>
                  <a:lnTo>
                    <a:pt x="71" y="3679"/>
                  </a:lnTo>
                  <a:lnTo>
                    <a:pt x="75" y="3674"/>
                  </a:lnTo>
                  <a:lnTo>
                    <a:pt x="78" y="3668"/>
                  </a:lnTo>
                  <a:lnTo>
                    <a:pt x="81" y="3662"/>
                  </a:lnTo>
                  <a:lnTo>
                    <a:pt x="84" y="3655"/>
                  </a:lnTo>
                  <a:lnTo>
                    <a:pt x="88" y="3648"/>
                  </a:lnTo>
                  <a:lnTo>
                    <a:pt x="91" y="3640"/>
                  </a:lnTo>
                  <a:lnTo>
                    <a:pt x="94" y="3632"/>
                  </a:lnTo>
                  <a:lnTo>
                    <a:pt x="97" y="3623"/>
                  </a:lnTo>
                  <a:lnTo>
                    <a:pt x="101" y="3614"/>
                  </a:lnTo>
                  <a:lnTo>
                    <a:pt x="104" y="3605"/>
                  </a:lnTo>
                  <a:lnTo>
                    <a:pt x="107" y="3596"/>
                  </a:lnTo>
                  <a:lnTo>
                    <a:pt x="110" y="3586"/>
                  </a:lnTo>
                  <a:lnTo>
                    <a:pt x="114" y="3576"/>
                  </a:lnTo>
                  <a:lnTo>
                    <a:pt x="117" y="3566"/>
                  </a:lnTo>
                  <a:lnTo>
                    <a:pt x="120" y="3556"/>
                  </a:lnTo>
                  <a:lnTo>
                    <a:pt x="123" y="3545"/>
                  </a:lnTo>
                  <a:lnTo>
                    <a:pt x="127" y="3534"/>
                  </a:lnTo>
                  <a:lnTo>
                    <a:pt x="130" y="3522"/>
                  </a:lnTo>
                  <a:lnTo>
                    <a:pt x="133" y="3510"/>
                  </a:lnTo>
                  <a:lnTo>
                    <a:pt x="136" y="3498"/>
                  </a:lnTo>
                  <a:lnTo>
                    <a:pt x="140" y="3486"/>
                  </a:lnTo>
                  <a:lnTo>
                    <a:pt x="143" y="3474"/>
                  </a:lnTo>
                  <a:lnTo>
                    <a:pt x="146" y="3461"/>
                  </a:lnTo>
                  <a:lnTo>
                    <a:pt x="150" y="3448"/>
                  </a:lnTo>
                  <a:lnTo>
                    <a:pt x="153" y="3434"/>
                  </a:lnTo>
                  <a:lnTo>
                    <a:pt x="156" y="3420"/>
                  </a:lnTo>
                  <a:lnTo>
                    <a:pt x="159" y="3406"/>
                  </a:lnTo>
                  <a:lnTo>
                    <a:pt x="163" y="3392"/>
                  </a:lnTo>
                  <a:lnTo>
                    <a:pt x="166" y="3377"/>
                  </a:lnTo>
                  <a:lnTo>
                    <a:pt x="169" y="3362"/>
                  </a:lnTo>
                  <a:lnTo>
                    <a:pt x="172" y="3346"/>
                  </a:lnTo>
                  <a:lnTo>
                    <a:pt x="176" y="3331"/>
                  </a:lnTo>
                  <a:lnTo>
                    <a:pt x="179" y="3314"/>
                  </a:lnTo>
                  <a:lnTo>
                    <a:pt x="182" y="3298"/>
                  </a:lnTo>
                  <a:lnTo>
                    <a:pt x="185" y="3281"/>
                  </a:lnTo>
                  <a:lnTo>
                    <a:pt x="189" y="3264"/>
                  </a:lnTo>
                  <a:lnTo>
                    <a:pt x="192" y="3246"/>
                  </a:lnTo>
                  <a:lnTo>
                    <a:pt x="195" y="3228"/>
                  </a:lnTo>
                  <a:lnTo>
                    <a:pt x="198" y="3210"/>
                  </a:lnTo>
                  <a:lnTo>
                    <a:pt x="202" y="3191"/>
                  </a:lnTo>
                  <a:lnTo>
                    <a:pt x="205" y="3172"/>
                  </a:lnTo>
                  <a:lnTo>
                    <a:pt x="208" y="3153"/>
                  </a:lnTo>
                  <a:lnTo>
                    <a:pt x="211" y="3133"/>
                  </a:lnTo>
                  <a:lnTo>
                    <a:pt x="215" y="3113"/>
                  </a:lnTo>
                  <a:lnTo>
                    <a:pt x="218" y="3092"/>
                  </a:lnTo>
                  <a:lnTo>
                    <a:pt x="221" y="3070"/>
                  </a:lnTo>
                  <a:lnTo>
                    <a:pt x="225" y="3049"/>
                  </a:lnTo>
                  <a:lnTo>
                    <a:pt x="228" y="3027"/>
                  </a:lnTo>
                  <a:lnTo>
                    <a:pt x="231" y="3004"/>
                  </a:lnTo>
                  <a:lnTo>
                    <a:pt x="234" y="2981"/>
                  </a:lnTo>
                  <a:lnTo>
                    <a:pt x="238" y="2957"/>
                  </a:lnTo>
                  <a:lnTo>
                    <a:pt x="241" y="2933"/>
                  </a:lnTo>
                  <a:lnTo>
                    <a:pt x="244" y="2908"/>
                  </a:lnTo>
                  <a:lnTo>
                    <a:pt x="247" y="2882"/>
                  </a:lnTo>
                  <a:lnTo>
                    <a:pt x="251" y="2856"/>
                  </a:lnTo>
                  <a:lnTo>
                    <a:pt x="254" y="2829"/>
                  </a:lnTo>
                  <a:lnTo>
                    <a:pt x="257" y="2801"/>
                  </a:lnTo>
                  <a:lnTo>
                    <a:pt x="260" y="2774"/>
                  </a:lnTo>
                  <a:lnTo>
                    <a:pt x="264" y="2745"/>
                  </a:lnTo>
                  <a:lnTo>
                    <a:pt x="267" y="2717"/>
                  </a:lnTo>
                  <a:lnTo>
                    <a:pt x="270" y="2689"/>
                  </a:lnTo>
                  <a:lnTo>
                    <a:pt x="273" y="2660"/>
                  </a:lnTo>
                  <a:lnTo>
                    <a:pt x="277" y="2631"/>
                  </a:lnTo>
                  <a:lnTo>
                    <a:pt x="280" y="2602"/>
                  </a:lnTo>
                  <a:lnTo>
                    <a:pt x="283" y="2573"/>
                  </a:lnTo>
                  <a:lnTo>
                    <a:pt x="286" y="2544"/>
                  </a:lnTo>
                  <a:lnTo>
                    <a:pt x="290" y="2515"/>
                  </a:lnTo>
                  <a:lnTo>
                    <a:pt x="293" y="2487"/>
                  </a:lnTo>
                  <a:lnTo>
                    <a:pt x="296" y="2458"/>
                  </a:lnTo>
                  <a:lnTo>
                    <a:pt x="300" y="2429"/>
                  </a:lnTo>
                  <a:lnTo>
                    <a:pt x="303" y="2401"/>
                  </a:lnTo>
                  <a:lnTo>
                    <a:pt x="306" y="2373"/>
                  </a:lnTo>
                  <a:lnTo>
                    <a:pt x="309" y="2345"/>
                  </a:lnTo>
                  <a:lnTo>
                    <a:pt x="313" y="2318"/>
                  </a:lnTo>
                  <a:lnTo>
                    <a:pt x="316" y="2291"/>
                  </a:lnTo>
                  <a:lnTo>
                    <a:pt x="319" y="2265"/>
                  </a:lnTo>
                  <a:lnTo>
                    <a:pt x="322" y="2239"/>
                  </a:lnTo>
                  <a:lnTo>
                    <a:pt x="326" y="2213"/>
                  </a:lnTo>
                  <a:lnTo>
                    <a:pt x="329" y="2189"/>
                  </a:lnTo>
                  <a:lnTo>
                    <a:pt x="332" y="2165"/>
                  </a:lnTo>
                  <a:lnTo>
                    <a:pt x="335" y="2141"/>
                  </a:lnTo>
                  <a:lnTo>
                    <a:pt x="339" y="2118"/>
                  </a:lnTo>
                  <a:lnTo>
                    <a:pt x="342" y="2096"/>
                  </a:lnTo>
                  <a:lnTo>
                    <a:pt x="345" y="2075"/>
                  </a:lnTo>
                  <a:lnTo>
                    <a:pt x="348" y="2054"/>
                  </a:lnTo>
                  <a:lnTo>
                    <a:pt x="352" y="2033"/>
                  </a:lnTo>
                  <a:lnTo>
                    <a:pt x="355" y="2013"/>
                  </a:lnTo>
                  <a:lnTo>
                    <a:pt x="358" y="1994"/>
                  </a:lnTo>
                  <a:lnTo>
                    <a:pt x="361" y="1975"/>
                  </a:lnTo>
                  <a:lnTo>
                    <a:pt x="365" y="1957"/>
                  </a:lnTo>
                  <a:lnTo>
                    <a:pt x="368" y="1940"/>
                  </a:lnTo>
                  <a:lnTo>
                    <a:pt x="371" y="1923"/>
                  </a:lnTo>
                  <a:lnTo>
                    <a:pt x="375" y="1907"/>
                  </a:lnTo>
                  <a:lnTo>
                    <a:pt x="378" y="1892"/>
                  </a:lnTo>
                  <a:lnTo>
                    <a:pt x="381" y="1877"/>
                  </a:lnTo>
                  <a:lnTo>
                    <a:pt x="384" y="1863"/>
                  </a:lnTo>
                  <a:lnTo>
                    <a:pt x="388" y="1849"/>
                  </a:lnTo>
                  <a:lnTo>
                    <a:pt x="391" y="1836"/>
                  </a:lnTo>
                  <a:lnTo>
                    <a:pt x="394" y="1824"/>
                  </a:lnTo>
                  <a:lnTo>
                    <a:pt x="397" y="1812"/>
                  </a:lnTo>
                  <a:lnTo>
                    <a:pt x="401" y="1801"/>
                  </a:lnTo>
                  <a:lnTo>
                    <a:pt x="404" y="1791"/>
                  </a:lnTo>
                  <a:lnTo>
                    <a:pt x="407" y="1781"/>
                  </a:lnTo>
                  <a:lnTo>
                    <a:pt x="410" y="1773"/>
                  </a:lnTo>
                  <a:lnTo>
                    <a:pt x="414" y="1766"/>
                  </a:lnTo>
                  <a:lnTo>
                    <a:pt x="417" y="1759"/>
                  </a:lnTo>
                  <a:lnTo>
                    <a:pt x="420" y="1752"/>
                  </a:lnTo>
                  <a:lnTo>
                    <a:pt x="423" y="1746"/>
                  </a:lnTo>
                  <a:lnTo>
                    <a:pt x="427" y="1741"/>
                  </a:lnTo>
                  <a:lnTo>
                    <a:pt x="430" y="1736"/>
                  </a:lnTo>
                  <a:lnTo>
                    <a:pt x="433" y="1731"/>
                  </a:lnTo>
                  <a:lnTo>
                    <a:pt x="437" y="1726"/>
                  </a:lnTo>
                  <a:lnTo>
                    <a:pt x="440" y="1721"/>
                  </a:lnTo>
                  <a:lnTo>
                    <a:pt x="443" y="1717"/>
                  </a:lnTo>
                  <a:lnTo>
                    <a:pt x="446" y="1712"/>
                  </a:lnTo>
                  <a:lnTo>
                    <a:pt x="450" y="1708"/>
                  </a:lnTo>
                  <a:lnTo>
                    <a:pt x="453" y="1703"/>
                  </a:lnTo>
                  <a:lnTo>
                    <a:pt x="456" y="1698"/>
                  </a:lnTo>
                  <a:lnTo>
                    <a:pt x="459" y="1693"/>
                  </a:lnTo>
                  <a:lnTo>
                    <a:pt x="463" y="1688"/>
                  </a:lnTo>
                  <a:lnTo>
                    <a:pt x="466" y="1682"/>
                  </a:lnTo>
                  <a:lnTo>
                    <a:pt x="469" y="1676"/>
                  </a:lnTo>
                  <a:lnTo>
                    <a:pt x="472" y="1669"/>
                  </a:lnTo>
                  <a:lnTo>
                    <a:pt x="476" y="1662"/>
                  </a:lnTo>
                  <a:lnTo>
                    <a:pt x="479" y="1655"/>
                  </a:lnTo>
                  <a:lnTo>
                    <a:pt x="482" y="1647"/>
                  </a:lnTo>
                  <a:lnTo>
                    <a:pt x="485" y="1638"/>
                  </a:lnTo>
                  <a:lnTo>
                    <a:pt x="489" y="1628"/>
                  </a:lnTo>
                  <a:lnTo>
                    <a:pt x="492" y="1618"/>
                  </a:lnTo>
                  <a:lnTo>
                    <a:pt x="495" y="1607"/>
                  </a:lnTo>
                  <a:lnTo>
                    <a:pt x="498" y="1595"/>
                  </a:lnTo>
                  <a:lnTo>
                    <a:pt x="502" y="1583"/>
                  </a:lnTo>
                  <a:lnTo>
                    <a:pt x="505" y="1570"/>
                  </a:lnTo>
                  <a:lnTo>
                    <a:pt x="508" y="1556"/>
                  </a:lnTo>
                  <a:lnTo>
                    <a:pt x="512" y="1542"/>
                  </a:lnTo>
                  <a:lnTo>
                    <a:pt x="515" y="1528"/>
                  </a:lnTo>
                  <a:lnTo>
                    <a:pt x="518" y="1512"/>
                  </a:lnTo>
                  <a:lnTo>
                    <a:pt x="521" y="1497"/>
                  </a:lnTo>
                  <a:lnTo>
                    <a:pt x="525" y="1481"/>
                  </a:lnTo>
                  <a:lnTo>
                    <a:pt x="528" y="1465"/>
                  </a:lnTo>
                  <a:lnTo>
                    <a:pt x="531" y="1448"/>
                  </a:lnTo>
                  <a:lnTo>
                    <a:pt x="534" y="1432"/>
                  </a:lnTo>
                  <a:lnTo>
                    <a:pt x="538" y="1415"/>
                  </a:lnTo>
                  <a:lnTo>
                    <a:pt x="541" y="1398"/>
                  </a:lnTo>
                  <a:lnTo>
                    <a:pt x="544" y="1380"/>
                  </a:lnTo>
                  <a:lnTo>
                    <a:pt x="547" y="1363"/>
                  </a:lnTo>
                  <a:lnTo>
                    <a:pt x="551" y="1346"/>
                  </a:lnTo>
                  <a:lnTo>
                    <a:pt x="554" y="1328"/>
                  </a:lnTo>
                  <a:lnTo>
                    <a:pt x="557" y="1311"/>
                  </a:lnTo>
                  <a:lnTo>
                    <a:pt x="560" y="1294"/>
                  </a:lnTo>
                  <a:lnTo>
                    <a:pt x="564" y="1277"/>
                  </a:lnTo>
                  <a:lnTo>
                    <a:pt x="567" y="1260"/>
                  </a:lnTo>
                  <a:lnTo>
                    <a:pt x="570" y="1243"/>
                  </a:lnTo>
                  <a:lnTo>
                    <a:pt x="573" y="1228"/>
                  </a:lnTo>
                  <a:lnTo>
                    <a:pt x="577" y="1212"/>
                  </a:lnTo>
                  <a:lnTo>
                    <a:pt x="580" y="1197"/>
                  </a:lnTo>
                  <a:lnTo>
                    <a:pt x="583" y="1182"/>
                  </a:lnTo>
                  <a:lnTo>
                    <a:pt x="587" y="1168"/>
                  </a:lnTo>
                  <a:lnTo>
                    <a:pt x="590" y="1154"/>
                  </a:lnTo>
                  <a:lnTo>
                    <a:pt x="593" y="1140"/>
                  </a:lnTo>
                  <a:lnTo>
                    <a:pt x="596" y="1127"/>
                  </a:lnTo>
                  <a:lnTo>
                    <a:pt x="600" y="1114"/>
                  </a:lnTo>
                  <a:lnTo>
                    <a:pt x="603" y="1101"/>
                  </a:lnTo>
                  <a:lnTo>
                    <a:pt x="606" y="1089"/>
                  </a:lnTo>
                  <a:lnTo>
                    <a:pt x="609" y="1077"/>
                  </a:lnTo>
                  <a:lnTo>
                    <a:pt x="613" y="1066"/>
                  </a:lnTo>
                  <a:lnTo>
                    <a:pt x="616" y="1055"/>
                  </a:lnTo>
                  <a:lnTo>
                    <a:pt x="619" y="1044"/>
                  </a:lnTo>
                  <a:lnTo>
                    <a:pt x="622" y="1034"/>
                  </a:lnTo>
                  <a:lnTo>
                    <a:pt x="626" y="1025"/>
                  </a:lnTo>
                  <a:lnTo>
                    <a:pt x="629" y="1016"/>
                  </a:lnTo>
                  <a:lnTo>
                    <a:pt x="632" y="1008"/>
                  </a:lnTo>
                  <a:lnTo>
                    <a:pt x="635" y="1000"/>
                  </a:lnTo>
                  <a:lnTo>
                    <a:pt x="639" y="993"/>
                  </a:lnTo>
                  <a:lnTo>
                    <a:pt x="642" y="986"/>
                  </a:lnTo>
                  <a:lnTo>
                    <a:pt x="645" y="980"/>
                  </a:lnTo>
                  <a:lnTo>
                    <a:pt x="648" y="975"/>
                  </a:lnTo>
                  <a:lnTo>
                    <a:pt x="652" y="970"/>
                  </a:lnTo>
                  <a:lnTo>
                    <a:pt x="655" y="966"/>
                  </a:lnTo>
                  <a:lnTo>
                    <a:pt x="658" y="964"/>
                  </a:lnTo>
                  <a:lnTo>
                    <a:pt x="662" y="961"/>
                  </a:lnTo>
                  <a:lnTo>
                    <a:pt x="665" y="960"/>
                  </a:lnTo>
                  <a:lnTo>
                    <a:pt x="668" y="958"/>
                  </a:lnTo>
                  <a:lnTo>
                    <a:pt x="671" y="957"/>
                  </a:lnTo>
                  <a:lnTo>
                    <a:pt x="675" y="957"/>
                  </a:lnTo>
                  <a:lnTo>
                    <a:pt x="678" y="957"/>
                  </a:lnTo>
                  <a:lnTo>
                    <a:pt x="681" y="957"/>
                  </a:lnTo>
                  <a:lnTo>
                    <a:pt x="684" y="957"/>
                  </a:lnTo>
                  <a:lnTo>
                    <a:pt x="688" y="957"/>
                  </a:lnTo>
                  <a:lnTo>
                    <a:pt x="691" y="958"/>
                  </a:lnTo>
                  <a:lnTo>
                    <a:pt x="694" y="959"/>
                  </a:lnTo>
                  <a:lnTo>
                    <a:pt x="697" y="959"/>
                  </a:lnTo>
                  <a:lnTo>
                    <a:pt x="701" y="960"/>
                  </a:lnTo>
                  <a:lnTo>
                    <a:pt x="704" y="961"/>
                  </a:lnTo>
                  <a:lnTo>
                    <a:pt x="707" y="961"/>
                  </a:lnTo>
                  <a:lnTo>
                    <a:pt x="710" y="962"/>
                  </a:lnTo>
                  <a:lnTo>
                    <a:pt x="714" y="962"/>
                  </a:lnTo>
                  <a:lnTo>
                    <a:pt x="717" y="962"/>
                  </a:lnTo>
                  <a:lnTo>
                    <a:pt x="720" y="961"/>
                  </a:lnTo>
                  <a:lnTo>
                    <a:pt x="723" y="960"/>
                  </a:lnTo>
                  <a:lnTo>
                    <a:pt x="727" y="959"/>
                  </a:lnTo>
                  <a:lnTo>
                    <a:pt x="730" y="958"/>
                  </a:lnTo>
                  <a:lnTo>
                    <a:pt x="733" y="956"/>
                  </a:lnTo>
                  <a:lnTo>
                    <a:pt x="737" y="953"/>
                  </a:lnTo>
                  <a:lnTo>
                    <a:pt x="740" y="950"/>
                  </a:lnTo>
                  <a:lnTo>
                    <a:pt x="743" y="946"/>
                  </a:lnTo>
                  <a:lnTo>
                    <a:pt x="746" y="942"/>
                  </a:lnTo>
                  <a:lnTo>
                    <a:pt x="750" y="938"/>
                  </a:lnTo>
                  <a:lnTo>
                    <a:pt x="753" y="933"/>
                  </a:lnTo>
                  <a:lnTo>
                    <a:pt x="756" y="927"/>
                  </a:lnTo>
                  <a:lnTo>
                    <a:pt x="759" y="921"/>
                  </a:lnTo>
                  <a:lnTo>
                    <a:pt x="763" y="915"/>
                  </a:lnTo>
                  <a:lnTo>
                    <a:pt x="766" y="908"/>
                  </a:lnTo>
                  <a:lnTo>
                    <a:pt x="769" y="901"/>
                  </a:lnTo>
                  <a:lnTo>
                    <a:pt x="772" y="894"/>
                  </a:lnTo>
                  <a:lnTo>
                    <a:pt x="776" y="886"/>
                  </a:lnTo>
                  <a:lnTo>
                    <a:pt x="779" y="878"/>
                  </a:lnTo>
                  <a:lnTo>
                    <a:pt x="782" y="870"/>
                  </a:lnTo>
                  <a:lnTo>
                    <a:pt x="785" y="861"/>
                  </a:lnTo>
                  <a:lnTo>
                    <a:pt x="789" y="853"/>
                  </a:lnTo>
                  <a:lnTo>
                    <a:pt x="792" y="844"/>
                  </a:lnTo>
                  <a:lnTo>
                    <a:pt x="795" y="834"/>
                  </a:lnTo>
                  <a:lnTo>
                    <a:pt x="799" y="825"/>
                  </a:lnTo>
                  <a:lnTo>
                    <a:pt x="802" y="815"/>
                  </a:lnTo>
                  <a:lnTo>
                    <a:pt x="805" y="805"/>
                  </a:lnTo>
                  <a:lnTo>
                    <a:pt x="808" y="795"/>
                  </a:lnTo>
                  <a:lnTo>
                    <a:pt x="812" y="785"/>
                  </a:lnTo>
                  <a:lnTo>
                    <a:pt x="815" y="775"/>
                  </a:lnTo>
                  <a:lnTo>
                    <a:pt x="818" y="765"/>
                  </a:lnTo>
                  <a:lnTo>
                    <a:pt x="821" y="755"/>
                  </a:lnTo>
                  <a:lnTo>
                    <a:pt x="825" y="745"/>
                  </a:lnTo>
                  <a:lnTo>
                    <a:pt x="828" y="736"/>
                  </a:lnTo>
                  <a:lnTo>
                    <a:pt x="831" y="726"/>
                  </a:lnTo>
                  <a:lnTo>
                    <a:pt x="834" y="716"/>
                  </a:lnTo>
                  <a:lnTo>
                    <a:pt x="838" y="706"/>
                  </a:lnTo>
                  <a:lnTo>
                    <a:pt x="841" y="696"/>
                  </a:lnTo>
                  <a:lnTo>
                    <a:pt x="844" y="687"/>
                  </a:lnTo>
                  <a:lnTo>
                    <a:pt x="847" y="677"/>
                  </a:lnTo>
                  <a:lnTo>
                    <a:pt x="851" y="668"/>
                  </a:lnTo>
                  <a:lnTo>
                    <a:pt x="854" y="659"/>
                  </a:lnTo>
                  <a:lnTo>
                    <a:pt x="857" y="650"/>
                  </a:lnTo>
                  <a:lnTo>
                    <a:pt x="860" y="642"/>
                  </a:lnTo>
                  <a:lnTo>
                    <a:pt x="864" y="634"/>
                  </a:lnTo>
                  <a:lnTo>
                    <a:pt x="867" y="626"/>
                  </a:lnTo>
                  <a:lnTo>
                    <a:pt x="870" y="619"/>
                  </a:lnTo>
                  <a:lnTo>
                    <a:pt x="874" y="612"/>
                  </a:lnTo>
                  <a:lnTo>
                    <a:pt x="877" y="605"/>
                  </a:lnTo>
                  <a:lnTo>
                    <a:pt x="880" y="599"/>
                  </a:lnTo>
                  <a:lnTo>
                    <a:pt x="883" y="593"/>
                  </a:lnTo>
                  <a:lnTo>
                    <a:pt x="887" y="588"/>
                  </a:lnTo>
                  <a:lnTo>
                    <a:pt x="890" y="583"/>
                  </a:lnTo>
                  <a:lnTo>
                    <a:pt x="893" y="579"/>
                  </a:lnTo>
                  <a:lnTo>
                    <a:pt x="896" y="575"/>
                  </a:lnTo>
                  <a:lnTo>
                    <a:pt x="900" y="573"/>
                  </a:lnTo>
                  <a:lnTo>
                    <a:pt x="903" y="571"/>
                  </a:lnTo>
                  <a:lnTo>
                    <a:pt x="906" y="570"/>
                  </a:lnTo>
                  <a:lnTo>
                    <a:pt x="909" y="569"/>
                  </a:lnTo>
                  <a:lnTo>
                    <a:pt x="913" y="569"/>
                  </a:lnTo>
                  <a:lnTo>
                    <a:pt x="916" y="569"/>
                  </a:lnTo>
                  <a:lnTo>
                    <a:pt x="919" y="570"/>
                  </a:lnTo>
                  <a:lnTo>
                    <a:pt x="922" y="571"/>
                  </a:lnTo>
                  <a:lnTo>
                    <a:pt x="926" y="572"/>
                  </a:lnTo>
                  <a:lnTo>
                    <a:pt x="929" y="574"/>
                  </a:lnTo>
                  <a:lnTo>
                    <a:pt x="932" y="576"/>
                  </a:lnTo>
                  <a:lnTo>
                    <a:pt x="935" y="578"/>
                  </a:lnTo>
                  <a:lnTo>
                    <a:pt x="939" y="581"/>
                  </a:lnTo>
                  <a:lnTo>
                    <a:pt x="942" y="584"/>
                  </a:lnTo>
                  <a:lnTo>
                    <a:pt x="945" y="587"/>
                  </a:lnTo>
                  <a:lnTo>
                    <a:pt x="949" y="590"/>
                  </a:lnTo>
                  <a:lnTo>
                    <a:pt x="952" y="594"/>
                  </a:lnTo>
                  <a:lnTo>
                    <a:pt x="955" y="597"/>
                  </a:lnTo>
                  <a:lnTo>
                    <a:pt x="958" y="601"/>
                  </a:lnTo>
                  <a:lnTo>
                    <a:pt x="962" y="605"/>
                  </a:lnTo>
                  <a:lnTo>
                    <a:pt x="965" y="609"/>
                  </a:lnTo>
                  <a:lnTo>
                    <a:pt x="968" y="612"/>
                  </a:lnTo>
                  <a:lnTo>
                    <a:pt x="971" y="616"/>
                  </a:lnTo>
                  <a:lnTo>
                    <a:pt x="975" y="620"/>
                  </a:lnTo>
                  <a:lnTo>
                    <a:pt x="978" y="623"/>
                  </a:lnTo>
                  <a:lnTo>
                    <a:pt x="981" y="627"/>
                  </a:lnTo>
                  <a:lnTo>
                    <a:pt x="984" y="630"/>
                  </a:lnTo>
                  <a:lnTo>
                    <a:pt x="988" y="633"/>
                  </a:lnTo>
                  <a:lnTo>
                    <a:pt x="991" y="636"/>
                  </a:lnTo>
                  <a:lnTo>
                    <a:pt x="994" y="639"/>
                  </a:lnTo>
                  <a:lnTo>
                    <a:pt x="997" y="641"/>
                  </a:lnTo>
                  <a:lnTo>
                    <a:pt x="1001" y="644"/>
                  </a:lnTo>
                  <a:lnTo>
                    <a:pt x="1004" y="646"/>
                  </a:lnTo>
                  <a:lnTo>
                    <a:pt x="1007" y="648"/>
                  </a:lnTo>
                  <a:lnTo>
                    <a:pt x="1010" y="650"/>
                  </a:lnTo>
                  <a:lnTo>
                    <a:pt x="1014" y="652"/>
                  </a:lnTo>
                  <a:lnTo>
                    <a:pt x="1017" y="654"/>
                  </a:lnTo>
                  <a:lnTo>
                    <a:pt x="1020" y="655"/>
                  </a:lnTo>
                  <a:lnTo>
                    <a:pt x="1024" y="656"/>
                  </a:lnTo>
                  <a:lnTo>
                    <a:pt x="1027" y="657"/>
                  </a:lnTo>
                  <a:lnTo>
                    <a:pt x="1030" y="658"/>
                  </a:lnTo>
                  <a:lnTo>
                    <a:pt x="1033" y="658"/>
                  </a:lnTo>
                  <a:lnTo>
                    <a:pt x="1037" y="658"/>
                  </a:lnTo>
                  <a:lnTo>
                    <a:pt x="1040" y="658"/>
                  </a:lnTo>
                  <a:lnTo>
                    <a:pt x="1043" y="658"/>
                  </a:lnTo>
                  <a:lnTo>
                    <a:pt x="1046" y="658"/>
                  </a:lnTo>
                  <a:lnTo>
                    <a:pt x="1050" y="657"/>
                  </a:lnTo>
                  <a:lnTo>
                    <a:pt x="1053" y="656"/>
                  </a:lnTo>
                  <a:lnTo>
                    <a:pt x="1056" y="654"/>
                  </a:lnTo>
                  <a:lnTo>
                    <a:pt x="1059" y="653"/>
                  </a:lnTo>
                  <a:lnTo>
                    <a:pt x="1063" y="651"/>
                  </a:lnTo>
                  <a:lnTo>
                    <a:pt x="1066" y="649"/>
                  </a:lnTo>
                  <a:lnTo>
                    <a:pt x="1069" y="647"/>
                  </a:lnTo>
                  <a:lnTo>
                    <a:pt x="1072" y="644"/>
                  </a:lnTo>
                  <a:lnTo>
                    <a:pt x="1076" y="641"/>
                  </a:lnTo>
                  <a:lnTo>
                    <a:pt x="1079" y="638"/>
                  </a:lnTo>
                  <a:lnTo>
                    <a:pt x="1082" y="635"/>
                  </a:lnTo>
                  <a:lnTo>
                    <a:pt x="1085" y="631"/>
                  </a:lnTo>
                  <a:lnTo>
                    <a:pt x="1089" y="628"/>
                  </a:lnTo>
                  <a:lnTo>
                    <a:pt x="1092" y="624"/>
                  </a:lnTo>
                  <a:lnTo>
                    <a:pt x="1095" y="619"/>
                  </a:lnTo>
                  <a:lnTo>
                    <a:pt x="1099" y="615"/>
                  </a:lnTo>
                  <a:lnTo>
                    <a:pt x="1102" y="611"/>
                  </a:lnTo>
                  <a:lnTo>
                    <a:pt x="1105" y="606"/>
                  </a:lnTo>
                  <a:lnTo>
                    <a:pt x="1108" y="601"/>
                  </a:lnTo>
                  <a:lnTo>
                    <a:pt x="1112" y="596"/>
                  </a:lnTo>
                  <a:lnTo>
                    <a:pt x="1115" y="591"/>
                  </a:lnTo>
                  <a:lnTo>
                    <a:pt x="1118" y="585"/>
                  </a:lnTo>
                  <a:lnTo>
                    <a:pt x="1121" y="580"/>
                  </a:lnTo>
                  <a:lnTo>
                    <a:pt x="1125" y="575"/>
                  </a:lnTo>
                  <a:lnTo>
                    <a:pt x="1128" y="569"/>
                  </a:lnTo>
                  <a:lnTo>
                    <a:pt x="1131" y="563"/>
                  </a:lnTo>
                  <a:lnTo>
                    <a:pt x="1134" y="557"/>
                  </a:lnTo>
                  <a:lnTo>
                    <a:pt x="1138" y="552"/>
                  </a:lnTo>
                  <a:lnTo>
                    <a:pt x="1141" y="546"/>
                  </a:lnTo>
                  <a:lnTo>
                    <a:pt x="1144" y="540"/>
                  </a:lnTo>
                  <a:lnTo>
                    <a:pt x="1147" y="533"/>
                  </a:lnTo>
                  <a:lnTo>
                    <a:pt x="1151" y="527"/>
                  </a:lnTo>
                  <a:lnTo>
                    <a:pt x="1154" y="521"/>
                  </a:lnTo>
                  <a:lnTo>
                    <a:pt x="1157" y="515"/>
                  </a:lnTo>
                  <a:lnTo>
                    <a:pt x="1161" y="509"/>
                  </a:lnTo>
                  <a:lnTo>
                    <a:pt x="1164" y="503"/>
                  </a:lnTo>
                  <a:lnTo>
                    <a:pt x="1167" y="497"/>
                  </a:lnTo>
                  <a:lnTo>
                    <a:pt x="1170" y="491"/>
                  </a:lnTo>
                  <a:lnTo>
                    <a:pt x="1174" y="485"/>
                  </a:lnTo>
                  <a:lnTo>
                    <a:pt x="1177" y="479"/>
                  </a:lnTo>
                  <a:lnTo>
                    <a:pt x="1180" y="473"/>
                  </a:lnTo>
                  <a:lnTo>
                    <a:pt x="1183" y="467"/>
                  </a:lnTo>
                  <a:lnTo>
                    <a:pt x="1187" y="462"/>
                  </a:lnTo>
                  <a:lnTo>
                    <a:pt x="1190" y="456"/>
                  </a:lnTo>
                  <a:lnTo>
                    <a:pt x="1193" y="451"/>
                  </a:lnTo>
                  <a:lnTo>
                    <a:pt x="1196" y="446"/>
                  </a:lnTo>
                  <a:lnTo>
                    <a:pt x="1200" y="440"/>
                  </a:lnTo>
                  <a:lnTo>
                    <a:pt x="1203" y="435"/>
                  </a:lnTo>
                  <a:lnTo>
                    <a:pt x="1206" y="431"/>
                  </a:lnTo>
                  <a:lnTo>
                    <a:pt x="1209" y="426"/>
                  </a:lnTo>
                  <a:lnTo>
                    <a:pt x="1213" y="422"/>
                  </a:lnTo>
                  <a:lnTo>
                    <a:pt x="1216" y="417"/>
                  </a:lnTo>
                  <a:lnTo>
                    <a:pt x="1219" y="414"/>
                  </a:lnTo>
                  <a:lnTo>
                    <a:pt x="1222" y="410"/>
                  </a:lnTo>
                  <a:lnTo>
                    <a:pt x="1226" y="406"/>
                  </a:lnTo>
                  <a:lnTo>
                    <a:pt x="1229" y="403"/>
                  </a:lnTo>
                  <a:lnTo>
                    <a:pt x="1232" y="400"/>
                  </a:lnTo>
                  <a:lnTo>
                    <a:pt x="1236" y="398"/>
                  </a:lnTo>
                  <a:lnTo>
                    <a:pt x="1239" y="395"/>
                  </a:lnTo>
                  <a:lnTo>
                    <a:pt x="1242" y="393"/>
                  </a:lnTo>
                  <a:lnTo>
                    <a:pt x="1245" y="391"/>
                  </a:lnTo>
                  <a:lnTo>
                    <a:pt x="1249" y="389"/>
                  </a:lnTo>
                  <a:lnTo>
                    <a:pt x="1252" y="387"/>
                  </a:lnTo>
                  <a:lnTo>
                    <a:pt x="1255" y="386"/>
                  </a:lnTo>
                  <a:lnTo>
                    <a:pt x="1258" y="384"/>
                  </a:lnTo>
                  <a:lnTo>
                    <a:pt x="1262" y="383"/>
                  </a:lnTo>
                  <a:lnTo>
                    <a:pt x="1265" y="382"/>
                  </a:lnTo>
                  <a:lnTo>
                    <a:pt x="1268" y="381"/>
                  </a:lnTo>
                  <a:lnTo>
                    <a:pt x="1271" y="380"/>
                  </a:lnTo>
                  <a:lnTo>
                    <a:pt x="1275" y="380"/>
                  </a:lnTo>
                  <a:lnTo>
                    <a:pt x="1278" y="379"/>
                  </a:lnTo>
                  <a:lnTo>
                    <a:pt x="1281" y="379"/>
                  </a:lnTo>
                  <a:lnTo>
                    <a:pt x="1284" y="378"/>
                  </a:lnTo>
                  <a:lnTo>
                    <a:pt x="1288" y="378"/>
                  </a:lnTo>
                  <a:lnTo>
                    <a:pt x="1291" y="378"/>
                  </a:lnTo>
                  <a:lnTo>
                    <a:pt x="1294" y="378"/>
                  </a:lnTo>
                  <a:lnTo>
                    <a:pt x="1297" y="378"/>
                  </a:lnTo>
                  <a:lnTo>
                    <a:pt x="1301" y="378"/>
                  </a:lnTo>
                  <a:lnTo>
                    <a:pt x="1304" y="378"/>
                  </a:lnTo>
                  <a:lnTo>
                    <a:pt x="1307" y="378"/>
                  </a:lnTo>
                  <a:lnTo>
                    <a:pt x="1311" y="379"/>
                  </a:lnTo>
                  <a:lnTo>
                    <a:pt x="1314" y="379"/>
                  </a:lnTo>
                  <a:lnTo>
                    <a:pt x="1317" y="380"/>
                  </a:lnTo>
                  <a:lnTo>
                    <a:pt x="1320" y="380"/>
                  </a:lnTo>
                  <a:lnTo>
                    <a:pt x="1324" y="381"/>
                  </a:lnTo>
                  <a:lnTo>
                    <a:pt x="1327" y="381"/>
                  </a:lnTo>
                  <a:lnTo>
                    <a:pt x="1330" y="382"/>
                  </a:lnTo>
                  <a:lnTo>
                    <a:pt x="1333" y="382"/>
                  </a:lnTo>
                  <a:lnTo>
                    <a:pt x="1337" y="383"/>
                  </a:lnTo>
                  <a:lnTo>
                    <a:pt x="1340" y="384"/>
                  </a:lnTo>
                  <a:lnTo>
                    <a:pt x="1343" y="384"/>
                  </a:lnTo>
                  <a:lnTo>
                    <a:pt x="1346" y="385"/>
                  </a:lnTo>
                  <a:lnTo>
                    <a:pt x="1350" y="385"/>
                  </a:lnTo>
                  <a:lnTo>
                    <a:pt x="1353" y="386"/>
                  </a:lnTo>
                  <a:lnTo>
                    <a:pt x="1356" y="386"/>
                  </a:lnTo>
                  <a:lnTo>
                    <a:pt x="1359" y="387"/>
                  </a:lnTo>
                  <a:lnTo>
                    <a:pt x="1363" y="388"/>
                  </a:lnTo>
                  <a:lnTo>
                    <a:pt x="1366" y="388"/>
                  </a:lnTo>
                  <a:lnTo>
                    <a:pt x="1369" y="389"/>
                  </a:lnTo>
                  <a:lnTo>
                    <a:pt x="1372" y="389"/>
                  </a:lnTo>
                  <a:lnTo>
                    <a:pt x="1376" y="389"/>
                  </a:lnTo>
                  <a:lnTo>
                    <a:pt x="1379" y="390"/>
                  </a:lnTo>
                  <a:lnTo>
                    <a:pt x="1382" y="390"/>
                  </a:lnTo>
                  <a:lnTo>
                    <a:pt x="1386" y="390"/>
                  </a:lnTo>
                  <a:lnTo>
                    <a:pt x="1389" y="391"/>
                  </a:lnTo>
                  <a:lnTo>
                    <a:pt x="1392" y="391"/>
                  </a:lnTo>
                  <a:lnTo>
                    <a:pt x="1395" y="391"/>
                  </a:lnTo>
                  <a:lnTo>
                    <a:pt x="1399" y="392"/>
                  </a:lnTo>
                  <a:lnTo>
                    <a:pt x="1402" y="392"/>
                  </a:lnTo>
                  <a:lnTo>
                    <a:pt x="1405" y="392"/>
                  </a:lnTo>
                  <a:lnTo>
                    <a:pt x="1408" y="392"/>
                  </a:lnTo>
                  <a:lnTo>
                    <a:pt x="1412" y="392"/>
                  </a:lnTo>
                  <a:lnTo>
                    <a:pt x="1415" y="392"/>
                  </a:lnTo>
                  <a:lnTo>
                    <a:pt x="1418" y="392"/>
                  </a:lnTo>
                  <a:lnTo>
                    <a:pt x="1421" y="392"/>
                  </a:lnTo>
                  <a:lnTo>
                    <a:pt x="1425" y="392"/>
                  </a:lnTo>
                  <a:lnTo>
                    <a:pt x="1428" y="392"/>
                  </a:lnTo>
                  <a:lnTo>
                    <a:pt x="1431" y="392"/>
                  </a:lnTo>
                  <a:lnTo>
                    <a:pt x="1434" y="392"/>
                  </a:lnTo>
                  <a:lnTo>
                    <a:pt x="1438" y="392"/>
                  </a:lnTo>
                  <a:lnTo>
                    <a:pt x="1441" y="392"/>
                  </a:lnTo>
                  <a:lnTo>
                    <a:pt x="1444" y="392"/>
                  </a:lnTo>
                  <a:lnTo>
                    <a:pt x="1447" y="392"/>
                  </a:lnTo>
                  <a:lnTo>
                    <a:pt x="1451" y="392"/>
                  </a:lnTo>
                  <a:lnTo>
                    <a:pt x="1454" y="392"/>
                  </a:lnTo>
                  <a:lnTo>
                    <a:pt x="1457" y="392"/>
                  </a:lnTo>
                  <a:lnTo>
                    <a:pt x="1461" y="392"/>
                  </a:lnTo>
                  <a:lnTo>
                    <a:pt x="1464" y="392"/>
                  </a:lnTo>
                  <a:lnTo>
                    <a:pt x="1467" y="392"/>
                  </a:lnTo>
                  <a:lnTo>
                    <a:pt x="1470" y="392"/>
                  </a:lnTo>
                  <a:lnTo>
                    <a:pt x="1474" y="392"/>
                  </a:lnTo>
                  <a:lnTo>
                    <a:pt x="1477" y="392"/>
                  </a:lnTo>
                  <a:lnTo>
                    <a:pt x="1480" y="393"/>
                  </a:lnTo>
                  <a:lnTo>
                    <a:pt x="1483" y="393"/>
                  </a:lnTo>
                  <a:lnTo>
                    <a:pt x="1487" y="393"/>
                  </a:lnTo>
                  <a:lnTo>
                    <a:pt x="1490" y="393"/>
                  </a:lnTo>
                  <a:lnTo>
                    <a:pt x="1493" y="393"/>
                  </a:lnTo>
                  <a:lnTo>
                    <a:pt x="1496" y="393"/>
                  </a:lnTo>
                  <a:lnTo>
                    <a:pt x="1500" y="394"/>
                  </a:lnTo>
                  <a:lnTo>
                    <a:pt x="1503" y="394"/>
                  </a:lnTo>
                  <a:lnTo>
                    <a:pt x="1506" y="394"/>
                  </a:lnTo>
                  <a:lnTo>
                    <a:pt x="1509" y="394"/>
                  </a:lnTo>
                  <a:lnTo>
                    <a:pt x="1513" y="394"/>
                  </a:lnTo>
                  <a:lnTo>
                    <a:pt x="1516" y="394"/>
                  </a:lnTo>
                  <a:lnTo>
                    <a:pt x="1519" y="394"/>
                  </a:lnTo>
                  <a:lnTo>
                    <a:pt x="1523" y="394"/>
                  </a:lnTo>
                  <a:lnTo>
                    <a:pt x="1526" y="395"/>
                  </a:lnTo>
                  <a:lnTo>
                    <a:pt x="1529" y="395"/>
                  </a:lnTo>
                  <a:lnTo>
                    <a:pt x="1532" y="395"/>
                  </a:lnTo>
                  <a:lnTo>
                    <a:pt x="1536" y="395"/>
                  </a:lnTo>
                  <a:lnTo>
                    <a:pt x="1539" y="395"/>
                  </a:lnTo>
                  <a:lnTo>
                    <a:pt x="1542" y="395"/>
                  </a:lnTo>
                  <a:lnTo>
                    <a:pt x="1545" y="394"/>
                  </a:lnTo>
                  <a:lnTo>
                    <a:pt x="1549" y="394"/>
                  </a:lnTo>
                  <a:lnTo>
                    <a:pt x="1552" y="394"/>
                  </a:lnTo>
                  <a:lnTo>
                    <a:pt x="1555" y="394"/>
                  </a:lnTo>
                  <a:lnTo>
                    <a:pt x="1558" y="393"/>
                  </a:lnTo>
                  <a:lnTo>
                    <a:pt x="1562" y="393"/>
                  </a:lnTo>
                  <a:lnTo>
                    <a:pt x="1565" y="392"/>
                  </a:lnTo>
                  <a:lnTo>
                    <a:pt x="1568" y="392"/>
                  </a:lnTo>
                  <a:lnTo>
                    <a:pt x="1571" y="391"/>
                  </a:lnTo>
                  <a:lnTo>
                    <a:pt x="1575" y="390"/>
                  </a:lnTo>
                  <a:lnTo>
                    <a:pt x="1578" y="390"/>
                  </a:lnTo>
                  <a:lnTo>
                    <a:pt x="1581" y="389"/>
                  </a:lnTo>
                  <a:lnTo>
                    <a:pt x="1584" y="388"/>
                  </a:lnTo>
                  <a:lnTo>
                    <a:pt x="1588" y="387"/>
                  </a:lnTo>
                  <a:lnTo>
                    <a:pt x="1591" y="386"/>
                  </a:lnTo>
                  <a:lnTo>
                    <a:pt x="1594" y="385"/>
                  </a:lnTo>
                  <a:lnTo>
                    <a:pt x="1598" y="383"/>
                  </a:lnTo>
                  <a:lnTo>
                    <a:pt x="1601" y="382"/>
                  </a:lnTo>
                  <a:lnTo>
                    <a:pt x="1604" y="381"/>
                  </a:lnTo>
                  <a:lnTo>
                    <a:pt x="1607" y="379"/>
                  </a:lnTo>
                  <a:lnTo>
                    <a:pt x="1611" y="378"/>
                  </a:lnTo>
                  <a:lnTo>
                    <a:pt x="1614" y="376"/>
                  </a:lnTo>
                  <a:lnTo>
                    <a:pt x="1617" y="374"/>
                  </a:lnTo>
                  <a:lnTo>
                    <a:pt x="1620" y="372"/>
                  </a:lnTo>
                  <a:lnTo>
                    <a:pt x="1624" y="370"/>
                  </a:lnTo>
                  <a:lnTo>
                    <a:pt x="1627" y="368"/>
                  </a:lnTo>
                  <a:lnTo>
                    <a:pt x="1630" y="366"/>
                  </a:lnTo>
                  <a:lnTo>
                    <a:pt x="1633" y="364"/>
                  </a:lnTo>
                  <a:lnTo>
                    <a:pt x="1637" y="361"/>
                  </a:lnTo>
                  <a:lnTo>
                    <a:pt x="1640" y="359"/>
                  </a:lnTo>
                  <a:lnTo>
                    <a:pt x="1643" y="356"/>
                  </a:lnTo>
                  <a:lnTo>
                    <a:pt x="1646" y="353"/>
                  </a:lnTo>
                  <a:lnTo>
                    <a:pt x="1650" y="350"/>
                  </a:lnTo>
                  <a:lnTo>
                    <a:pt x="1653" y="347"/>
                  </a:lnTo>
                  <a:lnTo>
                    <a:pt x="1656" y="344"/>
                  </a:lnTo>
                  <a:lnTo>
                    <a:pt x="1659" y="341"/>
                  </a:lnTo>
                  <a:lnTo>
                    <a:pt x="1663" y="338"/>
                  </a:lnTo>
                  <a:lnTo>
                    <a:pt x="1666" y="335"/>
                  </a:lnTo>
                  <a:lnTo>
                    <a:pt x="1669" y="332"/>
                  </a:lnTo>
                  <a:lnTo>
                    <a:pt x="1673" y="328"/>
                  </a:lnTo>
                  <a:lnTo>
                    <a:pt x="1676" y="325"/>
                  </a:lnTo>
                  <a:lnTo>
                    <a:pt x="1679" y="322"/>
                  </a:lnTo>
                  <a:lnTo>
                    <a:pt x="1682" y="318"/>
                  </a:lnTo>
                  <a:lnTo>
                    <a:pt x="1686" y="315"/>
                  </a:lnTo>
                  <a:lnTo>
                    <a:pt x="1689" y="311"/>
                  </a:lnTo>
                  <a:lnTo>
                    <a:pt x="1692" y="308"/>
                  </a:lnTo>
                  <a:lnTo>
                    <a:pt x="1695" y="304"/>
                  </a:lnTo>
                  <a:lnTo>
                    <a:pt x="1699" y="300"/>
                  </a:lnTo>
                  <a:lnTo>
                    <a:pt x="1702" y="297"/>
                  </a:lnTo>
                  <a:lnTo>
                    <a:pt x="1705" y="293"/>
                  </a:lnTo>
                  <a:lnTo>
                    <a:pt x="1708" y="290"/>
                  </a:lnTo>
                  <a:lnTo>
                    <a:pt x="1712" y="286"/>
                  </a:lnTo>
                  <a:lnTo>
                    <a:pt x="1715" y="283"/>
                  </a:lnTo>
                  <a:lnTo>
                    <a:pt x="1718" y="279"/>
                  </a:lnTo>
                  <a:lnTo>
                    <a:pt x="1721" y="276"/>
                  </a:lnTo>
                  <a:lnTo>
                    <a:pt x="1725" y="272"/>
                  </a:lnTo>
                  <a:lnTo>
                    <a:pt x="1728" y="269"/>
                  </a:lnTo>
                  <a:lnTo>
                    <a:pt x="1731" y="266"/>
                  </a:lnTo>
                  <a:lnTo>
                    <a:pt x="1734" y="263"/>
                  </a:lnTo>
                  <a:lnTo>
                    <a:pt x="1738" y="260"/>
                  </a:lnTo>
                  <a:lnTo>
                    <a:pt x="1741" y="256"/>
                  </a:lnTo>
                  <a:lnTo>
                    <a:pt x="1744" y="253"/>
                  </a:lnTo>
                  <a:lnTo>
                    <a:pt x="1748" y="251"/>
                  </a:lnTo>
                  <a:lnTo>
                    <a:pt x="1751" y="248"/>
                  </a:lnTo>
                  <a:lnTo>
                    <a:pt x="1754" y="245"/>
                  </a:lnTo>
                  <a:lnTo>
                    <a:pt x="1757" y="242"/>
                  </a:lnTo>
                  <a:lnTo>
                    <a:pt x="1761" y="240"/>
                  </a:lnTo>
                  <a:lnTo>
                    <a:pt x="1764" y="237"/>
                  </a:lnTo>
                  <a:lnTo>
                    <a:pt x="1767" y="235"/>
                  </a:lnTo>
                  <a:lnTo>
                    <a:pt x="1770" y="233"/>
                  </a:lnTo>
                  <a:lnTo>
                    <a:pt x="1774" y="231"/>
                  </a:lnTo>
                  <a:lnTo>
                    <a:pt x="1777" y="229"/>
                  </a:lnTo>
                  <a:lnTo>
                    <a:pt x="1780" y="227"/>
                  </a:lnTo>
                  <a:lnTo>
                    <a:pt x="1783" y="226"/>
                  </a:lnTo>
                  <a:lnTo>
                    <a:pt x="1787" y="225"/>
                  </a:lnTo>
                  <a:lnTo>
                    <a:pt x="1790" y="223"/>
                  </a:lnTo>
                  <a:lnTo>
                    <a:pt x="1793" y="222"/>
                  </a:lnTo>
                  <a:lnTo>
                    <a:pt x="1796" y="222"/>
                  </a:lnTo>
                  <a:lnTo>
                    <a:pt x="1800" y="221"/>
                  </a:lnTo>
                  <a:lnTo>
                    <a:pt x="1803" y="221"/>
                  </a:lnTo>
                  <a:lnTo>
                    <a:pt x="1806" y="221"/>
                  </a:lnTo>
                  <a:lnTo>
                    <a:pt x="1809" y="221"/>
                  </a:lnTo>
                  <a:lnTo>
                    <a:pt x="1813" y="221"/>
                  </a:lnTo>
                  <a:lnTo>
                    <a:pt x="1816" y="222"/>
                  </a:lnTo>
                  <a:lnTo>
                    <a:pt x="1819" y="222"/>
                  </a:lnTo>
                  <a:lnTo>
                    <a:pt x="1823" y="223"/>
                  </a:lnTo>
                  <a:lnTo>
                    <a:pt x="1826" y="224"/>
                  </a:lnTo>
                  <a:lnTo>
                    <a:pt x="1829" y="224"/>
                  </a:lnTo>
                  <a:lnTo>
                    <a:pt x="1832" y="225"/>
                  </a:lnTo>
                  <a:lnTo>
                    <a:pt x="1836" y="227"/>
                  </a:lnTo>
                  <a:lnTo>
                    <a:pt x="1839" y="228"/>
                  </a:lnTo>
                  <a:lnTo>
                    <a:pt x="1842" y="229"/>
                  </a:lnTo>
                  <a:lnTo>
                    <a:pt x="1845" y="231"/>
                  </a:lnTo>
                  <a:lnTo>
                    <a:pt x="1849" y="232"/>
                  </a:lnTo>
                  <a:lnTo>
                    <a:pt x="1852" y="234"/>
                  </a:lnTo>
                  <a:lnTo>
                    <a:pt x="1855" y="235"/>
                  </a:lnTo>
                  <a:lnTo>
                    <a:pt x="1858" y="237"/>
                  </a:lnTo>
                  <a:lnTo>
                    <a:pt x="1862" y="239"/>
                  </a:lnTo>
                  <a:lnTo>
                    <a:pt x="1865" y="241"/>
                  </a:lnTo>
                  <a:lnTo>
                    <a:pt x="1868" y="243"/>
                  </a:lnTo>
                  <a:lnTo>
                    <a:pt x="1871" y="245"/>
                  </a:lnTo>
                  <a:lnTo>
                    <a:pt x="1875" y="247"/>
                  </a:lnTo>
                  <a:lnTo>
                    <a:pt x="1878" y="249"/>
                  </a:lnTo>
                  <a:lnTo>
                    <a:pt x="1881" y="251"/>
                  </a:lnTo>
                  <a:lnTo>
                    <a:pt x="1885" y="253"/>
                  </a:lnTo>
                  <a:lnTo>
                    <a:pt x="1888" y="256"/>
                  </a:lnTo>
                  <a:lnTo>
                    <a:pt x="1891" y="258"/>
                  </a:lnTo>
                  <a:lnTo>
                    <a:pt x="1894" y="260"/>
                  </a:lnTo>
                  <a:lnTo>
                    <a:pt x="1898" y="262"/>
                  </a:lnTo>
                  <a:lnTo>
                    <a:pt x="1901" y="265"/>
                  </a:lnTo>
                  <a:lnTo>
                    <a:pt x="1904" y="267"/>
                  </a:lnTo>
                  <a:lnTo>
                    <a:pt x="1907" y="269"/>
                  </a:lnTo>
                  <a:lnTo>
                    <a:pt x="1911" y="272"/>
                  </a:lnTo>
                  <a:lnTo>
                    <a:pt x="1914" y="274"/>
                  </a:lnTo>
                  <a:lnTo>
                    <a:pt x="1917" y="276"/>
                  </a:lnTo>
                  <a:lnTo>
                    <a:pt x="1920" y="278"/>
                  </a:lnTo>
                  <a:lnTo>
                    <a:pt x="1924" y="280"/>
                  </a:lnTo>
                  <a:lnTo>
                    <a:pt x="1927" y="283"/>
                  </a:lnTo>
                  <a:lnTo>
                    <a:pt x="1930" y="285"/>
                  </a:lnTo>
                  <a:lnTo>
                    <a:pt x="1933" y="287"/>
                  </a:lnTo>
                  <a:lnTo>
                    <a:pt x="1937" y="289"/>
                  </a:lnTo>
                  <a:lnTo>
                    <a:pt x="1940" y="291"/>
                  </a:lnTo>
                  <a:lnTo>
                    <a:pt x="1943" y="293"/>
                  </a:lnTo>
                  <a:lnTo>
                    <a:pt x="1946" y="294"/>
                  </a:lnTo>
                  <a:lnTo>
                    <a:pt x="1950" y="296"/>
                  </a:lnTo>
                  <a:lnTo>
                    <a:pt x="1953" y="298"/>
                  </a:lnTo>
                  <a:lnTo>
                    <a:pt x="1956" y="299"/>
                  </a:lnTo>
                  <a:lnTo>
                    <a:pt x="1960" y="301"/>
                  </a:lnTo>
                  <a:lnTo>
                    <a:pt x="1963" y="303"/>
                  </a:lnTo>
                  <a:lnTo>
                    <a:pt x="1966" y="304"/>
                  </a:lnTo>
                  <a:lnTo>
                    <a:pt x="1969" y="305"/>
                  </a:lnTo>
                  <a:lnTo>
                    <a:pt x="1973" y="307"/>
                  </a:lnTo>
                  <a:lnTo>
                    <a:pt x="1976" y="308"/>
                  </a:lnTo>
                  <a:lnTo>
                    <a:pt x="1979" y="309"/>
                  </a:lnTo>
                  <a:lnTo>
                    <a:pt x="1982" y="310"/>
                  </a:lnTo>
                  <a:lnTo>
                    <a:pt x="1986" y="311"/>
                  </a:lnTo>
                  <a:lnTo>
                    <a:pt x="1989" y="312"/>
                  </a:lnTo>
                  <a:lnTo>
                    <a:pt x="1992" y="313"/>
                  </a:lnTo>
                  <a:lnTo>
                    <a:pt x="1995" y="314"/>
                  </a:lnTo>
                  <a:lnTo>
                    <a:pt x="1999" y="315"/>
                  </a:lnTo>
                  <a:lnTo>
                    <a:pt x="2002" y="316"/>
                  </a:lnTo>
                  <a:lnTo>
                    <a:pt x="2005" y="317"/>
                  </a:lnTo>
                  <a:lnTo>
                    <a:pt x="2008" y="317"/>
                  </a:lnTo>
                  <a:lnTo>
                    <a:pt x="2012" y="318"/>
                  </a:lnTo>
                  <a:lnTo>
                    <a:pt x="2015" y="318"/>
                  </a:lnTo>
                  <a:lnTo>
                    <a:pt x="2018" y="319"/>
                  </a:lnTo>
                  <a:lnTo>
                    <a:pt x="2021" y="319"/>
                  </a:lnTo>
                  <a:lnTo>
                    <a:pt x="2025" y="320"/>
                  </a:lnTo>
                  <a:lnTo>
                    <a:pt x="2028" y="320"/>
                  </a:lnTo>
                  <a:lnTo>
                    <a:pt x="2031" y="321"/>
                  </a:lnTo>
                  <a:lnTo>
                    <a:pt x="2035" y="321"/>
                  </a:lnTo>
                  <a:lnTo>
                    <a:pt x="2038" y="321"/>
                  </a:lnTo>
                  <a:lnTo>
                    <a:pt x="2041" y="321"/>
                  </a:lnTo>
                  <a:lnTo>
                    <a:pt x="2044" y="322"/>
                  </a:lnTo>
                  <a:lnTo>
                    <a:pt x="2048" y="322"/>
                  </a:lnTo>
                  <a:lnTo>
                    <a:pt x="2051" y="322"/>
                  </a:lnTo>
                  <a:lnTo>
                    <a:pt x="2054" y="322"/>
                  </a:lnTo>
                  <a:lnTo>
                    <a:pt x="2057" y="322"/>
                  </a:lnTo>
                  <a:lnTo>
                    <a:pt x="2061" y="322"/>
                  </a:lnTo>
                  <a:lnTo>
                    <a:pt x="2064" y="322"/>
                  </a:lnTo>
                  <a:lnTo>
                    <a:pt x="2067" y="322"/>
                  </a:lnTo>
                  <a:lnTo>
                    <a:pt x="2070" y="322"/>
                  </a:lnTo>
                  <a:lnTo>
                    <a:pt x="2074" y="322"/>
                  </a:lnTo>
                  <a:lnTo>
                    <a:pt x="2077" y="322"/>
                  </a:lnTo>
                  <a:lnTo>
                    <a:pt x="2080" y="322"/>
                  </a:lnTo>
                  <a:lnTo>
                    <a:pt x="2083" y="322"/>
                  </a:lnTo>
                  <a:lnTo>
                    <a:pt x="2087" y="322"/>
                  </a:lnTo>
                  <a:lnTo>
                    <a:pt x="2090" y="322"/>
                  </a:lnTo>
                  <a:lnTo>
                    <a:pt x="2093" y="322"/>
                  </a:lnTo>
                  <a:lnTo>
                    <a:pt x="2096" y="321"/>
                  </a:lnTo>
                  <a:lnTo>
                    <a:pt x="2100" y="321"/>
                  </a:lnTo>
                  <a:lnTo>
                    <a:pt x="2103" y="321"/>
                  </a:lnTo>
                  <a:lnTo>
                    <a:pt x="2106" y="321"/>
                  </a:lnTo>
                  <a:lnTo>
                    <a:pt x="2110" y="321"/>
                  </a:lnTo>
                  <a:lnTo>
                    <a:pt x="2113" y="321"/>
                  </a:lnTo>
                  <a:lnTo>
                    <a:pt x="2116" y="320"/>
                  </a:lnTo>
                  <a:lnTo>
                    <a:pt x="2119" y="320"/>
                  </a:lnTo>
                  <a:lnTo>
                    <a:pt x="2123" y="320"/>
                  </a:lnTo>
                  <a:lnTo>
                    <a:pt x="2126" y="320"/>
                  </a:lnTo>
                  <a:lnTo>
                    <a:pt x="2129" y="319"/>
                  </a:lnTo>
                  <a:lnTo>
                    <a:pt x="2132" y="319"/>
                  </a:lnTo>
                  <a:lnTo>
                    <a:pt x="2136" y="319"/>
                  </a:lnTo>
                  <a:lnTo>
                    <a:pt x="2139" y="318"/>
                  </a:lnTo>
                  <a:lnTo>
                    <a:pt x="2142" y="318"/>
                  </a:lnTo>
                  <a:lnTo>
                    <a:pt x="2145" y="318"/>
                  </a:lnTo>
                  <a:lnTo>
                    <a:pt x="2149" y="317"/>
                  </a:lnTo>
                  <a:lnTo>
                    <a:pt x="2152" y="317"/>
                  </a:lnTo>
                  <a:lnTo>
                    <a:pt x="2155" y="317"/>
                  </a:lnTo>
                  <a:lnTo>
                    <a:pt x="2158" y="316"/>
                  </a:lnTo>
                  <a:lnTo>
                    <a:pt x="2162" y="316"/>
                  </a:lnTo>
                  <a:lnTo>
                    <a:pt x="2165" y="316"/>
                  </a:lnTo>
                  <a:lnTo>
                    <a:pt x="2168" y="315"/>
                  </a:lnTo>
                  <a:lnTo>
                    <a:pt x="2171" y="315"/>
                  </a:lnTo>
                  <a:lnTo>
                    <a:pt x="2175" y="315"/>
                  </a:lnTo>
                  <a:lnTo>
                    <a:pt x="2178" y="314"/>
                  </a:lnTo>
                  <a:lnTo>
                    <a:pt x="2181" y="314"/>
                  </a:lnTo>
                  <a:lnTo>
                    <a:pt x="2185" y="313"/>
                  </a:lnTo>
                  <a:lnTo>
                    <a:pt x="2188" y="313"/>
                  </a:lnTo>
                  <a:lnTo>
                    <a:pt x="2191" y="313"/>
                  </a:lnTo>
                  <a:lnTo>
                    <a:pt x="2194" y="312"/>
                  </a:lnTo>
                  <a:lnTo>
                    <a:pt x="2198" y="312"/>
                  </a:lnTo>
                  <a:lnTo>
                    <a:pt x="2201" y="311"/>
                  </a:lnTo>
                  <a:lnTo>
                    <a:pt x="2204" y="311"/>
                  </a:lnTo>
                  <a:lnTo>
                    <a:pt x="2207" y="310"/>
                  </a:lnTo>
                  <a:lnTo>
                    <a:pt x="2211" y="310"/>
                  </a:lnTo>
                  <a:lnTo>
                    <a:pt x="2214" y="309"/>
                  </a:lnTo>
                  <a:lnTo>
                    <a:pt x="2217" y="309"/>
                  </a:lnTo>
                  <a:lnTo>
                    <a:pt x="2220" y="308"/>
                  </a:lnTo>
                  <a:lnTo>
                    <a:pt x="2224" y="308"/>
                  </a:lnTo>
                  <a:lnTo>
                    <a:pt x="2227" y="307"/>
                  </a:lnTo>
                  <a:lnTo>
                    <a:pt x="2230" y="306"/>
                  </a:lnTo>
                  <a:lnTo>
                    <a:pt x="2233" y="306"/>
                  </a:lnTo>
                  <a:lnTo>
                    <a:pt x="2237" y="305"/>
                  </a:lnTo>
                  <a:lnTo>
                    <a:pt x="2240" y="305"/>
                  </a:lnTo>
                  <a:lnTo>
                    <a:pt x="2243" y="304"/>
                  </a:lnTo>
                  <a:lnTo>
                    <a:pt x="2247" y="304"/>
                  </a:lnTo>
                  <a:lnTo>
                    <a:pt x="2250" y="303"/>
                  </a:lnTo>
                  <a:lnTo>
                    <a:pt x="2253" y="303"/>
                  </a:lnTo>
                  <a:lnTo>
                    <a:pt x="2256" y="302"/>
                  </a:lnTo>
                  <a:lnTo>
                    <a:pt x="2260" y="302"/>
                  </a:lnTo>
                  <a:lnTo>
                    <a:pt x="2263" y="301"/>
                  </a:lnTo>
                  <a:lnTo>
                    <a:pt x="2266" y="301"/>
                  </a:lnTo>
                  <a:lnTo>
                    <a:pt x="2269" y="300"/>
                  </a:lnTo>
                  <a:lnTo>
                    <a:pt x="2273" y="300"/>
                  </a:lnTo>
                  <a:lnTo>
                    <a:pt x="2276" y="299"/>
                  </a:lnTo>
                  <a:lnTo>
                    <a:pt x="2279" y="299"/>
                  </a:lnTo>
                  <a:lnTo>
                    <a:pt x="2282" y="299"/>
                  </a:lnTo>
                  <a:lnTo>
                    <a:pt x="2286" y="298"/>
                  </a:lnTo>
                  <a:lnTo>
                    <a:pt x="2289" y="298"/>
                  </a:lnTo>
                  <a:lnTo>
                    <a:pt x="2292" y="298"/>
                  </a:lnTo>
                  <a:lnTo>
                    <a:pt x="2295" y="297"/>
                  </a:lnTo>
                  <a:lnTo>
                    <a:pt x="2299" y="297"/>
                  </a:lnTo>
                  <a:lnTo>
                    <a:pt x="2302" y="297"/>
                  </a:lnTo>
                  <a:lnTo>
                    <a:pt x="2305" y="296"/>
                  </a:lnTo>
                  <a:lnTo>
                    <a:pt x="2308" y="296"/>
                  </a:lnTo>
                  <a:lnTo>
                    <a:pt x="2312" y="296"/>
                  </a:lnTo>
                  <a:lnTo>
                    <a:pt x="2315" y="296"/>
                  </a:lnTo>
                  <a:lnTo>
                    <a:pt x="2318" y="296"/>
                  </a:lnTo>
                  <a:lnTo>
                    <a:pt x="2322" y="296"/>
                  </a:lnTo>
                  <a:lnTo>
                    <a:pt x="2325" y="296"/>
                  </a:lnTo>
                  <a:lnTo>
                    <a:pt x="2328" y="296"/>
                  </a:lnTo>
                  <a:lnTo>
                    <a:pt x="2331" y="296"/>
                  </a:lnTo>
                  <a:lnTo>
                    <a:pt x="2335" y="296"/>
                  </a:lnTo>
                  <a:lnTo>
                    <a:pt x="2338" y="296"/>
                  </a:lnTo>
                  <a:lnTo>
                    <a:pt x="2341" y="296"/>
                  </a:lnTo>
                  <a:lnTo>
                    <a:pt x="2344" y="296"/>
                  </a:lnTo>
                  <a:lnTo>
                    <a:pt x="2348" y="296"/>
                  </a:lnTo>
                  <a:lnTo>
                    <a:pt x="2351" y="296"/>
                  </a:lnTo>
                  <a:lnTo>
                    <a:pt x="2354" y="296"/>
                  </a:lnTo>
                  <a:lnTo>
                    <a:pt x="2357" y="297"/>
                  </a:lnTo>
                  <a:lnTo>
                    <a:pt x="2361" y="297"/>
                  </a:lnTo>
                  <a:lnTo>
                    <a:pt x="2364" y="297"/>
                  </a:lnTo>
                  <a:lnTo>
                    <a:pt x="2367" y="298"/>
                  </a:lnTo>
                  <a:lnTo>
                    <a:pt x="2370" y="298"/>
                  </a:lnTo>
                  <a:lnTo>
                    <a:pt x="2374" y="298"/>
                  </a:lnTo>
                  <a:lnTo>
                    <a:pt x="2377" y="299"/>
                  </a:lnTo>
                  <a:lnTo>
                    <a:pt x="2380" y="300"/>
                  </a:lnTo>
                  <a:lnTo>
                    <a:pt x="2383" y="300"/>
                  </a:lnTo>
                  <a:lnTo>
                    <a:pt x="2387" y="301"/>
                  </a:lnTo>
                  <a:lnTo>
                    <a:pt x="2390" y="301"/>
                  </a:lnTo>
                  <a:lnTo>
                    <a:pt x="2393" y="302"/>
                  </a:lnTo>
                  <a:lnTo>
                    <a:pt x="2397" y="303"/>
                  </a:lnTo>
                  <a:lnTo>
                    <a:pt x="2400" y="304"/>
                  </a:lnTo>
                  <a:lnTo>
                    <a:pt x="2403" y="304"/>
                  </a:lnTo>
                  <a:lnTo>
                    <a:pt x="2406" y="305"/>
                  </a:lnTo>
                  <a:lnTo>
                    <a:pt x="2410" y="306"/>
                  </a:lnTo>
                  <a:lnTo>
                    <a:pt x="2413" y="307"/>
                  </a:lnTo>
                  <a:lnTo>
                    <a:pt x="2416" y="308"/>
                  </a:lnTo>
                  <a:lnTo>
                    <a:pt x="2419" y="309"/>
                  </a:lnTo>
                  <a:lnTo>
                    <a:pt x="2423" y="310"/>
                  </a:lnTo>
                  <a:lnTo>
                    <a:pt x="2426" y="311"/>
                  </a:lnTo>
                  <a:lnTo>
                    <a:pt x="2429" y="311"/>
                  </a:lnTo>
                  <a:lnTo>
                    <a:pt x="2432" y="312"/>
                  </a:lnTo>
                  <a:lnTo>
                    <a:pt x="2436" y="313"/>
                  </a:lnTo>
                  <a:lnTo>
                    <a:pt x="2439" y="314"/>
                  </a:lnTo>
                  <a:lnTo>
                    <a:pt x="2442" y="315"/>
                  </a:lnTo>
                  <a:lnTo>
                    <a:pt x="2445" y="317"/>
                  </a:lnTo>
                  <a:lnTo>
                    <a:pt x="2449" y="318"/>
                  </a:lnTo>
                  <a:lnTo>
                    <a:pt x="2452" y="319"/>
                  </a:lnTo>
                  <a:lnTo>
                    <a:pt x="2455" y="320"/>
                  </a:lnTo>
                  <a:lnTo>
                    <a:pt x="2458" y="321"/>
                  </a:lnTo>
                  <a:lnTo>
                    <a:pt x="2462" y="322"/>
                  </a:lnTo>
                  <a:lnTo>
                    <a:pt x="2465" y="323"/>
                  </a:lnTo>
                  <a:lnTo>
                    <a:pt x="2468" y="324"/>
                  </a:lnTo>
                  <a:lnTo>
                    <a:pt x="2472" y="325"/>
                  </a:lnTo>
                  <a:lnTo>
                    <a:pt x="2475" y="326"/>
                  </a:lnTo>
                  <a:lnTo>
                    <a:pt x="2478" y="327"/>
                  </a:lnTo>
                  <a:lnTo>
                    <a:pt x="2481" y="329"/>
                  </a:lnTo>
                  <a:lnTo>
                    <a:pt x="2485" y="330"/>
                  </a:lnTo>
                  <a:lnTo>
                    <a:pt x="2488" y="331"/>
                  </a:lnTo>
                  <a:lnTo>
                    <a:pt x="2491" y="332"/>
                  </a:lnTo>
                  <a:lnTo>
                    <a:pt x="2494" y="333"/>
                  </a:lnTo>
                  <a:lnTo>
                    <a:pt x="2498" y="334"/>
                  </a:lnTo>
                  <a:lnTo>
                    <a:pt x="2501" y="335"/>
                  </a:lnTo>
                  <a:lnTo>
                    <a:pt x="2504" y="337"/>
                  </a:lnTo>
                  <a:lnTo>
                    <a:pt x="2507" y="338"/>
                  </a:lnTo>
                  <a:lnTo>
                    <a:pt x="2511" y="339"/>
                  </a:lnTo>
                  <a:lnTo>
                    <a:pt x="2514" y="340"/>
                  </a:lnTo>
                  <a:lnTo>
                    <a:pt x="2517" y="341"/>
                  </a:lnTo>
                  <a:lnTo>
                    <a:pt x="2520" y="342"/>
                  </a:lnTo>
                  <a:lnTo>
                    <a:pt x="2524" y="343"/>
                  </a:lnTo>
                  <a:lnTo>
                    <a:pt x="2527" y="344"/>
                  </a:lnTo>
                  <a:lnTo>
                    <a:pt x="2530" y="345"/>
                  </a:lnTo>
                  <a:lnTo>
                    <a:pt x="2533" y="346"/>
                  </a:lnTo>
                  <a:lnTo>
                    <a:pt x="2537" y="347"/>
                  </a:lnTo>
                  <a:lnTo>
                    <a:pt x="2540" y="348"/>
                  </a:lnTo>
                  <a:lnTo>
                    <a:pt x="2543" y="349"/>
                  </a:lnTo>
                  <a:lnTo>
                    <a:pt x="2547" y="350"/>
                  </a:lnTo>
                  <a:lnTo>
                    <a:pt x="2550" y="351"/>
                  </a:lnTo>
                  <a:lnTo>
                    <a:pt x="2553" y="352"/>
                  </a:lnTo>
                  <a:lnTo>
                    <a:pt x="2556" y="353"/>
                  </a:lnTo>
                  <a:lnTo>
                    <a:pt x="2560" y="353"/>
                  </a:lnTo>
                  <a:lnTo>
                    <a:pt x="2563" y="354"/>
                  </a:lnTo>
                  <a:lnTo>
                    <a:pt x="2566" y="355"/>
                  </a:lnTo>
                  <a:lnTo>
                    <a:pt x="2569" y="356"/>
                  </a:lnTo>
                  <a:lnTo>
                    <a:pt x="2573" y="356"/>
                  </a:lnTo>
                  <a:lnTo>
                    <a:pt x="2576" y="357"/>
                  </a:lnTo>
                  <a:lnTo>
                    <a:pt x="2579" y="358"/>
                  </a:lnTo>
                  <a:lnTo>
                    <a:pt x="2582" y="358"/>
                  </a:lnTo>
                  <a:lnTo>
                    <a:pt x="2586" y="359"/>
                  </a:lnTo>
                  <a:lnTo>
                    <a:pt x="2589" y="360"/>
                  </a:lnTo>
                  <a:lnTo>
                    <a:pt x="2592" y="360"/>
                  </a:lnTo>
                  <a:lnTo>
                    <a:pt x="2595" y="361"/>
                  </a:lnTo>
                  <a:lnTo>
                    <a:pt x="2599" y="361"/>
                  </a:lnTo>
                  <a:lnTo>
                    <a:pt x="2602" y="362"/>
                  </a:lnTo>
                  <a:lnTo>
                    <a:pt x="2605" y="362"/>
                  </a:lnTo>
                  <a:lnTo>
                    <a:pt x="2609" y="362"/>
                  </a:lnTo>
                  <a:lnTo>
                    <a:pt x="2612" y="363"/>
                  </a:lnTo>
                  <a:lnTo>
                    <a:pt x="2615" y="363"/>
                  </a:lnTo>
                  <a:lnTo>
                    <a:pt x="2618" y="363"/>
                  </a:lnTo>
                  <a:lnTo>
                    <a:pt x="2622" y="363"/>
                  </a:lnTo>
                  <a:lnTo>
                    <a:pt x="2625" y="363"/>
                  </a:lnTo>
                  <a:lnTo>
                    <a:pt x="2628" y="363"/>
                  </a:lnTo>
                  <a:lnTo>
                    <a:pt x="2631" y="363"/>
                  </a:lnTo>
                  <a:lnTo>
                    <a:pt x="2635" y="363"/>
                  </a:lnTo>
                  <a:lnTo>
                    <a:pt x="2638" y="362"/>
                  </a:lnTo>
                  <a:lnTo>
                    <a:pt x="2641" y="362"/>
                  </a:lnTo>
                  <a:lnTo>
                    <a:pt x="2644" y="362"/>
                  </a:lnTo>
                  <a:lnTo>
                    <a:pt x="2648" y="362"/>
                  </a:lnTo>
                  <a:lnTo>
                    <a:pt x="2651" y="361"/>
                  </a:lnTo>
                  <a:lnTo>
                    <a:pt x="2654" y="361"/>
                  </a:lnTo>
                  <a:lnTo>
                    <a:pt x="2657" y="360"/>
                  </a:lnTo>
                  <a:lnTo>
                    <a:pt x="2661" y="360"/>
                  </a:lnTo>
                  <a:lnTo>
                    <a:pt x="2664" y="359"/>
                  </a:lnTo>
                  <a:lnTo>
                    <a:pt x="2667" y="359"/>
                  </a:lnTo>
                  <a:lnTo>
                    <a:pt x="2670" y="358"/>
                  </a:lnTo>
                  <a:lnTo>
                    <a:pt x="2674" y="357"/>
                  </a:lnTo>
                  <a:lnTo>
                    <a:pt x="2677" y="356"/>
                  </a:lnTo>
                  <a:lnTo>
                    <a:pt x="2680" y="355"/>
                  </a:lnTo>
                  <a:lnTo>
                    <a:pt x="2684" y="354"/>
                  </a:lnTo>
                  <a:lnTo>
                    <a:pt x="2687" y="353"/>
                  </a:lnTo>
                  <a:lnTo>
                    <a:pt x="2690" y="352"/>
                  </a:lnTo>
                  <a:lnTo>
                    <a:pt x="2693" y="351"/>
                  </a:lnTo>
                  <a:lnTo>
                    <a:pt x="2697" y="350"/>
                  </a:lnTo>
                  <a:lnTo>
                    <a:pt x="2700" y="348"/>
                  </a:lnTo>
                  <a:lnTo>
                    <a:pt x="2703" y="347"/>
                  </a:lnTo>
                  <a:lnTo>
                    <a:pt x="2706" y="345"/>
                  </a:lnTo>
                  <a:lnTo>
                    <a:pt x="2710" y="344"/>
                  </a:lnTo>
                  <a:lnTo>
                    <a:pt x="2713" y="342"/>
                  </a:lnTo>
                  <a:lnTo>
                    <a:pt x="2716" y="340"/>
                  </a:lnTo>
                  <a:lnTo>
                    <a:pt x="2719" y="339"/>
                  </a:lnTo>
                  <a:lnTo>
                    <a:pt x="2723" y="337"/>
                  </a:lnTo>
                  <a:lnTo>
                    <a:pt x="2726" y="335"/>
                  </a:lnTo>
                  <a:lnTo>
                    <a:pt x="2729" y="333"/>
                  </a:lnTo>
                  <a:lnTo>
                    <a:pt x="2732" y="331"/>
                  </a:lnTo>
                  <a:lnTo>
                    <a:pt x="2736" y="329"/>
                  </a:lnTo>
                  <a:lnTo>
                    <a:pt x="2739" y="327"/>
                  </a:lnTo>
                  <a:lnTo>
                    <a:pt x="2742" y="325"/>
                  </a:lnTo>
                  <a:lnTo>
                    <a:pt x="2745" y="323"/>
                  </a:lnTo>
                  <a:lnTo>
                    <a:pt x="2749" y="321"/>
                  </a:lnTo>
                  <a:lnTo>
                    <a:pt x="2752" y="319"/>
                  </a:lnTo>
                  <a:lnTo>
                    <a:pt x="2755" y="316"/>
                  </a:lnTo>
                  <a:lnTo>
                    <a:pt x="2759" y="314"/>
                  </a:lnTo>
                  <a:lnTo>
                    <a:pt x="2762" y="312"/>
                  </a:lnTo>
                  <a:lnTo>
                    <a:pt x="2765" y="309"/>
                  </a:lnTo>
                  <a:lnTo>
                    <a:pt x="2768" y="307"/>
                  </a:lnTo>
                  <a:lnTo>
                    <a:pt x="2772" y="305"/>
                  </a:lnTo>
                  <a:lnTo>
                    <a:pt x="2775" y="302"/>
                  </a:lnTo>
                  <a:lnTo>
                    <a:pt x="2778" y="300"/>
                  </a:lnTo>
                  <a:lnTo>
                    <a:pt x="2781" y="297"/>
                  </a:lnTo>
                  <a:lnTo>
                    <a:pt x="2785" y="295"/>
                  </a:lnTo>
                  <a:lnTo>
                    <a:pt x="2788" y="292"/>
                  </a:lnTo>
                  <a:lnTo>
                    <a:pt x="2791" y="290"/>
                  </a:lnTo>
                  <a:lnTo>
                    <a:pt x="2794" y="287"/>
                  </a:lnTo>
                  <a:lnTo>
                    <a:pt x="2798" y="285"/>
                  </a:lnTo>
                  <a:lnTo>
                    <a:pt x="2801" y="282"/>
                  </a:lnTo>
                  <a:lnTo>
                    <a:pt x="2804" y="280"/>
                  </a:lnTo>
                  <a:lnTo>
                    <a:pt x="2807" y="277"/>
                  </a:lnTo>
                  <a:lnTo>
                    <a:pt x="2811" y="275"/>
                  </a:lnTo>
                  <a:lnTo>
                    <a:pt x="2814" y="273"/>
                  </a:lnTo>
                  <a:lnTo>
                    <a:pt x="2817" y="270"/>
                  </a:lnTo>
                  <a:lnTo>
                    <a:pt x="2820" y="268"/>
                  </a:lnTo>
                  <a:lnTo>
                    <a:pt x="2824" y="266"/>
                  </a:lnTo>
                  <a:lnTo>
                    <a:pt x="2827" y="263"/>
                  </a:lnTo>
                  <a:lnTo>
                    <a:pt x="2830" y="261"/>
                  </a:lnTo>
                  <a:lnTo>
                    <a:pt x="2834" y="259"/>
                  </a:lnTo>
                  <a:lnTo>
                    <a:pt x="2837" y="257"/>
                  </a:lnTo>
                  <a:lnTo>
                    <a:pt x="2840" y="254"/>
                  </a:lnTo>
                  <a:lnTo>
                    <a:pt x="2843" y="252"/>
                  </a:lnTo>
                  <a:lnTo>
                    <a:pt x="2847" y="250"/>
                  </a:lnTo>
                  <a:lnTo>
                    <a:pt x="2850" y="248"/>
                  </a:lnTo>
                  <a:lnTo>
                    <a:pt x="2853" y="247"/>
                  </a:lnTo>
                  <a:lnTo>
                    <a:pt x="2856" y="245"/>
                  </a:lnTo>
                  <a:lnTo>
                    <a:pt x="2860" y="243"/>
                  </a:lnTo>
                  <a:lnTo>
                    <a:pt x="2863" y="242"/>
                  </a:lnTo>
                  <a:lnTo>
                    <a:pt x="2866" y="240"/>
                  </a:lnTo>
                  <a:lnTo>
                    <a:pt x="2869" y="239"/>
                  </a:lnTo>
                  <a:lnTo>
                    <a:pt x="2873" y="237"/>
                  </a:lnTo>
                  <a:lnTo>
                    <a:pt x="2876" y="236"/>
                  </a:lnTo>
                  <a:lnTo>
                    <a:pt x="2879" y="235"/>
                  </a:lnTo>
                  <a:lnTo>
                    <a:pt x="2882" y="233"/>
                  </a:lnTo>
                  <a:lnTo>
                    <a:pt x="2886" y="232"/>
                  </a:lnTo>
                  <a:lnTo>
                    <a:pt x="2889" y="231"/>
                  </a:lnTo>
                  <a:lnTo>
                    <a:pt x="2892" y="230"/>
                  </a:lnTo>
                  <a:lnTo>
                    <a:pt x="2895" y="229"/>
                  </a:lnTo>
                  <a:lnTo>
                    <a:pt x="2899" y="229"/>
                  </a:lnTo>
                  <a:lnTo>
                    <a:pt x="2902" y="228"/>
                  </a:lnTo>
                  <a:lnTo>
                    <a:pt x="2905" y="227"/>
                  </a:lnTo>
                  <a:lnTo>
                    <a:pt x="2909" y="226"/>
                  </a:lnTo>
                  <a:lnTo>
                    <a:pt x="2912" y="226"/>
                  </a:lnTo>
                  <a:lnTo>
                    <a:pt x="2915" y="225"/>
                  </a:lnTo>
                  <a:lnTo>
                    <a:pt x="2918" y="225"/>
                  </a:lnTo>
                  <a:lnTo>
                    <a:pt x="2922" y="224"/>
                  </a:lnTo>
                  <a:lnTo>
                    <a:pt x="2925" y="224"/>
                  </a:lnTo>
                  <a:lnTo>
                    <a:pt x="2928" y="223"/>
                  </a:lnTo>
                  <a:lnTo>
                    <a:pt x="2931" y="223"/>
                  </a:lnTo>
                  <a:lnTo>
                    <a:pt x="2935" y="223"/>
                  </a:lnTo>
                  <a:lnTo>
                    <a:pt x="2938" y="223"/>
                  </a:lnTo>
                  <a:lnTo>
                    <a:pt x="2941" y="223"/>
                  </a:lnTo>
                  <a:lnTo>
                    <a:pt x="2944" y="223"/>
                  </a:lnTo>
                  <a:lnTo>
                    <a:pt x="2948" y="223"/>
                  </a:lnTo>
                  <a:lnTo>
                    <a:pt x="2951" y="223"/>
                  </a:lnTo>
                  <a:lnTo>
                    <a:pt x="2954" y="223"/>
                  </a:lnTo>
                  <a:lnTo>
                    <a:pt x="2957" y="223"/>
                  </a:lnTo>
                  <a:lnTo>
                    <a:pt x="2961" y="223"/>
                  </a:lnTo>
                  <a:lnTo>
                    <a:pt x="2964" y="223"/>
                  </a:lnTo>
                  <a:lnTo>
                    <a:pt x="2967" y="224"/>
                  </a:lnTo>
                  <a:lnTo>
                    <a:pt x="2971" y="224"/>
                  </a:lnTo>
                  <a:lnTo>
                    <a:pt x="2974" y="224"/>
                  </a:lnTo>
                  <a:lnTo>
                    <a:pt x="2977" y="225"/>
                  </a:lnTo>
                  <a:lnTo>
                    <a:pt x="2980" y="225"/>
                  </a:lnTo>
                  <a:lnTo>
                    <a:pt x="2984" y="225"/>
                  </a:lnTo>
                  <a:lnTo>
                    <a:pt x="2987" y="226"/>
                  </a:lnTo>
                  <a:lnTo>
                    <a:pt x="2990" y="226"/>
                  </a:lnTo>
                  <a:lnTo>
                    <a:pt x="2993" y="226"/>
                  </a:lnTo>
                  <a:lnTo>
                    <a:pt x="2997" y="227"/>
                  </a:lnTo>
                  <a:lnTo>
                    <a:pt x="3000" y="227"/>
                  </a:lnTo>
                  <a:lnTo>
                    <a:pt x="3003" y="227"/>
                  </a:lnTo>
                  <a:lnTo>
                    <a:pt x="3006" y="228"/>
                  </a:lnTo>
                  <a:lnTo>
                    <a:pt x="3010" y="228"/>
                  </a:lnTo>
                  <a:lnTo>
                    <a:pt x="3013" y="228"/>
                  </a:lnTo>
                  <a:lnTo>
                    <a:pt x="3016" y="228"/>
                  </a:lnTo>
                  <a:lnTo>
                    <a:pt x="3019" y="229"/>
                  </a:lnTo>
                  <a:lnTo>
                    <a:pt x="3023" y="229"/>
                  </a:lnTo>
                  <a:lnTo>
                    <a:pt x="3026" y="229"/>
                  </a:lnTo>
                  <a:lnTo>
                    <a:pt x="3029" y="230"/>
                  </a:lnTo>
                  <a:lnTo>
                    <a:pt x="3032" y="230"/>
                  </a:lnTo>
                  <a:lnTo>
                    <a:pt x="3036" y="230"/>
                  </a:lnTo>
                  <a:lnTo>
                    <a:pt x="3039" y="230"/>
                  </a:lnTo>
                  <a:lnTo>
                    <a:pt x="3042" y="230"/>
                  </a:lnTo>
                  <a:lnTo>
                    <a:pt x="3046" y="230"/>
                  </a:lnTo>
                  <a:lnTo>
                    <a:pt x="3049" y="230"/>
                  </a:lnTo>
                  <a:lnTo>
                    <a:pt x="3052" y="230"/>
                  </a:lnTo>
                  <a:lnTo>
                    <a:pt x="3055" y="231"/>
                  </a:lnTo>
                  <a:lnTo>
                    <a:pt x="3059" y="231"/>
                  </a:lnTo>
                  <a:lnTo>
                    <a:pt x="3062" y="231"/>
                  </a:lnTo>
                  <a:lnTo>
                    <a:pt x="3065" y="231"/>
                  </a:lnTo>
                  <a:lnTo>
                    <a:pt x="3068" y="231"/>
                  </a:lnTo>
                  <a:lnTo>
                    <a:pt x="3072" y="230"/>
                  </a:lnTo>
                  <a:lnTo>
                    <a:pt x="3075" y="230"/>
                  </a:lnTo>
                  <a:lnTo>
                    <a:pt x="3078" y="230"/>
                  </a:lnTo>
                  <a:lnTo>
                    <a:pt x="3081" y="230"/>
                  </a:lnTo>
                  <a:lnTo>
                    <a:pt x="3085" y="230"/>
                  </a:lnTo>
                  <a:lnTo>
                    <a:pt x="3088" y="230"/>
                  </a:lnTo>
                  <a:lnTo>
                    <a:pt x="3091" y="230"/>
                  </a:lnTo>
                  <a:lnTo>
                    <a:pt x="3094" y="230"/>
                  </a:lnTo>
                  <a:lnTo>
                    <a:pt x="3098" y="229"/>
                  </a:lnTo>
                  <a:lnTo>
                    <a:pt x="3101" y="229"/>
                  </a:lnTo>
                  <a:lnTo>
                    <a:pt x="3104" y="229"/>
                  </a:lnTo>
                  <a:lnTo>
                    <a:pt x="3107" y="229"/>
                  </a:lnTo>
                  <a:lnTo>
                    <a:pt x="3111" y="228"/>
                  </a:lnTo>
                  <a:lnTo>
                    <a:pt x="3114" y="228"/>
                  </a:lnTo>
                  <a:lnTo>
                    <a:pt x="3117" y="228"/>
                  </a:lnTo>
                  <a:lnTo>
                    <a:pt x="3121" y="227"/>
                  </a:lnTo>
                  <a:lnTo>
                    <a:pt x="3124" y="227"/>
                  </a:lnTo>
                  <a:lnTo>
                    <a:pt x="3127" y="227"/>
                  </a:lnTo>
                  <a:lnTo>
                    <a:pt x="3130" y="226"/>
                  </a:lnTo>
                  <a:lnTo>
                    <a:pt x="3134" y="226"/>
                  </a:lnTo>
                  <a:lnTo>
                    <a:pt x="3137" y="225"/>
                  </a:lnTo>
                  <a:lnTo>
                    <a:pt x="3140" y="225"/>
                  </a:lnTo>
                  <a:lnTo>
                    <a:pt x="3143" y="224"/>
                  </a:lnTo>
                  <a:lnTo>
                    <a:pt x="3147" y="224"/>
                  </a:lnTo>
                  <a:lnTo>
                    <a:pt x="3150" y="223"/>
                  </a:lnTo>
                  <a:lnTo>
                    <a:pt x="3153" y="223"/>
                  </a:lnTo>
                  <a:lnTo>
                    <a:pt x="3156" y="222"/>
                  </a:lnTo>
                  <a:lnTo>
                    <a:pt x="3160" y="222"/>
                  </a:lnTo>
                  <a:lnTo>
                    <a:pt x="3163" y="221"/>
                  </a:lnTo>
                  <a:lnTo>
                    <a:pt x="3166" y="221"/>
                  </a:lnTo>
                  <a:lnTo>
                    <a:pt x="3169" y="220"/>
                  </a:lnTo>
                  <a:lnTo>
                    <a:pt x="3173" y="220"/>
                  </a:lnTo>
                  <a:lnTo>
                    <a:pt x="3176" y="219"/>
                  </a:lnTo>
                  <a:lnTo>
                    <a:pt x="3179" y="218"/>
                  </a:lnTo>
                  <a:lnTo>
                    <a:pt x="3182" y="218"/>
                  </a:lnTo>
                  <a:lnTo>
                    <a:pt x="3186" y="217"/>
                  </a:lnTo>
                  <a:lnTo>
                    <a:pt x="3189" y="216"/>
                  </a:lnTo>
                  <a:lnTo>
                    <a:pt x="3192" y="216"/>
                  </a:lnTo>
                  <a:lnTo>
                    <a:pt x="3196" y="215"/>
                  </a:lnTo>
                  <a:lnTo>
                    <a:pt x="3199" y="214"/>
                  </a:lnTo>
                  <a:lnTo>
                    <a:pt x="3202" y="214"/>
                  </a:lnTo>
                  <a:lnTo>
                    <a:pt x="3205" y="213"/>
                  </a:lnTo>
                  <a:lnTo>
                    <a:pt x="3209" y="212"/>
                  </a:lnTo>
                  <a:lnTo>
                    <a:pt x="3212" y="211"/>
                  </a:lnTo>
                  <a:lnTo>
                    <a:pt x="3215" y="211"/>
                  </a:lnTo>
                  <a:lnTo>
                    <a:pt x="3218" y="210"/>
                  </a:lnTo>
                  <a:lnTo>
                    <a:pt x="3222" y="209"/>
                  </a:lnTo>
                  <a:lnTo>
                    <a:pt x="3225" y="208"/>
                  </a:lnTo>
                  <a:lnTo>
                    <a:pt x="3228" y="207"/>
                  </a:lnTo>
                  <a:lnTo>
                    <a:pt x="3231" y="207"/>
                  </a:lnTo>
                  <a:lnTo>
                    <a:pt x="3235" y="206"/>
                  </a:lnTo>
                  <a:lnTo>
                    <a:pt x="3238" y="205"/>
                  </a:lnTo>
                  <a:lnTo>
                    <a:pt x="3241" y="204"/>
                  </a:lnTo>
                  <a:lnTo>
                    <a:pt x="3244" y="203"/>
                  </a:lnTo>
                  <a:lnTo>
                    <a:pt x="3248" y="202"/>
                  </a:lnTo>
                  <a:lnTo>
                    <a:pt x="3251" y="201"/>
                  </a:lnTo>
                  <a:lnTo>
                    <a:pt x="3254" y="200"/>
                  </a:lnTo>
                  <a:lnTo>
                    <a:pt x="3257" y="199"/>
                  </a:lnTo>
                  <a:lnTo>
                    <a:pt x="3261" y="198"/>
                  </a:lnTo>
                  <a:lnTo>
                    <a:pt x="3264" y="197"/>
                  </a:lnTo>
                  <a:lnTo>
                    <a:pt x="3267" y="196"/>
                  </a:lnTo>
                  <a:lnTo>
                    <a:pt x="3271" y="195"/>
                  </a:lnTo>
                  <a:lnTo>
                    <a:pt x="3274" y="194"/>
                  </a:lnTo>
                  <a:lnTo>
                    <a:pt x="3277" y="193"/>
                  </a:lnTo>
                  <a:lnTo>
                    <a:pt x="3280" y="192"/>
                  </a:lnTo>
                  <a:lnTo>
                    <a:pt x="3284" y="191"/>
                  </a:lnTo>
                  <a:lnTo>
                    <a:pt x="3287" y="190"/>
                  </a:lnTo>
                  <a:lnTo>
                    <a:pt x="3290" y="189"/>
                  </a:lnTo>
                  <a:lnTo>
                    <a:pt x="3293" y="188"/>
                  </a:lnTo>
                  <a:lnTo>
                    <a:pt x="3297" y="187"/>
                  </a:lnTo>
                  <a:lnTo>
                    <a:pt x="3300" y="186"/>
                  </a:lnTo>
                  <a:lnTo>
                    <a:pt x="3303" y="185"/>
                  </a:lnTo>
                  <a:lnTo>
                    <a:pt x="3306" y="184"/>
                  </a:lnTo>
                  <a:lnTo>
                    <a:pt x="3310" y="182"/>
                  </a:lnTo>
                  <a:lnTo>
                    <a:pt x="3313" y="181"/>
                  </a:lnTo>
                  <a:lnTo>
                    <a:pt x="3316" y="180"/>
                  </a:lnTo>
                  <a:lnTo>
                    <a:pt x="3319" y="179"/>
                  </a:lnTo>
                  <a:lnTo>
                    <a:pt x="3323" y="178"/>
                  </a:lnTo>
                  <a:lnTo>
                    <a:pt x="3326" y="177"/>
                  </a:lnTo>
                  <a:lnTo>
                    <a:pt x="3329" y="176"/>
                  </a:lnTo>
                  <a:lnTo>
                    <a:pt x="3333" y="175"/>
                  </a:lnTo>
                  <a:lnTo>
                    <a:pt x="3336" y="174"/>
                  </a:lnTo>
                  <a:lnTo>
                    <a:pt x="3339" y="173"/>
                  </a:lnTo>
                  <a:lnTo>
                    <a:pt x="3342" y="172"/>
                  </a:lnTo>
                  <a:lnTo>
                    <a:pt x="3346" y="171"/>
                  </a:lnTo>
                  <a:lnTo>
                    <a:pt x="3349" y="170"/>
                  </a:lnTo>
                  <a:lnTo>
                    <a:pt x="3352" y="169"/>
                  </a:lnTo>
                  <a:lnTo>
                    <a:pt x="3355" y="168"/>
                  </a:lnTo>
                  <a:lnTo>
                    <a:pt x="3359" y="168"/>
                  </a:lnTo>
                  <a:lnTo>
                    <a:pt x="3362" y="167"/>
                  </a:lnTo>
                  <a:lnTo>
                    <a:pt x="3365" y="166"/>
                  </a:lnTo>
                  <a:lnTo>
                    <a:pt x="3368" y="165"/>
                  </a:lnTo>
                  <a:lnTo>
                    <a:pt x="3372" y="164"/>
                  </a:lnTo>
                  <a:lnTo>
                    <a:pt x="3375" y="163"/>
                  </a:lnTo>
                  <a:lnTo>
                    <a:pt x="3378" y="163"/>
                  </a:lnTo>
                  <a:lnTo>
                    <a:pt x="3381" y="162"/>
                  </a:lnTo>
                  <a:lnTo>
                    <a:pt x="3385" y="161"/>
                  </a:lnTo>
                  <a:lnTo>
                    <a:pt x="3388" y="160"/>
                  </a:lnTo>
                  <a:lnTo>
                    <a:pt x="3391" y="160"/>
                  </a:lnTo>
                  <a:lnTo>
                    <a:pt x="3394" y="159"/>
                  </a:lnTo>
                  <a:lnTo>
                    <a:pt x="3398" y="158"/>
                  </a:lnTo>
                  <a:lnTo>
                    <a:pt x="3401" y="158"/>
                  </a:lnTo>
                  <a:lnTo>
                    <a:pt x="3404" y="157"/>
                  </a:lnTo>
                  <a:lnTo>
                    <a:pt x="3408" y="156"/>
                  </a:lnTo>
                  <a:lnTo>
                    <a:pt x="3411" y="156"/>
                  </a:lnTo>
                  <a:lnTo>
                    <a:pt x="3414" y="155"/>
                  </a:lnTo>
                  <a:lnTo>
                    <a:pt x="3417" y="155"/>
                  </a:lnTo>
                  <a:lnTo>
                    <a:pt x="3421" y="154"/>
                  </a:lnTo>
                  <a:lnTo>
                    <a:pt x="3424" y="154"/>
                  </a:lnTo>
                  <a:lnTo>
                    <a:pt x="3427" y="153"/>
                  </a:lnTo>
                  <a:lnTo>
                    <a:pt x="3430" y="153"/>
                  </a:lnTo>
                  <a:lnTo>
                    <a:pt x="3434" y="152"/>
                  </a:lnTo>
                  <a:lnTo>
                    <a:pt x="3437" y="152"/>
                  </a:lnTo>
                  <a:lnTo>
                    <a:pt x="3440" y="151"/>
                  </a:lnTo>
                  <a:lnTo>
                    <a:pt x="3443" y="151"/>
                  </a:lnTo>
                  <a:lnTo>
                    <a:pt x="3447" y="150"/>
                  </a:lnTo>
                  <a:lnTo>
                    <a:pt x="3450" y="150"/>
                  </a:lnTo>
                  <a:lnTo>
                    <a:pt x="3453" y="149"/>
                  </a:lnTo>
                  <a:lnTo>
                    <a:pt x="3456" y="149"/>
                  </a:lnTo>
                  <a:lnTo>
                    <a:pt x="3460" y="149"/>
                  </a:lnTo>
                  <a:lnTo>
                    <a:pt x="3463" y="148"/>
                  </a:lnTo>
                  <a:lnTo>
                    <a:pt x="3466" y="148"/>
                  </a:lnTo>
                  <a:lnTo>
                    <a:pt x="3469" y="147"/>
                  </a:lnTo>
                  <a:lnTo>
                    <a:pt x="3473" y="147"/>
                  </a:lnTo>
                  <a:lnTo>
                    <a:pt x="3476" y="146"/>
                  </a:lnTo>
                  <a:lnTo>
                    <a:pt x="3479" y="146"/>
                  </a:lnTo>
                  <a:lnTo>
                    <a:pt x="3483" y="145"/>
                  </a:lnTo>
                  <a:lnTo>
                    <a:pt x="3486" y="145"/>
                  </a:lnTo>
                  <a:lnTo>
                    <a:pt x="3489" y="144"/>
                  </a:lnTo>
                  <a:lnTo>
                    <a:pt x="3492" y="144"/>
                  </a:lnTo>
                  <a:lnTo>
                    <a:pt x="3496" y="143"/>
                  </a:lnTo>
                  <a:lnTo>
                    <a:pt x="3499" y="142"/>
                  </a:lnTo>
                  <a:lnTo>
                    <a:pt x="3502" y="142"/>
                  </a:lnTo>
                  <a:lnTo>
                    <a:pt x="3505" y="141"/>
                  </a:lnTo>
                  <a:lnTo>
                    <a:pt x="3509" y="140"/>
                  </a:lnTo>
                  <a:lnTo>
                    <a:pt x="3512" y="139"/>
                  </a:lnTo>
                  <a:lnTo>
                    <a:pt x="3515" y="139"/>
                  </a:lnTo>
                  <a:lnTo>
                    <a:pt x="3518" y="138"/>
                  </a:lnTo>
                  <a:lnTo>
                    <a:pt x="3522" y="137"/>
                  </a:lnTo>
                  <a:lnTo>
                    <a:pt x="3525" y="136"/>
                  </a:lnTo>
                  <a:lnTo>
                    <a:pt x="3528" y="135"/>
                  </a:lnTo>
                  <a:lnTo>
                    <a:pt x="3531" y="134"/>
                  </a:lnTo>
                  <a:lnTo>
                    <a:pt x="3535" y="133"/>
                  </a:lnTo>
                  <a:lnTo>
                    <a:pt x="3538" y="132"/>
                  </a:lnTo>
                  <a:lnTo>
                    <a:pt x="3541" y="131"/>
                  </a:lnTo>
                  <a:lnTo>
                    <a:pt x="3544" y="130"/>
                  </a:lnTo>
                  <a:lnTo>
                    <a:pt x="3548" y="129"/>
                  </a:lnTo>
                  <a:lnTo>
                    <a:pt x="3551" y="128"/>
                  </a:lnTo>
                  <a:lnTo>
                    <a:pt x="3554" y="126"/>
                  </a:lnTo>
                  <a:lnTo>
                    <a:pt x="3558" y="125"/>
                  </a:lnTo>
                  <a:lnTo>
                    <a:pt x="3561" y="124"/>
                  </a:lnTo>
                  <a:lnTo>
                    <a:pt x="3564" y="123"/>
                  </a:lnTo>
                  <a:lnTo>
                    <a:pt x="3567" y="121"/>
                  </a:lnTo>
                  <a:lnTo>
                    <a:pt x="3571" y="120"/>
                  </a:lnTo>
                  <a:lnTo>
                    <a:pt x="3574" y="119"/>
                  </a:lnTo>
                  <a:lnTo>
                    <a:pt x="3577" y="117"/>
                  </a:lnTo>
                  <a:lnTo>
                    <a:pt x="3580" y="116"/>
                  </a:lnTo>
                  <a:lnTo>
                    <a:pt x="3584" y="114"/>
                  </a:lnTo>
                  <a:lnTo>
                    <a:pt x="3587" y="113"/>
                  </a:lnTo>
                  <a:lnTo>
                    <a:pt x="3590" y="111"/>
                  </a:lnTo>
                  <a:lnTo>
                    <a:pt x="3593" y="110"/>
                  </a:lnTo>
                  <a:lnTo>
                    <a:pt x="3597" y="108"/>
                  </a:lnTo>
                  <a:lnTo>
                    <a:pt x="3600" y="107"/>
                  </a:lnTo>
                  <a:lnTo>
                    <a:pt x="3603" y="105"/>
                  </a:lnTo>
                  <a:lnTo>
                    <a:pt x="3606" y="104"/>
                  </a:lnTo>
                  <a:lnTo>
                    <a:pt x="3610" y="102"/>
                  </a:lnTo>
                  <a:lnTo>
                    <a:pt x="3613" y="100"/>
                  </a:lnTo>
                  <a:lnTo>
                    <a:pt x="3616" y="99"/>
                  </a:lnTo>
                  <a:lnTo>
                    <a:pt x="3619" y="97"/>
                  </a:lnTo>
                  <a:lnTo>
                    <a:pt x="3623" y="95"/>
                  </a:lnTo>
                  <a:lnTo>
                    <a:pt x="3626" y="94"/>
                  </a:lnTo>
                  <a:lnTo>
                    <a:pt x="3629" y="92"/>
                  </a:lnTo>
                  <a:lnTo>
                    <a:pt x="3633" y="90"/>
                  </a:lnTo>
                  <a:lnTo>
                    <a:pt x="3636" y="89"/>
                  </a:lnTo>
                  <a:lnTo>
                    <a:pt x="3639" y="87"/>
                  </a:lnTo>
                  <a:lnTo>
                    <a:pt x="3642" y="85"/>
                  </a:lnTo>
                  <a:lnTo>
                    <a:pt x="3646" y="84"/>
                  </a:lnTo>
                  <a:lnTo>
                    <a:pt x="3649" y="82"/>
                  </a:lnTo>
                  <a:lnTo>
                    <a:pt x="3652" y="81"/>
                  </a:lnTo>
                  <a:lnTo>
                    <a:pt x="3655" y="79"/>
                  </a:lnTo>
                  <a:lnTo>
                    <a:pt x="3659" y="77"/>
                  </a:lnTo>
                  <a:lnTo>
                    <a:pt x="3662" y="76"/>
                  </a:lnTo>
                  <a:lnTo>
                    <a:pt x="3665" y="74"/>
                  </a:lnTo>
                  <a:lnTo>
                    <a:pt x="3668" y="73"/>
                  </a:lnTo>
                  <a:lnTo>
                    <a:pt x="3672" y="71"/>
                  </a:lnTo>
                  <a:lnTo>
                    <a:pt x="3675" y="70"/>
                  </a:lnTo>
                  <a:lnTo>
                    <a:pt x="3678" y="68"/>
                  </a:lnTo>
                  <a:lnTo>
                    <a:pt x="3681" y="67"/>
                  </a:lnTo>
                  <a:lnTo>
                    <a:pt x="3685" y="66"/>
                  </a:lnTo>
                  <a:lnTo>
                    <a:pt x="3688" y="64"/>
                  </a:lnTo>
                  <a:lnTo>
                    <a:pt x="3691" y="63"/>
                  </a:lnTo>
                  <a:lnTo>
                    <a:pt x="3695" y="62"/>
                  </a:lnTo>
                  <a:lnTo>
                    <a:pt x="3698" y="60"/>
                  </a:lnTo>
                  <a:lnTo>
                    <a:pt x="3701" y="59"/>
                  </a:lnTo>
                  <a:lnTo>
                    <a:pt x="3704" y="58"/>
                  </a:lnTo>
                  <a:lnTo>
                    <a:pt x="3708" y="57"/>
                  </a:lnTo>
                  <a:lnTo>
                    <a:pt x="3711" y="56"/>
                  </a:lnTo>
                  <a:lnTo>
                    <a:pt x="3714" y="54"/>
                  </a:lnTo>
                  <a:lnTo>
                    <a:pt x="3717" y="53"/>
                  </a:lnTo>
                  <a:lnTo>
                    <a:pt x="3721" y="52"/>
                  </a:lnTo>
                  <a:lnTo>
                    <a:pt x="3724" y="51"/>
                  </a:lnTo>
                  <a:lnTo>
                    <a:pt x="3727" y="50"/>
                  </a:lnTo>
                  <a:lnTo>
                    <a:pt x="3730" y="49"/>
                  </a:lnTo>
                  <a:lnTo>
                    <a:pt x="3734" y="48"/>
                  </a:lnTo>
                  <a:lnTo>
                    <a:pt x="3737" y="47"/>
                  </a:lnTo>
                  <a:lnTo>
                    <a:pt x="3740" y="46"/>
                  </a:lnTo>
                  <a:lnTo>
                    <a:pt x="3743" y="45"/>
                  </a:lnTo>
                  <a:lnTo>
                    <a:pt x="3747" y="44"/>
                  </a:lnTo>
                  <a:lnTo>
                    <a:pt x="3750" y="43"/>
                  </a:lnTo>
                  <a:lnTo>
                    <a:pt x="3753" y="42"/>
                  </a:lnTo>
                  <a:lnTo>
                    <a:pt x="3756" y="41"/>
                  </a:lnTo>
                  <a:lnTo>
                    <a:pt x="3760" y="40"/>
                  </a:lnTo>
                  <a:lnTo>
                    <a:pt x="3763" y="39"/>
                  </a:lnTo>
                  <a:lnTo>
                    <a:pt x="3766" y="39"/>
                  </a:lnTo>
                  <a:lnTo>
                    <a:pt x="3770" y="38"/>
                  </a:lnTo>
                  <a:lnTo>
                    <a:pt x="3773" y="37"/>
                  </a:lnTo>
                  <a:lnTo>
                    <a:pt x="3776" y="36"/>
                  </a:lnTo>
                  <a:lnTo>
                    <a:pt x="3779" y="35"/>
                  </a:lnTo>
                  <a:lnTo>
                    <a:pt x="3783" y="35"/>
                  </a:lnTo>
                  <a:lnTo>
                    <a:pt x="3786" y="34"/>
                  </a:lnTo>
                  <a:lnTo>
                    <a:pt x="3789" y="33"/>
                  </a:lnTo>
                  <a:lnTo>
                    <a:pt x="3792" y="32"/>
                  </a:lnTo>
                  <a:lnTo>
                    <a:pt x="3796" y="32"/>
                  </a:lnTo>
                  <a:lnTo>
                    <a:pt x="3799" y="31"/>
                  </a:lnTo>
                  <a:lnTo>
                    <a:pt x="3802" y="30"/>
                  </a:lnTo>
                  <a:lnTo>
                    <a:pt x="3805" y="30"/>
                  </a:lnTo>
                  <a:lnTo>
                    <a:pt x="3809" y="29"/>
                  </a:lnTo>
                  <a:lnTo>
                    <a:pt x="3812" y="28"/>
                  </a:lnTo>
                  <a:lnTo>
                    <a:pt x="3815" y="27"/>
                  </a:lnTo>
                  <a:lnTo>
                    <a:pt x="3818" y="27"/>
                  </a:lnTo>
                  <a:lnTo>
                    <a:pt x="3822" y="26"/>
                  </a:lnTo>
                  <a:lnTo>
                    <a:pt x="3825" y="25"/>
                  </a:lnTo>
                  <a:lnTo>
                    <a:pt x="3828" y="25"/>
                  </a:lnTo>
                  <a:lnTo>
                    <a:pt x="3831" y="24"/>
                  </a:lnTo>
                  <a:lnTo>
                    <a:pt x="3835" y="24"/>
                  </a:lnTo>
                  <a:lnTo>
                    <a:pt x="3838" y="23"/>
                  </a:lnTo>
                  <a:lnTo>
                    <a:pt x="3841" y="22"/>
                  </a:lnTo>
                  <a:lnTo>
                    <a:pt x="3845" y="22"/>
                  </a:lnTo>
                  <a:lnTo>
                    <a:pt x="3848" y="21"/>
                  </a:lnTo>
                  <a:lnTo>
                    <a:pt x="3851" y="21"/>
                  </a:lnTo>
                  <a:lnTo>
                    <a:pt x="3854" y="20"/>
                  </a:lnTo>
                  <a:lnTo>
                    <a:pt x="3858" y="19"/>
                  </a:lnTo>
                  <a:lnTo>
                    <a:pt x="3861" y="19"/>
                  </a:lnTo>
                  <a:lnTo>
                    <a:pt x="3864" y="18"/>
                  </a:lnTo>
                  <a:lnTo>
                    <a:pt x="3867" y="18"/>
                  </a:lnTo>
                  <a:lnTo>
                    <a:pt x="3871" y="17"/>
                  </a:lnTo>
                  <a:lnTo>
                    <a:pt x="3874" y="17"/>
                  </a:lnTo>
                  <a:lnTo>
                    <a:pt x="3877" y="16"/>
                  </a:lnTo>
                  <a:lnTo>
                    <a:pt x="3880" y="15"/>
                  </a:lnTo>
                  <a:lnTo>
                    <a:pt x="3884" y="15"/>
                  </a:lnTo>
                  <a:lnTo>
                    <a:pt x="3887" y="14"/>
                  </a:lnTo>
                  <a:lnTo>
                    <a:pt x="3890" y="14"/>
                  </a:lnTo>
                  <a:lnTo>
                    <a:pt x="3893" y="13"/>
                  </a:lnTo>
                  <a:lnTo>
                    <a:pt x="3897" y="13"/>
                  </a:lnTo>
                  <a:lnTo>
                    <a:pt x="3900" y="13"/>
                  </a:lnTo>
                  <a:lnTo>
                    <a:pt x="3903" y="12"/>
                  </a:lnTo>
                  <a:lnTo>
                    <a:pt x="3906" y="12"/>
                  </a:lnTo>
                  <a:lnTo>
                    <a:pt x="3910" y="11"/>
                  </a:lnTo>
                  <a:lnTo>
                    <a:pt x="3913" y="11"/>
                  </a:lnTo>
                  <a:lnTo>
                    <a:pt x="3916" y="10"/>
                  </a:lnTo>
                  <a:lnTo>
                    <a:pt x="3920" y="10"/>
                  </a:lnTo>
                  <a:lnTo>
                    <a:pt x="3923" y="10"/>
                  </a:lnTo>
                  <a:lnTo>
                    <a:pt x="3926" y="10"/>
                  </a:lnTo>
                  <a:lnTo>
                    <a:pt x="3929" y="9"/>
                  </a:lnTo>
                  <a:lnTo>
                    <a:pt x="3933" y="9"/>
                  </a:lnTo>
                  <a:lnTo>
                    <a:pt x="3936" y="9"/>
                  </a:lnTo>
                  <a:lnTo>
                    <a:pt x="3939" y="9"/>
                  </a:lnTo>
                  <a:lnTo>
                    <a:pt x="3942" y="8"/>
                  </a:lnTo>
                  <a:lnTo>
                    <a:pt x="3946" y="8"/>
                  </a:lnTo>
                  <a:lnTo>
                    <a:pt x="3949" y="8"/>
                  </a:lnTo>
                  <a:lnTo>
                    <a:pt x="3952" y="8"/>
                  </a:lnTo>
                  <a:lnTo>
                    <a:pt x="3955" y="7"/>
                  </a:lnTo>
                  <a:lnTo>
                    <a:pt x="3959" y="7"/>
                  </a:lnTo>
                  <a:lnTo>
                    <a:pt x="3962" y="7"/>
                  </a:lnTo>
                  <a:lnTo>
                    <a:pt x="3965" y="7"/>
                  </a:lnTo>
                  <a:lnTo>
                    <a:pt x="3968" y="7"/>
                  </a:lnTo>
                  <a:lnTo>
                    <a:pt x="3972" y="6"/>
                  </a:lnTo>
                  <a:lnTo>
                    <a:pt x="3975" y="6"/>
                  </a:lnTo>
                  <a:lnTo>
                    <a:pt x="3978" y="6"/>
                  </a:lnTo>
                  <a:lnTo>
                    <a:pt x="3981" y="6"/>
                  </a:lnTo>
                  <a:lnTo>
                    <a:pt x="3985" y="6"/>
                  </a:lnTo>
                  <a:lnTo>
                    <a:pt x="3988" y="6"/>
                  </a:lnTo>
                  <a:lnTo>
                    <a:pt x="3991" y="5"/>
                  </a:lnTo>
                  <a:lnTo>
                    <a:pt x="3995" y="5"/>
                  </a:lnTo>
                  <a:lnTo>
                    <a:pt x="3998" y="5"/>
                  </a:lnTo>
                  <a:lnTo>
                    <a:pt x="4001" y="5"/>
                  </a:lnTo>
                  <a:lnTo>
                    <a:pt x="4004" y="5"/>
                  </a:lnTo>
                  <a:lnTo>
                    <a:pt x="4008" y="5"/>
                  </a:lnTo>
                  <a:lnTo>
                    <a:pt x="4011" y="4"/>
                  </a:lnTo>
                  <a:lnTo>
                    <a:pt x="4014" y="4"/>
                  </a:lnTo>
                  <a:lnTo>
                    <a:pt x="4017" y="4"/>
                  </a:lnTo>
                  <a:lnTo>
                    <a:pt x="4021" y="4"/>
                  </a:lnTo>
                  <a:lnTo>
                    <a:pt x="4024" y="4"/>
                  </a:lnTo>
                  <a:lnTo>
                    <a:pt x="4027" y="4"/>
                  </a:lnTo>
                  <a:lnTo>
                    <a:pt x="4030" y="4"/>
                  </a:lnTo>
                  <a:lnTo>
                    <a:pt x="4034" y="3"/>
                  </a:lnTo>
                  <a:lnTo>
                    <a:pt x="4037" y="3"/>
                  </a:lnTo>
                  <a:lnTo>
                    <a:pt x="4040" y="3"/>
                  </a:lnTo>
                  <a:lnTo>
                    <a:pt x="4043" y="3"/>
                  </a:lnTo>
                  <a:lnTo>
                    <a:pt x="4047" y="3"/>
                  </a:lnTo>
                  <a:lnTo>
                    <a:pt x="4050" y="2"/>
                  </a:lnTo>
                  <a:lnTo>
                    <a:pt x="4053" y="2"/>
                  </a:lnTo>
                  <a:lnTo>
                    <a:pt x="4057" y="2"/>
                  </a:lnTo>
                  <a:lnTo>
                    <a:pt x="4060" y="2"/>
                  </a:lnTo>
                  <a:lnTo>
                    <a:pt x="4063" y="2"/>
                  </a:lnTo>
                  <a:lnTo>
                    <a:pt x="4066" y="2"/>
                  </a:lnTo>
                  <a:lnTo>
                    <a:pt x="4070" y="1"/>
                  </a:lnTo>
                  <a:lnTo>
                    <a:pt x="4073" y="1"/>
                  </a:lnTo>
                  <a:lnTo>
                    <a:pt x="4076" y="1"/>
                  </a:lnTo>
                  <a:lnTo>
                    <a:pt x="4079" y="1"/>
                  </a:lnTo>
                  <a:lnTo>
                    <a:pt x="4083" y="1"/>
                  </a:lnTo>
                  <a:lnTo>
                    <a:pt x="4086" y="1"/>
                  </a:lnTo>
                  <a:lnTo>
                    <a:pt x="4089" y="1"/>
                  </a:lnTo>
                  <a:lnTo>
                    <a:pt x="4092" y="0"/>
                  </a:lnTo>
                  <a:lnTo>
                    <a:pt x="4096" y="0"/>
                  </a:lnTo>
                  <a:lnTo>
                    <a:pt x="4099" y="0"/>
                  </a:lnTo>
                  <a:lnTo>
                    <a:pt x="4102" y="0"/>
                  </a:lnTo>
                  <a:lnTo>
                    <a:pt x="4105" y="0"/>
                  </a:lnTo>
                  <a:lnTo>
                    <a:pt x="4109" y="0"/>
                  </a:lnTo>
                  <a:lnTo>
                    <a:pt x="4112" y="0"/>
                  </a:lnTo>
                  <a:lnTo>
                    <a:pt x="4115" y="0"/>
                  </a:lnTo>
                  <a:lnTo>
                    <a:pt x="4118" y="0"/>
                  </a:lnTo>
                  <a:lnTo>
                    <a:pt x="4122" y="0"/>
                  </a:lnTo>
                  <a:lnTo>
                    <a:pt x="4125" y="0"/>
                  </a:lnTo>
                  <a:lnTo>
                    <a:pt x="4128" y="0"/>
                  </a:lnTo>
                  <a:lnTo>
                    <a:pt x="4132" y="0"/>
                  </a:lnTo>
                  <a:lnTo>
                    <a:pt x="4135" y="0"/>
                  </a:lnTo>
                  <a:lnTo>
                    <a:pt x="4138" y="0"/>
                  </a:lnTo>
                  <a:lnTo>
                    <a:pt x="4141" y="0"/>
                  </a:lnTo>
                  <a:lnTo>
                    <a:pt x="4145" y="1"/>
                  </a:lnTo>
                  <a:lnTo>
                    <a:pt x="4148" y="1"/>
                  </a:lnTo>
                  <a:lnTo>
                    <a:pt x="4151" y="1"/>
                  </a:lnTo>
                  <a:lnTo>
                    <a:pt x="4154" y="1"/>
                  </a:lnTo>
                  <a:lnTo>
                    <a:pt x="4158" y="2"/>
                  </a:lnTo>
                  <a:lnTo>
                    <a:pt x="4161" y="2"/>
                  </a:lnTo>
                  <a:lnTo>
                    <a:pt x="4164" y="2"/>
                  </a:lnTo>
                  <a:lnTo>
                    <a:pt x="4167" y="3"/>
                  </a:lnTo>
                  <a:lnTo>
                    <a:pt x="4171" y="3"/>
                  </a:lnTo>
                  <a:lnTo>
                    <a:pt x="4174" y="4"/>
                  </a:lnTo>
                  <a:lnTo>
                    <a:pt x="4177" y="5"/>
                  </a:lnTo>
                  <a:lnTo>
                    <a:pt x="4180" y="5"/>
                  </a:lnTo>
                  <a:lnTo>
                    <a:pt x="4184" y="6"/>
                  </a:lnTo>
                  <a:lnTo>
                    <a:pt x="4187" y="7"/>
                  </a:lnTo>
                  <a:lnTo>
                    <a:pt x="4190" y="7"/>
                  </a:lnTo>
                  <a:lnTo>
                    <a:pt x="4193" y="8"/>
                  </a:lnTo>
                  <a:lnTo>
                    <a:pt x="4197" y="9"/>
                  </a:lnTo>
                  <a:lnTo>
                    <a:pt x="4200" y="9"/>
                  </a:lnTo>
                  <a:lnTo>
                    <a:pt x="4203" y="10"/>
                  </a:lnTo>
                  <a:lnTo>
                    <a:pt x="4207" y="11"/>
                  </a:lnTo>
                  <a:lnTo>
                    <a:pt x="4210" y="12"/>
                  </a:lnTo>
                  <a:lnTo>
                    <a:pt x="4213" y="13"/>
                  </a:lnTo>
                  <a:lnTo>
                    <a:pt x="4216" y="14"/>
                  </a:lnTo>
                  <a:lnTo>
                    <a:pt x="4220" y="15"/>
                  </a:lnTo>
                  <a:lnTo>
                    <a:pt x="4223" y="15"/>
                  </a:lnTo>
                  <a:lnTo>
                    <a:pt x="4226" y="16"/>
                  </a:lnTo>
                  <a:lnTo>
                    <a:pt x="4229" y="17"/>
                  </a:lnTo>
                  <a:lnTo>
                    <a:pt x="4233" y="18"/>
                  </a:lnTo>
                  <a:lnTo>
                    <a:pt x="4236" y="19"/>
                  </a:lnTo>
                  <a:lnTo>
                    <a:pt x="4239" y="20"/>
                  </a:lnTo>
                  <a:lnTo>
                    <a:pt x="4242" y="21"/>
                  </a:lnTo>
                  <a:lnTo>
                    <a:pt x="4246" y="22"/>
                  </a:lnTo>
                  <a:lnTo>
                    <a:pt x="4249" y="23"/>
                  </a:lnTo>
                  <a:lnTo>
                    <a:pt x="4252" y="24"/>
                  </a:lnTo>
                  <a:lnTo>
                    <a:pt x="4255" y="25"/>
                  </a:lnTo>
                  <a:lnTo>
                    <a:pt x="4259" y="26"/>
                  </a:lnTo>
                  <a:lnTo>
                    <a:pt x="4262" y="27"/>
                  </a:lnTo>
                  <a:lnTo>
                    <a:pt x="4265" y="28"/>
                  </a:lnTo>
                  <a:lnTo>
                    <a:pt x="4268" y="29"/>
                  </a:lnTo>
                  <a:lnTo>
                    <a:pt x="4272" y="30"/>
                  </a:lnTo>
                  <a:lnTo>
                    <a:pt x="4275" y="31"/>
                  </a:lnTo>
                  <a:lnTo>
                    <a:pt x="4278" y="32"/>
                  </a:lnTo>
                  <a:lnTo>
                    <a:pt x="4282" y="33"/>
                  </a:lnTo>
                  <a:lnTo>
                    <a:pt x="4285" y="34"/>
                  </a:lnTo>
                  <a:lnTo>
                    <a:pt x="4288" y="35"/>
                  </a:lnTo>
                  <a:lnTo>
                    <a:pt x="4291" y="36"/>
                  </a:lnTo>
                  <a:lnTo>
                    <a:pt x="4295" y="37"/>
                  </a:lnTo>
                  <a:lnTo>
                    <a:pt x="4298" y="37"/>
                  </a:lnTo>
                  <a:lnTo>
                    <a:pt x="4301" y="38"/>
                  </a:lnTo>
                  <a:lnTo>
                    <a:pt x="4304" y="39"/>
                  </a:lnTo>
                  <a:lnTo>
                    <a:pt x="4308" y="40"/>
                  </a:lnTo>
                  <a:lnTo>
                    <a:pt x="4311" y="40"/>
                  </a:lnTo>
                  <a:lnTo>
                    <a:pt x="4314" y="41"/>
                  </a:lnTo>
                  <a:lnTo>
                    <a:pt x="4317" y="42"/>
                  </a:lnTo>
                  <a:lnTo>
                    <a:pt x="4321" y="42"/>
                  </a:lnTo>
                  <a:lnTo>
                    <a:pt x="4324" y="43"/>
                  </a:lnTo>
                  <a:lnTo>
                    <a:pt x="4327" y="43"/>
                  </a:lnTo>
                  <a:lnTo>
                    <a:pt x="4330" y="44"/>
                  </a:lnTo>
                  <a:lnTo>
                    <a:pt x="4334" y="44"/>
                  </a:lnTo>
                  <a:lnTo>
                    <a:pt x="4337" y="45"/>
                  </a:lnTo>
                  <a:lnTo>
                    <a:pt x="4340" y="45"/>
                  </a:lnTo>
                  <a:lnTo>
                    <a:pt x="4343" y="45"/>
                  </a:lnTo>
                  <a:lnTo>
                    <a:pt x="4347" y="45"/>
                  </a:lnTo>
                  <a:lnTo>
                    <a:pt x="4350" y="46"/>
                  </a:lnTo>
                  <a:lnTo>
                    <a:pt x="4353" y="46"/>
                  </a:lnTo>
                  <a:lnTo>
                    <a:pt x="4357" y="46"/>
                  </a:lnTo>
                  <a:lnTo>
                    <a:pt x="4360" y="46"/>
                  </a:lnTo>
                  <a:lnTo>
                    <a:pt x="4363" y="46"/>
                  </a:lnTo>
                  <a:lnTo>
                    <a:pt x="4366" y="46"/>
                  </a:lnTo>
                  <a:lnTo>
                    <a:pt x="4370" y="46"/>
                  </a:lnTo>
                  <a:lnTo>
                    <a:pt x="4373" y="46"/>
                  </a:lnTo>
                  <a:lnTo>
                    <a:pt x="4376" y="46"/>
                  </a:lnTo>
                  <a:lnTo>
                    <a:pt x="4379" y="46"/>
                  </a:lnTo>
                  <a:lnTo>
                    <a:pt x="4383" y="46"/>
                  </a:lnTo>
                  <a:lnTo>
                    <a:pt x="4386" y="46"/>
                  </a:lnTo>
                  <a:lnTo>
                    <a:pt x="4389" y="46"/>
                  </a:lnTo>
                  <a:lnTo>
                    <a:pt x="4392" y="46"/>
                  </a:lnTo>
                  <a:lnTo>
                    <a:pt x="4396" y="46"/>
                  </a:lnTo>
                  <a:lnTo>
                    <a:pt x="4399" y="45"/>
                  </a:lnTo>
                  <a:lnTo>
                    <a:pt x="4402" y="45"/>
                  </a:lnTo>
                  <a:lnTo>
                    <a:pt x="4405" y="45"/>
                  </a:lnTo>
                  <a:lnTo>
                    <a:pt x="4409" y="44"/>
                  </a:lnTo>
                  <a:lnTo>
                    <a:pt x="4412" y="44"/>
                  </a:lnTo>
                  <a:lnTo>
                    <a:pt x="4415" y="44"/>
                  </a:lnTo>
                  <a:lnTo>
                    <a:pt x="4419" y="43"/>
                  </a:lnTo>
                  <a:lnTo>
                    <a:pt x="4422" y="43"/>
                  </a:lnTo>
                  <a:lnTo>
                    <a:pt x="4425" y="43"/>
                  </a:lnTo>
                  <a:lnTo>
                    <a:pt x="4428" y="42"/>
                  </a:lnTo>
                  <a:lnTo>
                    <a:pt x="4432" y="42"/>
                  </a:lnTo>
                  <a:lnTo>
                    <a:pt x="4435" y="42"/>
                  </a:lnTo>
                  <a:lnTo>
                    <a:pt x="4438" y="41"/>
                  </a:lnTo>
                  <a:lnTo>
                    <a:pt x="4441" y="41"/>
                  </a:lnTo>
                  <a:lnTo>
                    <a:pt x="4445" y="40"/>
                  </a:lnTo>
                  <a:lnTo>
                    <a:pt x="4448" y="40"/>
                  </a:lnTo>
                  <a:lnTo>
                    <a:pt x="4451" y="39"/>
                  </a:lnTo>
                  <a:lnTo>
                    <a:pt x="4454" y="39"/>
                  </a:lnTo>
                  <a:lnTo>
                    <a:pt x="4458" y="39"/>
                  </a:lnTo>
                  <a:lnTo>
                    <a:pt x="4461" y="38"/>
                  </a:lnTo>
                  <a:lnTo>
                    <a:pt x="4464" y="38"/>
                  </a:lnTo>
                  <a:lnTo>
                    <a:pt x="4467" y="37"/>
                  </a:lnTo>
                  <a:lnTo>
                    <a:pt x="4471" y="37"/>
                  </a:lnTo>
                  <a:lnTo>
                    <a:pt x="4474" y="37"/>
                  </a:lnTo>
                  <a:lnTo>
                    <a:pt x="4477" y="36"/>
                  </a:lnTo>
                  <a:lnTo>
                    <a:pt x="4480" y="36"/>
                  </a:lnTo>
                  <a:lnTo>
                    <a:pt x="4484" y="36"/>
                  </a:lnTo>
                  <a:lnTo>
                    <a:pt x="4487" y="36"/>
                  </a:lnTo>
                  <a:lnTo>
                    <a:pt x="4490" y="35"/>
                  </a:lnTo>
                  <a:lnTo>
                    <a:pt x="4494" y="35"/>
                  </a:lnTo>
                  <a:lnTo>
                    <a:pt x="4497" y="35"/>
                  </a:lnTo>
                  <a:lnTo>
                    <a:pt x="4500" y="35"/>
                  </a:lnTo>
                  <a:lnTo>
                    <a:pt x="4503" y="35"/>
                  </a:lnTo>
                  <a:lnTo>
                    <a:pt x="4507" y="34"/>
                  </a:lnTo>
                  <a:lnTo>
                    <a:pt x="4510" y="34"/>
                  </a:lnTo>
                  <a:lnTo>
                    <a:pt x="4513" y="34"/>
                  </a:lnTo>
                  <a:lnTo>
                    <a:pt x="4516" y="34"/>
                  </a:lnTo>
                  <a:lnTo>
                    <a:pt x="4520" y="34"/>
                  </a:lnTo>
                  <a:lnTo>
                    <a:pt x="4523" y="34"/>
                  </a:lnTo>
                  <a:lnTo>
                    <a:pt x="4526" y="34"/>
                  </a:lnTo>
                  <a:lnTo>
                    <a:pt x="4529" y="34"/>
                  </a:lnTo>
                  <a:lnTo>
                    <a:pt x="4533" y="34"/>
                  </a:lnTo>
                  <a:lnTo>
                    <a:pt x="4536" y="34"/>
                  </a:lnTo>
                  <a:lnTo>
                    <a:pt x="4539" y="34"/>
                  </a:lnTo>
                  <a:lnTo>
                    <a:pt x="4542" y="34"/>
                  </a:lnTo>
                  <a:lnTo>
                    <a:pt x="4546" y="34"/>
                  </a:lnTo>
                  <a:lnTo>
                    <a:pt x="4549" y="34"/>
                  </a:lnTo>
                  <a:lnTo>
                    <a:pt x="4552" y="34"/>
                  </a:lnTo>
                  <a:lnTo>
                    <a:pt x="4555" y="35"/>
                  </a:lnTo>
                  <a:lnTo>
                    <a:pt x="4559" y="35"/>
                  </a:lnTo>
                  <a:lnTo>
                    <a:pt x="4562" y="35"/>
                  </a:lnTo>
                  <a:lnTo>
                    <a:pt x="4565" y="35"/>
                  </a:lnTo>
                  <a:lnTo>
                    <a:pt x="4569" y="35"/>
                  </a:lnTo>
                  <a:lnTo>
                    <a:pt x="4572" y="36"/>
                  </a:lnTo>
                  <a:lnTo>
                    <a:pt x="4575" y="36"/>
                  </a:lnTo>
                  <a:lnTo>
                    <a:pt x="4578" y="36"/>
                  </a:lnTo>
                  <a:lnTo>
                    <a:pt x="4582" y="37"/>
                  </a:lnTo>
                  <a:lnTo>
                    <a:pt x="4585" y="37"/>
                  </a:lnTo>
                  <a:lnTo>
                    <a:pt x="4588" y="38"/>
                  </a:lnTo>
                  <a:lnTo>
                    <a:pt x="4591" y="38"/>
                  </a:lnTo>
                  <a:lnTo>
                    <a:pt x="4595" y="38"/>
                  </a:lnTo>
                  <a:lnTo>
                    <a:pt x="4598" y="39"/>
                  </a:lnTo>
                  <a:lnTo>
                    <a:pt x="4601" y="39"/>
                  </a:lnTo>
                  <a:lnTo>
                    <a:pt x="4604" y="40"/>
                  </a:lnTo>
                  <a:lnTo>
                    <a:pt x="4608" y="40"/>
                  </a:lnTo>
                  <a:lnTo>
                    <a:pt x="4611" y="41"/>
                  </a:lnTo>
                  <a:lnTo>
                    <a:pt x="4614" y="41"/>
                  </a:lnTo>
                  <a:lnTo>
                    <a:pt x="4617" y="42"/>
                  </a:lnTo>
                  <a:lnTo>
                    <a:pt x="4621" y="42"/>
                  </a:lnTo>
                  <a:lnTo>
                    <a:pt x="4624" y="43"/>
                  </a:lnTo>
                  <a:lnTo>
                    <a:pt x="4627" y="44"/>
                  </a:lnTo>
                  <a:lnTo>
                    <a:pt x="4630" y="44"/>
                  </a:lnTo>
                  <a:lnTo>
                    <a:pt x="4634" y="45"/>
                  </a:lnTo>
                  <a:lnTo>
                    <a:pt x="4637" y="45"/>
                  </a:lnTo>
                  <a:lnTo>
                    <a:pt x="4640" y="46"/>
                  </a:lnTo>
                  <a:lnTo>
                    <a:pt x="4644" y="47"/>
                  </a:lnTo>
                  <a:lnTo>
                    <a:pt x="4647" y="47"/>
                  </a:lnTo>
                  <a:lnTo>
                    <a:pt x="4650" y="48"/>
                  </a:lnTo>
                  <a:lnTo>
                    <a:pt x="4653" y="49"/>
                  </a:lnTo>
                  <a:lnTo>
                    <a:pt x="4657" y="50"/>
                  </a:lnTo>
                  <a:lnTo>
                    <a:pt x="4660" y="50"/>
                  </a:lnTo>
                  <a:lnTo>
                    <a:pt x="4663" y="51"/>
                  </a:lnTo>
                  <a:lnTo>
                    <a:pt x="4666" y="52"/>
                  </a:lnTo>
                  <a:lnTo>
                    <a:pt x="4670" y="53"/>
                  </a:lnTo>
                  <a:lnTo>
                    <a:pt x="4673" y="54"/>
                  </a:lnTo>
                  <a:lnTo>
                    <a:pt x="4676" y="54"/>
                  </a:lnTo>
                  <a:lnTo>
                    <a:pt x="4679" y="55"/>
                  </a:lnTo>
                  <a:lnTo>
                    <a:pt x="4683" y="56"/>
                  </a:lnTo>
                  <a:lnTo>
                    <a:pt x="4686" y="57"/>
                  </a:lnTo>
                  <a:lnTo>
                    <a:pt x="4689" y="58"/>
                  </a:lnTo>
                  <a:lnTo>
                    <a:pt x="4692" y="59"/>
                  </a:lnTo>
                  <a:lnTo>
                    <a:pt x="4696" y="60"/>
                  </a:lnTo>
                  <a:lnTo>
                    <a:pt x="4699" y="60"/>
                  </a:lnTo>
                  <a:lnTo>
                    <a:pt x="4702" y="61"/>
                  </a:lnTo>
                  <a:lnTo>
                    <a:pt x="4705" y="62"/>
                  </a:lnTo>
                  <a:lnTo>
                    <a:pt x="4709" y="63"/>
                  </a:lnTo>
                  <a:lnTo>
                    <a:pt x="4712" y="64"/>
                  </a:lnTo>
                  <a:lnTo>
                    <a:pt x="4715" y="65"/>
                  </a:lnTo>
                  <a:lnTo>
                    <a:pt x="4719" y="66"/>
                  </a:lnTo>
                  <a:lnTo>
                    <a:pt x="4722" y="67"/>
                  </a:lnTo>
                  <a:lnTo>
                    <a:pt x="4725" y="68"/>
                  </a:lnTo>
                  <a:lnTo>
                    <a:pt x="4728" y="69"/>
                  </a:lnTo>
                  <a:lnTo>
                    <a:pt x="4732" y="70"/>
                  </a:lnTo>
                  <a:lnTo>
                    <a:pt x="4735" y="71"/>
                  </a:lnTo>
                  <a:lnTo>
                    <a:pt x="4738" y="72"/>
                  </a:lnTo>
                  <a:lnTo>
                    <a:pt x="4741" y="73"/>
                  </a:lnTo>
                  <a:lnTo>
                    <a:pt x="4745" y="74"/>
                  </a:lnTo>
                  <a:lnTo>
                    <a:pt x="4748" y="75"/>
                  </a:lnTo>
                  <a:lnTo>
                    <a:pt x="4751" y="76"/>
                  </a:lnTo>
                  <a:lnTo>
                    <a:pt x="4754" y="77"/>
                  </a:lnTo>
                  <a:lnTo>
                    <a:pt x="4758" y="78"/>
                  </a:lnTo>
                  <a:lnTo>
                    <a:pt x="4761" y="79"/>
                  </a:lnTo>
                  <a:lnTo>
                    <a:pt x="4764" y="80"/>
                  </a:lnTo>
                  <a:lnTo>
                    <a:pt x="4767" y="82"/>
                  </a:lnTo>
                  <a:lnTo>
                    <a:pt x="4771" y="83"/>
                  </a:lnTo>
                  <a:lnTo>
                    <a:pt x="4774" y="84"/>
                  </a:lnTo>
                  <a:lnTo>
                    <a:pt x="4777" y="85"/>
                  </a:lnTo>
                  <a:lnTo>
                    <a:pt x="4781" y="86"/>
                  </a:lnTo>
                  <a:lnTo>
                    <a:pt x="4784" y="87"/>
                  </a:lnTo>
                  <a:lnTo>
                    <a:pt x="4787" y="88"/>
                  </a:lnTo>
                  <a:lnTo>
                    <a:pt x="4790" y="89"/>
                  </a:lnTo>
                  <a:lnTo>
                    <a:pt x="4794" y="90"/>
                  </a:lnTo>
                  <a:lnTo>
                    <a:pt x="4797" y="91"/>
                  </a:lnTo>
                  <a:lnTo>
                    <a:pt x="4800" y="92"/>
                  </a:lnTo>
                  <a:lnTo>
                    <a:pt x="4803" y="93"/>
                  </a:lnTo>
                  <a:lnTo>
                    <a:pt x="4807" y="93"/>
                  </a:lnTo>
                  <a:lnTo>
                    <a:pt x="4810" y="94"/>
                  </a:lnTo>
                  <a:lnTo>
                    <a:pt x="4813" y="95"/>
                  </a:lnTo>
                  <a:lnTo>
                    <a:pt x="4816" y="96"/>
                  </a:lnTo>
                  <a:lnTo>
                    <a:pt x="4820" y="97"/>
                  </a:lnTo>
                  <a:lnTo>
                    <a:pt x="4823" y="98"/>
                  </a:lnTo>
                  <a:lnTo>
                    <a:pt x="4826" y="99"/>
                  </a:lnTo>
                  <a:lnTo>
                    <a:pt x="4829" y="99"/>
                  </a:lnTo>
                  <a:lnTo>
                    <a:pt x="4833" y="100"/>
                  </a:lnTo>
                  <a:lnTo>
                    <a:pt x="4836" y="101"/>
                  </a:lnTo>
                  <a:lnTo>
                    <a:pt x="4839" y="102"/>
                  </a:lnTo>
                  <a:lnTo>
                    <a:pt x="4842" y="102"/>
                  </a:lnTo>
                  <a:lnTo>
                    <a:pt x="4846" y="103"/>
                  </a:lnTo>
                  <a:lnTo>
                    <a:pt x="4849" y="104"/>
                  </a:lnTo>
                  <a:lnTo>
                    <a:pt x="4852" y="104"/>
                  </a:lnTo>
                  <a:lnTo>
                    <a:pt x="4856" y="105"/>
                  </a:lnTo>
                  <a:lnTo>
                    <a:pt x="4859" y="106"/>
                  </a:lnTo>
                  <a:lnTo>
                    <a:pt x="4862" y="106"/>
                  </a:lnTo>
                  <a:lnTo>
                    <a:pt x="4865" y="107"/>
                  </a:lnTo>
                  <a:lnTo>
                    <a:pt x="4869" y="107"/>
                  </a:lnTo>
                  <a:lnTo>
                    <a:pt x="4872" y="108"/>
                  </a:lnTo>
                  <a:lnTo>
                    <a:pt x="4875" y="108"/>
                  </a:lnTo>
                  <a:lnTo>
                    <a:pt x="4878" y="109"/>
                  </a:lnTo>
                  <a:lnTo>
                    <a:pt x="4882" y="109"/>
                  </a:lnTo>
                  <a:lnTo>
                    <a:pt x="4885" y="109"/>
                  </a:lnTo>
                  <a:lnTo>
                    <a:pt x="4888" y="110"/>
                  </a:lnTo>
                  <a:lnTo>
                    <a:pt x="4891" y="110"/>
                  </a:lnTo>
                  <a:lnTo>
                    <a:pt x="4895" y="110"/>
                  </a:lnTo>
                  <a:lnTo>
                    <a:pt x="4898" y="111"/>
                  </a:lnTo>
                  <a:lnTo>
                    <a:pt x="4901" y="111"/>
                  </a:lnTo>
                  <a:lnTo>
                    <a:pt x="4904" y="111"/>
                  </a:lnTo>
                  <a:lnTo>
                    <a:pt x="4908" y="112"/>
                  </a:lnTo>
                  <a:lnTo>
                    <a:pt x="4911" y="112"/>
                  </a:lnTo>
                  <a:lnTo>
                    <a:pt x="4914" y="112"/>
                  </a:lnTo>
                  <a:lnTo>
                    <a:pt x="4917" y="112"/>
                  </a:lnTo>
                  <a:lnTo>
                    <a:pt x="4921" y="112"/>
                  </a:lnTo>
                  <a:lnTo>
                    <a:pt x="4924" y="112"/>
                  </a:lnTo>
                  <a:lnTo>
                    <a:pt x="4927" y="113"/>
                  </a:lnTo>
                  <a:lnTo>
                    <a:pt x="4931" y="113"/>
                  </a:lnTo>
                  <a:lnTo>
                    <a:pt x="4934" y="113"/>
                  </a:lnTo>
                  <a:lnTo>
                    <a:pt x="4937" y="113"/>
                  </a:lnTo>
                  <a:lnTo>
                    <a:pt x="4940" y="113"/>
                  </a:lnTo>
                  <a:lnTo>
                    <a:pt x="4944" y="113"/>
                  </a:lnTo>
                  <a:lnTo>
                    <a:pt x="4947" y="114"/>
                  </a:lnTo>
                  <a:lnTo>
                    <a:pt x="4950" y="114"/>
                  </a:lnTo>
                  <a:lnTo>
                    <a:pt x="4953" y="114"/>
                  </a:lnTo>
                  <a:lnTo>
                    <a:pt x="4957" y="114"/>
                  </a:lnTo>
                  <a:lnTo>
                    <a:pt x="4960" y="114"/>
                  </a:lnTo>
                  <a:lnTo>
                    <a:pt x="4963" y="115"/>
                  </a:lnTo>
                  <a:lnTo>
                    <a:pt x="4966" y="115"/>
                  </a:lnTo>
                  <a:lnTo>
                    <a:pt x="4970" y="115"/>
                  </a:lnTo>
                  <a:lnTo>
                    <a:pt x="4973" y="115"/>
                  </a:lnTo>
                  <a:lnTo>
                    <a:pt x="4976" y="116"/>
                  </a:lnTo>
                  <a:lnTo>
                    <a:pt x="4979" y="116"/>
                  </a:lnTo>
                  <a:lnTo>
                    <a:pt x="4983" y="116"/>
                  </a:lnTo>
                  <a:lnTo>
                    <a:pt x="4986" y="117"/>
                  </a:lnTo>
                  <a:lnTo>
                    <a:pt x="4989" y="117"/>
                  </a:lnTo>
                  <a:lnTo>
                    <a:pt x="4992" y="118"/>
                  </a:lnTo>
                  <a:lnTo>
                    <a:pt x="4996" y="118"/>
                  </a:lnTo>
                  <a:lnTo>
                    <a:pt x="4999" y="118"/>
                  </a:lnTo>
                  <a:lnTo>
                    <a:pt x="5002" y="119"/>
                  </a:lnTo>
                  <a:lnTo>
                    <a:pt x="5006" y="120"/>
                  </a:lnTo>
                  <a:lnTo>
                    <a:pt x="5009" y="120"/>
                  </a:lnTo>
                  <a:lnTo>
                    <a:pt x="5012" y="121"/>
                  </a:lnTo>
                  <a:lnTo>
                    <a:pt x="5015" y="121"/>
                  </a:lnTo>
                  <a:lnTo>
                    <a:pt x="5019" y="122"/>
                  </a:lnTo>
                  <a:lnTo>
                    <a:pt x="5022" y="123"/>
                  </a:lnTo>
                  <a:lnTo>
                    <a:pt x="5025" y="124"/>
                  </a:lnTo>
                  <a:lnTo>
                    <a:pt x="5028" y="124"/>
                  </a:lnTo>
                  <a:lnTo>
                    <a:pt x="5032" y="125"/>
                  </a:lnTo>
                  <a:lnTo>
                    <a:pt x="5035" y="126"/>
                  </a:lnTo>
                  <a:lnTo>
                    <a:pt x="5038" y="127"/>
                  </a:lnTo>
                  <a:lnTo>
                    <a:pt x="5041" y="128"/>
                  </a:lnTo>
                  <a:lnTo>
                    <a:pt x="5045" y="129"/>
                  </a:lnTo>
                  <a:lnTo>
                    <a:pt x="5048" y="130"/>
                  </a:lnTo>
                  <a:lnTo>
                    <a:pt x="5051" y="131"/>
                  </a:lnTo>
                  <a:lnTo>
                    <a:pt x="5054" y="133"/>
                  </a:lnTo>
                  <a:lnTo>
                    <a:pt x="5058" y="134"/>
                  </a:lnTo>
                  <a:lnTo>
                    <a:pt x="5061" y="135"/>
                  </a:lnTo>
                  <a:lnTo>
                    <a:pt x="5064" y="137"/>
                  </a:lnTo>
                  <a:lnTo>
                    <a:pt x="5067" y="138"/>
                  </a:lnTo>
                  <a:lnTo>
                    <a:pt x="5071" y="139"/>
                  </a:lnTo>
                  <a:lnTo>
                    <a:pt x="5074" y="141"/>
                  </a:lnTo>
                  <a:lnTo>
                    <a:pt x="5077" y="142"/>
                  </a:lnTo>
                  <a:lnTo>
                    <a:pt x="5081" y="144"/>
                  </a:lnTo>
                  <a:lnTo>
                    <a:pt x="5084" y="145"/>
                  </a:lnTo>
                  <a:lnTo>
                    <a:pt x="5087" y="147"/>
                  </a:lnTo>
                  <a:lnTo>
                    <a:pt x="5090" y="149"/>
                  </a:lnTo>
                  <a:lnTo>
                    <a:pt x="5094" y="150"/>
                  </a:lnTo>
                  <a:lnTo>
                    <a:pt x="5097" y="152"/>
                  </a:lnTo>
                  <a:lnTo>
                    <a:pt x="5100" y="154"/>
                  </a:lnTo>
                  <a:lnTo>
                    <a:pt x="5103" y="155"/>
                  </a:lnTo>
                  <a:lnTo>
                    <a:pt x="5107" y="157"/>
                  </a:lnTo>
                  <a:lnTo>
                    <a:pt x="5110" y="159"/>
                  </a:lnTo>
                  <a:lnTo>
                    <a:pt x="5113" y="161"/>
                  </a:lnTo>
                  <a:lnTo>
                    <a:pt x="5116" y="162"/>
                  </a:lnTo>
                  <a:lnTo>
                    <a:pt x="5120" y="164"/>
                  </a:lnTo>
                  <a:lnTo>
                    <a:pt x="5123" y="166"/>
                  </a:lnTo>
                  <a:lnTo>
                    <a:pt x="5126" y="168"/>
                  </a:lnTo>
                  <a:lnTo>
                    <a:pt x="5129" y="169"/>
                  </a:lnTo>
                  <a:lnTo>
                    <a:pt x="5133" y="171"/>
                  </a:lnTo>
                  <a:lnTo>
                    <a:pt x="5136" y="173"/>
                  </a:lnTo>
                  <a:lnTo>
                    <a:pt x="5139" y="174"/>
                  </a:lnTo>
                  <a:lnTo>
                    <a:pt x="5143" y="176"/>
                  </a:lnTo>
                  <a:lnTo>
                    <a:pt x="5146" y="178"/>
                  </a:lnTo>
                  <a:lnTo>
                    <a:pt x="5149" y="180"/>
                  </a:lnTo>
                  <a:lnTo>
                    <a:pt x="5152" y="181"/>
                  </a:lnTo>
                  <a:lnTo>
                    <a:pt x="5156" y="183"/>
                  </a:lnTo>
                  <a:lnTo>
                    <a:pt x="5159" y="184"/>
                  </a:lnTo>
                  <a:lnTo>
                    <a:pt x="5162" y="186"/>
                  </a:lnTo>
                  <a:lnTo>
                    <a:pt x="5165" y="188"/>
                  </a:lnTo>
                  <a:lnTo>
                    <a:pt x="5169" y="189"/>
                  </a:lnTo>
                  <a:lnTo>
                    <a:pt x="5172" y="191"/>
                  </a:lnTo>
                  <a:lnTo>
                    <a:pt x="5175" y="192"/>
                  </a:lnTo>
                  <a:lnTo>
                    <a:pt x="5178" y="194"/>
                  </a:lnTo>
                  <a:lnTo>
                    <a:pt x="5182" y="195"/>
                  </a:lnTo>
                  <a:lnTo>
                    <a:pt x="5185" y="196"/>
                  </a:lnTo>
                  <a:lnTo>
                    <a:pt x="5188" y="198"/>
                  </a:lnTo>
                  <a:lnTo>
                    <a:pt x="5191" y="199"/>
                  </a:lnTo>
                  <a:lnTo>
                    <a:pt x="5195" y="200"/>
                  </a:lnTo>
                  <a:lnTo>
                    <a:pt x="5198" y="201"/>
                  </a:lnTo>
                  <a:lnTo>
                    <a:pt x="5201" y="202"/>
                  </a:lnTo>
                  <a:lnTo>
                    <a:pt x="5204" y="204"/>
                  </a:lnTo>
                  <a:lnTo>
                    <a:pt x="5208" y="205"/>
                  </a:lnTo>
                  <a:lnTo>
                    <a:pt x="5211" y="206"/>
                  </a:lnTo>
                  <a:lnTo>
                    <a:pt x="5214" y="206"/>
                  </a:lnTo>
                  <a:lnTo>
                    <a:pt x="5218" y="207"/>
                  </a:lnTo>
                  <a:lnTo>
                    <a:pt x="5221" y="208"/>
                  </a:lnTo>
                  <a:lnTo>
                    <a:pt x="5224" y="209"/>
                  </a:lnTo>
                  <a:lnTo>
                    <a:pt x="5227" y="210"/>
                  </a:lnTo>
                  <a:lnTo>
                    <a:pt x="5231" y="210"/>
                  </a:lnTo>
                  <a:lnTo>
                    <a:pt x="5234" y="211"/>
                  </a:lnTo>
                  <a:lnTo>
                    <a:pt x="5237" y="211"/>
                  </a:lnTo>
                  <a:lnTo>
                    <a:pt x="5240" y="212"/>
                  </a:lnTo>
                  <a:lnTo>
                    <a:pt x="5244" y="212"/>
                  </a:lnTo>
                  <a:lnTo>
                    <a:pt x="5247" y="213"/>
                  </a:lnTo>
                  <a:lnTo>
                    <a:pt x="5250" y="213"/>
                  </a:lnTo>
                  <a:lnTo>
                    <a:pt x="5253" y="213"/>
                  </a:lnTo>
                  <a:lnTo>
                    <a:pt x="5257" y="214"/>
                  </a:lnTo>
                  <a:lnTo>
                    <a:pt x="5260" y="214"/>
                  </a:lnTo>
                  <a:lnTo>
                    <a:pt x="5263" y="214"/>
                  </a:lnTo>
                  <a:lnTo>
                    <a:pt x="5266" y="214"/>
                  </a:lnTo>
                  <a:lnTo>
                    <a:pt x="5270" y="215"/>
                  </a:lnTo>
                  <a:lnTo>
                    <a:pt x="5273" y="215"/>
                  </a:lnTo>
                  <a:lnTo>
                    <a:pt x="5276" y="215"/>
                  </a:lnTo>
                  <a:lnTo>
                    <a:pt x="5279" y="215"/>
                  </a:lnTo>
                  <a:lnTo>
                    <a:pt x="5283" y="215"/>
                  </a:lnTo>
                  <a:lnTo>
                    <a:pt x="5286" y="215"/>
                  </a:lnTo>
                  <a:lnTo>
                    <a:pt x="5289" y="215"/>
                  </a:lnTo>
                  <a:lnTo>
                    <a:pt x="5293" y="216"/>
                  </a:lnTo>
                  <a:lnTo>
                    <a:pt x="5296" y="216"/>
                  </a:lnTo>
                  <a:lnTo>
                    <a:pt x="5299" y="216"/>
                  </a:lnTo>
                  <a:lnTo>
                    <a:pt x="5302" y="216"/>
                  </a:lnTo>
                  <a:lnTo>
                    <a:pt x="5306" y="216"/>
                  </a:lnTo>
                  <a:lnTo>
                    <a:pt x="5309" y="216"/>
                  </a:lnTo>
                  <a:lnTo>
                    <a:pt x="5312" y="216"/>
                  </a:lnTo>
                  <a:lnTo>
                    <a:pt x="5315" y="216"/>
                  </a:lnTo>
                  <a:lnTo>
                    <a:pt x="5319" y="216"/>
                  </a:lnTo>
                  <a:lnTo>
                    <a:pt x="5322" y="217"/>
                  </a:lnTo>
                  <a:lnTo>
                    <a:pt x="5325" y="217"/>
                  </a:lnTo>
                  <a:lnTo>
                    <a:pt x="5328" y="217"/>
                  </a:lnTo>
                  <a:lnTo>
                    <a:pt x="5332" y="217"/>
                  </a:lnTo>
                  <a:lnTo>
                    <a:pt x="5335" y="217"/>
                  </a:lnTo>
                  <a:lnTo>
                    <a:pt x="5338" y="218"/>
                  </a:lnTo>
                  <a:lnTo>
                    <a:pt x="5341" y="218"/>
                  </a:lnTo>
                  <a:lnTo>
                    <a:pt x="5345" y="218"/>
                  </a:lnTo>
                  <a:lnTo>
                    <a:pt x="5348" y="219"/>
                  </a:lnTo>
                  <a:lnTo>
                    <a:pt x="5351" y="219"/>
                  </a:lnTo>
                  <a:lnTo>
                    <a:pt x="5354" y="220"/>
                  </a:lnTo>
                  <a:lnTo>
                    <a:pt x="5358" y="220"/>
                  </a:lnTo>
                  <a:lnTo>
                    <a:pt x="5361" y="221"/>
                  </a:lnTo>
                  <a:lnTo>
                    <a:pt x="5364" y="222"/>
                  </a:lnTo>
                  <a:lnTo>
                    <a:pt x="5368" y="223"/>
                  </a:lnTo>
                  <a:lnTo>
                    <a:pt x="5371" y="223"/>
                  </a:lnTo>
                  <a:lnTo>
                    <a:pt x="5374" y="224"/>
                  </a:lnTo>
                  <a:lnTo>
                    <a:pt x="5377" y="225"/>
                  </a:lnTo>
                  <a:lnTo>
                    <a:pt x="5381" y="226"/>
                  </a:lnTo>
                  <a:lnTo>
                    <a:pt x="5384" y="228"/>
                  </a:lnTo>
                  <a:lnTo>
                    <a:pt x="5387" y="229"/>
                  </a:lnTo>
                  <a:lnTo>
                    <a:pt x="5390" y="230"/>
                  </a:lnTo>
                  <a:lnTo>
                    <a:pt x="5394" y="231"/>
                  </a:lnTo>
                  <a:lnTo>
                    <a:pt x="5397" y="233"/>
                  </a:lnTo>
                  <a:lnTo>
                    <a:pt x="5400" y="234"/>
                  </a:lnTo>
                  <a:lnTo>
                    <a:pt x="5403" y="236"/>
                  </a:lnTo>
                  <a:lnTo>
                    <a:pt x="5407" y="238"/>
                  </a:lnTo>
                  <a:lnTo>
                    <a:pt x="5410" y="239"/>
                  </a:lnTo>
                  <a:lnTo>
                    <a:pt x="5413" y="241"/>
                  </a:lnTo>
                  <a:lnTo>
                    <a:pt x="5416" y="243"/>
                  </a:lnTo>
                  <a:lnTo>
                    <a:pt x="5420" y="244"/>
                  </a:lnTo>
                  <a:lnTo>
                    <a:pt x="5423" y="246"/>
                  </a:lnTo>
                  <a:lnTo>
                    <a:pt x="5426" y="248"/>
                  </a:lnTo>
                  <a:lnTo>
                    <a:pt x="5429" y="250"/>
                  </a:lnTo>
                  <a:lnTo>
                    <a:pt x="5433" y="252"/>
                  </a:lnTo>
                  <a:lnTo>
                    <a:pt x="5436" y="254"/>
                  </a:lnTo>
                  <a:lnTo>
                    <a:pt x="5439" y="256"/>
                  </a:lnTo>
                  <a:lnTo>
                    <a:pt x="5443" y="258"/>
                  </a:lnTo>
                  <a:lnTo>
                    <a:pt x="5446" y="260"/>
                  </a:lnTo>
                  <a:lnTo>
                    <a:pt x="5449" y="262"/>
                  </a:lnTo>
                  <a:lnTo>
                    <a:pt x="5452" y="264"/>
                  </a:lnTo>
                  <a:lnTo>
                    <a:pt x="5456" y="266"/>
                  </a:lnTo>
                  <a:lnTo>
                    <a:pt x="5459" y="269"/>
                  </a:lnTo>
                  <a:lnTo>
                    <a:pt x="5462" y="271"/>
                  </a:lnTo>
                  <a:lnTo>
                    <a:pt x="5465" y="273"/>
                  </a:lnTo>
                  <a:lnTo>
                    <a:pt x="5469" y="275"/>
                  </a:lnTo>
                  <a:lnTo>
                    <a:pt x="5472" y="277"/>
                  </a:lnTo>
                  <a:lnTo>
                    <a:pt x="5475" y="279"/>
                  </a:lnTo>
                  <a:lnTo>
                    <a:pt x="5478" y="281"/>
                  </a:lnTo>
                  <a:lnTo>
                    <a:pt x="5482" y="283"/>
                  </a:lnTo>
                  <a:lnTo>
                    <a:pt x="5485" y="285"/>
                  </a:lnTo>
                  <a:lnTo>
                    <a:pt x="5488" y="287"/>
                  </a:lnTo>
                  <a:lnTo>
                    <a:pt x="5491" y="289"/>
                  </a:lnTo>
                  <a:lnTo>
                    <a:pt x="5495" y="290"/>
                  </a:lnTo>
                  <a:lnTo>
                    <a:pt x="5498" y="292"/>
                  </a:lnTo>
                  <a:lnTo>
                    <a:pt x="5501" y="294"/>
                  </a:lnTo>
                  <a:lnTo>
                    <a:pt x="5505" y="296"/>
                  </a:lnTo>
                  <a:lnTo>
                    <a:pt x="5508" y="297"/>
                  </a:lnTo>
                  <a:lnTo>
                    <a:pt x="5511" y="299"/>
                  </a:lnTo>
                  <a:lnTo>
                    <a:pt x="5514" y="301"/>
                  </a:lnTo>
                  <a:lnTo>
                    <a:pt x="5518" y="302"/>
                  </a:lnTo>
                  <a:lnTo>
                    <a:pt x="5521" y="304"/>
                  </a:lnTo>
                  <a:lnTo>
                    <a:pt x="5524" y="305"/>
                  </a:lnTo>
                  <a:lnTo>
                    <a:pt x="5527" y="307"/>
                  </a:lnTo>
                  <a:lnTo>
                    <a:pt x="5531" y="308"/>
                  </a:lnTo>
                  <a:lnTo>
                    <a:pt x="5534" y="309"/>
                  </a:lnTo>
                  <a:lnTo>
                    <a:pt x="5537" y="310"/>
                  </a:lnTo>
                  <a:lnTo>
                    <a:pt x="5540" y="311"/>
                  </a:lnTo>
                  <a:lnTo>
                    <a:pt x="5544" y="312"/>
                  </a:lnTo>
                  <a:lnTo>
                    <a:pt x="5547" y="313"/>
                  </a:lnTo>
                  <a:lnTo>
                    <a:pt x="5550" y="313"/>
                  </a:lnTo>
                  <a:lnTo>
                    <a:pt x="5553" y="314"/>
                  </a:lnTo>
                  <a:lnTo>
                    <a:pt x="5557" y="315"/>
                  </a:lnTo>
                  <a:lnTo>
                    <a:pt x="5560" y="315"/>
                  </a:lnTo>
                  <a:lnTo>
                    <a:pt x="5563" y="315"/>
                  </a:lnTo>
                  <a:lnTo>
                    <a:pt x="5566" y="315"/>
                  </a:lnTo>
                  <a:lnTo>
                    <a:pt x="5570" y="316"/>
                  </a:lnTo>
                  <a:lnTo>
                    <a:pt x="5573" y="316"/>
                  </a:lnTo>
                  <a:lnTo>
                    <a:pt x="5576" y="316"/>
                  </a:lnTo>
                  <a:lnTo>
                    <a:pt x="5580" y="316"/>
                  </a:lnTo>
                  <a:lnTo>
                    <a:pt x="5583" y="316"/>
                  </a:lnTo>
                  <a:lnTo>
                    <a:pt x="5586" y="315"/>
                  </a:lnTo>
                  <a:lnTo>
                    <a:pt x="5589" y="315"/>
                  </a:lnTo>
                  <a:lnTo>
                    <a:pt x="5593" y="315"/>
                  </a:lnTo>
                  <a:lnTo>
                    <a:pt x="5596" y="314"/>
                  </a:lnTo>
                  <a:lnTo>
                    <a:pt x="5599" y="314"/>
                  </a:lnTo>
                  <a:lnTo>
                    <a:pt x="5602" y="313"/>
                  </a:lnTo>
                  <a:lnTo>
                    <a:pt x="5606" y="313"/>
                  </a:lnTo>
                  <a:lnTo>
                    <a:pt x="5609" y="312"/>
                  </a:lnTo>
                  <a:lnTo>
                    <a:pt x="5612" y="311"/>
                  </a:lnTo>
                  <a:lnTo>
                    <a:pt x="5615" y="311"/>
                  </a:lnTo>
                  <a:lnTo>
                    <a:pt x="5619" y="310"/>
                  </a:lnTo>
                  <a:lnTo>
                    <a:pt x="5622" y="309"/>
                  </a:lnTo>
                  <a:lnTo>
                    <a:pt x="5625" y="308"/>
                  </a:lnTo>
                  <a:lnTo>
                    <a:pt x="5628" y="307"/>
                  </a:lnTo>
                  <a:lnTo>
                    <a:pt x="5632" y="306"/>
                  </a:lnTo>
                  <a:lnTo>
                    <a:pt x="5635" y="305"/>
                  </a:lnTo>
                  <a:lnTo>
                    <a:pt x="5638" y="303"/>
                  </a:lnTo>
                  <a:lnTo>
                    <a:pt x="5641" y="302"/>
                  </a:lnTo>
                  <a:lnTo>
                    <a:pt x="5645" y="301"/>
                  </a:lnTo>
                  <a:lnTo>
                    <a:pt x="5648" y="300"/>
                  </a:lnTo>
                  <a:lnTo>
                    <a:pt x="5651" y="298"/>
                  </a:lnTo>
                  <a:lnTo>
                    <a:pt x="5655" y="297"/>
                  </a:lnTo>
                  <a:lnTo>
                    <a:pt x="5658" y="296"/>
                  </a:lnTo>
                  <a:lnTo>
                    <a:pt x="5661" y="294"/>
                  </a:lnTo>
                  <a:lnTo>
                    <a:pt x="5664" y="293"/>
                  </a:lnTo>
                  <a:lnTo>
                    <a:pt x="5668" y="292"/>
                  </a:lnTo>
                  <a:lnTo>
                    <a:pt x="5671" y="291"/>
                  </a:lnTo>
                  <a:lnTo>
                    <a:pt x="5674" y="289"/>
                  </a:lnTo>
                  <a:lnTo>
                    <a:pt x="5677" y="288"/>
                  </a:lnTo>
                  <a:lnTo>
                    <a:pt x="5681" y="287"/>
                  </a:lnTo>
                  <a:lnTo>
                    <a:pt x="5684" y="285"/>
                  </a:lnTo>
                  <a:lnTo>
                    <a:pt x="5687" y="284"/>
                  </a:lnTo>
                  <a:lnTo>
                    <a:pt x="5690" y="283"/>
                  </a:lnTo>
                  <a:lnTo>
                    <a:pt x="5694" y="282"/>
                  </a:lnTo>
                  <a:lnTo>
                    <a:pt x="5697" y="281"/>
                  </a:lnTo>
                  <a:lnTo>
                    <a:pt x="5700" y="280"/>
                  </a:lnTo>
                  <a:lnTo>
                    <a:pt x="5703" y="279"/>
                  </a:lnTo>
                  <a:lnTo>
                    <a:pt x="5707" y="278"/>
                  </a:lnTo>
                  <a:lnTo>
                    <a:pt x="5710" y="277"/>
                  </a:lnTo>
                  <a:lnTo>
                    <a:pt x="5713" y="276"/>
                  </a:lnTo>
                  <a:lnTo>
                    <a:pt x="5716" y="275"/>
                  </a:lnTo>
                  <a:lnTo>
                    <a:pt x="5720" y="274"/>
                  </a:lnTo>
                  <a:lnTo>
                    <a:pt x="5723" y="273"/>
                  </a:lnTo>
                  <a:lnTo>
                    <a:pt x="5726" y="272"/>
                  </a:lnTo>
                  <a:lnTo>
                    <a:pt x="5730" y="272"/>
                  </a:lnTo>
                  <a:lnTo>
                    <a:pt x="5733" y="271"/>
                  </a:lnTo>
                  <a:lnTo>
                    <a:pt x="5736" y="270"/>
                  </a:lnTo>
                  <a:lnTo>
                    <a:pt x="5739" y="270"/>
                  </a:lnTo>
                  <a:lnTo>
                    <a:pt x="5743" y="269"/>
                  </a:lnTo>
                  <a:lnTo>
                    <a:pt x="5746" y="269"/>
                  </a:lnTo>
                  <a:lnTo>
                    <a:pt x="5749" y="268"/>
                  </a:lnTo>
                  <a:lnTo>
                    <a:pt x="5752" y="268"/>
                  </a:lnTo>
                  <a:lnTo>
                    <a:pt x="5756" y="268"/>
                  </a:lnTo>
                  <a:lnTo>
                    <a:pt x="5759" y="267"/>
                  </a:lnTo>
                  <a:lnTo>
                    <a:pt x="5762" y="267"/>
                  </a:lnTo>
                  <a:lnTo>
                    <a:pt x="5765" y="267"/>
                  </a:lnTo>
                  <a:lnTo>
                    <a:pt x="5769" y="267"/>
                  </a:lnTo>
                  <a:lnTo>
                    <a:pt x="5772" y="267"/>
                  </a:lnTo>
                  <a:lnTo>
                    <a:pt x="5775" y="266"/>
                  </a:lnTo>
                  <a:lnTo>
                    <a:pt x="5778" y="266"/>
                  </a:lnTo>
                  <a:lnTo>
                    <a:pt x="5782" y="266"/>
                  </a:lnTo>
                  <a:lnTo>
                    <a:pt x="5785" y="266"/>
                  </a:lnTo>
                  <a:lnTo>
                    <a:pt x="5788" y="266"/>
                  </a:lnTo>
                  <a:lnTo>
                    <a:pt x="5791" y="266"/>
                  </a:lnTo>
                  <a:lnTo>
                    <a:pt x="5795" y="266"/>
                  </a:lnTo>
                  <a:lnTo>
                    <a:pt x="5798" y="266"/>
                  </a:lnTo>
                  <a:lnTo>
                    <a:pt x="5801" y="267"/>
                  </a:lnTo>
                  <a:lnTo>
                    <a:pt x="5805" y="267"/>
                  </a:lnTo>
                  <a:lnTo>
                    <a:pt x="5808" y="267"/>
                  </a:lnTo>
                  <a:lnTo>
                    <a:pt x="5811" y="267"/>
                  </a:lnTo>
                  <a:lnTo>
                    <a:pt x="5814" y="267"/>
                  </a:lnTo>
                  <a:lnTo>
                    <a:pt x="5818" y="267"/>
                  </a:lnTo>
                  <a:lnTo>
                    <a:pt x="5821" y="267"/>
                  </a:lnTo>
                  <a:lnTo>
                    <a:pt x="5824" y="267"/>
                  </a:lnTo>
                  <a:lnTo>
                    <a:pt x="5827" y="267"/>
                  </a:lnTo>
                  <a:lnTo>
                    <a:pt x="5831" y="268"/>
                  </a:lnTo>
                  <a:lnTo>
                    <a:pt x="5834" y="268"/>
                  </a:lnTo>
                  <a:lnTo>
                    <a:pt x="5837" y="268"/>
                  </a:lnTo>
                  <a:lnTo>
                    <a:pt x="5840" y="268"/>
                  </a:lnTo>
                  <a:lnTo>
                    <a:pt x="5844" y="268"/>
                  </a:lnTo>
                  <a:lnTo>
                    <a:pt x="5847" y="268"/>
                  </a:lnTo>
                  <a:lnTo>
                    <a:pt x="5850" y="268"/>
                  </a:lnTo>
                  <a:lnTo>
                    <a:pt x="5853" y="268"/>
                  </a:lnTo>
                  <a:lnTo>
                    <a:pt x="5857" y="268"/>
                  </a:lnTo>
                  <a:lnTo>
                    <a:pt x="5860" y="268"/>
                  </a:lnTo>
                  <a:lnTo>
                    <a:pt x="5863" y="268"/>
                  </a:lnTo>
                  <a:lnTo>
                    <a:pt x="5867" y="268"/>
                  </a:lnTo>
                  <a:lnTo>
                    <a:pt x="5870" y="267"/>
                  </a:lnTo>
                  <a:lnTo>
                    <a:pt x="5873" y="267"/>
                  </a:lnTo>
                  <a:lnTo>
                    <a:pt x="5876" y="267"/>
                  </a:lnTo>
                  <a:lnTo>
                    <a:pt x="5880" y="266"/>
                  </a:lnTo>
                  <a:lnTo>
                    <a:pt x="5883" y="266"/>
                  </a:lnTo>
                  <a:lnTo>
                    <a:pt x="5886" y="266"/>
                  </a:lnTo>
                  <a:lnTo>
                    <a:pt x="5889" y="265"/>
                  </a:lnTo>
                  <a:lnTo>
                    <a:pt x="5893" y="265"/>
                  </a:lnTo>
                  <a:lnTo>
                    <a:pt x="5896" y="264"/>
                  </a:lnTo>
                  <a:lnTo>
                    <a:pt x="5899" y="263"/>
                  </a:lnTo>
                  <a:lnTo>
                    <a:pt x="5902" y="263"/>
                  </a:lnTo>
                  <a:lnTo>
                    <a:pt x="5906" y="262"/>
                  </a:lnTo>
                  <a:lnTo>
                    <a:pt x="5909" y="261"/>
                  </a:lnTo>
                  <a:lnTo>
                    <a:pt x="5912" y="261"/>
                  </a:lnTo>
                  <a:lnTo>
                    <a:pt x="5915" y="260"/>
                  </a:lnTo>
                  <a:lnTo>
                    <a:pt x="5919" y="259"/>
                  </a:lnTo>
                  <a:lnTo>
                    <a:pt x="5922" y="258"/>
                  </a:lnTo>
                  <a:lnTo>
                    <a:pt x="5925" y="257"/>
                  </a:lnTo>
                  <a:lnTo>
                    <a:pt x="5928" y="256"/>
                  </a:lnTo>
                  <a:lnTo>
                    <a:pt x="5932" y="255"/>
                  </a:lnTo>
                  <a:lnTo>
                    <a:pt x="5935" y="254"/>
                  </a:lnTo>
                  <a:lnTo>
                    <a:pt x="5938" y="253"/>
                  </a:lnTo>
                  <a:lnTo>
                    <a:pt x="5942" y="252"/>
                  </a:lnTo>
                  <a:lnTo>
                    <a:pt x="5945" y="251"/>
                  </a:lnTo>
                  <a:lnTo>
                    <a:pt x="5948" y="250"/>
                  </a:lnTo>
                  <a:lnTo>
                    <a:pt x="5951" y="249"/>
                  </a:lnTo>
                  <a:lnTo>
                    <a:pt x="5955" y="248"/>
                  </a:lnTo>
                  <a:lnTo>
                    <a:pt x="5958" y="247"/>
                  </a:lnTo>
                  <a:lnTo>
                    <a:pt x="5961" y="246"/>
                  </a:lnTo>
                  <a:lnTo>
                    <a:pt x="5964" y="245"/>
                  </a:lnTo>
                  <a:lnTo>
                    <a:pt x="5968" y="244"/>
                  </a:lnTo>
                  <a:lnTo>
                    <a:pt x="5971" y="242"/>
                  </a:lnTo>
                  <a:lnTo>
                    <a:pt x="5974" y="241"/>
                  </a:lnTo>
                  <a:lnTo>
                    <a:pt x="5977" y="240"/>
                  </a:lnTo>
                  <a:lnTo>
                    <a:pt x="5981" y="239"/>
                  </a:lnTo>
                  <a:lnTo>
                    <a:pt x="5984" y="238"/>
                  </a:lnTo>
                  <a:lnTo>
                    <a:pt x="5987" y="237"/>
                  </a:lnTo>
                  <a:lnTo>
                    <a:pt x="5990" y="235"/>
                  </a:lnTo>
                  <a:lnTo>
                    <a:pt x="5994" y="234"/>
                  </a:lnTo>
                  <a:lnTo>
                    <a:pt x="5997" y="233"/>
                  </a:lnTo>
                  <a:lnTo>
                    <a:pt x="6000" y="232"/>
                  </a:lnTo>
                  <a:lnTo>
                    <a:pt x="6003" y="231"/>
                  </a:lnTo>
                  <a:lnTo>
                    <a:pt x="6007" y="230"/>
                  </a:lnTo>
                  <a:lnTo>
                    <a:pt x="6010" y="229"/>
                  </a:lnTo>
                  <a:lnTo>
                    <a:pt x="6013" y="228"/>
                  </a:lnTo>
                  <a:lnTo>
                    <a:pt x="6017" y="226"/>
                  </a:lnTo>
                  <a:lnTo>
                    <a:pt x="6020" y="225"/>
                  </a:lnTo>
                  <a:lnTo>
                    <a:pt x="6023" y="225"/>
                  </a:lnTo>
                  <a:lnTo>
                    <a:pt x="6026" y="224"/>
                  </a:lnTo>
                  <a:lnTo>
                    <a:pt x="6030" y="223"/>
                  </a:lnTo>
                  <a:lnTo>
                    <a:pt x="6033" y="222"/>
                  </a:lnTo>
                  <a:lnTo>
                    <a:pt x="6036" y="221"/>
                  </a:lnTo>
                  <a:lnTo>
                    <a:pt x="6039" y="220"/>
                  </a:lnTo>
                  <a:lnTo>
                    <a:pt x="6043" y="219"/>
                  </a:lnTo>
                  <a:lnTo>
                    <a:pt x="6046" y="219"/>
                  </a:lnTo>
                  <a:lnTo>
                    <a:pt x="6049" y="218"/>
                  </a:lnTo>
                  <a:lnTo>
                    <a:pt x="6052" y="218"/>
                  </a:lnTo>
                  <a:lnTo>
                    <a:pt x="6056" y="217"/>
                  </a:lnTo>
                  <a:lnTo>
                    <a:pt x="6059" y="216"/>
                  </a:lnTo>
                  <a:lnTo>
                    <a:pt x="6062" y="216"/>
                  </a:lnTo>
                  <a:lnTo>
                    <a:pt x="6065" y="215"/>
                  </a:lnTo>
                  <a:lnTo>
                    <a:pt x="6069" y="215"/>
                  </a:lnTo>
                  <a:lnTo>
                    <a:pt x="6072" y="215"/>
                  </a:lnTo>
                  <a:lnTo>
                    <a:pt x="6075" y="214"/>
                  </a:lnTo>
                  <a:lnTo>
                    <a:pt x="6078" y="214"/>
                  </a:lnTo>
                  <a:lnTo>
                    <a:pt x="6082" y="214"/>
                  </a:lnTo>
                  <a:lnTo>
                    <a:pt x="6085" y="213"/>
                  </a:lnTo>
                  <a:lnTo>
                    <a:pt x="6088" y="213"/>
                  </a:lnTo>
                  <a:lnTo>
                    <a:pt x="6092" y="213"/>
                  </a:lnTo>
                  <a:lnTo>
                    <a:pt x="6095" y="213"/>
                  </a:lnTo>
                  <a:lnTo>
                    <a:pt x="6098" y="212"/>
                  </a:lnTo>
                  <a:lnTo>
                    <a:pt x="6101" y="212"/>
                  </a:lnTo>
                  <a:lnTo>
                    <a:pt x="6105" y="212"/>
                  </a:lnTo>
                  <a:lnTo>
                    <a:pt x="6108" y="212"/>
                  </a:lnTo>
                  <a:lnTo>
                    <a:pt x="6111" y="212"/>
                  </a:lnTo>
                  <a:lnTo>
                    <a:pt x="6114" y="212"/>
                  </a:lnTo>
                  <a:lnTo>
                    <a:pt x="6118" y="212"/>
                  </a:lnTo>
                  <a:lnTo>
                    <a:pt x="6121" y="212"/>
                  </a:lnTo>
                  <a:lnTo>
                    <a:pt x="6124" y="212"/>
                  </a:lnTo>
                  <a:lnTo>
                    <a:pt x="6127" y="212"/>
                  </a:lnTo>
                  <a:lnTo>
                    <a:pt x="6131" y="212"/>
                  </a:lnTo>
                  <a:lnTo>
                    <a:pt x="6134" y="212"/>
                  </a:lnTo>
                  <a:lnTo>
                    <a:pt x="6137" y="212"/>
                  </a:lnTo>
                  <a:lnTo>
                    <a:pt x="6140" y="213"/>
                  </a:lnTo>
                  <a:lnTo>
                    <a:pt x="6144" y="213"/>
                  </a:lnTo>
                  <a:lnTo>
                    <a:pt x="6147" y="213"/>
                  </a:lnTo>
                  <a:lnTo>
                    <a:pt x="6150" y="213"/>
                  </a:lnTo>
                  <a:lnTo>
                    <a:pt x="6153" y="213"/>
                  </a:lnTo>
                  <a:lnTo>
                    <a:pt x="6157" y="213"/>
                  </a:lnTo>
                  <a:lnTo>
                    <a:pt x="6160" y="213"/>
                  </a:lnTo>
                  <a:lnTo>
                    <a:pt x="6163" y="214"/>
                  </a:lnTo>
                  <a:lnTo>
                    <a:pt x="6167" y="214"/>
                  </a:lnTo>
                  <a:lnTo>
                    <a:pt x="6170" y="214"/>
                  </a:lnTo>
                  <a:lnTo>
                    <a:pt x="6173" y="214"/>
                  </a:lnTo>
                  <a:lnTo>
                    <a:pt x="6176" y="214"/>
                  </a:lnTo>
                  <a:lnTo>
                    <a:pt x="6180" y="214"/>
                  </a:lnTo>
                  <a:lnTo>
                    <a:pt x="6183" y="214"/>
                  </a:lnTo>
                  <a:lnTo>
                    <a:pt x="6186" y="215"/>
                  </a:lnTo>
                  <a:lnTo>
                    <a:pt x="6189" y="215"/>
                  </a:lnTo>
                  <a:lnTo>
                    <a:pt x="6193" y="215"/>
                  </a:lnTo>
                  <a:lnTo>
                    <a:pt x="6196" y="215"/>
                  </a:lnTo>
                  <a:lnTo>
                    <a:pt x="6199" y="215"/>
                  </a:lnTo>
                  <a:lnTo>
                    <a:pt x="6202" y="215"/>
                  </a:lnTo>
                  <a:lnTo>
                    <a:pt x="6206" y="215"/>
                  </a:lnTo>
                  <a:lnTo>
                    <a:pt x="6209" y="215"/>
                  </a:lnTo>
                  <a:lnTo>
                    <a:pt x="6212" y="215"/>
                  </a:lnTo>
                  <a:lnTo>
                    <a:pt x="6215" y="215"/>
                  </a:lnTo>
                  <a:lnTo>
                    <a:pt x="6219" y="215"/>
                  </a:lnTo>
                  <a:lnTo>
                    <a:pt x="6222" y="215"/>
                  </a:lnTo>
                  <a:lnTo>
                    <a:pt x="6225" y="214"/>
                  </a:lnTo>
                  <a:lnTo>
                    <a:pt x="6229" y="214"/>
                  </a:lnTo>
                  <a:lnTo>
                    <a:pt x="6232" y="214"/>
                  </a:lnTo>
                  <a:lnTo>
                    <a:pt x="6235" y="214"/>
                  </a:lnTo>
                  <a:lnTo>
                    <a:pt x="6238" y="214"/>
                  </a:lnTo>
                  <a:lnTo>
                    <a:pt x="6242" y="213"/>
                  </a:lnTo>
                  <a:lnTo>
                    <a:pt x="6245" y="213"/>
                  </a:lnTo>
                  <a:lnTo>
                    <a:pt x="6248" y="213"/>
                  </a:lnTo>
                  <a:lnTo>
                    <a:pt x="6251" y="213"/>
                  </a:lnTo>
                  <a:lnTo>
                    <a:pt x="6255" y="212"/>
                  </a:lnTo>
                  <a:lnTo>
                    <a:pt x="6258" y="212"/>
                  </a:lnTo>
                  <a:lnTo>
                    <a:pt x="6261" y="212"/>
                  </a:lnTo>
                  <a:lnTo>
                    <a:pt x="6264" y="211"/>
                  </a:lnTo>
                  <a:lnTo>
                    <a:pt x="6268" y="211"/>
                  </a:lnTo>
                  <a:lnTo>
                    <a:pt x="6271" y="210"/>
                  </a:lnTo>
                  <a:lnTo>
                    <a:pt x="6274" y="210"/>
                  </a:lnTo>
                  <a:lnTo>
                    <a:pt x="6277" y="210"/>
                  </a:lnTo>
                  <a:lnTo>
                    <a:pt x="6281" y="209"/>
                  </a:lnTo>
                  <a:lnTo>
                    <a:pt x="6284" y="208"/>
                  </a:lnTo>
                  <a:lnTo>
                    <a:pt x="6287" y="208"/>
                  </a:lnTo>
                  <a:lnTo>
                    <a:pt x="6290" y="207"/>
                  </a:lnTo>
                  <a:lnTo>
                    <a:pt x="6294" y="207"/>
                  </a:lnTo>
                  <a:lnTo>
                    <a:pt x="6297" y="206"/>
                  </a:lnTo>
                  <a:lnTo>
                    <a:pt x="6300" y="206"/>
                  </a:lnTo>
                  <a:lnTo>
                    <a:pt x="6304" y="205"/>
                  </a:lnTo>
                  <a:lnTo>
                    <a:pt x="6307" y="204"/>
                  </a:lnTo>
                  <a:lnTo>
                    <a:pt x="6310" y="204"/>
                  </a:lnTo>
                  <a:lnTo>
                    <a:pt x="6313" y="203"/>
                  </a:lnTo>
                  <a:lnTo>
                    <a:pt x="6317" y="202"/>
                  </a:lnTo>
                  <a:lnTo>
                    <a:pt x="6320" y="201"/>
                  </a:lnTo>
                  <a:lnTo>
                    <a:pt x="6323" y="201"/>
                  </a:lnTo>
                  <a:lnTo>
                    <a:pt x="6326" y="200"/>
                  </a:lnTo>
                  <a:lnTo>
                    <a:pt x="6330" y="199"/>
                  </a:lnTo>
                  <a:lnTo>
                    <a:pt x="6333" y="198"/>
                  </a:lnTo>
                  <a:lnTo>
                    <a:pt x="6336" y="197"/>
                  </a:lnTo>
                  <a:lnTo>
                    <a:pt x="6339" y="197"/>
                  </a:lnTo>
                  <a:lnTo>
                    <a:pt x="6343" y="196"/>
                  </a:lnTo>
                  <a:lnTo>
                    <a:pt x="6346" y="195"/>
                  </a:lnTo>
                  <a:lnTo>
                    <a:pt x="6349" y="194"/>
                  </a:lnTo>
                  <a:lnTo>
                    <a:pt x="6352" y="193"/>
                  </a:lnTo>
                  <a:lnTo>
                    <a:pt x="6356" y="192"/>
                  </a:lnTo>
                  <a:lnTo>
                    <a:pt x="6359" y="191"/>
                  </a:lnTo>
                  <a:lnTo>
                    <a:pt x="6362" y="190"/>
                  </a:lnTo>
                  <a:lnTo>
                    <a:pt x="6365" y="190"/>
                  </a:lnTo>
                  <a:lnTo>
                    <a:pt x="6369" y="189"/>
                  </a:lnTo>
                  <a:lnTo>
                    <a:pt x="6372" y="188"/>
                  </a:lnTo>
                  <a:lnTo>
                    <a:pt x="6375" y="187"/>
                  </a:lnTo>
                  <a:lnTo>
                    <a:pt x="6379" y="186"/>
                  </a:lnTo>
                  <a:lnTo>
                    <a:pt x="6382" y="185"/>
                  </a:lnTo>
                  <a:lnTo>
                    <a:pt x="6385" y="184"/>
                  </a:lnTo>
                  <a:lnTo>
                    <a:pt x="6388" y="183"/>
                  </a:lnTo>
                  <a:lnTo>
                    <a:pt x="6392" y="182"/>
                  </a:lnTo>
                  <a:lnTo>
                    <a:pt x="6395" y="181"/>
                  </a:lnTo>
                  <a:lnTo>
                    <a:pt x="6398" y="181"/>
                  </a:lnTo>
                  <a:lnTo>
                    <a:pt x="6401" y="180"/>
                  </a:lnTo>
                  <a:lnTo>
                    <a:pt x="6405" y="179"/>
                  </a:lnTo>
                  <a:lnTo>
                    <a:pt x="6408" y="178"/>
                  </a:lnTo>
                  <a:lnTo>
                    <a:pt x="6411" y="177"/>
                  </a:lnTo>
                  <a:lnTo>
                    <a:pt x="6414" y="176"/>
                  </a:lnTo>
                  <a:lnTo>
                    <a:pt x="6418" y="175"/>
                  </a:lnTo>
                  <a:lnTo>
                    <a:pt x="6421" y="174"/>
                  </a:lnTo>
                  <a:lnTo>
                    <a:pt x="6424" y="174"/>
                  </a:lnTo>
                  <a:lnTo>
                    <a:pt x="6427" y="173"/>
                  </a:lnTo>
                  <a:lnTo>
                    <a:pt x="6431" y="172"/>
                  </a:lnTo>
                  <a:lnTo>
                    <a:pt x="6434" y="171"/>
                  </a:lnTo>
                  <a:lnTo>
                    <a:pt x="6437" y="171"/>
                  </a:lnTo>
                  <a:lnTo>
                    <a:pt x="6440" y="170"/>
                  </a:lnTo>
                  <a:lnTo>
                    <a:pt x="6444" y="169"/>
                  </a:lnTo>
                  <a:lnTo>
                    <a:pt x="6447" y="169"/>
                  </a:lnTo>
                  <a:lnTo>
                    <a:pt x="6450" y="168"/>
                  </a:lnTo>
                  <a:lnTo>
                    <a:pt x="6454" y="167"/>
                  </a:lnTo>
                  <a:lnTo>
                    <a:pt x="6457" y="167"/>
                  </a:lnTo>
                  <a:lnTo>
                    <a:pt x="6460" y="166"/>
                  </a:lnTo>
                  <a:lnTo>
                    <a:pt x="6463" y="166"/>
                  </a:lnTo>
                  <a:lnTo>
                    <a:pt x="6467" y="165"/>
                  </a:lnTo>
                  <a:lnTo>
                    <a:pt x="6470" y="165"/>
                  </a:lnTo>
                  <a:lnTo>
                    <a:pt x="6473" y="164"/>
                  </a:lnTo>
                  <a:lnTo>
                    <a:pt x="6476" y="164"/>
                  </a:lnTo>
                  <a:lnTo>
                    <a:pt x="6480" y="163"/>
                  </a:lnTo>
                  <a:lnTo>
                    <a:pt x="6483" y="163"/>
                  </a:lnTo>
                  <a:lnTo>
                    <a:pt x="6486" y="163"/>
                  </a:lnTo>
                  <a:lnTo>
                    <a:pt x="6489" y="162"/>
                  </a:lnTo>
                  <a:lnTo>
                    <a:pt x="6493" y="162"/>
                  </a:lnTo>
                  <a:lnTo>
                    <a:pt x="6496" y="162"/>
                  </a:lnTo>
                  <a:lnTo>
                    <a:pt x="6499" y="162"/>
                  </a:lnTo>
                  <a:lnTo>
                    <a:pt x="6502" y="162"/>
                  </a:lnTo>
                  <a:lnTo>
                    <a:pt x="6506" y="161"/>
                  </a:lnTo>
                  <a:lnTo>
                    <a:pt x="6509" y="161"/>
                  </a:lnTo>
                  <a:lnTo>
                    <a:pt x="6512" y="161"/>
                  </a:lnTo>
                  <a:lnTo>
                    <a:pt x="6515" y="161"/>
                  </a:lnTo>
                  <a:lnTo>
                    <a:pt x="6519" y="161"/>
                  </a:lnTo>
                  <a:lnTo>
                    <a:pt x="6522" y="161"/>
                  </a:lnTo>
                  <a:lnTo>
                    <a:pt x="6525" y="161"/>
                  </a:lnTo>
                  <a:lnTo>
                    <a:pt x="6529" y="161"/>
                  </a:lnTo>
                  <a:lnTo>
                    <a:pt x="6532" y="161"/>
                  </a:lnTo>
                  <a:lnTo>
                    <a:pt x="6535" y="162"/>
                  </a:lnTo>
                  <a:lnTo>
                    <a:pt x="6538" y="162"/>
                  </a:lnTo>
                  <a:lnTo>
                    <a:pt x="6542" y="162"/>
                  </a:lnTo>
                  <a:lnTo>
                    <a:pt x="6545" y="162"/>
                  </a:lnTo>
                  <a:lnTo>
                    <a:pt x="6548" y="163"/>
                  </a:lnTo>
                  <a:lnTo>
                    <a:pt x="6551" y="163"/>
                  </a:lnTo>
                  <a:lnTo>
                    <a:pt x="6555" y="163"/>
                  </a:lnTo>
                  <a:lnTo>
                    <a:pt x="6558" y="164"/>
                  </a:lnTo>
                  <a:lnTo>
                    <a:pt x="6561" y="164"/>
                  </a:lnTo>
                  <a:lnTo>
                    <a:pt x="6564" y="164"/>
                  </a:lnTo>
                  <a:lnTo>
                    <a:pt x="6568" y="165"/>
                  </a:lnTo>
                  <a:lnTo>
                    <a:pt x="6571" y="165"/>
                  </a:lnTo>
                  <a:lnTo>
                    <a:pt x="6574" y="165"/>
                  </a:lnTo>
                  <a:lnTo>
                    <a:pt x="6577" y="166"/>
                  </a:lnTo>
                  <a:lnTo>
                    <a:pt x="6581" y="166"/>
                  </a:lnTo>
                  <a:lnTo>
                    <a:pt x="6584" y="167"/>
                  </a:lnTo>
                  <a:lnTo>
                    <a:pt x="6587" y="167"/>
                  </a:lnTo>
                  <a:lnTo>
                    <a:pt x="6591" y="167"/>
                  </a:lnTo>
                  <a:lnTo>
                    <a:pt x="6594" y="168"/>
                  </a:lnTo>
                  <a:lnTo>
                    <a:pt x="6597" y="168"/>
                  </a:lnTo>
                  <a:lnTo>
                    <a:pt x="6600" y="168"/>
                  </a:lnTo>
                  <a:lnTo>
                    <a:pt x="6604" y="169"/>
                  </a:lnTo>
                  <a:lnTo>
                    <a:pt x="6607" y="169"/>
                  </a:lnTo>
                  <a:lnTo>
                    <a:pt x="6610" y="169"/>
                  </a:lnTo>
                  <a:lnTo>
                    <a:pt x="6613" y="170"/>
                  </a:lnTo>
                  <a:lnTo>
                    <a:pt x="6617" y="170"/>
                  </a:lnTo>
                  <a:lnTo>
                    <a:pt x="6620" y="170"/>
                  </a:lnTo>
                  <a:lnTo>
                    <a:pt x="6623" y="171"/>
                  </a:lnTo>
                  <a:lnTo>
                    <a:pt x="6626" y="171"/>
                  </a:lnTo>
                  <a:lnTo>
                    <a:pt x="6630" y="171"/>
                  </a:lnTo>
                  <a:lnTo>
                    <a:pt x="6633" y="171"/>
                  </a:lnTo>
                  <a:lnTo>
                    <a:pt x="6636" y="171"/>
                  </a:lnTo>
                  <a:lnTo>
                    <a:pt x="6639" y="171"/>
                  </a:lnTo>
                  <a:lnTo>
                    <a:pt x="6643" y="172"/>
                  </a:lnTo>
                  <a:lnTo>
                    <a:pt x="6646" y="172"/>
                  </a:lnTo>
                  <a:lnTo>
                    <a:pt x="6649" y="172"/>
                  </a:lnTo>
                  <a:lnTo>
                    <a:pt x="6652" y="172"/>
                  </a:lnTo>
                  <a:lnTo>
                    <a:pt x="6656" y="172"/>
                  </a:lnTo>
                  <a:lnTo>
                    <a:pt x="6659" y="172"/>
                  </a:lnTo>
                  <a:lnTo>
                    <a:pt x="6662" y="171"/>
                  </a:lnTo>
                  <a:lnTo>
                    <a:pt x="6666" y="171"/>
                  </a:lnTo>
                  <a:lnTo>
                    <a:pt x="6669" y="171"/>
                  </a:lnTo>
                  <a:lnTo>
                    <a:pt x="6672" y="171"/>
                  </a:lnTo>
                  <a:lnTo>
                    <a:pt x="6675" y="171"/>
                  </a:lnTo>
                  <a:lnTo>
                    <a:pt x="6679" y="170"/>
                  </a:lnTo>
                  <a:lnTo>
                    <a:pt x="6682" y="170"/>
                  </a:lnTo>
                  <a:lnTo>
                    <a:pt x="6685" y="170"/>
                  </a:lnTo>
                  <a:lnTo>
                    <a:pt x="6688" y="169"/>
                  </a:lnTo>
                  <a:lnTo>
                    <a:pt x="6692" y="168"/>
                  </a:lnTo>
                  <a:lnTo>
                    <a:pt x="6695" y="168"/>
                  </a:lnTo>
                  <a:lnTo>
                    <a:pt x="6698" y="167"/>
                  </a:lnTo>
                  <a:lnTo>
                    <a:pt x="6701" y="167"/>
                  </a:lnTo>
                  <a:lnTo>
                    <a:pt x="6705" y="166"/>
                  </a:lnTo>
                  <a:lnTo>
                    <a:pt x="6708" y="165"/>
                  </a:lnTo>
                  <a:lnTo>
                    <a:pt x="6711" y="164"/>
                  </a:lnTo>
                  <a:lnTo>
                    <a:pt x="6714" y="163"/>
                  </a:lnTo>
                  <a:lnTo>
                    <a:pt x="6718" y="163"/>
                  </a:lnTo>
                  <a:lnTo>
                    <a:pt x="6721" y="162"/>
                  </a:lnTo>
                  <a:lnTo>
                    <a:pt x="6724" y="161"/>
                  </a:lnTo>
                  <a:lnTo>
                    <a:pt x="6727" y="160"/>
                  </a:lnTo>
                  <a:lnTo>
                    <a:pt x="6731" y="159"/>
                  </a:lnTo>
                  <a:lnTo>
                    <a:pt x="6734" y="158"/>
                  </a:lnTo>
                  <a:lnTo>
                    <a:pt x="6737" y="157"/>
                  </a:lnTo>
                  <a:lnTo>
                    <a:pt x="6741" y="156"/>
                  </a:lnTo>
                  <a:lnTo>
                    <a:pt x="6744" y="155"/>
                  </a:lnTo>
                  <a:lnTo>
                    <a:pt x="6747" y="154"/>
                  </a:lnTo>
                  <a:lnTo>
                    <a:pt x="6750" y="152"/>
                  </a:lnTo>
                  <a:lnTo>
                    <a:pt x="6754" y="151"/>
                  </a:lnTo>
                  <a:lnTo>
                    <a:pt x="6757" y="150"/>
                  </a:lnTo>
                  <a:lnTo>
                    <a:pt x="6760" y="149"/>
                  </a:lnTo>
                  <a:lnTo>
                    <a:pt x="6763" y="148"/>
                  </a:lnTo>
                  <a:lnTo>
                    <a:pt x="6767" y="147"/>
                  </a:lnTo>
                  <a:lnTo>
                    <a:pt x="6770" y="146"/>
                  </a:lnTo>
                  <a:lnTo>
                    <a:pt x="6773" y="144"/>
                  </a:lnTo>
                  <a:lnTo>
                    <a:pt x="6776" y="143"/>
                  </a:lnTo>
                  <a:lnTo>
                    <a:pt x="6780" y="142"/>
                  </a:lnTo>
                  <a:lnTo>
                    <a:pt x="6783" y="141"/>
                  </a:lnTo>
                  <a:lnTo>
                    <a:pt x="6786" y="140"/>
                  </a:lnTo>
                  <a:lnTo>
                    <a:pt x="6789" y="139"/>
                  </a:lnTo>
                  <a:lnTo>
                    <a:pt x="6793" y="138"/>
                  </a:lnTo>
                  <a:lnTo>
                    <a:pt x="6796" y="136"/>
                  </a:lnTo>
                  <a:lnTo>
                    <a:pt x="6799" y="135"/>
                  </a:lnTo>
                  <a:lnTo>
                    <a:pt x="6802" y="134"/>
                  </a:lnTo>
                  <a:lnTo>
                    <a:pt x="6806" y="133"/>
                  </a:lnTo>
                  <a:lnTo>
                    <a:pt x="6809" y="132"/>
                  </a:lnTo>
                  <a:lnTo>
                    <a:pt x="6812" y="131"/>
                  </a:lnTo>
                  <a:lnTo>
                    <a:pt x="6816" y="130"/>
                  </a:lnTo>
                  <a:lnTo>
                    <a:pt x="6819" y="129"/>
                  </a:lnTo>
                  <a:lnTo>
                    <a:pt x="6822" y="128"/>
                  </a:lnTo>
                  <a:lnTo>
                    <a:pt x="6825" y="127"/>
                  </a:lnTo>
                  <a:lnTo>
                    <a:pt x="6829" y="126"/>
                  </a:lnTo>
                  <a:lnTo>
                    <a:pt x="6832" y="126"/>
                  </a:lnTo>
                  <a:lnTo>
                    <a:pt x="6835" y="125"/>
                  </a:lnTo>
                  <a:lnTo>
                    <a:pt x="6838" y="124"/>
                  </a:lnTo>
                  <a:lnTo>
                    <a:pt x="6842" y="123"/>
                  </a:lnTo>
                  <a:lnTo>
                    <a:pt x="6845" y="123"/>
                  </a:lnTo>
                  <a:lnTo>
                    <a:pt x="6848" y="122"/>
                  </a:lnTo>
                  <a:lnTo>
                    <a:pt x="6851" y="122"/>
                  </a:lnTo>
                  <a:lnTo>
                    <a:pt x="6855" y="121"/>
                  </a:lnTo>
                  <a:lnTo>
                    <a:pt x="6858" y="121"/>
                  </a:lnTo>
                  <a:lnTo>
                    <a:pt x="6861" y="120"/>
                  </a:lnTo>
                  <a:lnTo>
                    <a:pt x="6864" y="120"/>
                  </a:lnTo>
                  <a:lnTo>
                    <a:pt x="6868" y="120"/>
                  </a:lnTo>
                  <a:lnTo>
                    <a:pt x="6871" y="119"/>
                  </a:lnTo>
                  <a:lnTo>
                    <a:pt x="6874" y="119"/>
                  </a:lnTo>
                  <a:lnTo>
                    <a:pt x="6877" y="119"/>
                  </a:lnTo>
                  <a:lnTo>
                    <a:pt x="6881" y="119"/>
                  </a:lnTo>
                  <a:lnTo>
                    <a:pt x="6884" y="119"/>
                  </a:lnTo>
                  <a:lnTo>
                    <a:pt x="6887" y="119"/>
                  </a:lnTo>
                  <a:lnTo>
                    <a:pt x="6891" y="118"/>
                  </a:lnTo>
                  <a:lnTo>
                    <a:pt x="6894" y="118"/>
                  </a:lnTo>
                  <a:lnTo>
                    <a:pt x="6897" y="118"/>
                  </a:lnTo>
                  <a:lnTo>
                    <a:pt x="6900" y="118"/>
                  </a:lnTo>
                  <a:lnTo>
                    <a:pt x="6904" y="118"/>
                  </a:lnTo>
                  <a:lnTo>
                    <a:pt x="6907" y="118"/>
                  </a:lnTo>
                  <a:lnTo>
                    <a:pt x="6910" y="118"/>
                  </a:lnTo>
                  <a:lnTo>
                    <a:pt x="6913" y="118"/>
                  </a:lnTo>
                  <a:lnTo>
                    <a:pt x="6917" y="119"/>
                  </a:lnTo>
                  <a:lnTo>
                    <a:pt x="6920" y="119"/>
                  </a:lnTo>
                  <a:lnTo>
                    <a:pt x="6923" y="119"/>
                  </a:lnTo>
                  <a:lnTo>
                    <a:pt x="6926" y="119"/>
                  </a:lnTo>
                  <a:lnTo>
                    <a:pt x="6930" y="119"/>
                  </a:lnTo>
                  <a:lnTo>
                    <a:pt x="6933" y="119"/>
                  </a:lnTo>
                  <a:lnTo>
                    <a:pt x="6936" y="119"/>
                  </a:lnTo>
                  <a:lnTo>
                    <a:pt x="6939" y="119"/>
                  </a:lnTo>
                  <a:lnTo>
                    <a:pt x="6943" y="119"/>
                  </a:lnTo>
                  <a:lnTo>
                    <a:pt x="6946" y="119"/>
                  </a:lnTo>
                  <a:lnTo>
                    <a:pt x="6949" y="119"/>
                  </a:lnTo>
                  <a:lnTo>
                    <a:pt x="6953" y="119"/>
                  </a:lnTo>
                  <a:lnTo>
                    <a:pt x="6956" y="119"/>
                  </a:lnTo>
                  <a:lnTo>
                    <a:pt x="6959" y="119"/>
                  </a:lnTo>
                  <a:lnTo>
                    <a:pt x="6962" y="119"/>
                  </a:lnTo>
                  <a:lnTo>
                    <a:pt x="6966" y="119"/>
                  </a:lnTo>
                  <a:lnTo>
                    <a:pt x="6969" y="119"/>
                  </a:lnTo>
                  <a:lnTo>
                    <a:pt x="6972" y="119"/>
                  </a:lnTo>
                  <a:lnTo>
                    <a:pt x="6975" y="119"/>
                  </a:lnTo>
                  <a:lnTo>
                    <a:pt x="6979" y="119"/>
                  </a:lnTo>
                  <a:lnTo>
                    <a:pt x="6982" y="118"/>
                  </a:lnTo>
                  <a:lnTo>
                    <a:pt x="6985" y="118"/>
                  </a:lnTo>
                  <a:lnTo>
                    <a:pt x="6988" y="118"/>
                  </a:lnTo>
                  <a:lnTo>
                    <a:pt x="6992" y="117"/>
                  </a:lnTo>
                  <a:lnTo>
                    <a:pt x="6995" y="117"/>
                  </a:lnTo>
                  <a:lnTo>
                    <a:pt x="6998" y="117"/>
                  </a:lnTo>
                  <a:lnTo>
                    <a:pt x="7001" y="116"/>
                  </a:lnTo>
                  <a:lnTo>
                    <a:pt x="7005" y="116"/>
                  </a:lnTo>
                  <a:lnTo>
                    <a:pt x="7008" y="115"/>
                  </a:lnTo>
                  <a:lnTo>
                    <a:pt x="7011" y="115"/>
                  </a:lnTo>
                  <a:lnTo>
                    <a:pt x="7014" y="114"/>
                  </a:lnTo>
                  <a:lnTo>
                    <a:pt x="7018" y="113"/>
                  </a:lnTo>
                  <a:lnTo>
                    <a:pt x="7021" y="113"/>
                  </a:lnTo>
                  <a:lnTo>
                    <a:pt x="7024" y="112"/>
                  </a:lnTo>
                  <a:lnTo>
                    <a:pt x="7028" y="111"/>
                  </a:lnTo>
                  <a:lnTo>
                    <a:pt x="7031" y="110"/>
                  </a:lnTo>
                  <a:lnTo>
                    <a:pt x="7034" y="109"/>
                  </a:lnTo>
                  <a:lnTo>
                    <a:pt x="7037" y="108"/>
                  </a:lnTo>
                  <a:lnTo>
                    <a:pt x="7041" y="107"/>
                  </a:lnTo>
                  <a:lnTo>
                    <a:pt x="7044" y="106"/>
                  </a:lnTo>
                  <a:lnTo>
                    <a:pt x="7047" y="105"/>
                  </a:lnTo>
                  <a:lnTo>
                    <a:pt x="7050" y="104"/>
                  </a:lnTo>
                  <a:lnTo>
                    <a:pt x="7054" y="103"/>
                  </a:lnTo>
                  <a:lnTo>
                    <a:pt x="7057" y="101"/>
                  </a:lnTo>
                  <a:lnTo>
                    <a:pt x="7060" y="100"/>
                  </a:lnTo>
                  <a:lnTo>
                    <a:pt x="7063" y="99"/>
                  </a:lnTo>
                  <a:lnTo>
                    <a:pt x="7067" y="98"/>
                  </a:lnTo>
                  <a:lnTo>
                    <a:pt x="7070" y="96"/>
                  </a:lnTo>
                  <a:lnTo>
                    <a:pt x="7073" y="95"/>
                  </a:lnTo>
                  <a:lnTo>
                    <a:pt x="7076" y="94"/>
                  </a:lnTo>
                  <a:lnTo>
                    <a:pt x="7080" y="92"/>
                  </a:lnTo>
                  <a:lnTo>
                    <a:pt x="7083" y="91"/>
                  </a:lnTo>
                  <a:lnTo>
                    <a:pt x="7086" y="90"/>
                  </a:lnTo>
                  <a:lnTo>
                    <a:pt x="7089" y="88"/>
                  </a:lnTo>
                  <a:lnTo>
                    <a:pt x="7093" y="87"/>
                  </a:lnTo>
                  <a:lnTo>
                    <a:pt x="7096" y="85"/>
                  </a:lnTo>
                  <a:lnTo>
                    <a:pt x="7099" y="84"/>
                  </a:lnTo>
                  <a:lnTo>
                    <a:pt x="7103" y="83"/>
                  </a:lnTo>
                  <a:lnTo>
                    <a:pt x="7106" y="81"/>
                  </a:lnTo>
                  <a:lnTo>
                    <a:pt x="7109" y="80"/>
                  </a:lnTo>
                  <a:lnTo>
                    <a:pt x="7112" y="78"/>
                  </a:lnTo>
                  <a:lnTo>
                    <a:pt x="7116" y="77"/>
                  </a:lnTo>
                  <a:lnTo>
                    <a:pt x="7119" y="76"/>
                  </a:lnTo>
                  <a:lnTo>
                    <a:pt x="7122" y="74"/>
                  </a:lnTo>
                  <a:lnTo>
                    <a:pt x="7125" y="73"/>
                  </a:lnTo>
                  <a:lnTo>
                    <a:pt x="7129" y="72"/>
                  </a:lnTo>
                  <a:lnTo>
                    <a:pt x="7132" y="7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Line 122">
              <a:extLst>
                <a:ext uri="{FF2B5EF4-FFF2-40B4-BE49-F238E27FC236}">
                  <a16:creationId xmlns:a16="http://schemas.microsoft.com/office/drawing/2014/main" id="{A59DAB39-0D09-495B-ACF4-A349E69079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6" y="3382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Rectangle 123">
              <a:extLst>
                <a:ext uri="{FF2B5EF4-FFF2-40B4-BE49-F238E27FC236}">
                  <a16:creationId xmlns:a16="http://schemas.microsoft.com/office/drawing/2014/main" id="{7B4D1BFF-72CE-4AA9-90BA-D754C8A714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6" y="1616"/>
              <a:ext cx="559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Resolution, nm</a:t>
              </a:r>
            </a:p>
          </p:txBody>
        </p:sp>
        <p:sp>
          <p:nvSpPr>
            <p:cNvPr id="81" name="Line 124">
              <a:extLst>
                <a:ext uri="{FF2B5EF4-FFF2-40B4-BE49-F238E27FC236}">
                  <a16:creationId xmlns:a16="http://schemas.microsoft.com/office/drawing/2014/main" id="{51C6F9CF-6DF3-4D85-9C96-3604F8A285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05" y="1754"/>
              <a:ext cx="30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Line 125">
              <a:extLst>
                <a:ext uri="{FF2B5EF4-FFF2-40B4-BE49-F238E27FC236}">
                  <a16:creationId xmlns:a16="http://schemas.microsoft.com/office/drawing/2014/main" id="{3AEECCF5-BD53-4F2F-9389-1FEEB4B4E0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49" y="1754"/>
              <a:ext cx="1" cy="2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Line 126">
              <a:extLst>
                <a:ext uri="{FF2B5EF4-FFF2-40B4-BE49-F238E27FC236}">
                  <a16:creationId xmlns:a16="http://schemas.microsoft.com/office/drawing/2014/main" id="{35C04D32-CD7B-4E6C-9C21-A9CD95D0CD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3" y="1754"/>
              <a:ext cx="1" cy="2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Line 127">
              <a:extLst>
                <a:ext uri="{FF2B5EF4-FFF2-40B4-BE49-F238E27FC236}">
                  <a16:creationId xmlns:a16="http://schemas.microsoft.com/office/drawing/2014/main" id="{44C11C14-39E7-46DB-9AA8-8812E19BE0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38" y="1754"/>
              <a:ext cx="1" cy="2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Line 128">
              <a:extLst>
                <a:ext uri="{FF2B5EF4-FFF2-40B4-BE49-F238E27FC236}">
                  <a16:creationId xmlns:a16="http://schemas.microsoft.com/office/drawing/2014/main" id="{1D34613F-B7E5-4708-B40E-B0BEB76522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82" y="1754"/>
              <a:ext cx="1" cy="2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Line 129">
              <a:extLst>
                <a:ext uri="{FF2B5EF4-FFF2-40B4-BE49-F238E27FC236}">
                  <a16:creationId xmlns:a16="http://schemas.microsoft.com/office/drawing/2014/main" id="{4772ED30-34D2-4D74-A98B-E59035B8C1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6" y="1754"/>
              <a:ext cx="1" cy="2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Rectangle 130">
              <a:extLst>
                <a:ext uri="{FF2B5EF4-FFF2-40B4-BE49-F238E27FC236}">
                  <a16:creationId xmlns:a16="http://schemas.microsoft.com/office/drawing/2014/main" id="{2C16E55A-7368-425C-820D-2532D12230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8" y="1625"/>
              <a:ext cx="161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2.00</a:t>
              </a:r>
            </a:p>
          </p:txBody>
        </p:sp>
        <p:sp>
          <p:nvSpPr>
            <p:cNvPr id="88" name="Rectangle 131">
              <a:extLst>
                <a:ext uri="{FF2B5EF4-FFF2-40B4-BE49-F238E27FC236}">
                  <a16:creationId xmlns:a16="http://schemas.microsoft.com/office/drawing/2014/main" id="{CD79E7F9-6C86-4A98-BA9A-C6FA8BF871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2" y="1625"/>
              <a:ext cx="161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chemeClr val="accent2"/>
                  </a:solidFill>
                  <a:cs typeface="Arial" pitchFamily="34" charset="0"/>
                </a:rPr>
                <a:t>1.00</a:t>
              </a:r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89" name="Rectangle 132">
              <a:extLst>
                <a:ext uri="{FF2B5EF4-FFF2-40B4-BE49-F238E27FC236}">
                  <a16:creationId xmlns:a16="http://schemas.microsoft.com/office/drawing/2014/main" id="{40D56468-699B-42EB-89F0-FD0D567F08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6" y="1625"/>
              <a:ext cx="161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0.67</a:t>
              </a:r>
            </a:p>
          </p:txBody>
        </p:sp>
        <p:sp>
          <p:nvSpPr>
            <p:cNvPr id="90" name="Rectangle 133">
              <a:extLst>
                <a:ext uri="{FF2B5EF4-FFF2-40B4-BE49-F238E27FC236}">
                  <a16:creationId xmlns:a16="http://schemas.microsoft.com/office/drawing/2014/main" id="{A9AC5198-CBF9-48AD-B44C-DF24DD2E58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0" y="1625"/>
              <a:ext cx="161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0.50</a:t>
              </a:r>
            </a:p>
          </p:txBody>
        </p:sp>
        <p:sp>
          <p:nvSpPr>
            <p:cNvPr id="91" name="Rectangle 134">
              <a:extLst>
                <a:ext uri="{FF2B5EF4-FFF2-40B4-BE49-F238E27FC236}">
                  <a16:creationId xmlns:a16="http://schemas.microsoft.com/office/drawing/2014/main" id="{85FE096F-2CAF-4E6B-A505-BE2D40CDBB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5" y="1625"/>
              <a:ext cx="161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0.33</a:t>
              </a:r>
            </a:p>
          </p:txBody>
        </p:sp>
        <p:sp>
          <p:nvSpPr>
            <p:cNvPr id="92" name="Line 235">
              <a:extLst>
                <a:ext uri="{FF2B5EF4-FFF2-40B4-BE49-F238E27FC236}">
                  <a16:creationId xmlns:a16="http://schemas.microsoft.com/office/drawing/2014/main" id="{C89F9F25-524E-4B71-AC43-EC9EF4FE92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5" y="1752"/>
              <a:ext cx="0" cy="1769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Text Box 334">
              <a:extLst>
                <a:ext uri="{FF2B5EF4-FFF2-40B4-BE49-F238E27FC236}">
                  <a16:creationId xmlns:a16="http://schemas.microsoft.com/office/drawing/2014/main" id="{7C2670CC-FA80-4682-B35C-A94BD3B099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1374" y="3077"/>
              <a:ext cx="30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latin typeface="Impact" pitchFamily="34" charset="0"/>
                </a:rPr>
                <a:t>Size</a:t>
              </a:r>
            </a:p>
          </p:txBody>
        </p: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F2C1761A-ED15-4AE2-AD85-0FF0006AA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458" r="23535"/>
          <a:stretch/>
        </p:blipFill>
        <p:spPr>
          <a:xfrm>
            <a:off x="52389" y="3344865"/>
            <a:ext cx="5797550" cy="1122362"/>
          </a:xfrm>
          <a:prstGeom prst="rect">
            <a:avLst/>
          </a:prstGeom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id="{0FB3BCC1-2E5D-4E06-A755-E6E72478770F}"/>
              </a:ext>
            </a:extLst>
          </p:cNvPr>
          <p:cNvSpPr/>
          <p:nvPr/>
        </p:nvSpPr>
        <p:spPr>
          <a:xfrm>
            <a:off x="5773783" y="827314"/>
            <a:ext cx="2317706" cy="36780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2700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57A3D1-DF8D-4091-BAEA-BB5267535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8475" y="870857"/>
            <a:ext cx="3952875" cy="3409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26D6B6-E0F5-4487-A8F0-196620245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331" y="4280807"/>
            <a:ext cx="2890166" cy="24549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B050D0-31F5-4AA1-B854-196765E090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53" y="699466"/>
            <a:ext cx="2066097" cy="24549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E7432A-C69B-41AC-A81F-960AA710F0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6" t="1" r="-1" b="1852"/>
          <a:stretch/>
        </p:blipFill>
        <p:spPr>
          <a:xfrm>
            <a:off x="7707903" y="4618938"/>
            <a:ext cx="3952876" cy="19809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F6864B-2D65-45A4-AAD5-582150B20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5164" y="562422"/>
            <a:ext cx="2662564" cy="340995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C6C5B25-64B1-4E2A-A4D7-F562E3065561}"/>
              </a:ext>
            </a:extLst>
          </p:cNvPr>
          <p:cNvSpPr txBox="1"/>
          <p:nvPr/>
        </p:nvSpPr>
        <p:spPr>
          <a:xfrm>
            <a:off x="5211435" y="69321"/>
            <a:ext cx="6980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SAXS </a:t>
            </a:r>
            <a:r>
              <a:rPr lang="pt-BR" dirty="0" err="1"/>
              <a:t>can</a:t>
            </a:r>
            <a:r>
              <a:rPr lang="pt-BR" dirty="0"/>
              <a:t> take </a:t>
            </a:r>
            <a:r>
              <a:rPr lang="pt-BR" dirty="0" err="1"/>
              <a:t>you</a:t>
            </a:r>
            <a:r>
              <a:rPr lang="pt-BR" dirty="0"/>
              <a:t> </a:t>
            </a:r>
            <a:r>
              <a:rPr lang="pt-BR" dirty="0" err="1"/>
              <a:t>from</a:t>
            </a:r>
            <a:r>
              <a:rPr lang="pt-BR" dirty="0"/>
              <a:t> a 1D curve </a:t>
            </a:r>
            <a:r>
              <a:rPr lang="pt-BR" dirty="0" err="1"/>
              <a:t>to</a:t>
            </a:r>
            <a:r>
              <a:rPr lang="pt-BR" dirty="0"/>
              <a:t> a 3D envelope... </a:t>
            </a:r>
            <a:r>
              <a:rPr lang="pt-BR" dirty="0" err="1"/>
              <a:t>But</a:t>
            </a:r>
            <a:r>
              <a:rPr lang="pt-BR" dirty="0"/>
              <a:t> </a:t>
            </a:r>
            <a:r>
              <a:rPr lang="pt-BR" dirty="0" err="1"/>
              <a:t>be</a:t>
            </a:r>
            <a:r>
              <a:rPr lang="pt-BR" dirty="0"/>
              <a:t> </a:t>
            </a:r>
            <a:r>
              <a:rPr lang="pt-BR" dirty="0" err="1"/>
              <a:t>cautious</a:t>
            </a:r>
            <a:r>
              <a:rPr lang="pt-BR" dirty="0"/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29042728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BFEA04-4F82-4546-A4C5-44A1FA740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7"/>
          <a:stretch/>
        </p:blipFill>
        <p:spPr>
          <a:xfrm>
            <a:off x="294152" y="690563"/>
            <a:ext cx="6544798" cy="49863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D67FC9-0890-4D5A-BC67-70F705E3BB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3"/>
          <a:stretch/>
        </p:blipFill>
        <p:spPr>
          <a:xfrm>
            <a:off x="7259173" y="4000500"/>
            <a:ext cx="4638675" cy="25922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ABFD07-A381-4FE3-AA73-8C62F9644C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9" r="1"/>
          <a:stretch/>
        </p:blipFill>
        <p:spPr>
          <a:xfrm>
            <a:off x="7015163" y="341474"/>
            <a:ext cx="5004658" cy="335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130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001E80-33EE-470C-AB48-ADC3771781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0" t="1524"/>
          <a:stretch/>
        </p:blipFill>
        <p:spPr>
          <a:xfrm>
            <a:off x="1515291" y="104502"/>
            <a:ext cx="9263516" cy="67534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4572AE-22A2-4975-B23F-A8A603ED2B3C}"/>
              </a:ext>
            </a:extLst>
          </p:cNvPr>
          <p:cNvSpPr/>
          <p:nvPr/>
        </p:nvSpPr>
        <p:spPr>
          <a:xfrm>
            <a:off x="2142308" y="1968137"/>
            <a:ext cx="3039292" cy="28564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6A5AE1-BE00-4661-BCD4-D3B17BA4B0C2}"/>
              </a:ext>
            </a:extLst>
          </p:cNvPr>
          <p:cNvSpPr/>
          <p:nvPr/>
        </p:nvSpPr>
        <p:spPr>
          <a:xfrm>
            <a:off x="5360125" y="1432560"/>
            <a:ext cx="448492" cy="28564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4BAB50-AD7E-4353-B980-E7E13C8AF0A7}"/>
              </a:ext>
            </a:extLst>
          </p:cNvPr>
          <p:cNvSpPr/>
          <p:nvPr/>
        </p:nvSpPr>
        <p:spPr>
          <a:xfrm rot="5400000">
            <a:off x="8284401" y="2018812"/>
            <a:ext cx="448492" cy="4540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A31095-153E-441D-83E5-D69F6172265E}"/>
              </a:ext>
            </a:extLst>
          </p:cNvPr>
          <p:cNvSpPr/>
          <p:nvPr/>
        </p:nvSpPr>
        <p:spPr>
          <a:xfrm rot="5400000">
            <a:off x="6062741" y="2836216"/>
            <a:ext cx="448492" cy="7386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1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310F8E7-0915-4E64-BA50-F0694BB53F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736" y="607149"/>
            <a:ext cx="2857500" cy="1400175"/>
          </a:xfrm>
          <a:prstGeom prst="rect">
            <a:avLst/>
          </a:prstGeom>
        </p:spPr>
      </p:pic>
      <p:pic>
        <p:nvPicPr>
          <p:cNvPr id="7" name="Imagem 6" descr="Foto em preto e branco&#10;&#10;Descrição gerada automaticamente">
            <a:extLst>
              <a:ext uri="{FF2B5EF4-FFF2-40B4-BE49-F238E27FC236}">
                <a16:creationId xmlns:a16="http://schemas.microsoft.com/office/drawing/2014/main" id="{1658903B-F206-440B-B902-2B48768D72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9" y="2707686"/>
            <a:ext cx="3626306" cy="3636972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5D9D876C-2BCB-4F6F-92D6-6C7C305DBD0A}"/>
              </a:ext>
            </a:extLst>
          </p:cNvPr>
          <p:cNvSpPr/>
          <p:nvPr/>
        </p:nvSpPr>
        <p:spPr>
          <a:xfrm>
            <a:off x="4299752" y="84557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Interaction between two waves scattered by electrons. The resulting waves show areas of darkness (destructive interference), depending on the angle considered</a:t>
            </a:r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B4C9221C-2CA6-49C4-B340-42AFBBFD5A4A}"/>
              </a:ext>
            </a:extLst>
          </p:cNvPr>
          <p:cNvSpPr/>
          <p:nvPr/>
        </p:nvSpPr>
        <p:spPr>
          <a:xfrm>
            <a:off x="4511591" y="2621748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One of the hundreds of diffraction images of a protein crystal.</a:t>
            </a:r>
            <a:br>
              <a:rPr lang="en-US" i="1" dirty="0">
                <a:solidFill>
                  <a:srgbClr val="FF0000"/>
                </a:solidFill>
              </a:rPr>
            </a:br>
            <a:br>
              <a:rPr lang="en-US" i="1" dirty="0">
                <a:solidFill>
                  <a:srgbClr val="FF0000"/>
                </a:solidFill>
              </a:rPr>
            </a:br>
            <a:r>
              <a:rPr lang="en-US" i="1" dirty="0">
                <a:solidFill>
                  <a:srgbClr val="FF0000"/>
                </a:solidFill>
              </a:rPr>
              <a:t>The black spots on the image are the result of the cooperative scattering (diffraction) from the electrons of all atoms contained in the crystal.</a:t>
            </a:r>
            <a:endParaRPr lang="pt-BR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687F910-AEAF-46DE-8515-57E03E89E4D6}"/>
              </a:ext>
            </a:extLst>
          </p:cNvPr>
          <p:cNvSpPr txBox="1"/>
          <p:nvPr/>
        </p:nvSpPr>
        <p:spPr>
          <a:xfrm>
            <a:off x="10672803" y="4454725"/>
            <a:ext cx="9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Unit cell</a:t>
            </a:r>
          </a:p>
        </p:txBody>
      </p:sp>
      <p:pic>
        <p:nvPicPr>
          <p:cNvPr id="10" name="Imagem 9" descr="Uma imagem contendo animal, desenho&#10;&#10;Descrição gerada automaticamente">
            <a:extLst>
              <a:ext uri="{FF2B5EF4-FFF2-40B4-BE49-F238E27FC236}">
                <a16:creationId xmlns:a16="http://schemas.microsoft.com/office/drawing/2014/main" id="{68FC6658-082A-418E-8672-FA26F7C4B4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789" y="2621748"/>
            <a:ext cx="4002924" cy="351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82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animal, desenho&#10;&#10;Descrição gerada automaticamente">
            <a:extLst>
              <a:ext uri="{FF2B5EF4-FFF2-40B4-BE49-F238E27FC236}">
                <a16:creationId xmlns:a16="http://schemas.microsoft.com/office/drawing/2014/main" id="{BA40AA2D-41BB-4E9C-A9F1-0AC4AE1282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56" y="1268413"/>
            <a:ext cx="5007635" cy="4394200"/>
          </a:xfrm>
          <a:prstGeom prst="rect">
            <a:avLst/>
          </a:prstGeom>
        </p:spPr>
      </p:pic>
      <p:pic>
        <p:nvPicPr>
          <p:cNvPr id="5" name="Imagem 4" descr="Uma imagem contendo animal&#10;&#10;Descrição gerada automaticamente">
            <a:extLst>
              <a:ext uri="{FF2B5EF4-FFF2-40B4-BE49-F238E27FC236}">
                <a16:creationId xmlns:a16="http://schemas.microsoft.com/office/drawing/2014/main" id="{43E89730-EDB1-4D38-BDE4-C18698D1FF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910" y="1268413"/>
            <a:ext cx="5080000" cy="43942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C143C55-1C80-43F8-A1B9-8B1D0FEAF010}"/>
              </a:ext>
            </a:extLst>
          </p:cNvPr>
          <p:cNvSpPr txBox="1"/>
          <p:nvPr/>
        </p:nvSpPr>
        <p:spPr>
          <a:xfrm>
            <a:off x="4339173" y="625642"/>
            <a:ext cx="3513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High </a:t>
            </a:r>
            <a:r>
              <a:rPr lang="pt-BR" dirty="0" err="1"/>
              <a:t>resolution</a:t>
            </a:r>
            <a:r>
              <a:rPr lang="pt-BR" dirty="0"/>
              <a:t> </a:t>
            </a:r>
            <a:r>
              <a:rPr lang="pt-BR" dirty="0" err="1"/>
              <a:t>means</a:t>
            </a:r>
            <a:r>
              <a:rPr lang="pt-BR" dirty="0"/>
              <a:t> more </a:t>
            </a:r>
            <a:r>
              <a:rPr lang="pt-BR" dirty="0" err="1"/>
              <a:t>details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14740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creen Shot 2014-03-15 at 12.17.4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556" y="1027395"/>
            <a:ext cx="5500444" cy="5500444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/>
          <p:nvPr/>
        </p:nvSpPr>
        <p:spPr>
          <a:xfrm>
            <a:off x="3452519" y="330161"/>
            <a:ext cx="6818534" cy="526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pt-BR" sz="2953" dirty="0"/>
              <a:t>Single </a:t>
            </a:r>
            <a:r>
              <a:rPr lang="en-GB" sz="2953" dirty="0"/>
              <a:t>molecule</a:t>
            </a:r>
            <a:r>
              <a:rPr lang="pt-BR" sz="2953" dirty="0"/>
              <a:t> X-</a:t>
            </a:r>
            <a:r>
              <a:rPr lang="pt-BR" sz="2953" dirty="0" err="1"/>
              <a:t>ray</a:t>
            </a:r>
            <a:r>
              <a:rPr lang="pt-BR" sz="2953" dirty="0"/>
              <a:t> </a:t>
            </a:r>
            <a:r>
              <a:rPr lang="pt-BR" sz="2953" dirty="0" err="1"/>
              <a:t>scattering</a:t>
            </a:r>
            <a:r>
              <a:rPr lang="pt-BR" sz="2953" dirty="0"/>
              <a:t> (j </a:t>
            </a:r>
            <a:r>
              <a:rPr lang="pt-BR" sz="2953" dirty="0" err="1"/>
              <a:t>atoms</a:t>
            </a:r>
            <a:r>
              <a:rPr lang="pt-BR" sz="2953" dirty="0"/>
              <a:t>)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D2F0963-2E27-499A-B54C-4B41E96E8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>
            <a:off x="7062618" y="1106500"/>
            <a:ext cx="3928918" cy="39289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11CC110E-F0A0-4B3F-95DF-7FA2A1CEAD5C}"/>
                  </a:ext>
                </a:extLst>
              </p:cNvPr>
              <p:cNvSpPr txBox="1"/>
              <p:nvPr/>
            </p:nvSpPr>
            <p:spPr>
              <a:xfrm>
                <a:off x="6817143" y="5285202"/>
                <a:ext cx="4779301" cy="14000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pt-BR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32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pt-BR" sz="32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pt-BR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pt-BR" sz="32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pt-BR" sz="3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pt-BR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pt-BR" sz="32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p>
                            <m:sSupPr>
                              <m:ctrlPr>
                                <a:rPr lang="pt-BR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32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pt-BR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BR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pt-BR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pt-BR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pt-BR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pt-BR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pt-BR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pt-BR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11CC110E-F0A0-4B3F-95DF-7FA2A1CEAD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7143" y="5285202"/>
                <a:ext cx="4779301" cy="14000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ta: para Baixo 4">
            <a:extLst>
              <a:ext uri="{FF2B5EF4-FFF2-40B4-BE49-F238E27FC236}">
                <a16:creationId xmlns:a16="http://schemas.microsoft.com/office/drawing/2014/main" id="{F265A8DA-D5E0-4E6A-B419-6530B1574B89}"/>
              </a:ext>
            </a:extLst>
          </p:cNvPr>
          <p:cNvSpPr/>
          <p:nvPr/>
        </p:nvSpPr>
        <p:spPr>
          <a:xfrm rot="13478228">
            <a:off x="4752559" y="823437"/>
            <a:ext cx="279918" cy="2913449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9D55E95-5123-4F1C-99E2-D2CE7E169FFC}"/>
              </a:ext>
            </a:extLst>
          </p:cNvPr>
          <p:cNvSpPr txBox="1"/>
          <p:nvPr/>
        </p:nvSpPr>
        <p:spPr>
          <a:xfrm>
            <a:off x="4120999" y="3302095"/>
            <a:ext cx="1479251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2400" dirty="0" err="1">
                <a:solidFill>
                  <a:srgbClr val="FFFF00"/>
                </a:solidFill>
              </a:rPr>
              <a:t>Less</a:t>
            </a:r>
            <a:r>
              <a:rPr lang="pt-BR" sz="2400" dirty="0">
                <a:solidFill>
                  <a:srgbClr val="FFFF00"/>
                </a:solidFill>
              </a:rPr>
              <a:t> </a:t>
            </a:r>
            <a:r>
              <a:rPr lang="pt-BR" sz="2400" dirty="0" err="1">
                <a:solidFill>
                  <a:srgbClr val="FFFF00"/>
                </a:solidFill>
              </a:rPr>
              <a:t>detail</a:t>
            </a:r>
            <a:endParaRPr lang="pt-BR" sz="2400" dirty="0">
              <a:solidFill>
                <a:srgbClr val="FFFF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FFB9BC8-6D99-4399-9DC2-72F1D1CF4C4D}"/>
              </a:ext>
            </a:extLst>
          </p:cNvPr>
          <p:cNvSpPr txBox="1"/>
          <p:nvPr/>
        </p:nvSpPr>
        <p:spPr>
          <a:xfrm>
            <a:off x="3732775" y="1106500"/>
            <a:ext cx="1637115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rgbClr val="FFFF00"/>
                </a:solidFill>
              </a:rPr>
              <a:t>More </a:t>
            </a:r>
            <a:r>
              <a:rPr lang="pt-BR" sz="2400" dirty="0" err="1">
                <a:solidFill>
                  <a:srgbClr val="FFFF00"/>
                </a:solidFill>
              </a:rPr>
              <a:t>detail</a:t>
            </a:r>
            <a:endParaRPr lang="pt-BR" sz="24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Tinta 3">
                <a:extLst>
                  <a:ext uri="{FF2B5EF4-FFF2-40B4-BE49-F238E27FC236}">
                    <a16:creationId xmlns:a16="http://schemas.microsoft.com/office/drawing/2014/main" id="{428260DC-F484-4308-AFD8-D30AC871A504}"/>
                  </a:ext>
                </a:extLst>
              </p14:cNvPr>
              <p14:cNvContentPartPr/>
              <p14:nvPr/>
            </p14:nvContentPartPr>
            <p14:xfrm>
              <a:off x="2850480" y="2232000"/>
              <a:ext cx="2543040" cy="2110320"/>
            </p14:xfrm>
          </p:contentPart>
        </mc:Choice>
        <mc:Fallback xmlns="">
          <p:pic>
            <p:nvPicPr>
              <p:cNvPr id="4" name="Tinta 3">
                <a:extLst>
                  <a:ext uri="{FF2B5EF4-FFF2-40B4-BE49-F238E27FC236}">
                    <a16:creationId xmlns:a16="http://schemas.microsoft.com/office/drawing/2014/main" id="{428260DC-F484-4308-AFD8-D30AC871A50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41120" y="2222640"/>
                <a:ext cx="2561760" cy="21290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Screen Shot 2014-03-15 at 12.17.4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348" y="232232"/>
            <a:ext cx="2750223" cy="2750223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hape 124"/>
          <p:cNvSpPr/>
          <p:nvPr/>
        </p:nvSpPr>
        <p:spPr>
          <a:xfrm>
            <a:off x="-476371" y="4906810"/>
            <a:ext cx="3004719" cy="687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>
              <a:defRPr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2000" dirty="0"/>
              <a:t>Bragg Sampling</a:t>
            </a:r>
            <a:r>
              <a:rPr lang="pt-BR" sz="2000" dirty="0"/>
              <a:t> </a:t>
            </a:r>
          </a:p>
          <a:p>
            <a:pPr algn="ctr">
              <a:defRPr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pt-BR" sz="2000" dirty="0"/>
              <a:t>(</a:t>
            </a:r>
            <a:r>
              <a:rPr lang="pt-BR" sz="2000" dirty="0" err="1"/>
              <a:t>ordered</a:t>
            </a:r>
            <a:r>
              <a:rPr lang="pt-BR" sz="2000" dirty="0"/>
              <a:t> </a:t>
            </a:r>
            <a:r>
              <a:rPr lang="pt-BR" sz="2000" dirty="0" err="1"/>
              <a:t>array</a:t>
            </a:r>
            <a:r>
              <a:rPr lang="pt-BR" sz="2000" dirty="0"/>
              <a:t>)</a:t>
            </a:r>
            <a:endParaRPr sz="2000" dirty="0"/>
          </a:p>
        </p:txBody>
      </p:sp>
      <p:grpSp>
        <p:nvGrpSpPr>
          <p:cNvPr id="127" name="Group 127"/>
          <p:cNvGrpSpPr/>
          <p:nvPr/>
        </p:nvGrpSpPr>
        <p:grpSpPr>
          <a:xfrm>
            <a:off x="2103556" y="3090917"/>
            <a:ext cx="2750223" cy="3531619"/>
            <a:chOff x="0" y="0"/>
            <a:chExt cx="3911426" cy="5022746"/>
          </a:xfrm>
        </p:grpSpPr>
        <p:pic>
          <p:nvPicPr>
            <p:cNvPr id="125" name="moltransform_sampledwhit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111319"/>
              <a:ext cx="3911427" cy="39114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6" name="Shape 126"/>
            <p:cNvSpPr/>
            <p:nvPr/>
          </p:nvSpPr>
          <p:spPr>
            <a:xfrm flipH="1">
              <a:off x="2000023" y="0"/>
              <a:ext cx="1" cy="1111320"/>
            </a:xfrm>
            <a:prstGeom prst="line">
              <a:avLst/>
            </a:prstGeom>
            <a:noFill/>
            <a:ln w="1270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1266"/>
            </a:p>
          </p:txBody>
        </p:sp>
      </p:grpSp>
      <p:grpSp>
        <p:nvGrpSpPr>
          <p:cNvPr id="130" name="Group 130"/>
          <p:cNvGrpSpPr/>
          <p:nvPr/>
        </p:nvGrpSpPr>
        <p:grpSpPr>
          <a:xfrm>
            <a:off x="5028711" y="3835061"/>
            <a:ext cx="3737795" cy="2750223"/>
            <a:chOff x="-75388" y="6000"/>
            <a:chExt cx="5315975" cy="3911427"/>
          </a:xfrm>
        </p:grpSpPr>
        <p:pic>
          <p:nvPicPr>
            <p:cNvPr id="128" name="moltransform_sampledcolor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9159" y="6000"/>
              <a:ext cx="3911428" cy="3911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9" name="Shape 129"/>
            <p:cNvSpPr/>
            <p:nvPr/>
          </p:nvSpPr>
          <p:spPr>
            <a:xfrm>
              <a:off x="-75388" y="1961715"/>
              <a:ext cx="1243782" cy="0"/>
            </a:xfrm>
            <a:prstGeom prst="line">
              <a:avLst/>
            </a:prstGeom>
            <a:noFill/>
            <a:ln w="1270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1266"/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5D2A44A0-CFE3-43B7-98DA-3154E562D8D6}"/>
              </a:ext>
            </a:extLst>
          </p:cNvPr>
          <p:cNvGrpSpPr/>
          <p:nvPr/>
        </p:nvGrpSpPr>
        <p:grpSpPr>
          <a:xfrm>
            <a:off x="6982308" y="1951468"/>
            <a:ext cx="5028170" cy="2285362"/>
            <a:chOff x="6054132" y="328282"/>
            <a:chExt cx="5900792" cy="2787756"/>
          </a:xfrm>
        </p:grpSpPr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86710622-D511-48C7-A9FA-8AEB36E9C1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6198657" y="328282"/>
              <a:ext cx="1047712" cy="1047712"/>
            </a:xfrm>
            <a:prstGeom prst="rect">
              <a:avLst/>
            </a:prstGeom>
          </p:spPr>
        </p:pic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60C2AFB1-8836-4B0E-AF8E-7C4FF230C0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7139763" y="328282"/>
              <a:ext cx="1047712" cy="1047712"/>
            </a:xfrm>
            <a:prstGeom prst="rect">
              <a:avLst/>
            </a:prstGeom>
          </p:spPr>
        </p:pic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5C19E38E-96B5-4189-A095-4948A3C5CD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8083894" y="330253"/>
              <a:ext cx="1047712" cy="1047712"/>
            </a:xfrm>
            <a:prstGeom prst="rect">
              <a:avLst/>
            </a:prstGeom>
          </p:spPr>
        </p:pic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D1C2E9CB-9714-4882-8207-66F944C497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9025000" y="330253"/>
              <a:ext cx="1047712" cy="1047712"/>
            </a:xfrm>
            <a:prstGeom prst="rect">
              <a:avLst/>
            </a:prstGeom>
          </p:spPr>
        </p:pic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84CA543C-46D5-4AB1-99FF-1B0362E6B2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9966106" y="328282"/>
              <a:ext cx="1047712" cy="1047712"/>
            </a:xfrm>
            <a:prstGeom prst="rect">
              <a:avLst/>
            </a:prstGeom>
          </p:spPr>
        </p:pic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6BD28B22-CA9B-4925-A459-77FAAE27F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10907212" y="328282"/>
              <a:ext cx="1047712" cy="1047712"/>
            </a:xfrm>
            <a:prstGeom prst="rect">
              <a:avLst/>
            </a:prstGeom>
          </p:spPr>
        </p:pic>
        <p:pic>
          <p:nvPicPr>
            <p:cNvPr id="27" name="Imagem 26">
              <a:extLst>
                <a:ext uri="{FF2B5EF4-FFF2-40B4-BE49-F238E27FC236}">
                  <a16:creationId xmlns:a16="http://schemas.microsoft.com/office/drawing/2014/main" id="{9AB7A1FD-E685-40A0-8F5C-A234A58BF0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6577988" y="1194362"/>
              <a:ext cx="1047712" cy="1047712"/>
            </a:xfrm>
            <a:prstGeom prst="rect">
              <a:avLst/>
            </a:prstGeom>
          </p:spPr>
        </p:pic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id="{59508C5C-78FD-40B7-881A-7BFD1F30BD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7519094" y="1194362"/>
              <a:ext cx="1047712" cy="1047712"/>
            </a:xfrm>
            <a:prstGeom prst="rect">
              <a:avLst/>
            </a:prstGeom>
          </p:spPr>
        </p:pic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id="{1EF9F479-610D-469C-BB53-12891920EC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8463225" y="1196333"/>
              <a:ext cx="1047712" cy="1047712"/>
            </a:xfrm>
            <a:prstGeom prst="rect">
              <a:avLst/>
            </a:prstGeom>
          </p:spPr>
        </p:pic>
        <p:pic>
          <p:nvPicPr>
            <p:cNvPr id="30" name="Imagem 29">
              <a:extLst>
                <a:ext uri="{FF2B5EF4-FFF2-40B4-BE49-F238E27FC236}">
                  <a16:creationId xmlns:a16="http://schemas.microsoft.com/office/drawing/2014/main" id="{E9905514-FE0A-4C99-9C52-630E1DBE0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9404331" y="1196333"/>
              <a:ext cx="1047712" cy="1047712"/>
            </a:xfrm>
            <a:prstGeom prst="rect">
              <a:avLst/>
            </a:prstGeom>
          </p:spPr>
        </p:pic>
        <p:pic>
          <p:nvPicPr>
            <p:cNvPr id="31" name="Imagem 30">
              <a:extLst>
                <a:ext uri="{FF2B5EF4-FFF2-40B4-BE49-F238E27FC236}">
                  <a16:creationId xmlns:a16="http://schemas.microsoft.com/office/drawing/2014/main" id="{2495593C-87D0-4B6F-B154-F4B88E8E6B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10345437" y="1194362"/>
              <a:ext cx="1047712" cy="1047712"/>
            </a:xfrm>
            <a:prstGeom prst="rect">
              <a:avLst/>
            </a:prstGeom>
          </p:spPr>
        </p:pic>
        <p:pic>
          <p:nvPicPr>
            <p:cNvPr id="35" name="Imagem 34">
              <a:extLst>
                <a:ext uri="{FF2B5EF4-FFF2-40B4-BE49-F238E27FC236}">
                  <a16:creationId xmlns:a16="http://schemas.microsoft.com/office/drawing/2014/main" id="{B963FBD1-A11E-4365-B2EF-E2C966E173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6054132" y="2066355"/>
              <a:ext cx="1047712" cy="1047712"/>
            </a:xfrm>
            <a:prstGeom prst="rect">
              <a:avLst/>
            </a:prstGeom>
          </p:spPr>
        </p:pic>
        <p:pic>
          <p:nvPicPr>
            <p:cNvPr id="36" name="Imagem 35">
              <a:extLst>
                <a:ext uri="{FF2B5EF4-FFF2-40B4-BE49-F238E27FC236}">
                  <a16:creationId xmlns:a16="http://schemas.microsoft.com/office/drawing/2014/main" id="{7CB98B50-BA64-42A3-BB30-09704DD371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6995238" y="2066355"/>
              <a:ext cx="1047712" cy="1047712"/>
            </a:xfrm>
            <a:prstGeom prst="rect">
              <a:avLst/>
            </a:prstGeom>
          </p:spPr>
        </p:pic>
        <p:pic>
          <p:nvPicPr>
            <p:cNvPr id="37" name="Imagem 36">
              <a:extLst>
                <a:ext uri="{FF2B5EF4-FFF2-40B4-BE49-F238E27FC236}">
                  <a16:creationId xmlns:a16="http://schemas.microsoft.com/office/drawing/2014/main" id="{5A154BA9-F336-4EB1-B34B-B699F8D182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7939369" y="2068326"/>
              <a:ext cx="1047712" cy="1047712"/>
            </a:xfrm>
            <a:prstGeom prst="rect">
              <a:avLst/>
            </a:prstGeom>
          </p:spPr>
        </p:pic>
        <p:pic>
          <p:nvPicPr>
            <p:cNvPr id="38" name="Imagem 37">
              <a:extLst>
                <a:ext uri="{FF2B5EF4-FFF2-40B4-BE49-F238E27FC236}">
                  <a16:creationId xmlns:a16="http://schemas.microsoft.com/office/drawing/2014/main" id="{0C3BB842-4472-42D1-BE44-D7A1A8FCFF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8880475" y="2068326"/>
              <a:ext cx="1047712" cy="1047712"/>
            </a:xfrm>
            <a:prstGeom prst="rect">
              <a:avLst/>
            </a:prstGeom>
          </p:spPr>
        </p:pic>
        <p:pic>
          <p:nvPicPr>
            <p:cNvPr id="39" name="Imagem 38">
              <a:extLst>
                <a:ext uri="{FF2B5EF4-FFF2-40B4-BE49-F238E27FC236}">
                  <a16:creationId xmlns:a16="http://schemas.microsoft.com/office/drawing/2014/main" id="{001D33F4-428F-471E-A37D-8EA4667627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9821581" y="2066355"/>
              <a:ext cx="1047712" cy="1047712"/>
            </a:xfrm>
            <a:prstGeom prst="rect">
              <a:avLst/>
            </a:prstGeom>
          </p:spPr>
        </p:pic>
        <p:pic>
          <p:nvPicPr>
            <p:cNvPr id="40" name="Imagem 39">
              <a:extLst>
                <a:ext uri="{FF2B5EF4-FFF2-40B4-BE49-F238E27FC236}">
                  <a16:creationId xmlns:a16="http://schemas.microsoft.com/office/drawing/2014/main" id="{64F67F51-CDEF-4BC0-85C3-F80B8E7301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10762687" y="2066355"/>
              <a:ext cx="1047712" cy="1047712"/>
            </a:xfrm>
            <a:prstGeom prst="rect">
              <a:avLst/>
            </a:prstGeom>
          </p:spPr>
        </p:pic>
      </p:grpSp>
      <p:pic>
        <p:nvPicPr>
          <p:cNvPr id="44" name="Imagem 43">
            <a:extLst>
              <a:ext uri="{FF2B5EF4-FFF2-40B4-BE49-F238E27FC236}">
                <a16:creationId xmlns:a16="http://schemas.microsoft.com/office/drawing/2014/main" id="{2C625B40-4400-46E2-84BD-181EB3DCD4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>
            <a:off x="4477440" y="-84191"/>
            <a:ext cx="2065102" cy="2065102"/>
          </a:xfrm>
          <a:prstGeom prst="rect">
            <a:avLst/>
          </a:prstGeom>
        </p:spPr>
      </p:pic>
      <p:sp>
        <p:nvSpPr>
          <p:cNvPr id="45" name="Shape 120">
            <a:extLst>
              <a:ext uri="{FF2B5EF4-FFF2-40B4-BE49-F238E27FC236}">
                <a16:creationId xmlns:a16="http://schemas.microsoft.com/office/drawing/2014/main" id="{33B2E8D9-18A8-4549-B30D-2B6DC8AB676C}"/>
              </a:ext>
            </a:extLst>
          </p:cNvPr>
          <p:cNvSpPr/>
          <p:nvPr/>
        </p:nvSpPr>
        <p:spPr>
          <a:xfrm>
            <a:off x="288127" y="119661"/>
            <a:ext cx="1810240" cy="687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pt-BR" sz="2000" dirty="0"/>
              <a:t>Single </a:t>
            </a:r>
            <a:r>
              <a:rPr lang="en-GB" sz="2000" dirty="0"/>
              <a:t>molecule</a:t>
            </a:r>
            <a:endParaRPr lang="pt-BR" sz="2000" dirty="0"/>
          </a:p>
          <a:p>
            <a:pPr algn="ctr"/>
            <a:r>
              <a:rPr lang="pt-BR" sz="2000" dirty="0"/>
              <a:t>X-</a:t>
            </a:r>
            <a:r>
              <a:rPr lang="pt-BR" sz="2000" dirty="0" err="1"/>
              <a:t>ray</a:t>
            </a:r>
            <a:r>
              <a:rPr lang="pt-BR" sz="2000" dirty="0"/>
              <a:t> </a:t>
            </a:r>
            <a:r>
              <a:rPr lang="pt-BR" sz="2000" dirty="0" err="1"/>
              <a:t>scattering</a:t>
            </a:r>
            <a:endParaRPr lang="pt-BR" sz="2000" dirty="0"/>
          </a:p>
        </p:txBody>
      </p:sp>
      <p:sp>
        <p:nvSpPr>
          <p:cNvPr id="46" name="Shape 120">
            <a:extLst>
              <a:ext uri="{FF2B5EF4-FFF2-40B4-BE49-F238E27FC236}">
                <a16:creationId xmlns:a16="http://schemas.microsoft.com/office/drawing/2014/main" id="{D3C1B781-3930-49C7-947F-5A238DA71578}"/>
              </a:ext>
            </a:extLst>
          </p:cNvPr>
          <p:cNvSpPr/>
          <p:nvPr/>
        </p:nvSpPr>
        <p:spPr>
          <a:xfrm>
            <a:off x="8956036" y="4798431"/>
            <a:ext cx="3109121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/>
            <a:r>
              <a:rPr lang="pt-BR" sz="2000" dirty="0"/>
              <a:t>X-</a:t>
            </a:r>
            <a:r>
              <a:rPr lang="pt-BR" sz="2000" dirty="0" err="1"/>
              <a:t>ray</a:t>
            </a:r>
            <a:r>
              <a:rPr lang="pt-BR" sz="2000" dirty="0"/>
              <a:t> </a:t>
            </a:r>
            <a:r>
              <a:rPr lang="pt-BR" sz="2000" dirty="0" err="1"/>
              <a:t>diffraction</a:t>
            </a:r>
            <a:r>
              <a:rPr lang="pt-BR" sz="2000" dirty="0"/>
              <a:t> </a:t>
            </a:r>
            <a:r>
              <a:rPr lang="pt-BR" sz="2000" dirty="0" err="1"/>
              <a:t>by</a:t>
            </a:r>
            <a:r>
              <a:rPr lang="pt-BR" sz="2000" dirty="0"/>
              <a:t> a </a:t>
            </a:r>
            <a:r>
              <a:rPr lang="pt-BR" sz="2000" dirty="0" err="1"/>
              <a:t>crystal</a:t>
            </a:r>
            <a:endParaRPr lang="pt-BR" sz="2000" dirty="0"/>
          </a:p>
        </p:txBody>
      </p:sp>
      <p:graphicFrame>
        <p:nvGraphicFramePr>
          <p:cNvPr id="47" name="Objeto 46">
            <a:extLst>
              <a:ext uri="{FF2B5EF4-FFF2-40B4-BE49-F238E27FC236}">
                <a16:creationId xmlns:a16="http://schemas.microsoft.com/office/drawing/2014/main" id="{B8516B9B-8F21-42D8-8EFA-272FE5FFA1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6612662"/>
              </p:ext>
            </p:extLst>
          </p:nvPr>
        </p:nvGraphicFramePr>
        <p:xfrm>
          <a:off x="230714" y="5594499"/>
          <a:ext cx="1608137" cy="40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ção" r:id="rId7" imgW="965160" imgH="241200" progId="Equation.3">
                  <p:embed/>
                </p:oleObj>
              </mc:Choice>
              <mc:Fallback>
                <p:oleObj name="Equação" r:id="rId7" imgW="965160" imgH="241200" progId="Equation.3">
                  <p:embed/>
                  <p:pic>
                    <p:nvPicPr>
                      <p:cNvPr id="122" name="Objeto 1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714" y="5594499"/>
                        <a:ext cx="1608137" cy="4025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aixaDeTexto 47">
                <a:extLst>
                  <a:ext uri="{FF2B5EF4-FFF2-40B4-BE49-F238E27FC236}">
                    <a16:creationId xmlns:a16="http://schemas.microsoft.com/office/drawing/2014/main" id="{A04205BB-6F35-44FD-AD19-9A9411D04377}"/>
                  </a:ext>
                </a:extLst>
              </p:cNvPr>
              <p:cNvSpPr txBox="1"/>
              <p:nvPr/>
            </p:nvSpPr>
            <p:spPr>
              <a:xfrm>
                <a:off x="84937" y="948360"/>
                <a:ext cx="2406370" cy="7875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p>
                            <m:sSup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8" name="CaixaDeTexto 47">
                <a:extLst>
                  <a:ext uri="{FF2B5EF4-FFF2-40B4-BE49-F238E27FC236}">
                    <a16:creationId xmlns:a16="http://schemas.microsoft.com/office/drawing/2014/main" id="{A04205BB-6F35-44FD-AD19-9A9411D043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37" y="948360"/>
                <a:ext cx="2406370" cy="78752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9" name="Object 58">
            <a:extLst>
              <a:ext uri="{FF2B5EF4-FFF2-40B4-BE49-F238E27FC236}">
                <a16:creationId xmlns:a16="http://schemas.microsoft.com/office/drawing/2014/main" id="{5A856961-72FC-4041-AC00-F7546CB8BB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1859777"/>
              </p:ext>
            </p:extLst>
          </p:nvPr>
        </p:nvGraphicFramePr>
        <p:xfrm>
          <a:off x="8872210" y="5247424"/>
          <a:ext cx="3313112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497950" imgH="444307" progId="Equation.3">
                  <p:embed/>
                </p:oleObj>
              </mc:Choice>
              <mc:Fallback>
                <p:oleObj name="Equation" r:id="rId11" imgW="1497950" imgH="444307" progId="Equation.3">
                  <p:embed/>
                  <p:pic>
                    <p:nvPicPr>
                      <p:cNvPr id="5" name="Object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72210" y="5247424"/>
                        <a:ext cx="3313112" cy="981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 advAuto="0"/>
      <p:bldP spid="130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Shot 2014-03-15 at 12.17.43 PM.png">
            <a:extLst>
              <a:ext uri="{FF2B5EF4-FFF2-40B4-BE49-F238E27FC236}">
                <a16:creationId xmlns:a16="http://schemas.microsoft.com/office/drawing/2014/main" id="{1B019CD6-4885-4DA2-907A-FEE08737CB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74" t="4008" r="4222" b="4618"/>
          <a:stretch/>
        </p:blipFill>
        <p:spPr>
          <a:xfrm>
            <a:off x="495474" y="1150151"/>
            <a:ext cx="4622335" cy="4630723"/>
          </a:xfrm>
          <a:prstGeom prst="rect">
            <a:avLst/>
          </a:prstGeom>
          <a:ln w="12700">
            <a:noFill/>
            <a:miter lim="400000"/>
          </a:ln>
        </p:spPr>
      </p:pic>
      <p:pic>
        <p:nvPicPr>
          <p:cNvPr id="4" name="Screen Shot 2014-03-15 at 12.17.43 PM.png">
            <a:extLst>
              <a:ext uri="{FF2B5EF4-FFF2-40B4-BE49-F238E27FC236}">
                <a16:creationId xmlns:a16="http://schemas.microsoft.com/office/drawing/2014/main" id="{9BC7613F-8CA3-4421-831B-6122F6BC4F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4574" t="4008" r="4222" b="4618"/>
          <a:stretch/>
        </p:blipFill>
        <p:spPr>
          <a:xfrm>
            <a:off x="6429200" y="1150151"/>
            <a:ext cx="4622335" cy="4630723"/>
          </a:xfrm>
          <a:prstGeom prst="rect">
            <a:avLst/>
          </a:prstGeom>
          <a:ln w="12700">
            <a:noFill/>
            <a:miter lim="400000"/>
          </a:ln>
        </p:spPr>
      </p:pic>
      <p:pic>
        <p:nvPicPr>
          <p:cNvPr id="5" name="Screen Shot 2014-03-15 at 12.17.43 PM.png">
            <a:extLst>
              <a:ext uri="{FF2B5EF4-FFF2-40B4-BE49-F238E27FC236}">
                <a16:creationId xmlns:a16="http://schemas.microsoft.com/office/drawing/2014/main" id="{E3E08FCF-6F64-43E1-BFEA-10EFAE5C5F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4574" t="4008" r="4222" b="4618"/>
          <a:stretch/>
        </p:blipFill>
        <p:spPr>
          <a:xfrm rot="1200000">
            <a:off x="6429197" y="1150152"/>
            <a:ext cx="4622335" cy="4630723"/>
          </a:xfrm>
          <a:prstGeom prst="rect">
            <a:avLst/>
          </a:prstGeom>
          <a:ln w="12700">
            <a:noFill/>
            <a:miter lim="400000"/>
          </a:ln>
        </p:spPr>
      </p:pic>
      <p:pic>
        <p:nvPicPr>
          <p:cNvPr id="6" name="Screen Shot 2014-03-15 at 12.17.43 PM.png">
            <a:extLst>
              <a:ext uri="{FF2B5EF4-FFF2-40B4-BE49-F238E27FC236}">
                <a16:creationId xmlns:a16="http://schemas.microsoft.com/office/drawing/2014/main" id="{73C4782B-F690-4CDC-8D4C-9F3E89A972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4574" t="4008" r="4222" b="4618"/>
          <a:stretch/>
        </p:blipFill>
        <p:spPr>
          <a:xfrm rot="2400000">
            <a:off x="6429198" y="1150151"/>
            <a:ext cx="4622335" cy="4630723"/>
          </a:xfrm>
          <a:prstGeom prst="rect">
            <a:avLst/>
          </a:prstGeom>
          <a:ln w="12700">
            <a:noFill/>
            <a:miter lim="400000"/>
          </a:ln>
        </p:spPr>
      </p:pic>
      <p:pic>
        <p:nvPicPr>
          <p:cNvPr id="23" name="Screen Shot 2014-03-15 at 12.17.43 PM.png">
            <a:extLst>
              <a:ext uri="{FF2B5EF4-FFF2-40B4-BE49-F238E27FC236}">
                <a16:creationId xmlns:a16="http://schemas.microsoft.com/office/drawing/2014/main" id="{7EEB513C-829A-41F5-B13E-BF67DB87CF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4574" t="4008" r="4222" b="4618"/>
          <a:stretch/>
        </p:blipFill>
        <p:spPr>
          <a:xfrm rot="3600000">
            <a:off x="6429196" y="1150151"/>
            <a:ext cx="4622335" cy="4630723"/>
          </a:xfrm>
          <a:prstGeom prst="rect">
            <a:avLst/>
          </a:prstGeom>
          <a:ln w="12700">
            <a:noFill/>
            <a:miter lim="400000"/>
          </a:ln>
        </p:spPr>
      </p:pic>
      <p:pic>
        <p:nvPicPr>
          <p:cNvPr id="24" name="Screen Shot 2014-03-15 at 12.17.43 PM.png">
            <a:extLst>
              <a:ext uri="{FF2B5EF4-FFF2-40B4-BE49-F238E27FC236}">
                <a16:creationId xmlns:a16="http://schemas.microsoft.com/office/drawing/2014/main" id="{430173AC-246B-469A-91B5-D342264ED0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4574" t="4008" r="4222" b="4618"/>
          <a:stretch/>
        </p:blipFill>
        <p:spPr>
          <a:xfrm rot="4800000">
            <a:off x="6429195" y="1150150"/>
            <a:ext cx="4622335" cy="4630723"/>
          </a:xfrm>
          <a:prstGeom prst="rect">
            <a:avLst/>
          </a:prstGeom>
          <a:ln w="12700">
            <a:noFill/>
            <a:miter lim="400000"/>
          </a:ln>
        </p:spPr>
      </p:pic>
      <p:pic>
        <p:nvPicPr>
          <p:cNvPr id="25" name="Screen Shot 2014-03-15 at 12.17.43 PM.png">
            <a:extLst>
              <a:ext uri="{FF2B5EF4-FFF2-40B4-BE49-F238E27FC236}">
                <a16:creationId xmlns:a16="http://schemas.microsoft.com/office/drawing/2014/main" id="{11154ED3-7DC5-44FE-BBBE-6FB3AB2B97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4574" t="4008" r="4222" b="4618"/>
          <a:stretch/>
        </p:blipFill>
        <p:spPr>
          <a:xfrm rot="6000000">
            <a:off x="6382213" y="1158865"/>
            <a:ext cx="4622335" cy="4630723"/>
          </a:xfrm>
          <a:prstGeom prst="rect">
            <a:avLst/>
          </a:prstGeom>
          <a:ln w="12700">
            <a:noFill/>
            <a:miter lim="400000"/>
          </a:ln>
        </p:spPr>
      </p:pic>
      <p:pic>
        <p:nvPicPr>
          <p:cNvPr id="26" name="Screen Shot 2014-03-15 at 12.17.43 PM.png">
            <a:extLst>
              <a:ext uri="{FF2B5EF4-FFF2-40B4-BE49-F238E27FC236}">
                <a16:creationId xmlns:a16="http://schemas.microsoft.com/office/drawing/2014/main" id="{53F15C13-5AC4-4BA6-9B36-55559F7BE4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4574" t="4008" r="4222" b="4618"/>
          <a:stretch/>
        </p:blipFill>
        <p:spPr>
          <a:xfrm rot="7200000">
            <a:off x="6382213" y="1177336"/>
            <a:ext cx="4622335" cy="4630723"/>
          </a:xfrm>
          <a:prstGeom prst="rect">
            <a:avLst/>
          </a:prstGeom>
          <a:ln w="12700">
            <a:noFill/>
            <a:miter lim="400000"/>
          </a:ln>
        </p:spPr>
      </p:pic>
      <p:pic>
        <p:nvPicPr>
          <p:cNvPr id="27" name="Screen Shot 2014-03-15 at 12.17.43 PM.png">
            <a:extLst>
              <a:ext uri="{FF2B5EF4-FFF2-40B4-BE49-F238E27FC236}">
                <a16:creationId xmlns:a16="http://schemas.microsoft.com/office/drawing/2014/main" id="{2027E852-C38F-4915-AD0D-91955609DB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4574" t="4008" r="4222" b="4618"/>
          <a:stretch/>
        </p:blipFill>
        <p:spPr>
          <a:xfrm rot="8400000">
            <a:off x="6434458" y="1158864"/>
            <a:ext cx="4622335" cy="4630723"/>
          </a:xfrm>
          <a:prstGeom prst="rect">
            <a:avLst/>
          </a:prstGeom>
          <a:ln w="12700">
            <a:noFill/>
            <a:miter lim="400000"/>
          </a:ln>
        </p:spPr>
      </p:pic>
      <p:pic>
        <p:nvPicPr>
          <p:cNvPr id="28" name="Screen Shot 2014-03-15 at 12.17.43 PM.png">
            <a:extLst>
              <a:ext uri="{FF2B5EF4-FFF2-40B4-BE49-F238E27FC236}">
                <a16:creationId xmlns:a16="http://schemas.microsoft.com/office/drawing/2014/main" id="{9A3059C5-F0D6-474A-9B8A-BABF503CAE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4574" t="4008" r="4222" b="4618"/>
          <a:stretch/>
        </p:blipFill>
        <p:spPr>
          <a:xfrm rot="9600000">
            <a:off x="6429197" y="1177335"/>
            <a:ext cx="4622335" cy="4630723"/>
          </a:xfrm>
          <a:prstGeom prst="rect">
            <a:avLst/>
          </a:prstGeom>
          <a:ln w="12700">
            <a:noFill/>
            <a:miter lim="400000"/>
          </a:ln>
        </p:spPr>
      </p:pic>
      <p:pic>
        <p:nvPicPr>
          <p:cNvPr id="29" name="Screen Shot 2014-03-15 at 12.17.43 PM.png">
            <a:extLst>
              <a:ext uri="{FF2B5EF4-FFF2-40B4-BE49-F238E27FC236}">
                <a16:creationId xmlns:a16="http://schemas.microsoft.com/office/drawing/2014/main" id="{25CEEF21-704C-4304-A414-865937965D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4574" t="4008" r="4222" b="4618"/>
          <a:stretch/>
        </p:blipFill>
        <p:spPr>
          <a:xfrm rot="10800000">
            <a:off x="6437220" y="1142644"/>
            <a:ext cx="4622335" cy="4630723"/>
          </a:xfrm>
          <a:prstGeom prst="rect">
            <a:avLst/>
          </a:prstGeom>
          <a:ln w="12700">
            <a:noFill/>
            <a:miter lim="400000"/>
          </a:ln>
        </p:spPr>
      </p:pic>
      <p:pic>
        <p:nvPicPr>
          <p:cNvPr id="30" name="Screen Shot 2014-03-15 at 12.17.43 PM.png">
            <a:extLst>
              <a:ext uri="{FF2B5EF4-FFF2-40B4-BE49-F238E27FC236}">
                <a16:creationId xmlns:a16="http://schemas.microsoft.com/office/drawing/2014/main" id="{F00D0495-2044-41E2-86B9-6A0A8DF016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4574" t="4008" r="4222" b="4618"/>
          <a:stretch/>
        </p:blipFill>
        <p:spPr>
          <a:xfrm rot="12000000">
            <a:off x="6437220" y="1177334"/>
            <a:ext cx="4622335" cy="4630723"/>
          </a:xfrm>
          <a:prstGeom prst="rect">
            <a:avLst/>
          </a:prstGeom>
          <a:ln w="12700">
            <a:noFill/>
            <a:miter lim="400000"/>
          </a:ln>
        </p:spPr>
      </p:pic>
      <p:pic>
        <p:nvPicPr>
          <p:cNvPr id="31" name="Screen Shot 2014-03-15 at 12.17.43 PM.png">
            <a:extLst>
              <a:ext uri="{FF2B5EF4-FFF2-40B4-BE49-F238E27FC236}">
                <a16:creationId xmlns:a16="http://schemas.microsoft.com/office/drawing/2014/main" id="{D9A2D69C-3D3D-42B1-97DA-A6BF41F643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4574" t="4008" r="4222" b="4618"/>
          <a:stretch/>
        </p:blipFill>
        <p:spPr>
          <a:xfrm rot="13200000">
            <a:off x="6407883" y="1130866"/>
            <a:ext cx="4622335" cy="4630723"/>
          </a:xfrm>
          <a:prstGeom prst="rect">
            <a:avLst/>
          </a:prstGeom>
          <a:ln w="12700">
            <a:noFill/>
            <a:miter lim="400000"/>
          </a:ln>
        </p:spPr>
      </p:pic>
      <p:pic>
        <p:nvPicPr>
          <p:cNvPr id="32" name="Screen Shot 2014-03-15 at 12.17.43 PM.png">
            <a:extLst>
              <a:ext uri="{FF2B5EF4-FFF2-40B4-BE49-F238E27FC236}">
                <a16:creationId xmlns:a16="http://schemas.microsoft.com/office/drawing/2014/main" id="{85EFD1A1-FB7B-4DB7-9E1E-BF606FDE3F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4574" t="4008" r="4222" b="4618"/>
          <a:stretch/>
        </p:blipFill>
        <p:spPr>
          <a:xfrm rot="14400000">
            <a:off x="6403529" y="1150149"/>
            <a:ext cx="4622335" cy="4630723"/>
          </a:xfrm>
          <a:prstGeom prst="rect">
            <a:avLst/>
          </a:prstGeom>
          <a:ln w="12700">
            <a:noFill/>
            <a:miter lim="400000"/>
          </a:ln>
        </p:spPr>
      </p:pic>
      <p:pic>
        <p:nvPicPr>
          <p:cNvPr id="33" name="Screen Shot 2014-03-15 at 12.17.43 PM.png">
            <a:extLst>
              <a:ext uri="{FF2B5EF4-FFF2-40B4-BE49-F238E27FC236}">
                <a16:creationId xmlns:a16="http://schemas.microsoft.com/office/drawing/2014/main" id="{2FB57BD1-34AC-4E74-A93D-E390C5455D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4574" t="4008" r="4222" b="4618"/>
          <a:stretch/>
        </p:blipFill>
        <p:spPr>
          <a:xfrm rot="15600000">
            <a:off x="6402571" y="1136083"/>
            <a:ext cx="4622335" cy="4630723"/>
          </a:xfrm>
          <a:prstGeom prst="rect">
            <a:avLst/>
          </a:prstGeom>
          <a:ln w="12700">
            <a:noFill/>
            <a:miter lim="400000"/>
          </a:ln>
        </p:spPr>
      </p:pic>
      <p:pic>
        <p:nvPicPr>
          <p:cNvPr id="34" name="Screen Shot 2014-03-15 at 12.17.43 PM.png">
            <a:extLst>
              <a:ext uri="{FF2B5EF4-FFF2-40B4-BE49-F238E27FC236}">
                <a16:creationId xmlns:a16="http://schemas.microsoft.com/office/drawing/2014/main" id="{6A7F7F5A-BEF3-4911-B26D-C785424F4D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4574" t="4008" r="4222" b="4618"/>
          <a:stretch/>
        </p:blipFill>
        <p:spPr>
          <a:xfrm rot="16800000">
            <a:off x="6429195" y="1091193"/>
            <a:ext cx="4622335" cy="4630723"/>
          </a:xfrm>
          <a:prstGeom prst="rect">
            <a:avLst/>
          </a:prstGeom>
          <a:ln w="12700">
            <a:noFill/>
            <a:miter lim="400000"/>
          </a:ln>
        </p:spPr>
      </p:pic>
      <p:pic>
        <p:nvPicPr>
          <p:cNvPr id="35" name="Screen Shot 2014-03-15 at 12.17.43 PM.png">
            <a:extLst>
              <a:ext uri="{FF2B5EF4-FFF2-40B4-BE49-F238E27FC236}">
                <a16:creationId xmlns:a16="http://schemas.microsoft.com/office/drawing/2014/main" id="{9E894156-290B-405F-9E54-575B64BF41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4574" t="4008" r="4222" b="4618"/>
          <a:stretch/>
        </p:blipFill>
        <p:spPr>
          <a:xfrm rot="18000000">
            <a:off x="6418900" y="1139812"/>
            <a:ext cx="4622335" cy="4630723"/>
          </a:xfrm>
          <a:prstGeom prst="rect">
            <a:avLst/>
          </a:prstGeom>
          <a:ln w="12700">
            <a:noFill/>
            <a:miter lim="400000"/>
          </a:ln>
        </p:spPr>
      </p:pic>
      <p:pic>
        <p:nvPicPr>
          <p:cNvPr id="7" name="Imagem 21">
            <a:extLst>
              <a:ext uri="{FF2B5EF4-FFF2-40B4-BE49-F238E27FC236}">
                <a16:creationId xmlns:a16="http://schemas.microsoft.com/office/drawing/2014/main" id="{8D3C635E-259D-480A-8AC8-2891A82C07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20044836">
            <a:off x="1803060" y="167627"/>
            <a:ext cx="892774" cy="858899"/>
          </a:xfrm>
          <a:prstGeom prst="rect">
            <a:avLst/>
          </a:prstGeom>
        </p:spPr>
      </p:pic>
      <p:pic>
        <p:nvPicPr>
          <p:cNvPr id="8" name="Imagem 22">
            <a:extLst>
              <a:ext uri="{FF2B5EF4-FFF2-40B4-BE49-F238E27FC236}">
                <a16:creationId xmlns:a16="http://schemas.microsoft.com/office/drawing/2014/main" id="{729E07A7-2EB9-4CB8-B940-07AAB34D5C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18721188">
            <a:off x="3077752" y="188298"/>
            <a:ext cx="892774" cy="858899"/>
          </a:xfrm>
          <a:prstGeom prst="rect">
            <a:avLst/>
          </a:prstGeom>
        </p:spPr>
      </p:pic>
      <p:pic>
        <p:nvPicPr>
          <p:cNvPr id="9" name="Imagem 23">
            <a:extLst>
              <a:ext uri="{FF2B5EF4-FFF2-40B4-BE49-F238E27FC236}">
                <a16:creationId xmlns:a16="http://schemas.microsoft.com/office/drawing/2014/main" id="{590B58E2-8A57-42F1-8304-A0AA1868FD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>
            <a:off x="629859" y="152514"/>
            <a:ext cx="892774" cy="858899"/>
          </a:xfrm>
          <a:prstGeom prst="rect">
            <a:avLst/>
          </a:prstGeom>
        </p:spPr>
      </p:pic>
      <p:pic>
        <p:nvPicPr>
          <p:cNvPr id="10" name="Imagem 24">
            <a:extLst>
              <a:ext uri="{FF2B5EF4-FFF2-40B4-BE49-F238E27FC236}">
                <a16:creationId xmlns:a16="http://schemas.microsoft.com/office/drawing/2014/main" id="{ECF5DAC1-7296-4582-B252-66DB304ABB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14696191">
            <a:off x="5665318" y="143525"/>
            <a:ext cx="892774" cy="858899"/>
          </a:xfrm>
          <a:prstGeom prst="rect">
            <a:avLst/>
          </a:prstGeom>
        </p:spPr>
      </p:pic>
      <p:pic>
        <p:nvPicPr>
          <p:cNvPr id="11" name="Imagem 25">
            <a:extLst>
              <a:ext uri="{FF2B5EF4-FFF2-40B4-BE49-F238E27FC236}">
                <a16:creationId xmlns:a16="http://schemas.microsoft.com/office/drawing/2014/main" id="{09FE4657-EC6A-44FE-8A94-EFE7F66B5B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16377093">
            <a:off x="4496793" y="145649"/>
            <a:ext cx="892774" cy="858899"/>
          </a:xfrm>
          <a:prstGeom prst="rect">
            <a:avLst/>
          </a:prstGeom>
        </p:spPr>
      </p:pic>
      <p:pic>
        <p:nvPicPr>
          <p:cNvPr id="12" name="Imagem 26">
            <a:extLst>
              <a:ext uri="{FF2B5EF4-FFF2-40B4-BE49-F238E27FC236}">
                <a16:creationId xmlns:a16="http://schemas.microsoft.com/office/drawing/2014/main" id="{F285D8C7-2842-4007-88A1-90ECC9043C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12049122">
            <a:off x="8246994" y="90370"/>
            <a:ext cx="892774" cy="858899"/>
          </a:xfrm>
          <a:prstGeom prst="rect">
            <a:avLst/>
          </a:prstGeom>
        </p:spPr>
      </p:pic>
      <p:pic>
        <p:nvPicPr>
          <p:cNvPr id="13" name="Imagem 27">
            <a:extLst>
              <a:ext uri="{FF2B5EF4-FFF2-40B4-BE49-F238E27FC236}">
                <a16:creationId xmlns:a16="http://schemas.microsoft.com/office/drawing/2014/main" id="{1A0C07F5-CBC7-41BA-A1CF-7440D93EF0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13236691">
            <a:off x="7006094" y="162854"/>
            <a:ext cx="892774" cy="858899"/>
          </a:xfrm>
          <a:prstGeom prst="rect">
            <a:avLst/>
          </a:prstGeom>
        </p:spPr>
      </p:pic>
      <p:pic>
        <p:nvPicPr>
          <p:cNvPr id="14" name="Imagem 28">
            <a:extLst>
              <a:ext uri="{FF2B5EF4-FFF2-40B4-BE49-F238E27FC236}">
                <a16:creationId xmlns:a16="http://schemas.microsoft.com/office/drawing/2014/main" id="{A0BC4ACD-9422-4182-B820-8EF1CAF136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10424379">
            <a:off x="9476029" y="198630"/>
            <a:ext cx="892774" cy="858899"/>
          </a:xfrm>
          <a:prstGeom prst="rect">
            <a:avLst/>
          </a:prstGeom>
        </p:spPr>
      </p:pic>
      <p:pic>
        <p:nvPicPr>
          <p:cNvPr id="15" name="Imagem 29">
            <a:extLst>
              <a:ext uri="{FF2B5EF4-FFF2-40B4-BE49-F238E27FC236}">
                <a16:creationId xmlns:a16="http://schemas.microsoft.com/office/drawing/2014/main" id="{27E89338-BB4F-4FA7-9516-BFCB4A01B4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5601211">
            <a:off x="3074132" y="5868301"/>
            <a:ext cx="892774" cy="858899"/>
          </a:xfrm>
          <a:prstGeom prst="rect">
            <a:avLst/>
          </a:prstGeom>
        </p:spPr>
      </p:pic>
      <p:pic>
        <p:nvPicPr>
          <p:cNvPr id="16" name="Imagem 30">
            <a:extLst>
              <a:ext uri="{FF2B5EF4-FFF2-40B4-BE49-F238E27FC236}">
                <a16:creationId xmlns:a16="http://schemas.microsoft.com/office/drawing/2014/main" id="{FD4DEE88-96C2-49A9-98BD-325387D059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319277">
            <a:off x="8107291" y="5843753"/>
            <a:ext cx="892774" cy="858899"/>
          </a:xfrm>
          <a:prstGeom prst="rect">
            <a:avLst/>
          </a:prstGeom>
        </p:spPr>
      </p:pic>
      <p:pic>
        <p:nvPicPr>
          <p:cNvPr id="17" name="Imagem 31">
            <a:extLst>
              <a:ext uri="{FF2B5EF4-FFF2-40B4-BE49-F238E27FC236}">
                <a16:creationId xmlns:a16="http://schemas.microsoft.com/office/drawing/2014/main" id="{000629DA-5758-4757-88EA-3DCF608279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6516486">
            <a:off x="1734481" y="5868302"/>
            <a:ext cx="892774" cy="858899"/>
          </a:xfrm>
          <a:prstGeom prst="rect">
            <a:avLst/>
          </a:prstGeom>
        </p:spPr>
      </p:pic>
      <p:pic>
        <p:nvPicPr>
          <p:cNvPr id="18" name="Imagem 32">
            <a:extLst>
              <a:ext uri="{FF2B5EF4-FFF2-40B4-BE49-F238E27FC236}">
                <a16:creationId xmlns:a16="http://schemas.microsoft.com/office/drawing/2014/main" id="{73F543CB-0DED-4259-88F4-32666E0919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4195460">
            <a:off x="4323448" y="5939692"/>
            <a:ext cx="892774" cy="858899"/>
          </a:xfrm>
          <a:prstGeom prst="rect">
            <a:avLst/>
          </a:prstGeom>
        </p:spPr>
      </p:pic>
      <p:pic>
        <p:nvPicPr>
          <p:cNvPr id="19" name="Imagem 33">
            <a:extLst>
              <a:ext uri="{FF2B5EF4-FFF2-40B4-BE49-F238E27FC236}">
                <a16:creationId xmlns:a16="http://schemas.microsoft.com/office/drawing/2014/main" id="{70D27F40-F0DF-4C46-9A7B-44B9CF6A4C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1429977">
            <a:off x="6930918" y="5896490"/>
            <a:ext cx="892774" cy="858899"/>
          </a:xfrm>
          <a:prstGeom prst="rect">
            <a:avLst/>
          </a:prstGeom>
        </p:spPr>
      </p:pic>
      <p:pic>
        <p:nvPicPr>
          <p:cNvPr id="20" name="Imagem 34">
            <a:extLst>
              <a:ext uri="{FF2B5EF4-FFF2-40B4-BE49-F238E27FC236}">
                <a16:creationId xmlns:a16="http://schemas.microsoft.com/office/drawing/2014/main" id="{F869169C-B789-4DE0-9E65-041C7CEADA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8154275">
            <a:off x="10733066" y="61260"/>
            <a:ext cx="892774" cy="858899"/>
          </a:xfrm>
          <a:prstGeom prst="rect">
            <a:avLst/>
          </a:prstGeom>
        </p:spPr>
      </p:pic>
      <p:pic>
        <p:nvPicPr>
          <p:cNvPr id="21" name="Imagem 35">
            <a:extLst>
              <a:ext uri="{FF2B5EF4-FFF2-40B4-BE49-F238E27FC236}">
                <a16:creationId xmlns:a16="http://schemas.microsoft.com/office/drawing/2014/main" id="{697CB9D5-C0DA-4B00-B0E8-4797A8684C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3225293">
            <a:off x="5511617" y="5966736"/>
            <a:ext cx="892774" cy="858899"/>
          </a:xfrm>
          <a:prstGeom prst="rect">
            <a:avLst/>
          </a:prstGeom>
        </p:spPr>
      </p:pic>
      <p:pic>
        <p:nvPicPr>
          <p:cNvPr id="22" name="Imagem 36">
            <a:extLst>
              <a:ext uri="{FF2B5EF4-FFF2-40B4-BE49-F238E27FC236}">
                <a16:creationId xmlns:a16="http://schemas.microsoft.com/office/drawing/2014/main" id="{BC987C1D-5CF6-4B59-9094-C62871546A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8210544">
            <a:off x="361129" y="5906857"/>
            <a:ext cx="892774" cy="858899"/>
          </a:xfrm>
          <a:prstGeom prst="rect">
            <a:avLst/>
          </a:prstGeom>
        </p:spPr>
      </p:pic>
      <p:pic>
        <p:nvPicPr>
          <p:cNvPr id="36" name="Imagem 30">
            <a:extLst>
              <a:ext uri="{FF2B5EF4-FFF2-40B4-BE49-F238E27FC236}">
                <a16:creationId xmlns:a16="http://schemas.microsoft.com/office/drawing/2014/main" id="{08C45ADF-80B3-4E59-A152-B90EA56FA1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20828458">
            <a:off x="10723398" y="5813127"/>
            <a:ext cx="892774" cy="858899"/>
          </a:xfrm>
          <a:prstGeom prst="rect">
            <a:avLst/>
          </a:prstGeom>
        </p:spPr>
      </p:pic>
      <p:pic>
        <p:nvPicPr>
          <p:cNvPr id="37" name="Imagem 33">
            <a:extLst>
              <a:ext uri="{FF2B5EF4-FFF2-40B4-BE49-F238E27FC236}">
                <a16:creationId xmlns:a16="http://schemas.microsoft.com/office/drawing/2014/main" id="{7F8E1DD9-0265-4D15-8C1A-5830D193DE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20805180">
            <a:off x="9547025" y="5865864"/>
            <a:ext cx="892774" cy="858899"/>
          </a:xfrm>
          <a:prstGeom prst="rect">
            <a:avLst/>
          </a:prstGeom>
        </p:spPr>
      </p:pic>
      <p:pic>
        <p:nvPicPr>
          <p:cNvPr id="38" name="Screen Shot 2014-03-15 at 12.17.43 PM.png">
            <a:extLst>
              <a:ext uri="{FF2B5EF4-FFF2-40B4-BE49-F238E27FC236}">
                <a16:creationId xmlns:a16="http://schemas.microsoft.com/office/drawing/2014/main" id="{AA37FACB-BA02-48C9-A315-EC636BAAAD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4574" t="4008" r="4222" b="4618"/>
          <a:stretch/>
        </p:blipFill>
        <p:spPr>
          <a:xfrm rot="19200000">
            <a:off x="6414710" y="1118238"/>
            <a:ext cx="4622335" cy="4630723"/>
          </a:xfrm>
          <a:prstGeom prst="rect">
            <a:avLst/>
          </a:prstGeom>
          <a:ln w="12700">
            <a:noFill/>
            <a:miter lim="400000"/>
          </a:ln>
        </p:spPr>
      </p:pic>
      <p:pic>
        <p:nvPicPr>
          <p:cNvPr id="39" name="Screen Shot 2014-03-15 at 12.17.43 PM.png">
            <a:extLst>
              <a:ext uri="{FF2B5EF4-FFF2-40B4-BE49-F238E27FC236}">
                <a16:creationId xmlns:a16="http://schemas.microsoft.com/office/drawing/2014/main" id="{BFD1553B-4F3B-4E74-ACAC-BC786344D2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4574" t="4008" r="4222" b="4618"/>
          <a:stretch/>
        </p:blipFill>
        <p:spPr>
          <a:xfrm rot="20400000">
            <a:off x="6382213" y="1125870"/>
            <a:ext cx="4622335" cy="4630723"/>
          </a:xfrm>
          <a:prstGeom prst="rect">
            <a:avLst/>
          </a:prstGeom>
          <a:ln w="12700">
            <a:noFill/>
            <a:miter lim="400000"/>
          </a:ln>
        </p:spPr>
      </p:pic>
    </p:spTree>
    <p:extLst>
      <p:ext uri="{BB962C8B-B14F-4D97-AF65-F5344CB8AC3E}">
        <p14:creationId xmlns:p14="http://schemas.microsoft.com/office/powerpoint/2010/main" val="135964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Shot 2014-03-15 at 12.17.55 PM.png">
            <a:extLst>
              <a:ext uri="{FF2B5EF4-FFF2-40B4-BE49-F238E27FC236}">
                <a16:creationId xmlns:a16="http://schemas.microsoft.com/office/drawing/2014/main" id="{57F16EDB-9ABC-4033-B9E4-1645D230518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4709674" y="2143389"/>
            <a:ext cx="2750223" cy="265448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Screen Shot 2014-03-15 at 12.17.55 PM.png">
            <a:extLst>
              <a:ext uri="{FF2B5EF4-FFF2-40B4-BE49-F238E27FC236}">
                <a16:creationId xmlns:a16="http://schemas.microsoft.com/office/drawing/2014/main" id="{2F8FC3A6-9295-459A-8AA0-778BC5A648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600000">
            <a:off x="4700763" y="2143389"/>
            <a:ext cx="2750223" cy="265448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4" name="Screen Shot 2014-03-15 at 12.17.55 PM.png">
            <a:extLst>
              <a:ext uri="{FF2B5EF4-FFF2-40B4-BE49-F238E27FC236}">
                <a16:creationId xmlns:a16="http://schemas.microsoft.com/office/drawing/2014/main" id="{90BF5DFA-05FF-478E-82D9-5A44C87DC0E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2000000">
            <a:off x="4669179" y="2178493"/>
            <a:ext cx="2750223" cy="265448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" name="Screen Shot 2014-03-15 at 12.17.55 PM.png">
            <a:extLst>
              <a:ext uri="{FF2B5EF4-FFF2-40B4-BE49-F238E27FC236}">
                <a16:creationId xmlns:a16="http://schemas.microsoft.com/office/drawing/2014/main" id="{BA952E4C-07A7-4907-AA2C-F1CD33E62C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8000000">
            <a:off x="4720889" y="2084250"/>
            <a:ext cx="2750223" cy="2654487"/>
          </a:xfrm>
          <a:prstGeom prst="rect">
            <a:avLst/>
          </a:prstGeom>
        </p:spPr>
      </p:pic>
      <p:pic>
        <p:nvPicPr>
          <p:cNvPr id="6" name="Screen Shot 2014-03-15 at 12.17.55 PM.png">
            <a:extLst>
              <a:ext uri="{FF2B5EF4-FFF2-40B4-BE49-F238E27FC236}">
                <a16:creationId xmlns:a16="http://schemas.microsoft.com/office/drawing/2014/main" id="{E6BDEF30-2155-49B5-AC55-50FC1289AD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2400000">
            <a:off x="4720888" y="2101756"/>
            <a:ext cx="2750223" cy="265448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7" name="Screen Shot 2014-03-15 at 12.17.55 PM.png">
            <a:extLst>
              <a:ext uri="{FF2B5EF4-FFF2-40B4-BE49-F238E27FC236}">
                <a16:creationId xmlns:a16="http://schemas.microsoft.com/office/drawing/2014/main" id="{09EE258B-7A25-42F9-BEDE-2E222BD743B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3000000">
            <a:off x="4720888" y="2101756"/>
            <a:ext cx="2750223" cy="265448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" name="Screen Shot 2014-03-15 at 12.17.55 PM.png">
            <a:extLst>
              <a:ext uri="{FF2B5EF4-FFF2-40B4-BE49-F238E27FC236}">
                <a16:creationId xmlns:a16="http://schemas.microsoft.com/office/drawing/2014/main" id="{2E97A5C8-5397-4419-84C0-7E79BA5DAC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3600000">
            <a:off x="4720888" y="2101756"/>
            <a:ext cx="2750223" cy="265448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9" name="radial_blur.jpg">
            <a:extLst>
              <a:ext uri="{FF2B5EF4-FFF2-40B4-BE49-F238E27FC236}">
                <a16:creationId xmlns:a16="http://schemas.microsoft.com/office/drawing/2014/main" id="{8BF221A0-E83A-4A75-B338-FE6A70310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5684" y="2138269"/>
            <a:ext cx="2750223" cy="265448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0" name="Screen Shot 2014-03-15 at 12.17.55 PM.png">
            <a:extLst>
              <a:ext uri="{FF2B5EF4-FFF2-40B4-BE49-F238E27FC236}">
                <a16:creationId xmlns:a16="http://schemas.microsoft.com/office/drawing/2014/main" id="{509D23B5-829E-47CC-A5F7-2A69C9C532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4200000">
            <a:off x="4720888" y="2101756"/>
            <a:ext cx="2750223" cy="265448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1" name="Screen Shot 2014-03-15 at 12.17.55 PM.png">
            <a:extLst>
              <a:ext uri="{FF2B5EF4-FFF2-40B4-BE49-F238E27FC236}">
                <a16:creationId xmlns:a16="http://schemas.microsoft.com/office/drawing/2014/main" id="{B9523CD1-AFB9-4994-A597-5BCFC7F8525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4800000">
            <a:off x="4720888" y="2101756"/>
            <a:ext cx="2750223" cy="265448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2" name="Screen Shot 2014-03-15 at 12.17.55 PM.png">
            <a:extLst>
              <a:ext uri="{FF2B5EF4-FFF2-40B4-BE49-F238E27FC236}">
                <a16:creationId xmlns:a16="http://schemas.microsoft.com/office/drawing/2014/main" id="{C3D58F0B-D2A5-49A7-9962-5486049BE0D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5400000">
            <a:off x="4720888" y="2101756"/>
            <a:ext cx="2750223" cy="265448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3" name="Screen Shot 2014-03-15 at 12.17.55 PM.png">
            <a:extLst>
              <a:ext uri="{FF2B5EF4-FFF2-40B4-BE49-F238E27FC236}">
                <a16:creationId xmlns:a16="http://schemas.microsoft.com/office/drawing/2014/main" id="{9E70F4DD-F20E-42EA-9BFD-C6A0978E7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720" y="2138269"/>
            <a:ext cx="2750223" cy="265448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4" name="Screen Shot 2014-03-15 at 12.17.55 PM.png">
            <a:extLst>
              <a:ext uri="{FF2B5EF4-FFF2-40B4-BE49-F238E27FC236}">
                <a16:creationId xmlns:a16="http://schemas.microsoft.com/office/drawing/2014/main" id="{83BFB57A-9890-4774-B57D-B1680A3586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6000000">
            <a:off x="4720889" y="2101757"/>
            <a:ext cx="2750223" cy="265448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5" name="Screen Shot 2014-03-15 at 12.17.55 PM.png">
            <a:extLst>
              <a:ext uri="{FF2B5EF4-FFF2-40B4-BE49-F238E27FC236}">
                <a16:creationId xmlns:a16="http://schemas.microsoft.com/office/drawing/2014/main" id="{84A8D367-0183-4661-9402-F75B7632A97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6600000">
            <a:off x="4720889" y="2101757"/>
            <a:ext cx="2750223" cy="265448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6" name="Screen Shot 2014-03-15 at 12.17.55 PM.png">
            <a:extLst>
              <a:ext uri="{FF2B5EF4-FFF2-40B4-BE49-F238E27FC236}">
                <a16:creationId xmlns:a16="http://schemas.microsoft.com/office/drawing/2014/main" id="{E8FFA404-DB5A-47A3-8E62-680C70DF8D7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7200000">
            <a:off x="4720889" y="2101757"/>
            <a:ext cx="2750223" cy="265448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7" name="Screen Shot 2014-03-15 at 12.17.55 PM.png">
            <a:extLst>
              <a:ext uri="{FF2B5EF4-FFF2-40B4-BE49-F238E27FC236}">
                <a16:creationId xmlns:a16="http://schemas.microsoft.com/office/drawing/2014/main" id="{03BBF595-C0FF-4EFF-A756-9866C3C5515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7800000">
            <a:off x="4720889" y="2101757"/>
            <a:ext cx="2750223" cy="265448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8" name="Screen Shot 2014-03-15 at 12.17.55 PM.png">
            <a:extLst>
              <a:ext uri="{FF2B5EF4-FFF2-40B4-BE49-F238E27FC236}">
                <a16:creationId xmlns:a16="http://schemas.microsoft.com/office/drawing/2014/main" id="{EC4D1A0F-3073-407C-B279-7A08F6D9FD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8400000">
            <a:off x="4720889" y="2101757"/>
            <a:ext cx="2750223" cy="265448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9" name="Screen Shot 2014-03-15 at 12.17.55 PM.png">
            <a:extLst>
              <a:ext uri="{FF2B5EF4-FFF2-40B4-BE49-F238E27FC236}">
                <a16:creationId xmlns:a16="http://schemas.microsoft.com/office/drawing/2014/main" id="{17953211-435E-44DC-9633-2ABA3128CA0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9000000">
            <a:off x="4720889" y="2101757"/>
            <a:ext cx="2750223" cy="265448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0" name="Screen Shot 2014-03-15 at 12.17.55 PM.png">
            <a:extLst>
              <a:ext uri="{FF2B5EF4-FFF2-40B4-BE49-F238E27FC236}">
                <a16:creationId xmlns:a16="http://schemas.microsoft.com/office/drawing/2014/main" id="{EF545B64-D039-45C7-93B0-D7CA9B57379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9600000">
            <a:off x="4720889" y="2101757"/>
            <a:ext cx="2750223" cy="265448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1" name="TextBox 4">
            <a:extLst>
              <a:ext uri="{FF2B5EF4-FFF2-40B4-BE49-F238E27FC236}">
                <a16:creationId xmlns:a16="http://schemas.microsoft.com/office/drawing/2014/main" id="{6C26CD3A-1B19-441A-BA3D-6236004C2DE8}"/>
              </a:ext>
            </a:extLst>
          </p:cNvPr>
          <p:cNvSpPr txBox="1"/>
          <p:nvPr/>
        </p:nvSpPr>
        <p:spPr>
          <a:xfrm>
            <a:off x="3266348" y="6466638"/>
            <a:ext cx="5674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Promediação</a:t>
            </a:r>
            <a:r>
              <a:rPr lang="pt-BR" dirty="0"/>
              <a:t> esférica sobre todas orientações em solução:</a:t>
            </a:r>
            <a:endParaRPr lang="en-US" dirty="0"/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5B95532A-43F5-41AA-94EF-9C9A9F2AC0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20044836">
            <a:off x="1479210" y="262877"/>
            <a:ext cx="892774" cy="858899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25FEB8AF-1387-4016-A28F-E51C2D18A6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18721188">
            <a:off x="2753902" y="283548"/>
            <a:ext cx="892774" cy="858899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796A0C0A-EEEC-4DCF-8712-EAD7E1D532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>
            <a:off x="306009" y="247764"/>
            <a:ext cx="892774" cy="858899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39CECA0C-1747-4DBC-969D-98E731EC06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14696191">
            <a:off x="5341468" y="238775"/>
            <a:ext cx="892774" cy="858899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71FAA06D-1F8F-4108-82A5-7A2A2A2D0A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16377093">
            <a:off x="4172943" y="240899"/>
            <a:ext cx="892774" cy="858899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DA965E1E-68D6-404E-8042-5267DA966F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12049122">
            <a:off x="7923144" y="185620"/>
            <a:ext cx="892774" cy="858899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E4E6FBDB-295B-4BBE-83FA-8750B95E2D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13236691">
            <a:off x="6682244" y="258104"/>
            <a:ext cx="892774" cy="858899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169F0632-4EC4-4D60-B65E-41C7CBC7E2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10424379">
            <a:off x="9152179" y="293880"/>
            <a:ext cx="892774" cy="858899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E29E638C-33A9-41E2-8C35-258F6A685A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5601211">
            <a:off x="4636232" y="5420626"/>
            <a:ext cx="892774" cy="858899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053B3002-E7D4-43E2-8947-046503B84D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319277">
            <a:off x="9669391" y="5396078"/>
            <a:ext cx="892774" cy="858899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054C5E6F-A02E-4DC4-BC4D-C5AE57659C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6516486">
            <a:off x="3296581" y="5420627"/>
            <a:ext cx="892774" cy="858899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87A00A40-A38A-4515-A69B-585CDF9788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4195460">
            <a:off x="5885548" y="5492017"/>
            <a:ext cx="892774" cy="858899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1065693B-E792-42F4-8FD0-560FA0508F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1429977">
            <a:off x="8493018" y="5448815"/>
            <a:ext cx="892774" cy="858899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E4C8E508-149F-46D4-BE87-05BDE03E5C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8154275">
            <a:off x="10409216" y="156510"/>
            <a:ext cx="892774" cy="858899"/>
          </a:xfrm>
          <a:prstGeom prst="rect">
            <a:avLst/>
          </a:prstGeom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25E3E68E-D74D-4D17-A398-C36DD84609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3225293">
            <a:off x="7073717" y="5519061"/>
            <a:ext cx="892774" cy="858899"/>
          </a:xfrm>
          <a:prstGeom prst="rect">
            <a:avLst/>
          </a:prstGeom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7B3675FB-5099-4663-9ED6-35621D5BA4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8210544">
            <a:off x="1923229" y="5459182"/>
            <a:ext cx="892774" cy="85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62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Screen Shot 2014-03-15 at 12.17.4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348" y="232232"/>
            <a:ext cx="2750223" cy="27502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1" name="Group 141"/>
          <p:cNvGrpSpPr/>
          <p:nvPr/>
        </p:nvGrpSpPr>
        <p:grpSpPr>
          <a:xfrm>
            <a:off x="5512904" y="2970749"/>
            <a:ext cx="4352659" cy="3443138"/>
            <a:chOff x="333275" y="1770371"/>
            <a:chExt cx="6190446" cy="4896906"/>
          </a:xfrm>
        </p:grpSpPr>
        <p:grpSp>
          <p:nvGrpSpPr>
            <p:cNvPr id="139" name="Group 139"/>
            <p:cNvGrpSpPr/>
            <p:nvPr/>
          </p:nvGrpSpPr>
          <p:grpSpPr>
            <a:xfrm>
              <a:off x="333275" y="2892006"/>
              <a:ext cx="5426213" cy="3775271"/>
              <a:chOff x="333275" y="0"/>
              <a:chExt cx="5426212" cy="3775270"/>
            </a:xfrm>
          </p:grpSpPr>
          <p:sp>
            <p:nvSpPr>
              <p:cNvPr id="137" name="Shape 137"/>
              <p:cNvSpPr/>
              <p:nvPr/>
            </p:nvSpPr>
            <p:spPr>
              <a:xfrm flipV="1">
                <a:off x="333275" y="1909600"/>
                <a:ext cx="1122511" cy="18849"/>
              </a:xfrm>
              <a:prstGeom prst="line">
                <a:avLst/>
              </a:prstGeom>
              <a:noFill/>
              <a:ln w="1270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1266"/>
              </a:p>
            </p:txBody>
          </p:sp>
          <p:pic>
            <p:nvPicPr>
              <p:cNvPr id="138" name="radial_blur.jp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48060" y="0"/>
                <a:ext cx="3911427" cy="377527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40" name="Shape 140"/>
            <p:cNvSpPr/>
            <p:nvPr/>
          </p:nvSpPr>
          <p:spPr>
            <a:xfrm>
              <a:off x="1455786" y="1770371"/>
              <a:ext cx="5067935" cy="9780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42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 algn="ctr"/>
              <a:r>
                <a:rPr sz="2000" dirty="0"/>
                <a:t>Spherical averaging from solution of tumbling molecules</a:t>
              </a:r>
            </a:p>
          </p:txBody>
        </p:sp>
      </p:grpSp>
      <p:grpSp>
        <p:nvGrpSpPr>
          <p:cNvPr id="148" name="Group 148"/>
          <p:cNvGrpSpPr/>
          <p:nvPr/>
        </p:nvGrpSpPr>
        <p:grpSpPr>
          <a:xfrm>
            <a:off x="2528348" y="1400973"/>
            <a:ext cx="2757705" cy="5012912"/>
            <a:chOff x="0" y="0"/>
            <a:chExt cx="3922068" cy="7129473"/>
          </a:xfrm>
        </p:grpSpPr>
        <p:sp>
          <p:nvSpPr>
            <p:cNvPr id="142" name="Shape 142"/>
            <p:cNvSpPr/>
            <p:nvPr/>
          </p:nvSpPr>
          <p:spPr>
            <a:xfrm flipV="1">
              <a:off x="11357" y="53246"/>
              <a:ext cx="1633934" cy="3295277"/>
            </a:xfrm>
            <a:prstGeom prst="line">
              <a:avLst/>
            </a:prstGeom>
            <a:noFill/>
            <a:ln w="25400" cap="flat">
              <a:solidFill>
                <a:srgbClr val="FF2601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1266"/>
            </a:p>
          </p:txBody>
        </p:sp>
        <p:sp>
          <p:nvSpPr>
            <p:cNvPr id="143" name="Shape 143"/>
            <p:cNvSpPr/>
            <p:nvPr/>
          </p:nvSpPr>
          <p:spPr>
            <a:xfrm flipH="1" flipV="1">
              <a:off x="2249545" y="3417"/>
              <a:ext cx="1656530" cy="3347370"/>
            </a:xfrm>
            <a:prstGeom prst="line">
              <a:avLst/>
            </a:prstGeom>
            <a:noFill/>
            <a:ln w="25400" cap="flat">
              <a:solidFill>
                <a:srgbClr val="FF2601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1266"/>
            </a:p>
          </p:txBody>
        </p:sp>
        <p:sp>
          <p:nvSpPr>
            <p:cNvPr id="144" name="Shape 144"/>
            <p:cNvSpPr/>
            <p:nvPr/>
          </p:nvSpPr>
          <p:spPr>
            <a:xfrm flipV="1">
              <a:off x="6124" y="568538"/>
              <a:ext cx="1634472" cy="6559259"/>
            </a:xfrm>
            <a:prstGeom prst="line">
              <a:avLst/>
            </a:prstGeom>
            <a:noFill/>
            <a:ln w="25400" cap="flat">
              <a:solidFill>
                <a:srgbClr val="FF2601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1266"/>
            </a:p>
          </p:txBody>
        </p:sp>
        <p:sp>
          <p:nvSpPr>
            <p:cNvPr id="145" name="Shape 145"/>
            <p:cNvSpPr/>
            <p:nvPr/>
          </p:nvSpPr>
          <p:spPr>
            <a:xfrm flipH="1" flipV="1">
              <a:off x="2233552" y="568757"/>
              <a:ext cx="1688517" cy="6558821"/>
            </a:xfrm>
            <a:prstGeom prst="line">
              <a:avLst/>
            </a:prstGeom>
            <a:noFill/>
            <a:ln w="25400" cap="flat">
              <a:solidFill>
                <a:srgbClr val="FF2601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1266"/>
            </a:p>
          </p:txBody>
        </p:sp>
        <p:pic>
          <p:nvPicPr>
            <p:cNvPr id="146" name="Screen Shot 2014-03-15 at 12.17.55 PM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354204"/>
              <a:ext cx="3911427" cy="37752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7" name="Shape 147"/>
            <p:cNvSpPr/>
            <p:nvPr/>
          </p:nvSpPr>
          <p:spPr>
            <a:xfrm>
              <a:off x="1656621" y="0"/>
              <a:ext cx="581543" cy="587010"/>
            </a:xfrm>
            <a:prstGeom prst="rect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1266"/>
            </a:p>
          </p:txBody>
        </p:sp>
      </p:grpSp>
      <p:grpSp>
        <p:nvGrpSpPr>
          <p:cNvPr id="151" name="Group 151"/>
          <p:cNvGrpSpPr/>
          <p:nvPr/>
        </p:nvGrpSpPr>
        <p:grpSpPr>
          <a:xfrm>
            <a:off x="1904350" y="243940"/>
            <a:ext cx="3362515" cy="2726809"/>
            <a:chOff x="-1" y="0"/>
            <a:chExt cx="4782241" cy="3878127"/>
          </a:xfrm>
        </p:grpSpPr>
        <p:sp>
          <p:nvSpPr>
            <p:cNvPr id="149" name="Shape 149"/>
            <p:cNvSpPr/>
            <p:nvPr/>
          </p:nvSpPr>
          <p:spPr>
            <a:xfrm>
              <a:off x="904113" y="0"/>
              <a:ext cx="3878127" cy="3878127"/>
            </a:xfrm>
            <a:prstGeom prst="ellipse">
              <a:avLst/>
            </a:prstGeom>
            <a:noFill/>
            <a:ln w="762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1266"/>
            </a:p>
          </p:txBody>
        </p:sp>
        <p:sp>
          <p:nvSpPr>
            <p:cNvPr id="150" name="Shape 150"/>
            <p:cNvSpPr/>
            <p:nvPr/>
          </p:nvSpPr>
          <p:spPr>
            <a:xfrm>
              <a:off x="-1" y="1564625"/>
              <a:ext cx="750063" cy="7488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42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r>
                <a:rPr sz="2953"/>
                <a:t>2Å</a:t>
              </a:r>
            </a:p>
          </p:txBody>
        </p:sp>
      </p:grpSp>
      <p:grpSp>
        <p:nvGrpSpPr>
          <p:cNvPr id="154" name="Group 154"/>
          <p:cNvGrpSpPr/>
          <p:nvPr/>
        </p:nvGrpSpPr>
        <p:grpSpPr>
          <a:xfrm>
            <a:off x="1695825" y="3799142"/>
            <a:ext cx="3541294" cy="2599421"/>
            <a:chOff x="0" y="0"/>
            <a:chExt cx="5036505" cy="3696953"/>
          </a:xfrm>
        </p:grpSpPr>
        <p:sp>
          <p:nvSpPr>
            <p:cNvPr id="152" name="Shape 152"/>
            <p:cNvSpPr/>
            <p:nvPr/>
          </p:nvSpPr>
          <p:spPr>
            <a:xfrm>
              <a:off x="1222133" y="0"/>
              <a:ext cx="3814372" cy="3696953"/>
            </a:xfrm>
            <a:prstGeom prst="ellipse">
              <a:avLst/>
            </a:prstGeom>
            <a:noFill/>
            <a:ln w="762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1266"/>
            </a:p>
          </p:txBody>
        </p:sp>
        <p:sp>
          <p:nvSpPr>
            <p:cNvPr id="153" name="Shape 153"/>
            <p:cNvSpPr/>
            <p:nvPr/>
          </p:nvSpPr>
          <p:spPr>
            <a:xfrm>
              <a:off x="0" y="1474038"/>
              <a:ext cx="1048721" cy="7488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42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r>
                <a:rPr sz="2953"/>
                <a:t>20Å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9CD7399-1DC3-44B6-997A-B6AE1E91BB1D}"/>
              </a:ext>
            </a:extLst>
          </p:cNvPr>
          <p:cNvSpPr txBox="1"/>
          <p:nvPr/>
        </p:nvSpPr>
        <p:spPr>
          <a:xfrm>
            <a:off x="6905948" y="6488668"/>
            <a:ext cx="2355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ISOTROPIC AVERAGING</a:t>
            </a:r>
            <a:endParaRPr lang="en-US" dirty="0"/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9E762F54-C451-42A0-87BB-FF1593AD37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>
            <a:off x="5090585" y="-194480"/>
            <a:ext cx="2065102" cy="2065102"/>
          </a:xfrm>
          <a:prstGeom prst="rect">
            <a:avLst/>
          </a:prstGeom>
        </p:spPr>
      </p:pic>
      <p:sp>
        <p:nvSpPr>
          <p:cNvPr id="24" name="Shape 120">
            <a:extLst>
              <a:ext uri="{FF2B5EF4-FFF2-40B4-BE49-F238E27FC236}">
                <a16:creationId xmlns:a16="http://schemas.microsoft.com/office/drawing/2014/main" id="{4147697E-0160-4D6B-AC49-856B58850D82}"/>
              </a:ext>
            </a:extLst>
          </p:cNvPr>
          <p:cNvSpPr/>
          <p:nvPr/>
        </p:nvSpPr>
        <p:spPr>
          <a:xfrm>
            <a:off x="325168" y="61654"/>
            <a:ext cx="1810240" cy="687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pt-BR" sz="2000" dirty="0"/>
              <a:t>Single </a:t>
            </a:r>
            <a:r>
              <a:rPr lang="en-GB" sz="2000" dirty="0"/>
              <a:t>molecule</a:t>
            </a:r>
            <a:endParaRPr lang="pt-BR" sz="2000" dirty="0"/>
          </a:p>
          <a:p>
            <a:pPr algn="ctr"/>
            <a:r>
              <a:rPr lang="pt-BR" sz="2000" dirty="0"/>
              <a:t>X-</a:t>
            </a:r>
            <a:r>
              <a:rPr lang="pt-BR" sz="2000" dirty="0" err="1"/>
              <a:t>ray</a:t>
            </a:r>
            <a:r>
              <a:rPr lang="pt-BR" sz="2000" dirty="0"/>
              <a:t> </a:t>
            </a:r>
            <a:r>
              <a:rPr lang="pt-BR" sz="2000" dirty="0" err="1"/>
              <a:t>scattering</a:t>
            </a:r>
            <a:endParaRPr lang="pt-BR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ixaDeTexto 24">
                <a:extLst>
                  <a:ext uri="{FF2B5EF4-FFF2-40B4-BE49-F238E27FC236}">
                    <a16:creationId xmlns:a16="http://schemas.microsoft.com/office/drawing/2014/main" id="{65A62066-7429-4749-AE98-176B5C29AFEE}"/>
                  </a:ext>
                </a:extLst>
              </p:cNvPr>
              <p:cNvSpPr txBox="1"/>
              <p:nvPr/>
            </p:nvSpPr>
            <p:spPr>
              <a:xfrm>
                <a:off x="92759" y="775640"/>
                <a:ext cx="2406370" cy="7875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p>
                            <m:sSup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5" name="CaixaDeTexto 24">
                <a:extLst>
                  <a:ext uri="{FF2B5EF4-FFF2-40B4-BE49-F238E27FC236}">
                    <a16:creationId xmlns:a16="http://schemas.microsoft.com/office/drawing/2014/main" id="{65A62066-7429-4749-AE98-176B5C29AF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59" y="775640"/>
                <a:ext cx="2406370" cy="78752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Imagem 33">
            <a:extLst>
              <a:ext uri="{FF2B5EF4-FFF2-40B4-BE49-F238E27FC236}">
                <a16:creationId xmlns:a16="http://schemas.microsoft.com/office/drawing/2014/main" id="{36E08296-2BFB-4BDF-86E9-7BA4A02377F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11969183">
            <a:off x="8902850" y="3193493"/>
            <a:ext cx="892774" cy="858899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7E5A1441-1AED-499D-A3E3-EE7FBDF66C7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3451318">
            <a:off x="9712983" y="3711719"/>
            <a:ext cx="892774" cy="858899"/>
          </a:xfrm>
          <a:prstGeom prst="rect">
            <a:avLst/>
          </a:prstGeom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53DF2722-69F2-4DEC-924F-D862CD64C7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>
            <a:off x="9712983" y="5988809"/>
            <a:ext cx="892774" cy="858899"/>
          </a:xfrm>
          <a:prstGeom prst="rect">
            <a:avLst/>
          </a:prstGeom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EDB105C6-6338-46AE-94E9-6446A1C927F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6258168">
            <a:off x="10038089" y="4431290"/>
            <a:ext cx="892774" cy="858899"/>
          </a:xfrm>
          <a:prstGeom prst="rect">
            <a:avLst/>
          </a:prstGeom>
        </p:spPr>
      </p:pic>
      <p:pic>
        <p:nvPicPr>
          <p:cNvPr id="40" name="Imagem 39">
            <a:extLst>
              <a:ext uri="{FF2B5EF4-FFF2-40B4-BE49-F238E27FC236}">
                <a16:creationId xmlns:a16="http://schemas.microsoft.com/office/drawing/2014/main" id="{FCC251E1-7F57-4370-9AA5-1161BFE8992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9577978">
            <a:off x="8718201" y="3975693"/>
            <a:ext cx="892774" cy="858899"/>
          </a:xfrm>
          <a:prstGeom prst="rect">
            <a:avLst/>
          </a:prstGeom>
        </p:spPr>
      </p:pic>
      <p:pic>
        <p:nvPicPr>
          <p:cNvPr id="41" name="Imagem 40">
            <a:extLst>
              <a:ext uri="{FF2B5EF4-FFF2-40B4-BE49-F238E27FC236}">
                <a16:creationId xmlns:a16="http://schemas.microsoft.com/office/drawing/2014/main" id="{1619A0E8-FE93-4DBC-8F6C-5D17C9BF2FF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13781875">
            <a:off x="9829207" y="5160153"/>
            <a:ext cx="892774" cy="858899"/>
          </a:xfrm>
          <a:prstGeom prst="rect">
            <a:avLst/>
          </a:prstGeom>
        </p:spPr>
      </p:pic>
      <p:pic>
        <p:nvPicPr>
          <p:cNvPr id="42" name="Imagem 41">
            <a:extLst>
              <a:ext uri="{FF2B5EF4-FFF2-40B4-BE49-F238E27FC236}">
                <a16:creationId xmlns:a16="http://schemas.microsoft.com/office/drawing/2014/main" id="{A1487F5E-4A62-4E24-A151-B23B3B3522B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>
            <a:off x="9212959" y="4540485"/>
            <a:ext cx="892774" cy="858899"/>
          </a:xfrm>
          <a:prstGeom prst="rect">
            <a:avLst/>
          </a:prstGeom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11604760-228F-440E-8721-6006D2A902A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2002038">
            <a:off x="8928819" y="5484518"/>
            <a:ext cx="892774" cy="8588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aixaDeTexto 47">
                <a:extLst>
                  <a:ext uri="{FF2B5EF4-FFF2-40B4-BE49-F238E27FC236}">
                    <a16:creationId xmlns:a16="http://schemas.microsoft.com/office/drawing/2014/main" id="{CFA394F5-8479-4D9E-923A-1C27991406BF}"/>
                  </a:ext>
                </a:extLst>
              </p:cNvPr>
              <p:cNvSpPr txBox="1"/>
              <p:nvPr/>
            </p:nvSpPr>
            <p:spPr>
              <a:xfrm>
                <a:off x="8125464" y="2116908"/>
                <a:ext cx="3717493" cy="7789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nary>
                            <m:naryPr>
                              <m:chr m:val="∑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pt-BR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d>
                            </m:e>
                          </m:nary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d>
                        <m:d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 dirty="0">
                              <a:latin typeface="Cambria Math" panose="02040503050406030204" pitchFamily="18" charset="0"/>
                            </a:rPr>
                            <m:t>𝑠𝑒𝑛</m:t>
                          </m:r>
                          <m:r>
                            <a:rPr lang="pt-BR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i="1" dirty="0">
                              <a:latin typeface="Cambria Math" panose="02040503050406030204" pitchFamily="18" charset="0"/>
                            </a:rPr>
                            <m:t>𝑞</m:t>
                          </m:r>
                          <m:sSub>
                            <m:sSubPr>
                              <m:ctrlPr>
                                <a:rPr lang="pt-BR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 dirty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pt-BR" i="1" dirty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pt-BR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pt-BR" i="1" dirty="0">
                              <a:latin typeface="Cambria Math" panose="02040503050406030204" pitchFamily="18" charset="0"/>
                            </a:rPr>
                            <m:t>𝑞</m:t>
                          </m:r>
                          <m:sSub>
                            <m:sSubPr>
                              <m:ctrlPr>
                                <a:rPr lang="pt-BR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 dirty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pt-BR" i="1" dirty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9" name="CaixaDeTexto 47">
                <a:extLst>
                  <a:ext uri="{FF2B5EF4-FFF2-40B4-BE49-F238E27FC236}">
                    <a16:creationId xmlns:a16="http://schemas.microsoft.com/office/drawing/2014/main" id="{CFA394F5-8479-4D9E-923A-1C27991406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5464" y="2116908"/>
                <a:ext cx="3717493" cy="7789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 animBg="1" advAuto="0"/>
      <p:bldP spid="148" grpId="0" animBg="1" advAuto="0"/>
      <p:bldP spid="151" grpId="0" animBg="1" advAuto="0"/>
      <p:bldP spid="154" grpId="0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4698</TotalTime>
  <Words>732</Words>
  <Application>Microsoft Office PowerPoint</Application>
  <PresentationFormat>Widescreen</PresentationFormat>
  <Paragraphs>174</Paragraphs>
  <Slides>29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</vt:lpstr>
      <vt:lpstr>Calibri</vt:lpstr>
      <vt:lpstr>Calibri Light</vt:lpstr>
      <vt:lpstr>Cambria Math</vt:lpstr>
      <vt:lpstr>Helvetica Neue Light</vt:lpstr>
      <vt:lpstr>Impact</vt:lpstr>
      <vt:lpstr>MS Shell Dlg</vt:lpstr>
      <vt:lpstr>Office Theme</vt:lpstr>
      <vt:lpstr>Equação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dos the signal look like?</vt:lpstr>
      <vt:lpstr>PowerPoint Presentation</vt:lpstr>
      <vt:lpstr>Radial averaging</vt:lpstr>
      <vt:lpstr>PowerPoint Presentation</vt:lpstr>
      <vt:lpstr>PowerPoint Presentation</vt:lpstr>
      <vt:lpstr>Resolução x informação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Rg and I(0)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 Ambrosio</dc:creator>
  <cp:lastModifiedBy>Andre Ambrosio</cp:lastModifiedBy>
  <cp:revision>84</cp:revision>
  <dcterms:created xsi:type="dcterms:W3CDTF">2018-08-30T16:40:41Z</dcterms:created>
  <dcterms:modified xsi:type="dcterms:W3CDTF">2023-04-09T13:18:54Z</dcterms:modified>
</cp:coreProperties>
</file>